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7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9" r:id="rId3"/>
    <p:sldId id="278" r:id="rId5"/>
    <p:sldId id="261" r:id="rId6"/>
    <p:sldId id="262" r:id="rId7"/>
    <p:sldId id="263" r:id="rId8"/>
    <p:sldId id="275" r:id="rId9"/>
    <p:sldId id="264" r:id="rId10"/>
    <p:sldId id="265" r:id="rId11"/>
    <p:sldId id="276" r:id="rId12"/>
    <p:sldId id="266" r:id="rId13"/>
    <p:sldId id="267" r:id="rId14"/>
    <p:sldId id="268" r:id="rId15"/>
    <p:sldId id="274" r:id="rId16"/>
    <p:sldId id="269" r:id="rId17"/>
    <p:sldId id="270" r:id="rId18"/>
    <p:sldId id="271" r:id="rId19"/>
    <p:sldId id="277" r:id="rId20"/>
    <p:sldId id="272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5CF"/>
    <a:srgbClr val="2AC1F9"/>
    <a:srgbClr val="0C368F"/>
    <a:srgbClr val="FDF2FF"/>
    <a:srgbClr val="DDF3FF"/>
    <a:srgbClr val="5399EE"/>
    <a:srgbClr val="6DA7FF"/>
    <a:srgbClr val="99DAFF"/>
    <a:srgbClr val="FCFAF8"/>
    <a:srgbClr val="0C38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12" y="52"/>
      </p:cViewPr>
      <p:guideLst>
        <p:guide orient="horz" pos="2115"/>
        <p:guide pos="3840"/>
        <p:guide pos="438"/>
        <p:guide pos="7288"/>
        <p:guide orient="horz" pos="350"/>
        <p:guide orient="horz" pos="459"/>
        <p:guide orient="horz" pos="3929"/>
        <p:guide orient="horz" pos="3810"/>
        <p:guide pos="7242"/>
        <p:guide pos="9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77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1D2B4-E5F8-428E-A525-2C96A96308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74334-553B-4A5D-8CDD-99A2101B785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F34C8-EE29-443A-B824-0558ECB4C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CD1C4-7E4E-45B5-90FB-5B1B595356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QR 代码&#10;&#10;描述已自动生成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7" name="图片 96" descr="背景图案&#10;&#10;描述已自动生成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8" name="矩形 97"/>
            <p:cNvSpPr/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/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00" name="图片 99" descr="图标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pic>
        <p:nvPicPr>
          <p:cNvPr id="2" name="图片 1"/>
          <p:cNvPicPr/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  <a:headEnd/>
            <a:tailEnd/>
          </a:ln>
        </p:spPr>
      </p:pic>
      <p:sp>
        <p:nvSpPr>
          <p:cNvPr id="3" name="文本框 2"/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noAutofit/>
          </a:bodyPr>
          <a:lstStyle/>
          <a:p>
            <a:pPr defTabSz="774065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/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/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/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/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/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/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/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/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/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/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/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/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/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/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/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/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/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/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/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/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/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/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/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/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/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/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/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/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/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/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/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/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/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/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/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/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/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/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/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/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/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/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/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/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/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/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/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/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/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/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/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/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/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/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/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/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/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/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/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/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/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/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/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/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/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/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/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/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/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/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/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/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/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/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/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/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/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/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/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774065">
                  <a:defRPr/>
                </a:pPr>
                <a:endParaRPr lang="zh-CN" altLang="en-US" sz="2370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/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  <a:defRPr/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  <a:defRPr/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/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noAutofit/>
          </a:bodyPr>
          <a:lstStyle/>
          <a:p>
            <a:pPr algn="dist" defTabSz="774065">
              <a:defRPr/>
            </a:pPr>
            <a:endParaRPr lang="zh-CN" altLang="en-US" sz="1525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/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sv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AF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" Type="http://schemas.openxmlformats.org/officeDocument/2006/relationships/image" Target="../media/image5.sv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21.svg"/><Relationship Id="rId7" Type="http://schemas.openxmlformats.org/officeDocument/2006/relationships/image" Target="../media/image36.png"/><Relationship Id="rId6" Type="http://schemas.openxmlformats.org/officeDocument/2006/relationships/image" Target="../media/image20.svg"/><Relationship Id="rId5" Type="http://schemas.openxmlformats.org/officeDocument/2006/relationships/image" Target="../media/image35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9.sv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11" Type="http://schemas.openxmlformats.org/officeDocument/2006/relationships/image" Target="../media/image7.png"/><Relationship Id="rId10" Type="http://schemas.openxmlformats.org/officeDocument/2006/relationships/image" Target="../media/image22.sv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19.svg"/><Relationship Id="rId7" Type="http://schemas.openxmlformats.org/officeDocument/2006/relationships/image" Target="../media/image34.png"/><Relationship Id="rId6" Type="http://schemas.openxmlformats.org/officeDocument/2006/relationships/image" Target="../media/image25.svg"/><Relationship Id="rId5" Type="http://schemas.openxmlformats.org/officeDocument/2006/relationships/image" Target="../media/image40.png"/><Relationship Id="rId4" Type="http://schemas.openxmlformats.org/officeDocument/2006/relationships/image" Target="../media/image24.svg"/><Relationship Id="rId3" Type="http://schemas.openxmlformats.org/officeDocument/2006/relationships/image" Target="../media/image39.png"/><Relationship Id="rId2" Type="http://schemas.openxmlformats.org/officeDocument/2006/relationships/image" Target="../media/image23.sv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6.png"/><Relationship Id="rId13" Type="http://schemas.openxmlformats.org/officeDocument/2006/relationships/image" Target="../media/image7.png"/><Relationship Id="rId12" Type="http://schemas.openxmlformats.org/officeDocument/2006/relationships/image" Target="../media/image27.svg"/><Relationship Id="rId11" Type="http://schemas.openxmlformats.org/officeDocument/2006/relationships/image" Target="../media/image42.png"/><Relationship Id="rId10" Type="http://schemas.openxmlformats.org/officeDocument/2006/relationships/image" Target="../media/image26.sv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7.png"/><Relationship Id="rId4" Type="http://schemas.openxmlformats.org/officeDocument/2006/relationships/image" Target="../media/image4.svg"/><Relationship Id="rId3" Type="http://schemas.openxmlformats.org/officeDocument/2006/relationships/image" Target="../media/image8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" Type="http://schemas.openxmlformats.org/officeDocument/2006/relationships/image" Target="../media/image5.sv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.svg"/><Relationship Id="rId7" Type="http://schemas.openxmlformats.org/officeDocument/2006/relationships/image" Target="../media/image8.png"/><Relationship Id="rId6" Type="http://schemas.openxmlformats.org/officeDocument/2006/relationships/image" Target="../media/image3.svg"/><Relationship Id="rId5" Type="http://schemas.openxmlformats.org/officeDocument/2006/relationships/image" Target="../media/image7.png"/><Relationship Id="rId4" Type="http://schemas.openxmlformats.org/officeDocument/2006/relationships/image" Target="../media/image7.svg"/><Relationship Id="rId3" Type="http://schemas.openxmlformats.org/officeDocument/2006/relationships/image" Target="../media/image13.png"/><Relationship Id="rId2" Type="http://schemas.openxmlformats.org/officeDocument/2006/relationships/image" Target="../media/image6.sv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6.png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" Type="http://schemas.openxmlformats.org/officeDocument/2006/relationships/image" Target="../media/image5.sv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11.svg"/><Relationship Id="rId7" Type="http://schemas.openxmlformats.org/officeDocument/2006/relationships/image" Target="../media/image21.png"/><Relationship Id="rId6" Type="http://schemas.openxmlformats.org/officeDocument/2006/relationships/image" Target="../media/image10.svg"/><Relationship Id="rId5" Type="http://schemas.openxmlformats.org/officeDocument/2006/relationships/image" Target="../media/image20.png"/><Relationship Id="rId4" Type="http://schemas.openxmlformats.org/officeDocument/2006/relationships/image" Target="../media/image9.svg"/><Relationship Id="rId3" Type="http://schemas.openxmlformats.org/officeDocument/2006/relationships/image" Target="../media/image19.png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.svg"/><Relationship Id="rId23" Type="http://schemas.openxmlformats.org/officeDocument/2006/relationships/image" Target="../media/image7.png"/><Relationship Id="rId22" Type="http://schemas.openxmlformats.org/officeDocument/2006/relationships/image" Target="../media/image18.svg"/><Relationship Id="rId21" Type="http://schemas.openxmlformats.org/officeDocument/2006/relationships/image" Target="../media/image28.png"/><Relationship Id="rId20" Type="http://schemas.openxmlformats.org/officeDocument/2006/relationships/image" Target="../media/image17.svg"/><Relationship Id="rId2" Type="http://schemas.openxmlformats.org/officeDocument/2006/relationships/image" Target="../media/image8.svg"/><Relationship Id="rId19" Type="http://schemas.openxmlformats.org/officeDocument/2006/relationships/image" Target="../media/image27.png"/><Relationship Id="rId18" Type="http://schemas.openxmlformats.org/officeDocument/2006/relationships/image" Target="../media/image16.svg"/><Relationship Id="rId17" Type="http://schemas.openxmlformats.org/officeDocument/2006/relationships/image" Target="../media/image26.png"/><Relationship Id="rId16" Type="http://schemas.openxmlformats.org/officeDocument/2006/relationships/image" Target="../media/image15.svg"/><Relationship Id="rId15" Type="http://schemas.openxmlformats.org/officeDocument/2006/relationships/image" Target="../media/image25.png"/><Relationship Id="rId14" Type="http://schemas.openxmlformats.org/officeDocument/2006/relationships/image" Target="../media/image14.svg"/><Relationship Id="rId13" Type="http://schemas.openxmlformats.org/officeDocument/2006/relationships/image" Target="../media/image24.png"/><Relationship Id="rId12" Type="http://schemas.openxmlformats.org/officeDocument/2006/relationships/image" Target="../media/image13.svg"/><Relationship Id="rId11" Type="http://schemas.openxmlformats.org/officeDocument/2006/relationships/image" Target="../media/image23.png"/><Relationship Id="rId10" Type="http://schemas.openxmlformats.org/officeDocument/2006/relationships/image" Target="../media/image12.sv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AC1F9"/>
            </a:gs>
            <a:gs pos="58000">
              <a:srgbClr val="1A55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组合 280"/>
          <p:cNvGrpSpPr/>
          <p:nvPr/>
        </p:nvGrpSpPr>
        <p:grpSpPr>
          <a:xfrm>
            <a:off x="426149" y="999720"/>
            <a:ext cx="2575718" cy="3075432"/>
            <a:chOff x="881795" y="1654536"/>
            <a:chExt cx="1754470" cy="2094855"/>
          </a:xfrm>
          <a:effectLst>
            <a:outerShdw blurRad="50800" dist="38100" dir="8100000" algn="tr" rotWithShape="0">
              <a:srgbClr val="0C3892">
                <a:alpha val="40000"/>
              </a:srgbClr>
            </a:outerShdw>
          </a:effectLst>
        </p:grpSpPr>
        <p:cxnSp>
          <p:nvCxnSpPr>
            <p:cNvPr id="280" name="直接连接符 279"/>
            <p:cNvCxnSpPr>
              <a:stCxn id="253" idx="7"/>
            </p:cNvCxnSpPr>
            <p:nvPr/>
          </p:nvCxnSpPr>
          <p:spPr>
            <a:xfrm>
              <a:off x="1561733" y="1954649"/>
              <a:ext cx="1074532" cy="1794742"/>
            </a:xfrm>
            <a:prstGeom prst="line">
              <a:avLst/>
            </a:prstGeom>
            <a:ln w="63500" cap="rnd">
              <a:solidFill>
                <a:srgbClr val="FCFAF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任意多边形: 形状 252"/>
            <p:cNvSpPr/>
            <p:nvPr/>
          </p:nvSpPr>
          <p:spPr>
            <a:xfrm rot="19800000">
              <a:off x="881795" y="1654536"/>
              <a:ext cx="1335596" cy="558172"/>
            </a:xfrm>
            <a:custGeom>
              <a:avLst/>
              <a:gdLst>
                <a:gd name="connsiteX0" fmla="*/ 1083283 w 1248667"/>
                <a:gd name="connsiteY0" fmla="*/ 214604 h 468108"/>
                <a:gd name="connsiteX1" fmla="*/ 834926 w 1248667"/>
                <a:gd name="connsiteY1" fmla="*/ 16663 h 468108"/>
                <a:gd name="connsiteX2" fmla="*/ 624148 w 1248667"/>
                <a:gd name="connsiteY2" fmla="*/ 17593 h 468108"/>
                <a:gd name="connsiteX3" fmla="*/ 413370 w 1248667"/>
                <a:gd name="connsiteY3" fmla="*/ 16663 h 468108"/>
                <a:gd name="connsiteX4" fmla="*/ 165013 w 1248667"/>
                <a:gd name="connsiteY4" fmla="*/ 214604 h 468108"/>
                <a:gd name="connsiteX5" fmla="*/ 0 w 1248667"/>
                <a:gd name="connsiteY5" fmla="*/ 197489 h 468108"/>
                <a:gd name="connsiteX6" fmla="*/ 552897 w 1248667"/>
                <a:gd name="connsiteY6" fmla="*/ 375339 h 468108"/>
                <a:gd name="connsiteX7" fmla="*/ 624334 w 1248667"/>
                <a:gd name="connsiteY7" fmla="*/ 254416 h 468108"/>
                <a:gd name="connsiteX8" fmla="*/ 695771 w 1248667"/>
                <a:gd name="connsiteY8" fmla="*/ 375339 h 468108"/>
                <a:gd name="connsiteX9" fmla="*/ 1248668 w 1248667"/>
                <a:gd name="connsiteY9" fmla="*/ 197489 h 468108"/>
                <a:gd name="connsiteX10" fmla="*/ 1083283 w 1248667"/>
                <a:gd name="connsiteY10" fmla="*/ 214604 h 4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667" h="468108">
                  <a:moveTo>
                    <a:pt x="1083283" y="214604"/>
                  </a:moveTo>
                  <a:cubicBezTo>
                    <a:pt x="984684" y="178327"/>
                    <a:pt x="955849" y="65590"/>
                    <a:pt x="834926" y="16663"/>
                  </a:cubicBezTo>
                  <a:cubicBezTo>
                    <a:pt x="749536" y="-17754"/>
                    <a:pt x="666378" y="10710"/>
                    <a:pt x="624148" y="17593"/>
                  </a:cubicBezTo>
                  <a:cubicBezTo>
                    <a:pt x="581918" y="10710"/>
                    <a:pt x="498760" y="-17754"/>
                    <a:pt x="413370" y="16663"/>
                  </a:cubicBezTo>
                  <a:cubicBezTo>
                    <a:pt x="292447" y="65590"/>
                    <a:pt x="263426" y="178327"/>
                    <a:pt x="165013" y="214604"/>
                  </a:cubicBezTo>
                  <a:cubicBezTo>
                    <a:pt x="85204" y="243998"/>
                    <a:pt x="0" y="197489"/>
                    <a:pt x="0" y="197489"/>
                  </a:cubicBezTo>
                  <a:cubicBezTo>
                    <a:pt x="25859" y="550956"/>
                    <a:pt x="429741" y="497936"/>
                    <a:pt x="552897" y="375339"/>
                  </a:cubicBezTo>
                  <a:cubicBezTo>
                    <a:pt x="586383" y="342038"/>
                    <a:pt x="608893" y="299250"/>
                    <a:pt x="624334" y="254416"/>
                  </a:cubicBezTo>
                  <a:cubicBezTo>
                    <a:pt x="639589" y="299250"/>
                    <a:pt x="662285" y="342038"/>
                    <a:pt x="695771" y="375339"/>
                  </a:cubicBezTo>
                  <a:cubicBezTo>
                    <a:pt x="818927" y="497750"/>
                    <a:pt x="1222809" y="550956"/>
                    <a:pt x="1248668" y="197489"/>
                  </a:cubicBezTo>
                  <a:cubicBezTo>
                    <a:pt x="1248296" y="197489"/>
                    <a:pt x="1163092" y="243998"/>
                    <a:pt x="1083283" y="214604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5126355" y="1511935"/>
            <a:ext cx="6396355" cy="3296084"/>
            <a:chOff x="5071989" y="1566952"/>
            <a:chExt cx="5695354" cy="3296132"/>
          </a:xfrm>
        </p:grpSpPr>
        <p:grpSp>
          <p:nvGrpSpPr>
            <p:cNvPr id="232" name="组合 231"/>
            <p:cNvGrpSpPr/>
            <p:nvPr/>
          </p:nvGrpSpPr>
          <p:grpSpPr>
            <a:xfrm>
              <a:off x="5071989" y="1566952"/>
              <a:ext cx="5695354" cy="1903545"/>
              <a:chOff x="5071989" y="1566952"/>
              <a:chExt cx="5695354" cy="1903545"/>
            </a:xfrm>
          </p:grpSpPr>
          <p:sp>
            <p:nvSpPr>
              <p:cNvPr id="231" name="文本框 230"/>
              <p:cNvSpPr txBox="1"/>
              <p:nvPr/>
            </p:nvSpPr>
            <p:spPr>
              <a:xfrm>
                <a:off x="5158115" y="1609285"/>
                <a:ext cx="5609228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0">
                          <a:srgbClr val="2AC1F9"/>
                        </a:gs>
                        <a:gs pos="58000">
                          <a:srgbClr val="1A55CF"/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超级英雄</a:t>
                </a:r>
                <a:endParaRPr lang="zh-CN" altLang="en-US" sz="115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5071989" y="1566952"/>
                <a:ext cx="5609228" cy="1860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solidFill>
                      <a:srgbClr val="FCFAF8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超级英雄</a:t>
                </a:r>
                <a:endParaRPr lang="zh-CN" altLang="en-US" sz="115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5071989" y="2959539"/>
              <a:ext cx="5695354" cy="1903545"/>
              <a:chOff x="5071990" y="1566952"/>
              <a:chExt cx="5695354" cy="1903545"/>
            </a:xfrm>
          </p:grpSpPr>
          <p:sp>
            <p:nvSpPr>
              <p:cNvPr id="234" name="文本框 233"/>
              <p:cNvSpPr txBox="1"/>
              <p:nvPr/>
            </p:nvSpPr>
            <p:spPr>
              <a:xfrm>
                <a:off x="5158115" y="1609285"/>
                <a:ext cx="5609228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0">
                          <a:srgbClr val="2AC1F9"/>
                        </a:gs>
                        <a:gs pos="58000">
                          <a:srgbClr val="1A55CF"/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我的老爸</a:t>
                </a:r>
                <a:endParaRPr lang="zh-CN" altLang="en-US" sz="115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35" name="文本框 234"/>
              <p:cNvSpPr txBox="1"/>
              <p:nvPr/>
            </p:nvSpPr>
            <p:spPr>
              <a:xfrm>
                <a:off x="5071990" y="1566952"/>
                <a:ext cx="5695354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solidFill>
                      <a:srgbClr val="FCFAF8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我的老爸 </a:t>
                </a:r>
                <a:endParaRPr lang="zh-CN" altLang="en-US" sz="115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pic>
        <p:nvPicPr>
          <p:cNvPr id="237" name="图形 23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17877" y="3861552"/>
            <a:ext cx="1659905" cy="1044813"/>
          </a:xfrm>
          <a:prstGeom prst="rect">
            <a:avLst/>
          </a:prstGeom>
        </p:spPr>
      </p:pic>
      <p:pic>
        <p:nvPicPr>
          <p:cNvPr id="238" name="图形 23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239" name="组合 238"/>
          <p:cNvGrpSpPr/>
          <p:nvPr/>
        </p:nvGrpSpPr>
        <p:grpSpPr>
          <a:xfrm rot="1407502">
            <a:off x="-1011359" y="5962120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240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9" name="图形 248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713" flipH="1">
            <a:off x="10078328" y="1868896"/>
            <a:ext cx="462979" cy="1418701"/>
          </a:xfrm>
          <a:prstGeom prst="rect">
            <a:avLst/>
          </a:prstGeom>
        </p:spPr>
      </p:pic>
      <p:grpSp>
        <p:nvGrpSpPr>
          <p:cNvPr id="263" name="组合 262"/>
          <p:cNvGrpSpPr/>
          <p:nvPr/>
        </p:nvGrpSpPr>
        <p:grpSpPr>
          <a:xfrm rot="19837488">
            <a:off x="4860358" y="1428244"/>
            <a:ext cx="1133105" cy="692561"/>
            <a:chOff x="4554006" y="3736587"/>
            <a:chExt cx="1722262" cy="1052657"/>
          </a:xfrm>
          <a:effectLst>
            <a:outerShdw blurRad="50800" dist="38100" dir="8100000" algn="tr" rotWithShape="0">
              <a:srgbClr val="0C368F">
                <a:alpha val="25000"/>
              </a:srgbClr>
            </a:outerShdw>
          </a:effectLst>
        </p:grpSpPr>
        <p:sp>
          <p:nvSpPr>
            <p:cNvPr id="258" name="任意多边形: 形状 257"/>
            <p:cNvSpPr/>
            <p:nvPr/>
          </p:nvSpPr>
          <p:spPr>
            <a:xfrm>
              <a:off x="4583602" y="4164103"/>
              <a:ext cx="1661727" cy="594220"/>
            </a:xfrm>
            <a:custGeom>
              <a:avLst/>
              <a:gdLst>
                <a:gd name="connsiteX0" fmla="*/ 782466 w 1661727"/>
                <a:gd name="connsiteY0" fmla="*/ 594220 h 594220"/>
                <a:gd name="connsiteX1" fmla="*/ 242021 w 1661727"/>
                <a:gd name="connsiteY1" fmla="*/ 521623 h 594220"/>
                <a:gd name="connsiteX2" fmla="*/ 31 w 1661727"/>
                <a:gd name="connsiteY2" fmla="*/ 315932 h 594220"/>
                <a:gd name="connsiteX3" fmla="*/ 250088 w 1661727"/>
                <a:gd name="connsiteY3" fmla="*/ 92763 h 594220"/>
                <a:gd name="connsiteX4" fmla="*/ 824142 w 1661727"/>
                <a:gd name="connsiteY4" fmla="*/ 0 h 594220"/>
                <a:gd name="connsiteX5" fmla="*/ 879262 w 1661727"/>
                <a:gd name="connsiteY5" fmla="*/ 0 h 594220"/>
                <a:gd name="connsiteX6" fmla="*/ 1419706 w 1661727"/>
                <a:gd name="connsiteY6" fmla="*/ 72597 h 594220"/>
                <a:gd name="connsiteX7" fmla="*/ 1661697 w 1661727"/>
                <a:gd name="connsiteY7" fmla="*/ 278289 h 594220"/>
                <a:gd name="connsiteX8" fmla="*/ 1411640 w 1661727"/>
                <a:gd name="connsiteY8" fmla="*/ 501457 h 594220"/>
                <a:gd name="connsiteX9" fmla="*/ 837586 w 1661727"/>
                <a:gd name="connsiteY9" fmla="*/ 594220 h 594220"/>
                <a:gd name="connsiteX10" fmla="*/ 782466 w 1661727"/>
                <a:gd name="connsiteY10" fmla="*/ 594220 h 5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1727" h="594220">
                  <a:moveTo>
                    <a:pt x="782466" y="594220"/>
                  </a:moveTo>
                  <a:cubicBezTo>
                    <a:pt x="576774" y="594220"/>
                    <a:pt x="385871" y="568677"/>
                    <a:pt x="242021" y="521623"/>
                  </a:cubicBezTo>
                  <a:cubicBezTo>
                    <a:pt x="86072" y="470536"/>
                    <a:pt x="2720" y="399284"/>
                    <a:pt x="31" y="315932"/>
                  </a:cubicBezTo>
                  <a:cubicBezTo>
                    <a:pt x="-1313" y="255434"/>
                    <a:pt x="40363" y="168049"/>
                    <a:pt x="250088" y="92763"/>
                  </a:cubicBezTo>
                  <a:cubicBezTo>
                    <a:pt x="403348" y="37643"/>
                    <a:pt x="606351" y="5378"/>
                    <a:pt x="824142" y="0"/>
                  </a:cubicBezTo>
                  <a:lnTo>
                    <a:pt x="879262" y="0"/>
                  </a:lnTo>
                  <a:cubicBezTo>
                    <a:pt x="1084953" y="0"/>
                    <a:pt x="1275857" y="25543"/>
                    <a:pt x="1419706" y="72597"/>
                  </a:cubicBezTo>
                  <a:cubicBezTo>
                    <a:pt x="1575656" y="123684"/>
                    <a:pt x="1659008" y="194936"/>
                    <a:pt x="1661697" y="278289"/>
                  </a:cubicBezTo>
                  <a:cubicBezTo>
                    <a:pt x="1663041" y="338786"/>
                    <a:pt x="1621365" y="426171"/>
                    <a:pt x="1411640" y="501457"/>
                  </a:cubicBezTo>
                  <a:cubicBezTo>
                    <a:pt x="1258380" y="556577"/>
                    <a:pt x="1055377" y="588843"/>
                    <a:pt x="837586" y="594220"/>
                  </a:cubicBezTo>
                  <a:lnTo>
                    <a:pt x="782466" y="594220"/>
                  </a:ln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4554006" y="4131838"/>
              <a:ext cx="1722262" cy="657406"/>
            </a:xfrm>
            <a:custGeom>
              <a:avLst/>
              <a:gdLst>
                <a:gd name="connsiteX0" fmla="*/ 910201 w 1722262"/>
                <a:gd name="connsiteY0" fmla="*/ 61842 h 657406"/>
                <a:gd name="connsiteX1" fmla="*/ 1660371 w 1722262"/>
                <a:gd name="connsiteY1" fmla="*/ 310554 h 657406"/>
                <a:gd name="connsiteX2" fmla="*/ 867181 w 1722262"/>
                <a:gd name="connsiteY2" fmla="*/ 595565 h 657406"/>
                <a:gd name="connsiteX3" fmla="*/ 812061 w 1722262"/>
                <a:gd name="connsiteY3" fmla="*/ 595565 h 657406"/>
                <a:gd name="connsiteX4" fmla="*/ 61892 w 1722262"/>
                <a:gd name="connsiteY4" fmla="*/ 346853 h 657406"/>
                <a:gd name="connsiteX5" fmla="*/ 855082 w 1722262"/>
                <a:gd name="connsiteY5" fmla="*/ 61842 h 657406"/>
                <a:gd name="connsiteX6" fmla="*/ 910201 w 1722262"/>
                <a:gd name="connsiteY6" fmla="*/ 61842 h 657406"/>
                <a:gd name="connsiteX7" fmla="*/ 910201 w 1722262"/>
                <a:gd name="connsiteY7" fmla="*/ 0 h 657406"/>
                <a:gd name="connsiteX8" fmla="*/ 910201 w 1722262"/>
                <a:gd name="connsiteY8" fmla="*/ 61842 h 657406"/>
                <a:gd name="connsiteX9" fmla="*/ 910201 w 1722262"/>
                <a:gd name="connsiteY9" fmla="*/ 0 h 657406"/>
                <a:gd name="connsiteX10" fmla="*/ 853737 w 1722262"/>
                <a:gd name="connsiteY10" fmla="*/ 0 h 657406"/>
                <a:gd name="connsiteX11" fmla="*/ 50 w 1722262"/>
                <a:gd name="connsiteY11" fmla="*/ 348197 h 657406"/>
                <a:gd name="connsiteX12" fmla="*/ 812061 w 1722262"/>
                <a:gd name="connsiteY12" fmla="*/ 657406 h 657406"/>
                <a:gd name="connsiteX13" fmla="*/ 868525 w 1722262"/>
                <a:gd name="connsiteY13" fmla="*/ 657406 h 657406"/>
                <a:gd name="connsiteX14" fmla="*/ 1722213 w 1722262"/>
                <a:gd name="connsiteY14" fmla="*/ 309210 h 657406"/>
                <a:gd name="connsiteX15" fmla="*/ 910201 w 1722262"/>
                <a:gd name="connsiteY15" fmla="*/ 0 h 6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2262" h="657406">
                  <a:moveTo>
                    <a:pt x="910201" y="61842"/>
                  </a:moveTo>
                  <a:cubicBezTo>
                    <a:pt x="1326962" y="61842"/>
                    <a:pt x="1657682" y="169393"/>
                    <a:pt x="1660371" y="310554"/>
                  </a:cubicBezTo>
                  <a:cubicBezTo>
                    <a:pt x="1663060" y="458437"/>
                    <a:pt x="1308141" y="584810"/>
                    <a:pt x="867181" y="595565"/>
                  </a:cubicBezTo>
                  <a:lnTo>
                    <a:pt x="812061" y="595565"/>
                  </a:lnTo>
                  <a:cubicBezTo>
                    <a:pt x="395300" y="595565"/>
                    <a:pt x="64580" y="488013"/>
                    <a:pt x="61892" y="346853"/>
                  </a:cubicBezTo>
                  <a:cubicBezTo>
                    <a:pt x="59203" y="198970"/>
                    <a:pt x="414122" y="72597"/>
                    <a:pt x="855082" y="61842"/>
                  </a:cubicBezTo>
                  <a:lnTo>
                    <a:pt x="910201" y="61842"/>
                  </a:lnTo>
                  <a:moveTo>
                    <a:pt x="910201" y="0"/>
                  </a:moveTo>
                  <a:lnTo>
                    <a:pt x="910201" y="61842"/>
                  </a:lnTo>
                  <a:lnTo>
                    <a:pt x="910201" y="0"/>
                  </a:lnTo>
                  <a:lnTo>
                    <a:pt x="853737" y="0"/>
                  </a:lnTo>
                  <a:cubicBezTo>
                    <a:pt x="426221" y="10755"/>
                    <a:pt x="-5328" y="133095"/>
                    <a:pt x="50" y="348197"/>
                  </a:cubicBezTo>
                  <a:cubicBezTo>
                    <a:pt x="5427" y="560611"/>
                    <a:pt x="424877" y="657406"/>
                    <a:pt x="812061" y="657406"/>
                  </a:cubicBezTo>
                  <a:lnTo>
                    <a:pt x="868525" y="657406"/>
                  </a:lnTo>
                  <a:cubicBezTo>
                    <a:pt x="1296041" y="647996"/>
                    <a:pt x="1727590" y="525656"/>
                    <a:pt x="1722213" y="309210"/>
                  </a:cubicBezTo>
                  <a:cubicBezTo>
                    <a:pt x="1716835" y="96796"/>
                    <a:pt x="1297386" y="0"/>
                    <a:pt x="910201" y="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4835033" y="3767483"/>
              <a:ext cx="1169618" cy="773473"/>
            </a:xfrm>
            <a:custGeom>
              <a:avLst/>
              <a:gdLst>
                <a:gd name="connsiteX0" fmla="*/ 1010981 w 1169618"/>
                <a:gd name="connsiteY0" fmla="*/ 143874 h 773473"/>
                <a:gd name="connsiteX1" fmla="*/ 856376 w 1169618"/>
                <a:gd name="connsiteY1" fmla="*/ 25 h 773473"/>
                <a:gd name="connsiteX2" fmla="*/ 696394 w 1169618"/>
                <a:gd name="connsiteY2" fmla="*/ 32290 h 773473"/>
                <a:gd name="connsiteX3" fmla="*/ 541789 w 1169618"/>
                <a:gd name="connsiteY3" fmla="*/ 18846 h 773473"/>
                <a:gd name="connsiteX4" fmla="*/ 393906 w 1169618"/>
                <a:gd name="connsiteY4" fmla="*/ 4058 h 773473"/>
                <a:gd name="connsiteX5" fmla="*/ 150572 w 1169618"/>
                <a:gd name="connsiteY5" fmla="*/ 150596 h 773473"/>
                <a:gd name="connsiteX6" fmla="*/ 0 w 1169618"/>
                <a:gd name="connsiteY6" fmla="*/ 621133 h 773473"/>
                <a:gd name="connsiteX7" fmla="*/ 1169619 w 1169618"/>
                <a:gd name="connsiteY7" fmla="*/ 645332 h 773473"/>
                <a:gd name="connsiteX8" fmla="*/ 1010981 w 1169618"/>
                <a:gd name="connsiteY8" fmla="*/ 143874 h 77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618" h="773473">
                  <a:moveTo>
                    <a:pt x="1010981" y="143874"/>
                  </a:moveTo>
                  <a:cubicBezTo>
                    <a:pt x="981404" y="52456"/>
                    <a:pt x="947795" y="-1320"/>
                    <a:pt x="856376" y="25"/>
                  </a:cubicBezTo>
                  <a:cubicBezTo>
                    <a:pt x="794534" y="25"/>
                    <a:pt x="742103" y="13469"/>
                    <a:pt x="696394" y="32290"/>
                  </a:cubicBezTo>
                  <a:cubicBezTo>
                    <a:pt x="606320" y="32290"/>
                    <a:pt x="574054" y="25568"/>
                    <a:pt x="541789" y="18846"/>
                  </a:cubicBezTo>
                  <a:cubicBezTo>
                    <a:pt x="509524" y="12124"/>
                    <a:pt x="475914" y="4058"/>
                    <a:pt x="393906" y="4058"/>
                  </a:cubicBezTo>
                  <a:cubicBezTo>
                    <a:pt x="211069" y="5402"/>
                    <a:pt x="153260" y="142530"/>
                    <a:pt x="150572" y="150596"/>
                  </a:cubicBezTo>
                  <a:lnTo>
                    <a:pt x="0" y="621133"/>
                  </a:lnTo>
                  <a:cubicBezTo>
                    <a:pt x="397939" y="949164"/>
                    <a:pt x="1169619" y="645332"/>
                    <a:pt x="1169619" y="645332"/>
                  </a:cubicBezTo>
                  <a:cubicBezTo>
                    <a:pt x="1168275" y="641298"/>
                    <a:pt x="1039213" y="229915"/>
                    <a:pt x="1010981" y="143874"/>
                  </a:cubicBez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4835033" y="4189646"/>
              <a:ext cx="1169618" cy="356081"/>
            </a:xfrm>
            <a:custGeom>
              <a:avLst/>
              <a:gdLst>
                <a:gd name="connsiteX0" fmla="*/ 69908 w 1169618"/>
                <a:gd name="connsiteY0" fmla="*/ 0 h 356081"/>
                <a:gd name="connsiteX1" fmla="*/ 0 w 1169618"/>
                <a:gd name="connsiteY1" fmla="*/ 198970 h 356081"/>
                <a:gd name="connsiteX2" fmla="*/ 1169619 w 1169618"/>
                <a:gd name="connsiteY2" fmla="*/ 223169 h 356081"/>
                <a:gd name="connsiteX3" fmla="*/ 1097022 w 1169618"/>
                <a:gd name="connsiteY3" fmla="*/ 13444 h 356081"/>
                <a:gd name="connsiteX4" fmla="*/ 69908 w 1169618"/>
                <a:gd name="connsiteY4" fmla="*/ 0 h 35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18" h="356081">
                  <a:moveTo>
                    <a:pt x="69908" y="0"/>
                  </a:moveTo>
                  <a:lnTo>
                    <a:pt x="0" y="198970"/>
                  </a:lnTo>
                  <a:cubicBezTo>
                    <a:pt x="494735" y="537756"/>
                    <a:pt x="1169619" y="223169"/>
                    <a:pt x="1169619" y="223169"/>
                  </a:cubicBezTo>
                  <a:cubicBezTo>
                    <a:pt x="1169619" y="221824"/>
                    <a:pt x="1134665" y="122339"/>
                    <a:pt x="1097022" y="13444"/>
                  </a:cubicBezTo>
                  <a:cubicBezTo>
                    <a:pt x="587498" y="239301"/>
                    <a:pt x="204347" y="75286"/>
                    <a:pt x="69908" y="0"/>
                  </a:cubicBezTo>
                  <a:close/>
                </a:path>
              </a:pathLst>
            </a:custGeom>
            <a:solidFill>
              <a:srgbClr val="6DD8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4804112" y="3736587"/>
              <a:ext cx="1231269" cy="830832"/>
            </a:xfrm>
            <a:custGeom>
              <a:avLst/>
              <a:gdLst>
                <a:gd name="connsiteX0" fmla="*/ 1230116 w 1231269"/>
                <a:gd name="connsiteY0" fmla="*/ 666817 h 830832"/>
                <a:gd name="connsiteX1" fmla="*/ 1193818 w 1231269"/>
                <a:gd name="connsiteY1" fmla="*/ 551200 h 830832"/>
                <a:gd name="connsiteX2" fmla="*/ 1072823 w 1231269"/>
                <a:gd name="connsiteY2" fmla="*/ 165360 h 830832"/>
                <a:gd name="connsiteX3" fmla="*/ 891330 w 1231269"/>
                <a:gd name="connsiteY3" fmla="*/ 0 h 830832"/>
                <a:gd name="connsiteX4" fmla="*/ 888642 w 1231269"/>
                <a:gd name="connsiteY4" fmla="*/ 0 h 830832"/>
                <a:gd name="connsiteX5" fmla="*/ 716560 w 1231269"/>
                <a:gd name="connsiteY5" fmla="*/ 34954 h 830832"/>
                <a:gd name="connsiteX6" fmla="*/ 705805 w 1231269"/>
                <a:gd name="connsiteY6" fmla="*/ 32265 h 830832"/>
                <a:gd name="connsiteX7" fmla="*/ 599598 w 1231269"/>
                <a:gd name="connsiteY7" fmla="*/ 22855 h 830832"/>
                <a:gd name="connsiteX8" fmla="*/ 582121 w 1231269"/>
                <a:gd name="connsiteY8" fmla="*/ 18821 h 830832"/>
                <a:gd name="connsiteX9" fmla="*/ 426171 w 1231269"/>
                <a:gd name="connsiteY9" fmla="*/ 4033 h 830832"/>
                <a:gd name="connsiteX10" fmla="*/ 154605 w 1231269"/>
                <a:gd name="connsiteY10" fmla="*/ 169393 h 830832"/>
                <a:gd name="connsiteX11" fmla="*/ 153260 w 1231269"/>
                <a:gd name="connsiteY11" fmla="*/ 172082 h 830832"/>
                <a:gd name="connsiteX12" fmla="*/ 1344 w 1231269"/>
                <a:gd name="connsiteY12" fmla="*/ 661440 h 830832"/>
                <a:gd name="connsiteX13" fmla="*/ 0 w 1231269"/>
                <a:gd name="connsiteY13" fmla="*/ 665473 h 830832"/>
                <a:gd name="connsiteX14" fmla="*/ 0 w 1231269"/>
                <a:gd name="connsiteY14" fmla="*/ 678917 h 830832"/>
                <a:gd name="connsiteX15" fmla="*/ 1344 w 1231269"/>
                <a:gd name="connsiteY15" fmla="*/ 681606 h 830832"/>
                <a:gd name="connsiteX16" fmla="*/ 2689 w 1231269"/>
                <a:gd name="connsiteY16" fmla="*/ 684294 h 830832"/>
                <a:gd name="connsiteX17" fmla="*/ 4033 w 1231269"/>
                <a:gd name="connsiteY17" fmla="*/ 686983 h 830832"/>
                <a:gd name="connsiteX18" fmla="*/ 5378 w 1231269"/>
                <a:gd name="connsiteY18" fmla="*/ 689672 h 830832"/>
                <a:gd name="connsiteX19" fmla="*/ 8066 w 1231269"/>
                <a:gd name="connsiteY19" fmla="*/ 692361 h 830832"/>
                <a:gd name="connsiteX20" fmla="*/ 10755 w 1231269"/>
                <a:gd name="connsiteY20" fmla="*/ 695049 h 830832"/>
                <a:gd name="connsiteX21" fmla="*/ 13444 w 1231269"/>
                <a:gd name="connsiteY21" fmla="*/ 696394 h 830832"/>
                <a:gd name="connsiteX22" fmla="*/ 16133 w 1231269"/>
                <a:gd name="connsiteY22" fmla="*/ 697738 h 830832"/>
                <a:gd name="connsiteX23" fmla="*/ 596909 w 1231269"/>
                <a:gd name="connsiteY23" fmla="*/ 830833 h 830832"/>
                <a:gd name="connsiteX24" fmla="*/ 833522 w 1231269"/>
                <a:gd name="connsiteY24" fmla="*/ 812011 h 830832"/>
                <a:gd name="connsiteX25" fmla="*/ 1212639 w 1231269"/>
                <a:gd name="connsiteY25" fmla="*/ 704460 h 830832"/>
                <a:gd name="connsiteX26" fmla="*/ 1230116 w 1231269"/>
                <a:gd name="connsiteY26" fmla="*/ 666817 h 830832"/>
                <a:gd name="connsiteX27" fmla="*/ 211069 w 1231269"/>
                <a:gd name="connsiteY27" fmla="*/ 190903 h 830832"/>
                <a:gd name="connsiteX28" fmla="*/ 426171 w 1231269"/>
                <a:gd name="connsiteY28" fmla="*/ 65875 h 830832"/>
                <a:gd name="connsiteX29" fmla="*/ 567332 w 1231269"/>
                <a:gd name="connsiteY29" fmla="*/ 79319 h 830832"/>
                <a:gd name="connsiteX30" fmla="*/ 582121 w 1231269"/>
                <a:gd name="connsiteY30" fmla="*/ 83352 h 830832"/>
                <a:gd name="connsiteX31" fmla="*/ 602287 w 1231269"/>
                <a:gd name="connsiteY31" fmla="*/ 88730 h 830832"/>
                <a:gd name="connsiteX32" fmla="*/ 488013 w 1231269"/>
                <a:gd name="connsiteY32" fmla="*/ 127717 h 830832"/>
                <a:gd name="connsiteX33" fmla="*/ 408694 w 1231269"/>
                <a:gd name="connsiteY33" fmla="*/ 118306 h 830832"/>
                <a:gd name="connsiteX34" fmla="*/ 367018 w 1231269"/>
                <a:gd name="connsiteY34" fmla="*/ 127717 h 830832"/>
                <a:gd name="connsiteX35" fmla="*/ 376429 w 1231269"/>
                <a:gd name="connsiteY35" fmla="*/ 170737 h 830832"/>
                <a:gd name="connsiteX36" fmla="*/ 489358 w 1231269"/>
                <a:gd name="connsiteY36" fmla="*/ 189559 h 830832"/>
                <a:gd name="connsiteX37" fmla="*/ 645307 w 1231269"/>
                <a:gd name="connsiteY37" fmla="*/ 135783 h 830832"/>
                <a:gd name="connsiteX38" fmla="*/ 888642 w 1231269"/>
                <a:gd name="connsiteY38" fmla="*/ 61842 h 830832"/>
                <a:gd name="connsiteX39" fmla="*/ 889986 w 1231269"/>
                <a:gd name="connsiteY39" fmla="*/ 61842 h 830832"/>
                <a:gd name="connsiteX40" fmla="*/ 1012325 w 1231269"/>
                <a:gd name="connsiteY40" fmla="*/ 184181 h 830832"/>
                <a:gd name="connsiteX41" fmla="*/ 1095678 w 1231269"/>
                <a:gd name="connsiteY41" fmla="*/ 446337 h 830832"/>
                <a:gd name="connsiteX42" fmla="*/ 1092989 w 1231269"/>
                <a:gd name="connsiteY42" fmla="*/ 447682 h 830832"/>
                <a:gd name="connsiteX43" fmla="*/ 134439 w 1231269"/>
                <a:gd name="connsiteY43" fmla="*/ 455748 h 830832"/>
                <a:gd name="connsiteX44" fmla="*/ 129061 w 1231269"/>
                <a:gd name="connsiteY44" fmla="*/ 454404 h 830832"/>
                <a:gd name="connsiteX45" fmla="*/ 211069 w 1231269"/>
                <a:gd name="connsiteY45" fmla="*/ 190903 h 830832"/>
                <a:gd name="connsiteX46" fmla="*/ 888642 w 1231269"/>
                <a:gd name="connsiteY46" fmla="*/ 738070 h 830832"/>
                <a:gd name="connsiteX47" fmla="*/ 856376 w 1231269"/>
                <a:gd name="connsiteY47" fmla="*/ 591531 h 830832"/>
                <a:gd name="connsiteX48" fmla="*/ 938384 w 1231269"/>
                <a:gd name="connsiteY48" fmla="*/ 571366 h 830832"/>
                <a:gd name="connsiteX49" fmla="*/ 970649 w 1231269"/>
                <a:gd name="connsiteY49" fmla="*/ 720593 h 830832"/>
                <a:gd name="connsiteX50" fmla="*/ 888642 w 1231269"/>
                <a:gd name="connsiteY50" fmla="*/ 738070 h 830832"/>
                <a:gd name="connsiteX51" fmla="*/ 68564 w 1231269"/>
                <a:gd name="connsiteY51" fmla="*/ 653373 h 830832"/>
                <a:gd name="connsiteX52" fmla="*/ 111584 w 1231269"/>
                <a:gd name="connsiteY52" fmla="*/ 512212 h 830832"/>
                <a:gd name="connsiteX53" fmla="*/ 614386 w 1231269"/>
                <a:gd name="connsiteY53" fmla="*/ 615730 h 830832"/>
                <a:gd name="connsiteX54" fmla="*/ 794534 w 1231269"/>
                <a:gd name="connsiteY54" fmla="*/ 602286 h 830832"/>
                <a:gd name="connsiteX55" fmla="*/ 828144 w 1231269"/>
                <a:gd name="connsiteY55" fmla="*/ 748825 h 830832"/>
                <a:gd name="connsiteX56" fmla="*/ 68564 w 1231269"/>
                <a:gd name="connsiteY56" fmla="*/ 653373 h 830832"/>
                <a:gd name="connsiteX57" fmla="*/ 1031147 w 1231269"/>
                <a:gd name="connsiteY57" fmla="*/ 704460 h 830832"/>
                <a:gd name="connsiteX58" fmla="*/ 997537 w 1231269"/>
                <a:gd name="connsiteY58" fmla="*/ 552544 h 830832"/>
                <a:gd name="connsiteX59" fmla="*/ 1114499 w 1231269"/>
                <a:gd name="connsiteY59" fmla="*/ 505490 h 830832"/>
                <a:gd name="connsiteX60" fmla="*/ 1134665 w 1231269"/>
                <a:gd name="connsiteY60" fmla="*/ 568677 h 830832"/>
                <a:gd name="connsiteX61" fmla="*/ 1162897 w 1231269"/>
                <a:gd name="connsiteY61" fmla="*/ 658751 h 830832"/>
                <a:gd name="connsiteX62" fmla="*/ 1031147 w 1231269"/>
                <a:gd name="connsiteY62" fmla="*/ 704460 h 8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31269" h="830832">
                  <a:moveTo>
                    <a:pt x="1230116" y="666817"/>
                  </a:moveTo>
                  <a:cubicBezTo>
                    <a:pt x="1228772" y="664128"/>
                    <a:pt x="1213984" y="615730"/>
                    <a:pt x="1193818" y="551200"/>
                  </a:cubicBezTo>
                  <a:cubicBezTo>
                    <a:pt x="1153486" y="420794"/>
                    <a:pt x="1090300" y="223169"/>
                    <a:pt x="1072823" y="165360"/>
                  </a:cubicBezTo>
                  <a:cubicBezTo>
                    <a:pt x="1047279" y="84697"/>
                    <a:pt x="1009637" y="0"/>
                    <a:pt x="891330" y="0"/>
                  </a:cubicBezTo>
                  <a:lnTo>
                    <a:pt x="888642" y="0"/>
                  </a:lnTo>
                  <a:cubicBezTo>
                    <a:pt x="822766" y="0"/>
                    <a:pt x="766302" y="14788"/>
                    <a:pt x="716560" y="34954"/>
                  </a:cubicBezTo>
                  <a:cubicBezTo>
                    <a:pt x="712527" y="33610"/>
                    <a:pt x="709838" y="32265"/>
                    <a:pt x="705805" y="32265"/>
                  </a:cubicBezTo>
                  <a:cubicBezTo>
                    <a:pt x="633207" y="32265"/>
                    <a:pt x="618419" y="28232"/>
                    <a:pt x="599598" y="22855"/>
                  </a:cubicBezTo>
                  <a:cubicBezTo>
                    <a:pt x="594220" y="21510"/>
                    <a:pt x="588843" y="20166"/>
                    <a:pt x="582121" y="18821"/>
                  </a:cubicBezTo>
                  <a:cubicBezTo>
                    <a:pt x="548511" y="10755"/>
                    <a:pt x="513557" y="2689"/>
                    <a:pt x="426171" y="4033"/>
                  </a:cubicBezTo>
                  <a:cubicBezTo>
                    <a:pt x="263500" y="5378"/>
                    <a:pt x="178804" y="108896"/>
                    <a:pt x="154605" y="169393"/>
                  </a:cubicBezTo>
                  <a:cubicBezTo>
                    <a:pt x="154605" y="170737"/>
                    <a:pt x="154605" y="170737"/>
                    <a:pt x="153260" y="172082"/>
                  </a:cubicBezTo>
                  <a:lnTo>
                    <a:pt x="1344" y="661440"/>
                  </a:lnTo>
                  <a:cubicBezTo>
                    <a:pt x="1344" y="662784"/>
                    <a:pt x="1344" y="664128"/>
                    <a:pt x="0" y="665473"/>
                  </a:cubicBezTo>
                  <a:lnTo>
                    <a:pt x="0" y="678917"/>
                  </a:lnTo>
                  <a:cubicBezTo>
                    <a:pt x="0" y="680261"/>
                    <a:pt x="1344" y="680261"/>
                    <a:pt x="1344" y="681606"/>
                  </a:cubicBezTo>
                  <a:cubicBezTo>
                    <a:pt x="1344" y="682950"/>
                    <a:pt x="2689" y="682950"/>
                    <a:pt x="2689" y="684294"/>
                  </a:cubicBezTo>
                  <a:cubicBezTo>
                    <a:pt x="2689" y="685639"/>
                    <a:pt x="4033" y="685639"/>
                    <a:pt x="4033" y="686983"/>
                  </a:cubicBezTo>
                  <a:cubicBezTo>
                    <a:pt x="4033" y="688328"/>
                    <a:pt x="5378" y="688328"/>
                    <a:pt x="5378" y="689672"/>
                  </a:cubicBezTo>
                  <a:cubicBezTo>
                    <a:pt x="5378" y="691016"/>
                    <a:pt x="6722" y="691016"/>
                    <a:pt x="8066" y="692361"/>
                  </a:cubicBezTo>
                  <a:lnTo>
                    <a:pt x="10755" y="695049"/>
                  </a:lnTo>
                  <a:cubicBezTo>
                    <a:pt x="12099" y="695049"/>
                    <a:pt x="12099" y="696394"/>
                    <a:pt x="13444" y="696394"/>
                  </a:cubicBezTo>
                  <a:cubicBezTo>
                    <a:pt x="14788" y="696394"/>
                    <a:pt x="14788" y="697738"/>
                    <a:pt x="16133" y="697738"/>
                  </a:cubicBezTo>
                  <a:cubicBezTo>
                    <a:pt x="216447" y="798567"/>
                    <a:pt x="420794" y="830833"/>
                    <a:pt x="596909" y="830833"/>
                  </a:cubicBezTo>
                  <a:cubicBezTo>
                    <a:pt x="684294" y="830833"/>
                    <a:pt x="764958" y="822766"/>
                    <a:pt x="833522" y="812011"/>
                  </a:cubicBezTo>
                  <a:cubicBezTo>
                    <a:pt x="1056690" y="777057"/>
                    <a:pt x="1207262" y="708493"/>
                    <a:pt x="1212639" y="704460"/>
                  </a:cubicBezTo>
                  <a:cubicBezTo>
                    <a:pt x="1227428" y="697738"/>
                    <a:pt x="1234150" y="681606"/>
                    <a:pt x="1230116" y="666817"/>
                  </a:cubicBezTo>
                  <a:close/>
                  <a:moveTo>
                    <a:pt x="211069" y="190903"/>
                  </a:moveTo>
                  <a:cubicBezTo>
                    <a:pt x="216447" y="177459"/>
                    <a:pt x="268878" y="67219"/>
                    <a:pt x="426171" y="65875"/>
                  </a:cubicBezTo>
                  <a:cubicBezTo>
                    <a:pt x="505490" y="64531"/>
                    <a:pt x="536411" y="72597"/>
                    <a:pt x="567332" y="79319"/>
                  </a:cubicBezTo>
                  <a:cubicBezTo>
                    <a:pt x="572710" y="80663"/>
                    <a:pt x="578088" y="82008"/>
                    <a:pt x="582121" y="83352"/>
                  </a:cubicBezTo>
                  <a:cubicBezTo>
                    <a:pt x="588843" y="84697"/>
                    <a:pt x="594220" y="87385"/>
                    <a:pt x="602287" y="88730"/>
                  </a:cubicBezTo>
                  <a:cubicBezTo>
                    <a:pt x="559266" y="110240"/>
                    <a:pt x="521623" y="127717"/>
                    <a:pt x="488013" y="127717"/>
                  </a:cubicBezTo>
                  <a:cubicBezTo>
                    <a:pt x="427516" y="127717"/>
                    <a:pt x="410039" y="119651"/>
                    <a:pt x="408694" y="118306"/>
                  </a:cubicBezTo>
                  <a:cubicBezTo>
                    <a:pt x="393906" y="108896"/>
                    <a:pt x="375085" y="112929"/>
                    <a:pt x="367018" y="127717"/>
                  </a:cubicBezTo>
                  <a:cubicBezTo>
                    <a:pt x="357608" y="142505"/>
                    <a:pt x="361641" y="161327"/>
                    <a:pt x="376429" y="170737"/>
                  </a:cubicBezTo>
                  <a:cubicBezTo>
                    <a:pt x="389873" y="180148"/>
                    <a:pt x="420794" y="189559"/>
                    <a:pt x="489358" y="189559"/>
                  </a:cubicBezTo>
                  <a:cubicBezTo>
                    <a:pt x="541789" y="189559"/>
                    <a:pt x="592876" y="164016"/>
                    <a:pt x="645307" y="135783"/>
                  </a:cubicBezTo>
                  <a:cubicBezTo>
                    <a:pt x="712527" y="102174"/>
                    <a:pt x="789157" y="63186"/>
                    <a:pt x="888642" y="61842"/>
                  </a:cubicBezTo>
                  <a:lnTo>
                    <a:pt x="889986" y="61842"/>
                  </a:lnTo>
                  <a:cubicBezTo>
                    <a:pt x="954517" y="61842"/>
                    <a:pt x="982749" y="91418"/>
                    <a:pt x="1012325" y="184181"/>
                  </a:cubicBezTo>
                  <a:cubicBezTo>
                    <a:pt x="1025769" y="224513"/>
                    <a:pt x="1060723" y="337442"/>
                    <a:pt x="1095678" y="446337"/>
                  </a:cubicBezTo>
                  <a:cubicBezTo>
                    <a:pt x="1094333" y="446337"/>
                    <a:pt x="1094333" y="446337"/>
                    <a:pt x="1092989" y="447682"/>
                  </a:cubicBezTo>
                  <a:cubicBezTo>
                    <a:pt x="607664" y="678917"/>
                    <a:pt x="138472" y="458437"/>
                    <a:pt x="134439" y="455748"/>
                  </a:cubicBezTo>
                  <a:cubicBezTo>
                    <a:pt x="133095" y="454404"/>
                    <a:pt x="131750" y="454404"/>
                    <a:pt x="129061" y="454404"/>
                  </a:cubicBezTo>
                  <a:lnTo>
                    <a:pt x="211069" y="190903"/>
                  </a:lnTo>
                  <a:close/>
                  <a:moveTo>
                    <a:pt x="888642" y="738070"/>
                  </a:moveTo>
                  <a:lnTo>
                    <a:pt x="856376" y="591531"/>
                  </a:lnTo>
                  <a:cubicBezTo>
                    <a:pt x="883264" y="586154"/>
                    <a:pt x="911496" y="579432"/>
                    <a:pt x="938384" y="571366"/>
                  </a:cubicBezTo>
                  <a:lnTo>
                    <a:pt x="970649" y="720593"/>
                  </a:lnTo>
                  <a:cubicBezTo>
                    <a:pt x="945106" y="725970"/>
                    <a:pt x="918218" y="732692"/>
                    <a:pt x="888642" y="738070"/>
                  </a:cubicBezTo>
                  <a:close/>
                  <a:moveTo>
                    <a:pt x="68564" y="653373"/>
                  </a:moveTo>
                  <a:lnTo>
                    <a:pt x="111584" y="512212"/>
                  </a:lnTo>
                  <a:cubicBezTo>
                    <a:pt x="142505" y="527001"/>
                    <a:pt x="344164" y="615730"/>
                    <a:pt x="614386" y="615730"/>
                  </a:cubicBezTo>
                  <a:cubicBezTo>
                    <a:pt x="672195" y="615730"/>
                    <a:pt x="732692" y="611697"/>
                    <a:pt x="794534" y="602286"/>
                  </a:cubicBezTo>
                  <a:lnTo>
                    <a:pt x="828144" y="748825"/>
                  </a:lnTo>
                  <a:cubicBezTo>
                    <a:pt x="617075" y="782435"/>
                    <a:pt x="338786" y="782435"/>
                    <a:pt x="68564" y="653373"/>
                  </a:cubicBezTo>
                  <a:close/>
                  <a:moveTo>
                    <a:pt x="1031147" y="704460"/>
                  </a:moveTo>
                  <a:lnTo>
                    <a:pt x="997537" y="552544"/>
                  </a:lnTo>
                  <a:cubicBezTo>
                    <a:pt x="1036524" y="539100"/>
                    <a:pt x="1075512" y="524312"/>
                    <a:pt x="1114499" y="505490"/>
                  </a:cubicBezTo>
                  <a:cubicBezTo>
                    <a:pt x="1121221" y="528345"/>
                    <a:pt x="1127943" y="549855"/>
                    <a:pt x="1134665" y="568677"/>
                  </a:cubicBezTo>
                  <a:cubicBezTo>
                    <a:pt x="1148109" y="613042"/>
                    <a:pt x="1157520" y="641274"/>
                    <a:pt x="1162897" y="658751"/>
                  </a:cubicBezTo>
                  <a:cubicBezTo>
                    <a:pt x="1137354" y="669506"/>
                    <a:pt x="1091644" y="686983"/>
                    <a:pt x="1031147" y="70446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7119653" y="3635546"/>
            <a:ext cx="613991" cy="497404"/>
            <a:chOff x="7119653" y="3346162"/>
            <a:chExt cx="613991" cy="497404"/>
          </a:xfrm>
        </p:grpSpPr>
        <p:grpSp>
          <p:nvGrpSpPr>
            <p:cNvPr id="264" name="组合 263"/>
            <p:cNvGrpSpPr/>
            <p:nvPr/>
          </p:nvGrpSpPr>
          <p:grpSpPr>
            <a:xfrm rot="20594322">
              <a:off x="7151353" y="3346162"/>
              <a:ext cx="551656" cy="497404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6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 rot="20700000">
              <a:off x="7119653" y="3406654"/>
              <a:ext cx="613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7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287" name="文本框 286"/>
          <p:cNvSpPr txBox="1"/>
          <p:nvPr/>
        </p:nvSpPr>
        <p:spPr>
          <a:xfrm>
            <a:off x="5263177" y="4726279"/>
            <a:ext cx="54723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spc="120" dirty="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要永远做我不老的超级英雄，全世界最好的爸爸，节日快乐</a:t>
            </a:r>
            <a:endParaRPr lang="zh-CN" altLang="en-US" sz="1400" spc="120" dirty="0">
              <a:solidFill>
                <a:srgbClr val="0C389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6324002" y="1271992"/>
            <a:ext cx="4443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HAPPY FATHER’S DAY</a:t>
            </a:r>
            <a:endParaRPr lang="zh-CN" altLang="en-US" sz="3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89" name="任意多边形: 形状 288"/>
          <p:cNvSpPr/>
          <p:nvPr/>
        </p:nvSpPr>
        <p:spPr>
          <a:xfrm>
            <a:off x="7878779" y="2505019"/>
            <a:ext cx="1399249" cy="584774"/>
          </a:xfrm>
          <a:custGeom>
            <a:avLst/>
            <a:gdLst>
              <a:gd name="connsiteX0" fmla="*/ 1083283 w 1248667"/>
              <a:gd name="connsiteY0" fmla="*/ 214604 h 468108"/>
              <a:gd name="connsiteX1" fmla="*/ 834926 w 1248667"/>
              <a:gd name="connsiteY1" fmla="*/ 16663 h 468108"/>
              <a:gd name="connsiteX2" fmla="*/ 624148 w 1248667"/>
              <a:gd name="connsiteY2" fmla="*/ 17593 h 468108"/>
              <a:gd name="connsiteX3" fmla="*/ 413370 w 1248667"/>
              <a:gd name="connsiteY3" fmla="*/ 16663 h 468108"/>
              <a:gd name="connsiteX4" fmla="*/ 165013 w 1248667"/>
              <a:gd name="connsiteY4" fmla="*/ 214604 h 468108"/>
              <a:gd name="connsiteX5" fmla="*/ 0 w 1248667"/>
              <a:gd name="connsiteY5" fmla="*/ 197489 h 468108"/>
              <a:gd name="connsiteX6" fmla="*/ 552897 w 1248667"/>
              <a:gd name="connsiteY6" fmla="*/ 375339 h 468108"/>
              <a:gd name="connsiteX7" fmla="*/ 624334 w 1248667"/>
              <a:gd name="connsiteY7" fmla="*/ 254416 h 468108"/>
              <a:gd name="connsiteX8" fmla="*/ 695771 w 1248667"/>
              <a:gd name="connsiteY8" fmla="*/ 375339 h 468108"/>
              <a:gd name="connsiteX9" fmla="*/ 1248668 w 1248667"/>
              <a:gd name="connsiteY9" fmla="*/ 197489 h 468108"/>
              <a:gd name="connsiteX10" fmla="*/ 1083283 w 1248667"/>
              <a:gd name="connsiteY10" fmla="*/ 214604 h 46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8667" h="468108">
                <a:moveTo>
                  <a:pt x="1083283" y="214604"/>
                </a:moveTo>
                <a:cubicBezTo>
                  <a:pt x="984684" y="178327"/>
                  <a:pt x="955849" y="65590"/>
                  <a:pt x="834926" y="16663"/>
                </a:cubicBezTo>
                <a:cubicBezTo>
                  <a:pt x="749536" y="-17754"/>
                  <a:pt x="666378" y="10710"/>
                  <a:pt x="624148" y="17593"/>
                </a:cubicBezTo>
                <a:cubicBezTo>
                  <a:pt x="581918" y="10710"/>
                  <a:pt x="498760" y="-17754"/>
                  <a:pt x="413370" y="16663"/>
                </a:cubicBezTo>
                <a:cubicBezTo>
                  <a:pt x="292447" y="65590"/>
                  <a:pt x="263426" y="178327"/>
                  <a:pt x="165013" y="214604"/>
                </a:cubicBezTo>
                <a:cubicBezTo>
                  <a:pt x="85204" y="243998"/>
                  <a:pt x="0" y="197489"/>
                  <a:pt x="0" y="197489"/>
                </a:cubicBezTo>
                <a:cubicBezTo>
                  <a:pt x="25859" y="550956"/>
                  <a:pt x="429741" y="497936"/>
                  <a:pt x="552897" y="375339"/>
                </a:cubicBezTo>
                <a:cubicBezTo>
                  <a:pt x="586383" y="342038"/>
                  <a:pt x="608893" y="299250"/>
                  <a:pt x="624334" y="254416"/>
                </a:cubicBezTo>
                <a:cubicBezTo>
                  <a:pt x="639589" y="299250"/>
                  <a:pt x="662285" y="342038"/>
                  <a:pt x="695771" y="375339"/>
                </a:cubicBezTo>
                <a:cubicBezTo>
                  <a:pt x="818927" y="497750"/>
                  <a:pt x="1222809" y="550956"/>
                  <a:pt x="1248668" y="197489"/>
                </a:cubicBezTo>
                <a:cubicBezTo>
                  <a:pt x="1248296" y="197489"/>
                  <a:pt x="1163092" y="243998"/>
                  <a:pt x="1083283" y="214604"/>
                </a:cubicBezTo>
                <a:close/>
              </a:path>
            </a:pathLst>
          </a:custGeom>
          <a:solidFill>
            <a:srgbClr val="0C3892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293" name="组合 292"/>
          <p:cNvGrpSpPr/>
          <p:nvPr/>
        </p:nvGrpSpPr>
        <p:grpSpPr>
          <a:xfrm>
            <a:off x="7104098" y="5233901"/>
            <a:ext cx="1739691" cy="345768"/>
            <a:chOff x="7411010" y="5123400"/>
            <a:chExt cx="1739691" cy="345768"/>
          </a:xfrm>
        </p:grpSpPr>
        <p:sp>
          <p:nvSpPr>
            <p:cNvPr id="292" name="矩形: 圆角 291"/>
            <p:cNvSpPr/>
            <p:nvPr/>
          </p:nvSpPr>
          <p:spPr>
            <a:xfrm>
              <a:off x="7411010" y="5123400"/>
              <a:ext cx="1739691" cy="34576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AC1F9"/>
                </a:gs>
                <a:gs pos="85000">
                  <a:srgbClr val="1A55C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文本框 290"/>
            <p:cNvSpPr txBox="1"/>
            <p:nvPr/>
          </p:nvSpPr>
          <p:spPr>
            <a:xfrm>
              <a:off x="7523405" y="5144990"/>
              <a:ext cx="1626870" cy="3067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b="0" i="0" spc="12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汇报人：</a:t>
              </a:r>
              <a:r>
                <a:rPr lang="en-US" altLang="zh-CN" sz="1400" b="0" i="0" spc="12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XXX</a:t>
              </a:r>
              <a:endParaRPr lang="en-US" altLang="zh-CN" sz="1400" b="0" i="0" spc="12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49" name="任意多边形: 形状 48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17" name="图形 21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87322">
            <a:off x="1968336" y="-645653"/>
            <a:ext cx="2390159" cy="7324128"/>
          </a:xfrm>
          <a:prstGeom prst="rect">
            <a:avLst/>
          </a:prstGeom>
        </p:spPr>
      </p:pic>
      <p:grpSp>
        <p:nvGrpSpPr>
          <p:cNvPr id="242" name="组合 241"/>
          <p:cNvGrpSpPr/>
          <p:nvPr/>
        </p:nvGrpSpPr>
        <p:grpSpPr>
          <a:xfrm>
            <a:off x="11270838" y="5262323"/>
            <a:ext cx="1155023" cy="1167019"/>
            <a:chOff x="5573268" y="2861427"/>
            <a:chExt cx="1155023" cy="1167019"/>
          </a:xfrm>
        </p:grpSpPr>
        <p:grpSp>
          <p:nvGrpSpPr>
            <p:cNvPr id="243" name="组合 242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47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4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56590" y="742601"/>
            <a:ext cx="32272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ln w="63500" cap="rnd">
                  <a:gradFill>
                    <a:gsLst>
                      <a:gs pos="0">
                        <a:srgbClr val="2AC1F9"/>
                      </a:gs>
                      <a:gs pos="100000">
                        <a:srgbClr val="1B59D0"/>
                      </a:gs>
                    </a:gsLst>
                    <a:lin ang="5400000" scaled="1"/>
                  </a:gra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03</a:t>
            </a:r>
            <a:endParaRPr lang="zh-CN" altLang="en-US" sz="19900" dirty="0">
              <a:ln w="63500" cap="rnd">
                <a:gradFill>
                  <a:gsLst>
                    <a:gs pos="0">
                      <a:srgbClr val="2AC1F9"/>
                    </a:gs>
                    <a:gs pos="100000">
                      <a:srgbClr val="1B59D0"/>
                    </a:gs>
                  </a:gsLst>
                  <a:lin ang="5400000" scaled="1"/>
                </a:gra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255" y="3178810"/>
            <a:ext cx="33064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庆祝方式</a:t>
            </a:r>
            <a:endParaRPr lang="zh-CN" altLang="en-US" sz="6000" dirty="0">
              <a:gradFill flip="none" rotWithShape="1">
                <a:gsLst>
                  <a:gs pos="0">
                    <a:srgbClr val="2AC1F9"/>
                  </a:gs>
                  <a:gs pos="58000">
                    <a:srgbClr val="1A55CF"/>
                  </a:gs>
                </a:gsLst>
                <a:lin ang="27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4171" y="3963471"/>
            <a:ext cx="3756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WAYS OF CELEBRATING</a:t>
            </a:r>
            <a:endParaRPr lang="en-US" altLang="zh-CN" sz="24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97900" y="787400"/>
            <a:ext cx="4698774" cy="4698774"/>
            <a:chOff x="7306018" y="2146901"/>
            <a:chExt cx="1561048" cy="1561048"/>
          </a:xfrm>
        </p:grpSpPr>
        <p:sp>
          <p:nvSpPr>
            <p:cNvPr id="15" name="椭圆 14"/>
            <p:cNvSpPr/>
            <p:nvPr/>
          </p:nvSpPr>
          <p:spPr>
            <a:xfrm>
              <a:off x="7306018" y="2146901"/>
              <a:ext cx="1561048" cy="1561048"/>
            </a:xfrm>
            <a:prstGeom prst="ellipse">
              <a:avLst/>
            </a:prstGeom>
            <a:pattFill prst="solidDmnd">
              <a:fgClr>
                <a:srgbClr val="DDF3FF"/>
              </a:fgClr>
              <a:bgClr>
                <a:schemeClr val="bg1"/>
              </a:bgClr>
            </a:pattFill>
            <a:ln w="127000" cap="rnd">
              <a:gradFill>
                <a:gsLst>
                  <a:gs pos="0">
                    <a:srgbClr val="26A9F0"/>
                  </a:gs>
                  <a:gs pos="100000">
                    <a:srgbClr val="1B59D0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519990" y="2322538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076131"/>
                </a:avLst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HAPPY FATHER’S DAY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19990" y="2722222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BEST DAD EVER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93429" y="2188770"/>
            <a:ext cx="2266817" cy="18450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0163" y="4525266"/>
            <a:ext cx="5272655" cy="6330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/>
              <a:t>再次申明，每次妈妈抱怨你的时候，我从没附和，节日快乐，我的老王子</a:t>
            </a:r>
            <a:endParaRPr lang="zh-CN" altLang="en-US" dirty="0"/>
          </a:p>
        </p:txBody>
      </p:sp>
      <p:pic>
        <p:nvPicPr>
          <p:cNvPr id="39" name="图形 3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 rot="2156102">
            <a:off x="-849575" y="-146844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41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/>
          <p:cNvSpPr/>
          <p:nvPr/>
        </p:nvSpPr>
        <p:spPr>
          <a:xfrm>
            <a:off x="5771380" y="2504878"/>
            <a:ext cx="3289498" cy="1477324"/>
          </a:xfrm>
          <a:custGeom>
            <a:avLst/>
            <a:gdLst>
              <a:gd name="connsiteX0" fmla="*/ 1083283 w 1248667"/>
              <a:gd name="connsiteY0" fmla="*/ 214604 h 468108"/>
              <a:gd name="connsiteX1" fmla="*/ 834926 w 1248667"/>
              <a:gd name="connsiteY1" fmla="*/ 16663 h 468108"/>
              <a:gd name="connsiteX2" fmla="*/ 624148 w 1248667"/>
              <a:gd name="connsiteY2" fmla="*/ 17593 h 468108"/>
              <a:gd name="connsiteX3" fmla="*/ 413370 w 1248667"/>
              <a:gd name="connsiteY3" fmla="*/ 16663 h 468108"/>
              <a:gd name="connsiteX4" fmla="*/ 165013 w 1248667"/>
              <a:gd name="connsiteY4" fmla="*/ 214604 h 468108"/>
              <a:gd name="connsiteX5" fmla="*/ 0 w 1248667"/>
              <a:gd name="connsiteY5" fmla="*/ 197489 h 468108"/>
              <a:gd name="connsiteX6" fmla="*/ 552897 w 1248667"/>
              <a:gd name="connsiteY6" fmla="*/ 375339 h 468108"/>
              <a:gd name="connsiteX7" fmla="*/ 624334 w 1248667"/>
              <a:gd name="connsiteY7" fmla="*/ 254416 h 468108"/>
              <a:gd name="connsiteX8" fmla="*/ 695771 w 1248667"/>
              <a:gd name="connsiteY8" fmla="*/ 375339 h 468108"/>
              <a:gd name="connsiteX9" fmla="*/ 1248668 w 1248667"/>
              <a:gd name="connsiteY9" fmla="*/ 197489 h 468108"/>
              <a:gd name="connsiteX10" fmla="*/ 1083283 w 1248667"/>
              <a:gd name="connsiteY10" fmla="*/ 214604 h 46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8667" h="468108">
                <a:moveTo>
                  <a:pt x="1083283" y="214604"/>
                </a:moveTo>
                <a:cubicBezTo>
                  <a:pt x="984684" y="178327"/>
                  <a:pt x="955849" y="65590"/>
                  <a:pt x="834926" y="16663"/>
                </a:cubicBezTo>
                <a:cubicBezTo>
                  <a:pt x="749536" y="-17754"/>
                  <a:pt x="666378" y="10710"/>
                  <a:pt x="624148" y="17593"/>
                </a:cubicBezTo>
                <a:cubicBezTo>
                  <a:pt x="581918" y="10710"/>
                  <a:pt x="498760" y="-17754"/>
                  <a:pt x="413370" y="16663"/>
                </a:cubicBezTo>
                <a:cubicBezTo>
                  <a:pt x="292447" y="65590"/>
                  <a:pt x="263426" y="178327"/>
                  <a:pt x="165013" y="214604"/>
                </a:cubicBezTo>
                <a:cubicBezTo>
                  <a:pt x="85204" y="243998"/>
                  <a:pt x="0" y="197489"/>
                  <a:pt x="0" y="197489"/>
                </a:cubicBezTo>
                <a:cubicBezTo>
                  <a:pt x="25859" y="550956"/>
                  <a:pt x="429741" y="497936"/>
                  <a:pt x="552897" y="375339"/>
                </a:cubicBezTo>
                <a:cubicBezTo>
                  <a:pt x="586383" y="342038"/>
                  <a:pt x="608893" y="299250"/>
                  <a:pt x="624334" y="254416"/>
                </a:cubicBezTo>
                <a:cubicBezTo>
                  <a:pt x="639589" y="299250"/>
                  <a:pt x="662285" y="342038"/>
                  <a:pt x="695771" y="375339"/>
                </a:cubicBezTo>
                <a:cubicBezTo>
                  <a:pt x="818927" y="497750"/>
                  <a:pt x="1222809" y="550956"/>
                  <a:pt x="1248668" y="197489"/>
                </a:cubicBezTo>
                <a:cubicBezTo>
                  <a:pt x="1248296" y="197489"/>
                  <a:pt x="1163092" y="243998"/>
                  <a:pt x="1083283" y="214604"/>
                </a:cubicBezTo>
                <a:close/>
              </a:path>
            </a:pathLst>
          </a:custGeom>
          <a:solidFill>
            <a:srgbClr val="0C3892"/>
          </a:solidFill>
          <a:ln w="1860" cap="flat">
            <a:noFill/>
            <a:prstDash val="solid"/>
            <a:miter/>
          </a:ln>
          <a:effectLst>
            <a:outerShdw blurRad="76200" dist="25400" dir="10800000" algn="r" rotWithShape="0">
              <a:srgbClr val="0C3892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56" name="任意多边形: 形状 55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44" name="组合 43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8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72561" y="817850"/>
            <a:ext cx="2491169" cy="597220"/>
            <a:chOff x="833327" y="923774"/>
            <a:chExt cx="2491169" cy="597220"/>
          </a:xfrm>
        </p:grpSpPr>
        <p:sp>
          <p:nvSpPr>
            <p:cNvPr id="9" name="文本框 8"/>
            <p:cNvSpPr txBox="1"/>
            <p:nvPr/>
          </p:nvSpPr>
          <p:spPr>
            <a:xfrm>
              <a:off x="869978" y="936219"/>
              <a:ext cx="2454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国外庆祝方式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327" y="923774"/>
              <a:ext cx="2454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国外庆祝方式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12" name="组合 11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17" name="组合 16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21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2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9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2106" y="1550889"/>
            <a:ext cx="3307658" cy="4078910"/>
            <a:chOff x="642106" y="1550889"/>
            <a:chExt cx="3307658" cy="4078910"/>
          </a:xfrm>
        </p:grpSpPr>
        <p:sp>
          <p:nvSpPr>
            <p:cNvPr id="23" name="矩形 51"/>
            <p:cNvSpPr/>
            <p:nvPr/>
          </p:nvSpPr>
          <p:spPr>
            <a:xfrm>
              <a:off x="642106" y="1550889"/>
              <a:ext cx="3307658" cy="4078910"/>
            </a:xfrm>
            <a:custGeom>
              <a:avLst/>
              <a:gdLst>
                <a:gd name="connsiteX0" fmla="*/ 72000 w 2485782"/>
                <a:gd name="connsiteY0" fmla="*/ 0 h 3849090"/>
                <a:gd name="connsiteX1" fmla="*/ 2413782 w 2485782"/>
                <a:gd name="connsiteY1" fmla="*/ 0 h 3849090"/>
                <a:gd name="connsiteX2" fmla="*/ 2485782 w 2485782"/>
                <a:gd name="connsiteY2" fmla="*/ 72000 h 3849090"/>
                <a:gd name="connsiteX3" fmla="*/ 2485782 w 2485782"/>
                <a:gd name="connsiteY3" fmla="*/ 3777090 h 3849090"/>
                <a:gd name="connsiteX4" fmla="*/ 2413782 w 2485782"/>
                <a:gd name="connsiteY4" fmla="*/ 3849090 h 3849090"/>
                <a:gd name="connsiteX5" fmla="*/ 72000 w 2485782"/>
                <a:gd name="connsiteY5" fmla="*/ 3849090 h 3849090"/>
                <a:gd name="connsiteX6" fmla="*/ 0 w 2485782"/>
                <a:gd name="connsiteY6" fmla="*/ 3777090 h 3849090"/>
                <a:gd name="connsiteX7" fmla="*/ 0 w 2485782"/>
                <a:gd name="connsiteY7" fmla="*/ 72000 h 3849090"/>
                <a:gd name="connsiteX8" fmla="*/ 72000 w 2485782"/>
                <a:gd name="connsiteY8" fmla="*/ 0 h 384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5782" h="3849090">
                  <a:moveTo>
                    <a:pt x="72000" y="0"/>
                  </a:moveTo>
                  <a:lnTo>
                    <a:pt x="2413782" y="0"/>
                  </a:lnTo>
                  <a:cubicBezTo>
                    <a:pt x="2453526" y="0"/>
                    <a:pt x="2485782" y="32256"/>
                    <a:pt x="2485782" y="72000"/>
                  </a:cubicBezTo>
                  <a:lnTo>
                    <a:pt x="2485782" y="3777090"/>
                  </a:lnTo>
                  <a:cubicBezTo>
                    <a:pt x="2485782" y="3816834"/>
                    <a:pt x="2453526" y="3849090"/>
                    <a:pt x="2413782" y="3849090"/>
                  </a:cubicBezTo>
                  <a:lnTo>
                    <a:pt x="72000" y="3849090"/>
                  </a:lnTo>
                  <a:cubicBezTo>
                    <a:pt x="32256" y="3849090"/>
                    <a:pt x="0" y="3816834"/>
                    <a:pt x="0" y="377709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rgbClr val="1B59D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911433" y="1731467"/>
              <a:ext cx="769004" cy="769004"/>
              <a:chOff x="1911433" y="1928360"/>
              <a:chExt cx="769004" cy="76900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911433" y="1928360"/>
                <a:ext cx="769004" cy="769004"/>
                <a:chOff x="7306018" y="2146901"/>
                <a:chExt cx="1561048" cy="1561048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7" name="图形 6"/>
              <p:cNvPicPr/>
              <p:nvPr/>
            </p:nvPicPr>
            <p:blipFill>
              <a:blip r:embed="rId1" cstate="screen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081818" y="2055883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59" name="文本框 58"/>
            <p:cNvSpPr txBox="1"/>
            <p:nvPr/>
          </p:nvSpPr>
          <p:spPr>
            <a:xfrm>
              <a:off x="1334133" y="2471071"/>
              <a:ext cx="1923604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美国为父母做早餐</a:t>
              </a:r>
              <a:endParaRPr lang="zh-CN" altLang="en-US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0176" y="4290022"/>
              <a:ext cx="2889780" cy="1278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0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dirty="0"/>
                <a:t>在美国，父亲节当天早餐一般是由子女们来做，父母可以继续睡觉，不必早起。由子女们做好早餐拿到床前给父母亲食用。此外，在美国儿女也会给父亲寄贺卡，买领带、袜子之类的小礼品送给父亲，以表达对父亲的敬重。</a:t>
              </a:r>
              <a:endParaRPr lang="zh-CN" altLang="en-US" dirty="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871912" y="2923071"/>
              <a:ext cx="2888044" cy="1229758"/>
              <a:chOff x="884911" y="2923071"/>
              <a:chExt cx="2888044" cy="1229758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884911" y="2923071"/>
                <a:ext cx="894797" cy="1229758"/>
                <a:chOff x="952107" y="2923071"/>
                <a:chExt cx="894797" cy="1229758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1127258" y="2923071"/>
                  <a:ext cx="544495" cy="544495"/>
                  <a:chOff x="1212196" y="3668104"/>
                  <a:chExt cx="769004" cy="769004"/>
                </a:xfrm>
              </p:grpSpPr>
              <p:grpSp>
                <p:nvGrpSpPr>
                  <p:cNvPr id="69" name="组合 68"/>
                  <p:cNvGrpSpPr/>
                  <p:nvPr/>
                </p:nvGrpSpPr>
                <p:grpSpPr>
                  <a:xfrm>
                    <a:off x="1212196" y="3668104"/>
                    <a:ext cx="769004" cy="769004"/>
                    <a:chOff x="7306018" y="2146901"/>
                    <a:chExt cx="1561048" cy="1561048"/>
                  </a:xfrm>
                </p:grpSpPr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7306018" y="2146901"/>
                      <a:ext cx="1561048" cy="156104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 cap="rnd">
                      <a:gradFill>
                        <a:gsLst>
                          <a:gs pos="0">
                            <a:srgbClr val="26A9F0"/>
                          </a:gs>
                          <a:gs pos="100000">
                            <a:srgbClr val="1B59D0"/>
                          </a:gs>
                        </a:gsLst>
                        <a:lin ang="2700000" scaled="0"/>
                      </a:gradFill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800"/>
                    </a:p>
                  </p:txBody>
                </p:sp>
                <p:sp>
                  <p:nvSpPr>
                    <p:cNvPr id="72" name="文本框 71"/>
                    <p:cNvSpPr txBox="1"/>
                    <p:nvPr/>
                  </p:nvSpPr>
                  <p:spPr>
                    <a:xfrm>
                      <a:off x="7519990" y="2322538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Up">
                        <a:avLst>
                          <a:gd name="adj" fmla="val 10076131"/>
                        </a:avLst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HAPPY FATHER’S DAY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  <p:sp>
                  <p:nvSpPr>
                    <p:cNvPr id="73" name="文本框 72"/>
                    <p:cNvSpPr txBox="1"/>
                    <p:nvPr/>
                  </p:nvSpPr>
                  <p:spPr>
                    <a:xfrm>
                      <a:off x="7519990" y="2722222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Down">
                        <a:avLst/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BEST DAD EVER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</p:grpSp>
              <p:pic>
                <p:nvPicPr>
                  <p:cNvPr id="70" name="图形 69"/>
                  <p:cNvPicPr>
                    <a:picLocks noChangeAspect="1"/>
                  </p:cNvPicPr>
                  <p:nvPr/>
                </p:nvPicPr>
                <p:blipFill>
                  <a:blip r:embed="rId3" cstate="screen"/>
                  <a:stretch>
                    <a:fillRect/>
                  </a:stretch>
                </p:blipFill>
                <p:spPr>
                  <a:xfrm>
                    <a:off x="1382581" y="3838489"/>
                    <a:ext cx="428234" cy="42823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5" name="组合 74"/>
                <p:cNvGrpSpPr/>
                <p:nvPr/>
              </p:nvGrpSpPr>
              <p:grpSpPr>
                <a:xfrm>
                  <a:off x="952107" y="3427681"/>
                  <a:ext cx="894797" cy="725148"/>
                  <a:chOff x="866434" y="3505949"/>
                  <a:chExt cx="894797" cy="725148"/>
                </a:xfrm>
              </p:grpSpPr>
              <p:sp>
                <p:nvSpPr>
                  <p:cNvPr id="67" name="文本框 66"/>
                  <p:cNvSpPr txBox="1"/>
                  <p:nvPr/>
                </p:nvSpPr>
                <p:spPr>
                  <a:xfrm>
                    <a:off x="937018" y="3505949"/>
                    <a:ext cx="759823" cy="35298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solidFill>
                          <a:srgbClr val="1A55CF"/>
                        </a:solidFill>
                        <a:sym typeface="阿里巴巴普惠体 R" panose="00020600040101010101" pitchFamily="18" charset="-122"/>
                      </a:rPr>
                      <a:t>红玫瑰</a:t>
                    </a:r>
                    <a:endParaRPr lang="zh-CN" altLang="en-US" dirty="0">
                      <a:solidFill>
                        <a:srgbClr val="1A55CF"/>
                      </a:solidFill>
                      <a:sym typeface="阿里巴巴普惠体 R" panose="00020600040101010101" pitchFamily="18" charset="-122"/>
                    </a:endParaRPr>
                  </a:p>
                </p:txBody>
              </p:sp>
              <p:sp>
                <p:nvSpPr>
                  <p:cNvPr id="68" name="文本框 67"/>
                  <p:cNvSpPr txBox="1"/>
                  <p:nvPr/>
                </p:nvSpPr>
                <p:spPr>
                  <a:xfrm>
                    <a:off x="866434" y="3752568"/>
                    <a:ext cx="894797" cy="478529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向健在父亲</a:t>
                    </a:r>
                    <a:endParaRPr lang="en-US" altLang="zh-CN" sz="1000" dirty="0">
                      <a:solidFill>
                        <a:srgbClr val="FCFAF8"/>
                      </a:solidFill>
                    </a:endParaRPr>
                  </a:p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表示爱戴</a:t>
                    </a:r>
                    <a:endParaRPr lang="zh-CN" altLang="en-US" sz="1000" dirty="0">
                      <a:solidFill>
                        <a:srgbClr val="FCFAF8"/>
                      </a:solidFill>
                    </a:endParaRPr>
                  </a:p>
                </p:txBody>
              </p:sp>
            </p:grpSp>
          </p:grpSp>
          <p:grpSp>
            <p:nvGrpSpPr>
              <p:cNvPr id="95" name="组合 94"/>
              <p:cNvGrpSpPr/>
              <p:nvPr/>
            </p:nvGrpSpPr>
            <p:grpSpPr>
              <a:xfrm>
                <a:off x="1739509" y="2923071"/>
                <a:ext cx="894797" cy="1229758"/>
                <a:chOff x="1833811" y="2923071"/>
                <a:chExt cx="894797" cy="1229758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2008962" y="2923071"/>
                  <a:ext cx="544495" cy="544495"/>
                  <a:chOff x="1212196" y="3668104"/>
                  <a:chExt cx="769004" cy="769004"/>
                </a:xfrm>
              </p:grpSpPr>
              <p:grpSp>
                <p:nvGrpSpPr>
                  <p:cNvPr id="77" name="组合 76"/>
                  <p:cNvGrpSpPr/>
                  <p:nvPr/>
                </p:nvGrpSpPr>
                <p:grpSpPr>
                  <a:xfrm>
                    <a:off x="1212196" y="3668104"/>
                    <a:ext cx="769004" cy="769004"/>
                    <a:chOff x="7306018" y="2146901"/>
                    <a:chExt cx="1561048" cy="1561048"/>
                  </a:xfrm>
                </p:grpSpPr>
                <p:sp>
                  <p:nvSpPr>
                    <p:cNvPr id="79" name="椭圆 78"/>
                    <p:cNvSpPr/>
                    <p:nvPr/>
                  </p:nvSpPr>
                  <p:spPr>
                    <a:xfrm>
                      <a:off x="7306018" y="2146901"/>
                      <a:ext cx="1561048" cy="156104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 cap="rnd">
                      <a:gradFill>
                        <a:gsLst>
                          <a:gs pos="0">
                            <a:srgbClr val="26A9F0"/>
                          </a:gs>
                          <a:gs pos="100000">
                            <a:srgbClr val="1B59D0"/>
                          </a:gs>
                        </a:gsLst>
                        <a:lin ang="2700000" scaled="0"/>
                      </a:gradFill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800"/>
                    </a:p>
                  </p:txBody>
                </p:sp>
                <p:sp>
                  <p:nvSpPr>
                    <p:cNvPr id="80" name="文本框 79"/>
                    <p:cNvSpPr txBox="1"/>
                    <p:nvPr/>
                  </p:nvSpPr>
                  <p:spPr>
                    <a:xfrm>
                      <a:off x="7519990" y="2322538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Up">
                        <a:avLst>
                          <a:gd name="adj" fmla="val 10076131"/>
                        </a:avLst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HAPPY FATHER’S DAY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  <p:sp>
                  <p:nvSpPr>
                    <p:cNvPr id="81" name="文本框 80"/>
                    <p:cNvSpPr txBox="1"/>
                    <p:nvPr/>
                  </p:nvSpPr>
                  <p:spPr>
                    <a:xfrm>
                      <a:off x="7519990" y="2722222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Down">
                        <a:avLst/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BEST DAD EVER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</p:grpSp>
              <p:pic>
                <p:nvPicPr>
                  <p:cNvPr id="78" name="图形 77"/>
                  <p:cNvPicPr>
                    <a:picLocks noChangeAspect="1"/>
                  </p:cNvPicPr>
                  <p:nvPr/>
                </p:nvPicPr>
                <p:blipFill>
                  <a:blip r:embed="rId4" cstate="screen"/>
                  <a:stretch>
                    <a:fillRect/>
                  </a:stretch>
                </p:blipFill>
                <p:spPr>
                  <a:xfrm>
                    <a:off x="1382581" y="3838489"/>
                    <a:ext cx="428234" cy="42823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2" name="组合 81"/>
                <p:cNvGrpSpPr/>
                <p:nvPr/>
              </p:nvGrpSpPr>
              <p:grpSpPr>
                <a:xfrm>
                  <a:off x="1833811" y="3427681"/>
                  <a:ext cx="894797" cy="725148"/>
                  <a:chOff x="866434" y="3505949"/>
                  <a:chExt cx="894797" cy="725148"/>
                </a:xfrm>
              </p:grpSpPr>
              <p:sp>
                <p:nvSpPr>
                  <p:cNvPr id="83" name="文本框 82"/>
                  <p:cNvSpPr txBox="1"/>
                  <p:nvPr/>
                </p:nvSpPr>
                <p:spPr>
                  <a:xfrm>
                    <a:off x="908273" y="3505949"/>
                    <a:ext cx="759823" cy="35298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solidFill>
                          <a:srgbClr val="1A55CF"/>
                        </a:solidFill>
                        <a:sym typeface="阿里巴巴普惠体 R" panose="00020600040101010101" pitchFamily="18" charset="-122"/>
                      </a:rPr>
                      <a:t>白玫瑰</a:t>
                    </a:r>
                    <a:endParaRPr lang="zh-CN" altLang="en-US" dirty="0">
                      <a:solidFill>
                        <a:srgbClr val="1A55CF"/>
                      </a:solidFill>
                      <a:sym typeface="阿里巴巴普惠体 R" panose="00020600040101010101" pitchFamily="18" charset="-122"/>
                    </a:endParaRPr>
                  </a:p>
                </p:txBody>
              </p:sp>
              <p:sp>
                <p:nvSpPr>
                  <p:cNvPr id="84" name="文本框 83"/>
                  <p:cNvSpPr txBox="1"/>
                  <p:nvPr/>
                </p:nvSpPr>
                <p:spPr>
                  <a:xfrm>
                    <a:off x="866434" y="3752568"/>
                    <a:ext cx="894797" cy="478529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向已故父亲</a:t>
                    </a:r>
                    <a:endParaRPr lang="en-US" altLang="zh-CN" sz="1000" dirty="0">
                      <a:solidFill>
                        <a:srgbClr val="FCFAF8"/>
                      </a:solidFill>
                    </a:endParaRPr>
                  </a:p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表示爱戴</a:t>
                    </a:r>
                    <a:endParaRPr lang="zh-CN" altLang="en-US" sz="1000" dirty="0">
                      <a:solidFill>
                        <a:srgbClr val="FCFAF8"/>
                      </a:solidFill>
                    </a:endParaRPr>
                  </a:p>
                </p:txBody>
              </p:sp>
            </p:grpSp>
          </p:grpSp>
          <p:grpSp>
            <p:nvGrpSpPr>
              <p:cNvPr id="94" name="组合 93"/>
              <p:cNvGrpSpPr/>
              <p:nvPr/>
            </p:nvGrpSpPr>
            <p:grpSpPr>
              <a:xfrm>
                <a:off x="2594107" y="2923071"/>
                <a:ext cx="1178848" cy="1229758"/>
                <a:chOff x="2552699" y="2923071"/>
                <a:chExt cx="1178848" cy="1229758"/>
              </a:xfrm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2869876" y="2923071"/>
                  <a:ext cx="544495" cy="544495"/>
                  <a:chOff x="1212196" y="3668104"/>
                  <a:chExt cx="769004" cy="769004"/>
                </a:xfrm>
              </p:grpSpPr>
              <p:grpSp>
                <p:nvGrpSpPr>
                  <p:cNvPr id="86" name="组合 85"/>
                  <p:cNvGrpSpPr/>
                  <p:nvPr/>
                </p:nvGrpSpPr>
                <p:grpSpPr>
                  <a:xfrm>
                    <a:off x="1212196" y="3668104"/>
                    <a:ext cx="769004" cy="769004"/>
                    <a:chOff x="7306018" y="2146901"/>
                    <a:chExt cx="1561048" cy="1561048"/>
                  </a:xfrm>
                </p:grpSpPr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7306018" y="2146901"/>
                      <a:ext cx="1561048" cy="156104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 cap="rnd">
                      <a:gradFill>
                        <a:gsLst>
                          <a:gs pos="0">
                            <a:srgbClr val="26A9F0"/>
                          </a:gs>
                          <a:gs pos="100000">
                            <a:srgbClr val="1B59D0"/>
                          </a:gs>
                        </a:gsLst>
                        <a:lin ang="2700000" scaled="0"/>
                      </a:gradFill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800"/>
                    </a:p>
                  </p:txBody>
                </p:sp>
                <p:sp>
                  <p:nvSpPr>
                    <p:cNvPr id="89" name="文本框 88"/>
                    <p:cNvSpPr txBox="1"/>
                    <p:nvPr/>
                  </p:nvSpPr>
                  <p:spPr>
                    <a:xfrm>
                      <a:off x="7519990" y="2322538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Up">
                        <a:avLst>
                          <a:gd name="adj" fmla="val 10076131"/>
                        </a:avLst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HAPPY FATHER’S DAY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  <p:sp>
                  <p:nvSpPr>
                    <p:cNvPr id="90" name="文本框 89"/>
                    <p:cNvSpPr txBox="1"/>
                    <p:nvPr/>
                  </p:nvSpPr>
                  <p:spPr>
                    <a:xfrm>
                      <a:off x="7519990" y="2722222"/>
                      <a:ext cx="1133105" cy="859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prstTxWarp prst="textArchDown">
                        <a:avLst/>
                      </a:prstTxWarp>
                      <a:spAutoFit/>
                    </a:bodyPr>
                    <a:lstStyle/>
                    <a:p>
                      <a:pPr algn="ctr"/>
                      <a:r>
                        <a:rPr lang="en-US" altLang="zh-CN" sz="400" dirty="0">
                          <a:solidFill>
                            <a:srgbClr val="0C3892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BEST DAD EVER</a:t>
                      </a:r>
                      <a:endParaRPr lang="zh-CN" altLang="en-US" sz="4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p:txBody>
                </p:sp>
              </p:grpSp>
              <p:pic>
                <p:nvPicPr>
                  <p:cNvPr id="87" name="图形 86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82581" y="3838489"/>
                    <a:ext cx="428234" cy="42823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91" name="组合 90"/>
                <p:cNvGrpSpPr/>
                <p:nvPr/>
              </p:nvGrpSpPr>
              <p:grpSpPr>
                <a:xfrm>
                  <a:off x="2552699" y="3427681"/>
                  <a:ext cx="1178848" cy="725148"/>
                  <a:chOff x="724408" y="3505949"/>
                  <a:chExt cx="1178848" cy="725148"/>
                </a:xfrm>
              </p:grpSpPr>
              <p:sp>
                <p:nvSpPr>
                  <p:cNvPr id="92" name="文本框 91"/>
                  <p:cNvSpPr txBox="1"/>
                  <p:nvPr/>
                </p:nvSpPr>
                <p:spPr>
                  <a:xfrm>
                    <a:off x="908273" y="3505949"/>
                    <a:ext cx="759823" cy="35298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solidFill>
                          <a:srgbClr val="1A55CF"/>
                        </a:solidFill>
                        <a:sym typeface="阿里巴巴普惠体 R" panose="00020600040101010101" pitchFamily="18" charset="-122"/>
                      </a:rPr>
                      <a:t>蒲公英</a:t>
                    </a:r>
                    <a:endParaRPr lang="zh-CN" altLang="en-US" dirty="0">
                      <a:solidFill>
                        <a:srgbClr val="1A55CF"/>
                      </a:solidFill>
                      <a:sym typeface="阿里巴巴普惠体 R" panose="00020600040101010101" pitchFamily="18" charset="-122"/>
                    </a:endParaRPr>
                  </a:p>
                </p:txBody>
              </p:sp>
              <p:sp>
                <p:nvSpPr>
                  <p:cNvPr id="93" name="文本框 92"/>
                  <p:cNvSpPr txBox="1"/>
                  <p:nvPr/>
                </p:nvSpPr>
                <p:spPr>
                  <a:xfrm>
                    <a:off x="724408" y="3752568"/>
                    <a:ext cx="1178848" cy="478529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400" b="0" i="0" spc="12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宾夕法尼亚</a:t>
                    </a:r>
                    <a:endParaRPr lang="en-US" altLang="zh-CN" sz="1000" dirty="0">
                      <a:solidFill>
                        <a:srgbClr val="FCFAF8"/>
                      </a:solidFill>
                    </a:endParaRPr>
                  </a:p>
                  <a:p>
                    <a:pPr algn="ctr"/>
                    <a:r>
                      <a:rPr lang="zh-CN" altLang="en-US" sz="1000" dirty="0">
                        <a:solidFill>
                          <a:srgbClr val="FCFAF8"/>
                        </a:solidFill>
                      </a:rPr>
                      <a:t>向父亲表示爱戴</a:t>
                    </a:r>
                    <a:endParaRPr lang="zh-CN" altLang="en-US" sz="1000" dirty="0">
                      <a:solidFill>
                        <a:srgbClr val="FCFAF8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4" name="组合 23"/>
          <p:cNvGrpSpPr/>
          <p:nvPr/>
        </p:nvGrpSpPr>
        <p:grpSpPr>
          <a:xfrm>
            <a:off x="4426674" y="1550889"/>
            <a:ext cx="3307658" cy="4078910"/>
            <a:chOff x="4426674" y="1550889"/>
            <a:chExt cx="3307658" cy="4078910"/>
          </a:xfrm>
        </p:grpSpPr>
        <p:sp>
          <p:nvSpPr>
            <p:cNvPr id="98" name="矩形 51"/>
            <p:cNvSpPr/>
            <p:nvPr/>
          </p:nvSpPr>
          <p:spPr>
            <a:xfrm>
              <a:off x="4426674" y="1550889"/>
              <a:ext cx="3307658" cy="4078910"/>
            </a:xfrm>
            <a:custGeom>
              <a:avLst/>
              <a:gdLst>
                <a:gd name="connsiteX0" fmla="*/ 72000 w 2485782"/>
                <a:gd name="connsiteY0" fmla="*/ 0 h 3849090"/>
                <a:gd name="connsiteX1" fmla="*/ 2413782 w 2485782"/>
                <a:gd name="connsiteY1" fmla="*/ 0 h 3849090"/>
                <a:gd name="connsiteX2" fmla="*/ 2485782 w 2485782"/>
                <a:gd name="connsiteY2" fmla="*/ 72000 h 3849090"/>
                <a:gd name="connsiteX3" fmla="*/ 2485782 w 2485782"/>
                <a:gd name="connsiteY3" fmla="*/ 3777090 h 3849090"/>
                <a:gd name="connsiteX4" fmla="*/ 2413782 w 2485782"/>
                <a:gd name="connsiteY4" fmla="*/ 3849090 h 3849090"/>
                <a:gd name="connsiteX5" fmla="*/ 72000 w 2485782"/>
                <a:gd name="connsiteY5" fmla="*/ 3849090 h 3849090"/>
                <a:gd name="connsiteX6" fmla="*/ 0 w 2485782"/>
                <a:gd name="connsiteY6" fmla="*/ 3777090 h 3849090"/>
                <a:gd name="connsiteX7" fmla="*/ 0 w 2485782"/>
                <a:gd name="connsiteY7" fmla="*/ 72000 h 3849090"/>
                <a:gd name="connsiteX8" fmla="*/ 72000 w 2485782"/>
                <a:gd name="connsiteY8" fmla="*/ 0 h 384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5782" h="3849090">
                  <a:moveTo>
                    <a:pt x="72000" y="0"/>
                  </a:moveTo>
                  <a:lnTo>
                    <a:pt x="2413782" y="0"/>
                  </a:lnTo>
                  <a:cubicBezTo>
                    <a:pt x="2453526" y="0"/>
                    <a:pt x="2485782" y="32256"/>
                    <a:pt x="2485782" y="72000"/>
                  </a:cubicBezTo>
                  <a:lnTo>
                    <a:pt x="2485782" y="3777090"/>
                  </a:lnTo>
                  <a:cubicBezTo>
                    <a:pt x="2485782" y="3816834"/>
                    <a:pt x="2453526" y="3849090"/>
                    <a:pt x="2413782" y="3849090"/>
                  </a:cubicBezTo>
                  <a:lnTo>
                    <a:pt x="72000" y="3849090"/>
                  </a:lnTo>
                  <a:cubicBezTo>
                    <a:pt x="32256" y="3849090"/>
                    <a:pt x="0" y="3816834"/>
                    <a:pt x="0" y="377709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rgbClr val="1B59D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5696001" y="1731467"/>
              <a:ext cx="769004" cy="769004"/>
              <a:chOff x="7306018" y="2146901"/>
              <a:chExt cx="1561048" cy="1561048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5" name="图形 4"/>
            <p:cNvPicPr/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866386" y="1901852"/>
              <a:ext cx="428234" cy="428234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5010018" y="2471071"/>
              <a:ext cx="2140971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日本给父亲念感恩信</a:t>
              </a:r>
              <a:endParaRPr lang="zh-CN" altLang="en-US" dirty="0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4654744" y="2902982"/>
              <a:ext cx="2889780" cy="1278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0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dirty="0"/>
                <a:t>在日本父亲节时，女儿一般会念感谢信给父亲。她们会和父亲团聚，给父亲送上礼物和祝福。在日本，不管是已经出嫁的还是待字闺中的女儿，一般要给父亲写一封挚爱和祝福的信，将这封信捧到父亲面前，大声念给父亲听，感谢父亲的生身和养育之恩。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11242" y="1550889"/>
            <a:ext cx="3307658" cy="4078910"/>
            <a:chOff x="8211242" y="1550889"/>
            <a:chExt cx="3307658" cy="4078910"/>
          </a:xfrm>
        </p:grpSpPr>
        <p:sp>
          <p:nvSpPr>
            <p:cNvPr id="107" name="矩形 51"/>
            <p:cNvSpPr/>
            <p:nvPr/>
          </p:nvSpPr>
          <p:spPr>
            <a:xfrm>
              <a:off x="8211242" y="1550889"/>
              <a:ext cx="3307658" cy="4078910"/>
            </a:xfrm>
            <a:custGeom>
              <a:avLst/>
              <a:gdLst>
                <a:gd name="connsiteX0" fmla="*/ 72000 w 2485782"/>
                <a:gd name="connsiteY0" fmla="*/ 0 h 3849090"/>
                <a:gd name="connsiteX1" fmla="*/ 2413782 w 2485782"/>
                <a:gd name="connsiteY1" fmla="*/ 0 h 3849090"/>
                <a:gd name="connsiteX2" fmla="*/ 2485782 w 2485782"/>
                <a:gd name="connsiteY2" fmla="*/ 72000 h 3849090"/>
                <a:gd name="connsiteX3" fmla="*/ 2485782 w 2485782"/>
                <a:gd name="connsiteY3" fmla="*/ 3777090 h 3849090"/>
                <a:gd name="connsiteX4" fmla="*/ 2413782 w 2485782"/>
                <a:gd name="connsiteY4" fmla="*/ 3849090 h 3849090"/>
                <a:gd name="connsiteX5" fmla="*/ 72000 w 2485782"/>
                <a:gd name="connsiteY5" fmla="*/ 3849090 h 3849090"/>
                <a:gd name="connsiteX6" fmla="*/ 0 w 2485782"/>
                <a:gd name="connsiteY6" fmla="*/ 3777090 h 3849090"/>
                <a:gd name="connsiteX7" fmla="*/ 0 w 2485782"/>
                <a:gd name="connsiteY7" fmla="*/ 72000 h 3849090"/>
                <a:gd name="connsiteX8" fmla="*/ 72000 w 2485782"/>
                <a:gd name="connsiteY8" fmla="*/ 0 h 384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5782" h="3849090">
                  <a:moveTo>
                    <a:pt x="72000" y="0"/>
                  </a:moveTo>
                  <a:lnTo>
                    <a:pt x="2413782" y="0"/>
                  </a:lnTo>
                  <a:cubicBezTo>
                    <a:pt x="2453526" y="0"/>
                    <a:pt x="2485782" y="32256"/>
                    <a:pt x="2485782" y="72000"/>
                  </a:cubicBezTo>
                  <a:lnTo>
                    <a:pt x="2485782" y="3777090"/>
                  </a:lnTo>
                  <a:cubicBezTo>
                    <a:pt x="2485782" y="3816834"/>
                    <a:pt x="2453526" y="3849090"/>
                    <a:pt x="2413782" y="3849090"/>
                  </a:cubicBezTo>
                  <a:lnTo>
                    <a:pt x="72000" y="3849090"/>
                  </a:lnTo>
                  <a:cubicBezTo>
                    <a:pt x="32256" y="3849090"/>
                    <a:pt x="0" y="3816834"/>
                    <a:pt x="0" y="377709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rgbClr val="1B59D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9480569" y="1731467"/>
              <a:ext cx="769004" cy="769004"/>
              <a:chOff x="7306018" y="2146901"/>
              <a:chExt cx="1561048" cy="1561048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3" name="图形 2"/>
            <p:cNvPicPr/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650954" y="1901852"/>
              <a:ext cx="428234" cy="428234"/>
            </a:xfrm>
            <a:prstGeom prst="rect">
              <a:avLst/>
            </a:prstGeom>
          </p:spPr>
        </p:pic>
        <p:sp>
          <p:nvSpPr>
            <p:cNvPr id="113" name="文本框 112"/>
            <p:cNvSpPr txBox="1"/>
            <p:nvPr/>
          </p:nvSpPr>
          <p:spPr>
            <a:xfrm>
              <a:off x="8794586" y="2471071"/>
              <a:ext cx="2140971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德国父亲喝啤酒庆祝</a:t>
              </a:r>
              <a:endParaRPr lang="zh-CN" altLang="en-US" dirty="0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8439312" y="2902982"/>
              <a:ext cx="2889780" cy="1078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0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dirty="0"/>
                <a:t>在德国的父亲节这一天，嗜酒的德国父亲们可以想喝多醉就喝多醉，而且回家之后媳妇不许管。一些小镇上的男人一早推着载满大木桶装的啤酒小车出门，碰上谁就和谁喝，直至醉倒在街上。</a:t>
              </a:r>
              <a:endParaRPr lang="zh-CN" altLang="en-US" dirty="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116" name="文本框 115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任意多边形: 形状 118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20" name="直接连接符 119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1" name="图形 1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122" name="组合 121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123" name="组合 122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27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2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29" name="图形 1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261505" y="5678772"/>
            <a:ext cx="3093530" cy="19471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98" name="文本框 97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任意多边形: 形状 100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02" name="直接连接符 101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472561" y="817850"/>
            <a:ext cx="2491169" cy="597220"/>
            <a:chOff x="833327" y="923774"/>
            <a:chExt cx="2491169" cy="597220"/>
          </a:xfrm>
        </p:grpSpPr>
        <p:sp>
          <p:nvSpPr>
            <p:cNvPr id="3" name="文本框 2"/>
            <p:cNvSpPr txBox="1"/>
            <p:nvPr/>
          </p:nvSpPr>
          <p:spPr>
            <a:xfrm>
              <a:off x="869978" y="936219"/>
              <a:ext cx="2454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国内庆祝方式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3327" y="923774"/>
              <a:ext cx="2454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国内庆祝方式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6" name="组合 5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11" name="组合 10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5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6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3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038599" y="946191"/>
            <a:ext cx="5936240" cy="3529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庆祝父亲节的形式多种多样，用不同的方式表达着对父亲的感激之情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724723" y="1706025"/>
            <a:ext cx="3663522" cy="1149218"/>
            <a:chOff x="724723" y="1706025"/>
            <a:chExt cx="3663522" cy="1149218"/>
          </a:xfrm>
        </p:grpSpPr>
        <p:grpSp>
          <p:nvGrpSpPr>
            <p:cNvPr id="75" name="组合 74"/>
            <p:cNvGrpSpPr/>
            <p:nvPr/>
          </p:nvGrpSpPr>
          <p:grpSpPr>
            <a:xfrm>
              <a:off x="724723" y="1706025"/>
              <a:ext cx="769004" cy="769004"/>
              <a:chOff x="4956322" y="3234884"/>
              <a:chExt cx="769004" cy="769004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956322" y="3234884"/>
                <a:ext cx="769004" cy="769004"/>
                <a:chOff x="7306018" y="2146901"/>
                <a:chExt cx="1561048" cy="1561048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29" name="图形 28"/>
              <p:cNvPicPr/>
              <p:nvPr/>
            </p:nvPicPr>
            <p:blipFill>
              <a:blip r:embed="rId1" cstate="screen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5126707" y="3405269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78" name="文本框 77"/>
            <p:cNvSpPr txBox="1"/>
            <p:nvPr/>
          </p:nvSpPr>
          <p:spPr>
            <a:xfrm>
              <a:off x="1636286" y="1848894"/>
              <a:ext cx="2751959" cy="555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北京女孩赵萌萌，总有父亲的陪伴，母亲用相机记录了父女俩的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年。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99525" y="2465072"/>
              <a:ext cx="619400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照片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0841" y="3099046"/>
            <a:ext cx="4369094" cy="1179955"/>
            <a:chOff x="690841" y="3205017"/>
            <a:chExt cx="4369094" cy="1179955"/>
          </a:xfrm>
        </p:grpSpPr>
        <p:grpSp>
          <p:nvGrpSpPr>
            <p:cNvPr id="76" name="组合 75"/>
            <p:cNvGrpSpPr/>
            <p:nvPr/>
          </p:nvGrpSpPr>
          <p:grpSpPr>
            <a:xfrm>
              <a:off x="724723" y="3227904"/>
              <a:ext cx="769004" cy="769004"/>
              <a:chOff x="4941582" y="4393305"/>
              <a:chExt cx="769004" cy="76900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941582" y="4393305"/>
                <a:ext cx="769004" cy="769004"/>
                <a:chOff x="7306018" y="2146901"/>
                <a:chExt cx="1561048" cy="1561048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67" name="文本框 66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68" name="文本框 67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27" name="图形 26"/>
              <p:cNvPicPr/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11967" y="4563690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80" name="文本框 79"/>
            <p:cNvSpPr txBox="1"/>
            <p:nvPr/>
          </p:nvSpPr>
          <p:spPr>
            <a:xfrm>
              <a:off x="1636286" y="3205017"/>
              <a:ext cx="3423649" cy="10359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警察子女参与录制微电影。视频短片由民警利用业余时间制作，给 “警察爸爸”送上一份特殊礼物的同时，也希望更多的人了解警察的酸甜苦辣。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90841" y="3994801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微电影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24723" y="4522805"/>
            <a:ext cx="4529102" cy="1170161"/>
            <a:chOff x="724723" y="4866593"/>
            <a:chExt cx="4529102" cy="1170161"/>
          </a:xfrm>
        </p:grpSpPr>
        <p:grpSp>
          <p:nvGrpSpPr>
            <p:cNvPr id="74" name="组合 73"/>
            <p:cNvGrpSpPr/>
            <p:nvPr/>
          </p:nvGrpSpPr>
          <p:grpSpPr>
            <a:xfrm>
              <a:off x="724723" y="4866593"/>
              <a:ext cx="769004" cy="769004"/>
              <a:chOff x="3181633" y="4393305"/>
              <a:chExt cx="769004" cy="769004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181633" y="4393305"/>
                <a:ext cx="769004" cy="769004"/>
                <a:chOff x="7306018" y="2146901"/>
                <a:chExt cx="1561048" cy="1561048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21" name="图形 20"/>
              <p:cNvPicPr/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352018" y="4563690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82" name="文本框 81"/>
            <p:cNvSpPr txBox="1"/>
            <p:nvPr/>
          </p:nvSpPr>
          <p:spPr>
            <a:xfrm>
              <a:off x="1636286" y="4866593"/>
              <a:ext cx="3617539" cy="795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rgbClr val="FCFAF8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丁一晨的一组父爱漫画爆红网络，让人忍不住回忆起自己成长过程中和爸爸所发生的点点滴滴。漫画记录的都是成长中的故事。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99525" y="5646583"/>
              <a:ext cx="619400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漫画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44384" y="1660574"/>
            <a:ext cx="5182163" cy="1194669"/>
            <a:chOff x="6544384" y="1660574"/>
            <a:chExt cx="5182163" cy="1194669"/>
          </a:xfrm>
        </p:grpSpPr>
        <p:grpSp>
          <p:nvGrpSpPr>
            <p:cNvPr id="72" name="组合 71"/>
            <p:cNvGrpSpPr/>
            <p:nvPr/>
          </p:nvGrpSpPr>
          <p:grpSpPr>
            <a:xfrm>
              <a:off x="6578266" y="1706025"/>
              <a:ext cx="769004" cy="769004"/>
              <a:chOff x="1436424" y="4393305"/>
              <a:chExt cx="769004" cy="769004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436424" y="4393305"/>
                <a:ext cx="769004" cy="769004"/>
                <a:chOff x="7306018" y="2146901"/>
                <a:chExt cx="1561048" cy="1561048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70" name="图形 69"/>
              <p:cNvPicPr/>
              <p:nvPr/>
            </p:nvPicPr>
            <p:blipFill>
              <a:blip r:embed="rId7" cstate="screen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606809" y="4536174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85" name="文本框 84"/>
            <p:cNvSpPr txBox="1"/>
            <p:nvPr/>
          </p:nvSpPr>
          <p:spPr>
            <a:xfrm>
              <a:off x="6544384" y="2465072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拿手菜</a:t>
              </a:r>
              <a:endParaRPr lang="zh-CN" altLang="en-US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489836" y="1660574"/>
              <a:ext cx="4236711" cy="10359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“印象中父亲没有什么最爱吃的菜，有时候一叠儿花生米，一杯酒就可以当一顿饭。实在想不出父亲究竟爱吃哪道菜，想来只能做一道自己拿手的菜让老爸高兴一下吧。”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78266" y="3099046"/>
            <a:ext cx="5148281" cy="1179955"/>
            <a:chOff x="6578266" y="3205017"/>
            <a:chExt cx="5148281" cy="1179955"/>
          </a:xfrm>
        </p:grpSpPr>
        <p:grpSp>
          <p:nvGrpSpPr>
            <p:cNvPr id="73" name="组合 72"/>
            <p:cNvGrpSpPr/>
            <p:nvPr/>
          </p:nvGrpSpPr>
          <p:grpSpPr>
            <a:xfrm>
              <a:off x="6578266" y="3227904"/>
              <a:ext cx="769004" cy="769004"/>
              <a:chOff x="3196373" y="3234884"/>
              <a:chExt cx="769004" cy="769004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3196373" y="3234884"/>
                <a:ext cx="769004" cy="769004"/>
                <a:chOff x="7306018" y="2146901"/>
                <a:chExt cx="1561048" cy="1561048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25" name="图形 24"/>
              <p:cNvPicPr/>
              <p:nvPr/>
            </p:nvPicPr>
            <p:blipFill>
              <a:blip r:embed="rId9" cstate="screen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366758" y="3405269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89" name="文本框 88"/>
            <p:cNvSpPr txBox="1"/>
            <p:nvPr/>
          </p:nvSpPr>
          <p:spPr>
            <a:xfrm>
              <a:off x="7489836" y="3205017"/>
              <a:ext cx="4236711" cy="10359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远在城市打拼的人也表示已经挑选了礼物，七彩许愿玫瑰音乐盒，许一个美好心愿，七彩之光必将永恒闪耀。每一个公主梦，是爸爸一直悉心呵护。预计在父亲节到来的时候可以给爸爸一个惊喜。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653068" y="3994801"/>
              <a:ext cx="619400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旅游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44384" y="4522805"/>
            <a:ext cx="5182163" cy="1170161"/>
            <a:chOff x="6544384" y="4866593"/>
            <a:chExt cx="5182163" cy="1170161"/>
          </a:xfrm>
        </p:grpSpPr>
        <p:grpSp>
          <p:nvGrpSpPr>
            <p:cNvPr id="71" name="组合 70"/>
            <p:cNvGrpSpPr/>
            <p:nvPr/>
          </p:nvGrpSpPr>
          <p:grpSpPr>
            <a:xfrm>
              <a:off x="6578266" y="4866593"/>
              <a:ext cx="769004" cy="769004"/>
              <a:chOff x="1451164" y="3234884"/>
              <a:chExt cx="769004" cy="76900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451164" y="3234884"/>
                <a:ext cx="769004" cy="769004"/>
                <a:chOff x="7306018" y="2146901"/>
                <a:chExt cx="1561048" cy="1561048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23" name="图形 22"/>
              <p:cNvPicPr/>
              <p:nvPr/>
            </p:nvPicPr>
            <p:blipFill>
              <a:blip r:embed="rId11" cstate="screen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621549" y="3405269"/>
                <a:ext cx="428234" cy="428234"/>
              </a:xfrm>
              <a:prstGeom prst="rect">
                <a:avLst/>
              </a:prstGeom>
            </p:spPr>
          </p:pic>
        </p:grpSp>
        <p:sp>
          <p:nvSpPr>
            <p:cNvPr id="88" name="文本框 87"/>
            <p:cNvSpPr txBox="1"/>
            <p:nvPr/>
          </p:nvSpPr>
          <p:spPr>
            <a:xfrm>
              <a:off x="7489836" y="4866593"/>
              <a:ext cx="4236711" cy="795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父亲节赶上周末，可以在城市周边的旅游景点游玩。“自己在外打拼好几年了，每年只有春节能回家看看老爸老妈，希望老爸老妈身体健康，快乐平安。”</a:t>
              </a:r>
              <a:endParaRPr lang="zh-CN" altLang="en-US" dirty="0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544384" y="5646583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送礼物</a:t>
              </a:r>
              <a:endParaRPr lang="zh-CN" altLang="en-US" dirty="0"/>
            </a:p>
          </p:txBody>
        </p:sp>
      </p:grpSp>
      <p:pic>
        <p:nvPicPr>
          <p:cNvPr id="84" name="图形 8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-319477" y="5643994"/>
            <a:ext cx="1155023" cy="1167019"/>
            <a:chOff x="5573268" y="2861427"/>
            <a:chExt cx="1155023" cy="1167019"/>
          </a:xfrm>
        </p:grpSpPr>
        <p:grpSp>
          <p:nvGrpSpPr>
            <p:cNvPr id="90" name="组合 89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4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2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96" name="图形 9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79284" y="5411306"/>
            <a:ext cx="3093530" cy="19471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街道上有小孩&#10;&#10;中度可信度描述已自动生成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60400" y="3886200"/>
            <a:ext cx="3428999" cy="2099463"/>
          </a:xfrm>
          <a:custGeom>
            <a:avLst/>
            <a:gdLst>
              <a:gd name="connsiteX0" fmla="*/ 99320 w 3428999"/>
              <a:gd name="connsiteY0" fmla="*/ 0 h 2099463"/>
              <a:gd name="connsiteX1" fmla="*/ 3329680 w 3428999"/>
              <a:gd name="connsiteY1" fmla="*/ 0 h 2099463"/>
              <a:gd name="connsiteX2" fmla="*/ 3421191 w 3428999"/>
              <a:gd name="connsiteY2" fmla="*/ 24399 h 2099463"/>
              <a:gd name="connsiteX3" fmla="*/ 3428999 w 3428999"/>
              <a:gd name="connsiteY3" fmla="*/ 39938 h 2099463"/>
              <a:gd name="connsiteX4" fmla="*/ 3428999 w 3428999"/>
              <a:gd name="connsiteY4" fmla="*/ 2095250 h 2099463"/>
              <a:gd name="connsiteX5" fmla="*/ 3426882 w 3428999"/>
              <a:gd name="connsiteY5" fmla="*/ 2099463 h 2099463"/>
              <a:gd name="connsiteX6" fmla="*/ 2118 w 3428999"/>
              <a:gd name="connsiteY6" fmla="*/ 2099463 h 2099463"/>
              <a:gd name="connsiteX7" fmla="*/ 0 w 3428999"/>
              <a:gd name="connsiteY7" fmla="*/ 2095248 h 2099463"/>
              <a:gd name="connsiteX8" fmla="*/ 0 w 3428999"/>
              <a:gd name="connsiteY8" fmla="*/ 39940 h 2099463"/>
              <a:gd name="connsiteX9" fmla="*/ 99320 w 3428999"/>
              <a:gd name="connsiteY9" fmla="*/ 0 h 209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8999" h="2099463">
                <a:moveTo>
                  <a:pt x="99320" y="0"/>
                </a:moveTo>
                <a:lnTo>
                  <a:pt x="3329680" y="0"/>
                </a:lnTo>
                <a:cubicBezTo>
                  <a:pt x="3370799" y="0"/>
                  <a:pt x="3406107" y="10065"/>
                  <a:pt x="3421191" y="24399"/>
                </a:cubicBezTo>
                <a:lnTo>
                  <a:pt x="3428999" y="39938"/>
                </a:lnTo>
                <a:lnTo>
                  <a:pt x="3428999" y="2095250"/>
                </a:lnTo>
                <a:lnTo>
                  <a:pt x="3426882" y="2099463"/>
                </a:lnTo>
                <a:lnTo>
                  <a:pt x="2118" y="2099463"/>
                </a:lnTo>
                <a:lnTo>
                  <a:pt x="0" y="2095248"/>
                </a:lnTo>
                <a:lnTo>
                  <a:pt x="0" y="39940"/>
                </a:lnTo>
                <a:cubicBezTo>
                  <a:pt x="0" y="17893"/>
                  <a:pt x="44495" y="0"/>
                  <a:pt x="99320" y="0"/>
                </a:cubicBezTo>
                <a:close/>
              </a:path>
            </a:pathLst>
          </a:custGeom>
        </p:spPr>
      </p:pic>
      <p:pic>
        <p:nvPicPr>
          <p:cNvPr id="24" name="图片 23" descr="男人躺在床上睡觉&#10;&#10;描述已自动生成"/>
          <p:cNvPicPr/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364038" y="3886200"/>
            <a:ext cx="3429000" cy="2107989"/>
          </a:xfrm>
          <a:custGeom>
            <a:avLst/>
            <a:gdLst>
              <a:gd name="connsiteX0" fmla="*/ 99320 w 3429000"/>
              <a:gd name="connsiteY0" fmla="*/ 0 h 2107989"/>
              <a:gd name="connsiteX1" fmla="*/ 3329680 w 3429000"/>
              <a:gd name="connsiteY1" fmla="*/ 0 h 2107989"/>
              <a:gd name="connsiteX2" fmla="*/ 3429000 w 3429000"/>
              <a:gd name="connsiteY2" fmla="*/ 39940 h 2107989"/>
              <a:gd name="connsiteX3" fmla="*/ 3429000 w 3429000"/>
              <a:gd name="connsiteY3" fmla="*/ 2095248 h 2107989"/>
              <a:gd name="connsiteX4" fmla="*/ 3422598 w 3429000"/>
              <a:gd name="connsiteY4" fmla="*/ 2107989 h 2107989"/>
              <a:gd name="connsiteX5" fmla="*/ 6402 w 3429000"/>
              <a:gd name="connsiteY5" fmla="*/ 2107989 h 2107989"/>
              <a:gd name="connsiteX6" fmla="*/ 0 w 3429000"/>
              <a:gd name="connsiteY6" fmla="*/ 2095248 h 2107989"/>
              <a:gd name="connsiteX7" fmla="*/ 0 w 3429000"/>
              <a:gd name="connsiteY7" fmla="*/ 39940 h 2107989"/>
              <a:gd name="connsiteX8" fmla="*/ 99320 w 3429000"/>
              <a:gd name="connsiteY8" fmla="*/ 0 h 2107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9000" h="2107989">
                <a:moveTo>
                  <a:pt x="99320" y="0"/>
                </a:moveTo>
                <a:lnTo>
                  <a:pt x="3329680" y="0"/>
                </a:lnTo>
                <a:cubicBezTo>
                  <a:pt x="3384505" y="0"/>
                  <a:pt x="3429000" y="17893"/>
                  <a:pt x="3429000" y="39940"/>
                </a:cubicBezTo>
                <a:lnTo>
                  <a:pt x="3429000" y="2095248"/>
                </a:lnTo>
                <a:lnTo>
                  <a:pt x="3422598" y="2107989"/>
                </a:lnTo>
                <a:lnTo>
                  <a:pt x="6402" y="2107989"/>
                </a:lnTo>
                <a:lnTo>
                  <a:pt x="0" y="2095248"/>
                </a:lnTo>
                <a:lnTo>
                  <a:pt x="0" y="39940"/>
                </a:lnTo>
                <a:cubicBezTo>
                  <a:pt x="0" y="17893"/>
                  <a:pt x="44496" y="0"/>
                  <a:pt x="99320" y="0"/>
                </a:cubicBezTo>
                <a:close/>
              </a:path>
            </a:pathLst>
          </a:custGeom>
        </p:spPr>
      </p:pic>
      <p:pic>
        <p:nvPicPr>
          <p:cNvPr id="23" name="图片 22" descr="男人和女人站在海边&#10;&#10;描述已自动生成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067675" y="3886200"/>
            <a:ext cx="3417095" cy="2135188"/>
          </a:xfrm>
          <a:custGeom>
            <a:avLst/>
            <a:gdLst>
              <a:gd name="connsiteX0" fmla="*/ 99320 w 3417095"/>
              <a:gd name="connsiteY0" fmla="*/ 0 h 2135188"/>
              <a:gd name="connsiteX1" fmla="*/ 3329680 w 3417095"/>
              <a:gd name="connsiteY1" fmla="*/ 0 h 2135188"/>
              <a:gd name="connsiteX2" fmla="*/ 3399899 w 3417095"/>
              <a:gd name="connsiteY2" fmla="*/ 11703 h 2135188"/>
              <a:gd name="connsiteX3" fmla="*/ 3417095 w 3417095"/>
              <a:gd name="connsiteY3" fmla="*/ 21956 h 2135188"/>
              <a:gd name="connsiteX4" fmla="*/ 3417095 w 3417095"/>
              <a:gd name="connsiteY4" fmla="*/ 2113232 h 2135188"/>
              <a:gd name="connsiteX5" fmla="*/ 3399899 w 3417095"/>
              <a:gd name="connsiteY5" fmla="*/ 2123486 h 2135188"/>
              <a:gd name="connsiteX6" fmla="*/ 3329680 w 3417095"/>
              <a:gd name="connsiteY6" fmla="*/ 2135188 h 2135188"/>
              <a:gd name="connsiteX7" fmla="*/ 99320 w 3417095"/>
              <a:gd name="connsiteY7" fmla="*/ 2135188 h 2135188"/>
              <a:gd name="connsiteX8" fmla="*/ 0 w 3417095"/>
              <a:gd name="connsiteY8" fmla="*/ 2095248 h 2135188"/>
              <a:gd name="connsiteX9" fmla="*/ 0 w 3417095"/>
              <a:gd name="connsiteY9" fmla="*/ 39940 h 2135188"/>
              <a:gd name="connsiteX10" fmla="*/ 99320 w 3417095"/>
              <a:gd name="connsiteY10" fmla="*/ 0 h 213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17095" h="2135188">
                <a:moveTo>
                  <a:pt x="99320" y="0"/>
                </a:moveTo>
                <a:lnTo>
                  <a:pt x="3329680" y="0"/>
                </a:lnTo>
                <a:cubicBezTo>
                  <a:pt x="3357093" y="0"/>
                  <a:pt x="3381923" y="4474"/>
                  <a:pt x="3399899" y="11703"/>
                </a:cubicBezTo>
                <a:lnTo>
                  <a:pt x="3417095" y="21956"/>
                </a:lnTo>
                <a:lnTo>
                  <a:pt x="3417095" y="2113232"/>
                </a:lnTo>
                <a:lnTo>
                  <a:pt x="3399899" y="2123486"/>
                </a:lnTo>
                <a:cubicBezTo>
                  <a:pt x="3381923" y="2130715"/>
                  <a:pt x="3357093" y="2135188"/>
                  <a:pt x="3329680" y="2135188"/>
                </a:cubicBezTo>
                <a:lnTo>
                  <a:pt x="99320" y="2135188"/>
                </a:lnTo>
                <a:cubicBezTo>
                  <a:pt x="44496" y="2135188"/>
                  <a:pt x="0" y="2117295"/>
                  <a:pt x="0" y="2095248"/>
                </a:cubicBezTo>
                <a:lnTo>
                  <a:pt x="0" y="39940"/>
                </a:lnTo>
                <a:cubicBezTo>
                  <a:pt x="0" y="17893"/>
                  <a:pt x="44496" y="0"/>
                  <a:pt x="99320" y="0"/>
                </a:cubicBezTo>
                <a:close/>
              </a:path>
            </a:pathLst>
          </a:custGeom>
        </p:spPr>
      </p:pic>
      <p:sp>
        <p:nvSpPr>
          <p:cNvPr id="3" name="矩形 51"/>
          <p:cNvSpPr/>
          <p:nvPr/>
        </p:nvSpPr>
        <p:spPr>
          <a:xfrm>
            <a:off x="660400" y="3886200"/>
            <a:ext cx="3429000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矩形 51"/>
          <p:cNvSpPr/>
          <p:nvPr/>
        </p:nvSpPr>
        <p:spPr>
          <a:xfrm>
            <a:off x="4364038" y="3886200"/>
            <a:ext cx="3429000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51"/>
          <p:cNvSpPr/>
          <p:nvPr/>
        </p:nvSpPr>
        <p:spPr>
          <a:xfrm>
            <a:off x="8067675" y="3886200"/>
            <a:ext cx="3429000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 descr="戴帽子的人在湖边&#10;&#10;描述已自动生成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38175" y="787400"/>
            <a:ext cx="10858500" cy="2844800"/>
          </a:xfrm>
          <a:custGeom>
            <a:avLst/>
            <a:gdLst>
              <a:gd name="connsiteX0" fmla="*/ 314514 w 10858500"/>
              <a:gd name="connsiteY0" fmla="*/ 0 h 2844800"/>
              <a:gd name="connsiteX1" fmla="*/ 10543986 w 10858500"/>
              <a:gd name="connsiteY1" fmla="*/ 0 h 2844800"/>
              <a:gd name="connsiteX2" fmla="*/ 10858500 w 10858500"/>
              <a:gd name="connsiteY2" fmla="*/ 53214 h 2844800"/>
              <a:gd name="connsiteX3" fmla="*/ 10858500 w 10858500"/>
              <a:gd name="connsiteY3" fmla="*/ 2791586 h 2844800"/>
              <a:gd name="connsiteX4" fmla="*/ 10543986 w 10858500"/>
              <a:gd name="connsiteY4" fmla="*/ 2844800 h 2844800"/>
              <a:gd name="connsiteX5" fmla="*/ 314514 w 10858500"/>
              <a:gd name="connsiteY5" fmla="*/ 2844800 h 2844800"/>
              <a:gd name="connsiteX6" fmla="*/ 0 w 10858500"/>
              <a:gd name="connsiteY6" fmla="*/ 2791586 h 2844800"/>
              <a:gd name="connsiteX7" fmla="*/ 0 w 10858500"/>
              <a:gd name="connsiteY7" fmla="*/ 53214 h 2844800"/>
              <a:gd name="connsiteX8" fmla="*/ 314514 w 10858500"/>
              <a:gd name="connsiteY8" fmla="*/ 0 h 28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58500" h="2844800">
                <a:moveTo>
                  <a:pt x="314514" y="0"/>
                </a:moveTo>
                <a:lnTo>
                  <a:pt x="10543986" y="0"/>
                </a:lnTo>
                <a:cubicBezTo>
                  <a:pt x="10717598" y="0"/>
                  <a:pt x="10858500" y="23840"/>
                  <a:pt x="10858500" y="53214"/>
                </a:cubicBezTo>
                <a:lnTo>
                  <a:pt x="10858500" y="2791586"/>
                </a:lnTo>
                <a:cubicBezTo>
                  <a:pt x="10858500" y="2820960"/>
                  <a:pt x="10717598" y="2844800"/>
                  <a:pt x="10543986" y="2844800"/>
                </a:cubicBezTo>
                <a:lnTo>
                  <a:pt x="314514" y="2844800"/>
                </a:lnTo>
                <a:cubicBezTo>
                  <a:pt x="140902" y="2844800"/>
                  <a:pt x="0" y="2820960"/>
                  <a:pt x="0" y="2791586"/>
                </a:cubicBezTo>
                <a:lnTo>
                  <a:pt x="0" y="53214"/>
                </a:lnTo>
                <a:cubicBezTo>
                  <a:pt x="0" y="23840"/>
                  <a:pt x="140902" y="0"/>
                  <a:pt x="314514" y="0"/>
                </a:cubicBezTo>
                <a:close/>
              </a:path>
            </a:pathLst>
          </a:custGeom>
        </p:spPr>
      </p:pic>
      <p:sp>
        <p:nvSpPr>
          <p:cNvPr id="2" name="矩形 51"/>
          <p:cNvSpPr/>
          <p:nvPr/>
        </p:nvSpPr>
        <p:spPr>
          <a:xfrm>
            <a:off x="638175" y="787400"/>
            <a:ext cx="10858500" cy="284480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51" name="任意多边形: 形状 50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56590" y="742601"/>
            <a:ext cx="32272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ln w="63500" cap="rnd">
                  <a:gradFill>
                    <a:gsLst>
                      <a:gs pos="0">
                        <a:srgbClr val="2AC1F9"/>
                      </a:gs>
                      <a:gs pos="100000">
                        <a:srgbClr val="1B59D0"/>
                      </a:gs>
                    </a:gsLst>
                    <a:lin ang="5400000" scaled="1"/>
                  </a:gra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04</a:t>
            </a:r>
            <a:endParaRPr lang="zh-CN" altLang="en-US" sz="19900" dirty="0">
              <a:ln w="63500" cap="rnd">
                <a:gradFill>
                  <a:gsLst>
                    <a:gs pos="0">
                      <a:srgbClr val="2AC1F9"/>
                    </a:gs>
                    <a:gs pos="100000">
                      <a:srgbClr val="1B59D0"/>
                    </a:gs>
                  </a:gsLst>
                  <a:lin ang="5400000" scaled="1"/>
                </a:gra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255" y="3178810"/>
            <a:ext cx="3380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社会文化</a:t>
            </a:r>
            <a:endParaRPr lang="zh-CN" altLang="en-US" sz="6000" dirty="0">
              <a:gradFill flip="none" rotWithShape="1">
                <a:gsLst>
                  <a:gs pos="0">
                    <a:srgbClr val="2AC1F9"/>
                  </a:gs>
                  <a:gs pos="58000">
                    <a:srgbClr val="1A55CF"/>
                  </a:gs>
                </a:gsLst>
                <a:lin ang="27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8240" y="3963471"/>
            <a:ext cx="2828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SOCIAL CULTURE</a:t>
            </a:r>
            <a:endParaRPr lang="en-US" altLang="zh-CN" sz="24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97900" y="787400"/>
            <a:ext cx="4698774" cy="4698774"/>
            <a:chOff x="7306018" y="2146901"/>
            <a:chExt cx="1561048" cy="1561048"/>
          </a:xfrm>
        </p:grpSpPr>
        <p:sp>
          <p:nvSpPr>
            <p:cNvPr id="15" name="椭圆 14"/>
            <p:cNvSpPr/>
            <p:nvPr/>
          </p:nvSpPr>
          <p:spPr>
            <a:xfrm>
              <a:off x="7306018" y="2146901"/>
              <a:ext cx="1561048" cy="1561048"/>
            </a:xfrm>
            <a:prstGeom prst="ellipse">
              <a:avLst/>
            </a:prstGeom>
            <a:pattFill prst="solidDmnd">
              <a:fgClr>
                <a:srgbClr val="DDF3FF"/>
              </a:fgClr>
              <a:bgClr>
                <a:schemeClr val="bg1"/>
              </a:bgClr>
            </a:pattFill>
            <a:ln w="127000" cap="rnd">
              <a:gradFill>
                <a:gsLst>
                  <a:gs pos="0">
                    <a:srgbClr val="26A9F0"/>
                  </a:gs>
                  <a:gs pos="100000">
                    <a:srgbClr val="1B59D0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519990" y="2322538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076131"/>
                </a:avLst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HAPPY FATHER’S DAY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19990" y="2722222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BEST DAD EVER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pic>
        <p:nvPicPr>
          <p:cNvPr id="32" name="图形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429" y="2188770"/>
            <a:ext cx="2266817" cy="18450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0163" y="4525266"/>
            <a:ext cx="5272655" cy="6330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/>
              <a:t>你根本不是英雄，也没有超能力，所有光辉都是你为了生活死扛</a:t>
            </a:r>
            <a:endParaRPr lang="zh-CN" altLang="en-US" dirty="0"/>
          </a:p>
        </p:txBody>
      </p:sp>
      <p:pic>
        <p:nvPicPr>
          <p:cNvPr id="39" name="图形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 rot="2156102">
            <a:off x="-849575" y="-146844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41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44" name="组合 43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8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0" name="图形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0000" flipH="1">
            <a:off x="6767986" y="1767726"/>
            <a:ext cx="1270564" cy="38933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2561" y="817850"/>
            <a:ext cx="2112860" cy="597220"/>
            <a:chOff x="833327" y="923774"/>
            <a:chExt cx="2112860" cy="597220"/>
          </a:xfrm>
        </p:grpSpPr>
        <p:sp>
          <p:nvSpPr>
            <p:cNvPr id="3" name="文本框 2"/>
            <p:cNvSpPr txBox="1"/>
            <p:nvPr/>
          </p:nvSpPr>
          <p:spPr>
            <a:xfrm>
              <a:off x="869978" y="936219"/>
              <a:ext cx="20762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节日祝福语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3327" y="923774"/>
              <a:ext cx="20762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节日祝福语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6" name="组合 5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11" name="组合 10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5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6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3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84087" y="2583544"/>
            <a:ext cx="7423827" cy="1690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dirty="0"/>
              <a:t>当我</a:t>
            </a:r>
            <a:r>
              <a:rPr lang="en-US" altLang="ja-JP" dirty="0"/>
              <a:t>7</a:t>
            </a:r>
            <a:r>
              <a:rPr lang="ja-JP" altLang="en-US" dirty="0"/>
              <a:t>岁时，我感到我父亲是天底下最聪明的人；</a:t>
            </a:r>
            <a:endParaRPr lang="en-US" altLang="ja-JP" dirty="0"/>
          </a:p>
          <a:p>
            <a:pPr algn="l">
              <a:lnSpc>
                <a:spcPct val="150000"/>
              </a:lnSpc>
            </a:pPr>
            <a:r>
              <a:rPr lang="ja-JP" altLang="en-US" dirty="0"/>
              <a:t>当我</a:t>
            </a:r>
            <a:r>
              <a:rPr lang="en-US" altLang="ja-JP" dirty="0"/>
              <a:t>14</a:t>
            </a:r>
            <a:r>
              <a:rPr lang="ja-JP" altLang="en-US" dirty="0"/>
              <a:t>岁时，我感到我父亲是天底下最不通情达理的人；</a:t>
            </a:r>
            <a:endParaRPr lang="en-US" altLang="ja-JP" dirty="0"/>
          </a:p>
          <a:p>
            <a:pPr algn="l">
              <a:lnSpc>
                <a:spcPct val="150000"/>
              </a:lnSpc>
            </a:pPr>
            <a:r>
              <a:rPr lang="ja-JP" altLang="en-US" dirty="0"/>
              <a:t>当我</a:t>
            </a:r>
            <a:r>
              <a:rPr lang="en-US" altLang="ja-JP" dirty="0"/>
              <a:t>21</a:t>
            </a:r>
            <a:r>
              <a:rPr lang="ja-JP" altLang="en-US" dirty="0"/>
              <a:t>岁时，我忽然发现我父亲还是很聪明的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2000250" y="4587877"/>
            <a:ext cx="6306535" cy="501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rgbClr val="0C3892">
                    <a:alpha val="40000"/>
                  </a:srgbClr>
                </a:solidFill>
              </a:rPr>
              <a:t>他改掉好多坏毛病，因为你把他当英雄，他不敢让你失望。</a:t>
            </a:r>
            <a:endParaRPr lang="zh-CN" altLang="en-US" sz="20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75666" y="5298720"/>
            <a:ext cx="5189241" cy="3785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400" dirty="0">
                <a:solidFill>
                  <a:srgbClr val="0C3892">
                    <a:alpha val="42000"/>
                  </a:srgbClr>
                </a:solidFill>
              </a:rPr>
              <a:t>当他成为爸爸，一切都要从零开始，不管他身上曾有多耀眼的光环。</a:t>
            </a:r>
            <a:endParaRPr lang="zh-CN" altLang="en-US" sz="1400" dirty="0">
              <a:solidFill>
                <a:srgbClr val="0C3892">
                  <a:alpha val="42000"/>
                </a:srgb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62188" y="2294974"/>
            <a:ext cx="3996607" cy="419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600" dirty="0">
                <a:solidFill>
                  <a:srgbClr val="0C3892">
                    <a:alpha val="80000"/>
                  </a:srgbClr>
                </a:solidFill>
              </a:rPr>
              <a:t>从来不许我骄傲，却从不掩饰我是你的骄傲。</a:t>
            </a:r>
            <a:endParaRPr lang="zh-CN" altLang="en-US" sz="1600" dirty="0">
              <a:solidFill>
                <a:srgbClr val="0C3892">
                  <a:alpha val="80000"/>
                </a:srgb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23529" y="4963143"/>
            <a:ext cx="4273927" cy="3375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200" dirty="0">
                <a:solidFill>
                  <a:srgbClr val="0C3892">
                    <a:alpha val="40000"/>
                  </a:srgbClr>
                </a:solidFill>
              </a:rPr>
              <a:t>谢谢你让我有了无条件退路，可随时全身而退到你的保护圈内。</a:t>
            </a:r>
            <a:endParaRPr lang="zh-CN" altLang="en-US" sz="12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2141" y="2934449"/>
            <a:ext cx="3754554" cy="460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800" dirty="0">
                <a:solidFill>
                  <a:srgbClr val="0C3892">
                    <a:alpha val="20000"/>
                  </a:srgbClr>
                </a:solidFill>
              </a:rPr>
              <a:t>感谢你不是超人，却为我变成了万能。</a:t>
            </a:r>
            <a:endParaRPr lang="zh-CN" altLang="en-US" sz="1800" dirty="0">
              <a:solidFill>
                <a:srgbClr val="0C3892">
                  <a:alpha val="20000"/>
                </a:srgb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04401" y="1312131"/>
            <a:ext cx="5856090" cy="460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800" dirty="0">
                <a:solidFill>
                  <a:srgbClr val="0C3892">
                    <a:alpha val="37000"/>
                  </a:srgbClr>
                </a:solidFill>
              </a:rPr>
              <a:t>他的肩膀是我看世界的瞭望台，是你把我举过头顶看世界。</a:t>
            </a:r>
            <a:endParaRPr lang="zh-CN" altLang="en-US" sz="1800" dirty="0">
              <a:solidFill>
                <a:srgbClr val="0C3892">
                  <a:alpha val="37000"/>
                </a:srgb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88267" y="2240200"/>
            <a:ext cx="4055919" cy="419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600" dirty="0">
                <a:solidFill>
                  <a:srgbClr val="0C3892">
                    <a:alpha val="50000"/>
                  </a:srgbClr>
                </a:solidFill>
              </a:rPr>
              <a:t>父亲是家里的顶梁柱今天让我们一起炫“父”。</a:t>
            </a:r>
            <a:endParaRPr lang="zh-CN" altLang="en-US" sz="1600" dirty="0">
              <a:solidFill>
                <a:srgbClr val="0C3892">
                  <a:alpha val="50000"/>
                </a:srgb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18892" y="4193377"/>
            <a:ext cx="4139275" cy="419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600" dirty="0">
                <a:solidFill>
                  <a:srgbClr val="0C3892">
                    <a:alpha val="40000"/>
                  </a:srgbClr>
                </a:solidFill>
              </a:rPr>
              <a:t>从来不说爱我的男人却能包容我所有坏脾气。</a:t>
            </a:r>
            <a:endParaRPr lang="zh-CN" altLang="en-US" sz="16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5325" y="4205862"/>
            <a:ext cx="6708888" cy="501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rgbClr val="0C3892">
                    <a:alpha val="40000"/>
                  </a:srgbClr>
                </a:solidFill>
              </a:rPr>
              <a:t>爸爸存在的理由，是陪我看蜗牛。告诉我，人生的路，要慢慢走。</a:t>
            </a:r>
            <a:endParaRPr lang="zh-CN" altLang="en-US" sz="20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90759" y="1768697"/>
            <a:ext cx="4471096" cy="460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800" dirty="0">
                <a:solidFill>
                  <a:srgbClr val="0C3892">
                    <a:alpha val="40000"/>
                  </a:srgbClr>
                </a:solidFill>
              </a:rPr>
              <a:t>爸爸装扮成超人模样，一辈子都忘记了卸妆。</a:t>
            </a:r>
            <a:endParaRPr lang="zh-CN" altLang="en-US" sz="18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4544" y="5084752"/>
            <a:ext cx="5843266" cy="419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600" dirty="0">
                <a:solidFill>
                  <a:srgbClr val="0C3892">
                    <a:alpha val="40000"/>
                  </a:srgbClr>
                </a:solidFill>
              </a:rPr>
              <a:t>我一天一天明白你的平凡，同时也一天一天理解你曾付出的辛苦。</a:t>
            </a:r>
            <a:endParaRPr lang="zh-CN" altLang="en-US" sz="1600" dirty="0">
              <a:solidFill>
                <a:srgbClr val="0C3892">
                  <a:alpha val="40000"/>
                </a:srgb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4455" y="1740060"/>
            <a:ext cx="4471096" cy="460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800" dirty="0">
                <a:solidFill>
                  <a:srgbClr val="0C3892">
                    <a:alpha val="70000"/>
                  </a:srgbClr>
                </a:solidFill>
              </a:rPr>
              <a:t>赶不上时间的脚步，但想抹平你脸上的印迹。</a:t>
            </a:r>
            <a:endParaRPr lang="zh-CN" altLang="en-US" sz="1800" dirty="0">
              <a:solidFill>
                <a:srgbClr val="0C3892">
                  <a:alpha val="70000"/>
                </a:srgb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36" name="文本框 35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任意多边形: 形状 38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8785917" y="2947448"/>
            <a:ext cx="2845651" cy="317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100" dirty="0">
                <a:solidFill>
                  <a:srgbClr val="0C3892">
                    <a:alpha val="70000"/>
                  </a:srgbClr>
                </a:solidFill>
              </a:rPr>
              <a:t>父亲是家里的顶梁柱今天让我们一起炫“父”。</a:t>
            </a:r>
            <a:endParaRPr lang="zh-CN" altLang="en-US" sz="1100" dirty="0">
              <a:solidFill>
                <a:srgbClr val="0C3892">
                  <a:alpha val="70000"/>
                </a:srgb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20070" y="3529889"/>
            <a:ext cx="3754554" cy="460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800" dirty="0">
                <a:solidFill>
                  <a:srgbClr val="0C3892">
                    <a:alpha val="20000"/>
                  </a:srgbClr>
                </a:solidFill>
              </a:rPr>
              <a:t>感谢你不是超人，却为我变成了万能。</a:t>
            </a:r>
            <a:endParaRPr lang="zh-CN" altLang="en-US" sz="1800" dirty="0">
              <a:solidFill>
                <a:srgbClr val="0C3892">
                  <a:alpha val="20000"/>
                </a:srgb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0841" y="3606256"/>
            <a:ext cx="2803973" cy="317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100" dirty="0">
                <a:solidFill>
                  <a:srgbClr val="0C3892">
                    <a:alpha val="30000"/>
                  </a:srgbClr>
                </a:solidFill>
              </a:rPr>
              <a:t>从来不许我骄傲，</a:t>
            </a:r>
            <a:r>
              <a:rPr lang="zh-CN" altLang="en-US" sz="1100">
                <a:solidFill>
                  <a:srgbClr val="0C3892">
                    <a:alpha val="30000"/>
                  </a:srgbClr>
                </a:solidFill>
              </a:rPr>
              <a:t>却从不掩饰我是你的骄傲</a:t>
            </a:r>
            <a:r>
              <a:rPr lang="zh-CN" altLang="en-US" sz="1100" dirty="0">
                <a:solidFill>
                  <a:srgbClr val="0C3892">
                    <a:alpha val="30000"/>
                  </a:srgbClr>
                </a:solidFill>
              </a:rPr>
              <a:t>。</a:t>
            </a:r>
            <a:endParaRPr lang="zh-CN" altLang="en-US" sz="1100" dirty="0">
              <a:solidFill>
                <a:srgbClr val="0C3892">
                  <a:alpha val="30000"/>
                </a:srgb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08271" y="1559252"/>
            <a:ext cx="2366353" cy="317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1100" dirty="0">
                <a:solidFill>
                  <a:srgbClr val="0C3892">
                    <a:alpha val="20000"/>
                  </a:srgbClr>
                </a:solidFill>
              </a:rPr>
              <a:t>感谢你不是超人，却为我变成了万能。</a:t>
            </a:r>
            <a:endParaRPr lang="zh-CN" altLang="en-US" sz="1100" dirty="0">
              <a:solidFill>
                <a:srgbClr val="0C3892">
                  <a:alpha val="20000"/>
                </a:srgbClr>
              </a:solidFill>
            </a:endParaRPr>
          </a:p>
        </p:txBody>
      </p:sp>
      <p:pic>
        <p:nvPicPr>
          <p:cNvPr id="45" name="图形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-319477" y="5643994"/>
            <a:ext cx="1155023" cy="1167019"/>
            <a:chOff x="5573268" y="2861427"/>
            <a:chExt cx="1155023" cy="1167019"/>
          </a:xfrm>
        </p:grpSpPr>
        <p:grpSp>
          <p:nvGrpSpPr>
            <p:cNvPr id="47" name="组合 46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51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9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53" name="图形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9284" y="5411306"/>
            <a:ext cx="3093530" cy="19471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2561" y="817850"/>
            <a:ext cx="1734552" cy="597220"/>
            <a:chOff x="833327" y="923774"/>
            <a:chExt cx="1734552" cy="597220"/>
          </a:xfrm>
        </p:grpSpPr>
        <p:sp>
          <p:nvSpPr>
            <p:cNvPr id="3" name="文本框 2"/>
            <p:cNvSpPr txBox="1"/>
            <p:nvPr/>
          </p:nvSpPr>
          <p:spPr>
            <a:xfrm>
              <a:off x="869978" y="936219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祝福花朵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3327" y="923774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祝福花朵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6" name="组合 5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11" name="组合 10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5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6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3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43634" y="1976634"/>
            <a:ext cx="2904732" cy="2904732"/>
            <a:chOff x="6797900" y="787400"/>
            <a:chExt cx="4698774" cy="4698774"/>
          </a:xfrm>
        </p:grpSpPr>
        <p:grpSp>
          <p:nvGrpSpPr>
            <p:cNvPr id="17" name="组合 16"/>
            <p:cNvGrpSpPr/>
            <p:nvPr/>
          </p:nvGrpSpPr>
          <p:grpSpPr>
            <a:xfrm>
              <a:off x="6797900" y="787400"/>
              <a:ext cx="4698774" cy="4698774"/>
              <a:chOff x="7306018" y="2146901"/>
              <a:chExt cx="1561048" cy="156104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pattFill prst="solidDmnd">
                <a:fgClr>
                  <a:srgbClr val="DDF3FF"/>
                </a:fgClr>
                <a:bgClr>
                  <a:schemeClr val="bg1"/>
                </a:bgClr>
              </a:pattFill>
              <a:ln w="6350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71986" y="1993373"/>
              <a:ext cx="2941632" cy="2394352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flipH="1">
              <a:off x="8556272" y="1532870"/>
              <a:ext cx="1173061" cy="3594595"/>
            </a:xfrm>
            <a:prstGeom prst="rect">
              <a:avLst/>
            </a:prstGeom>
          </p:spPr>
        </p:pic>
      </p:grpSp>
      <p:sp>
        <p:nvSpPr>
          <p:cNvPr id="32" name="椭圆 31"/>
          <p:cNvSpPr/>
          <p:nvPr/>
        </p:nvSpPr>
        <p:spPr>
          <a:xfrm>
            <a:off x="4295775" y="1592265"/>
            <a:ext cx="3600452" cy="3600446"/>
          </a:xfrm>
          <a:prstGeom prst="ellipse">
            <a:avLst/>
          </a:prstGeom>
          <a:noFill/>
          <a:ln w="25400">
            <a:gradFill>
              <a:gsLst>
                <a:gs pos="49000">
                  <a:srgbClr val="2AC1F9">
                    <a:alpha val="48000"/>
                  </a:srgbClr>
                </a:gs>
                <a:gs pos="13000">
                  <a:srgbClr val="2AC1F9">
                    <a:alpha val="0"/>
                  </a:srgbClr>
                </a:gs>
                <a:gs pos="100000">
                  <a:srgbClr val="1A55C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  <a:ea typeface="方正兰亭细黑_GBK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827649" y="1061213"/>
            <a:ext cx="4536706" cy="4536698"/>
          </a:xfrm>
          <a:prstGeom prst="ellipse">
            <a:avLst/>
          </a:prstGeom>
          <a:noFill/>
          <a:ln w="41275">
            <a:gradFill>
              <a:gsLst>
                <a:gs pos="49000">
                  <a:srgbClr val="1A55CF">
                    <a:alpha val="48000"/>
                  </a:srgbClr>
                </a:gs>
                <a:gs pos="10000">
                  <a:srgbClr val="2AC1F9">
                    <a:alpha val="0"/>
                  </a:srgbClr>
                </a:gs>
                <a:gs pos="100000">
                  <a:srgbClr val="1A55CF">
                    <a:alpha val="4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  <a:ea typeface="方正兰亭细黑_GBK"/>
              <a:cs typeface="+mn-cs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613418" y="1910429"/>
            <a:ext cx="756888" cy="756888"/>
            <a:chOff x="1212196" y="3668104"/>
            <a:chExt cx="769004" cy="769004"/>
          </a:xfrm>
        </p:grpSpPr>
        <p:grpSp>
          <p:nvGrpSpPr>
            <p:cNvPr id="58" name="组合 57"/>
            <p:cNvGrpSpPr/>
            <p:nvPr/>
          </p:nvGrpSpPr>
          <p:grpSpPr>
            <a:xfrm>
              <a:off x="1212196" y="3668104"/>
              <a:ext cx="769004" cy="769004"/>
              <a:chOff x="7306018" y="2146901"/>
              <a:chExt cx="1561048" cy="156104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59" name="图形 5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82581" y="3838489"/>
              <a:ext cx="428234" cy="428234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3613418" y="3784879"/>
            <a:ext cx="756888" cy="756888"/>
            <a:chOff x="1212196" y="3668104"/>
            <a:chExt cx="769004" cy="769004"/>
          </a:xfrm>
        </p:grpSpPr>
        <p:grpSp>
          <p:nvGrpSpPr>
            <p:cNvPr id="52" name="组合 51"/>
            <p:cNvGrpSpPr/>
            <p:nvPr/>
          </p:nvGrpSpPr>
          <p:grpSpPr>
            <a:xfrm>
              <a:off x="1212196" y="3668104"/>
              <a:ext cx="769004" cy="769004"/>
              <a:chOff x="7306018" y="2146901"/>
              <a:chExt cx="1561048" cy="156104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53" name="图形 5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82581" y="3838489"/>
              <a:ext cx="428234" cy="428234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775298" y="1910429"/>
            <a:ext cx="756888" cy="756888"/>
            <a:chOff x="1212196" y="3668104"/>
            <a:chExt cx="769004" cy="769004"/>
          </a:xfrm>
        </p:grpSpPr>
        <p:grpSp>
          <p:nvGrpSpPr>
            <p:cNvPr id="44" name="组合 43"/>
            <p:cNvGrpSpPr/>
            <p:nvPr/>
          </p:nvGrpSpPr>
          <p:grpSpPr>
            <a:xfrm>
              <a:off x="1212196" y="3668104"/>
              <a:ext cx="769004" cy="769004"/>
              <a:chOff x="7306018" y="2146901"/>
              <a:chExt cx="1561048" cy="156104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45" name="图形 4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82581" y="3838489"/>
              <a:ext cx="428234" cy="428234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7775298" y="3784879"/>
            <a:ext cx="756888" cy="756888"/>
            <a:chOff x="1212196" y="3668104"/>
            <a:chExt cx="769004" cy="769004"/>
          </a:xfrm>
        </p:grpSpPr>
        <p:grpSp>
          <p:nvGrpSpPr>
            <p:cNvPr id="64" name="组合 63"/>
            <p:cNvGrpSpPr/>
            <p:nvPr/>
          </p:nvGrpSpPr>
          <p:grpSpPr>
            <a:xfrm>
              <a:off x="1212196" y="3668104"/>
              <a:ext cx="769004" cy="769004"/>
              <a:chOff x="7306018" y="2146901"/>
              <a:chExt cx="1561048" cy="156104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65" name="图形 6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82581" y="3838489"/>
              <a:ext cx="428234" cy="428234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571466" y="2236478"/>
            <a:ext cx="3045876" cy="1093084"/>
            <a:chOff x="571466" y="2236478"/>
            <a:chExt cx="3045876" cy="1093084"/>
          </a:xfrm>
        </p:grpSpPr>
        <p:sp>
          <p:nvSpPr>
            <p:cNvPr id="74" name="文本框 73"/>
            <p:cNvSpPr txBox="1"/>
            <p:nvPr/>
          </p:nvSpPr>
          <p:spPr>
            <a:xfrm>
              <a:off x="2780574" y="2236478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 algn="r"/>
              <a:r>
                <a:rPr lang="zh-CN" altLang="en-US" dirty="0"/>
                <a:t>石斛兰</a:t>
              </a:r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71466" y="2533703"/>
              <a:ext cx="3041821" cy="795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 algn="r"/>
              <a:r>
                <a:rPr lang="zh-CN" altLang="en-US" dirty="0"/>
                <a:t>石斛兰具有秉性刚强、祥和可亲的气质。父亲节送石斛兰，表示坚毅、勇敢。石斛的花语是：祝福、纯洁、吉祥、幸福。</a:t>
              </a:r>
              <a:endParaRPr lang="zh-CN" altLang="en-US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9630" y="4099626"/>
            <a:ext cx="3045876" cy="1093084"/>
            <a:chOff x="571466" y="2236478"/>
            <a:chExt cx="3045876" cy="1093084"/>
          </a:xfrm>
        </p:grpSpPr>
        <p:sp>
          <p:nvSpPr>
            <p:cNvPr id="79" name="文本框 78"/>
            <p:cNvSpPr txBox="1"/>
            <p:nvPr/>
          </p:nvSpPr>
          <p:spPr>
            <a:xfrm>
              <a:off x="2997942" y="2236478"/>
              <a:ext cx="619400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 algn="r"/>
              <a:r>
                <a:rPr lang="zh-CN" altLang="en-US" dirty="0"/>
                <a:t>玫瑰</a:t>
              </a:r>
              <a:endParaRPr lang="zh-CN" altLang="en-US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71466" y="2533703"/>
              <a:ext cx="3041821" cy="795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pPr algn="r"/>
              <a:r>
                <a:rPr lang="zh-CN" altLang="en-US" dirty="0"/>
                <a:t>红色或白色玫瑰是公认的父亲节的节花。通常也有以送黄色玫瑰花为主，有的国家把黄色视为男性的颜色。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8533123" y="2236478"/>
            <a:ext cx="3045876" cy="1573215"/>
            <a:chOff x="571466" y="2236478"/>
            <a:chExt cx="3045876" cy="1573215"/>
          </a:xfrm>
        </p:grpSpPr>
        <p:sp>
          <p:nvSpPr>
            <p:cNvPr id="82" name="文本框 81"/>
            <p:cNvSpPr txBox="1"/>
            <p:nvPr/>
          </p:nvSpPr>
          <p:spPr>
            <a:xfrm>
              <a:off x="2780574" y="2236478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太阳花</a:t>
              </a:r>
              <a:endParaRPr lang="zh-CN" altLang="en-US" dirty="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71466" y="2533703"/>
              <a:ext cx="3041821" cy="12759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有的国家流行父亲节送太阳花，寓意父亲像伟大的太阳。万物生长靠太阳，寓意在父亲的关爱下，子女才得以茁壮成长。此太阳花可以是向日葵，也可以是扶郎花。花语：深沉的爱。</a:t>
              </a:r>
              <a:endParaRPr lang="zh-CN" altLang="en-US" dirty="0"/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8591287" y="4099626"/>
            <a:ext cx="3045876" cy="853018"/>
            <a:chOff x="571466" y="2236478"/>
            <a:chExt cx="3045876" cy="853018"/>
          </a:xfrm>
        </p:grpSpPr>
        <p:sp>
          <p:nvSpPr>
            <p:cNvPr id="85" name="文本框 84"/>
            <p:cNvSpPr txBox="1"/>
            <p:nvPr/>
          </p:nvSpPr>
          <p:spPr>
            <a:xfrm>
              <a:off x="2780574" y="2236478"/>
              <a:ext cx="836768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 i="0" spc="120">
                  <a:solidFill>
                    <a:srgbClr val="1A55C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康乃馨</a:t>
              </a:r>
              <a:endParaRPr lang="zh-CN" altLang="en-US" dirty="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71466" y="2533703"/>
              <a:ext cx="3041821" cy="555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12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黄色康乃馨，象征慈祥、温馨、真挚，不求代价、永不褪色的爱。</a:t>
              </a:r>
              <a:endParaRPr lang="zh-CN" altLang="en-US" dirty="0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88" name="文本框 87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任意多边形: 形状 90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92" name="直接连接符 91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3" name="图形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-319477" y="5643994"/>
            <a:ext cx="1155023" cy="1167019"/>
            <a:chOff x="5573268" y="2861427"/>
            <a:chExt cx="1155023" cy="1167019"/>
          </a:xfrm>
        </p:grpSpPr>
        <p:grpSp>
          <p:nvGrpSpPr>
            <p:cNvPr id="95" name="组合 94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9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97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" name="图形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9284" y="5411306"/>
            <a:ext cx="3093530" cy="19471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男孩站在水里&#10;&#10;描述已自动生成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552926" y="1197583"/>
            <a:ext cx="5965974" cy="4462833"/>
          </a:xfrm>
          <a:custGeom>
            <a:avLst/>
            <a:gdLst>
              <a:gd name="connsiteX0" fmla="*/ 202663 w 6996864"/>
              <a:gd name="connsiteY0" fmla="*/ 0 h 5233988"/>
              <a:gd name="connsiteX1" fmla="*/ 6794201 w 6996864"/>
              <a:gd name="connsiteY1" fmla="*/ 0 h 5233988"/>
              <a:gd name="connsiteX2" fmla="*/ 6996864 w 6996864"/>
              <a:gd name="connsiteY2" fmla="*/ 97906 h 5233988"/>
              <a:gd name="connsiteX3" fmla="*/ 6996864 w 6996864"/>
              <a:gd name="connsiteY3" fmla="*/ 5136083 h 5233988"/>
              <a:gd name="connsiteX4" fmla="*/ 6794201 w 6996864"/>
              <a:gd name="connsiteY4" fmla="*/ 5233988 h 5233988"/>
              <a:gd name="connsiteX5" fmla="*/ 202663 w 6996864"/>
              <a:gd name="connsiteY5" fmla="*/ 5233988 h 5233988"/>
              <a:gd name="connsiteX6" fmla="*/ 0 w 6996864"/>
              <a:gd name="connsiteY6" fmla="*/ 5136083 h 5233988"/>
              <a:gd name="connsiteX7" fmla="*/ 0 w 6996864"/>
              <a:gd name="connsiteY7" fmla="*/ 97906 h 5233988"/>
              <a:gd name="connsiteX8" fmla="*/ 202663 w 6996864"/>
              <a:gd name="connsiteY8" fmla="*/ 0 h 523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6864" h="5233988">
                <a:moveTo>
                  <a:pt x="202663" y="0"/>
                </a:moveTo>
                <a:lnTo>
                  <a:pt x="6794201" y="0"/>
                </a:lnTo>
                <a:cubicBezTo>
                  <a:pt x="6906071" y="0"/>
                  <a:pt x="6996864" y="43862"/>
                  <a:pt x="6996864" y="97906"/>
                </a:cubicBezTo>
                <a:lnTo>
                  <a:pt x="6996864" y="5136083"/>
                </a:lnTo>
                <a:cubicBezTo>
                  <a:pt x="6996864" y="5190127"/>
                  <a:pt x="6906071" y="5233988"/>
                  <a:pt x="6794201" y="5233988"/>
                </a:cubicBezTo>
                <a:lnTo>
                  <a:pt x="202663" y="5233988"/>
                </a:lnTo>
                <a:cubicBezTo>
                  <a:pt x="90793" y="5233988"/>
                  <a:pt x="0" y="5190127"/>
                  <a:pt x="0" y="5136083"/>
                </a:cubicBezTo>
                <a:lnTo>
                  <a:pt x="0" y="97906"/>
                </a:lnTo>
                <a:cubicBezTo>
                  <a:pt x="0" y="43862"/>
                  <a:pt x="90793" y="0"/>
                  <a:pt x="202663" y="0"/>
                </a:cubicBezTo>
                <a:close/>
              </a:path>
            </a:pathLst>
          </a:custGeom>
        </p:spPr>
      </p:pic>
      <p:sp>
        <p:nvSpPr>
          <p:cNvPr id="2" name="矩形 51"/>
          <p:cNvSpPr/>
          <p:nvPr/>
        </p:nvSpPr>
        <p:spPr>
          <a:xfrm>
            <a:off x="5552926" y="1197583"/>
            <a:ext cx="5965974" cy="4462833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400" y="1952851"/>
            <a:ext cx="4860626" cy="2809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sz="2000" dirty="0"/>
              <a:t>当我</a:t>
            </a:r>
            <a:r>
              <a:rPr lang="en-US" altLang="ja-JP" sz="2000" dirty="0"/>
              <a:t>7</a:t>
            </a:r>
            <a:r>
              <a:rPr lang="ja-JP" altLang="en-US" sz="2000" dirty="0"/>
              <a:t>岁时，</a:t>
            </a:r>
            <a:endParaRPr lang="en-US" altLang="ja-JP" sz="2000" dirty="0"/>
          </a:p>
          <a:p>
            <a:pPr algn="l">
              <a:lnSpc>
                <a:spcPct val="150000"/>
              </a:lnSpc>
            </a:pPr>
            <a:r>
              <a:rPr lang="ja-JP" altLang="en-US" sz="2000" dirty="0"/>
              <a:t>我感到我父亲是天底下最聪明的人；</a:t>
            </a:r>
            <a:endParaRPr lang="en-US" altLang="ja-JP" sz="2000" dirty="0"/>
          </a:p>
          <a:p>
            <a:pPr algn="l">
              <a:lnSpc>
                <a:spcPct val="150000"/>
              </a:lnSpc>
            </a:pPr>
            <a:r>
              <a:rPr lang="ja-JP" altLang="en-US" sz="2000" dirty="0"/>
              <a:t>当我</a:t>
            </a:r>
            <a:r>
              <a:rPr lang="en-US" altLang="ja-JP" sz="2000" dirty="0"/>
              <a:t>14</a:t>
            </a:r>
            <a:r>
              <a:rPr lang="ja-JP" altLang="en-US" sz="2000" dirty="0"/>
              <a:t>岁时，</a:t>
            </a:r>
            <a:endParaRPr lang="en-US" altLang="ja-JP" sz="2000" dirty="0"/>
          </a:p>
          <a:p>
            <a:pPr algn="l">
              <a:lnSpc>
                <a:spcPct val="150000"/>
              </a:lnSpc>
            </a:pPr>
            <a:r>
              <a:rPr lang="ja-JP" altLang="en-US" sz="2000" dirty="0"/>
              <a:t>我感到我父亲是天底下最不通情达理的人；</a:t>
            </a:r>
            <a:endParaRPr lang="en-US" altLang="ja-JP" sz="2000" dirty="0"/>
          </a:p>
          <a:p>
            <a:pPr algn="l">
              <a:lnSpc>
                <a:spcPct val="150000"/>
              </a:lnSpc>
            </a:pPr>
            <a:r>
              <a:rPr lang="ja-JP" altLang="en-US" sz="2000" dirty="0"/>
              <a:t>当我</a:t>
            </a:r>
            <a:r>
              <a:rPr lang="en-US" altLang="ja-JP" sz="2000" dirty="0"/>
              <a:t>21</a:t>
            </a:r>
            <a:r>
              <a:rPr lang="ja-JP" altLang="en-US" sz="2000" dirty="0"/>
              <a:t>岁时，</a:t>
            </a:r>
            <a:endParaRPr lang="en-US" altLang="ja-JP" sz="2000" dirty="0"/>
          </a:p>
          <a:p>
            <a:pPr algn="l">
              <a:lnSpc>
                <a:spcPct val="150000"/>
              </a:lnSpc>
            </a:pPr>
            <a:r>
              <a:rPr lang="ja-JP" altLang="en-US" sz="2000" dirty="0"/>
              <a:t>我忽然发现我父亲还是很聪明的</a:t>
            </a:r>
            <a:r>
              <a:rPr lang="zh-CN" altLang="en-US" sz="2000" dirty="0"/>
              <a:t>。</a:t>
            </a:r>
            <a:endParaRPr lang="zh-CN" altLang="en-US" sz="20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18" name="任意多边形: 形状 17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22" name="组合 21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4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组合 280"/>
          <p:cNvGrpSpPr/>
          <p:nvPr/>
        </p:nvGrpSpPr>
        <p:grpSpPr>
          <a:xfrm>
            <a:off x="426149" y="999720"/>
            <a:ext cx="2575718" cy="3075432"/>
            <a:chOff x="881795" y="1654536"/>
            <a:chExt cx="1754470" cy="2094855"/>
          </a:xfrm>
          <a:effectLst>
            <a:outerShdw blurRad="50800" dist="38100" dir="8100000" algn="tr" rotWithShape="0">
              <a:srgbClr val="0C3892">
                <a:alpha val="40000"/>
              </a:srgbClr>
            </a:outerShdw>
          </a:effectLst>
        </p:grpSpPr>
        <p:cxnSp>
          <p:nvCxnSpPr>
            <p:cNvPr id="280" name="直接连接符 279"/>
            <p:cNvCxnSpPr>
              <a:stCxn id="253" idx="7"/>
            </p:cNvCxnSpPr>
            <p:nvPr/>
          </p:nvCxnSpPr>
          <p:spPr>
            <a:xfrm>
              <a:off x="1561733" y="1954649"/>
              <a:ext cx="1074532" cy="1794742"/>
            </a:xfrm>
            <a:prstGeom prst="line">
              <a:avLst/>
            </a:prstGeom>
            <a:ln w="63500" cap="rnd">
              <a:solidFill>
                <a:srgbClr val="FCFAF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任意多边形: 形状 252"/>
            <p:cNvSpPr/>
            <p:nvPr/>
          </p:nvSpPr>
          <p:spPr>
            <a:xfrm rot="19800000">
              <a:off x="881795" y="1654536"/>
              <a:ext cx="1335596" cy="558172"/>
            </a:xfrm>
            <a:custGeom>
              <a:avLst/>
              <a:gdLst>
                <a:gd name="connsiteX0" fmla="*/ 1083283 w 1248667"/>
                <a:gd name="connsiteY0" fmla="*/ 214604 h 468108"/>
                <a:gd name="connsiteX1" fmla="*/ 834926 w 1248667"/>
                <a:gd name="connsiteY1" fmla="*/ 16663 h 468108"/>
                <a:gd name="connsiteX2" fmla="*/ 624148 w 1248667"/>
                <a:gd name="connsiteY2" fmla="*/ 17593 h 468108"/>
                <a:gd name="connsiteX3" fmla="*/ 413370 w 1248667"/>
                <a:gd name="connsiteY3" fmla="*/ 16663 h 468108"/>
                <a:gd name="connsiteX4" fmla="*/ 165013 w 1248667"/>
                <a:gd name="connsiteY4" fmla="*/ 214604 h 468108"/>
                <a:gd name="connsiteX5" fmla="*/ 0 w 1248667"/>
                <a:gd name="connsiteY5" fmla="*/ 197489 h 468108"/>
                <a:gd name="connsiteX6" fmla="*/ 552897 w 1248667"/>
                <a:gd name="connsiteY6" fmla="*/ 375339 h 468108"/>
                <a:gd name="connsiteX7" fmla="*/ 624334 w 1248667"/>
                <a:gd name="connsiteY7" fmla="*/ 254416 h 468108"/>
                <a:gd name="connsiteX8" fmla="*/ 695771 w 1248667"/>
                <a:gd name="connsiteY8" fmla="*/ 375339 h 468108"/>
                <a:gd name="connsiteX9" fmla="*/ 1248668 w 1248667"/>
                <a:gd name="connsiteY9" fmla="*/ 197489 h 468108"/>
                <a:gd name="connsiteX10" fmla="*/ 1083283 w 1248667"/>
                <a:gd name="connsiteY10" fmla="*/ 214604 h 4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667" h="468108">
                  <a:moveTo>
                    <a:pt x="1083283" y="214604"/>
                  </a:moveTo>
                  <a:cubicBezTo>
                    <a:pt x="984684" y="178327"/>
                    <a:pt x="955849" y="65590"/>
                    <a:pt x="834926" y="16663"/>
                  </a:cubicBezTo>
                  <a:cubicBezTo>
                    <a:pt x="749536" y="-17754"/>
                    <a:pt x="666378" y="10710"/>
                    <a:pt x="624148" y="17593"/>
                  </a:cubicBezTo>
                  <a:cubicBezTo>
                    <a:pt x="581918" y="10710"/>
                    <a:pt x="498760" y="-17754"/>
                    <a:pt x="413370" y="16663"/>
                  </a:cubicBezTo>
                  <a:cubicBezTo>
                    <a:pt x="292447" y="65590"/>
                    <a:pt x="263426" y="178327"/>
                    <a:pt x="165013" y="214604"/>
                  </a:cubicBezTo>
                  <a:cubicBezTo>
                    <a:pt x="85204" y="243998"/>
                    <a:pt x="0" y="197489"/>
                    <a:pt x="0" y="197489"/>
                  </a:cubicBezTo>
                  <a:cubicBezTo>
                    <a:pt x="25859" y="550956"/>
                    <a:pt x="429741" y="497936"/>
                    <a:pt x="552897" y="375339"/>
                  </a:cubicBezTo>
                  <a:cubicBezTo>
                    <a:pt x="586383" y="342038"/>
                    <a:pt x="608893" y="299250"/>
                    <a:pt x="624334" y="254416"/>
                  </a:cubicBezTo>
                  <a:cubicBezTo>
                    <a:pt x="639589" y="299250"/>
                    <a:pt x="662285" y="342038"/>
                    <a:pt x="695771" y="375339"/>
                  </a:cubicBezTo>
                  <a:cubicBezTo>
                    <a:pt x="818927" y="497750"/>
                    <a:pt x="1222809" y="550956"/>
                    <a:pt x="1248668" y="197489"/>
                  </a:cubicBezTo>
                  <a:cubicBezTo>
                    <a:pt x="1248296" y="197489"/>
                    <a:pt x="1163092" y="243998"/>
                    <a:pt x="1083283" y="214604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5126355" y="1511935"/>
            <a:ext cx="6318250" cy="3296084"/>
            <a:chOff x="5071989" y="1566952"/>
            <a:chExt cx="5695354" cy="3296132"/>
          </a:xfrm>
        </p:grpSpPr>
        <p:grpSp>
          <p:nvGrpSpPr>
            <p:cNvPr id="232" name="组合 231"/>
            <p:cNvGrpSpPr/>
            <p:nvPr/>
          </p:nvGrpSpPr>
          <p:grpSpPr>
            <a:xfrm>
              <a:off x="5071989" y="1566952"/>
              <a:ext cx="5695354" cy="1903545"/>
              <a:chOff x="5071989" y="1566952"/>
              <a:chExt cx="5695354" cy="1903545"/>
            </a:xfrm>
          </p:grpSpPr>
          <p:sp>
            <p:nvSpPr>
              <p:cNvPr id="231" name="文本框 230"/>
              <p:cNvSpPr txBox="1"/>
              <p:nvPr/>
            </p:nvSpPr>
            <p:spPr>
              <a:xfrm>
                <a:off x="5158115" y="1609285"/>
                <a:ext cx="5609228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0">
                          <a:srgbClr val="2AC1F9"/>
                        </a:gs>
                        <a:gs pos="58000">
                          <a:srgbClr val="1A55CF"/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你是超能</a:t>
                </a:r>
                <a:endParaRPr lang="zh-CN" altLang="en-US" sz="115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5071989" y="1566952"/>
                <a:ext cx="5609228" cy="1860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solidFill>
                      <a:srgbClr val="FCFAF8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你是超能</a:t>
                </a:r>
                <a:endParaRPr lang="zh-CN" altLang="en-US" sz="115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5071989" y="2959539"/>
              <a:ext cx="5695354" cy="1903545"/>
              <a:chOff x="5071990" y="1566952"/>
              <a:chExt cx="5695354" cy="1903545"/>
            </a:xfrm>
          </p:grpSpPr>
          <p:sp>
            <p:nvSpPr>
              <p:cNvPr id="234" name="文本框 233"/>
              <p:cNvSpPr txBox="1"/>
              <p:nvPr/>
            </p:nvSpPr>
            <p:spPr>
              <a:xfrm>
                <a:off x="5158115" y="1609285"/>
                <a:ext cx="5609228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0">
                          <a:srgbClr val="2AC1F9"/>
                        </a:gs>
                        <a:gs pos="58000">
                          <a:srgbClr val="1A55CF"/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我的万能</a:t>
                </a:r>
                <a:endParaRPr lang="zh-CN" altLang="en-US" sz="115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35" name="文本框 234"/>
              <p:cNvSpPr txBox="1"/>
              <p:nvPr/>
            </p:nvSpPr>
            <p:spPr>
              <a:xfrm>
                <a:off x="5071990" y="1566952"/>
                <a:ext cx="5695354" cy="1861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>
                    <a:solidFill>
                      <a:srgbClr val="FCFAF8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我的万能</a:t>
                </a:r>
                <a:endParaRPr lang="zh-CN" altLang="en-US" sz="115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pic>
        <p:nvPicPr>
          <p:cNvPr id="237" name="图形 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929" y="3913452"/>
            <a:ext cx="1659905" cy="1044813"/>
          </a:xfrm>
          <a:prstGeom prst="rect">
            <a:avLst/>
          </a:prstGeom>
        </p:spPr>
      </p:pic>
      <p:pic>
        <p:nvPicPr>
          <p:cNvPr id="238" name="图形 2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239" name="组合 238"/>
          <p:cNvGrpSpPr/>
          <p:nvPr/>
        </p:nvGrpSpPr>
        <p:grpSpPr>
          <a:xfrm rot="1407502">
            <a:off x="-1011359" y="5962120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240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9" name="图形 24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70713" flipH="1">
            <a:off x="9881816" y="1830456"/>
            <a:ext cx="462979" cy="1418701"/>
          </a:xfrm>
          <a:prstGeom prst="rect">
            <a:avLst/>
          </a:prstGeom>
        </p:spPr>
      </p:pic>
      <p:grpSp>
        <p:nvGrpSpPr>
          <p:cNvPr id="263" name="组合 262"/>
          <p:cNvGrpSpPr/>
          <p:nvPr/>
        </p:nvGrpSpPr>
        <p:grpSpPr>
          <a:xfrm rot="19837488">
            <a:off x="4912410" y="1480144"/>
            <a:ext cx="1133105" cy="692561"/>
            <a:chOff x="4554006" y="3736587"/>
            <a:chExt cx="1722262" cy="1052657"/>
          </a:xfrm>
          <a:effectLst>
            <a:outerShdw blurRad="50800" dist="38100" dir="8100000" algn="tr" rotWithShape="0">
              <a:srgbClr val="0C368F">
                <a:alpha val="25000"/>
              </a:srgbClr>
            </a:outerShdw>
          </a:effectLst>
        </p:grpSpPr>
        <p:sp>
          <p:nvSpPr>
            <p:cNvPr id="258" name="任意多边形: 形状 257"/>
            <p:cNvSpPr/>
            <p:nvPr/>
          </p:nvSpPr>
          <p:spPr>
            <a:xfrm>
              <a:off x="4583602" y="4164103"/>
              <a:ext cx="1661727" cy="594220"/>
            </a:xfrm>
            <a:custGeom>
              <a:avLst/>
              <a:gdLst>
                <a:gd name="connsiteX0" fmla="*/ 782466 w 1661727"/>
                <a:gd name="connsiteY0" fmla="*/ 594220 h 594220"/>
                <a:gd name="connsiteX1" fmla="*/ 242021 w 1661727"/>
                <a:gd name="connsiteY1" fmla="*/ 521623 h 594220"/>
                <a:gd name="connsiteX2" fmla="*/ 31 w 1661727"/>
                <a:gd name="connsiteY2" fmla="*/ 315932 h 594220"/>
                <a:gd name="connsiteX3" fmla="*/ 250088 w 1661727"/>
                <a:gd name="connsiteY3" fmla="*/ 92763 h 594220"/>
                <a:gd name="connsiteX4" fmla="*/ 824142 w 1661727"/>
                <a:gd name="connsiteY4" fmla="*/ 0 h 594220"/>
                <a:gd name="connsiteX5" fmla="*/ 879262 w 1661727"/>
                <a:gd name="connsiteY5" fmla="*/ 0 h 594220"/>
                <a:gd name="connsiteX6" fmla="*/ 1419706 w 1661727"/>
                <a:gd name="connsiteY6" fmla="*/ 72597 h 594220"/>
                <a:gd name="connsiteX7" fmla="*/ 1661697 w 1661727"/>
                <a:gd name="connsiteY7" fmla="*/ 278289 h 594220"/>
                <a:gd name="connsiteX8" fmla="*/ 1411640 w 1661727"/>
                <a:gd name="connsiteY8" fmla="*/ 501457 h 594220"/>
                <a:gd name="connsiteX9" fmla="*/ 837586 w 1661727"/>
                <a:gd name="connsiteY9" fmla="*/ 594220 h 594220"/>
                <a:gd name="connsiteX10" fmla="*/ 782466 w 1661727"/>
                <a:gd name="connsiteY10" fmla="*/ 594220 h 5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1727" h="594220">
                  <a:moveTo>
                    <a:pt x="782466" y="594220"/>
                  </a:moveTo>
                  <a:cubicBezTo>
                    <a:pt x="576774" y="594220"/>
                    <a:pt x="385871" y="568677"/>
                    <a:pt x="242021" y="521623"/>
                  </a:cubicBezTo>
                  <a:cubicBezTo>
                    <a:pt x="86072" y="470536"/>
                    <a:pt x="2720" y="399284"/>
                    <a:pt x="31" y="315932"/>
                  </a:cubicBezTo>
                  <a:cubicBezTo>
                    <a:pt x="-1313" y="255434"/>
                    <a:pt x="40363" y="168049"/>
                    <a:pt x="250088" y="92763"/>
                  </a:cubicBezTo>
                  <a:cubicBezTo>
                    <a:pt x="403348" y="37643"/>
                    <a:pt x="606351" y="5378"/>
                    <a:pt x="824142" y="0"/>
                  </a:cubicBezTo>
                  <a:lnTo>
                    <a:pt x="879262" y="0"/>
                  </a:lnTo>
                  <a:cubicBezTo>
                    <a:pt x="1084953" y="0"/>
                    <a:pt x="1275857" y="25543"/>
                    <a:pt x="1419706" y="72597"/>
                  </a:cubicBezTo>
                  <a:cubicBezTo>
                    <a:pt x="1575656" y="123684"/>
                    <a:pt x="1659008" y="194936"/>
                    <a:pt x="1661697" y="278289"/>
                  </a:cubicBezTo>
                  <a:cubicBezTo>
                    <a:pt x="1663041" y="338786"/>
                    <a:pt x="1621365" y="426171"/>
                    <a:pt x="1411640" y="501457"/>
                  </a:cubicBezTo>
                  <a:cubicBezTo>
                    <a:pt x="1258380" y="556577"/>
                    <a:pt x="1055377" y="588843"/>
                    <a:pt x="837586" y="594220"/>
                  </a:cubicBezTo>
                  <a:lnTo>
                    <a:pt x="782466" y="594220"/>
                  </a:ln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4554006" y="4131838"/>
              <a:ext cx="1722262" cy="657406"/>
            </a:xfrm>
            <a:custGeom>
              <a:avLst/>
              <a:gdLst>
                <a:gd name="connsiteX0" fmla="*/ 910201 w 1722262"/>
                <a:gd name="connsiteY0" fmla="*/ 61842 h 657406"/>
                <a:gd name="connsiteX1" fmla="*/ 1660371 w 1722262"/>
                <a:gd name="connsiteY1" fmla="*/ 310554 h 657406"/>
                <a:gd name="connsiteX2" fmla="*/ 867181 w 1722262"/>
                <a:gd name="connsiteY2" fmla="*/ 595565 h 657406"/>
                <a:gd name="connsiteX3" fmla="*/ 812061 w 1722262"/>
                <a:gd name="connsiteY3" fmla="*/ 595565 h 657406"/>
                <a:gd name="connsiteX4" fmla="*/ 61892 w 1722262"/>
                <a:gd name="connsiteY4" fmla="*/ 346853 h 657406"/>
                <a:gd name="connsiteX5" fmla="*/ 855082 w 1722262"/>
                <a:gd name="connsiteY5" fmla="*/ 61842 h 657406"/>
                <a:gd name="connsiteX6" fmla="*/ 910201 w 1722262"/>
                <a:gd name="connsiteY6" fmla="*/ 61842 h 657406"/>
                <a:gd name="connsiteX7" fmla="*/ 910201 w 1722262"/>
                <a:gd name="connsiteY7" fmla="*/ 0 h 657406"/>
                <a:gd name="connsiteX8" fmla="*/ 910201 w 1722262"/>
                <a:gd name="connsiteY8" fmla="*/ 61842 h 657406"/>
                <a:gd name="connsiteX9" fmla="*/ 910201 w 1722262"/>
                <a:gd name="connsiteY9" fmla="*/ 0 h 657406"/>
                <a:gd name="connsiteX10" fmla="*/ 853737 w 1722262"/>
                <a:gd name="connsiteY10" fmla="*/ 0 h 657406"/>
                <a:gd name="connsiteX11" fmla="*/ 50 w 1722262"/>
                <a:gd name="connsiteY11" fmla="*/ 348197 h 657406"/>
                <a:gd name="connsiteX12" fmla="*/ 812061 w 1722262"/>
                <a:gd name="connsiteY12" fmla="*/ 657406 h 657406"/>
                <a:gd name="connsiteX13" fmla="*/ 868525 w 1722262"/>
                <a:gd name="connsiteY13" fmla="*/ 657406 h 657406"/>
                <a:gd name="connsiteX14" fmla="*/ 1722213 w 1722262"/>
                <a:gd name="connsiteY14" fmla="*/ 309210 h 657406"/>
                <a:gd name="connsiteX15" fmla="*/ 910201 w 1722262"/>
                <a:gd name="connsiteY15" fmla="*/ 0 h 6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2262" h="657406">
                  <a:moveTo>
                    <a:pt x="910201" y="61842"/>
                  </a:moveTo>
                  <a:cubicBezTo>
                    <a:pt x="1326962" y="61842"/>
                    <a:pt x="1657682" y="169393"/>
                    <a:pt x="1660371" y="310554"/>
                  </a:cubicBezTo>
                  <a:cubicBezTo>
                    <a:pt x="1663060" y="458437"/>
                    <a:pt x="1308141" y="584810"/>
                    <a:pt x="867181" y="595565"/>
                  </a:cubicBezTo>
                  <a:lnTo>
                    <a:pt x="812061" y="595565"/>
                  </a:lnTo>
                  <a:cubicBezTo>
                    <a:pt x="395300" y="595565"/>
                    <a:pt x="64580" y="488013"/>
                    <a:pt x="61892" y="346853"/>
                  </a:cubicBezTo>
                  <a:cubicBezTo>
                    <a:pt x="59203" y="198970"/>
                    <a:pt x="414122" y="72597"/>
                    <a:pt x="855082" y="61842"/>
                  </a:cubicBezTo>
                  <a:lnTo>
                    <a:pt x="910201" y="61842"/>
                  </a:lnTo>
                  <a:moveTo>
                    <a:pt x="910201" y="0"/>
                  </a:moveTo>
                  <a:lnTo>
                    <a:pt x="910201" y="61842"/>
                  </a:lnTo>
                  <a:lnTo>
                    <a:pt x="910201" y="0"/>
                  </a:lnTo>
                  <a:lnTo>
                    <a:pt x="853737" y="0"/>
                  </a:lnTo>
                  <a:cubicBezTo>
                    <a:pt x="426221" y="10755"/>
                    <a:pt x="-5328" y="133095"/>
                    <a:pt x="50" y="348197"/>
                  </a:cubicBezTo>
                  <a:cubicBezTo>
                    <a:pt x="5427" y="560611"/>
                    <a:pt x="424877" y="657406"/>
                    <a:pt x="812061" y="657406"/>
                  </a:cubicBezTo>
                  <a:lnTo>
                    <a:pt x="868525" y="657406"/>
                  </a:lnTo>
                  <a:cubicBezTo>
                    <a:pt x="1296041" y="647996"/>
                    <a:pt x="1727590" y="525656"/>
                    <a:pt x="1722213" y="309210"/>
                  </a:cubicBezTo>
                  <a:cubicBezTo>
                    <a:pt x="1716835" y="96796"/>
                    <a:pt x="1297386" y="0"/>
                    <a:pt x="910201" y="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4835033" y="3767483"/>
              <a:ext cx="1169618" cy="773473"/>
            </a:xfrm>
            <a:custGeom>
              <a:avLst/>
              <a:gdLst>
                <a:gd name="connsiteX0" fmla="*/ 1010981 w 1169618"/>
                <a:gd name="connsiteY0" fmla="*/ 143874 h 773473"/>
                <a:gd name="connsiteX1" fmla="*/ 856376 w 1169618"/>
                <a:gd name="connsiteY1" fmla="*/ 25 h 773473"/>
                <a:gd name="connsiteX2" fmla="*/ 696394 w 1169618"/>
                <a:gd name="connsiteY2" fmla="*/ 32290 h 773473"/>
                <a:gd name="connsiteX3" fmla="*/ 541789 w 1169618"/>
                <a:gd name="connsiteY3" fmla="*/ 18846 h 773473"/>
                <a:gd name="connsiteX4" fmla="*/ 393906 w 1169618"/>
                <a:gd name="connsiteY4" fmla="*/ 4058 h 773473"/>
                <a:gd name="connsiteX5" fmla="*/ 150572 w 1169618"/>
                <a:gd name="connsiteY5" fmla="*/ 150596 h 773473"/>
                <a:gd name="connsiteX6" fmla="*/ 0 w 1169618"/>
                <a:gd name="connsiteY6" fmla="*/ 621133 h 773473"/>
                <a:gd name="connsiteX7" fmla="*/ 1169619 w 1169618"/>
                <a:gd name="connsiteY7" fmla="*/ 645332 h 773473"/>
                <a:gd name="connsiteX8" fmla="*/ 1010981 w 1169618"/>
                <a:gd name="connsiteY8" fmla="*/ 143874 h 77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618" h="773473">
                  <a:moveTo>
                    <a:pt x="1010981" y="143874"/>
                  </a:moveTo>
                  <a:cubicBezTo>
                    <a:pt x="981404" y="52456"/>
                    <a:pt x="947795" y="-1320"/>
                    <a:pt x="856376" y="25"/>
                  </a:cubicBezTo>
                  <a:cubicBezTo>
                    <a:pt x="794534" y="25"/>
                    <a:pt x="742103" y="13469"/>
                    <a:pt x="696394" y="32290"/>
                  </a:cubicBezTo>
                  <a:cubicBezTo>
                    <a:pt x="606320" y="32290"/>
                    <a:pt x="574054" y="25568"/>
                    <a:pt x="541789" y="18846"/>
                  </a:cubicBezTo>
                  <a:cubicBezTo>
                    <a:pt x="509524" y="12124"/>
                    <a:pt x="475914" y="4058"/>
                    <a:pt x="393906" y="4058"/>
                  </a:cubicBezTo>
                  <a:cubicBezTo>
                    <a:pt x="211069" y="5402"/>
                    <a:pt x="153260" y="142530"/>
                    <a:pt x="150572" y="150596"/>
                  </a:cubicBezTo>
                  <a:lnTo>
                    <a:pt x="0" y="621133"/>
                  </a:lnTo>
                  <a:cubicBezTo>
                    <a:pt x="397939" y="949164"/>
                    <a:pt x="1169619" y="645332"/>
                    <a:pt x="1169619" y="645332"/>
                  </a:cubicBezTo>
                  <a:cubicBezTo>
                    <a:pt x="1168275" y="641298"/>
                    <a:pt x="1039213" y="229915"/>
                    <a:pt x="1010981" y="143874"/>
                  </a:cubicBez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4835033" y="4189646"/>
              <a:ext cx="1169618" cy="356081"/>
            </a:xfrm>
            <a:custGeom>
              <a:avLst/>
              <a:gdLst>
                <a:gd name="connsiteX0" fmla="*/ 69908 w 1169618"/>
                <a:gd name="connsiteY0" fmla="*/ 0 h 356081"/>
                <a:gd name="connsiteX1" fmla="*/ 0 w 1169618"/>
                <a:gd name="connsiteY1" fmla="*/ 198970 h 356081"/>
                <a:gd name="connsiteX2" fmla="*/ 1169619 w 1169618"/>
                <a:gd name="connsiteY2" fmla="*/ 223169 h 356081"/>
                <a:gd name="connsiteX3" fmla="*/ 1097022 w 1169618"/>
                <a:gd name="connsiteY3" fmla="*/ 13444 h 356081"/>
                <a:gd name="connsiteX4" fmla="*/ 69908 w 1169618"/>
                <a:gd name="connsiteY4" fmla="*/ 0 h 35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18" h="356081">
                  <a:moveTo>
                    <a:pt x="69908" y="0"/>
                  </a:moveTo>
                  <a:lnTo>
                    <a:pt x="0" y="198970"/>
                  </a:lnTo>
                  <a:cubicBezTo>
                    <a:pt x="494735" y="537756"/>
                    <a:pt x="1169619" y="223169"/>
                    <a:pt x="1169619" y="223169"/>
                  </a:cubicBezTo>
                  <a:cubicBezTo>
                    <a:pt x="1169619" y="221824"/>
                    <a:pt x="1134665" y="122339"/>
                    <a:pt x="1097022" y="13444"/>
                  </a:cubicBezTo>
                  <a:cubicBezTo>
                    <a:pt x="587498" y="239301"/>
                    <a:pt x="204347" y="75286"/>
                    <a:pt x="69908" y="0"/>
                  </a:cubicBezTo>
                  <a:close/>
                </a:path>
              </a:pathLst>
            </a:custGeom>
            <a:solidFill>
              <a:srgbClr val="6DD8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4804112" y="3736587"/>
              <a:ext cx="1231269" cy="830832"/>
            </a:xfrm>
            <a:custGeom>
              <a:avLst/>
              <a:gdLst>
                <a:gd name="connsiteX0" fmla="*/ 1230116 w 1231269"/>
                <a:gd name="connsiteY0" fmla="*/ 666817 h 830832"/>
                <a:gd name="connsiteX1" fmla="*/ 1193818 w 1231269"/>
                <a:gd name="connsiteY1" fmla="*/ 551200 h 830832"/>
                <a:gd name="connsiteX2" fmla="*/ 1072823 w 1231269"/>
                <a:gd name="connsiteY2" fmla="*/ 165360 h 830832"/>
                <a:gd name="connsiteX3" fmla="*/ 891330 w 1231269"/>
                <a:gd name="connsiteY3" fmla="*/ 0 h 830832"/>
                <a:gd name="connsiteX4" fmla="*/ 888642 w 1231269"/>
                <a:gd name="connsiteY4" fmla="*/ 0 h 830832"/>
                <a:gd name="connsiteX5" fmla="*/ 716560 w 1231269"/>
                <a:gd name="connsiteY5" fmla="*/ 34954 h 830832"/>
                <a:gd name="connsiteX6" fmla="*/ 705805 w 1231269"/>
                <a:gd name="connsiteY6" fmla="*/ 32265 h 830832"/>
                <a:gd name="connsiteX7" fmla="*/ 599598 w 1231269"/>
                <a:gd name="connsiteY7" fmla="*/ 22855 h 830832"/>
                <a:gd name="connsiteX8" fmla="*/ 582121 w 1231269"/>
                <a:gd name="connsiteY8" fmla="*/ 18821 h 830832"/>
                <a:gd name="connsiteX9" fmla="*/ 426171 w 1231269"/>
                <a:gd name="connsiteY9" fmla="*/ 4033 h 830832"/>
                <a:gd name="connsiteX10" fmla="*/ 154605 w 1231269"/>
                <a:gd name="connsiteY10" fmla="*/ 169393 h 830832"/>
                <a:gd name="connsiteX11" fmla="*/ 153260 w 1231269"/>
                <a:gd name="connsiteY11" fmla="*/ 172082 h 830832"/>
                <a:gd name="connsiteX12" fmla="*/ 1344 w 1231269"/>
                <a:gd name="connsiteY12" fmla="*/ 661440 h 830832"/>
                <a:gd name="connsiteX13" fmla="*/ 0 w 1231269"/>
                <a:gd name="connsiteY13" fmla="*/ 665473 h 830832"/>
                <a:gd name="connsiteX14" fmla="*/ 0 w 1231269"/>
                <a:gd name="connsiteY14" fmla="*/ 678917 h 830832"/>
                <a:gd name="connsiteX15" fmla="*/ 1344 w 1231269"/>
                <a:gd name="connsiteY15" fmla="*/ 681606 h 830832"/>
                <a:gd name="connsiteX16" fmla="*/ 2689 w 1231269"/>
                <a:gd name="connsiteY16" fmla="*/ 684294 h 830832"/>
                <a:gd name="connsiteX17" fmla="*/ 4033 w 1231269"/>
                <a:gd name="connsiteY17" fmla="*/ 686983 h 830832"/>
                <a:gd name="connsiteX18" fmla="*/ 5378 w 1231269"/>
                <a:gd name="connsiteY18" fmla="*/ 689672 h 830832"/>
                <a:gd name="connsiteX19" fmla="*/ 8066 w 1231269"/>
                <a:gd name="connsiteY19" fmla="*/ 692361 h 830832"/>
                <a:gd name="connsiteX20" fmla="*/ 10755 w 1231269"/>
                <a:gd name="connsiteY20" fmla="*/ 695049 h 830832"/>
                <a:gd name="connsiteX21" fmla="*/ 13444 w 1231269"/>
                <a:gd name="connsiteY21" fmla="*/ 696394 h 830832"/>
                <a:gd name="connsiteX22" fmla="*/ 16133 w 1231269"/>
                <a:gd name="connsiteY22" fmla="*/ 697738 h 830832"/>
                <a:gd name="connsiteX23" fmla="*/ 596909 w 1231269"/>
                <a:gd name="connsiteY23" fmla="*/ 830833 h 830832"/>
                <a:gd name="connsiteX24" fmla="*/ 833522 w 1231269"/>
                <a:gd name="connsiteY24" fmla="*/ 812011 h 830832"/>
                <a:gd name="connsiteX25" fmla="*/ 1212639 w 1231269"/>
                <a:gd name="connsiteY25" fmla="*/ 704460 h 830832"/>
                <a:gd name="connsiteX26" fmla="*/ 1230116 w 1231269"/>
                <a:gd name="connsiteY26" fmla="*/ 666817 h 830832"/>
                <a:gd name="connsiteX27" fmla="*/ 211069 w 1231269"/>
                <a:gd name="connsiteY27" fmla="*/ 190903 h 830832"/>
                <a:gd name="connsiteX28" fmla="*/ 426171 w 1231269"/>
                <a:gd name="connsiteY28" fmla="*/ 65875 h 830832"/>
                <a:gd name="connsiteX29" fmla="*/ 567332 w 1231269"/>
                <a:gd name="connsiteY29" fmla="*/ 79319 h 830832"/>
                <a:gd name="connsiteX30" fmla="*/ 582121 w 1231269"/>
                <a:gd name="connsiteY30" fmla="*/ 83352 h 830832"/>
                <a:gd name="connsiteX31" fmla="*/ 602287 w 1231269"/>
                <a:gd name="connsiteY31" fmla="*/ 88730 h 830832"/>
                <a:gd name="connsiteX32" fmla="*/ 488013 w 1231269"/>
                <a:gd name="connsiteY32" fmla="*/ 127717 h 830832"/>
                <a:gd name="connsiteX33" fmla="*/ 408694 w 1231269"/>
                <a:gd name="connsiteY33" fmla="*/ 118306 h 830832"/>
                <a:gd name="connsiteX34" fmla="*/ 367018 w 1231269"/>
                <a:gd name="connsiteY34" fmla="*/ 127717 h 830832"/>
                <a:gd name="connsiteX35" fmla="*/ 376429 w 1231269"/>
                <a:gd name="connsiteY35" fmla="*/ 170737 h 830832"/>
                <a:gd name="connsiteX36" fmla="*/ 489358 w 1231269"/>
                <a:gd name="connsiteY36" fmla="*/ 189559 h 830832"/>
                <a:gd name="connsiteX37" fmla="*/ 645307 w 1231269"/>
                <a:gd name="connsiteY37" fmla="*/ 135783 h 830832"/>
                <a:gd name="connsiteX38" fmla="*/ 888642 w 1231269"/>
                <a:gd name="connsiteY38" fmla="*/ 61842 h 830832"/>
                <a:gd name="connsiteX39" fmla="*/ 889986 w 1231269"/>
                <a:gd name="connsiteY39" fmla="*/ 61842 h 830832"/>
                <a:gd name="connsiteX40" fmla="*/ 1012325 w 1231269"/>
                <a:gd name="connsiteY40" fmla="*/ 184181 h 830832"/>
                <a:gd name="connsiteX41" fmla="*/ 1095678 w 1231269"/>
                <a:gd name="connsiteY41" fmla="*/ 446337 h 830832"/>
                <a:gd name="connsiteX42" fmla="*/ 1092989 w 1231269"/>
                <a:gd name="connsiteY42" fmla="*/ 447682 h 830832"/>
                <a:gd name="connsiteX43" fmla="*/ 134439 w 1231269"/>
                <a:gd name="connsiteY43" fmla="*/ 455748 h 830832"/>
                <a:gd name="connsiteX44" fmla="*/ 129061 w 1231269"/>
                <a:gd name="connsiteY44" fmla="*/ 454404 h 830832"/>
                <a:gd name="connsiteX45" fmla="*/ 211069 w 1231269"/>
                <a:gd name="connsiteY45" fmla="*/ 190903 h 830832"/>
                <a:gd name="connsiteX46" fmla="*/ 888642 w 1231269"/>
                <a:gd name="connsiteY46" fmla="*/ 738070 h 830832"/>
                <a:gd name="connsiteX47" fmla="*/ 856376 w 1231269"/>
                <a:gd name="connsiteY47" fmla="*/ 591531 h 830832"/>
                <a:gd name="connsiteX48" fmla="*/ 938384 w 1231269"/>
                <a:gd name="connsiteY48" fmla="*/ 571366 h 830832"/>
                <a:gd name="connsiteX49" fmla="*/ 970649 w 1231269"/>
                <a:gd name="connsiteY49" fmla="*/ 720593 h 830832"/>
                <a:gd name="connsiteX50" fmla="*/ 888642 w 1231269"/>
                <a:gd name="connsiteY50" fmla="*/ 738070 h 830832"/>
                <a:gd name="connsiteX51" fmla="*/ 68564 w 1231269"/>
                <a:gd name="connsiteY51" fmla="*/ 653373 h 830832"/>
                <a:gd name="connsiteX52" fmla="*/ 111584 w 1231269"/>
                <a:gd name="connsiteY52" fmla="*/ 512212 h 830832"/>
                <a:gd name="connsiteX53" fmla="*/ 614386 w 1231269"/>
                <a:gd name="connsiteY53" fmla="*/ 615730 h 830832"/>
                <a:gd name="connsiteX54" fmla="*/ 794534 w 1231269"/>
                <a:gd name="connsiteY54" fmla="*/ 602286 h 830832"/>
                <a:gd name="connsiteX55" fmla="*/ 828144 w 1231269"/>
                <a:gd name="connsiteY55" fmla="*/ 748825 h 830832"/>
                <a:gd name="connsiteX56" fmla="*/ 68564 w 1231269"/>
                <a:gd name="connsiteY56" fmla="*/ 653373 h 830832"/>
                <a:gd name="connsiteX57" fmla="*/ 1031147 w 1231269"/>
                <a:gd name="connsiteY57" fmla="*/ 704460 h 830832"/>
                <a:gd name="connsiteX58" fmla="*/ 997537 w 1231269"/>
                <a:gd name="connsiteY58" fmla="*/ 552544 h 830832"/>
                <a:gd name="connsiteX59" fmla="*/ 1114499 w 1231269"/>
                <a:gd name="connsiteY59" fmla="*/ 505490 h 830832"/>
                <a:gd name="connsiteX60" fmla="*/ 1134665 w 1231269"/>
                <a:gd name="connsiteY60" fmla="*/ 568677 h 830832"/>
                <a:gd name="connsiteX61" fmla="*/ 1162897 w 1231269"/>
                <a:gd name="connsiteY61" fmla="*/ 658751 h 830832"/>
                <a:gd name="connsiteX62" fmla="*/ 1031147 w 1231269"/>
                <a:gd name="connsiteY62" fmla="*/ 704460 h 8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31269" h="830832">
                  <a:moveTo>
                    <a:pt x="1230116" y="666817"/>
                  </a:moveTo>
                  <a:cubicBezTo>
                    <a:pt x="1228772" y="664128"/>
                    <a:pt x="1213984" y="615730"/>
                    <a:pt x="1193818" y="551200"/>
                  </a:cubicBezTo>
                  <a:cubicBezTo>
                    <a:pt x="1153486" y="420794"/>
                    <a:pt x="1090300" y="223169"/>
                    <a:pt x="1072823" y="165360"/>
                  </a:cubicBezTo>
                  <a:cubicBezTo>
                    <a:pt x="1047279" y="84697"/>
                    <a:pt x="1009637" y="0"/>
                    <a:pt x="891330" y="0"/>
                  </a:cubicBezTo>
                  <a:lnTo>
                    <a:pt x="888642" y="0"/>
                  </a:lnTo>
                  <a:cubicBezTo>
                    <a:pt x="822766" y="0"/>
                    <a:pt x="766302" y="14788"/>
                    <a:pt x="716560" y="34954"/>
                  </a:cubicBezTo>
                  <a:cubicBezTo>
                    <a:pt x="712527" y="33610"/>
                    <a:pt x="709838" y="32265"/>
                    <a:pt x="705805" y="32265"/>
                  </a:cubicBezTo>
                  <a:cubicBezTo>
                    <a:pt x="633207" y="32265"/>
                    <a:pt x="618419" y="28232"/>
                    <a:pt x="599598" y="22855"/>
                  </a:cubicBezTo>
                  <a:cubicBezTo>
                    <a:pt x="594220" y="21510"/>
                    <a:pt x="588843" y="20166"/>
                    <a:pt x="582121" y="18821"/>
                  </a:cubicBezTo>
                  <a:cubicBezTo>
                    <a:pt x="548511" y="10755"/>
                    <a:pt x="513557" y="2689"/>
                    <a:pt x="426171" y="4033"/>
                  </a:cubicBezTo>
                  <a:cubicBezTo>
                    <a:pt x="263500" y="5378"/>
                    <a:pt x="178804" y="108896"/>
                    <a:pt x="154605" y="169393"/>
                  </a:cubicBezTo>
                  <a:cubicBezTo>
                    <a:pt x="154605" y="170737"/>
                    <a:pt x="154605" y="170737"/>
                    <a:pt x="153260" y="172082"/>
                  </a:cubicBezTo>
                  <a:lnTo>
                    <a:pt x="1344" y="661440"/>
                  </a:lnTo>
                  <a:cubicBezTo>
                    <a:pt x="1344" y="662784"/>
                    <a:pt x="1344" y="664128"/>
                    <a:pt x="0" y="665473"/>
                  </a:cubicBezTo>
                  <a:lnTo>
                    <a:pt x="0" y="678917"/>
                  </a:lnTo>
                  <a:cubicBezTo>
                    <a:pt x="0" y="680261"/>
                    <a:pt x="1344" y="680261"/>
                    <a:pt x="1344" y="681606"/>
                  </a:cubicBezTo>
                  <a:cubicBezTo>
                    <a:pt x="1344" y="682950"/>
                    <a:pt x="2689" y="682950"/>
                    <a:pt x="2689" y="684294"/>
                  </a:cubicBezTo>
                  <a:cubicBezTo>
                    <a:pt x="2689" y="685639"/>
                    <a:pt x="4033" y="685639"/>
                    <a:pt x="4033" y="686983"/>
                  </a:cubicBezTo>
                  <a:cubicBezTo>
                    <a:pt x="4033" y="688328"/>
                    <a:pt x="5378" y="688328"/>
                    <a:pt x="5378" y="689672"/>
                  </a:cubicBezTo>
                  <a:cubicBezTo>
                    <a:pt x="5378" y="691016"/>
                    <a:pt x="6722" y="691016"/>
                    <a:pt x="8066" y="692361"/>
                  </a:cubicBezTo>
                  <a:lnTo>
                    <a:pt x="10755" y="695049"/>
                  </a:lnTo>
                  <a:cubicBezTo>
                    <a:pt x="12099" y="695049"/>
                    <a:pt x="12099" y="696394"/>
                    <a:pt x="13444" y="696394"/>
                  </a:cubicBezTo>
                  <a:cubicBezTo>
                    <a:pt x="14788" y="696394"/>
                    <a:pt x="14788" y="697738"/>
                    <a:pt x="16133" y="697738"/>
                  </a:cubicBezTo>
                  <a:cubicBezTo>
                    <a:pt x="216447" y="798567"/>
                    <a:pt x="420794" y="830833"/>
                    <a:pt x="596909" y="830833"/>
                  </a:cubicBezTo>
                  <a:cubicBezTo>
                    <a:pt x="684294" y="830833"/>
                    <a:pt x="764958" y="822766"/>
                    <a:pt x="833522" y="812011"/>
                  </a:cubicBezTo>
                  <a:cubicBezTo>
                    <a:pt x="1056690" y="777057"/>
                    <a:pt x="1207262" y="708493"/>
                    <a:pt x="1212639" y="704460"/>
                  </a:cubicBezTo>
                  <a:cubicBezTo>
                    <a:pt x="1227428" y="697738"/>
                    <a:pt x="1234150" y="681606"/>
                    <a:pt x="1230116" y="666817"/>
                  </a:cubicBezTo>
                  <a:close/>
                  <a:moveTo>
                    <a:pt x="211069" y="190903"/>
                  </a:moveTo>
                  <a:cubicBezTo>
                    <a:pt x="216447" y="177459"/>
                    <a:pt x="268878" y="67219"/>
                    <a:pt x="426171" y="65875"/>
                  </a:cubicBezTo>
                  <a:cubicBezTo>
                    <a:pt x="505490" y="64531"/>
                    <a:pt x="536411" y="72597"/>
                    <a:pt x="567332" y="79319"/>
                  </a:cubicBezTo>
                  <a:cubicBezTo>
                    <a:pt x="572710" y="80663"/>
                    <a:pt x="578088" y="82008"/>
                    <a:pt x="582121" y="83352"/>
                  </a:cubicBezTo>
                  <a:cubicBezTo>
                    <a:pt x="588843" y="84697"/>
                    <a:pt x="594220" y="87385"/>
                    <a:pt x="602287" y="88730"/>
                  </a:cubicBezTo>
                  <a:cubicBezTo>
                    <a:pt x="559266" y="110240"/>
                    <a:pt x="521623" y="127717"/>
                    <a:pt x="488013" y="127717"/>
                  </a:cubicBezTo>
                  <a:cubicBezTo>
                    <a:pt x="427516" y="127717"/>
                    <a:pt x="410039" y="119651"/>
                    <a:pt x="408694" y="118306"/>
                  </a:cubicBezTo>
                  <a:cubicBezTo>
                    <a:pt x="393906" y="108896"/>
                    <a:pt x="375085" y="112929"/>
                    <a:pt x="367018" y="127717"/>
                  </a:cubicBezTo>
                  <a:cubicBezTo>
                    <a:pt x="357608" y="142505"/>
                    <a:pt x="361641" y="161327"/>
                    <a:pt x="376429" y="170737"/>
                  </a:cubicBezTo>
                  <a:cubicBezTo>
                    <a:pt x="389873" y="180148"/>
                    <a:pt x="420794" y="189559"/>
                    <a:pt x="489358" y="189559"/>
                  </a:cubicBezTo>
                  <a:cubicBezTo>
                    <a:pt x="541789" y="189559"/>
                    <a:pt x="592876" y="164016"/>
                    <a:pt x="645307" y="135783"/>
                  </a:cubicBezTo>
                  <a:cubicBezTo>
                    <a:pt x="712527" y="102174"/>
                    <a:pt x="789157" y="63186"/>
                    <a:pt x="888642" y="61842"/>
                  </a:cubicBezTo>
                  <a:lnTo>
                    <a:pt x="889986" y="61842"/>
                  </a:lnTo>
                  <a:cubicBezTo>
                    <a:pt x="954517" y="61842"/>
                    <a:pt x="982749" y="91418"/>
                    <a:pt x="1012325" y="184181"/>
                  </a:cubicBezTo>
                  <a:cubicBezTo>
                    <a:pt x="1025769" y="224513"/>
                    <a:pt x="1060723" y="337442"/>
                    <a:pt x="1095678" y="446337"/>
                  </a:cubicBezTo>
                  <a:cubicBezTo>
                    <a:pt x="1094333" y="446337"/>
                    <a:pt x="1094333" y="446337"/>
                    <a:pt x="1092989" y="447682"/>
                  </a:cubicBezTo>
                  <a:cubicBezTo>
                    <a:pt x="607664" y="678917"/>
                    <a:pt x="138472" y="458437"/>
                    <a:pt x="134439" y="455748"/>
                  </a:cubicBezTo>
                  <a:cubicBezTo>
                    <a:pt x="133095" y="454404"/>
                    <a:pt x="131750" y="454404"/>
                    <a:pt x="129061" y="454404"/>
                  </a:cubicBezTo>
                  <a:lnTo>
                    <a:pt x="211069" y="190903"/>
                  </a:lnTo>
                  <a:close/>
                  <a:moveTo>
                    <a:pt x="888642" y="738070"/>
                  </a:moveTo>
                  <a:lnTo>
                    <a:pt x="856376" y="591531"/>
                  </a:lnTo>
                  <a:cubicBezTo>
                    <a:pt x="883264" y="586154"/>
                    <a:pt x="911496" y="579432"/>
                    <a:pt x="938384" y="571366"/>
                  </a:cubicBezTo>
                  <a:lnTo>
                    <a:pt x="970649" y="720593"/>
                  </a:lnTo>
                  <a:cubicBezTo>
                    <a:pt x="945106" y="725970"/>
                    <a:pt x="918218" y="732692"/>
                    <a:pt x="888642" y="738070"/>
                  </a:cubicBezTo>
                  <a:close/>
                  <a:moveTo>
                    <a:pt x="68564" y="653373"/>
                  </a:moveTo>
                  <a:lnTo>
                    <a:pt x="111584" y="512212"/>
                  </a:lnTo>
                  <a:cubicBezTo>
                    <a:pt x="142505" y="527001"/>
                    <a:pt x="344164" y="615730"/>
                    <a:pt x="614386" y="615730"/>
                  </a:cubicBezTo>
                  <a:cubicBezTo>
                    <a:pt x="672195" y="615730"/>
                    <a:pt x="732692" y="611697"/>
                    <a:pt x="794534" y="602286"/>
                  </a:cubicBezTo>
                  <a:lnTo>
                    <a:pt x="828144" y="748825"/>
                  </a:lnTo>
                  <a:cubicBezTo>
                    <a:pt x="617075" y="782435"/>
                    <a:pt x="338786" y="782435"/>
                    <a:pt x="68564" y="653373"/>
                  </a:cubicBezTo>
                  <a:close/>
                  <a:moveTo>
                    <a:pt x="1031147" y="704460"/>
                  </a:moveTo>
                  <a:lnTo>
                    <a:pt x="997537" y="552544"/>
                  </a:lnTo>
                  <a:cubicBezTo>
                    <a:pt x="1036524" y="539100"/>
                    <a:pt x="1075512" y="524312"/>
                    <a:pt x="1114499" y="505490"/>
                  </a:cubicBezTo>
                  <a:cubicBezTo>
                    <a:pt x="1121221" y="528345"/>
                    <a:pt x="1127943" y="549855"/>
                    <a:pt x="1134665" y="568677"/>
                  </a:cubicBezTo>
                  <a:cubicBezTo>
                    <a:pt x="1148109" y="613042"/>
                    <a:pt x="1157520" y="641274"/>
                    <a:pt x="1162897" y="658751"/>
                  </a:cubicBezTo>
                  <a:cubicBezTo>
                    <a:pt x="1137354" y="669506"/>
                    <a:pt x="1091644" y="686983"/>
                    <a:pt x="1031147" y="70446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7171705" y="3687446"/>
            <a:ext cx="613991" cy="497404"/>
            <a:chOff x="7119653" y="3346162"/>
            <a:chExt cx="613991" cy="497404"/>
          </a:xfrm>
        </p:grpSpPr>
        <p:grpSp>
          <p:nvGrpSpPr>
            <p:cNvPr id="264" name="组合 263"/>
            <p:cNvGrpSpPr/>
            <p:nvPr/>
          </p:nvGrpSpPr>
          <p:grpSpPr>
            <a:xfrm rot="20594322">
              <a:off x="7151353" y="3346162"/>
              <a:ext cx="551656" cy="497404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6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 rot="20700000">
              <a:off x="7119653" y="3406654"/>
              <a:ext cx="613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7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287" name="文本框 286"/>
          <p:cNvSpPr txBox="1"/>
          <p:nvPr/>
        </p:nvSpPr>
        <p:spPr>
          <a:xfrm>
            <a:off x="5263177" y="4726279"/>
            <a:ext cx="54723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20" dirty="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感谢你不是超人，却为我变成了万能。</a:t>
            </a:r>
            <a:endParaRPr lang="zh-CN" altLang="en-US" sz="1400" spc="120" dirty="0">
              <a:solidFill>
                <a:srgbClr val="0C389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6324002" y="1271992"/>
            <a:ext cx="4443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HAPPY FATHER’S DAY</a:t>
            </a:r>
            <a:endParaRPr lang="zh-CN" altLang="en-US" sz="3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293" name="组合 292"/>
          <p:cNvGrpSpPr/>
          <p:nvPr/>
        </p:nvGrpSpPr>
        <p:grpSpPr>
          <a:xfrm>
            <a:off x="7104098" y="5233901"/>
            <a:ext cx="1739691" cy="345768"/>
            <a:chOff x="7411010" y="5123400"/>
            <a:chExt cx="1739691" cy="345768"/>
          </a:xfrm>
        </p:grpSpPr>
        <p:sp>
          <p:nvSpPr>
            <p:cNvPr id="292" name="矩形: 圆角 291"/>
            <p:cNvSpPr/>
            <p:nvPr/>
          </p:nvSpPr>
          <p:spPr>
            <a:xfrm>
              <a:off x="7411010" y="5123400"/>
              <a:ext cx="1739691" cy="34576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AC1F9"/>
                </a:gs>
                <a:gs pos="85000">
                  <a:srgbClr val="1A55C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文本框 290"/>
            <p:cNvSpPr txBox="1"/>
            <p:nvPr/>
          </p:nvSpPr>
          <p:spPr>
            <a:xfrm>
              <a:off x="7523405" y="5144990"/>
              <a:ext cx="1626870" cy="3067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b="0" i="0" spc="12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汇报人：</a:t>
              </a:r>
              <a:r>
                <a:rPr lang="en-US" altLang="zh-CN" sz="1400" b="0" i="0" spc="12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XXX</a:t>
              </a:r>
              <a:endParaRPr lang="en-US" altLang="zh-CN" sz="1400" b="0" i="0" spc="12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49" name="任意多边形: 形状 48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17" name="图形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87322">
            <a:off x="1968336" y="-645653"/>
            <a:ext cx="2390159" cy="7324128"/>
          </a:xfrm>
          <a:prstGeom prst="rect">
            <a:avLst/>
          </a:prstGeom>
        </p:spPr>
      </p:pic>
      <p:grpSp>
        <p:nvGrpSpPr>
          <p:cNvPr id="242" name="组合 241"/>
          <p:cNvGrpSpPr/>
          <p:nvPr/>
        </p:nvGrpSpPr>
        <p:grpSpPr>
          <a:xfrm>
            <a:off x="11270838" y="5262323"/>
            <a:ext cx="1155023" cy="1167019"/>
            <a:chOff x="5573268" y="2861427"/>
            <a:chExt cx="1155023" cy="1167019"/>
          </a:xfrm>
        </p:grpSpPr>
        <p:grpSp>
          <p:nvGrpSpPr>
            <p:cNvPr id="243" name="组合 242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47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24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戴帽子的人在湖边&#10;&#10;描述已自动生成"/>
          <p:cNvPicPr>
            <a:picLocks noChangeAspect="1"/>
          </p:cNvPicPr>
          <p:nvPr/>
        </p:nvPicPr>
        <p:blipFill rotWithShape="1">
          <a:blip r:embed="rId1" cstate="screen"/>
          <a:srcRect b="-4"/>
          <a:stretch>
            <a:fillRect/>
          </a:stretch>
        </p:blipFill>
        <p:spPr>
          <a:xfrm>
            <a:off x="0" y="-1231795"/>
            <a:ext cx="12852399" cy="8089796"/>
          </a:xfrm>
          <a:prstGeom prst="rect">
            <a:avLst/>
          </a:prstGeom>
        </p:spPr>
      </p:pic>
      <p:pic>
        <p:nvPicPr>
          <p:cNvPr id="25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-349908"/>
            <a:ext cx="11678071" cy="8089796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4500000">
            <a:off x="-773930" y="4278700"/>
            <a:ext cx="2575718" cy="3075432"/>
            <a:chOff x="881795" y="1654536"/>
            <a:chExt cx="1754470" cy="2094855"/>
          </a:xfrm>
          <a:effectLst>
            <a:outerShdw blurRad="50800" dist="38100" dir="8100000" algn="tr" rotWithShape="0">
              <a:srgbClr val="0C3892">
                <a:alpha val="40000"/>
              </a:srgbClr>
            </a:outerShdw>
          </a:effectLst>
        </p:grpSpPr>
        <p:cxnSp>
          <p:nvCxnSpPr>
            <p:cNvPr id="46" name="直接连接符 45"/>
            <p:cNvCxnSpPr>
              <a:stCxn id="47" idx="7"/>
            </p:cNvCxnSpPr>
            <p:nvPr/>
          </p:nvCxnSpPr>
          <p:spPr>
            <a:xfrm>
              <a:off x="1561733" y="1954649"/>
              <a:ext cx="1074532" cy="1794742"/>
            </a:xfrm>
            <a:prstGeom prst="line">
              <a:avLst/>
            </a:prstGeom>
            <a:ln w="63500" cap="rnd">
              <a:solidFill>
                <a:srgbClr val="FCFAF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任意多边形: 形状 46"/>
            <p:cNvSpPr/>
            <p:nvPr/>
          </p:nvSpPr>
          <p:spPr>
            <a:xfrm rot="19800000">
              <a:off x="881795" y="1654536"/>
              <a:ext cx="1335596" cy="558172"/>
            </a:xfrm>
            <a:custGeom>
              <a:avLst/>
              <a:gdLst>
                <a:gd name="connsiteX0" fmla="*/ 1083283 w 1248667"/>
                <a:gd name="connsiteY0" fmla="*/ 214604 h 468108"/>
                <a:gd name="connsiteX1" fmla="*/ 834926 w 1248667"/>
                <a:gd name="connsiteY1" fmla="*/ 16663 h 468108"/>
                <a:gd name="connsiteX2" fmla="*/ 624148 w 1248667"/>
                <a:gd name="connsiteY2" fmla="*/ 17593 h 468108"/>
                <a:gd name="connsiteX3" fmla="*/ 413370 w 1248667"/>
                <a:gd name="connsiteY3" fmla="*/ 16663 h 468108"/>
                <a:gd name="connsiteX4" fmla="*/ 165013 w 1248667"/>
                <a:gd name="connsiteY4" fmla="*/ 214604 h 468108"/>
                <a:gd name="connsiteX5" fmla="*/ 0 w 1248667"/>
                <a:gd name="connsiteY5" fmla="*/ 197489 h 468108"/>
                <a:gd name="connsiteX6" fmla="*/ 552897 w 1248667"/>
                <a:gd name="connsiteY6" fmla="*/ 375339 h 468108"/>
                <a:gd name="connsiteX7" fmla="*/ 624334 w 1248667"/>
                <a:gd name="connsiteY7" fmla="*/ 254416 h 468108"/>
                <a:gd name="connsiteX8" fmla="*/ 695771 w 1248667"/>
                <a:gd name="connsiteY8" fmla="*/ 375339 h 468108"/>
                <a:gd name="connsiteX9" fmla="*/ 1248668 w 1248667"/>
                <a:gd name="connsiteY9" fmla="*/ 197489 h 468108"/>
                <a:gd name="connsiteX10" fmla="*/ 1083283 w 1248667"/>
                <a:gd name="connsiteY10" fmla="*/ 214604 h 4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667" h="468108">
                  <a:moveTo>
                    <a:pt x="1083283" y="214604"/>
                  </a:moveTo>
                  <a:cubicBezTo>
                    <a:pt x="984684" y="178327"/>
                    <a:pt x="955849" y="65590"/>
                    <a:pt x="834926" y="16663"/>
                  </a:cubicBezTo>
                  <a:cubicBezTo>
                    <a:pt x="749536" y="-17754"/>
                    <a:pt x="666378" y="10710"/>
                    <a:pt x="624148" y="17593"/>
                  </a:cubicBezTo>
                  <a:cubicBezTo>
                    <a:pt x="581918" y="10710"/>
                    <a:pt x="498760" y="-17754"/>
                    <a:pt x="413370" y="16663"/>
                  </a:cubicBezTo>
                  <a:cubicBezTo>
                    <a:pt x="292447" y="65590"/>
                    <a:pt x="263426" y="178327"/>
                    <a:pt x="165013" y="214604"/>
                  </a:cubicBezTo>
                  <a:cubicBezTo>
                    <a:pt x="85204" y="243998"/>
                    <a:pt x="0" y="197489"/>
                    <a:pt x="0" y="197489"/>
                  </a:cubicBezTo>
                  <a:cubicBezTo>
                    <a:pt x="25859" y="550956"/>
                    <a:pt x="429741" y="497936"/>
                    <a:pt x="552897" y="375339"/>
                  </a:cubicBezTo>
                  <a:cubicBezTo>
                    <a:pt x="586383" y="342038"/>
                    <a:pt x="608893" y="299250"/>
                    <a:pt x="624334" y="254416"/>
                  </a:cubicBezTo>
                  <a:cubicBezTo>
                    <a:pt x="639589" y="299250"/>
                    <a:pt x="662285" y="342038"/>
                    <a:pt x="695771" y="375339"/>
                  </a:cubicBezTo>
                  <a:cubicBezTo>
                    <a:pt x="818927" y="497750"/>
                    <a:pt x="1222809" y="550956"/>
                    <a:pt x="1248668" y="197489"/>
                  </a:cubicBezTo>
                  <a:cubicBezTo>
                    <a:pt x="1248296" y="197489"/>
                    <a:pt x="1163092" y="243998"/>
                    <a:pt x="1083283" y="214604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88031" y="1332405"/>
            <a:ext cx="4613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5875" cap="rnd">
                  <a:solidFill>
                    <a:srgbClr val="1A55CF">
                      <a:alpha val="5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HAPPY FATHER’S DAY</a:t>
            </a:r>
            <a:endParaRPr lang="zh-CN" altLang="en-US" sz="3200" dirty="0">
              <a:ln w="15875" cap="rnd">
                <a:solidFill>
                  <a:srgbClr val="1A55CF">
                    <a:alpha val="5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88031" y="2915485"/>
            <a:ext cx="5636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800" spc="130" dirty="0">
                <a:solidFill>
                  <a:srgbClr val="0C368F">
                    <a:alpha val="80000"/>
                  </a:srgb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His shoulder is what I see the world's look, </a:t>
            </a:r>
            <a:endParaRPr lang="zh-CN" altLang="en-US" sz="1800" spc="130" dirty="0">
              <a:solidFill>
                <a:srgbClr val="0C368F">
                  <a:alpha val="80000"/>
                </a:srgb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8031" y="3921202"/>
            <a:ext cx="4369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800" spc="130" dirty="0">
                <a:solidFill>
                  <a:srgbClr val="0C368F">
                    <a:alpha val="80000"/>
                  </a:srgb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it is you greeted me to the world.</a:t>
            </a:r>
            <a:endParaRPr lang="zh-CN" altLang="en-US" sz="1800" spc="130" dirty="0">
              <a:solidFill>
                <a:srgbClr val="0C368F">
                  <a:alpha val="80000"/>
                </a:srgb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88031" y="2257233"/>
            <a:ext cx="6559168" cy="7450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spc="130" dirty="0">
                <a:solidFill>
                  <a:srgbClr val="0C368F"/>
                </a:solidFill>
              </a:rPr>
              <a:t>他的肩膀是我看世界的</a:t>
            </a:r>
            <a:r>
              <a:rPr lang="zh-CN" altLang="en-US" sz="3600" spc="130">
                <a:solidFill>
                  <a:srgbClr val="0C368F"/>
                </a:solidFill>
              </a:rPr>
              <a:t>瞭望台，</a:t>
            </a:r>
            <a:endParaRPr lang="zh-CN" altLang="en-US" sz="3600" spc="130" dirty="0">
              <a:solidFill>
                <a:srgbClr val="0C368F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88031" y="3265394"/>
            <a:ext cx="5588068" cy="7450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spc="130" dirty="0">
                <a:solidFill>
                  <a:srgbClr val="0C368F"/>
                </a:solidFill>
              </a:rPr>
              <a:t>是你把我举过头顶看世界。</a:t>
            </a:r>
            <a:endParaRPr lang="zh-CN" altLang="en-US" sz="3600" spc="130" dirty="0">
              <a:solidFill>
                <a:srgbClr val="0C368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210120" y="616356"/>
            <a:ext cx="1771761" cy="1143573"/>
            <a:chOff x="5129139" y="1573708"/>
            <a:chExt cx="1771761" cy="1143573"/>
          </a:xfrm>
        </p:grpSpPr>
        <p:sp>
          <p:nvSpPr>
            <p:cNvPr id="39" name="文本框 38"/>
            <p:cNvSpPr txBox="1"/>
            <p:nvPr/>
          </p:nvSpPr>
          <p:spPr>
            <a:xfrm>
              <a:off x="5158115" y="1609285"/>
              <a:ext cx="174278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目录</a:t>
              </a:r>
              <a:endParaRPr lang="zh-CN" altLang="en-US" sz="66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129139" y="1573708"/>
              <a:ext cx="174278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目录</a:t>
              </a:r>
              <a:endParaRPr lang="zh-CN" altLang="en-US" sz="6600" dirty="0">
                <a:solidFill>
                  <a:srgbClr val="FCFAF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50397" y="2221571"/>
            <a:ext cx="1561048" cy="1561048"/>
            <a:chOff x="7306018" y="2146901"/>
            <a:chExt cx="1561048" cy="1561048"/>
          </a:xfrm>
        </p:grpSpPr>
        <p:sp>
          <p:nvSpPr>
            <p:cNvPr id="19" name="椭圆 18"/>
            <p:cNvSpPr/>
            <p:nvPr/>
          </p:nvSpPr>
          <p:spPr>
            <a:xfrm>
              <a:off x="7306018" y="2146901"/>
              <a:ext cx="1561048" cy="1561048"/>
            </a:xfrm>
            <a:prstGeom prst="ellipse">
              <a:avLst/>
            </a:prstGeom>
            <a:solidFill>
              <a:schemeClr val="bg1"/>
            </a:solidFill>
            <a:ln w="50800" cap="rnd">
              <a:gradFill>
                <a:gsLst>
                  <a:gs pos="0">
                    <a:srgbClr val="26A9F0"/>
                  </a:gs>
                  <a:gs pos="100000">
                    <a:srgbClr val="1B59D0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19990" y="2322538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076131"/>
                </a:avLst>
              </a:prstTxWarp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HAPPY FATHER’S DAY</a:t>
              </a:r>
              <a:endParaRPr lang="zh-CN" altLang="en-US" sz="11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519990" y="2722222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BEST DAD EVER</a:t>
              </a:r>
              <a:endParaRPr lang="zh-CN" altLang="en-US" sz="11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64369" y="2655815"/>
            <a:ext cx="1133105" cy="692561"/>
            <a:chOff x="4554006" y="3736587"/>
            <a:chExt cx="1722262" cy="1052657"/>
          </a:xfrm>
          <a:effectLst>
            <a:outerShdw blurRad="50800" dist="38100" dir="8100000" algn="tr" rotWithShape="0">
              <a:srgbClr val="0C368F">
                <a:alpha val="25000"/>
              </a:srgbClr>
            </a:outerShdw>
          </a:effectLst>
        </p:grpSpPr>
        <p:sp>
          <p:nvSpPr>
            <p:cNvPr id="5" name="任意多边形: 形状 4"/>
            <p:cNvSpPr/>
            <p:nvPr/>
          </p:nvSpPr>
          <p:spPr>
            <a:xfrm>
              <a:off x="4583602" y="4164103"/>
              <a:ext cx="1661727" cy="594220"/>
            </a:xfrm>
            <a:custGeom>
              <a:avLst/>
              <a:gdLst>
                <a:gd name="connsiteX0" fmla="*/ 782466 w 1661727"/>
                <a:gd name="connsiteY0" fmla="*/ 594220 h 594220"/>
                <a:gd name="connsiteX1" fmla="*/ 242021 w 1661727"/>
                <a:gd name="connsiteY1" fmla="*/ 521623 h 594220"/>
                <a:gd name="connsiteX2" fmla="*/ 31 w 1661727"/>
                <a:gd name="connsiteY2" fmla="*/ 315932 h 594220"/>
                <a:gd name="connsiteX3" fmla="*/ 250088 w 1661727"/>
                <a:gd name="connsiteY3" fmla="*/ 92763 h 594220"/>
                <a:gd name="connsiteX4" fmla="*/ 824142 w 1661727"/>
                <a:gd name="connsiteY4" fmla="*/ 0 h 594220"/>
                <a:gd name="connsiteX5" fmla="*/ 879262 w 1661727"/>
                <a:gd name="connsiteY5" fmla="*/ 0 h 594220"/>
                <a:gd name="connsiteX6" fmla="*/ 1419706 w 1661727"/>
                <a:gd name="connsiteY6" fmla="*/ 72597 h 594220"/>
                <a:gd name="connsiteX7" fmla="*/ 1661697 w 1661727"/>
                <a:gd name="connsiteY7" fmla="*/ 278289 h 594220"/>
                <a:gd name="connsiteX8" fmla="*/ 1411640 w 1661727"/>
                <a:gd name="connsiteY8" fmla="*/ 501457 h 594220"/>
                <a:gd name="connsiteX9" fmla="*/ 837586 w 1661727"/>
                <a:gd name="connsiteY9" fmla="*/ 594220 h 594220"/>
                <a:gd name="connsiteX10" fmla="*/ 782466 w 1661727"/>
                <a:gd name="connsiteY10" fmla="*/ 594220 h 5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1727" h="594220">
                  <a:moveTo>
                    <a:pt x="782466" y="594220"/>
                  </a:moveTo>
                  <a:cubicBezTo>
                    <a:pt x="576774" y="594220"/>
                    <a:pt x="385871" y="568677"/>
                    <a:pt x="242021" y="521623"/>
                  </a:cubicBezTo>
                  <a:cubicBezTo>
                    <a:pt x="86072" y="470536"/>
                    <a:pt x="2720" y="399284"/>
                    <a:pt x="31" y="315932"/>
                  </a:cubicBezTo>
                  <a:cubicBezTo>
                    <a:pt x="-1313" y="255434"/>
                    <a:pt x="40363" y="168049"/>
                    <a:pt x="250088" y="92763"/>
                  </a:cubicBezTo>
                  <a:cubicBezTo>
                    <a:pt x="403348" y="37643"/>
                    <a:pt x="606351" y="5378"/>
                    <a:pt x="824142" y="0"/>
                  </a:cubicBezTo>
                  <a:lnTo>
                    <a:pt x="879262" y="0"/>
                  </a:lnTo>
                  <a:cubicBezTo>
                    <a:pt x="1084953" y="0"/>
                    <a:pt x="1275857" y="25543"/>
                    <a:pt x="1419706" y="72597"/>
                  </a:cubicBezTo>
                  <a:cubicBezTo>
                    <a:pt x="1575656" y="123684"/>
                    <a:pt x="1659008" y="194936"/>
                    <a:pt x="1661697" y="278289"/>
                  </a:cubicBezTo>
                  <a:cubicBezTo>
                    <a:pt x="1663041" y="338786"/>
                    <a:pt x="1621365" y="426171"/>
                    <a:pt x="1411640" y="501457"/>
                  </a:cubicBezTo>
                  <a:cubicBezTo>
                    <a:pt x="1258380" y="556577"/>
                    <a:pt x="1055377" y="588843"/>
                    <a:pt x="837586" y="594220"/>
                  </a:cubicBezTo>
                  <a:lnTo>
                    <a:pt x="782466" y="594220"/>
                  </a:ln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4554006" y="4131838"/>
              <a:ext cx="1722262" cy="657406"/>
            </a:xfrm>
            <a:custGeom>
              <a:avLst/>
              <a:gdLst>
                <a:gd name="connsiteX0" fmla="*/ 910201 w 1722262"/>
                <a:gd name="connsiteY0" fmla="*/ 61842 h 657406"/>
                <a:gd name="connsiteX1" fmla="*/ 1660371 w 1722262"/>
                <a:gd name="connsiteY1" fmla="*/ 310554 h 657406"/>
                <a:gd name="connsiteX2" fmla="*/ 867181 w 1722262"/>
                <a:gd name="connsiteY2" fmla="*/ 595565 h 657406"/>
                <a:gd name="connsiteX3" fmla="*/ 812061 w 1722262"/>
                <a:gd name="connsiteY3" fmla="*/ 595565 h 657406"/>
                <a:gd name="connsiteX4" fmla="*/ 61892 w 1722262"/>
                <a:gd name="connsiteY4" fmla="*/ 346853 h 657406"/>
                <a:gd name="connsiteX5" fmla="*/ 855082 w 1722262"/>
                <a:gd name="connsiteY5" fmla="*/ 61842 h 657406"/>
                <a:gd name="connsiteX6" fmla="*/ 910201 w 1722262"/>
                <a:gd name="connsiteY6" fmla="*/ 61842 h 657406"/>
                <a:gd name="connsiteX7" fmla="*/ 910201 w 1722262"/>
                <a:gd name="connsiteY7" fmla="*/ 0 h 657406"/>
                <a:gd name="connsiteX8" fmla="*/ 910201 w 1722262"/>
                <a:gd name="connsiteY8" fmla="*/ 61842 h 657406"/>
                <a:gd name="connsiteX9" fmla="*/ 910201 w 1722262"/>
                <a:gd name="connsiteY9" fmla="*/ 0 h 657406"/>
                <a:gd name="connsiteX10" fmla="*/ 853737 w 1722262"/>
                <a:gd name="connsiteY10" fmla="*/ 0 h 657406"/>
                <a:gd name="connsiteX11" fmla="*/ 50 w 1722262"/>
                <a:gd name="connsiteY11" fmla="*/ 348197 h 657406"/>
                <a:gd name="connsiteX12" fmla="*/ 812061 w 1722262"/>
                <a:gd name="connsiteY12" fmla="*/ 657406 h 657406"/>
                <a:gd name="connsiteX13" fmla="*/ 868525 w 1722262"/>
                <a:gd name="connsiteY13" fmla="*/ 657406 h 657406"/>
                <a:gd name="connsiteX14" fmla="*/ 1722213 w 1722262"/>
                <a:gd name="connsiteY14" fmla="*/ 309210 h 657406"/>
                <a:gd name="connsiteX15" fmla="*/ 910201 w 1722262"/>
                <a:gd name="connsiteY15" fmla="*/ 0 h 6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2262" h="657406">
                  <a:moveTo>
                    <a:pt x="910201" y="61842"/>
                  </a:moveTo>
                  <a:cubicBezTo>
                    <a:pt x="1326962" y="61842"/>
                    <a:pt x="1657682" y="169393"/>
                    <a:pt x="1660371" y="310554"/>
                  </a:cubicBezTo>
                  <a:cubicBezTo>
                    <a:pt x="1663060" y="458437"/>
                    <a:pt x="1308141" y="584810"/>
                    <a:pt x="867181" y="595565"/>
                  </a:cubicBezTo>
                  <a:lnTo>
                    <a:pt x="812061" y="595565"/>
                  </a:lnTo>
                  <a:cubicBezTo>
                    <a:pt x="395300" y="595565"/>
                    <a:pt x="64580" y="488013"/>
                    <a:pt x="61892" y="346853"/>
                  </a:cubicBezTo>
                  <a:cubicBezTo>
                    <a:pt x="59203" y="198970"/>
                    <a:pt x="414122" y="72597"/>
                    <a:pt x="855082" y="61842"/>
                  </a:cubicBezTo>
                  <a:lnTo>
                    <a:pt x="910201" y="61842"/>
                  </a:lnTo>
                  <a:moveTo>
                    <a:pt x="910201" y="0"/>
                  </a:moveTo>
                  <a:lnTo>
                    <a:pt x="910201" y="61842"/>
                  </a:lnTo>
                  <a:lnTo>
                    <a:pt x="910201" y="0"/>
                  </a:lnTo>
                  <a:lnTo>
                    <a:pt x="853737" y="0"/>
                  </a:lnTo>
                  <a:cubicBezTo>
                    <a:pt x="426221" y="10755"/>
                    <a:pt x="-5328" y="133095"/>
                    <a:pt x="50" y="348197"/>
                  </a:cubicBezTo>
                  <a:cubicBezTo>
                    <a:pt x="5427" y="560611"/>
                    <a:pt x="424877" y="657406"/>
                    <a:pt x="812061" y="657406"/>
                  </a:cubicBezTo>
                  <a:lnTo>
                    <a:pt x="868525" y="657406"/>
                  </a:lnTo>
                  <a:cubicBezTo>
                    <a:pt x="1296041" y="647996"/>
                    <a:pt x="1727590" y="525656"/>
                    <a:pt x="1722213" y="309210"/>
                  </a:cubicBezTo>
                  <a:cubicBezTo>
                    <a:pt x="1716835" y="96796"/>
                    <a:pt x="1297386" y="0"/>
                    <a:pt x="910201" y="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835033" y="3767483"/>
              <a:ext cx="1169618" cy="773473"/>
            </a:xfrm>
            <a:custGeom>
              <a:avLst/>
              <a:gdLst>
                <a:gd name="connsiteX0" fmla="*/ 1010981 w 1169618"/>
                <a:gd name="connsiteY0" fmla="*/ 143874 h 773473"/>
                <a:gd name="connsiteX1" fmla="*/ 856376 w 1169618"/>
                <a:gd name="connsiteY1" fmla="*/ 25 h 773473"/>
                <a:gd name="connsiteX2" fmla="*/ 696394 w 1169618"/>
                <a:gd name="connsiteY2" fmla="*/ 32290 h 773473"/>
                <a:gd name="connsiteX3" fmla="*/ 541789 w 1169618"/>
                <a:gd name="connsiteY3" fmla="*/ 18846 h 773473"/>
                <a:gd name="connsiteX4" fmla="*/ 393906 w 1169618"/>
                <a:gd name="connsiteY4" fmla="*/ 4058 h 773473"/>
                <a:gd name="connsiteX5" fmla="*/ 150572 w 1169618"/>
                <a:gd name="connsiteY5" fmla="*/ 150596 h 773473"/>
                <a:gd name="connsiteX6" fmla="*/ 0 w 1169618"/>
                <a:gd name="connsiteY6" fmla="*/ 621133 h 773473"/>
                <a:gd name="connsiteX7" fmla="*/ 1169619 w 1169618"/>
                <a:gd name="connsiteY7" fmla="*/ 645332 h 773473"/>
                <a:gd name="connsiteX8" fmla="*/ 1010981 w 1169618"/>
                <a:gd name="connsiteY8" fmla="*/ 143874 h 77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618" h="773473">
                  <a:moveTo>
                    <a:pt x="1010981" y="143874"/>
                  </a:moveTo>
                  <a:cubicBezTo>
                    <a:pt x="981404" y="52456"/>
                    <a:pt x="947795" y="-1320"/>
                    <a:pt x="856376" y="25"/>
                  </a:cubicBezTo>
                  <a:cubicBezTo>
                    <a:pt x="794534" y="25"/>
                    <a:pt x="742103" y="13469"/>
                    <a:pt x="696394" y="32290"/>
                  </a:cubicBezTo>
                  <a:cubicBezTo>
                    <a:pt x="606320" y="32290"/>
                    <a:pt x="574054" y="25568"/>
                    <a:pt x="541789" y="18846"/>
                  </a:cubicBezTo>
                  <a:cubicBezTo>
                    <a:pt x="509524" y="12124"/>
                    <a:pt x="475914" y="4058"/>
                    <a:pt x="393906" y="4058"/>
                  </a:cubicBezTo>
                  <a:cubicBezTo>
                    <a:pt x="211069" y="5402"/>
                    <a:pt x="153260" y="142530"/>
                    <a:pt x="150572" y="150596"/>
                  </a:cubicBezTo>
                  <a:lnTo>
                    <a:pt x="0" y="621133"/>
                  </a:lnTo>
                  <a:cubicBezTo>
                    <a:pt x="397939" y="949164"/>
                    <a:pt x="1169619" y="645332"/>
                    <a:pt x="1169619" y="645332"/>
                  </a:cubicBezTo>
                  <a:cubicBezTo>
                    <a:pt x="1168275" y="641298"/>
                    <a:pt x="1039213" y="229915"/>
                    <a:pt x="1010981" y="143874"/>
                  </a:cubicBez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4835033" y="4189646"/>
              <a:ext cx="1169618" cy="356081"/>
            </a:xfrm>
            <a:custGeom>
              <a:avLst/>
              <a:gdLst>
                <a:gd name="connsiteX0" fmla="*/ 69908 w 1169618"/>
                <a:gd name="connsiteY0" fmla="*/ 0 h 356081"/>
                <a:gd name="connsiteX1" fmla="*/ 0 w 1169618"/>
                <a:gd name="connsiteY1" fmla="*/ 198970 h 356081"/>
                <a:gd name="connsiteX2" fmla="*/ 1169619 w 1169618"/>
                <a:gd name="connsiteY2" fmla="*/ 223169 h 356081"/>
                <a:gd name="connsiteX3" fmla="*/ 1097022 w 1169618"/>
                <a:gd name="connsiteY3" fmla="*/ 13444 h 356081"/>
                <a:gd name="connsiteX4" fmla="*/ 69908 w 1169618"/>
                <a:gd name="connsiteY4" fmla="*/ 0 h 35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18" h="356081">
                  <a:moveTo>
                    <a:pt x="69908" y="0"/>
                  </a:moveTo>
                  <a:lnTo>
                    <a:pt x="0" y="198970"/>
                  </a:lnTo>
                  <a:cubicBezTo>
                    <a:pt x="494735" y="537756"/>
                    <a:pt x="1169619" y="223169"/>
                    <a:pt x="1169619" y="223169"/>
                  </a:cubicBezTo>
                  <a:cubicBezTo>
                    <a:pt x="1169619" y="221824"/>
                    <a:pt x="1134665" y="122339"/>
                    <a:pt x="1097022" y="13444"/>
                  </a:cubicBezTo>
                  <a:cubicBezTo>
                    <a:pt x="587498" y="239301"/>
                    <a:pt x="204347" y="75286"/>
                    <a:pt x="69908" y="0"/>
                  </a:cubicBezTo>
                  <a:close/>
                </a:path>
              </a:pathLst>
            </a:custGeom>
            <a:solidFill>
              <a:srgbClr val="6DD8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4804112" y="3736587"/>
              <a:ext cx="1231269" cy="830832"/>
            </a:xfrm>
            <a:custGeom>
              <a:avLst/>
              <a:gdLst>
                <a:gd name="connsiteX0" fmla="*/ 1230116 w 1231269"/>
                <a:gd name="connsiteY0" fmla="*/ 666817 h 830832"/>
                <a:gd name="connsiteX1" fmla="*/ 1193818 w 1231269"/>
                <a:gd name="connsiteY1" fmla="*/ 551200 h 830832"/>
                <a:gd name="connsiteX2" fmla="*/ 1072823 w 1231269"/>
                <a:gd name="connsiteY2" fmla="*/ 165360 h 830832"/>
                <a:gd name="connsiteX3" fmla="*/ 891330 w 1231269"/>
                <a:gd name="connsiteY3" fmla="*/ 0 h 830832"/>
                <a:gd name="connsiteX4" fmla="*/ 888642 w 1231269"/>
                <a:gd name="connsiteY4" fmla="*/ 0 h 830832"/>
                <a:gd name="connsiteX5" fmla="*/ 716560 w 1231269"/>
                <a:gd name="connsiteY5" fmla="*/ 34954 h 830832"/>
                <a:gd name="connsiteX6" fmla="*/ 705805 w 1231269"/>
                <a:gd name="connsiteY6" fmla="*/ 32265 h 830832"/>
                <a:gd name="connsiteX7" fmla="*/ 599598 w 1231269"/>
                <a:gd name="connsiteY7" fmla="*/ 22855 h 830832"/>
                <a:gd name="connsiteX8" fmla="*/ 582121 w 1231269"/>
                <a:gd name="connsiteY8" fmla="*/ 18821 h 830832"/>
                <a:gd name="connsiteX9" fmla="*/ 426171 w 1231269"/>
                <a:gd name="connsiteY9" fmla="*/ 4033 h 830832"/>
                <a:gd name="connsiteX10" fmla="*/ 154605 w 1231269"/>
                <a:gd name="connsiteY10" fmla="*/ 169393 h 830832"/>
                <a:gd name="connsiteX11" fmla="*/ 153260 w 1231269"/>
                <a:gd name="connsiteY11" fmla="*/ 172082 h 830832"/>
                <a:gd name="connsiteX12" fmla="*/ 1344 w 1231269"/>
                <a:gd name="connsiteY12" fmla="*/ 661440 h 830832"/>
                <a:gd name="connsiteX13" fmla="*/ 0 w 1231269"/>
                <a:gd name="connsiteY13" fmla="*/ 665473 h 830832"/>
                <a:gd name="connsiteX14" fmla="*/ 0 w 1231269"/>
                <a:gd name="connsiteY14" fmla="*/ 678917 h 830832"/>
                <a:gd name="connsiteX15" fmla="*/ 1344 w 1231269"/>
                <a:gd name="connsiteY15" fmla="*/ 681606 h 830832"/>
                <a:gd name="connsiteX16" fmla="*/ 2689 w 1231269"/>
                <a:gd name="connsiteY16" fmla="*/ 684294 h 830832"/>
                <a:gd name="connsiteX17" fmla="*/ 4033 w 1231269"/>
                <a:gd name="connsiteY17" fmla="*/ 686983 h 830832"/>
                <a:gd name="connsiteX18" fmla="*/ 5378 w 1231269"/>
                <a:gd name="connsiteY18" fmla="*/ 689672 h 830832"/>
                <a:gd name="connsiteX19" fmla="*/ 8066 w 1231269"/>
                <a:gd name="connsiteY19" fmla="*/ 692361 h 830832"/>
                <a:gd name="connsiteX20" fmla="*/ 10755 w 1231269"/>
                <a:gd name="connsiteY20" fmla="*/ 695049 h 830832"/>
                <a:gd name="connsiteX21" fmla="*/ 13444 w 1231269"/>
                <a:gd name="connsiteY21" fmla="*/ 696394 h 830832"/>
                <a:gd name="connsiteX22" fmla="*/ 16133 w 1231269"/>
                <a:gd name="connsiteY22" fmla="*/ 697738 h 830832"/>
                <a:gd name="connsiteX23" fmla="*/ 596909 w 1231269"/>
                <a:gd name="connsiteY23" fmla="*/ 830833 h 830832"/>
                <a:gd name="connsiteX24" fmla="*/ 833522 w 1231269"/>
                <a:gd name="connsiteY24" fmla="*/ 812011 h 830832"/>
                <a:gd name="connsiteX25" fmla="*/ 1212639 w 1231269"/>
                <a:gd name="connsiteY25" fmla="*/ 704460 h 830832"/>
                <a:gd name="connsiteX26" fmla="*/ 1230116 w 1231269"/>
                <a:gd name="connsiteY26" fmla="*/ 666817 h 830832"/>
                <a:gd name="connsiteX27" fmla="*/ 211069 w 1231269"/>
                <a:gd name="connsiteY27" fmla="*/ 190903 h 830832"/>
                <a:gd name="connsiteX28" fmla="*/ 426171 w 1231269"/>
                <a:gd name="connsiteY28" fmla="*/ 65875 h 830832"/>
                <a:gd name="connsiteX29" fmla="*/ 567332 w 1231269"/>
                <a:gd name="connsiteY29" fmla="*/ 79319 h 830832"/>
                <a:gd name="connsiteX30" fmla="*/ 582121 w 1231269"/>
                <a:gd name="connsiteY30" fmla="*/ 83352 h 830832"/>
                <a:gd name="connsiteX31" fmla="*/ 602287 w 1231269"/>
                <a:gd name="connsiteY31" fmla="*/ 88730 h 830832"/>
                <a:gd name="connsiteX32" fmla="*/ 488013 w 1231269"/>
                <a:gd name="connsiteY32" fmla="*/ 127717 h 830832"/>
                <a:gd name="connsiteX33" fmla="*/ 408694 w 1231269"/>
                <a:gd name="connsiteY33" fmla="*/ 118306 h 830832"/>
                <a:gd name="connsiteX34" fmla="*/ 367018 w 1231269"/>
                <a:gd name="connsiteY34" fmla="*/ 127717 h 830832"/>
                <a:gd name="connsiteX35" fmla="*/ 376429 w 1231269"/>
                <a:gd name="connsiteY35" fmla="*/ 170737 h 830832"/>
                <a:gd name="connsiteX36" fmla="*/ 489358 w 1231269"/>
                <a:gd name="connsiteY36" fmla="*/ 189559 h 830832"/>
                <a:gd name="connsiteX37" fmla="*/ 645307 w 1231269"/>
                <a:gd name="connsiteY37" fmla="*/ 135783 h 830832"/>
                <a:gd name="connsiteX38" fmla="*/ 888642 w 1231269"/>
                <a:gd name="connsiteY38" fmla="*/ 61842 h 830832"/>
                <a:gd name="connsiteX39" fmla="*/ 889986 w 1231269"/>
                <a:gd name="connsiteY39" fmla="*/ 61842 h 830832"/>
                <a:gd name="connsiteX40" fmla="*/ 1012325 w 1231269"/>
                <a:gd name="connsiteY40" fmla="*/ 184181 h 830832"/>
                <a:gd name="connsiteX41" fmla="*/ 1095678 w 1231269"/>
                <a:gd name="connsiteY41" fmla="*/ 446337 h 830832"/>
                <a:gd name="connsiteX42" fmla="*/ 1092989 w 1231269"/>
                <a:gd name="connsiteY42" fmla="*/ 447682 h 830832"/>
                <a:gd name="connsiteX43" fmla="*/ 134439 w 1231269"/>
                <a:gd name="connsiteY43" fmla="*/ 455748 h 830832"/>
                <a:gd name="connsiteX44" fmla="*/ 129061 w 1231269"/>
                <a:gd name="connsiteY44" fmla="*/ 454404 h 830832"/>
                <a:gd name="connsiteX45" fmla="*/ 211069 w 1231269"/>
                <a:gd name="connsiteY45" fmla="*/ 190903 h 830832"/>
                <a:gd name="connsiteX46" fmla="*/ 888642 w 1231269"/>
                <a:gd name="connsiteY46" fmla="*/ 738070 h 830832"/>
                <a:gd name="connsiteX47" fmla="*/ 856376 w 1231269"/>
                <a:gd name="connsiteY47" fmla="*/ 591531 h 830832"/>
                <a:gd name="connsiteX48" fmla="*/ 938384 w 1231269"/>
                <a:gd name="connsiteY48" fmla="*/ 571366 h 830832"/>
                <a:gd name="connsiteX49" fmla="*/ 970649 w 1231269"/>
                <a:gd name="connsiteY49" fmla="*/ 720593 h 830832"/>
                <a:gd name="connsiteX50" fmla="*/ 888642 w 1231269"/>
                <a:gd name="connsiteY50" fmla="*/ 738070 h 830832"/>
                <a:gd name="connsiteX51" fmla="*/ 68564 w 1231269"/>
                <a:gd name="connsiteY51" fmla="*/ 653373 h 830832"/>
                <a:gd name="connsiteX52" fmla="*/ 111584 w 1231269"/>
                <a:gd name="connsiteY52" fmla="*/ 512212 h 830832"/>
                <a:gd name="connsiteX53" fmla="*/ 614386 w 1231269"/>
                <a:gd name="connsiteY53" fmla="*/ 615730 h 830832"/>
                <a:gd name="connsiteX54" fmla="*/ 794534 w 1231269"/>
                <a:gd name="connsiteY54" fmla="*/ 602286 h 830832"/>
                <a:gd name="connsiteX55" fmla="*/ 828144 w 1231269"/>
                <a:gd name="connsiteY55" fmla="*/ 748825 h 830832"/>
                <a:gd name="connsiteX56" fmla="*/ 68564 w 1231269"/>
                <a:gd name="connsiteY56" fmla="*/ 653373 h 830832"/>
                <a:gd name="connsiteX57" fmla="*/ 1031147 w 1231269"/>
                <a:gd name="connsiteY57" fmla="*/ 704460 h 830832"/>
                <a:gd name="connsiteX58" fmla="*/ 997537 w 1231269"/>
                <a:gd name="connsiteY58" fmla="*/ 552544 h 830832"/>
                <a:gd name="connsiteX59" fmla="*/ 1114499 w 1231269"/>
                <a:gd name="connsiteY59" fmla="*/ 505490 h 830832"/>
                <a:gd name="connsiteX60" fmla="*/ 1134665 w 1231269"/>
                <a:gd name="connsiteY60" fmla="*/ 568677 h 830832"/>
                <a:gd name="connsiteX61" fmla="*/ 1162897 w 1231269"/>
                <a:gd name="connsiteY61" fmla="*/ 658751 h 830832"/>
                <a:gd name="connsiteX62" fmla="*/ 1031147 w 1231269"/>
                <a:gd name="connsiteY62" fmla="*/ 704460 h 8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31269" h="830832">
                  <a:moveTo>
                    <a:pt x="1230116" y="666817"/>
                  </a:moveTo>
                  <a:cubicBezTo>
                    <a:pt x="1228772" y="664128"/>
                    <a:pt x="1213984" y="615730"/>
                    <a:pt x="1193818" y="551200"/>
                  </a:cubicBezTo>
                  <a:cubicBezTo>
                    <a:pt x="1153486" y="420794"/>
                    <a:pt x="1090300" y="223169"/>
                    <a:pt x="1072823" y="165360"/>
                  </a:cubicBezTo>
                  <a:cubicBezTo>
                    <a:pt x="1047279" y="84697"/>
                    <a:pt x="1009637" y="0"/>
                    <a:pt x="891330" y="0"/>
                  </a:cubicBezTo>
                  <a:lnTo>
                    <a:pt x="888642" y="0"/>
                  </a:lnTo>
                  <a:cubicBezTo>
                    <a:pt x="822766" y="0"/>
                    <a:pt x="766302" y="14788"/>
                    <a:pt x="716560" y="34954"/>
                  </a:cubicBezTo>
                  <a:cubicBezTo>
                    <a:pt x="712527" y="33610"/>
                    <a:pt x="709838" y="32265"/>
                    <a:pt x="705805" y="32265"/>
                  </a:cubicBezTo>
                  <a:cubicBezTo>
                    <a:pt x="633207" y="32265"/>
                    <a:pt x="618419" y="28232"/>
                    <a:pt x="599598" y="22855"/>
                  </a:cubicBezTo>
                  <a:cubicBezTo>
                    <a:pt x="594220" y="21510"/>
                    <a:pt x="588843" y="20166"/>
                    <a:pt x="582121" y="18821"/>
                  </a:cubicBezTo>
                  <a:cubicBezTo>
                    <a:pt x="548511" y="10755"/>
                    <a:pt x="513557" y="2689"/>
                    <a:pt x="426171" y="4033"/>
                  </a:cubicBezTo>
                  <a:cubicBezTo>
                    <a:pt x="263500" y="5378"/>
                    <a:pt x="178804" y="108896"/>
                    <a:pt x="154605" y="169393"/>
                  </a:cubicBezTo>
                  <a:cubicBezTo>
                    <a:pt x="154605" y="170737"/>
                    <a:pt x="154605" y="170737"/>
                    <a:pt x="153260" y="172082"/>
                  </a:cubicBezTo>
                  <a:lnTo>
                    <a:pt x="1344" y="661440"/>
                  </a:lnTo>
                  <a:cubicBezTo>
                    <a:pt x="1344" y="662784"/>
                    <a:pt x="1344" y="664128"/>
                    <a:pt x="0" y="665473"/>
                  </a:cubicBezTo>
                  <a:lnTo>
                    <a:pt x="0" y="678917"/>
                  </a:lnTo>
                  <a:cubicBezTo>
                    <a:pt x="0" y="680261"/>
                    <a:pt x="1344" y="680261"/>
                    <a:pt x="1344" y="681606"/>
                  </a:cubicBezTo>
                  <a:cubicBezTo>
                    <a:pt x="1344" y="682950"/>
                    <a:pt x="2689" y="682950"/>
                    <a:pt x="2689" y="684294"/>
                  </a:cubicBezTo>
                  <a:cubicBezTo>
                    <a:pt x="2689" y="685639"/>
                    <a:pt x="4033" y="685639"/>
                    <a:pt x="4033" y="686983"/>
                  </a:cubicBezTo>
                  <a:cubicBezTo>
                    <a:pt x="4033" y="688328"/>
                    <a:pt x="5378" y="688328"/>
                    <a:pt x="5378" y="689672"/>
                  </a:cubicBezTo>
                  <a:cubicBezTo>
                    <a:pt x="5378" y="691016"/>
                    <a:pt x="6722" y="691016"/>
                    <a:pt x="8066" y="692361"/>
                  </a:cubicBezTo>
                  <a:lnTo>
                    <a:pt x="10755" y="695049"/>
                  </a:lnTo>
                  <a:cubicBezTo>
                    <a:pt x="12099" y="695049"/>
                    <a:pt x="12099" y="696394"/>
                    <a:pt x="13444" y="696394"/>
                  </a:cubicBezTo>
                  <a:cubicBezTo>
                    <a:pt x="14788" y="696394"/>
                    <a:pt x="14788" y="697738"/>
                    <a:pt x="16133" y="697738"/>
                  </a:cubicBezTo>
                  <a:cubicBezTo>
                    <a:pt x="216447" y="798567"/>
                    <a:pt x="420794" y="830833"/>
                    <a:pt x="596909" y="830833"/>
                  </a:cubicBezTo>
                  <a:cubicBezTo>
                    <a:pt x="684294" y="830833"/>
                    <a:pt x="764958" y="822766"/>
                    <a:pt x="833522" y="812011"/>
                  </a:cubicBezTo>
                  <a:cubicBezTo>
                    <a:pt x="1056690" y="777057"/>
                    <a:pt x="1207262" y="708493"/>
                    <a:pt x="1212639" y="704460"/>
                  </a:cubicBezTo>
                  <a:cubicBezTo>
                    <a:pt x="1227428" y="697738"/>
                    <a:pt x="1234150" y="681606"/>
                    <a:pt x="1230116" y="666817"/>
                  </a:cubicBezTo>
                  <a:close/>
                  <a:moveTo>
                    <a:pt x="211069" y="190903"/>
                  </a:moveTo>
                  <a:cubicBezTo>
                    <a:pt x="216447" y="177459"/>
                    <a:pt x="268878" y="67219"/>
                    <a:pt x="426171" y="65875"/>
                  </a:cubicBezTo>
                  <a:cubicBezTo>
                    <a:pt x="505490" y="64531"/>
                    <a:pt x="536411" y="72597"/>
                    <a:pt x="567332" y="79319"/>
                  </a:cubicBezTo>
                  <a:cubicBezTo>
                    <a:pt x="572710" y="80663"/>
                    <a:pt x="578088" y="82008"/>
                    <a:pt x="582121" y="83352"/>
                  </a:cubicBezTo>
                  <a:cubicBezTo>
                    <a:pt x="588843" y="84697"/>
                    <a:pt x="594220" y="87385"/>
                    <a:pt x="602287" y="88730"/>
                  </a:cubicBezTo>
                  <a:cubicBezTo>
                    <a:pt x="559266" y="110240"/>
                    <a:pt x="521623" y="127717"/>
                    <a:pt x="488013" y="127717"/>
                  </a:cubicBezTo>
                  <a:cubicBezTo>
                    <a:pt x="427516" y="127717"/>
                    <a:pt x="410039" y="119651"/>
                    <a:pt x="408694" y="118306"/>
                  </a:cubicBezTo>
                  <a:cubicBezTo>
                    <a:pt x="393906" y="108896"/>
                    <a:pt x="375085" y="112929"/>
                    <a:pt x="367018" y="127717"/>
                  </a:cubicBezTo>
                  <a:cubicBezTo>
                    <a:pt x="357608" y="142505"/>
                    <a:pt x="361641" y="161327"/>
                    <a:pt x="376429" y="170737"/>
                  </a:cubicBezTo>
                  <a:cubicBezTo>
                    <a:pt x="389873" y="180148"/>
                    <a:pt x="420794" y="189559"/>
                    <a:pt x="489358" y="189559"/>
                  </a:cubicBezTo>
                  <a:cubicBezTo>
                    <a:pt x="541789" y="189559"/>
                    <a:pt x="592876" y="164016"/>
                    <a:pt x="645307" y="135783"/>
                  </a:cubicBezTo>
                  <a:cubicBezTo>
                    <a:pt x="712527" y="102174"/>
                    <a:pt x="789157" y="63186"/>
                    <a:pt x="888642" y="61842"/>
                  </a:cubicBezTo>
                  <a:lnTo>
                    <a:pt x="889986" y="61842"/>
                  </a:lnTo>
                  <a:cubicBezTo>
                    <a:pt x="954517" y="61842"/>
                    <a:pt x="982749" y="91418"/>
                    <a:pt x="1012325" y="184181"/>
                  </a:cubicBezTo>
                  <a:cubicBezTo>
                    <a:pt x="1025769" y="224513"/>
                    <a:pt x="1060723" y="337442"/>
                    <a:pt x="1095678" y="446337"/>
                  </a:cubicBezTo>
                  <a:cubicBezTo>
                    <a:pt x="1094333" y="446337"/>
                    <a:pt x="1094333" y="446337"/>
                    <a:pt x="1092989" y="447682"/>
                  </a:cubicBezTo>
                  <a:cubicBezTo>
                    <a:pt x="607664" y="678917"/>
                    <a:pt x="138472" y="458437"/>
                    <a:pt x="134439" y="455748"/>
                  </a:cubicBezTo>
                  <a:cubicBezTo>
                    <a:pt x="133095" y="454404"/>
                    <a:pt x="131750" y="454404"/>
                    <a:pt x="129061" y="454404"/>
                  </a:cubicBezTo>
                  <a:lnTo>
                    <a:pt x="211069" y="190903"/>
                  </a:lnTo>
                  <a:close/>
                  <a:moveTo>
                    <a:pt x="888642" y="738070"/>
                  </a:moveTo>
                  <a:lnTo>
                    <a:pt x="856376" y="591531"/>
                  </a:lnTo>
                  <a:cubicBezTo>
                    <a:pt x="883264" y="586154"/>
                    <a:pt x="911496" y="579432"/>
                    <a:pt x="938384" y="571366"/>
                  </a:cubicBezTo>
                  <a:lnTo>
                    <a:pt x="970649" y="720593"/>
                  </a:lnTo>
                  <a:cubicBezTo>
                    <a:pt x="945106" y="725970"/>
                    <a:pt x="918218" y="732692"/>
                    <a:pt x="888642" y="738070"/>
                  </a:cubicBezTo>
                  <a:close/>
                  <a:moveTo>
                    <a:pt x="68564" y="653373"/>
                  </a:moveTo>
                  <a:lnTo>
                    <a:pt x="111584" y="512212"/>
                  </a:lnTo>
                  <a:cubicBezTo>
                    <a:pt x="142505" y="527001"/>
                    <a:pt x="344164" y="615730"/>
                    <a:pt x="614386" y="615730"/>
                  </a:cubicBezTo>
                  <a:cubicBezTo>
                    <a:pt x="672195" y="615730"/>
                    <a:pt x="732692" y="611697"/>
                    <a:pt x="794534" y="602286"/>
                  </a:cubicBezTo>
                  <a:lnTo>
                    <a:pt x="828144" y="748825"/>
                  </a:lnTo>
                  <a:cubicBezTo>
                    <a:pt x="617075" y="782435"/>
                    <a:pt x="338786" y="782435"/>
                    <a:pt x="68564" y="653373"/>
                  </a:cubicBezTo>
                  <a:close/>
                  <a:moveTo>
                    <a:pt x="1031147" y="704460"/>
                  </a:moveTo>
                  <a:lnTo>
                    <a:pt x="997537" y="552544"/>
                  </a:lnTo>
                  <a:cubicBezTo>
                    <a:pt x="1036524" y="539100"/>
                    <a:pt x="1075512" y="524312"/>
                    <a:pt x="1114499" y="505490"/>
                  </a:cubicBezTo>
                  <a:cubicBezTo>
                    <a:pt x="1121221" y="528345"/>
                    <a:pt x="1127943" y="549855"/>
                    <a:pt x="1134665" y="568677"/>
                  </a:cubicBezTo>
                  <a:cubicBezTo>
                    <a:pt x="1148109" y="613042"/>
                    <a:pt x="1157520" y="641274"/>
                    <a:pt x="1162897" y="658751"/>
                  </a:cubicBezTo>
                  <a:cubicBezTo>
                    <a:pt x="1137354" y="669506"/>
                    <a:pt x="1091644" y="686983"/>
                    <a:pt x="1031147" y="70446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67775" y="3886358"/>
            <a:ext cx="1926293" cy="652881"/>
            <a:chOff x="1015981" y="3722627"/>
            <a:chExt cx="1926293" cy="652881"/>
          </a:xfrm>
        </p:grpSpPr>
        <p:sp>
          <p:nvSpPr>
            <p:cNvPr id="38" name="文本框 37"/>
            <p:cNvSpPr txBox="1"/>
            <p:nvPr/>
          </p:nvSpPr>
          <p:spPr>
            <a:xfrm>
              <a:off x="1058425" y="372262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节日由来</a:t>
              </a:r>
              <a:endParaRPr lang="zh-CN" altLang="en-US" sz="3600" dirty="0">
                <a:solidFill>
                  <a:srgbClr val="FCFAF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15981" y="372917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节日由来</a:t>
              </a:r>
              <a:endParaRPr lang="zh-CN" altLang="en-US" sz="36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410825" y="4359429"/>
            <a:ext cx="1640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FESTIVALS ORIGIN</a:t>
            </a:r>
            <a:endParaRPr lang="zh-CN" altLang="en-US" sz="1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013479" y="2221571"/>
            <a:ext cx="1561048" cy="1561048"/>
            <a:chOff x="4131431" y="2146901"/>
            <a:chExt cx="1561048" cy="15610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131431" y="2146901"/>
              <a:ext cx="1561048" cy="1561048"/>
              <a:chOff x="7306018" y="2146901"/>
              <a:chExt cx="1561048" cy="156104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5080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2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204029">
              <a:off x="4207954" y="2575961"/>
              <a:ext cx="1335769" cy="840788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3830857" y="3879808"/>
            <a:ext cx="1926293" cy="652881"/>
            <a:chOff x="1015981" y="3722627"/>
            <a:chExt cx="1926293" cy="652881"/>
          </a:xfrm>
        </p:grpSpPr>
        <p:sp>
          <p:nvSpPr>
            <p:cNvPr id="43" name="文本框 42"/>
            <p:cNvSpPr txBox="1"/>
            <p:nvPr/>
          </p:nvSpPr>
          <p:spPr>
            <a:xfrm>
              <a:off x="1058425" y="372262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各国日期</a:t>
              </a:r>
              <a:endParaRPr lang="zh-CN" altLang="en-US" sz="3600" dirty="0">
                <a:solidFill>
                  <a:srgbClr val="FCFAF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15981" y="372917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各国日期</a:t>
              </a:r>
              <a:endParaRPr lang="zh-CN" altLang="en-US" sz="36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498890" y="4359429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DATE</a:t>
            </a:r>
            <a:endParaRPr lang="zh-CN" altLang="en-US" sz="1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597017" y="2221571"/>
            <a:ext cx="1561048" cy="1561048"/>
            <a:chOff x="7306018" y="2146901"/>
            <a:chExt cx="1561048" cy="1561048"/>
          </a:xfrm>
        </p:grpSpPr>
        <p:grpSp>
          <p:nvGrpSpPr>
            <p:cNvPr id="17" name="组合 16"/>
            <p:cNvGrpSpPr/>
            <p:nvPr/>
          </p:nvGrpSpPr>
          <p:grpSpPr>
            <a:xfrm>
              <a:off x="7306018" y="2146901"/>
              <a:ext cx="1561048" cy="1561048"/>
              <a:chOff x="7306018" y="2146901"/>
              <a:chExt cx="1561048" cy="156104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5080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sp>
          <p:nvSpPr>
            <p:cNvPr id="10" name="任意多边形: 形状 9"/>
            <p:cNvSpPr/>
            <p:nvPr/>
          </p:nvSpPr>
          <p:spPr>
            <a:xfrm>
              <a:off x="7519990" y="2672985"/>
              <a:ext cx="1133105" cy="508881"/>
            </a:xfrm>
            <a:custGeom>
              <a:avLst/>
              <a:gdLst>
                <a:gd name="connsiteX0" fmla="*/ 1083283 w 1248667"/>
                <a:gd name="connsiteY0" fmla="*/ 214604 h 468108"/>
                <a:gd name="connsiteX1" fmla="*/ 834926 w 1248667"/>
                <a:gd name="connsiteY1" fmla="*/ 16663 h 468108"/>
                <a:gd name="connsiteX2" fmla="*/ 624148 w 1248667"/>
                <a:gd name="connsiteY2" fmla="*/ 17593 h 468108"/>
                <a:gd name="connsiteX3" fmla="*/ 413370 w 1248667"/>
                <a:gd name="connsiteY3" fmla="*/ 16663 h 468108"/>
                <a:gd name="connsiteX4" fmla="*/ 165013 w 1248667"/>
                <a:gd name="connsiteY4" fmla="*/ 214604 h 468108"/>
                <a:gd name="connsiteX5" fmla="*/ 0 w 1248667"/>
                <a:gd name="connsiteY5" fmla="*/ 197489 h 468108"/>
                <a:gd name="connsiteX6" fmla="*/ 552897 w 1248667"/>
                <a:gd name="connsiteY6" fmla="*/ 375339 h 468108"/>
                <a:gd name="connsiteX7" fmla="*/ 624334 w 1248667"/>
                <a:gd name="connsiteY7" fmla="*/ 254416 h 468108"/>
                <a:gd name="connsiteX8" fmla="*/ 695771 w 1248667"/>
                <a:gd name="connsiteY8" fmla="*/ 375339 h 468108"/>
                <a:gd name="connsiteX9" fmla="*/ 1248668 w 1248667"/>
                <a:gd name="connsiteY9" fmla="*/ 197489 h 468108"/>
                <a:gd name="connsiteX10" fmla="*/ 1083283 w 1248667"/>
                <a:gd name="connsiteY10" fmla="*/ 214604 h 4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667" h="468108">
                  <a:moveTo>
                    <a:pt x="1083283" y="214604"/>
                  </a:moveTo>
                  <a:cubicBezTo>
                    <a:pt x="984684" y="178327"/>
                    <a:pt x="955849" y="65590"/>
                    <a:pt x="834926" y="16663"/>
                  </a:cubicBezTo>
                  <a:cubicBezTo>
                    <a:pt x="749536" y="-17754"/>
                    <a:pt x="666378" y="10710"/>
                    <a:pt x="624148" y="17593"/>
                  </a:cubicBezTo>
                  <a:cubicBezTo>
                    <a:pt x="581918" y="10710"/>
                    <a:pt x="498760" y="-17754"/>
                    <a:pt x="413370" y="16663"/>
                  </a:cubicBezTo>
                  <a:cubicBezTo>
                    <a:pt x="292447" y="65590"/>
                    <a:pt x="263426" y="178327"/>
                    <a:pt x="165013" y="214604"/>
                  </a:cubicBezTo>
                  <a:cubicBezTo>
                    <a:pt x="85204" y="243998"/>
                    <a:pt x="0" y="197489"/>
                    <a:pt x="0" y="197489"/>
                  </a:cubicBezTo>
                  <a:cubicBezTo>
                    <a:pt x="25859" y="550956"/>
                    <a:pt x="429741" y="497936"/>
                    <a:pt x="552897" y="375339"/>
                  </a:cubicBezTo>
                  <a:cubicBezTo>
                    <a:pt x="586383" y="342038"/>
                    <a:pt x="608893" y="299250"/>
                    <a:pt x="624334" y="254416"/>
                  </a:cubicBezTo>
                  <a:cubicBezTo>
                    <a:pt x="639589" y="299250"/>
                    <a:pt x="662285" y="342038"/>
                    <a:pt x="695771" y="375339"/>
                  </a:cubicBezTo>
                  <a:cubicBezTo>
                    <a:pt x="818927" y="497750"/>
                    <a:pt x="1222809" y="550956"/>
                    <a:pt x="1248668" y="197489"/>
                  </a:cubicBezTo>
                  <a:cubicBezTo>
                    <a:pt x="1248296" y="197489"/>
                    <a:pt x="1163092" y="243998"/>
                    <a:pt x="1083283" y="214604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  <a:effectLst>
              <a:outerShdw blurRad="76200" dist="25400" dir="10800000" algn="r" rotWithShape="0">
                <a:srgbClr val="0C3892">
                  <a:alpha val="3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14395" y="3879808"/>
            <a:ext cx="1926293" cy="652881"/>
            <a:chOff x="1015981" y="3722627"/>
            <a:chExt cx="1926293" cy="652881"/>
          </a:xfrm>
        </p:grpSpPr>
        <p:sp>
          <p:nvSpPr>
            <p:cNvPr id="46" name="文本框 45"/>
            <p:cNvSpPr txBox="1"/>
            <p:nvPr/>
          </p:nvSpPr>
          <p:spPr>
            <a:xfrm>
              <a:off x="1058425" y="372262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庆祝方式</a:t>
              </a:r>
              <a:endParaRPr lang="zh-CN" altLang="en-US" sz="3600" dirty="0">
                <a:solidFill>
                  <a:srgbClr val="FCFAF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15981" y="3729177"/>
              <a:ext cx="18838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庆祝方式</a:t>
              </a:r>
              <a:endParaRPr lang="zh-CN" altLang="en-US" sz="36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393939" y="4359429"/>
            <a:ext cx="1967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WAYS OF CELEBRATING</a:t>
            </a:r>
            <a:endParaRPr lang="zh-CN" altLang="en-US" sz="1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180554" y="2221571"/>
            <a:ext cx="1561048" cy="1561048"/>
            <a:chOff x="9846209" y="2146901"/>
            <a:chExt cx="1561048" cy="1561048"/>
          </a:xfrm>
        </p:grpSpPr>
        <p:grpSp>
          <p:nvGrpSpPr>
            <p:cNvPr id="26" name="组合 25"/>
            <p:cNvGrpSpPr/>
            <p:nvPr/>
          </p:nvGrpSpPr>
          <p:grpSpPr>
            <a:xfrm>
              <a:off x="9846209" y="2146901"/>
              <a:ext cx="1561048" cy="1561048"/>
              <a:chOff x="7306018" y="2146901"/>
              <a:chExt cx="1561048" cy="156104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5080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11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463000" y="2425700"/>
              <a:ext cx="327466" cy="1003450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8997932" y="3879808"/>
            <a:ext cx="1926293" cy="652881"/>
            <a:chOff x="1015981" y="3722627"/>
            <a:chExt cx="1926293" cy="652881"/>
          </a:xfrm>
        </p:grpSpPr>
        <p:sp>
          <p:nvSpPr>
            <p:cNvPr id="49" name="文本框 48"/>
            <p:cNvSpPr txBox="1"/>
            <p:nvPr/>
          </p:nvSpPr>
          <p:spPr>
            <a:xfrm>
              <a:off x="1058425" y="372262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FCFAF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社会文化</a:t>
              </a:r>
              <a:endParaRPr lang="zh-CN" altLang="en-US" sz="3600" dirty="0">
                <a:solidFill>
                  <a:srgbClr val="FCFAF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15981" y="3729177"/>
              <a:ext cx="18838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社会文化</a:t>
              </a:r>
              <a:endParaRPr lang="zh-CN" altLang="en-US" sz="36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9210712" y="4359429"/>
            <a:ext cx="1500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SOCIAL CULTURE</a:t>
            </a:r>
            <a:endParaRPr lang="zh-CN" altLang="en-US" sz="12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71" name="图形 7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 rot="12600000">
            <a:off x="-731634" y="-251461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73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59" name="文本框 58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: 形状 81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83" name="直接连接符 82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-69645" y="5102949"/>
            <a:ext cx="2575718" cy="3075432"/>
            <a:chOff x="881795" y="1654536"/>
            <a:chExt cx="1754470" cy="2094855"/>
          </a:xfrm>
          <a:effectLst>
            <a:outerShdw blurRad="50800" dist="38100" dir="8100000" algn="tr" rotWithShape="0">
              <a:srgbClr val="0C3892">
                <a:alpha val="40000"/>
              </a:srgbClr>
            </a:outerShdw>
          </a:effectLst>
        </p:grpSpPr>
        <p:cxnSp>
          <p:nvCxnSpPr>
            <p:cNvPr id="68" name="直接连接符 67"/>
            <p:cNvCxnSpPr>
              <a:stCxn id="70" idx="7"/>
            </p:cNvCxnSpPr>
            <p:nvPr/>
          </p:nvCxnSpPr>
          <p:spPr>
            <a:xfrm>
              <a:off x="1561733" y="1954649"/>
              <a:ext cx="1074532" cy="1794742"/>
            </a:xfrm>
            <a:prstGeom prst="line">
              <a:avLst/>
            </a:prstGeom>
            <a:ln w="63500" cap="rnd">
              <a:solidFill>
                <a:srgbClr val="FCFAF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任意多边形: 形状 69"/>
            <p:cNvSpPr/>
            <p:nvPr/>
          </p:nvSpPr>
          <p:spPr>
            <a:xfrm rot="19800000">
              <a:off x="881795" y="1654536"/>
              <a:ext cx="1335596" cy="558172"/>
            </a:xfrm>
            <a:custGeom>
              <a:avLst/>
              <a:gdLst>
                <a:gd name="connsiteX0" fmla="*/ 1083283 w 1248667"/>
                <a:gd name="connsiteY0" fmla="*/ 214604 h 468108"/>
                <a:gd name="connsiteX1" fmla="*/ 834926 w 1248667"/>
                <a:gd name="connsiteY1" fmla="*/ 16663 h 468108"/>
                <a:gd name="connsiteX2" fmla="*/ 624148 w 1248667"/>
                <a:gd name="connsiteY2" fmla="*/ 17593 h 468108"/>
                <a:gd name="connsiteX3" fmla="*/ 413370 w 1248667"/>
                <a:gd name="connsiteY3" fmla="*/ 16663 h 468108"/>
                <a:gd name="connsiteX4" fmla="*/ 165013 w 1248667"/>
                <a:gd name="connsiteY4" fmla="*/ 214604 h 468108"/>
                <a:gd name="connsiteX5" fmla="*/ 0 w 1248667"/>
                <a:gd name="connsiteY5" fmla="*/ 197489 h 468108"/>
                <a:gd name="connsiteX6" fmla="*/ 552897 w 1248667"/>
                <a:gd name="connsiteY6" fmla="*/ 375339 h 468108"/>
                <a:gd name="connsiteX7" fmla="*/ 624334 w 1248667"/>
                <a:gd name="connsiteY7" fmla="*/ 254416 h 468108"/>
                <a:gd name="connsiteX8" fmla="*/ 695771 w 1248667"/>
                <a:gd name="connsiteY8" fmla="*/ 375339 h 468108"/>
                <a:gd name="connsiteX9" fmla="*/ 1248668 w 1248667"/>
                <a:gd name="connsiteY9" fmla="*/ 197489 h 468108"/>
                <a:gd name="connsiteX10" fmla="*/ 1083283 w 1248667"/>
                <a:gd name="connsiteY10" fmla="*/ 214604 h 4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667" h="468108">
                  <a:moveTo>
                    <a:pt x="1083283" y="214604"/>
                  </a:moveTo>
                  <a:cubicBezTo>
                    <a:pt x="984684" y="178327"/>
                    <a:pt x="955849" y="65590"/>
                    <a:pt x="834926" y="16663"/>
                  </a:cubicBezTo>
                  <a:cubicBezTo>
                    <a:pt x="749536" y="-17754"/>
                    <a:pt x="666378" y="10710"/>
                    <a:pt x="624148" y="17593"/>
                  </a:cubicBezTo>
                  <a:cubicBezTo>
                    <a:pt x="581918" y="10710"/>
                    <a:pt x="498760" y="-17754"/>
                    <a:pt x="413370" y="16663"/>
                  </a:cubicBezTo>
                  <a:cubicBezTo>
                    <a:pt x="292447" y="65590"/>
                    <a:pt x="263426" y="178327"/>
                    <a:pt x="165013" y="214604"/>
                  </a:cubicBezTo>
                  <a:cubicBezTo>
                    <a:pt x="85204" y="243998"/>
                    <a:pt x="0" y="197489"/>
                    <a:pt x="0" y="197489"/>
                  </a:cubicBezTo>
                  <a:cubicBezTo>
                    <a:pt x="25859" y="550956"/>
                    <a:pt x="429741" y="497936"/>
                    <a:pt x="552897" y="375339"/>
                  </a:cubicBezTo>
                  <a:cubicBezTo>
                    <a:pt x="586383" y="342038"/>
                    <a:pt x="608893" y="299250"/>
                    <a:pt x="624334" y="254416"/>
                  </a:cubicBezTo>
                  <a:cubicBezTo>
                    <a:pt x="639589" y="299250"/>
                    <a:pt x="662285" y="342038"/>
                    <a:pt x="695771" y="375339"/>
                  </a:cubicBezTo>
                  <a:cubicBezTo>
                    <a:pt x="818927" y="497750"/>
                    <a:pt x="1222809" y="550956"/>
                    <a:pt x="1248668" y="197489"/>
                  </a:cubicBezTo>
                  <a:cubicBezTo>
                    <a:pt x="1248296" y="197489"/>
                    <a:pt x="1163092" y="243998"/>
                    <a:pt x="1083283" y="214604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76" name="组合 75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80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78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8255" y="3178810"/>
            <a:ext cx="3305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节日由来</a:t>
            </a:r>
            <a:endParaRPr lang="zh-CN" altLang="en-US" sz="6000" dirty="0">
              <a:gradFill flip="none" rotWithShape="1">
                <a:gsLst>
                  <a:gs pos="0">
                    <a:srgbClr val="2AC1F9"/>
                  </a:gs>
                  <a:gs pos="58000">
                    <a:srgbClr val="1A55CF"/>
                  </a:gs>
                </a:gsLst>
                <a:lin ang="27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7977" y="3963471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FESTIVALS ORIGIN</a:t>
            </a:r>
            <a:endParaRPr lang="zh-CN" altLang="en-US" sz="24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6590" y="742601"/>
            <a:ext cx="32272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ln w="63500" cap="rnd">
                  <a:gradFill>
                    <a:gsLst>
                      <a:gs pos="0">
                        <a:srgbClr val="2AC1F9"/>
                      </a:gs>
                      <a:gs pos="100000">
                        <a:srgbClr val="1B59D0"/>
                      </a:gs>
                    </a:gsLst>
                    <a:lin ang="5400000" scaled="1"/>
                  </a:gra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01</a:t>
            </a:r>
            <a:endParaRPr lang="zh-CN" altLang="en-US" sz="19900" dirty="0">
              <a:ln w="63500" cap="rnd">
                <a:gradFill>
                  <a:gsLst>
                    <a:gs pos="0">
                      <a:srgbClr val="2AC1F9"/>
                    </a:gs>
                    <a:gs pos="100000">
                      <a:srgbClr val="1B59D0"/>
                    </a:gs>
                  </a:gsLst>
                  <a:lin ang="5400000" scaled="1"/>
                </a:gra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380837" y="787400"/>
            <a:ext cx="5115837" cy="4698774"/>
            <a:chOff x="4877591" y="787400"/>
            <a:chExt cx="5556672" cy="5103670"/>
          </a:xfrm>
        </p:grpSpPr>
        <p:grpSp>
          <p:nvGrpSpPr>
            <p:cNvPr id="8" name="组合 7"/>
            <p:cNvGrpSpPr/>
            <p:nvPr/>
          </p:nvGrpSpPr>
          <p:grpSpPr>
            <a:xfrm>
              <a:off x="5330593" y="787400"/>
              <a:ext cx="5103670" cy="5103670"/>
              <a:chOff x="7306018" y="2146901"/>
              <a:chExt cx="1561048" cy="156104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pattFill prst="solidDmnd">
                <a:fgClr>
                  <a:srgbClr val="DDF3FF"/>
                </a:fgClr>
                <a:bgClr>
                  <a:schemeClr val="bg1"/>
                </a:bgClr>
              </a:pattFill>
              <a:ln w="12700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32" name="图形 3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389461" y="2309527"/>
              <a:ext cx="2462150" cy="2004076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 rot="1800000">
              <a:off x="4877591" y="2439109"/>
              <a:ext cx="3704559" cy="2264250"/>
              <a:chOff x="4554006" y="3736587"/>
              <a:chExt cx="1722262" cy="1052657"/>
            </a:xfrm>
            <a:effectLst>
              <a:outerShdw blurRad="50800" dist="38100" dir="8100000" algn="tr" rotWithShape="0">
                <a:srgbClr val="0C368F">
                  <a:alpha val="25000"/>
                </a:srgbClr>
              </a:outerShdw>
            </a:effectLst>
          </p:grpSpPr>
          <p:sp>
            <p:nvSpPr>
              <p:cNvPr id="10" name="任意多边形: 形状 9"/>
              <p:cNvSpPr/>
              <p:nvPr/>
            </p:nvSpPr>
            <p:spPr>
              <a:xfrm>
                <a:off x="4583602" y="4164103"/>
                <a:ext cx="1661727" cy="594220"/>
              </a:xfrm>
              <a:custGeom>
                <a:avLst/>
                <a:gdLst>
                  <a:gd name="connsiteX0" fmla="*/ 782466 w 1661727"/>
                  <a:gd name="connsiteY0" fmla="*/ 594220 h 594220"/>
                  <a:gd name="connsiteX1" fmla="*/ 242021 w 1661727"/>
                  <a:gd name="connsiteY1" fmla="*/ 521623 h 594220"/>
                  <a:gd name="connsiteX2" fmla="*/ 31 w 1661727"/>
                  <a:gd name="connsiteY2" fmla="*/ 315932 h 594220"/>
                  <a:gd name="connsiteX3" fmla="*/ 250088 w 1661727"/>
                  <a:gd name="connsiteY3" fmla="*/ 92763 h 594220"/>
                  <a:gd name="connsiteX4" fmla="*/ 824142 w 1661727"/>
                  <a:gd name="connsiteY4" fmla="*/ 0 h 594220"/>
                  <a:gd name="connsiteX5" fmla="*/ 879262 w 1661727"/>
                  <a:gd name="connsiteY5" fmla="*/ 0 h 594220"/>
                  <a:gd name="connsiteX6" fmla="*/ 1419706 w 1661727"/>
                  <a:gd name="connsiteY6" fmla="*/ 72597 h 594220"/>
                  <a:gd name="connsiteX7" fmla="*/ 1661697 w 1661727"/>
                  <a:gd name="connsiteY7" fmla="*/ 278289 h 594220"/>
                  <a:gd name="connsiteX8" fmla="*/ 1411640 w 1661727"/>
                  <a:gd name="connsiteY8" fmla="*/ 501457 h 594220"/>
                  <a:gd name="connsiteX9" fmla="*/ 837586 w 1661727"/>
                  <a:gd name="connsiteY9" fmla="*/ 594220 h 594220"/>
                  <a:gd name="connsiteX10" fmla="*/ 782466 w 1661727"/>
                  <a:gd name="connsiteY10" fmla="*/ 594220 h 59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1727" h="594220">
                    <a:moveTo>
                      <a:pt x="782466" y="594220"/>
                    </a:moveTo>
                    <a:cubicBezTo>
                      <a:pt x="576774" y="594220"/>
                      <a:pt x="385871" y="568677"/>
                      <a:pt x="242021" y="521623"/>
                    </a:cubicBezTo>
                    <a:cubicBezTo>
                      <a:pt x="86072" y="470536"/>
                      <a:pt x="2720" y="399284"/>
                      <a:pt x="31" y="315932"/>
                    </a:cubicBezTo>
                    <a:cubicBezTo>
                      <a:pt x="-1313" y="255434"/>
                      <a:pt x="40363" y="168049"/>
                      <a:pt x="250088" y="92763"/>
                    </a:cubicBezTo>
                    <a:cubicBezTo>
                      <a:pt x="403348" y="37643"/>
                      <a:pt x="606351" y="5378"/>
                      <a:pt x="824142" y="0"/>
                    </a:cubicBezTo>
                    <a:lnTo>
                      <a:pt x="879262" y="0"/>
                    </a:lnTo>
                    <a:cubicBezTo>
                      <a:pt x="1084953" y="0"/>
                      <a:pt x="1275857" y="25543"/>
                      <a:pt x="1419706" y="72597"/>
                    </a:cubicBezTo>
                    <a:cubicBezTo>
                      <a:pt x="1575656" y="123684"/>
                      <a:pt x="1659008" y="194936"/>
                      <a:pt x="1661697" y="278289"/>
                    </a:cubicBezTo>
                    <a:cubicBezTo>
                      <a:pt x="1663041" y="338786"/>
                      <a:pt x="1621365" y="426171"/>
                      <a:pt x="1411640" y="501457"/>
                    </a:cubicBezTo>
                    <a:cubicBezTo>
                      <a:pt x="1258380" y="556577"/>
                      <a:pt x="1055377" y="588843"/>
                      <a:pt x="837586" y="594220"/>
                    </a:cubicBezTo>
                    <a:lnTo>
                      <a:pt x="782466" y="594220"/>
                    </a:lnTo>
                    <a:close/>
                  </a:path>
                </a:pathLst>
              </a:custGeom>
              <a:gradFill>
                <a:gsLst>
                  <a:gs pos="0">
                    <a:srgbClr val="2AC1F9"/>
                  </a:gs>
                  <a:gs pos="96000">
                    <a:srgbClr val="1A55CF"/>
                  </a:gs>
                </a:gsLst>
                <a:lin ang="2700000" scaled="1"/>
              </a:gra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4554006" y="4131838"/>
                <a:ext cx="1722262" cy="657406"/>
              </a:xfrm>
              <a:custGeom>
                <a:avLst/>
                <a:gdLst>
                  <a:gd name="connsiteX0" fmla="*/ 910201 w 1722262"/>
                  <a:gd name="connsiteY0" fmla="*/ 61842 h 657406"/>
                  <a:gd name="connsiteX1" fmla="*/ 1660371 w 1722262"/>
                  <a:gd name="connsiteY1" fmla="*/ 310554 h 657406"/>
                  <a:gd name="connsiteX2" fmla="*/ 867181 w 1722262"/>
                  <a:gd name="connsiteY2" fmla="*/ 595565 h 657406"/>
                  <a:gd name="connsiteX3" fmla="*/ 812061 w 1722262"/>
                  <a:gd name="connsiteY3" fmla="*/ 595565 h 657406"/>
                  <a:gd name="connsiteX4" fmla="*/ 61892 w 1722262"/>
                  <a:gd name="connsiteY4" fmla="*/ 346853 h 657406"/>
                  <a:gd name="connsiteX5" fmla="*/ 855082 w 1722262"/>
                  <a:gd name="connsiteY5" fmla="*/ 61842 h 657406"/>
                  <a:gd name="connsiteX6" fmla="*/ 910201 w 1722262"/>
                  <a:gd name="connsiteY6" fmla="*/ 61842 h 657406"/>
                  <a:gd name="connsiteX7" fmla="*/ 910201 w 1722262"/>
                  <a:gd name="connsiteY7" fmla="*/ 0 h 657406"/>
                  <a:gd name="connsiteX8" fmla="*/ 910201 w 1722262"/>
                  <a:gd name="connsiteY8" fmla="*/ 61842 h 657406"/>
                  <a:gd name="connsiteX9" fmla="*/ 910201 w 1722262"/>
                  <a:gd name="connsiteY9" fmla="*/ 0 h 657406"/>
                  <a:gd name="connsiteX10" fmla="*/ 853737 w 1722262"/>
                  <a:gd name="connsiteY10" fmla="*/ 0 h 657406"/>
                  <a:gd name="connsiteX11" fmla="*/ 50 w 1722262"/>
                  <a:gd name="connsiteY11" fmla="*/ 348197 h 657406"/>
                  <a:gd name="connsiteX12" fmla="*/ 812061 w 1722262"/>
                  <a:gd name="connsiteY12" fmla="*/ 657406 h 657406"/>
                  <a:gd name="connsiteX13" fmla="*/ 868525 w 1722262"/>
                  <a:gd name="connsiteY13" fmla="*/ 657406 h 657406"/>
                  <a:gd name="connsiteX14" fmla="*/ 1722213 w 1722262"/>
                  <a:gd name="connsiteY14" fmla="*/ 309210 h 657406"/>
                  <a:gd name="connsiteX15" fmla="*/ 910201 w 1722262"/>
                  <a:gd name="connsiteY15" fmla="*/ 0 h 657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22262" h="657406">
                    <a:moveTo>
                      <a:pt x="910201" y="61842"/>
                    </a:moveTo>
                    <a:cubicBezTo>
                      <a:pt x="1326962" y="61842"/>
                      <a:pt x="1657682" y="169393"/>
                      <a:pt x="1660371" y="310554"/>
                    </a:cubicBezTo>
                    <a:cubicBezTo>
                      <a:pt x="1663060" y="458437"/>
                      <a:pt x="1308141" y="584810"/>
                      <a:pt x="867181" y="595565"/>
                    </a:cubicBezTo>
                    <a:lnTo>
                      <a:pt x="812061" y="595565"/>
                    </a:lnTo>
                    <a:cubicBezTo>
                      <a:pt x="395300" y="595565"/>
                      <a:pt x="64580" y="488013"/>
                      <a:pt x="61892" y="346853"/>
                    </a:cubicBezTo>
                    <a:cubicBezTo>
                      <a:pt x="59203" y="198970"/>
                      <a:pt x="414122" y="72597"/>
                      <a:pt x="855082" y="61842"/>
                    </a:cubicBezTo>
                    <a:lnTo>
                      <a:pt x="910201" y="61842"/>
                    </a:lnTo>
                    <a:moveTo>
                      <a:pt x="910201" y="0"/>
                    </a:moveTo>
                    <a:lnTo>
                      <a:pt x="910201" y="61842"/>
                    </a:lnTo>
                    <a:lnTo>
                      <a:pt x="910201" y="0"/>
                    </a:lnTo>
                    <a:lnTo>
                      <a:pt x="853737" y="0"/>
                    </a:lnTo>
                    <a:cubicBezTo>
                      <a:pt x="426221" y="10755"/>
                      <a:pt x="-5328" y="133095"/>
                      <a:pt x="50" y="348197"/>
                    </a:cubicBezTo>
                    <a:cubicBezTo>
                      <a:pt x="5427" y="560611"/>
                      <a:pt x="424877" y="657406"/>
                      <a:pt x="812061" y="657406"/>
                    </a:cubicBezTo>
                    <a:lnTo>
                      <a:pt x="868525" y="657406"/>
                    </a:lnTo>
                    <a:cubicBezTo>
                      <a:pt x="1296041" y="647996"/>
                      <a:pt x="1727590" y="525656"/>
                      <a:pt x="1722213" y="309210"/>
                    </a:cubicBezTo>
                    <a:cubicBezTo>
                      <a:pt x="1716835" y="96796"/>
                      <a:pt x="1297386" y="0"/>
                      <a:pt x="910201" y="0"/>
                    </a:cubicBezTo>
                    <a:close/>
                  </a:path>
                </a:pathLst>
              </a:custGeom>
              <a:solidFill>
                <a:srgbClr val="0C3892"/>
              </a:solidFill>
              <a:ln w="1860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4835033" y="3767483"/>
                <a:ext cx="1169618" cy="773473"/>
              </a:xfrm>
              <a:custGeom>
                <a:avLst/>
                <a:gdLst>
                  <a:gd name="connsiteX0" fmla="*/ 1010981 w 1169618"/>
                  <a:gd name="connsiteY0" fmla="*/ 143874 h 773473"/>
                  <a:gd name="connsiteX1" fmla="*/ 856376 w 1169618"/>
                  <a:gd name="connsiteY1" fmla="*/ 25 h 773473"/>
                  <a:gd name="connsiteX2" fmla="*/ 696394 w 1169618"/>
                  <a:gd name="connsiteY2" fmla="*/ 32290 h 773473"/>
                  <a:gd name="connsiteX3" fmla="*/ 541789 w 1169618"/>
                  <a:gd name="connsiteY3" fmla="*/ 18846 h 773473"/>
                  <a:gd name="connsiteX4" fmla="*/ 393906 w 1169618"/>
                  <a:gd name="connsiteY4" fmla="*/ 4058 h 773473"/>
                  <a:gd name="connsiteX5" fmla="*/ 150572 w 1169618"/>
                  <a:gd name="connsiteY5" fmla="*/ 150596 h 773473"/>
                  <a:gd name="connsiteX6" fmla="*/ 0 w 1169618"/>
                  <a:gd name="connsiteY6" fmla="*/ 621133 h 773473"/>
                  <a:gd name="connsiteX7" fmla="*/ 1169619 w 1169618"/>
                  <a:gd name="connsiteY7" fmla="*/ 645332 h 773473"/>
                  <a:gd name="connsiteX8" fmla="*/ 1010981 w 1169618"/>
                  <a:gd name="connsiteY8" fmla="*/ 143874 h 773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9618" h="773473">
                    <a:moveTo>
                      <a:pt x="1010981" y="143874"/>
                    </a:moveTo>
                    <a:cubicBezTo>
                      <a:pt x="981404" y="52456"/>
                      <a:pt x="947795" y="-1320"/>
                      <a:pt x="856376" y="25"/>
                    </a:cubicBezTo>
                    <a:cubicBezTo>
                      <a:pt x="794534" y="25"/>
                      <a:pt x="742103" y="13469"/>
                      <a:pt x="696394" y="32290"/>
                    </a:cubicBezTo>
                    <a:cubicBezTo>
                      <a:pt x="606320" y="32290"/>
                      <a:pt x="574054" y="25568"/>
                      <a:pt x="541789" y="18846"/>
                    </a:cubicBezTo>
                    <a:cubicBezTo>
                      <a:pt x="509524" y="12124"/>
                      <a:pt x="475914" y="4058"/>
                      <a:pt x="393906" y="4058"/>
                    </a:cubicBezTo>
                    <a:cubicBezTo>
                      <a:pt x="211069" y="5402"/>
                      <a:pt x="153260" y="142530"/>
                      <a:pt x="150572" y="150596"/>
                    </a:cubicBezTo>
                    <a:lnTo>
                      <a:pt x="0" y="621133"/>
                    </a:lnTo>
                    <a:cubicBezTo>
                      <a:pt x="397939" y="949164"/>
                      <a:pt x="1169619" y="645332"/>
                      <a:pt x="1169619" y="645332"/>
                    </a:cubicBezTo>
                    <a:cubicBezTo>
                      <a:pt x="1168275" y="641298"/>
                      <a:pt x="1039213" y="229915"/>
                      <a:pt x="1010981" y="1438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AC1F9"/>
                  </a:gs>
                  <a:gs pos="96000">
                    <a:srgbClr val="1A55CF"/>
                  </a:gs>
                </a:gsLst>
                <a:lin ang="2700000" scaled="1"/>
              </a:gradFill>
              <a:ln w="1860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4835033" y="4189646"/>
                <a:ext cx="1169618" cy="356081"/>
              </a:xfrm>
              <a:custGeom>
                <a:avLst/>
                <a:gdLst>
                  <a:gd name="connsiteX0" fmla="*/ 69908 w 1169618"/>
                  <a:gd name="connsiteY0" fmla="*/ 0 h 356081"/>
                  <a:gd name="connsiteX1" fmla="*/ 0 w 1169618"/>
                  <a:gd name="connsiteY1" fmla="*/ 198970 h 356081"/>
                  <a:gd name="connsiteX2" fmla="*/ 1169619 w 1169618"/>
                  <a:gd name="connsiteY2" fmla="*/ 223169 h 356081"/>
                  <a:gd name="connsiteX3" fmla="*/ 1097022 w 1169618"/>
                  <a:gd name="connsiteY3" fmla="*/ 13444 h 356081"/>
                  <a:gd name="connsiteX4" fmla="*/ 69908 w 1169618"/>
                  <a:gd name="connsiteY4" fmla="*/ 0 h 35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9618" h="356081">
                    <a:moveTo>
                      <a:pt x="69908" y="0"/>
                    </a:moveTo>
                    <a:lnTo>
                      <a:pt x="0" y="198970"/>
                    </a:lnTo>
                    <a:cubicBezTo>
                      <a:pt x="494735" y="537756"/>
                      <a:pt x="1169619" y="223169"/>
                      <a:pt x="1169619" y="223169"/>
                    </a:cubicBezTo>
                    <a:cubicBezTo>
                      <a:pt x="1169619" y="221824"/>
                      <a:pt x="1134665" y="122339"/>
                      <a:pt x="1097022" y="13444"/>
                    </a:cubicBezTo>
                    <a:cubicBezTo>
                      <a:pt x="587498" y="239301"/>
                      <a:pt x="204347" y="75286"/>
                      <a:pt x="69908" y="0"/>
                    </a:cubicBezTo>
                    <a:close/>
                  </a:path>
                </a:pathLst>
              </a:custGeom>
              <a:solidFill>
                <a:srgbClr val="6DD8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4804112" y="3736587"/>
                <a:ext cx="1231269" cy="830832"/>
              </a:xfrm>
              <a:custGeom>
                <a:avLst/>
                <a:gdLst>
                  <a:gd name="connsiteX0" fmla="*/ 1230116 w 1231269"/>
                  <a:gd name="connsiteY0" fmla="*/ 666817 h 830832"/>
                  <a:gd name="connsiteX1" fmla="*/ 1193818 w 1231269"/>
                  <a:gd name="connsiteY1" fmla="*/ 551200 h 830832"/>
                  <a:gd name="connsiteX2" fmla="*/ 1072823 w 1231269"/>
                  <a:gd name="connsiteY2" fmla="*/ 165360 h 830832"/>
                  <a:gd name="connsiteX3" fmla="*/ 891330 w 1231269"/>
                  <a:gd name="connsiteY3" fmla="*/ 0 h 830832"/>
                  <a:gd name="connsiteX4" fmla="*/ 888642 w 1231269"/>
                  <a:gd name="connsiteY4" fmla="*/ 0 h 830832"/>
                  <a:gd name="connsiteX5" fmla="*/ 716560 w 1231269"/>
                  <a:gd name="connsiteY5" fmla="*/ 34954 h 830832"/>
                  <a:gd name="connsiteX6" fmla="*/ 705805 w 1231269"/>
                  <a:gd name="connsiteY6" fmla="*/ 32265 h 830832"/>
                  <a:gd name="connsiteX7" fmla="*/ 599598 w 1231269"/>
                  <a:gd name="connsiteY7" fmla="*/ 22855 h 830832"/>
                  <a:gd name="connsiteX8" fmla="*/ 582121 w 1231269"/>
                  <a:gd name="connsiteY8" fmla="*/ 18821 h 830832"/>
                  <a:gd name="connsiteX9" fmla="*/ 426171 w 1231269"/>
                  <a:gd name="connsiteY9" fmla="*/ 4033 h 830832"/>
                  <a:gd name="connsiteX10" fmla="*/ 154605 w 1231269"/>
                  <a:gd name="connsiteY10" fmla="*/ 169393 h 830832"/>
                  <a:gd name="connsiteX11" fmla="*/ 153260 w 1231269"/>
                  <a:gd name="connsiteY11" fmla="*/ 172082 h 830832"/>
                  <a:gd name="connsiteX12" fmla="*/ 1344 w 1231269"/>
                  <a:gd name="connsiteY12" fmla="*/ 661440 h 830832"/>
                  <a:gd name="connsiteX13" fmla="*/ 0 w 1231269"/>
                  <a:gd name="connsiteY13" fmla="*/ 665473 h 830832"/>
                  <a:gd name="connsiteX14" fmla="*/ 0 w 1231269"/>
                  <a:gd name="connsiteY14" fmla="*/ 678917 h 830832"/>
                  <a:gd name="connsiteX15" fmla="*/ 1344 w 1231269"/>
                  <a:gd name="connsiteY15" fmla="*/ 681606 h 830832"/>
                  <a:gd name="connsiteX16" fmla="*/ 2689 w 1231269"/>
                  <a:gd name="connsiteY16" fmla="*/ 684294 h 830832"/>
                  <a:gd name="connsiteX17" fmla="*/ 4033 w 1231269"/>
                  <a:gd name="connsiteY17" fmla="*/ 686983 h 830832"/>
                  <a:gd name="connsiteX18" fmla="*/ 5378 w 1231269"/>
                  <a:gd name="connsiteY18" fmla="*/ 689672 h 830832"/>
                  <a:gd name="connsiteX19" fmla="*/ 8066 w 1231269"/>
                  <a:gd name="connsiteY19" fmla="*/ 692361 h 830832"/>
                  <a:gd name="connsiteX20" fmla="*/ 10755 w 1231269"/>
                  <a:gd name="connsiteY20" fmla="*/ 695049 h 830832"/>
                  <a:gd name="connsiteX21" fmla="*/ 13444 w 1231269"/>
                  <a:gd name="connsiteY21" fmla="*/ 696394 h 830832"/>
                  <a:gd name="connsiteX22" fmla="*/ 16133 w 1231269"/>
                  <a:gd name="connsiteY22" fmla="*/ 697738 h 830832"/>
                  <a:gd name="connsiteX23" fmla="*/ 596909 w 1231269"/>
                  <a:gd name="connsiteY23" fmla="*/ 830833 h 830832"/>
                  <a:gd name="connsiteX24" fmla="*/ 833522 w 1231269"/>
                  <a:gd name="connsiteY24" fmla="*/ 812011 h 830832"/>
                  <a:gd name="connsiteX25" fmla="*/ 1212639 w 1231269"/>
                  <a:gd name="connsiteY25" fmla="*/ 704460 h 830832"/>
                  <a:gd name="connsiteX26" fmla="*/ 1230116 w 1231269"/>
                  <a:gd name="connsiteY26" fmla="*/ 666817 h 830832"/>
                  <a:gd name="connsiteX27" fmla="*/ 211069 w 1231269"/>
                  <a:gd name="connsiteY27" fmla="*/ 190903 h 830832"/>
                  <a:gd name="connsiteX28" fmla="*/ 426171 w 1231269"/>
                  <a:gd name="connsiteY28" fmla="*/ 65875 h 830832"/>
                  <a:gd name="connsiteX29" fmla="*/ 567332 w 1231269"/>
                  <a:gd name="connsiteY29" fmla="*/ 79319 h 830832"/>
                  <a:gd name="connsiteX30" fmla="*/ 582121 w 1231269"/>
                  <a:gd name="connsiteY30" fmla="*/ 83352 h 830832"/>
                  <a:gd name="connsiteX31" fmla="*/ 602287 w 1231269"/>
                  <a:gd name="connsiteY31" fmla="*/ 88730 h 830832"/>
                  <a:gd name="connsiteX32" fmla="*/ 488013 w 1231269"/>
                  <a:gd name="connsiteY32" fmla="*/ 127717 h 830832"/>
                  <a:gd name="connsiteX33" fmla="*/ 408694 w 1231269"/>
                  <a:gd name="connsiteY33" fmla="*/ 118306 h 830832"/>
                  <a:gd name="connsiteX34" fmla="*/ 367018 w 1231269"/>
                  <a:gd name="connsiteY34" fmla="*/ 127717 h 830832"/>
                  <a:gd name="connsiteX35" fmla="*/ 376429 w 1231269"/>
                  <a:gd name="connsiteY35" fmla="*/ 170737 h 830832"/>
                  <a:gd name="connsiteX36" fmla="*/ 489358 w 1231269"/>
                  <a:gd name="connsiteY36" fmla="*/ 189559 h 830832"/>
                  <a:gd name="connsiteX37" fmla="*/ 645307 w 1231269"/>
                  <a:gd name="connsiteY37" fmla="*/ 135783 h 830832"/>
                  <a:gd name="connsiteX38" fmla="*/ 888642 w 1231269"/>
                  <a:gd name="connsiteY38" fmla="*/ 61842 h 830832"/>
                  <a:gd name="connsiteX39" fmla="*/ 889986 w 1231269"/>
                  <a:gd name="connsiteY39" fmla="*/ 61842 h 830832"/>
                  <a:gd name="connsiteX40" fmla="*/ 1012325 w 1231269"/>
                  <a:gd name="connsiteY40" fmla="*/ 184181 h 830832"/>
                  <a:gd name="connsiteX41" fmla="*/ 1095678 w 1231269"/>
                  <a:gd name="connsiteY41" fmla="*/ 446337 h 830832"/>
                  <a:gd name="connsiteX42" fmla="*/ 1092989 w 1231269"/>
                  <a:gd name="connsiteY42" fmla="*/ 447682 h 830832"/>
                  <a:gd name="connsiteX43" fmla="*/ 134439 w 1231269"/>
                  <a:gd name="connsiteY43" fmla="*/ 455748 h 830832"/>
                  <a:gd name="connsiteX44" fmla="*/ 129061 w 1231269"/>
                  <a:gd name="connsiteY44" fmla="*/ 454404 h 830832"/>
                  <a:gd name="connsiteX45" fmla="*/ 211069 w 1231269"/>
                  <a:gd name="connsiteY45" fmla="*/ 190903 h 830832"/>
                  <a:gd name="connsiteX46" fmla="*/ 888642 w 1231269"/>
                  <a:gd name="connsiteY46" fmla="*/ 738070 h 830832"/>
                  <a:gd name="connsiteX47" fmla="*/ 856376 w 1231269"/>
                  <a:gd name="connsiteY47" fmla="*/ 591531 h 830832"/>
                  <a:gd name="connsiteX48" fmla="*/ 938384 w 1231269"/>
                  <a:gd name="connsiteY48" fmla="*/ 571366 h 830832"/>
                  <a:gd name="connsiteX49" fmla="*/ 970649 w 1231269"/>
                  <a:gd name="connsiteY49" fmla="*/ 720593 h 830832"/>
                  <a:gd name="connsiteX50" fmla="*/ 888642 w 1231269"/>
                  <a:gd name="connsiteY50" fmla="*/ 738070 h 830832"/>
                  <a:gd name="connsiteX51" fmla="*/ 68564 w 1231269"/>
                  <a:gd name="connsiteY51" fmla="*/ 653373 h 830832"/>
                  <a:gd name="connsiteX52" fmla="*/ 111584 w 1231269"/>
                  <a:gd name="connsiteY52" fmla="*/ 512212 h 830832"/>
                  <a:gd name="connsiteX53" fmla="*/ 614386 w 1231269"/>
                  <a:gd name="connsiteY53" fmla="*/ 615730 h 830832"/>
                  <a:gd name="connsiteX54" fmla="*/ 794534 w 1231269"/>
                  <a:gd name="connsiteY54" fmla="*/ 602286 h 830832"/>
                  <a:gd name="connsiteX55" fmla="*/ 828144 w 1231269"/>
                  <a:gd name="connsiteY55" fmla="*/ 748825 h 830832"/>
                  <a:gd name="connsiteX56" fmla="*/ 68564 w 1231269"/>
                  <a:gd name="connsiteY56" fmla="*/ 653373 h 830832"/>
                  <a:gd name="connsiteX57" fmla="*/ 1031147 w 1231269"/>
                  <a:gd name="connsiteY57" fmla="*/ 704460 h 830832"/>
                  <a:gd name="connsiteX58" fmla="*/ 997537 w 1231269"/>
                  <a:gd name="connsiteY58" fmla="*/ 552544 h 830832"/>
                  <a:gd name="connsiteX59" fmla="*/ 1114499 w 1231269"/>
                  <a:gd name="connsiteY59" fmla="*/ 505490 h 830832"/>
                  <a:gd name="connsiteX60" fmla="*/ 1134665 w 1231269"/>
                  <a:gd name="connsiteY60" fmla="*/ 568677 h 830832"/>
                  <a:gd name="connsiteX61" fmla="*/ 1162897 w 1231269"/>
                  <a:gd name="connsiteY61" fmla="*/ 658751 h 830832"/>
                  <a:gd name="connsiteX62" fmla="*/ 1031147 w 1231269"/>
                  <a:gd name="connsiteY62" fmla="*/ 704460 h 83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231269" h="830832">
                    <a:moveTo>
                      <a:pt x="1230116" y="666817"/>
                    </a:moveTo>
                    <a:cubicBezTo>
                      <a:pt x="1228772" y="664128"/>
                      <a:pt x="1213984" y="615730"/>
                      <a:pt x="1193818" y="551200"/>
                    </a:cubicBezTo>
                    <a:cubicBezTo>
                      <a:pt x="1153486" y="420794"/>
                      <a:pt x="1090300" y="223169"/>
                      <a:pt x="1072823" y="165360"/>
                    </a:cubicBezTo>
                    <a:cubicBezTo>
                      <a:pt x="1047279" y="84697"/>
                      <a:pt x="1009637" y="0"/>
                      <a:pt x="891330" y="0"/>
                    </a:cubicBezTo>
                    <a:lnTo>
                      <a:pt x="888642" y="0"/>
                    </a:lnTo>
                    <a:cubicBezTo>
                      <a:pt x="822766" y="0"/>
                      <a:pt x="766302" y="14788"/>
                      <a:pt x="716560" y="34954"/>
                    </a:cubicBezTo>
                    <a:cubicBezTo>
                      <a:pt x="712527" y="33610"/>
                      <a:pt x="709838" y="32265"/>
                      <a:pt x="705805" y="32265"/>
                    </a:cubicBezTo>
                    <a:cubicBezTo>
                      <a:pt x="633207" y="32265"/>
                      <a:pt x="618419" y="28232"/>
                      <a:pt x="599598" y="22855"/>
                    </a:cubicBezTo>
                    <a:cubicBezTo>
                      <a:pt x="594220" y="21510"/>
                      <a:pt x="588843" y="20166"/>
                      <a:pt x="582121" y="18821"/>
                    </a:cubicBezTo>
                    <a:cubicBezTo>
                      <a:pt x="548511" y="10755"/>
                      <a:pt x="513557" y="2689"/>
                      <a:pt x="426171" y="4033"/>
                    </a:cubicBezTo>
                    <a:cubicBezTo>
                      <a:pt x="263500" y="5378"/>
                      <a:pt x="178804" y="108896"/>
                      <a:pt x="154605" y="169393"/>
                    </a:cubicBezTo>
                    <a:cubicBezTo>
                      <a:pt x="154605" y="170737"/>
                      <a:pt x="154605" y="170737"/>
                      <a:pt x="153260" y="172082"/>
                    </a:cubicBezTo>
                    <a:lnTo>
                      <a:pt x="1344" y="661440"/>
                    </a:lnTo>
                    <a:cubicBezTo>
                      <a:pt x="1344" y="662784"/>
                      <a:pt x="1344" y="664128"/>
                      <a:pt x="0" y="665473"/>
                    </a:cubicBezTo>
                    <a:lnTo>
                      <a:pt x="0" y="678917"/>
                    </a:lnTo>
                    <a:cubicBezTo>
                      <a:pt x="0" y="680261"/>
                      <a:pt x="1344" y="680261"/>
                      <a:pt x="1344" y="681606"/>
                    </a:cubicBezTo>
                    <a:cubicBezTo>
                      <a:pt x="1344" y="682950"/>
                      <a:pt x="2689" y="682950"/>
                      <a:pt x="2689" y="684294"/>
                    </a:cubicBezTo>
                    <a:cubicBezTo>
                      <a:pt x="2689" y="685639"/>
                      <a:pt x="4033" y="685639"/>
                      <a:pt x="4033" y="686983"/>
                    </a:cubicBezTo>
                    <a:cubicBezTo>
                      <a:pt x="4033" y="688328"/>
                      <a:pt x="5378" y="688328"/>
                      <a:pt x="5378" y="689672"/>
                    </a:cubicBezTo>
                    <a:cubicBezTo>
                      <a:pt x="5378" y="691016"/>
                      <a:pt x="6722" y="691016"/>
                      <a:pt x="8066" y="692361"/>
                    </a:cubicBezTo>
                    <a:lnTo>
                      <a:pt x="10755" y="695049"/>
                    </a:lnTo>
                    <a:cubicBezTo>
                      <a:pt x="12099" y="695049"/>
                      <a:pt x="12099" y="696394"/>
                      <a:pt x="13444" y="696394"/>
                    </a:cubicBezTo>
                    <a:cubicBezTo>
                      <a:pt x="14788" y="696394"/>
                      <a:pt x="14788" y="697738"/>
                      <a:pt x="16133" y="697738"/>
                    </a:cubicBezTo>
                    <a:cubicBezTo>
                      <a:pt x="216447" y="798567"/>
                      <a:pt x="420794" y="830833"/>
                      <a:pt x="596909" y="830833"/>
                    </a:cubicBezTo>
                    <a:cubicBezTo>
                      <a:pt x="684294" y="830833"/>
                      <a:pt x="764958" y="822766"/>
                      <a:pt x="833522" y="812011"/>
                    </a:cubicBezTo>
                    <a:cubicBezTo>
                      <a:pt x="1056690" y="777057"/>
                      <a:pt x="1207262" y="708493"/>
                      <a:pt x="1212639" y="704460"/>
                    </a:cubicBezTo>
                    <a:cubicBezTo>
                      <a:pt x="1227428" y="697738"/>
                      <a:pt x="1234150" y="681606"/>
                      <a:pt x="1230116" y="666817"/>
                    </a:cubicBezTo>
                    <a:close/>
                    <a:moveTo>
                      <a:pt x="211069" y="190903"/>
                    </a:moveTo>
                    <a:cubicBezTo>
                      <a:pt x="216447" y="177459"/>
                      <a:pt x="268878" y="67219"/>
                      <a:pt x="426171" y="65875"/>
                    </a:cubicBezTo>
                    <a:cubicBezTo>
                      <a:pt x="505490" y="64531"/>
                      <a:pt x="536411" y="72597"/>
                      <a:pt x="567332" y="79319"/>
                    </a:cubicBezTo>
                    <a:cubicBezTo>
                      <a:pt x="572710" y="80663"/>
                      <a:pt x="578088" y="82008"/>
                      <a:pt x="582121" y="83352"/>
                    </a:cubicBezTo>
                    <a:cubicBezTo>
                      <a:pt x="588843" y="84697"/>
                      <a:pt x="594220" y="87385"/>
                      <a:pt x="602287" y="88730"/>
                    </a:cubicBezTo>
                    <a:cubicBezTo>
                      <a:pt x="559266" y="110240"/>
                      <a:pt x="521623" y="127717"/>
                      <a:pt x="488013" y="127717"/>
                    </a:cubicBezTo>
                    <a:cubicBezTo>
                      <a:pt x="427516" y="127717"/>
                      <a:pt x="410039" y="119651"/>
                      <a:pt x="408694" y="118306"/>
                    </a:cubicBezTo>
                    <a:cubicBezTo>
                      <a:pt x="393906" y="108896"/>
                      <a:pt x="375085" y="112929"/>
                      <a:pt x="367018" y="127717"/>
                    </a:cubicBezTo>
                    <a:cubicBezTo>
                      <a:pt x="357608" y="142505"/>
                      <a:pt x="361641" y="161327"/>
                      <a:pt x="376429" y="170737"/>
                    </a:cubicBezTo>
                    <a:cubicBezTo>
                      <a:pt x="389873" y="180148"/>
                      <a:pt x="420794" y="189559"/>
                      <a:pt x="489358" y="189559"/>
                    </a:cubicBezTo>
                    <a:cubicBezTo>
                      <a:pt x="541789" y="189559"/>
                      <a:pt x="592876" y="164016"/>
                      <a:pt x="645307" y="135783"/>
                    </a:cubicBezTo>
                    <a:cubicBezTo>
                      <a:pt x="712527" y="102174"/>
                      <a:pt x="789157" y="63186"/>
                      <a:pt x="888642" y="61842"/>
                    </a:cubicBezTo>
                    <a:lnTo>
                      <a:pt x="889986" y="61842"/>
                    </a:lnTo>
                    <a:cubicBezTo>
                      <a:pt x="954517" y="61842"/>
                      <a:pt x="982749" y="91418"/>
                      <a:pt x="1012325" y="184181"/>
                    </a:cubicBezTo>
                    <a:cubicBezTo>
                      <a:pt x="1025769" y="224513"/>
                      <a:pt x="1060723" y="337442"/>
                      <a:pt x="1095678" y="446337"/>
                    </a:cubicBezTo>
                    <a:cubicBezTo>
                      <a:pt x="1094333" y="446337"/>
                      <a:pt x="1094333" y="446337"/>
                      <a:pt x="1092989" y="447682"/>
                    </a:cubicBezTo>
                    <a:cubicBezTo>
                      <a:pt x="607664" y="678917"/>
                      <a:pt x="138472" y="458437"/>
                      <a:pt x="134439" y="455748"/>
                    </a:cubicBezTo>
                    <a:cubicBezTo>
                      <a:pt x="133095" y="454404"/>
                      <a:pt x="131750" y="454404"/>
                      <a:pt x="129061" y="454404"/>
                    </a:cubicBezTo>
                    <a:lnTo>
                      <a:pt x="211069" y="190903"/>
                    </a:lnTo>
                    <a:close/>
                    <a:moveTo>
                      <a:pt x="888642" y="738070"/>
                    </a:moveTo>
                    <a:lnTo>
                      <a:pt x="856376" y="591531"/>
                    </a:lnTo>
                    <a:cubicBezTo>
                      <a:pt x="883264" y="586154"/>
                      <a:pt x="911496" y="579432"/>
                      <a:pt x="938384" y="571366"/>
                    </a:cubicBezTo>
                    <a:lnTo>
                      <a:pt x="970649" y="720593"/>
                    </a:lnTo>
                    <a:cubicBezTo>
                      <a:pt x="945106" y="725970"/>
                      <a:pt x="918218" y="732692"/>
                      <a:pt x="888642" y="738070"/>
                    </a:cubicBezTo>
                    <a:close/>
                    <a:moveTo>
                      <a:pt x="68564" y="653373"/>
                    </a:moveTo>
                    <a:lnTo>
                      <a:pt x="111584" y="512212"/>
                    </a:lnTo>
                    <a:cubicBezTo>
                      <a:pt x="142505" y="527001"/>
                      <a:pt x="344164" y="615730"/>
                      <a:pt x="614386" y="615730"/>
                    </a:cubicBezTo>
                    <a:cubicBezTo>
                      <a:pt x="672195" y="615730"/>
                      <a:pt x="732692" y="611697"/>
                      <a:pt x="794534" y="602286"/>
                    </a:cubicBezTo>
                    <a:lnTo>
                      <a:pt x="828144" y="748825"/>
                    </a:lnTo>
                    <a:cubicBezTo>
                      <a:pt x="617075" y="782435"/>
                      <a:pt x="338786" y="782435"/>
                      <a:pt x="68564" y="653373"/>
                    </a:cubicBezTo>
                    <a:close/>
                    <a:moveTo>
                      <a:pt x="1031147" y="704460"/>
                    </a:moveTo>
                    <a:lnTo>
                      <a:pt x="997537" y="552544"/>
                    </a:lnTo>
                    <a:cubicBezTo>
                      <a:pt x="1036524" y="539100"/>
                      <a:pt x="1075512" y="524312"/>
                      <a:pt x="1114499" y="505490"/>
                    </a:cubicBezTo>
                    <a:cubicBezTo>
                      <a:pt x="1121221" y="528345"/>
                      <a:pt x="1127943" y="549855"/>
                      <a:pt x="1134665" y="568677"/>
                    </a:cubicBezTo>
                    <a:cubicBezTo>
                      <a:pt x="1148109" y="613042"/>
                      <a:pt x="1157520" y="641274"/>
                      <a:pt x="1162897" y="658751"/>
                    </a:cubicBezTo>
                    <a:cubicBezTo>
                      <a:pt x="1137354" y="669506"/>
                      <a:pt x="1091644" y="686983"/>
                      <a:pt x="1031147" y="704460"/>
                    </a:cubicBezTo>
                    <a:close/>
                  </a:path>
                </a:pathLst>
              </a:custGeom>
              <a:solidFill>
                <a:srgbClr val="0C3892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560163" y="4525266"/>
            <a:ext cx="5272655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/>
              <a:t>我的父亲没有散文诗，他的日记本里只有给别人干活的日期，他的手上全是茧，他不善言辞，不会说漂亮话，他很平凡，什么都给不了我，却什么都给了我。</a:t>
            </a:r>
            <a:endParaRPr lang="zh-CN" altLang="en-US" dirty="0"/>
          </a:p>
        </p:txBody>
      </p:sp>
      <p:pic>
        <p:nvPicPr>
          <p:cNvPr id="39" name="图形 3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 rot="2156102">
            <a:off x="-849575" y="-146844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41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52" name="任意多边形: 形状 51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44" name="组合 43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8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51"/>
          <p:cNvSpPr/>
          <p:nvPr/>
        </p:nvSpPr>
        <p:spPr>
          <a:xfrm>
            <a:off x="642106" y="1550889"/>
            <a:ext cx="4902046" cy="407891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7" name="组合 6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8" name="组合 7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2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10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5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72561" y="817850"/>
            <a:ext cx="1734552" cy="597220"/>
            <a:chOff x="833327" y="923774"/>
            <a:chExt cx="1734552" cy="597220"/>
          </a:xfrm>
        </p:grpSpPr>
        <p:sp>
          <p:nvSpPr>
            <p:cNvPr id="18" name="文本框 17"/>
            <p:cNvSpPr txBox="1"/>
            <p:nvPr/>
          </p:nvSpPr>
          <p:spPr>
            <a:xfrm>
              <a:off x="869978" y="936219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节日由来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3327" y="923774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节日由来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67995" y="1688082"/>
            <a:ext cx="1458091" cy="5391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美国起源</a:t>
            </a:r>
            <a:endParaRPr lang="zh-CN" altLang="en-US" sz="2400" dirty="0"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3359" y="2277895"/>
            <a:ext cx="4004301" cy="6327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rgbClr val="FCFAF8"/>
                </a:solidFill>
              </a:rPr>
              <a:t>世界上的第一个父亲节，</a:t>
            </a:r>
            <a:r>
              <a:rPr lang="en-US" altLang="zh-CN" sz="1200" dirty="0">
                <a:solidFill>
                  <a:srgbClr val="FCFAF8"/>
                </a:solidFill>
              </a:rPr>
              <a:t>1910</a:t>
            </a:r>
            <a:r>
              <a:rPr lang="zh-CN" altLang="en-US" sz="1200" dirty="0">
                <a:solidFill>
                  <a:srgbClr val="FCFAF8"/>
                </a:solidFill>
              </a:rPr>
              <a:t>年诞生在美国。</a:t>
            </a:r>
            <a:endParaRPr lang="en-US" altLang="zh-CN" sz="1200" dirty="0">
              <a:solidFill>
                <a:srgbClr val="FCFAF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200" dirty="0">
                <a:solidFill>
                  <a:srgbClr val="FCFAF8"/>
                </a:solidFill>
              </a:rPr>
              <a:t>由住在美国华盛顿州斯波坎的布鲁斯多德夫人倡导。</a:t>
            </a:r>
            <a:endParaRPr lang="zh-CN" altLang="en-US" sz="1200" dirty="0">
              <a:solidFill>
                <a:srgbClr val="FCFAF8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26086" y="1784186"/>
            <a:ext cx="1372812" cy="39017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en-US" altLang="zh-CN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1910</a:t>
            </a:r>
            <a:r>
              <a:rPr lang="zh-CN" altLang="en-US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年诞生</a:t>
            </a:r>
            <a:endParaRPr lang="zh-CN" altLang="en-US" sz="1600" dirty="0">
              <a:solidFill>
                <a:srgbClr val="DDF3FF"/>
              </a:solidFill>
              <a:sym typeface="阿里巴巴普惠体 R" panose="00020600040101010101" pitchFamily="18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33443" y="3021878"/>
            <a:ext cx="4310154" cy="769004"/>
            <a:chOff x="660400" y="3258308"/>
            <a:chExt cx="4310154" cy="769004"/>
          </a:xfrm>
        </p:grpSpPr>
        <p:grpSp>
          <p:nvGrpSpPr>
            <p:cNvPr id="54" name="组合 53"/>
            <p:cNvGrpSpPr/>
            <p:nvPr/>
          </p:nvGrpSpPr>
          <p:grpSpPr>
            <a:xfrm>
              <a:off x="660400" y="3258308"/>
              <a:ext cx="2210495" cy="769004"/>
              <a:chOff x="660400" y="3258308"/>
              <a:chExt cx="2210495" cy="769004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60400" y="3258308"/>
                <a:ext cx="769004" cy="769004"/>
                <a:chOff x="1212196" y="3668104"/>
                <a:chExt cx="769004" cy="769004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1212196" y="3668104"/>
                  <a:ext cx="769004" cy="769004"/>
                  <a:chOff x="7306018" y="2146901"/>
                  <a:chExt cx="1561048" cy="1561048"/>
                </a:xfrm>
              </p:grpSpPr>
              <p:sp>
                <p:nvSpPr>
                  <p:cNvPr id="35" name="椭圆 34"/>
                  <p:cNvSpPr/>
                  <p:nvPr/>
                </p:nvSpPr>
                <p:spPr>
                  <a:xfrm>
                    <a:off x="7306018" y="2146901"/>
                    <a:ext cx="1561048" cy="15610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 cap="rnd">
                    <a:gradFill>
                      <a:gsLst>
                        <a:gs pos="0">
                          <a:srgbClr val="26A9F0"/>
                        </a:gs>
                        <a:gs pos="100000">
                          <a:srgbClr val="1B59D0"/>
                        </a:gs>
                      </a:gsLst>
                      <a:lin ang="2700000" scaled="0"/>
                    </a:gra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/>
                  </a:p>
                </p:txBody>
              </p:sp>
              <p:sp>
                <p:nvSpPr>
                  <p:cNvPr id="36" name="文本框 35"/>
                  <p:cNvSpPr txBox="1"/>
                  <p:nvPr/>
                </p:nvSpPr>
                <p:spPr>
                  <a:xfrm>
                    <a:off x="7519990" y="2322538"/>
                    <a:ext cx="1133105" cy="859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prstTxWarp prst="textArchUp">
                      <a:avLst>
                        <a:gd name="adj" fmla="val 10076131"/>
                      </a:avLst>
                    </a:prstTxWarp>
                    <a:spAutoFit/>
                  </a:bodyPr>
                  <a:lstStyle/>
                  <a:p>
                    <a:pPr algn="ctr"/>
                    <a:r>
                      <a:rPr lang="en-US" altLang="zh-CN" sz="6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rPr>
                      <a:t>HAPPY FATHER’S DAY</a:t>
                    </a:r>
                    <a:endParaRPr lang="zh-CN" altLang="en-US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endParaRPr>
                  </a:p>
                </p:txBody>
              </p:sp>
              <p:sp>
                <p:nvSpPr>
                  <p:cNvPr id="37" name="文本框 36"/>
                  <p:cNvSpPr txBox="1"/>
                  <p:nvPr/>
                </p:nvSpPr>
                <p:spPr>
                  <a:xfrm>
                    <a:off x="7519990" y="2722222"/>
                    <a:ext cx="1133105" cy="859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prstTxWarp prst="textArchDown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altLang="zh-CN" sz="6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rPr>
                      <a:t>BEST DAD EVER</a:t>
                    </a:r>
                    <a:endParaRPr lang="zh-CN" altLang="en-US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endParaRPr>
                  </a:p>
                </p:txBody>
              </p:sp>
            </p:grpSp>
            <p:pic>
              <p:nvPicPr>
                <p:cNvPr id="39" name="图形 38"/>
                <p:cNvPicPr>
                  <a:picLocks noChangeAspect="1"/>
                </p:cNvPicPr>
                <p:nvPr/>
              </p:nvPicPr>
              <p:blipFill>
                <a:blip r:embed="rId1" cstate="screen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2581" y="3838489"/>
                  <a:ext cx="428234" cy="428234"/>
                </a:xfrm>
                <a:prstGeom prst="rect">
                  <a:avLst/>
                </a:prstGeom>
              </p:spPr>
            </p:pic>
          </p:grpSp>
          <p:grpSp>
            <p:nvGrpSpPr>
              <p:cNvPr id="53" name="组合 52"/>
              <p:cNvGrpSpPr/>
              <p:nvPr/>
            </p:nvGrpSpPr>
            <p:grpSpPr>
              <a:xfrm>
                <a:off x="1407994" y="3348128"/>
                <a:ext cx="1462901" cy="589364"/>
                <a:chOff x="1407994" y="3311905"/>
                <a:chExt cx="1462901" cy="589364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1410459" y="3311905"/>
                  <a:ext cx="836768" cy="39017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30000"/>
                    </a:lnSpc>
                    <a:defRPr sz="1400" b="0" i="0" spc="12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sz="1600" dirty="0">
                      <a:solidFill>
                        <a:srgbClr val="1A55CF"/>
                      </a:solidFill>
                      <a:sym typeface="阿里巴巴普惠体 R" panose="00020600040101010101" pitchFamily="18" charset="-122"/>
                    </a:rPr>
                    <a:t>红玫瑰</a:t>
                  </a:r>
                  <a:endParaRPr lang="zh-CN" altLang="en-US" sz="1600" dirty="0">
                    <a:solidFill>
                      <a:srgbClr val="1A55CF"/>
                    </a:solidFill>
                    <a:sym typeface="阿里巴巴普惠体 R" panose="00020600040101010101" pitchFamily="18" charset="-122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1407994" y="3622795"/>
                  <a:ext cx="1462901" cy="27847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30000"/>
                    </a:lnSpc>
                    <a:defRPr sz="1400" b="0" i="0" spc="12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sz="1000" dirty="0">
                      <a:solidFill>
                        <a:srgbClr val="FCFAF8"/>
                      </a:solidFill>
                    </a:rPr>
                    <a:t>向健在父亲表示爱戴</a:t>
                  </a:r>
                  <a:endParaRPr lang="zh-CN" altLang="en-US" sz="1000" dirty="0">
                    <a:solidFill>
                      <a:srgbClr val="FCFAF8"/>
                    </a:solidFill>
                  </a:endParaRPr>
                </a:p>
              </p:txBody>
            </p:sp>
          </p:grpSp>
        </p:grpSp>
        <p:grpSp>
          <p:nvGrpSpPr>
            <p:cNvPr id="55" name="组合 54"/>
            <p:cNvGrpSpPr/>
            <p:nvPr/>
          </p:nvGrpSpPr>
          <p:grpSpPr>
            <a:xfrm>
              <a:off x="3044111" y="3258308"/>
              <a:ext cx="1926443" cy="769004"/>
              <a:chOff x="660400" y="3258308"/>
              <a:chExt cx="1926443" cy="769004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660400" y="3258308"/>
                <a:ext cx="769004" cy="769004"/>
                <a:chOff x="1212196" y="3668104"/>
                <a:chExt cx="769004" cy="769004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1212196" y="3668104"/>
                  <a:ext cx="769004" cy="769004"/>
                  <a:chOff x="7306018" y="2146901"/>
                  <a:chExt cx="1561048" cy="1561048"/>
                </a:xfrm>
              </p:grpSpPr>
              <p:sp>
                <p:nvSpPr>
                  <p:cNvPr id="62" name="椭圆 61"/>
                  <p:cNvSpPr/>
                  <p:nvPr/>
                </p:nvSpPr>
                <p:spPr>
                  <a:xfrm>
                    <a:off x="7306018" y="2146901"/>
                    <a:ext cx="1561048" cy="15610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 cap="rnd">
                    <a:gradFill>
                      <a:gsLst>
                        <a:gs pos="0">
                          <a:srgbClr val="26A9F0"/>
                        </a:gs>
                        <a:gs pos="100000">
                          <a:srgbClr val="1B59D0"/>
                        </a:gs>
                      </a:gsLst>
                      <a:lin ang="2700000" scaled="0"/>
                    </a:gra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/>
                  </a:p>
                </p:txBody>
              </p:sp>
              <p:sp>
                <p:nvSpPr>
                  <p:cNvPr id="63" name="文本框 62"/>
                  <p:cNvSpPr txBox="1"/>
                  <p:nvPr/>
                </p:nvSpPr>
                <p:spPr>
                  <a:xfrm>
                    <a:off x="7519990" y="2322538"/>
                    <a:ext cx="1133105" cy="859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prstTxWarp prst="textArchUp">
                      <a:avLst>
                        <a:gd name="adj" fmla="val 10076131"/>
                      </a:avLst>
                    </a:prstTxWarp>
                    <a:spAutoFit/>
                  </a:bodyPr>
                  <a:lstStyle/>
                  <a:p>
                    <a:pPr algn="ctr"/>
                    <a:r>
                      <a:rPr lang="en-US" altLang="zh-CN" sz="6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rPr>
                      <a:t>HAPPY FATHER’S DAY</a:t>
                    </a:r>
                    <a:endParaRPr lang="zh-CN" altLang="en-US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endParaRPr>
                  </a:p>
                </p:txBody>
              </p:sp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7519990" y="2722222"/>
                    <a:ext cx="1133105" cy="859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prstTxWarp prst="textArchDown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altLang="zh-CN" sz="600" dirty="0">
                        <a:solidFill>
                          <a:srgbClr val="0C3892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rPr>
                      <a:t>BEST DAD EVER</a:t>
                    </a:r>
                    <a:endParaRPr lang="zh-CN" altLang="en-US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endParaRPr>
                  </a:p>
                </p:txBody>
              </p:sp>
            </p:grpSp>
            <p:pic>
              <p:nvPicPr>
                <p:cNvPr id="61" name="图形 6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2581" y="3838489"/>
                  <a:ext cx="428234" cy="428234"/>
                </a:xfrm>
                <a:prstGeom prst="rect">
                  <a:avLst/>
                </a:prstGeom>
              </p:spPr>
            </p:pic>
          </p:grpSp>
          <p:grpSp>
            <p:nvGrpSpPr>
              <p:cNvPr id="57" name="组合 56"/>
              <p:cNvGrpSpPr/>
              <p:nvPr/>
            </p:nvGrpSpPr>
            <p:grpSpPr>
              <a:xfrm>
                <a:off x="1407994" y="3348128"/>
                <a:ext cx="1178849" cy="589364"/>
                <a:chOff x="1407994" y="3311905"/>
                <a:chExt cx="1178849" cy="589364"/>
              </a:xfrm>
            </p:grpSpPr>
            <p:sp>
              <p:nvSpPr>
                <p:cNvPr id="58" name="文本框 57"/>
                <p:cNvSpPr txBox="1"/>
                <p:nvPr/>
              </p:nvSpPr>
              <p:spPr>
                <a:xfrm>
                  <a:off x="1410459" y="3311905"/>
                  <a:ext cx="836768" cy="39017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30000"/>
                    </a:lnSpc>
                    <a:defRPr sz="1400" b="0" i="0" spc="12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sz="1600" dirty="0">
                      <a:solidFill>
                        <a:srgbClr val="1A55CF"/>
                      </a:solidFill>
                      <a:sym typeface="阿里巴巴普惠体 R" panose="00020600040101010101" pitchFamily="18" charset="-122"/>
                    </a:rPr>
                    <a:t>白玫瑰</a:t>
                  </a:r>
                  <a:endParaRPr lang="zh-CN" altLang="en-US" sz="1600" dirty="0">
                    <a:solidFill>
                      <a:srgbClr val="1A55CF"/>
                    </a:solidFill>
                    <a:sym typeface="阿里巴巴普惠体 R" panose="00020600040101010101" pitchFamily="18" charset="-122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1407994" y="3622795"/>
                  <a:ext cx="1178849" cy="27847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30000"/>
                    </a:lnSpc>
                    <a:defRPr sz="1400" b="0" i="0" spc="12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sz="1000" dirty="0">
                      <a:solidFill>
                        <a:srgbClr val="FCFAF8"/>
                      </a:solidFill>
                    </a:rPr>
                    <a:t>向亡父表示悼念</a:t>
                  </a:r>
                  <a:endParaRPr lang="zh-CN" altLang="en-US" sz="1000" dirty="0">
                    <a:solidFill>
                      <a:srgbClr val="FCFAF8"/>
                    </a:solidFill>
                  </a:endParaRPr>
                </a:p>
              </p:txBody>
            </p:sp>
          </p:grpSp>
        </p:grpSp>
      </p:grpSp>
      <p:sp>
        <p:nvSpPr>
          <p:cNvPr id="66" name="文本框 65"/>
          <p:cNvSpPr txBox="1"/>
          <p:nvPr/>
        </p:nvSpPr>
        <p:spPr>
          <a:xfrm>
            <a:off x="873359" y="3902129"/>
            <a:ext cx="4594206" cy="14298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rgbClr val="FCFAF8"/>
                </a:solidFill>
              </a:rPr>
              <a:t>这种习俗一直流传至今，起初父亲节的日期各不相同，且有的地方用蒲公英作为父亲节的象征，有的地方则用衬有一片绿叶的白丁香向父亲表示敬意。</a:t>
            </a:r>
            <a:endParaRPr lang="en-US" altLang="zh-CN" sz="1200" dirty="0">
              <a:solidFill>
                <a:srgbClr val="FCFAF8"/>
              </a:solidFill>
            </a:endParaRPr>
          </a:p>
          <a:p>
            <a:r>
              <a:rPr lang="en-US" altLang="zh-CN" sz="1200" dirty="0">
                <a:solidFill>
                  <a:srgbClr val="FCFAF8"/>
                </a:solidFill>
              </a:rPr>
              <a:t>1972</a:t>
            </a:r>
            <a:r>
              <a:rPr lang="zh-CN" altLang="en-US" sz="1200" dirty="0">
                <a:solidFill>
                  <a:srgbClr val="FCFAF8"/>
                </a:solidFill>
              </a:rPr>
              <a:t>年美国总统尼克松签署正式文件，将每年</a:t>
            </a:r>
            <a:r>
              <a:rPr lang="en-US" altLang="zh-CN" sz="1200" dirty="0">
                <a:solidFill>
                  <a:srgbClr val="FCFAF8"/>
                </a:solidFill>
              </a:rPr>
              <a:t>6</a:t>
            </a:r>
            <a:r>
              <a:rPr lang="zh-CN" altLang="en-US" sz="1200" dirty="0">
                <a:solidFill>
                  <a:srgbClr val="FCFAF8"/>
                </a:solidFill>
              </a:rPr>
              <a:t>月的第三个星期日定为全美国的父亲节，并成为美国永久性的纪念日。</a:t>
            </a:r>
            <a:endParaRPr lang="zh-CN" altLang="en-US" sz="1200" dirty="0">
              <a:solidFill>
                <a:srgbClr val="FCFAF8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 rot="900000">
            <a:off x="4788026" y="1301177"/>
            <a:ext cx="1133105" cy="692561"/>
            <a:chOff x="4554006" y="3736587"/>
            <a:chExt cx="1722262" cy="1052657"/>
          </a:xfrm>
          <a:effectLst>
            <a:outerShdw blurRad="50800" dist="38100" dir="8100000" algn="tr" rotWithShape="0">
              <a:srgbClr val="0C368F">
                <a:alpha val="25000"/>
              </a:srgbClr>
            </a:outerShdw>
          </a:effectLst>
        </p:grpSpPr>
        <p:sp>
          <p:nvSpPr>
            <p:cNvPr id="72" name="任意多边形: 形状 71"/>
            <p:cNvSpPr/>
            <p:nvPr/>
          </p:nvSpPr>
          <p:spPr>
            <a:xfrm>
              <a:off x="4583602" y="4164103"/>
              <a:ext cx="1661727" cy="594220"/>
            </a:xfrm>
            <a:custGeom>
              <a:avLst/>
              <a:gdLst>
                <a:gd name="connsiteX0" fmla="*/ 782466 w 1661727"/>
                <a:gd name="connsiteY0" fmla="*/ 594220 h 594220"/>
                <a:gd name="connsiteX1" fmla="*/ 242021 w 1661727"/>
                <a:gd name="connsiteY1" fmla="*/ 521623 h 594220"/>
                <a:gd name="connsiteX2" fmla="*/ 31 w 1661727"/>
                <a:gd name="connsiteY2" fmla="*/ 315932 h 594220"/>
                <a:gd name="connsiteX3" fmla="*/ 250088 w 1661727"/>
                <a:gd name="connsiteY3" fmla="*/ 92763 h 594220"/>
                <a:gd name="connsiteX4" fmla="*/ 824142 w 1661727"/>
                <a:gd name="connsiteY4" fmla="*/ 0 h 594220"/>
                <a:gd name="connsiteX5" fmla="*/ 879262 w 1661727"/>
                <a:gd name="connsiteY5" fmla="*/ 0 h 594220"/>
                <a:gd name="connsiteX6" fmla="*/ 1419706 w 1661727"/>
                <a:gd name="connsiteY6" fmla="*/ 72597 h 594220"/>
                <a:gd name="connsiteX7" fmla="*/ 1661697 w 1661727"/>
                <a:gd name="connsiteY7" fmla="*/ 278289 h 594220"/>
                <a:gd name="connsiteX8" fmla="*/ 1411640 w 1661727"/>
                <a:gd name="connsiteY8" fmla="*/ 501457 h 594220"/>
                <a:gd name="connsiteX9" fmla="*/ 837586 w 1661727"/>
                <a:gd name="connsiteY9" fmla="*/ 594220 h 594220"/>
                <a:gd name="connsiteX10" fmla="*/ 782466 w 1661727"/>
                <a:gd name="connsiteY10" fmla="*/ 594220 h 5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1727" h="594220">
                  <a:moveTo>
                    <a:pt x="782466" y="594220"/>
                  </a:moveTo>
                  <a:cubicBezTo>
                    <a:pt x="576774" y="594220"/>
                    <a:pt x="385871" y="568677"/>
                    <a:pt x="242021" y="521623"/>
                  </a:cubicBezTo>
                  <a:cubicBezTo>
                    <a:pt x="86072" y="470536"/>
                    <a:pt x="2720" y="399284"/>
                    <a:pt x="31" y="315932"/>
                  </a:cubicBezTo>
                  <a:cubicBezTo>
                    <a:pt x="-1313" y="255434"/>
                    <a:pt x="40363" y="168049"/>
                    <a:pt x="250088" y="92763"/>
                  </a:cubicBezTo>
                  <a:cubicBezTo>
                    <a:pt x="403348" y="37643"/>
                    <a:pt x="606351" y="5378"/>
                    <a:pt x="824142" y="0"/>
                  </a:cubicBezTo>
                  <a:lnTo>
                    <a:pt x="879262" y="0"/>
                  </a:lnTo>
                  <a:cubicBezTo>
                    <a:pt x="1084953" y="0"/>
                    <a:pt x="1275857" y="25543"/>
                    <a:pt x="1419706" y="72597"/>
                  </a:cubicBezTo>
                  <a:cubicBezTo>
                    <a:pt x="1575656" y="123684"/>
                    <a:pt x="1659008" y="194936"/>
                    <a:pt x="1661697" y="278289"/>
                  </a:cubicBezTo>
                  <a:cubicBezTo>
                    <a:pt x="1663041" y="338786"/>
                    <a:pt x="1621365" y="426171"/>
                    <a:pt x="1411640" y="501457"/>
                  </a:cubicBezTo>
                  <a:cubicBezTo>
                    <a:pt x="1258380" y="556577"/>
                    <a:pt x="1055377" y="588843"/>
                    <a:pt x="837586" y="594220"/>
                  </a:cubicBezTo>
                  <a:lnTo>
                    <a:pt x="782466" y="594220"/>
                  </a:ln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4554006" y="4131838"/>
              <a:ext cx="1722262" cy="657406"/>
            </a:xfrm>
            <a:custGeom>
              <a:avLst/>
              <a:gdLst>
                <a:gd name="connsiteX0" fmla="*/ 910201 w 1722262"/>
                <a:gd name="connsiteY0" fmla="*/ 61842 h 657406"/>
                <a:gd name="connsiteX1" fmla="*/ 1660371 w 1722262"/>
                <a:gd name="connsiteY1" fmla="*/ 310554 h 657406"/>
                <a:gd name="connsiteX2" fmla="*/ 867181 w 1722262"/>
                <a:gd name="connsiteY2" fmla="*/ 595565 h 657406"/>
                <a:gd name="connsiteX3" fmla="*/ 812061 w 1722262"/>
                <a:gd name="connsiteY3" fmla="*/ 595565 h 657406"/>
                <a:gd name="connsiteX4" fmla="*/ 61892 w 1722262"/>
                <a:gd name="connsiteY4" fmla="*/ 346853 h 657406"/>
                <a:gd name="connsiteX5" fmla="*/ 855082 w 1722262"/>
                <a:gd name="connsiteY5" fmla="*/ 61842 h 657406"/>
                <a:gd name="connsiteX6" fmla="*/ 910201 w 1722262"/>
                <a:gd name="connsiteY6" fmla="*/ 61842 h 657406"/>
                <a:gd name="connsiteX7" fmla="*/ 910201 w 1722262"/>
                <a:gd name="connsiteY7" fmla="*/ 0 h 657406"/>
                <a:gd name="connsiteX8" fmla="*/ 910201 w 1722262"/>
                <a:gd name="connsiteY8" fmla="*/ 61842 h 657406"/>
                <a:gd name="connsiteX9" fmla="*/ 910201 w 1722262"/>
                <a:gd name="connsiteY9" fmla="*/ 0 h 657406"/>
                <a:gd name="connsiteX10" fmla="*/ 853737 w 1722262"/>
                <a:gd name="connsiteY10" fmla="*/ 0 h 657406"/>
                <a:gd name="connsiteX11" fmla="*/ 50 w 1722262"/>
                <a:gd name="connsiteY11" fmla="*/ 348197 h 657406"/>
                <a:gd name="connsiteX12" fmla="*/ 812061 w 1722262"/>
                <a:gd name="connsiteY12" fmla="*/ 657406 h 657406"/>
                <a:gd name="connsiteX13" fmla="*/ 868525 w 1722262"/>
                <a:gd name="connsiteY13" fmla="*/ 657406 h 657406"/>
                <a:gd name="connsiteX14" fmla="*/ 1722213 w 1722262"/>
                <a:gd name="connsiteY14" fmla="*/ 309210 h 657406"/>
                <a:gd name="connsiteX15" fmla="*/ 910201 w 1722262"/>
                <a:gd name="connsiteY15" fmla="*/ 0 h 6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2262" h="657406">
                  <a:moveTo>
                    <a:pt x="910201" y="61842"/>
                  </a:moveTo>
                  <a:cubicBezTo>
                    <a:pt x="1326962" y="61842"/>
                    <a:pt x="1657682" y="169393"/>
                    <a:pt x="1660371" y="310554"/>
                  </a:cubicBezTo>
                  <a:cubicBezTo>
                    <a:pt x="1663060" y="458437"/>
                    <a:pt x="1308141" y="584810"/>
                    <a:pt x="867181" y="595565"/>
                  </a:cubicBezTo>
                  <a:lnTo>
                    <a:pt x="812061" y="595565"/>
                  </a:lnTo>
                  <a:cubicBezTo>
                    <a:pt x="395300" y="595565"/>
                    <a:pt x="64580" y="488013"/>
                    <a:pt x="61892" y="346853"/>
                  </a:cubicBezTo>
                  <a:cubicBezTo>
                    <a:pt x="59203" y="198970"/>
                    <a:pt x="414122" y="72597"/>
                    <a:pt x="855082" y="61842"/>
                  </a:cubicBezTo>
                  <a:lnTo>
                    <a:pt x="910201" y="61842"/>
                  </a:lnTo>
                  <a:moveTo>
                    <a:pt x="910201" y="0"/>
                  </a:moveTo>
                  <a:lnTo>
                    <a:pt x="910201" y="61842"/>
                  </a:lnTo>
                  <a:lnTo>
                    <a:pt x="910201" y="0"/>
                  </a:lnTo>
                  <a:lnTo>
                    <a:pt x="853737" y="0"/>
                  </a:lnTo>
                  <a:cubicBezTo>
                    <a:pt x="426221" y="10755"/>
                    <a:pt x="-5328" y="133095"/>
                    <a:pt x="50" y="348197"/>
                  </a:cubicBezTo>
                  <a:cubicBezTo>
                    <a:pt x="5427" y="560611"/>
                    <a:pt x="424877" y="657406"/>
                    <a:pt x="812061" y="657406"/>
                  </a:cubicBezTo>
                  <a:lnTo>
                    <a:pt x="868525" y="657406"/>
                  </a:lnTo>
                  <a:cubicBezTo>
                    <a:pt x="1296041" y="647996"/>
                    <a:pt x="1727590" y="525656"/>
                    <a:pt x="1722213" y="309210"/>
                  </a:cubicBezTo>
                  <a:cubicBezTo>
                    <a:pt x="1716835" y="96796"/>
                    <a:pt x="1297386" y="0"/>
                    <a:pt x="910201" y="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4835033" y="3767483"/>
              <a:ext cx="1169618" cy="773473"/>
            </a:xfrm>
            <a:custGeom>
              <a:avLst/>
              <a:gdLst>
                <a:gd name="connsiteX0" fmla="*/ 1010981 w 1169618"/>
                <a:gd name="connsiteY0" fmla="*/ 143874 h 773473"/>
                <a:gd name="connsiteX1" fmla="*/ 856376 w 1169618"/>
                <a:gd name="connsiteY1" fmla="*/ 25 h 773473"/>
                <a:gd name="connsiteX2" fmla="*/ 696394 w 1169618"/>
                <a:gd name="connsiteY2" fmla="*/ 32290 h 773473"/>
                <a:gd name="connsiteX3" fmla="*/ 541789 w 1169618"/>
                <a:gd name="connsiteY3" fmla="*/ 18846 h 773473"/>
                <a:gd name="connsiteX4" fmla="*/ 393906 w 1169618"/>
                <a:gd name="connsiteY4" fmla="*/ 4058 h 773473"/>
                <a:gd name="connsiteX5" fmla="*/ 150572 w 1169618"/>
                <a:gd name="connsiteY5" fmla="*/ 150596 h 773473"/>
                <a:gd name="connsiteX6" fmla="*/ 0 w 1169618"/>
                <a:gd name="connsiteY6" fmla="*/ 621133 h 773473"/>
                <a:gd name="connsiteX7" fmla="*/ 1169619 w 1169618"/>
                <a:gd name="connsiteY7" fmla="*/ 645332 h 773473"/>
                <a:gd name="connsiteX8" fmla="*/ 1010981 w 1169618"/>
                <a:gd name="connsiteY8" fmla="*/ 143874 h 77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618" h="773473">
                  <a:moveTo>
                    <a:pt x="1010981" y="143874"/>
                  </a:moveTo>
                  <a:cubicBezTo>
                    <a:pt x="981404" y="52456"/>
                    <a:pt x="947795" y="-1320"/>
                    <a:pt x="856376" y="25"/>
                  </a:cubicBezTo>
                  <a:cubicBezTo>
                    <a:pt x="794534" y="25"/>
                    <a:pt x="742103" y="13469"/>
                    <a:pt x="696394" y="32290"/>
                  </a:cubicBezTo>
                  <a:cubicBezTo>
                    <a:pt x="606320" y="32290"/>
                    <a:pt x="574054" y="25568"/>
                    <a:pt x="541789" y="18846"/>
                  </a:cubicBezTo>
                  <a:cubicBezTo>
                    <a:pt x="509524" y="12124"/>
                    <a:pt x="475914" y="4058"/>
                    <a:pt x="393906" y="4058"/>
                  </a:cubicBezTo>
                  <a:cubicBezTo>
                    <a:pt x="211069" y="5402"/>
                    <a:pt x="153260" y="142530"/>
                    <a:pt x="150572" y="150596"/>
                  </a:cubicBezTo>
                  <a:lnTo>
                    <a:pt x="0" y="621133"/>
                  </a:lnTo>
                  <a:cubicBezTo>
                    <a:pt x="397939" y="949164"/>
                    <a:pt x="1169619" y="645332"/>
                    <a:pt x="1169619" y="645332"/>
                  </a:cubicBezTo>
                  <a:cubicBezTo>
                    <a:pt x="1168275" y="641298"/>
                    <a:pt x="1039213" y="229915"/>
                    <a:pt x="1010981" y="143874"/>
                  </a:cubicBez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4835033" y="4189646"/>
              <a:ext cx="1169618" cy="356081"/>
            </a:xfrm>
            <a:custGeom>
              <a:avLst/>
              <a:gdLst>
                <a:gd name="connsiteX0" fmla="*/ 69908 w 1169618"/>
                <a:gd name="connsiteY0" fmla="*/ 0 h 356081"/>
                <a:gd name="connsiteX1" fmla="*/ 0 w 1169618"/>
                <a:gd name="connsiteY1" fmla="*/ 198970 h 356081"/>
                <a:gd name="connsiteX2" fmla="*/ 1169619 w 1169618"/>
                <a:gd name="connsiteY2" fmla="*/ 223169 h 356081"/>
                <a:gd name="connsiteX3" fmla="*/ 1097022 w 1169618"/>
                <a:gd name="connsiteY3" fmla="*/ 13444 h 356081"/>
                <a:gd name="connsiteX4" fmla="*/ 69908 w 1169618"/>
                <a:gd name="connsiteY4" fmla="*/ 0 h 35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18" h="356081">
                  <a:moveTo>
                    <a:pt x="69908" y="0"/>
                  </a:moveTo>
                  <a:lnTo>
                    <a:pt x="0" y="198970"/>
                  </a:lnTo>
                  <a:cubicBezTo>
                    <a:pt x="494735" y="537756"/>
                    <a:pt x="1169619" y="223169"/>
                    <a:pt x="1169619" y="223169"/>
                  </a:cubicBezTo>
                  <a:cubicBezTo>
                    <a:pt x="1169619" y="221824"/>
                    <a:pt x="1134665" y="122339"/>
                    <a:pt x="1097022" y="13444"/>
                  </a:cubicBezTo>
                  <a:cubicBezTo>
                    <a:pt x="587498" y="239301"/>
                    <a:pt x="204347" y="75286"/>
                    <a:pt x="69908" y="0"/>
                  </a:cubicBezTo>
                  <a:close/>
                </a:path>
              </a:pathLst>
            </a:custGeom>
            <a:solidFill>
              <a:srgbClr val="6DD8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4804112" y="3736587"/>
              <a:ext cx="1231269" cy="830832"/>
            </a:xfrm>
            <a:custGeom>
              <a:avLst/>
              <a:gdLst>
                <a:gd name="connsiteX0" fmla="*/ 1230116 w 1231269"/>
                <a:gd name="connsiteY0" fmla="*/ 666817 h 830832"/>
                <a:gd name="connsiteX1" fmla="*/ 1193818 w 1231269"/>
                <a:gd name="connsiteY1" fmla="*/ 551200 h 830832"/>
                <a:gd name="connsiteX2" fmla="*/ 1072823 w 1231269"/>
                <a:gd name="connsiteY2" fmla="*/ 165360 h 830832"/>
                <a:gd name="connsiteX3" fmla="*/ 891330 w 1231269"/>
                <a:gd name="connsiteY3" fmla="*/ 0 h 830832"/>
                <a:gd name="connsiteX4" fmla="*/ 888642 w 1231269"/>
                <a:gd name="connsiteY4" fmla="*/ 0 h 830832"/>
                <a:gd name="connsiteX5" fmla="*/ 716560 w 1231269"/>
                <a:gd name="connsiteY5" fmla="*/ 34954 h 830832"/>
                <a:gd name="connsiteX6" fmla="*/ 705805 w 1231269"/>
                <a:gd name="connsiteY6" fmla="*/ 32265 h 830832"/>
                <a:gd name="connsiteX7" fmla="*/ 599598 w 1231269"/>
                <a:gd name="connsiteY7" fmla="*/ 22855 h 830832"/>
                <a:gd name="connsiteX8" fmla="*/ 582121 w 1231269"/>
                <a:gd name="connsiteY8" fmla="*/ 18821 h 830832"/>
                <a:gd name="connsiteX9" fmla="*/ 426171 w 1231269"/>
                <a:gd name="connsiteY9" fmla="*/ 4033 h 830832"/>
                <a:gd name="connsiteX10" fmla="*/ 154605 w 1231269"/>
                <a:gd name="connsiteY10" fmla="*/ 169393 h 830832"/>
                <a:gd name="connsiteX11" fmla="*/ 153260 w 1231269"/>
                <a:gd name="connsiteY11" fmla="*/ 172082 h 830832"/>
                <a:gd name="connsiteX12" fmla="*/ 1344 w 1231269"/>
                <a:gd name="connsiteY12" fmla="*/ 661440 h 830832"/>
                <a:gd name="connsiteX13" fmla="*/ 0 w 1231269"/>
                <a:gd name="connsiteY13" fmla="*/ 665473 h 830832"/>
                <a:gd name="connsiteX14" fmla="*/ 0 w 1231269"/>
                <a:gd name="connsiteY14" fmla="*/ 678917 h 830832"/>
                <a:gd name="connsiteX15" fmla="*/ 1344 w 1231269"/>
                <a:gd name="connsiteY15" fmla="*/ 681606 h 830832"/>
                <a:gd name="connsiteX16" fmla="*/ 2689 w 1231269"/>
                <a:gd name="connsiteY16" fmla="*/ 684294 h 830832"/>
                <a:gd name="connsiteX17" fmla="*/ 4033 w 1231269"/>
                <a:gd name="connsiteY17" fmla="*/ 686983 h 830832"/>
                <a:gd name="connsiteX18" fmla="*/ 5378 w 1231269"/>
                <a:gd name="connsiteY18" fmla="*/ 689672 h 830832"/>
                <a:gd name="connsiteX19" fmla="*/ 8066 w 1231269"/>
                <a:gd name="connsiteY19" fmla="*/ 692361 h 830832"/>
                <a:gd name="connsiteX20" fmla="*/ 10755 w 1231269"/>
                <a:gd name="connsiteY20" fmla="*/ 695049 h 830832"/>
                <a:gd name="connsiteX21" fmla="*/ 13444 w 1231269"/>
                <a:gd name="connsiteY21" fmla="*/ 696394 h 830832"/>
                <a:gd name="connsiteX22" fmla="*/ 16133 w 1231269"/>
                <a:gd name="connsiteY22" fmla="*/ 697738 h 830832"/>
                <a:gd name="connsiteX23" fmla="*/ 596909 w 1231269"/>
                <a:gd name="connsiteY23" fmla="*/ 830833 h 830832"/>
                <a:gd name="connsiteX24" fmla="*/ 833522 w 1231269"/>
                <a:gd name="connsiteY24" fmla="*/ 812011 h 830832"/>
                <a:gd name="connsiteX25" fmla="*/ 1212639 w 1231269"/>
                <a:gd name="connsiteY25" fmla="*/ 704460 h 830832"/>
                <a:gd name="connsiteX26" fmla="*/ 1230116 w 1231269"/>
                <a:gd name="connsiteY26" fmla="*/ 666817 h 830832"/>
                <a:gd name="connsiteX27" fmla="*/ 211069 w 1231269"/>
                <a:gd name="connsiteY27" fmla="*/ 190903 h 830832"/>
                <a:gd name="connsiteX28" fmla="*/ 426171 w 1231269"/>
                <a:gd name="connsiteY28" fmla="*/ 65875 h 830832"/>
                <a:gd name="connsiteX29" fmla="*/ 567332 w 1231269"/>
                <a:gd name="connsiteY29" fmla="*/ 79319 h 830832"/>
                <a:gd name="connsiteX30" fmla="*/ 582121 w 1231269"/>
                <a:gd name="connsiteY30" fmla="*/ 83352 h 830832"/>
                <a:gd name="connsiteX31" fmla="*/ 602287 w 1231269"/>
                <a:gd name="connsiteY31" fmla="*/ 88730 h 830832"/>
                <a:gd name="connsiteX32" fmla="*/ 488013 w 1231269"/>
                <a:gd name="connsiteY32" fmla="*/ 127717 h 830832"/>
                <a:gd name="connsiteX33" fmla="*/ 408694 w 1231269"/>
                <a:gd name="connsiteY33" fmla="*/ 118306 h 830832"/>
                <a:gd name="connsiteX34" fmla="*/ 367018 w 1231269"/>
                <a:gd name="connsiteY34" fmla="*/ 127717 h 830832"/>
                <a:gd name="connsiteX35" fmla="*/ 376429 w 1231269"/>
                <a:gd name="connsiteY35" fmla="*/ 170737 h 830832"/>
                <a:gd name="connsiteX36" fmla="*/ 489358 w 1231269"/>
                <a:gd name="connsiteY36" fmla="*/ 189559 h 830832"/>
                <a:gd name="connsiteX37" fmla="*/ 645307 w 1231269"/>
                <a:gd name="connsiteY37" fmla="*/ 135783 h 830832"/>
                <a:gd name="connsiteX38" fmla="*/ 888642 w 1231269"/>
                <a:gd name="connsiteY38" fmla="*/ 61842 h 830832"/>
                <a:gd name="connsiteX39" fmla="*/ 889986 w 1231269"/>
                <a:gd name="connsiteY39" fmla="*/ 61842 h 830832"/>
                <a:gd name="connsiteX40" fmla="*/ 1012325 w 1231269"/>
                <a:gd name="connsiteY40" fmla="*/ 184181 h 830832"/>
                <a:gd name="connsiteX41" fmla="*/ 1095678 w 1231269"/>
                <a:gd name="connsiteY41" fmla="*/ 446337 h 830832"/>
                <a:gd name="connsiteX42" fmla="*/ 1092989 w 1231269"/>
                <a:gd name="connsiteY42" fmla="*/ 447682 h 830832"/>
                <a:gd name="connsiteX43" fmla="*/ 134439 w 1231269"/>
                <a:gd name="connsiteY43" fmla="*/ 455748 h 830832"/>
                <a:gd name="connsiteX44" fmla="*/ 129061 w 1231269"/>
                <a:gd name="connsiteY44" fmla="*/ 454404 h 830832"/>
                <a:gd name="connsiteX45" fmla="*/ 211069 w 1231269"/>
                <a:gd name="connsiteY45" fmla="*/ 190903 h 830832"/>
                <a:gd name="connsiteX46" fmla="*/ 888642 w 1231269"/>
                <a:gd name="connsiteY46" fmla="*/ 738070 h 830832"/>
                <a:gd name="connsiteX47" fmla="*/ 856376 w 1231269"/>
                <a:gd name="connsiteY47" fmla="*/ 591531 h 830832"/>
                <a:gd name="connsiteX48" fmla="*/ 938384 w 1231269"/>
                <a:gd name="connsiteY48" fmla="*/ 571366 h 830832"/>
                <a:gd name="connsiteX49" fmla="*/ 970649 w 1231269"/>
                <a:gd name="connsiteY49" fmla="*/ 720593 h 830832"/>
                <a:gd name="connsiteX50" fmla="*/ 888642 w 1231269"/>
                <a:gd name="connsiteY50" fmla="*/ 738070 h 830832"/>
                <a:gd name="connsiteX51" fmla="*/ 68564 w 1231269"/>
                <a:gd name="connsiteY51" fmla="*/ 653373 h 830832"/>
                <a:gd name="connsiteX52" fmla="*/ 111584 w 1231269"/>
                <a:gd name="connsiteY52" fmla="*/ 512212 h 830832"/>
                <a:gd name="connsiteX53" fmla="*/ 614386 w 1231269"/>
                <a:gd name="connsiteY53" fmla="*/ 615730 h 830832"/>
                <a:gd name="connsiteX54" fmla="*/ 794534 w 1231269"/>
                <a:gd name="connsiteY54" fmla="*/ 602286 h 830832"/>
                <a:gd name="connsiteX55" fmla="*/ 828144 w 1231269"/>
                <a:gd name="connsiteY55" fmla="*/ 748825 h 830832"/>
                <a:gd name="connsiteX56" fmla="*/ 68564 w 1231269"/>
                <a:gd name="connsiteY56" fmla="*/ 653373 h 830832"/>
                <a:gd name="connsiteX57" fmla="*/ 1031147 w 1231269"/>
                <a:gd name="connsiteY57" fmla="*/ 704460 h 830832"/>
                <a:gd name="connsiteX58" fmla="*/ 997537 w 1231269"/>
                <a:gd name="connsiteY58" fmla="*/ 552544 h 830832"/>
                <a:gd name="connsiteX59" fmla="*/ 1114499 w 1231269"/>
                <a:gd name="connsiteY59" fmla="*/ 505490 h 830832"/>
                <a:gd name="connsiteX60" fmla="*/ 1134665 w 1231269"/>
                <a:gd name="connsiteY60" fmla="*/ 568677 h 830832"/>
                <a:gd name="connsiteX61" fmla="*/ 1162897 w 1231269"/>
                <a:gd name="connsiteY61" fmla="*/ 658751 h 830832"/>
                <a:gd name="connsiteX62" fmla="*/ 1031147 w 1231269"/>
                <a:gd name="connsiteY62" fmla="*/ 704460 h 8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31269" h="830832">
                  <a:moveTo>
                    <a:pt x="1230116" y="666817"/>
                  </a:moveTo>
                  <a:cubicBezTo>
                    <a:pt x="1228772" y="664128"/>
                    <a:pt x="1213984" y="615730"/>
                    <a:pt x="1193818" y="551200"/>
                  </a:cubicBezTo>
                  <a:cubicBezTo>
                    <a:pt x="1153486" y="420794"/>
                    <a:pt x="1090300" y="223169"/>
                    <a:pt x="1072823" y="165360"/>
                  </a:cubicBezTo>
                  <a:cubicBezTo>
                    <a:pt x="1047279" y="84697"/>
                    <a:pt x="1009637" y="0"/>
                    <a:pt x="891330" y="0"/>
                  </a:cubicBezTo>
                  <a:lnTo>
                    <a:pt x="888642" y="0"/>
                  </a:lnTo>
                  <a:cubicBezTo>
                    <a:pt x="822766" y="0"/>
                    <a:pt x="766302" y="14788"/>
                    <a:pt x="716560" y="34954"/>
                  </a:cubicBezTo>
                  <a:cubicBezTo>
                    <a:pt x="712527" y="33610"/>
                    <a:pt x="709838" y="32265"/>
                    <a:pt x="705805" y="32265"/>
                  </a:cubicBezTo>
                  <a:cubicBezTo>
                    <a:pt x="633207" y="32265"/>
                    <a:pt x="618419" y="28232"/>
                    <a:pt x="599598" y="22855"/>
                  </a:cubicBezTo>
                  <a:cubicBezTo>
                    <a:pt x="594220" y="21510"/>
                    <a:pt x="588843" y="20166"/>
                    <a:pt x="582121" y="18821"/>
                  </a:cubicBezTo>
                  <a:cubicBezTo>
                    <a:pt x="548511" y="10755"/>
                    <a:pt x="513557" y="2689"/>
                    <a:pt x="426171" y="4033"/>
                  </a:cubicBezTo>
                  <a:cubicBezTo>
                    <a:pt x="263500" y="5378"/>
                    <a:pt x="178804" y="108896"/>
                    <a:pt x="154605" y="169393"/>
                  </a:cubicBezTo>
                  <a:cubicBezTo>
                    <a:pt x="154605" y="170737"/>
                    <a:pt x="154605" y="170737"/>
                    <a:pt x="153260" y="172082"/>
                  </a:cubicBezTo>
                  <a:lnTo>
                    <a:pt x="1344" y="661440"/>
                  </a:lnTo>
                  <a:cubicBezTo>
                    <a:pt x="1344" y="662784"/>
                    <a:pt x="1344" y="664128"/>
                    <a:pt x="0" y="665473"/>
                  </a:cubicBezTo>
                  <a:lnTo>
                    <a:pt x="0" y="678917"/>
                  </a:lnTo>
                  <a:cubicBezTo>
                    <a:pt x="0" y="680261"/>
                    <a:pt x="1344" y="680261"/>
                    <a:pt x="1344" y="681606"/>
                  </a:cubicBezTo>
                  <a:cubicBezTo>
                    <a:pt x="1344" y="682950"/>
                    <a:pt x="2689" y="682950"/>
                    <a:pt x="2689" y="684294"/>
                  </a:cubicBezTo>
                  <a:cubicBezTo>
                    <a:pt x="2689" y="685639"/>
                    <a:pt x="4033" y="685639"/>
                    <a:pt x="4033" y="686983"/>
                  </a:cubicBezTo>
                  <a:cubicBezTo>
                    <a:pt x="4033" y="688328"/>
                    <a:pt x="5378" y="688328"/>
                    <a:pt x="5378" y="689672"/>
                  </a:cubicBezTo>
                  <a:cubicBezTo>
                    <a:pt x="5378" y="691016"/>
                    <a:pt x="6722" y="691016"/>
                    <a:pt x="8066" y="692361"/>
                  </a:cubicBezTo>
                  <a:lnTo>
                    <a:pt x="10755" y="695049"/>
                  </a:lnTo>
                  <a:cubicBezTo>
                    <a:pt x="12099" y="695049"/>
                    <a:pt x="12099" y="696394"/>
                    <a:pt x="13444" y="696394"/>
                  </a:cubicBezTo>
                  <a:cubicBezTo>
                    <a:pt x="14788" y="696394"/>
                    <a:pt x="14788" y="697738"/>
                    <a:pt x="16133" y="697738"/>
                  </a:cubicBezTo>
                  <a:cubicBezTo>
                    <a:pt x="216447" y="798567"/>
                    <a:pt x="420794" y="830833"/>
                    <a:pt x="596909" y="830833"/>
                  </a:cubicBezTo>
                  <a:cubicBezTo>
                    <a:pt x="684294" y="830833"/>
                    <a:pt x="764958" y="822766"/>
                    <a:pt x="833522" y="812011"/>
                  </a:cubicBezTo>
                  <a:cubicBezTo>
                    <a:pt x="1056690" y="777057"/>
                    <a:pt x="1207262" y="708493"/>
                    <a:pt x="1212639" y="704460"/>
                  </a:cubicBezTo>
                  <a:cubicBezTo>
                    <a:pt x="1227428" y="697738"/>
                    <a:pt x="1234150" y="681606"/>
                    <a:pt x="1230116" y="666817"/>
                  </a:cubicBezTo>
                  <a:close/>
                  <a:moveTo>
                    <a:pt x="211069" y="190903"/>
                  </a:moveTo>
                  <a:cubicBezTo>
                    <a:pt x="216447" y="177459"/>
                    <a:pt x="268878" y="67219"/>
                    <a:pt x="426171" y="65875"/>
                  </a:cubicBezTo>
                  <a:cubicBezTo>
                    <a:pt x="505490" y="64531"/>
                    <a:pt x="536411" y="72597"/>
                    <a:pt x="567332" y="79319"/>
                  </a:cubicBezTo>
                  <a:cubicBezTo>
                    <a:pt x="572710" y="80663"/>
                    <a:pt x="578088" y="82008"/>
                    <a:pt x="582121" y="83352"/>
                  </a:cubicBezTo>
                  <a:cubicBezTo>
                    <a:pt x="588843" y="84697"/>
                    <a:pt x="594220" y="87385"/>
                    <a:pt x="602287" y="88730"/>
                  </a:cubicBezTo>
                  <a:cubicBezTo>
                    <a:pt x="559266" y="110240"/>
                    <a:pt x="521623" y="127717"/>
                    <a:pt x="488013" y="127717"/>
                  </a:cubicBezTo>
                  <a:cubicBezTo>
                    <a:pt x="427516" y="127717"/>
                    <a:pt x="410039" y="119651"/>
                    <a:pt x="408694" y="118306"/>
                  </a:cubicBezTo>
                  <a:cubicBezTo>
                    <a:pt x="393906" y="108896"/>
                    <a:pt x="375085" y="112929"/>
                    <a:pt x="367018" y="127717"/>
                  </a:cubicBezTo>
                  <a:cubicBezTo>
                    <a:pt x="357608" y="142505"/>
                    <a:pt x="361641" y="161327"/>
                    <a:pt x="376429" y="170737"/>
                  </a:cubicBezTo>
                  <a:cubicBezTo>
                    <a:pt x="389873" y="180148"/>
                    <a:pt x="420794" y="189559"/>
                    <a:pt x="489358" y="189559"/>
                  </a:cubicBezTo>
                  <a:cubicBezTo>
                    <a:pt x="541789" y="189559"/>
                    <a:pt x="592876" y="164016"/>
                    <a:pt x="645307" y="135783"/>
                  </a:cubicBezTo>
                  <a:cubicBezTo>
                    <a:pt x="712527" y="102174"/>
                    <a:pt x="789157" y="63186"/>
                    <a:pt x="888642" y="61842"/>
                  </a:cubicBezTo>
                  <a:lnTo>
                    <a:pt x="889986" y="61842"/>
                  </a:lnTo>
                  <a:cubicBezTo>
                    <a:pt x="954517" y="61842"/>
                    <a:pt x="982749" y="91418"/>
                    <a:pt x="1012325" y="184181"/>
                  </a:cubicBezTo>
                  <a:cubicBezTo>
                    <a:pt x="1025769" y="224513"/>
                    <a:pt x="1060723" y="337442"/>
                    <a:pt x="1095678" y="446337"/>
                  </a:cubicBezTo>
                  <a:cubicBezTo>
                    <a:pt x="1094333" y="446337"/>
                    <a:pt x="1094333" y="446337"/>
                    <a:pt x="1092989" y="447682"/>
                  </a:cubicBezTo>
                  <a:cubicBezTo>
                    <a:pt x="607664" y="678917"/>
                    <a:pt x="138472" y="458437"/>
                    <a:pt x="134439" y="455748"/>
                  </a:cubicBezTo>
                  <a:cubicBezTo>
                    <a:pt x="133095" y="454404"/>
                    <a:pt x="131750" y="454404"/>
                    <a:pt x="129061" y="454404"/>
                  </a:cubicBezTo>
                  <a:lnTo>
                    <a:pt x="211069" y="190903"/>
                  </a:lnTo>
                  <a:close/>
                  <a:moveTo>
                    <a:pt x="888642" y="738070"/>
                  </a:moveTo>
                  <a:lnTo>
                    <a:pt x="856376" y="591531"/>
                  </a:lnTo>
                  <a:cubicBezTo>
                    <a:pt x="883264" y="586154"/>
                    <a:pt x="911496" y="579432"/>
                    <a:pt x="938384" y="571366"/>
                  </a:cubicBezTo>
                  <a:lnTo>
                    <a:pt x="970649" y="720593"/>
                  </a:lnTo>
                  <a:cubicBezTo>
                    <a:pt x="945106" y="725970"/>
                    <a:pt x="918218" y="732692"/>
                    <a:pt x="888642" y="738070"/>
                  </a:cubicBezTo>
                  <a:close/>
                  <a:moveTo>
                    <a:pt x="68564" y="653373"/>
                  </a:moveTo>
                  <a:lnTo>
                    <a:pt x="111584" y="512212"/>
                  </a:lnTo>
                  <a:cubicBezTo>
                    <a:pt x="142505" y="527001"/>
                    <a:pt x="344164" y="615730"/>
                    <a:pt x="614386" y="615730"/>
                  </a:cubicBezTo>
                  <a:cubicBezTo>
                    <a:pt x="672195" y="615730"/>
                    <a:pt x="732692" y="611697"/>
                    <a:pt x="794534" y="602286"/>
                  </a:cubicBezTo>
                  <a:lnTo>
                    <a:pt x="828144" y="748825"/>
                  </a:lnTo>
                  <a:cubicBezTo>
                    <a:pt x="617075" y="782435"/>
                    <a:pt x="338786" y="782435"/>
                    <a:pt x="68564" y="653373"/>
                  </a:cubicBezTo>
                  <a:close/>
                  <a:moveTo>
                    <a:pt x="1031147" y="704460"/>
                  </a:moveTo>
                  <a:lnTo>
                    <a:pt x="997537" y="552544"/>
                  </a:lnTo>
                  <a:cubicBezTo>
                    <a:pt x="1036524" y="539100"/>
                    <a:pt x="1075512" y="524312"/>
                    <a:pt x="1114499" y="505490"/>
                  </a:cubicBezTo>
                  <a:cubicBezTo>
                    <a:pt x="1121221" y="528345"/>
                    <a:pt x="1127943" y="549855"/>
                    <a:pt x="1134665" y="568677"/>
                  </a:cubicBezTo>
                  <a:cubicBezTo>
                    <a:pt x="1148109" y="613042"/>
                    <a:pt x="1157520" y="641274"/>
                    <a:pt x="1162897" y="658751"/>
                  </a:cubicBezTo>
                  <a:cubicBezTo>
                    <a:pt x="1137354" y="669506"/>
                    <a:pt x="1091644" y="686983"/>
                    <a:pt x="1031147" y="70446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78" name="文本框 77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任意多边形: 形状 80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51"/>
          <p:cNvSpPr/>
          <p:nvPr/>
        </p:nvSpPr>
        <p:spPr>
          <a:xfrm>
            <a:off x="6594629" y="1550889"/>
            <a:ext cx="4902046" cy="407891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820518" y="1688082"/>
            <a:ext cx="1458091" cy="5391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中国起源</a:t>
            </a:r>
            <a:endParaRPr lang="zh-CN" altLang="en-US" sz="2400" dirty="0"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825883" y="2277895"/>
            <a:ext cx="4318367" cy="12759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rgbClr val="FCFAF8"/>
                </a:solidFill>
              </a:rPr>
              <a:t>民国时期，</a:t>
            </a:r>
            <a:r>
              <a:rPr lang="en-US" altLang="zh-CN" sz="1200" dirty="0">
                <a:solidFill>
                  <a:srgbClr val="FCFAF8"/>
                </a:solidFill>
              </a:rPr>
              <a:t>1945</a:t>
            </a:r>
            <a:r>
              <a:rPr lang="zh-CN" altLang="en-US" sz="1200" dirty="0">
                <a:solidFill>
                  <a:srgbClr val="FCFAF8"/>
                </a:solidFill>
              </a:rPr>
              <a:t>年</a:t>
            </a:r>
            <a:r>
              <a:rPr lang="en-US" altLang="zh-CN" sz="1200" dirty="0">
                <a:solidFill>
                  <a:srgbClr val="FCFAF8"/>
                </a:solidFill>
              </a:rPr>
              <a:t>8</a:t>
            </a:r>
            <a:r>
              <a:rPr lang="zh-CN" altLang="en-US" sz="1200" dirty="0">
                <a:solidFill>
                  <a:srgbClr val="FCFAF8"/>
                </a:solidFill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</a:rPr>
              <a:t>8</a:t>
            </a:r>
            <a:r>
              <a:rPr lang="zh-CN" altLang="en-US" sz="1200" dirty="0">
                <a:solidFill>
                  <a:srgbClr val="FCFAF8"/>
                </a:solidFill>
              </a:rPr>
              <a:t>日，上海发起了庆祝父亲节的活动，市民立即响应，抗日战争胜利后，上海市各界名流，联名请上海市政府转呈中央政府，定“爸爸 ”谐音的</a:t>
            </a:r>
            <a:r>
              <a:rPr lang="en-US" altLang="zh-CN" sz="1200" dirty="0">
                <a:solidFill>
                  <a:srgbClr val="FCFAF8"/>
                </a:solidFill>
              </a:rPr>
              <a:t>8</a:t>
            </a:r>
            <a:r>
              <a:rPr lang="zh-CN" altLang="en-US" sz="1200" dirty="0">
                <a:solidFill>
                  <a:srgbClr val="FCFAF8"/>
                </a:solidFill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</a:rPr>
              <a:t>8</a:t>
            </a:r>
            <a:r>
              <a:rPr lang="zh-CN" altLang="en-US" sz="1200" dirty="0">
                <a:solidFill>
                  <a:srgbClr val="FCFAF8"/>
                </a:solidFill>
              </a:rPr>
              <a:t>日为全国性的父亲节，在父亲节这天，人们佩带鲜花，表达对父亲的敬重和思念。</a:t>
            </a:r>
            <a:endParaRPr lang="zh-CN" altLang="en-US" sz="1200" dirty="0">
              <a:solidFill>
                <a:srgbClr val="FCFAF8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278609" y="1784186"/>
            <a:ext cx="2075568" cy="39017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en-US" altLang="zh-CN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1945</a:t>
            </a:r>
            <a:r>
              <a:rPr lang="zh-CN" altLang="en-US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年</a:t>
            </a:r>
            <a:r>
              <a:rPr lang="en-US" altLang="zh-CN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8</a:t>
            </a:r>
            <a:r>
              <a:rPr lang="zh-CN" altLang="en-US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8</a:t>
            </a:r>
            <a:r>
              <a:rPr lang="zh-CN" altLang="en-US" sz="1600" dirty="0">
                <a:solidFill>
                  <a:srgbClr val="DDF3FF"/>
                </a:solidFill>
                <a:sym typeface="阿里巴巴普惠体 R" panose="00020600040101010101" pitchFamily="18" charset="-122"/>
              </a:rPr>
              <a:t>日诞生</a:t>
            </a:r>
            <a:endParaRPr lang="zh-CN" altLang="en-US" sz="1600" dirty="0">
              <a:solidFill>
                <a:srgbClr val="DDF3FF"/>
              </a:solidFill>
              <a:sym typeface="阿里巴巴普惠体 R" panose="00020600040101010101" pitchFamily="18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 rot="20070806">
            <a:off x="-301220" y="5367894"/>
            <a:ext cx="1293411" cy="790541"/>
            <a:chOff x="4554006" y="3736587"/>
            <a:chExt cx="1722262" cy="1052657"/>
          </a:xfrm>
          <a:effectLst>
            <a:outerShdw blurRad="50800" dist="38100" dir="8100000" algn="tr" rotWithShape="0">
              <a:srgbClr val="0C368F">
                <a:alpha val="25000"/>
              </a:srgbClr>
            </a:outerShdw>
          </a:effectLst>
        </p:grpSpPr>
        <p:sp>
          <p:nvSpPr>
            <p:cNvPr id="107" name="任意多边形: 形状 106"/>
            <p:cNvSpPr/>
            <p:nvPr/>
          </p:nvSpPr>
          <p:spPr>
            <a:xfrm>
              <a:off x="4583602" y="4164103"/>
              <a:ext cx="1661727" cy="594220"/>
            </a:xfrm>
            <a:custGeom>
              <a:avLst/>
              <a:gdLst>
                <a:gd name="connsiteX0" fmla="*/ 782466 w 1661727"/>
                <a:gd name="connsiteY0" fmla="*/ 594220 h 594220"/>
                <a:gd name="connsiteX1" fmla="*/ 242021 w 1661727"/>
                <a:gd name="connsiteY1" fmla="*/ 521623 h 594220"/>
                <a:gd name="connsiteX2" fmla="*/ 31 w 1661727"/>
                <a:gd name="connsiteY2" fmla="*/ 315932 h 594220"/>
                <a:gd name="connsiteX3" fmla="*/ 250088 w 1661727"/>
                <a:gd name="connsiteY3" fmla="*/ 92763 h 594220"/>
                <a:gd name="connsiteX4" fmla="*/ 824142 w 1661727"/>
                <a:gd name="connsiteY4" fmla="*/ 0 h 594220"/>
                <a:gd name="connsiteX5" fmla="*/ 879262 w 1661727"/>
                <a:gd name="connsiteY5" fmla="*/ 0 h 594220"/>
                <a:gd name="connsiteX6" fmla="*/ 1419706 w 1661727"/>
                <a:gd name="connsiteY6" fmla="*/ 72597 h 594220"/>
                <a:gd name="connsiteX7" fmla="*/ 1661697 w 1661727"/>
                <a:gd name="connsiteY7" fmla="*/ 278289 h 594220"/>
                <a:gd name="connsiteX8" fmla="*/ 1411640 w 1661727"/>
                <a:gd name="connsiteY8" fmla="*/ 501457 h 594220"/>
                <a:gd name="connsiteX9" fmla="*/ 837586 w 1661727"/>
                <a:gd name="connsiteY9" fmla="*/ 594220 h 594220"/>
                <a:gd name="connsiteX10" fmla="*/ 782466 w 1661727"/>
                <a:gd name="connsiteY10" fmla="*/ 594220 h 5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1727" h="594220">
                  <a:moveTo>
                    <a:pt x="782466" y="594220"/>
                  </a:moveTo>
                  <a:cubicBezTo>
                    <a:pt x="576774" y="594220"/>
                    <a:pt x="385871" y="568677"/>
                    <a:pt x="242021" y="521623"/>
                  </a:cubicBezTo>
                  <a:cubicBezTo>
                    <a:pt x="86072" y="470536"/>
                    <a:pt x="2720" y="399284"/>
                    <a:pt x="31" y="315932"/>
                  </a:cubicBezTo>
                  <a:cubicBezTo>
                    <a:pt x="-1313" y="255434"/>
                    <a:pt x="40363" y="168049"/>
                    <a:pt x="250088" y="92763"/>
                  </a:cubicBezTo>
                  <a:cubicBezTo>
                    <a:pt x="403348" y="37643"/>
                    <a:pt x="606351" y="5378"/>
                    <a:pt x="824142" y="0"/>
                  </a:cubicBezTo>
                  <a:lnTo>
                    <a:pt x="879262" y="0"/>
                  </a:lnTo>
                  <a:cubicBezTo>
                    <a:pt x="1084953" y="0"/>
                    <a:pt x="1275857" y="25543"/>
                    <a:pt x="1419706" y="72597"/>
                  </a:cubicBezTo>
                  <a:cubicBezTo>
                    <a:pt x="1575656" y="123684"/>
                    <a:pt x="1659008" y="194936"/>
                    <a:pt x="1661697" y="278289"/>
                  </a:cubicBezTo>
                  <a:cubicBezTo>
                    <a:pt x="1663041" y="338786"/>
                    <a:pt x="1621365" y="426171"/>
                    <a:pt x="1411640" y="501457"/>
                  </a:cubicBezTo>
                  <a:cubicBezTo>
                    <a:pt x="1258380" y="556577"/>
                    <a:pt x="1055377" y="588843"/>
                    <a:pt x="837586" y="594220"/>
                  </a:cubicBezTo>
                  <a:lnTo>
                    <a:pt x="782466" y="594220"/>
                  </a:ln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4554006" y="4131838"/>
              <a:ext cx="1722262" cy="657406"/>
            </a:xfrm>
            <a:custGeom>
              <a:avLst/>
              <a:gdLst>
                <a:gd name="connsiteX0" fmla="*/ 910201 w 1722262"/>
                <a:gd name="connsiteY0" fmla="*/ 61842 h 657406"/>
                <a:gd name="connsiteX1" fmla="*/ 1660371 w 1722262"/>
                <a:gd name="connsiteY1" fmla="*/ 310554 h 657406"/>
                <a:gd name="connsiteX2" fmla="*/ 867181 w 1722262"/>
                <a:gd name="connsiteY2" fmla="*/ 595565 h 657406"/>
                <a:gd name="connsiteX3" fmla="*/ 812061 w 1722262"/>
                <a:gd name="connsiteY3" fmla="*/ 595565 h 657406"/>
                <a:gd name="connsiteX4" fmla="*/ 61892 w 1722262"/>
                <a:gd name="connsiteY4" fmla="*/ 346853 h 657406"/>
                <a:gd name="connsiteX5" fmla="*/ 855082 w 1722262"/>
                <a:gd name="connsiteY5" fmla="*/ 61842 h 657406"/>
                <a:gd name="connsiteX6" fmla="*/ 910201 w 1722262"/>
                <a:gd name="connsiteY6" fmla="*/ 61842 h 657406"/>
                <a:gd name="connsiteX7" fmla="*/ 910201 w 1722262"/>
                <a:gd name="connsiteY7" fmla="*/ 0 h 657406"/>
                <a:gd name="connsiteX8" fmla="*/ 910201 w 1722262"/>
                <a:gd name="connsiteY8" fmla="*/ 61842 h 657406"/>
                <a:gd name="connsiteX9" fmla="*/ 910201 w 1722262"/>
                <a:gd name="connsiteY9" fmla="*/ 0 h 657406"/>
                <a:gd name="connsiteX10" fmla="*/ 853737 w 1722262"/>
                <a:gd name="connsiteY10" fmla="*/ 0 h 657406"/>
                <a:gd name="connsiteX11" fmla="*/ 50 w 1722262"/>
                <a:gd name="connsiteY11" fmla="*/ 348197 h 657406"/>
                <a:gd name="connsiteX12" fmla="*/ 812061 w 1722262"/>
                <a:gd name="connsiteY12" fmla="*/ 657406 h 657406"/>
                <a:gd name="connsiteX13" fmla="*/ 868525 w 1722262"/>
                <a:gd name="connsiteY13" fmla="*/ 657406 h 657406"/>
                <a:gd name="connsiteX14" fmla="*/ 1722213 w 1722262"/>
                <a:gd name="connsiteY14" fmla="*/ 309210 h 657406"/>
                <a:gd name="connsiteX15" fmla="*/ 910201 w 1722262"/>
                <a:gd name="connsiteY15" fmla="*/ 0 h 6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2262" h="657406">
                  <a:moveTo>
                    <a:pt x="910201" y="61842"/>
                  </a:moveTo>
                  <a:cubicBezTo>
                    <a:pt x="1326962" y="61842"/>
                    <a:pt x="1657682" y="169393"/>
                    <a:pt x="1660371" y="310554"/>
                  </a:cubicBezTo>
                  <a:cubicBezTo>
                    <a:pt x="1663060" y="458437"/>
                    <a:pt x="1308141" y="584810"/>
                    <a:pt x="867181" y="595565"/>
                  </a:cubicBezTo>
                  <a:lnTo>
                    <a:pt x="812061" y="595565"/>
                  </a:lnTo>
                  <a:cubicBezTo>
                    <a:pt x="395300" y="595565"/>
                    <a:pt x="64580" y="488013"/>
                    <a:pt x="61892" y="346853"/>
                  </a:cubicBezTo>
                  <a:cubicBezTo>
                    <a:pt x="59203" y="198970"/>
                    <a:pt x="414122" y="72597"/>
                    <a:pt x="855082" y="61842"/>
                  </a:cubicBezTo>
                  <a:lnTo>
                    <a:pt x="910201" y="61842"/>
                  </a:lnTo>
                  <a:moveTo>
                    <a:pt x="910201" y="0"/>
                  </a:moveTo>
                  <a:lnTo>
                    <a:pt x="910201" y="61842"/>
                  </a:lnTo>
                  <a:lnTo>
                    <a:pt x="910201" y="0"/>
                  </a:lnTo>
                  <a:lnTo>
                    <a:pt x="853737" y="0"/>
                  </a:lnTo>
                  <a:cubicBezTo>
                    <a:pt x="426221" y="10755"/>
                    <a:pt x="-5328" y="133095"/>
                    <a:pt x="50" y="348197"/>
                  </a:cubicBezTo>
                  <a:cubicBezTo>
                    <a:pt x="5427" y="560611"/>
                    <a:pt x="424877" y="657406"/>
                    <a:pt x="812061" y="657406"/>
                  </a:cubicBezTo>
                  <a:lnTo>
                    <a:pt x="868525" y="657406"/>
                  </a:lnTo>
                  <a:cubicBezTo>
                    <a:pt x="1296041" y="647996"/>
                    <a:pt x="1727590" y="525656"/>
                    <a:pt x="1722213" y="309210"/>
                  </a:cubicBezTo>
                  <a:cubicBezTo>
                    <a:pt x="1716835" y="96796"/>
                    <a:pt x="1297386" y="0"/>
                    <a:pt x="910201" y="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4835033" y="3767483"/>
              <a:ext cx="1169618" cy="773473"/>
            </a:xfrm>
            <a:custGeom>
              <a:avLst/>
              <a:gdLst>
                <a:gd name="connsiteX0" fmla="*/ 1010981 w 1169618"/>
                <a:gd name="connsiteY0" fmla="*/ 143874 h 773473"/>
                <a:gd name="connsiteX1" fmla="*/ 856376 w 1169618"/>
                <a:gd name="connsiteY1" fmla="*/ 25 h 773473"/>
                <a:gd name="connsiteX2" fmla="*/ 696394 w 1169618"/>
                <a:gd name="connsiteY2" fmla="*/ 32290 h 773473"/>
                <a:gd name="connsiteX3" fmla="*/ 541789 w 1169618"/>
                <a:gd name="connsiteY3" fmla="*/ 18846 h 773473"/>
                <a:gd name="connsiteX4" fmla="*/ 393906 w 1169618"/>
                <a:gd name="connsiteY4" fmla="*/ 4058 h 773473"/>
                <a:gd name="connsiteX5" fmla="*/ 150572 w 1169618"/>
                <a:gd name="connsiteY5" fmla="*/ 150596 h 773473"/>
                <a:gd name="connsiteX6" fmla="*/ 0 w 1169618"/>
                <a:gd name="connsiteY6" fmla="*/ 621133 h 773473"/>
                <a:gd name="connsiteX7" fmla="*/ 1169619 w 1169618"/>
                <a:gd name="connsiteY7" fmla="*/ 645332 h 773473"/>
                <a:gd name="connsiteX8" fmla="*/ 1010981 w 1169618"/>
                <a:gd name="connsiteY8" fmla="*/ 143874 h 77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618" h="773473">
                  <a:moveTo>
                    <a:pt x="1010981" y="143874"/>
                  </a:moveTo>
                  <a:cubicBezTo>
                    <a:pt x="981404" y="52456"/>
                    <a:pt x="947795" y="-1320"/>
                    <a:pt x="856376" y="25"/>
                  </a:cubicBezTo>
                  <a:cubicBezTo>
                    <a:pt x="794534" y="25"/>
                    <a:pt x="742103" y="13469"/>
                    <a:pt x="696394" y="32290"/>
                  </a:cubicBezTo>
                  <a:cubicBezTo>
                    <a:pt x="606320" y="32290"/>
                    <a:pt x="574054" y="25568"/>
                    <a:pt x="541789" y="18846"/>
                  </a:cubicBezTo>
                  <a:cubicBezTo>
                    <a:pt x="509524" y="12124"/>
                    <a:pt x="475914" y="4058"/>
                    <a:pt x="393906" y="4058"/>
                  </a:cubicBezTo>
                  <a:cubicBezTo>
                    <a:pt x="211069" y="5402"/>
                    <a:pt x="153260" y="142530"/>
                    <a:pt x="150572" y="150596"/>
                  </a:cubicBezTo>
                  <a:lnTo>
                    <a:pt x="0" y="621133"/>
                  </a:lnTo>
                  <a:cubicBezTo>
                    <a:pt x="397939" y="949164"/>
                    <a:pt x="1169619" y="645332"/>
                    <a:pt x="1169619" y="645332"/>
                  </a:cubicBezTo>
                  <a:cubicBezTo>
                    <a:pt x="1168275" y="641298"/>
                    <a:pt x="1039213" y="229915"/>
                    <a:pt x="1010981" y="143874"/>
                  </a:cubicBezTo>
                  <a:close/>
                </a:path>
              </a:pathLst>
            </a:custGeom>
            <a:gradFill>
              <a:gsLst>
                <a:gs pos="0">
                  <a:srgbClr val="2AC1F9"/>
                </a:gs>
                <a:gs pos="96000">
                  <a:srgbClr val="1A55CF"/>
                </a:gs>
              </a:gsLst>
              <a:lin ang="2700000" scaled="1"/>
            </a:gradFill>
            <a:ln w="186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4835033" y="4189646"/>
              <a:ext cx="1169618" cy="356081"/>
            </a:xfrm>
            <a:custGeom>
              <a:avLst/>
              <a:gdLst>
                <a:gd name="connsiteX0" fmla="*/ 69908 w 1169618"/>
                <a:gd name="connsiteY0" fmla="*/ 0 h 356081"/>
                <a:gd name="connsiteX1" fmla="*/ 0 w 1169618"/>
                <a:gd name="connsiteY1" fmla="*/ 198970 h 356081"/>
                <a:gd name="connsiteX2" fmla="*/ 1169619 w 1169618"/>
                <a:gd name="connsiteY2" fmla="*/ 223169 h 356081"/>
                <a:gd name="connsiteX3" fmla="*/ 1097022 w 1169618"/>
                <a:gd name="connsiteY3" fmla="*/ 13444 h 356081"/>
                <a:gd name="connsiteX4" fmla="*/ 69908 w 1169618"/>
                <a:gd name="connsiteY4" fmla="*/ 0 h 35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18" h="356081">
                  <a:moveTo>
                    <a:pt x="69908" y="0"/>
                  </a:moveTo>
                  <a:lnTo>
                    <a:pt x="0" y="198970"/>
                  </a:lnTo>
                  <a:cubicBezTo>
                    <a:pt x="494735" y="537756"/>
                    <a:pt x="1169619" y="223169"/>
                    <a:pt x="1169619" y="223169"/>
                  </a:cubicBezTo>
                  <a:cubicBezTo>
                    <a:pt x="1169619" y="221824"/>
                    <a:pt x="1134665" y="122339"/>
                    <a:pt x="1097022" y="13444"/>
                  </a:cubicBezTo>
                  <a:cubicBezTo>
                    <a:pt x="587498" y="239301"/>
                    <a:pt x="204347" y="75286"/>
                    <a:pt x="69908" y="0"/>
                  </a:cubicBezTo>
                  <a:close/>
                </a:path>
              </a:pathLst>
            </a:custGeom>
            <a:solidFill>
              <a:srgbClr val="6DD8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4804112" y="3736587"/>
              <a:ext cx="1231269" cy="830832"/>
            </a:xfrm>
            <a:custGeom>
              <a:avLst/>
              <a:gdLst>
                <a:gd name="connsiteX0" fmla="*/ 1230116 w 1231269"/>
                <a:gd name="connsiteY0" fmla="*/ 666817 h 830832"/>
                <a:gd name="connsiteX1" fmla="*/ 1193818 w 1231269"/>
                <a:gd name="connsiteY1" fmla="*/ 551200 h 830832"/>
                <a:gd name="connsiteX2" fmla="*/ 1072823 w 1231269"/>
                <a:gd name="connsiteY2" fmla="*/ 165360 h 830832"/>
                <a:gd name="connsiteX3" fmla="*/ 891330 w 1231269"/>
                <a:gd name="connsiteY3" fmla="*/ 0 h 830832"/>
                <a:gd name="connsiteX4" fmla="*/ 888642 w 1231269"/>
                <a:gd name="connsiteY4" fmla="*/ 0 h 830832"/>
                <a:gd name="connsiteX5" fmla="*/ 716560 w 1231269"/>
                <a:gd name="connsiteY5" fmla="*/ 34954 h 830832"/>
                <a:gd name="connsiteX6" fmla="*/ 705805 w 1231269"/>
                <a:gd name="connsiteY6" fmla="*/ 32265 h 830832"/>
                <a:gd name="connsiteX7" fmla="*/ 599598 w 1231269"/>
                <a:gd name="connsiteY7" fmla="*/ 22855 h 830832"/>
                <a:gd name="connsiteX8" fmla="*/ 582121 w 1231269"/>
                <a:gd name="connsiteY8" fmla="*/ 18821 h 830832"/>
                <a:gd name="connsiteX9" fmla="*/ 426171 w 1231269"/>
                <a:gd name="connsiteY9" fmla="*/ 4033 h 830832"/>
                <a:gd name="connsiteX10" fmla="*/ 154605 w 1231269"/>
                <a:gd name="connsiteY10" fmla="*/ 169393 h 830832"/>
                <a:gd name="connsiteX11" fmla="*/ 153260 w 1231269"/>
                <a:gd name="connsiteY11" fmla="*/ 172082 h 830832"/>
                <a:gd name="connsiteX12" fmla="*/ 1344 w 1231269"/>
                <a:gd name="connsiteY12" fmla="*/ 661440 h 830832"/>
                <a:gd name="connsiteX13" fmla="*/ 0 w 1231269"/>
                <a:gd name="connsiteY13" fmla="*/ 665473 h 830832"/>
                <a:gd name="connsiteX14" fmla="*/ 0 w 1231269"/>
                <a:gd name="connsiteY14" fmla="*/ 678917 h 830832"/>
                <a:gd name="connsiteX15" fmla="*/ 1344 w 1231269"/>
                <a:gd name="connsiteY15" fmla="*/ 681606 h 830832"/>
                <a:gd name="connsiteX16" fmla="*/ 2689 w 1231269"/>
                <a:gd name="connsiteY16" fmla="*/ 684294 h 830832"/>
                <a:gd name="connsiteX17" fmla="*/ 4033 w 1231269"/>
                <a:gd name="connsiteY17" fmla="*/ 686983 h 830832"/>
                <a:gd name="connsiteX18" fmla="*/ 5378 w 1231269"/>
                <a:gd name="connsiteY18" fmla="*/ 689672 h 830832"/>
                <a:gd name="connsiteX19" fmla="*/ 8066 w 1231269"/>
                <a:gd name="connsiteY19" fmla="*/ 692361 h 830832"/>
                <a:gd name="connsiteX20" fmla="*/ 10755 w 1231269"/>
                <a:gd name="connsiteY20" fmla="*/ 695049 h 830832"/>
                <a:gd name="connsiteX21" fmla="*/ 13444 w 1231269"/>
                <a:gd name="connsiteY21" fmla="*/ 696394 h 830832"/>
                <a:gd name="connsiteX22" fmla="*/ 16133 w 1231269"/>
                <a:gd name="connsiteY22" fmla="*/ 697738 h 830832"/>
                <a:gd name="connsiteX23" fmla="*/ 596909 w 1231269"/>
                <a:gd name="connsiteY23" fmla="*/ 830833 h 830832"/>
                <a:gd name="connsiteX24" fmla="*/ 833522 w 1231269"/>
                <a:gd name="connsiteY24" fmla="*/ 812011 h 830832"/>
                <a:gd name="connsiteX25" fmla="*/ 1212639 w 1231269"/>
                <a:gd name="connsiteY25" fmla="*/ 704460 h 830832"/>
                <a:gd name="connsiteX26" fmla="*/ 1230116 w 1231269"/>
                <a:gd name="connsiteY26" fmla="*/ 666817 h 830832"/>
                <a:gd name="connsiteX27" fmla="*/ 211069 w 1231269"/>
                <a:gd name="connsiteY27" fmla="*/ 190903 h 830832"/>
                <a:gd name="connsiteX28" fmla="*/ 426171 w 1231269"/>
                <a:gd name="connsiteY28" fmla="*/ 65875 h 830832"/>
                <a:gd name="connsiteX29" fmla="*/ 567332 w 1231269"/>
                <a:gd name="connsiteY29" fmla="*/ 79319 h 830832"/>
                <a:gd name="connsiteX30" fmla="*/ 582121 w 1231269"/>
                <a:gd name="connsiteY30" fmla="*/ 83352 h 830832"/>
                <a:gd name="connsiteX31" fmla="*/ 602287 w 1231269"/>
                <a:gd name="connsiteY31" fmla="*/ 88730 h 830832"/>
                <a:gd name="connsiteX32" fmla="*/ 488013 w 1231269"/>
                <a:gd name="connsiteY32" fmla="*/ 127717 h 830832"/>
                <a:gd name="connsiteX33" fmla="*/ 408694 w 1231269"/>
                <a:gd name="connsiteY33" fmla="*/ 118306 h 830832"/>
                <a:gd name="connsiteX34" fmla="*/ 367018 w 1231269"/>
                <a:gd name="connsiteY34" fmla="*/ 127717 h 830832"/>
                <a:gd name="connsiteX35" fmla="*/ 376429 w 1231269"/>
                <a:gd name="connsiteY35" fmla="*/ 170737 h 830832"/>
                <a:gd name="connsiteX36" fmla="*/ 489358 w 1231269"/>
                <a:gd name="connsiteY36" fmla="*/ 189559 h 830832"/>
                <a:gd name="connsiteX37" fmla="*/ 645307 w 1231269"/>
                <a:gd name="connsiteY37" fmla="*/ 135783 h 830832"/>
                <a:gd name="connsiteX38" fmla="*/ 888642 w 1231269"/>
                <a:gd name="connsiteY38" fmla="*/ 61842 h 830832"/>
                <a:gd name="connsiteX39" fmla="*/ 889986 w 1231269"/>
                <a:gd name="connsiteY39" fmla="*/ 61842 h 830832"/>
                <a:gd name="connsiteX40" fmla="*/ 1012325 w 1231269"/>
                <a:gd name="connsiteY40" fmla="*/ 184181 h 830832"/>
                <a:gd name="connsiteX41" fmla="*/ 1095678 w 1231269"/>
                <a:gd name="connsiteY41" fmla="*/ 446337 h 830832"/>
                <a:gd name="connsiteX42" fmla="*/ 1092989 w 1231269"/>
                <a:gd name="connsiteY42" fmla="*/ 447682 h 830832"/>
                <a:gd name="connsiteX43" fmla="*/ 134439 w 1231269"/>
                <a:gd name="connsiteY43" fmla="*/ 455748 h 830832"/>
                <a:gd name="connsiteX44" fmla="*/ 129061 w 1231269"/>
                <a:gd name="connsiteY44" fmla="*/ 454404 h 830832"/>
                <a:gd name="connsiteX45" fmla="*/ 211069 w 1231269"/>
                <a:gd name="connsiteY45" fmla="*/ 190903 h 830832"/>
                <a:gd name="connsiteX46" fmla="*/ 888642 w 1231269"/>
                <a:gd name="connsiteY46" fmla="*/ 738070 h 830832"/>
                <a:gd name="connsiteX47" fmla="*/ 856376 w 1231269"/>
                <a:gd name="connsiteY47" fmla="*/ 591531 h 830832"/>
                <a:gd name="connsiteX48" fmla="*/ 938384 w 1231269"/>
                <a:gd name="connsiteY48" fmla="*/ 571366 h 830832"/>
                <a:gd name="connsiteX49" fmla="*/ 970649 w 1231269"/>
                <a:gd name="connsiteY49" fmla="*/ 720593 h 830832"/>
                <a:gd name="connsiteX50" fmla="*/ 888642 w 1231269"/>
                <a:gd name="connsiteY50" fmla="*/ 738070 h 830832"/>
                <a:gd name="connsiteX51" fmla="*/ 68564 w 1231269"/>
                <a:gd name="connsiteY51" fmla="*/ 653373 h 830832"/>
                <a:gd name="connsiteX52" fmla="*/ 111584 w 1231269"/>
                <a:gd name="connsiteY52" fmla="*/ 512212 h 830832"/>
                <a:gd name="connsiteX53" fmla="*/ 614386 w 1231269"/>
                <a:gd name="connsiteY53" fmla="*/ 615730 h 830832"/>
                <a:gd name="connsiteX54" fmla="*/ 794534 w 1231269"/>
                <a:gd name="connsiteY54" fmla="*/ 602286 h 830832"/>
                <a:gd name="connsiteX55" fmla="*/ 828144 w 1231269"/>
                <a:gd name="connsiteY55" fmla="*/ 748825 h 830832"/>
                <a:gd name="connsiteX56" fmla="*/ 68564 w 1231269"/>
                <a:gd name="connsiteY56" fmla="*/ 653373 h 830832"/>
                <a:gd name="connsiteX57" fmla="*/ 1031147 w 1231269"/>
                <a:gd name="connsiteY57" fmla="*/ 704460 h 830832"/>
                <a:gd name="connsiteX58" fmla="*/ 997537 w 1231269"/>
                <a:gd name="connsiteY58" fmla="*/ 552544 h 830832"/>
                <a:gd name="connsiteX59" fmla="*/ 1114499 w 1231269"/>
                <a:gd name="connsiteY59" fmla="*/ 505490 h 830832"/>
                <a:gd name="connsiteX60" fmla="*/ 1134665 w 1231269"/>
                <a:gd name="connsiteY60" fmla="*/ 568677 h 830832"/>
                <a:gd name="connsiteX61" fmla="*/ 1162897 w 1231269"/>
                <a:gd name="connsiteY61" fmla="*/ 658751 h 830832"/>
                <a:gd name="connsiteX62" fmla="*/ 1031147 w 1231269"/>
                <a:gd name="connsiteY62" fmla="*/ 704460 h 8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31269" h="830832">
                  <a:moveTo>
                    <a:pt x="1230116" y="666817"/>
                  </a:moveTo>
                  <a:cubicBezTo>
                    <a:pt x="1228772" y="664128"/>
                    <a:pt x="1213984" y="615730"/>
                    <a:pt x="1193818" y="551200"/>
                  </a:cubicBezTo>
                  <a:cubicBezTo>
                    <a:pt x="1153486" y="420794"/>
                    <a:pt x="1090300" y="223169"/>
                    <a:pt x="1072823" y="165360"/>
                  </a:cubicBezTo>
                  <a:cubicBezTo>
                    <a:pt x="1047279" y="84697"/>
                    <a:pt x="1009637" y="0"/>
                    <a:pt x="891330" y="0"/>
                  </a:cubicBezTo>
                  <a:lnTo>
                    <a:pt x="888642" y="0"/>
                  </a:lnTo>
                  <a:cubicBezTo>
                    <a:pt x="822766" y="0"/>
                    <a:pt x="766302" y="14788"/>
                    <a:pt x="716560" y="34954"/>
                  </a:cubicBezTo>
                  <a:cubicBezTo>
                    <a:pt x="712527" y="33610"/>
                    <a:pt x="709838" y="32265"/>
                    <a:pt x="705805" y="32265"/>
                  </a:cubicBezTo>
                  <a:cubicBezTo>
                    <a:pt x="633207" y="32265"/>
                    <a:pt x="618419" y="28232"/>
                    <a:pt x="599598" y="22855"/>
                  </a:cubicBezTo>
                  <a:cubicBezTo>
                    <a:pt x="594220" y="21510"/>
                    <a:pt x="588843" y="20166"/>
                    <a:pt x="582121" y="18821"/>
                  </a:cubicBezTo>
                  <a:cubicBezTo>
                    <a:pt x="548511" y="10755"/>
                    <a:pt x="513557" y="2689"/>
                    <a:pt x="426171" y="4033"/>
                  </a:cubicBezTo>
                  <a:cubicBezTo>
                    <a:pt x="263500" y="5378"/>
                    <a:pt x="178804" y="108896"/>
                    <a:pt x="154605" y="169393"/>
                  </a:cubicBezTo>
                  <a:cubicBezTo>
                    <a:pt x="154605" y="170737"/>
                    <a:pt x="154605" y="170737"/>
                    <a:pt x="153260" y="172082"/>
                  </a:cubicBezTo>
                  <a:lnTo>
                    <a:pt x="1344" y="661440"/>
                  </a:lnTo>
                  <a:cubicBezTo>
                    <a:pt x="1344" y="662784"/>
                    <a:pt x="1344" y="664128"/>
                    <a:pt x="0" y="665473"/>
                  </a:cubicBezTo>
                  <a:lnTo>
                    <a:pt x="0" y="678917"/>
                  </a:lnTo>
                  <a:cubicBezTo>
                    <a:pt x="0" y="680261"/>
                    <a:pt x="1344" y="680261"/>
                    <a:pt x="1344" y="681606"/>
                  </a:cubicBezTo>
                  <a:cubicBezTo>
                    <a:pt x="1344" y="682950"/>
                    <a:pt x="2689" y="682950"/>
                    <a:pt x="2689" y="684294"/>
                  </a:cubicBezTo>
                  <a:cubicBezTo>
                    <a:pt x="2689" y="685639"/>
                    <a:pt x="4033" y="685639"/>
                    <a:pt x="4033" y="686983"/>
                  </a:cubicBezTo>
                  <a:cubicBezTo>
                    <a:pt x="4033" y="688328"/>
                    <a:pt x="5378" y="688328"/>
                    <a:pt x="5378" y="689672"/>
                  </a:cubicBezTo>
                  <a:cubicBezTo>
                    <a:pt x="5378" y="691016"/>
                    <a:pt x="6722" y="691016"/>
                    <a:pt x="8066" y="692361"/>
                  </a:cubicBezTo>
                  <a:lnTo>
                    <a:pt x="10755" y="695049"/>
                  </a:lnTo>
                  <a:cubicBezTo>
                    <a:pt x="12099" y="695049"/>
                    <a:pt x="12099" y="696394"/>
                    <a:pt x="13444" y="696394"/>
                  </a:cubicBezTo>
                  <a:cubicBezTo>
                    <a:pt x="14788" y="696394"/>
                    <a:pt x="14788" y="697738"/>
                    <a:pt x="16133" y="697738"/>
                  </a:cubicBezTo>
                  <a:cubicBezTo>
                    <a:pt x="216447" y="798567"/>
                    <a:pt x="420794" y="830833"/>
                    <a:pt x="596909" y="830833"/>
                  </a:cubicBezTo>
                  <a:cubicBezTo>
                    <a:pt x="684294" y="830833"/>
                    <a:pt x="764958" y="822766"/>
                    <a:pt x="833522" y="812011"/>
                  </a:cubicBezTo>
                  <a:cubicBezTo>
                    <a:pt x="1056690" y="777057"/>
                    <a:pt x="1207262" y="708493"/>
                    <a:pt x="1212639" y="704460"/>
                  </a:cubicBezTo>
                  <a:cubicBezTo>
                    <a:pt x="1227428" y="697738"/>
                    <a:pt x="1234150" y="681606"/>
                    <a:pt x="1230116" y="666817"/>
                  </a:cubicBezTo>
                  <a:close/>
                  <a:moveTo>
                    <a:pt x="211069" y="190903"/>
                  </a:moveTo>
                  <a:cubicBezTo>
                    <a:pt x="216447" y="177459"/>
                    <a:pt x="268878" y="67219"/>
                    <a:pt x="426171" y="65875"/>
                  </a:cubicBezTo>
                  <a:cubicBezTo>
                    <a:pt x="505490" y="64531"/>
                    <a:pt x="536411" y="72597"/>
                    <a:pt x="567332" y="79319"/>
                  </a:cubicBezTo>
                  <a:cubicBezTo>
                    <a:pt x="572710" y="80663"/>
                    <a:pt x="578088" y="82008"/>
                    <a:pt x="582121" y="83352"/>
                  </a:cubicBezTo>
                  <a:cubicBezTo>
                    <a:pt x="588843" y="84697"/>
                    <a:pt x="594220" y="87385"/>
                    <a:pt x="602287" y="88730"/>
                  </a:cubicBezTo>
                  <a:cubicBezTo>
                    <a:pt x="559266" y="110240"/>
                    <a:pt x="521623" y="127717"/>
                    <a:pt x="488013" y="127717"/>
                  </a:cubicBezTo>
                  <a:cubicBezTo>
                    <a:pt x="427516" y="127717"/>
                    <a:pt x="410039" y="119651"/>
                    <a:pt x="408694" y="118306"/>
                  </a:cubicBezTo>
                  <a:cubicBezTo>
                    <a:pt x="393906" y="108896"/>
                    <a:pt x="375085" y="112929"/>
                    <a:pt x="367018" y="127717"/>
                  </a:cubicBezTo>
                  <a:cubicBezTo>
                    <a:pt x="357608" y="142505"/>
                    <a:pt x="361641" y="161327"/>
                    <a:pt x="376429" y="170737"/>
                  </a:cubicBezTo>
                  <a:cubicBezTo>
                    <a:pt x="389873" y="180148"/>
                    <a:pt x="420794" y="189559"/>
                    <a:pt x="489358" y="189559"/>
                  </a:cubicBezTo>
                  <a:cubicBezTo>
                    <a:pt x="541789" y="189559"/>
                    <a:pt x="592876" y="164016"/>
                    <a:pt x="645307" y="135783"/>
                  </a:cubicBezTo>
                  <a:cubicBezTo>
                    <a:pt x="712527" y="102174"/>
                    <a:pt x="789157" y="63186"/>
                    <a:pt x="888642" y="61842"/>
                  </a:cubicBezTo>
                  <a:lnTo>
                    <a:pt x="889986" y="61842"/>
                  </a:lnTo>
                  <a:cubicBezTo>
                    <a:pt x="954517" y="61842"/>
                    <a:pt x="982749" y="91418"/>
                    <a:pt x="1012325" y="184181"/>
                  </a:cubicBezTo>
                  <a:cubicBezTo>
                    <a:pt x="1025769" y="224513"/>
                    <a:pt x="1060723" y="337442"/>
                    <a:pt x="1095678" y="446337"/>
                  </a:cubicBezTo>
                  <a:cubicBezTo>
                    <a:pt x="1094333" y="446337"/>
                    <a:pt x="1094333" y="446337"/>
                    <a:pt x="1092989" y="447682"/>
                  </a:cubicBezTo>
                  <a:cubicBezTo>
                    <a:pt x="607664" y="678917"/>
                    <a:pt x="138472" y="458437"/>
                    <a:pt x="134439" y="455748"/>
                  </a:cubicBezTo>
                  <a:cubicBezTo>
                    <a:pt x="133095" y="454404"/>
                    <a:pt x="131750" y="454404"/>
                    <a:pt x="129061" y="454404"/>
                  </a:cubicBezTo>
                  <a:lnTo>
                    <a:pt x="211069" y="190903"/>
                  </a:lnTo>
                  <a:close/>
                  <a:moveTo>
                    <a:pt x="888642" y="738070"/>
                  </a:moveTo>
                  <a:lnTo>
                    <a:pt x="856376" y="591531"/>
                  </a:lnTo>
                  <a:cubicBezTo>
                    <a:pt x="883264" y="586154"/>
                    <a:pt x="911496" y="579432"/>
                    <a:pt x="938384" y="571366"/>
                  </a:cubicBezTo>
                  <a:lnTo>
                    <a:pt x="970649" y="720593"/>
                  </a:lnTo>
                  <a:cubicBezTo>
                    <a:pt x="945106" y="725970"/>
                    <a:pt x="918218" y="732692"/>
                    <a:pt x="888642" y="738070"/>
                  </a:cubicBezTo>
                  <a:close/>
                  <a:moveTo>
                    <a:pt x="68564" y="653373"/>
                  </a:moveTo>
                  <a:lnTo>
                    <a:pt x="111584" y="512212"/>
                  </a:lnTo>
                  <a:cubicBezTo>
                    <a:pt x="142505" y="527001"/>
                    <a:pt x="344164" y="615730"/>
                    <a:pt x="614386" y="615730"/>
                  </a:cubicBezTo>
                  <a:cubicBezTo>
                    <a:pt x="672195" y="615730"/>
                    <a:pt x="732692" y="611697"/>
                    <a:pt x="794534" y="602286"/>
                  </a:cubicBezTo>
                  <a:lnTo>
                    <a:pt x="828144" y="748825"/>
                  </a:lnTo>
                  <a:cubicBezTo>
                    <a:pt x="617075" y="782435"/>
                    <a:pt x="338786" y="782435"/>
                    <a:pt x="68564" y="653373"/>
                  </a:cubicBezTo>
                  <a:close/>
                  <a:moveTo>
                    <a:pt x="1031147" y="704460"/>
                  </a:moveTo>
                  <a:lnTo>
                    <a:pt x="997537" y="552544"/>
                  </a:lnTo>
                  <a:cubicBezTo>
                    <a:pt x="1036524" y="539100"/>
                    <a:pt x="1075512" y="524312"/>
                    <a:pt x="1114499" y="505490"/>
                  </a:cubicBezTo>
                  <a:cubicBezTo>
                    <a:pt x="1121221" y="528345"/>
                    <a:pt x="1127943" y="549855"/>
                    <a:pt x="1134665" y="568677"/>
                  </a:cubicBezTo>
                  <a:cubicBezTo>
                    <a:pt x="1148109" y="613042"/>
                    <a:pt x="1157520" y="641274"/>
                    <a:pt x="1162897" y="658751"/>
                  </a:cubicBezTo>
                  <a:cubicBezTo>
                    <a:pt x="1137354" y="669506"/>
                    <a:pt x="1091644" y="686983"/>
                    <a:pt x="1031147" y="704460"/>
                  </a:cubicBezTo>
                  <a:close/>
                </a:path>
              </a:pathLst>
            </a:custGeom>
            <a:solidFill>
              <a:srgbClr val="0C3892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890575" y="3614658"/>
            <a:ext cx="769004" cy="769004"/>
            <a:chOff x="1212196" y="3668104"/>
            <a:chExt cx="769004" cy="76900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1212196" y="3668104"/>
              <a:ext cx="769004" cy="769004"/>
              <a:chOff x="7306018" y="2146901"/>
              <a:chExt cx="1561048" cy="1561048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7306018" y="2146901"/>
                <a:ext cx="1561048" cy="1561048"/>
              </a:xfrm>
              <a:prstGeom prst="ellipse">
                <a:avLst/>
              </a:prstGeom>
              <a:solidFill>
                <a:schemeClr val="bg1"/>
              </a:solidFill>
              <a:ln w="31750" cap="rnd">
                <a:gradFill>
                  <a:gsLst>
                    <a:gs pos="0">
                      <a:srgbClr val="26A9F0"/>
                    </a:gs>
                    <a:gs pos="100000">
                      <a:srgbClr val="1B59D0"/>
                    </a:gs>
                  </a:gsLst>
                  <a:lin ang="27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7519990" y="2322538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076131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HAPPY FATHER’S DAY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7519990" y="2722222"/>
                <a:ext cx="1133105" cy="859328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BEST DAD EVER</a:t>
                </a:r>
                <a:endParaRPr lang="zh-CN" altLang="en-US" sz="6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endParaRPr>
              </a:p>
            </p:txBody>
          </p:sp>
        </p:grpSp>
        <p:pic>
          <p:nvPicPr>
            <p:cNvPr id="130" name="图形 129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382581" y="3838489"/>
              <a:ext cx="428234" cy="428234"/>
            </a:xfrm>
            <a:prstGeom prst="rect">
              <a:avLst/>
            </a:prstGeom>
          </p:spPr>
        </p:pic>
      </p:grpSp>
      <p:grpSp>
        <p:nvGrpSpPr>
          <p:cNvPr id="126" name="组合 125"/>
          <p:cNvGrpSpPr/>
          <p:nvPr/>
        </p:nvGrpSpPr>
        <p:grpSpPr>
          <a:xfrm>
            <a:off x="7638169" y="3704478"/>
            <a:ext cx="1462901" cy="589364"/>
            <a:chOff x="1407994" y="3311905"/>
            <a:chExt cx="1462901" cy="589364"/>
          </a:xfrm>
        </p:grpSpPr>
        <p:sp>
          <p:nvSpPr>
            <p:cNvPr id="127" name="文本框 126"/>
            <p:cNvSpPr txBox="1"/>
            <p:nvPr/>
          </p:nvSpPr>
          <p:spPr>
            <a:xfrm>
              <a:off x="1410459" y="3311905"/>
              <a:ext cx="619400" cy="3901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A55CF"/>
                  </a:solidFill>
                  <a:sym typeface="阿里巴巴普惠体 R" panose="00020600040101010101" pitchFamily="18" charset="-122"/>
                </a:rPr>
                <a:t>红花</a:t>
              </a:r>
              <a:endParaRPr lang="zh-CN" altLang="en-US" sz="1600" dirty="0">
                <a:solidFill>
                  <a:srgbClr val="1A55CF"/>
                </a:solidFill>
                <a:sym typeface="阿里巴巴普惠体 R" panose="00020600040101010101" pitchFamily="18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407994" y="3622795"/>
              <a:ext cx="1462901" cy="2784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0" i="0" spc="12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FCFAF8"/>
                  </a:solidFill>
                </a:rPr>
                <a:t>向健在父亲表示爱戴</a:t>
              </a:r>
              <a:endParaRPr lang="zh-CN" altLang="en-US" sz="1000" dirty="0">
                <a:solidFill>
                  <a:srgbClr val="FCFAF8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274286" y="3614658"/>
            <a:ext cx="1926443" cy="769004"/>
            <a:chOff x="660400" y="3258308"/>
            <a:chExt cx="1926443" cy="769004"/>
          </a:xfrm>
        </p:grpSpPr>
        <p:grpSp>
          <p:nvGrpSpPr>
            <p:cNvPr id="116" name="组合 115"/>
            <p:cNvGrpSpPr/>
            <p:nvPr/>
          </p:nvGrpSpPr>
          <p:grpSpPr>
            <a:xfrm>
              <a:off x="660400" y="3258308"/>
              <a:ext cx="769004" cy="769004"/>
              <a:chOff x="1212196" y="3668104"/>
              <a:chExt cx="769004" cy="769004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1212196" y="3668104"/>
                <a:ext cx="769004" cy="769004"/>
                <a:chOff x="7306018" y="2146901"/>
                <a:chExt cx="1561048" cy="1561048"/>
              </a:xfrm>
            </p:grpSpPr>
            <p:sp>
              <p:nvSpPr>
                <p:cNvPr id="122" name="椭圆 121"/>
                <p:cNvSpPr/>
                <p:nvPr/>
              </p:nvSpPr>
              <p:spPr>
                <a:xfrm>
                  <a:off x="7306018" y="2146901"/>
                  <a:ext cx="1561048" cy="1561048"/>
                </a:xfrm>
                <a:prstGeom prst="ellipse">
                  <a:avLst/>
                </a:prstGeom>
                <a:solidFill>
                  <a:schemeClr val="bg1"/>
                </a:solidFill>
                <a:ln w="31750" cap="rnd">
                  <a:gradFill>
                    <a:gsLst>
                      <a:gs pos="0">
                        <a:srgbClr val="26A9F0"/>
                      </a:gs>
                      <a:gs pos="100000">
                        <a:srgbClr val="1B59D0"/>
                      </a:gs>
                    </a:gsLst>
                    <a:lin ang="2700000" scaled="0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123" name="文本框 122"/>
                <p:cNvSpPr txBox="1"/>
                <p:nvPr/>
              </p:nvSpPr>
              <p:spPr>
                <a:xfrm>
                  <a:off x="7519990" y="2322538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0076131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HAPPY FATHER’S DAY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  <p:sp>
              <p:nvSpPr>
                <p:cNvPr id="124" name="文本框 123"/>
                <p:cNvSpPr txBox="1"/>
                <p:nvPr/>
              </p:nvSpPr>
              <p:spPr>
                <a:xfrm>
                  <a:off x="7519990" y="2722222"/>
                  <a:ext cx="1133105" cy="859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rgbClr val="0C3892"/>
                      </a:solidFill>
                      <a:latin typeface="江西拙楷" panose="02010600040101010101" pitchFamily="2" charset="-122"/>
                      <a:ea typeface="江西拙楷" panose="02010600040101010101" pitchFamily="2" charset="-122"/>
                    </a:rPr>
                    <a:t>BEST DAD EVER</a:t>
                  </a:r>
                  <a:endParaRPr lang="zh-CN" altLang="en-US" sz="600" dirty="0">
                    <a:solidFill>
                      <a:srgbClr val="0C3892"/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endParaRPr>
                </a:p>
              </p:txBody>
            </p:sp>
          </p:grpSp>
          <p:pic>
            <p:nvPicPr>
              <p:cNvPr id="121" name="图形 120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382581" y="3838489"/>
                <a:ext cx="428234" cy="428234"/>
              </a:xfrm>
              <a:prstGeom prst="rect">
                <a:avLst/>
              </a:prstGeom>
            </p:spPr>
          </p:pic>
        </p:grpSp>
        <p:grpSp>
          <p:nvGrpSpPr>
            <p:cNvPr id="117" name="组合 116"/>
            <p:cNvGrpSpPr/>
            <p:nvPr/>
          </p:nvGrpSpPr>
          <p:grpSpPr>
            <a:xfrm>
              <a:off x="1407994" y="3348128"/>
              <a:ext cx="1178849" cy="589364"/>
              <a:chOff x="1407994" y="3311905"/>
              <a:chExt cx="1178849" cy="589364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1410459" y="3311905"/>
                <a:ext cx="619400" cy="390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400" b="0" i="0" spc="12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1A55CF"/>
                    </a:solidFill>
                    <a:sym typeface="阿里巴巴普惠体 R" panose="00020600040101010101" pitchFamily="18" charset="-122"/>
                  </a:rPr>
                  <a:t>白花</a:t>
                </a:r>
                <a:endParaRPr lang="zh-CN" altLang="en-US" sz="1600" dirty="0">
                  <a:solidFill>
                    <a:srgbClr val="1A55CF"/>
                  </a:solidFill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1407994" y="3622795"/>
                <a:ext cx="1178849" cy="2784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400" b="0" i="0" spc="12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FCFAF8"/>
                    </a:solidFill>
                  </a:rPr>
                  <a:t>向亡父表示悼念</a:t>
                </a:r>
                <a:endParaRPr lang="zh-CN" altLang="en-US" sz="1000" dirty="0">
                  <a:solidFill>
                    <a:srgbClr val="FCFAF8"/>
                  </a:solidFill>
                </a:endParaRPr>
              </a:p>
            </p:txBody>
          </p:sp>
        </p:grpSp>
      </p:grpSp>
      <p:sp>
        <p:nvSpPr>
          <p:cNvPr id="134" name="文本框 133"/>
          <p:cNvSpPr txBox="1"/>
          <p:nvPr/>
        </p:nvSpPr>
        <p:spPr>
          <a:xfrm>
            <a:off x="6825883" y="4536149"/>
            <a:ext cx="4492758" cy="7958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b="0" i="0" spc="120">
                <a:solidFill>
                  <a:srgbClr val="FCFAF8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en-US" altLang="zh-CN" dirty="0"/>
              <a:t>1946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</a:t>
            </a:r>
            <a:r>
              <a:rPr lang="en-US" altLang="zh-CN" dirty="0"/>
              <a:t>7</a:t>
            </a:r>
            <a:r>
              <a:rPr lang="zh-CN" altLang="en-US" dirty="0"/>
              <a:t>日，颜惠庆被邀请去“青年会”做关于“父亲节”的演讲，“谈了不同社会中父亲的地位和责任”。次日，他又在日记中写道：“报上满载关于‘父亲节’的报道”。</a:t>
            </a:r>
            <a:endParaRPr lang="zh-CN" altLang="en-US" dirty="0"/>
          </a:p>
        </p:txBody>
      </p:sp>
      <p:pic>
        <p:nvPicPr>
          <p:cNvPr id="135" name="图形 134"/>
          <p:cNvPicPr/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07700" y="-457200"/>
            <a:ext cx="2057679" cy="2069437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140" name="组合 139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44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42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46" name="图形 145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700000">
            <a:off x="10994821" y="1569224"/>
            <a:ext cx="559971" cy="1715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穿白色衣服的人&#10;&#10;中度可信度描述已自动生成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488238" y="4722812"/>
            <a:ext cx="3509962" cy="2135188"/>
          </a:xfrm>
          <a:custGeom>
            <a:avLst/>
            <a:gdLst>
              <a:gd name="connsiteX0" fmla="*/ 101665 w 3509962"/>
              <a:gd name="connsiteY0" fmla="*/ 0 h 2135188"/>
              <a:gd name="connsiteX1" fmla="*/ 3408297 w 3509962"/>
              <a:gd name="connsiteY1" fmla="*/ 0 h 2135188"/>
              <a:gd name="connsiteX2" fmla="*/ 3509962 w 3509962"/>
              <a:gd name="connsiteY2" fmla="*/ 39940 h 2135188"/>
              <a:gd name="connsiteX3" fmla="*/ 3509962 w 3509962"/>
              <a:gd name="connsiteY3" fmla="*/ 2095248 h 2135188"/>
              <a:gd name="connsiteX4" fmla="*/ 3408297 w 3509962"/>
              <a:gd name="connsiteY4" fmla="*/ 2135188 h 2135188"/>
              <a:gd name="connsiteX5" fmla="*/ 101665 w 3509962"/>
              <a:gd name="connsiteY5" fmla="*/ 2135188 h 2135188"/>
              <a:gd name="connsiteX6" fmla="*/ 0 w 3509962"/>
              <a:gd name="connsiteY6" fmla="*/ 2095248 h 2135188"/>
              <a:gd name="connsiteX7" fmla="*/ 0 w 3509962"/>
              <a:gd name="connsiteY7" fmla="*/ 39940 h 2135188"/>
              <a:gd name="connsiteX8" fmla="*/ 101665 w 3509962"/>
              <a:gd name="connsiteY8" fmla="*/ 0 h 213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9962" h="2135188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17893"/>
                  <a:pt x="3509962" y="39940"/>
                </a:cubicBezTo>
                <a:lnTo>
                  <a:pt x="3509962" y="2095248"/>
                </a:lnTo>
                <a:cubicBezTo>
                  <a:pt x="3509962" y="2117295"/>
                  <a:pt x="3464416" y="2135188"/>
                  <a:pt x="3408297" y="2135188"/>
                </a:cubicBezTo>
                <a:lnTo>
                  <a:pt x="101665" y="2135188"/>
                </a:lnTo>
                <a:cubicBezTo>
                  <a:pt x="45546" y="2135188"/>
                  <a:pt x="0" y="2117295"/>
                  <a:pt x="0" y="2095248"/>
                </a:cubicBezTo>
                <a:lnTo>
                  <a:pt x="0" y="39940"/>
                </a:lnTo>
                <a:cubicBezTo>
                  <a:pt x="0" y="17893"/>
                  <a:pt x="45546" y="0"/>
                  <a:pt x="101665" y="0"/>
                </a:cubicBezTo>
                <a:close/>
              </a:path>
            </a:pathLst>
          </a:custGeom>
        </p:spPr>
      </p:pic>
      <p:pic>
        <p:nvPicPr>
          <p:cNvPr id="20" name="图片 19" descr="图片包含 人, 室内, 桌子, 女人&#10;&#10;描述已自动生成"/>
          <p:cNvPicPr/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488238" y="2361406"/>
            <a:ext cx="3509962" cy="2135188"/>
          </a:xfrm>
          <a:custGeom>
            <a:avLst/>
            <a:gdLst>
              <a:gd name="connsiteX0" fmla="*/ 101665 w 3509962"/>
              <a:gd name="connsiteY0" fmla="*/ 0 h 2135188"/>
              <a:gd name="connsiteX1" fmla="*/ 3408297 w 3509962"/>
              <a:gd name="connsiteY1" fmla="*/ 0 h 2135188"/>
              <a:gd name="connsiteX2" fmla="*/ 3509962 w 3509962"/>
              <a:gd name="connsiteY2" fmla="*/ 39940 h 2135188"/>
              <a:gd name="connsiteX3" fmla="*/ 3509962 w 3509962"/>
              <a:gd name="connsiteY3" fmla="*/ 2095248 h 2135188"/>
              <a:gd name="connsiteX4" fmla="*/ 3408297 w 3509962"/>
              <a:gd name="connsiteY4" fmla="*/ 2135188 h 2135188"/>
              <a:gd name="connsiteX5" fmla="*/ 101665 w 3509962"/>
              <a:gd name="connsiteY5" fmla="*/ 2135188 h 2135188"/>
              <a:gd name="connsiteX6" fmla="*/ 0 w 3509962"/>
              <a:gd name="connsiteY6" fmla="*/ 2095248 h 2135188"/>
              <a:gd name="connsiteX7" fmla="*/ 0 w 3509962"/>
              <a:gd name="connsiteY7" fmla="*/ 39940 h 2135188"/>
              <a:gd name="connsiteX8" fmla="*/ 101665 w 3509962"/>
              <a:gd name="connsiteY8" fmla="*/ 0 h 213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9962" h="2135188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17893"/>
                  <a:pt x="3509962" y="39940"/>
                </a:cubicBezTo>
                <a:lnTo>
                  <a:pt x="3509962" y="2095248"/>
                </a:lnTo>
                <a:cubicBezTo>
                  <a:pt x="3509962" y="2117295"/>
                  <a:pt x="3464416" y="2135188"/>
                  <a:pt x="3408297" y="2135188"/>
                </a:cubicBezTo>
                <a:lnTo>
                  <a:pt x="101665" y="2135188"/>
                </a:lnTo>
                <a:cubicBezTo>
                  <a:pt x="45546" y="2135188"/>
                  <a:pt x="0" y="2117295"/>
                  <a:pt x="0" y="2095248"/>
                </a:cubicBezTo>
                <a:lnTo>
                  <a:pt x="0" y="39940"/>
                </a:lnTo>
                <a:cubicBezTo>
                  <a:pt x="0" y="17893"/>
                  <a:pt x="45546" y="0"/>
                  <a:pt x="101665" y="0"/>
                </a:cubicBezTo>
                <a:close/>
              </a:path>
            </a:pathLst>
          </a:custGeom>
        </p:spPr>
      </p:pic>
      <p:pic>
        <p:nvPicPr>
          <p:cNvPr id="19" name="图片 18" descr="小孩站在窗户边&#10;&#10;低可信度描述已自动生成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488238" y="1"/>
            <a:ext cx="3509962" cy="2135187"/>
          </a:xfrm>
          <a:custGeom>
            <a:avLst/>
            <a:gdLst>
              <a:gd name="connsiteX0" fmla="*/ 101659 w 3509962"/>
              <a:gd name="connsiteY0" fmla="*/ 0 h 2135187"/>
              <a:gd name="connsiteX1" fmla="*/ 3408303 w 3509962"/>
              <a:gd name="connsiteY1" fmla="*/ 0 h 2135187"/>
              <a:gd name="connsiteX2" fmla="*/ 3480174 w 3509962"/>
              <a:gd name="connsiteY2" fmla="*/ 11702 h 2135187"/>
              <a:gd name="connsiteX3" fmla="*/ 3509962 w 3509962"/>
              <a:gd name="connsiteY3" fmla="*/ 39939 h 2135187"/>
              <a:gd name="connsiteX4" fmla="*/ 3509962 w 3509962"/>
              <a:gd name="connsiteY4" fmla="*/ 2095247 h 2135187"/>
              <a:gd name="connsiteX5" fmla="*/ 3408297 w 3509962"/>
              <a:gd name="connsiteY5" fmla="*/ 2135187 h 2135187"/>
              <a:gd name="connsiteX6" fmla="*/ 101665 w 3509962"/>
              <a:gd name="connsiteY6" fmla="*/ 2135187 h 2135187"/>
              <a:gd name="connsiteX7" fmla="*/ 0 w 3509962"/>
              <a:gd name="connsiteY7" fmla="*/ 2095247 h 2135187"/>
              <a:gd name="connsiteX8" fmla="*/ 0 w 3509962"/>
              <a:gd name="connsiteY8" fmla="*/ 39939 h 2135187"/>
              <a:gd name="connsiteX9" fmla="*/ 29788 w 3509962"/>
              <a:gd name="connsiteY9" fmla="*/ 11702 h 213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09962" h="2135187">
                <a:moveTo>
                  <a:pt x="101659" y="0"/>
                </a:moveTo>
                <a:lnTo>
                  <a:pt x="3408303" y="0"/>
                </a:lnTo>
                <a:lnTo>
                  <a:pt x="3480174" y="11702"/>
                </a:lnTo>
                <a:cubicBezTo>
                  <a:pt x="3498575" y="18931"/>
                  <a:pt x="3509962" y="28916"/>
                  <a:pt x="3509962" y="39939"/>
                </a:cubicBezTo>
                <a:lnTo>
                  <a:pt x="3509962" y="2095247"/>
                </a:lnTo>
                <a:cubicBezTo>
                  <a:pt x="3509962" y="2117294"/>
                  <a:pt x="3464416" y="2135187"/>
                  <a:pt x="3408297" y="2135187"/>
                </a:cubicBezTo>
                <a:lnTo>
                  <a:pt x="101665" y="2135187"/>
                </a:lnTo>
                <a:cubicBezTo>
                  <a:pt x="45546" y="2135187"/>
                  <a:pt x="0" y="2117294"/>
                  <a:pt x="0" y="2095247"/>
                </a:cubicBezTo>
                <a:lnTo>
                  <a:pt x="0" y="39939"/>
                </a:lnTo>
                <a:cubicBezTo>
                  <a:pt x="0" y="28916"/>
                  <a:pt x="11387" y="18931"/>
                  <a:pt x="29788" y="11702"/>
                </a:cubicBezTo>
                <a:close/>
              </a:path>
            </a:pathLst>
          </a:custGeom>
        </p:spPr>
      </p:pic>
      <p:pic>
        <p:nvPicPr>
          <p:cNvPr id="18" name="图片 17" descr="男人在树林间的小路&#10;&#10;中度可信度描述已自动生成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787400"/>
            <a:ext cx="4165600" cy="5233988"/>
          </a:xfrm>
          <a:custGeom>
            <a:avLst/>
            <a:gdLst>
              <a:gd name="connsiteX0" fmla="*/ 120656 w 4165600"/>
              <a:gd name="connsiteY0" fmla="*/ 0 h 5233988"/>
              <a:gd name="connsiteX1" fmla="*/ 4044945 w 4165600"/>
              <a:gd name="connsiteY1" fmla="*/ 0 h 5233988"/>
              <a:gd name="connsiteX2" fmla="*/ 4165600 w 4165600"/>
              <a:gd name="connsiteY2" fmla="*/ 97906 h 5233988"/>
              <a:gd name="connsiteX3" fmla="*/ 4165600 w 4165600"/>
              <a:gd name="connsiteY3" fmla="*/ 5136083 h 5233988"/>
              <a:gd name="connsiteX4" fmla="*/ 4044945 w 4165600"/>
              <a:gd name="connsiteY4" fmla="*/ 5233988 h 5233988"/>
              <a:gd name="connsiteX5" fmla="*/ 120656 w 4165600"/>
              <a:gd name="connsiteY5" fmla="*/ 5233988 h 5233988"/>
              <a:gd name="connsiteX6" fmla="*/ 0 w 4165600"/>
              <a:gd name="connsiteY6" fmla="*/ 5136083 h 5233988"/>
              <a:gd name="connsiteX7" fmla="*/ 0 w 4165600"/>
              <a:gd name="connsiteY7" fmla="*/ 97906 h 5233988"/>
              <a:gd name="connsiteX8" fmla="*/ 120656 w 4165600"/>
              <a:gd name="connsiteY8" fmla="*/ 0 h 523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5233988">
                <a:moveTo>
                  <a:pt x="120656" y="0"/>
                </a:moveTo>
                <a:lnTo>
                  <a:pt x="4044945" y="0"/>
                </a:lnTo>
                <a:cubicBezTo>
                  <a:pt x="4111546" y="0"/>
                  <a:pt x="4165600" y="43862"/>
                  <a:pt x="4165600" y="97906"/>
                </a:cubicBezTo>
                <a:lnTo>
                  <a:pt x="4165600" y="5136083"/>
                </a:lnTo>
                <a:cubicBezTo>
                  <a:pt x="4165600" y="5190127"/>
                  <a:pt x="4111546" y="5233988"/>
                  <a:pt x="4044945" y="5233988"/>
                </a:cubicBezTo>
                <a:lnTo>
                  <a:pt x="120656" y="5233988"/>
                </a:lnTo>
                <a:cubicBezTo>
                  <a:pt x="54054" y="5233988"/>
                  <a:pt x="0" y="5190127"/>
                  <a:pt x="0" y="5136083"/>
                </a:cubicBezTo>
                <a:lnTo>
                  <a:pt x="0" y="97906"/>
                </a:lnTo>
                <a:cubicBezTo>
                  <a:pt x="0" y="43862"/>
                  <a:pt x="54054" y="0"/>
                  <a:pt x="120656" y="0"/>
                </a:cubicBezTo>
                <a:close/>
              </a:path>
            </a:pathLst>
          </a:custGeom>
        </p:spPr>
      </p:pic>
      <p:sp>
        <p:nvSpPr>
          <p:cNvPr id="2" name="矩形 51"/>
          <p:cNvSpPr/>
          <p:nvPr/>
        </p:nvSpPr>
        <p:spPr>
          <a:xfrm>
            <a:off x="0" y="787400"/>
            <a:ext cx="4165600" cy="52339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51"/>
          <p:cNvSpPr/>
          <p:nvPr/>
        </p:nvSpPr>
        <p:spPr>
          <a:xfrm>
            <a:off x="7488238" y="0"/>
            <a:ext cx="3509962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矩形 51"/>
          <p:cNvSpPr/>
          <p:nvPr/>
        </p:nvSpPr>
        <p:spPr>
          <a:xfrm>
            <a:off x="7488238" y="2361406"/>
            <a:ext cx="3509962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51"/>
          <p:cNvSpPr/>
          <p:nvPr/>
        </p:nvSpPr>
        <p:spPr>
          <a:xfrm>
            <a:off x="7488238" y="4722812"/>
            <a:ext cx="3509962" cy="21351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7831" y="2860543"/>
            <a:ext cx="2698175" cy="11369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dirty="0"/>
              <a:t>感谢你不是超人，</a:t>
            </a:r>
            <a:endParaRPr lang="en-US" altLang="zh-CN" dirty="0"/>
          </a:p>
          <a:p>
            <a:r>
              <a:rPr lang="zh-CN" altLang="en-US" dirty="0"/>
              <a:t>却为我变成了万能。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56590" y="742601"/>
            <a:ext cx="32272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ln w="63500" cap="rnd">
                  <a:gradFill>
                    <a:gsLst>
                      <a:gs pos="0">
                        <a:srgbClr val="2AC1F9"/>
                      </a:gs>
                      <a:gs pos="100000">
                        <a:srgbClr val="1B59D0"/>
                      </a:gs>
                    </a:gsLst>
                    <a:lin ang="5400000" scaled="1"/>
                  </a:gra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02</a:t>
            </a:r>
            <a:endParaRPr lang="zh-CN" altLang="en-US" sz="19900" dirty="0">
              <a:ln w="63500" cap="rnd">
                <a:gradFill>
                  <a:gsLst>
                    <a:gs pos="0">
                      <a:srgbClr val="2AC1F9"/>
                    </a:gs>
                    <a:gs pos="100000">
                      <a:srgbClr val="1B59D0"/>
                    </a:gs>
                  </a:gsLst>
                  <a:lin ang="5400000" scaled="1"/>
                </a:gra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255" y="3178810"/>
            <a:ext cx="3238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各国日期</a:t>
            </a:r>
            <a:endParaRPr lang="zh-CN" altLang="en-US" sz="6000" dirty="0">
              <a:gradFill flip="none" rotWithShape="1">
                <a:gsLst>
                  <a:gs pos="0">
                    <a:srgbClr val="2AC1F9"/>
                  </a:gs>
                  <a:gs pos="58000">
                    <a:srgbClr val="1A55CF"/>
                  </a:gs>
                </a:gsLst>
                <a:lin ang="27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1951" y="3963471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DATE</a:t>
            </a:r>
            <a:endParaRPr lang="en-US" altLang="zh-CN" sz="2400" dirty="0">
              <a:solidFill>
                <a:srgbClr val="0C3892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97900" y="787400"/>
            <a:ext cx="4698774" cy="4698774"/>
            <a:chOff x="7306018" y="2146901"/>
            <a:chExt cx="1561048" cy="1561048"/>
          </a:xfrm>
        </p:grpSpPr>
        <p:sp>
          <p:nvSpPr>
            <p:cNvPr id="15" name="椭圆 14"/>
            <p:cNvSpPr/>
            <p:nvPr/>
          </p:nvSpPr>
          <p:spPr>
            <a:xfrm>
              <a:off x="7306018" y="2146901"/>
              <a:ext cx="1561048" cy="1561048"/>
            </a:xfrm>
            <a:prstGeom prst="ellipse">
              <a:avLst/>
            </a:prstGeom>
            <a:pattFill prst="solidDmnd">
              <a:fgClr>
                <a:srgbClr val="DDF3FF"/>
              </a:fgClr>
              <a:bgClr>
                <a:schemeClr val="bg1"/>
              </a:bgClr>
            </a:pattFill>
            <a:ln w="127000" cap="rnd">
              <a:gradFill>
                <a:gsLst>
                  <a:gs pos="0">
                    <a:srgbClr val="26A9F0"/>
                  </a:gs>
                  <a:gs pos="100000">
                    <a:srgbClr val="1B59D0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519990" y="2322538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076131"/>
                </a:avLst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HAPPY FATHER’S DAY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19990" y="2722222"/>
              <a:ext cx="1133105" cy="85932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BEST DAD EVER</a:t>
              </a:r>
              <a:endParaRPr lang="zh-CN" altLang="en-US" sz="3200" dirty="0">
                <a:solidFill>
                  <a:srgbClr val="0C3892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93429" y="2188770"/>
            <a:ext cx="2266817" cy="18450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0163" y="4525266"/>
            <a:ext cx="5272655" cy="3529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/>
              <a:t>时光荏再，愿您一如那年意气风发，做我永远的超人爸爸</a:t>
            </a:r>
            <a:endParaRPr lang="zh-CN" altLang="en-US" dirty="0"/>
          </a:p>
        </p:txBody>
      </p:sp>
      <p:pic>
        <p:nvPicPr>
          <p:cNvPr id="39" name="图形 3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 rot="2156102">
            <a:off x="-849575" y="-146844"/>
            <a:ext cx="1900907" cy="1713964"/>
            <a:chOff x="9473561" y="2572017"/>
            <a:chExt cx="1900907" cy="1713964"/>
          </a:xfrm>
          <a:effectLst>
            <a:outerShdw blurRad="101600" dist="50800" dir="8100000" algn="tr" rotWithShape="0">
              <a:srgbClr val="003076">
                <a:alpha val="20000"/>
              </a:srgbClr>
            </a:outerShdw>
          </a:effectLst>
        </p:grpSpPr>
        <p:sp>
          <p:nvSpPr>
            <p:cNvPr id="41" name="图形 24"/>
            <p:cNvSpPr/>
            <p:nvPr/>
          </p:nvSpPr>
          <p:spPr>
            <a:xfrm>
              <a:off x="9473561" y="2572017"/>
              <a:ext cx="1900907" cy="17139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DAFF"/>
                </a:gs>
                <a:gs pos="70000">
                  <a:srgbClr val="6DA7FF"/>
                </a:gs>
              </a:gsLst>
              <a:lin ang="5400000" scaled="1"/>
              <a:tileRect/>
            </a:gra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24"/>
            <p:cNvSpPr/>
            <p:nvPr/>
          </p:nvSpPr>
          <p:spPr>
            <a:xfrm>
              <a:off x="9616464" y="2700867"/>
              <a:ext cx="1615100" cy="1456264"/>
            </a:xfrm>
            <a:custGeom>
              <a:avLst/>
              <a:gdLst>
                <a:gd name="connsiteX0" fmla="*/ 1900907 w 1900907"/>
                <a:gd name="connsiteY0" fmla="*/ 575342 h 1713964"/>
                <a:gd name="connsiteX1" fmla="*/ 1346961 w 1900907"/>
                <a:gd name="connsiteY1" fmla="*/ 0 h 1713964"/>
                <a:gd name="connsiteX2" fmla="*/ 950454 w 1900907"/>
                <a:gd name="connsiteY2" fmla="*/ 176177 h 1713964"/>
                <a:gd name="connsiteX3" fmla="*/ 553946 w 1900907"/>
                <a:gd name="connsiteY3" fmla="*/ 0 h 1713964"/>
                <a:gd name="connsiteX4" fmla="*/ 0 w 1900907"/>
                <a:gd name="connsiteY4" fmla="*/ 575342 h 1713964"/>
                <a:gd name="connsiteX5" fmla="*/ 1842 w 1900907"/>
                <a:gd name="connsiteY5" fmla="*/ 603286 h 1713964"/>
                <a:gd name="connsiteX6" fmla="*/ 1559 w 1900907"/>
                <a:gd name="connsiteY6" fmla="*/ 611088 h 1713964"/>
                <a:gd name="connsiteX7" fmla="*/ 41945 w 1900907"/>
                <a:gd name="connsiteY7" fmla="*/ 794500 h 1713964"/>
                <a:gd name="connsiteX8" fmla="*/ 44638 w 1900907"/>
                <a:gd name="connsiteY8" fmla="*/ 801304 h 1713964"/>
                <a:gd name="connsiteX9" fmla="*/ 890791 w 1900907"/>
                <a:gd name="connsiteY9" fmla="*/ 1694245 h 1713964"/>
                <a:gd name="connsiteX10" fmla="*/ 948894 w 1900907"/>
                <a:gd name="connsiteY10" fmla="*/ 1713964 h 1713964"/>
                <a:gd name="connsiteX11" fmla="*/ 1007561 w 1900907"/>
                <a:gd name="connsiteY11" fmla="*/ 1693681 h 1713964"/>
                <a:gd name="connsiteX12" fmla="*/ 1805392 w 1900907"/>
                <a:gd name="connsiteY12" fmla="*/ 898189 h 1713964"/>
                <a:gd name="connsiteX13" fmla="*/ 1825516 w 1900907"/>
                <a:gd name="connsiteY13" fmla="*/ 862442 h 1713964"/>
                <a:gd name="connsiteX14" fmla="*/ 1830616 w 1900907"/>
                <a:gd name="connsiteY14" fmla="*/ 852372 h 1713964"/>
                <a:gd name="connsiteX15" fmla="*/ 1831326 w 1900907"/>
                <a:gd name="connsiteY15" fmla="*/ 850811 h 1713964"/>
                <a:gd name="connsiteX16" fmla="*/ 1833734 w 1900907"/>
                <a:gd name="connsiteY16" fmla="*/ 846981 h 1713964"/>
                <a:gd name="connsiteX17" fmla="*/ 1865761 w 1900907"/>
                <a:gd name="connsiteY17" fmla="*/ 774211 h 1713964"/>
                <a:gd name="connsiteX18" fmla="*/ 1899772 w 1900907"/>
                <a:gd name="connsiteY18" fmla="*/ 611226 h 1713964"/>
                <a:gd name="connsiteX19" fmla="*/ 1899346 w 1900907"/>
                <a:gd name="connsiteY19" fmla="*/ 601154 h 1713964"/>
                <a:gd name="connsiteX20" fmla="*/ 1900907 w 1900907"/>
                <a:gd name="connsiteY20" fmla="*/ 575342 h 17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0907" h="1713964">
                  <a:moveTo>
                    <a:pt x="1900907" y="575342"/>
                  </a:moveTo>
                  <a:cubicBezTo>
                    <a:pt x="1900907" y="258167"/>
                    <a:pt x="1652208" y="0"/>
                    <a:pt x="1346961" y="0"/>
                  </a:cubicBezTo>
                  <a:cubicBezTo>
                    <a:pt x="1196180" y="0"/>
                    <a:pt x="1053480" y="65109"/>
                    <a:pt x="950454" y="176177"/>
                  </a:cubicBezTo>
                  <a:cubicBezTo>
                    <a:pt x="847288" y="65110"/>
                    <a:pt x="704445" y="0"/>
                    <a:pt x="553946" y="0"/>
                  </a:cubicBezTo>
                  <a:cubicBezTo>
                    <a:pt x="248559" y="0"/>
                    <a:pt x="0" y="258025"/>
                    <a:pt x="0" y="575342"/>
                  </a:cubicBezTo>
                  <a:cubicBezTo>
                    <a:pt x="0" y="585981"/>
                    <a:pt x="992" y="595484"/>
                    <a:pt x="1842" y="603286"/>
                  </a:cubicBezTo>
                  <a:cubicBezTo>
                    <a:pt x="1701" y="605840"/>
                    <a:pt x="1559" y="608393"/>
                    <a:pt x="1559" y="611088"/>
                  </a:cubicBezTo>
                  <a:cubicBezTo>
                    <a:pt x="1559" y="667258"/>
                    <a:pt x="15162" y="728962"/>
                    <a:pt x="41945" y="794500"/>
                  </a:cubicBezTo>
                  <a:cubicBezTo>
                    <a:pt x="42797" y="796910"/>
                    <a:pt x="43646" y="799181"/>
                    <a:pt x="44638" y="801304"/>
                  </a:cubicBezTo>
                  <a:cubicBezTo>
                    <a:pt x="213416" y="1206570"/>
                    <a:pt x="863160" y="1672830"/>
                    <a:pt x="890791" y="1694245"/>
                  </a:cubicBezTo>
                  <a:cubicBezTo>
                    <a:pt x="907940" y="1707438"/>
                    <a:pt x="928343" y="1713964"/>
                    <a:pt x="948894" y="1713964"/>
                  </a:cubicBezTo>
                  <a:cubicBezTo>
                    <a:pt x="969727" y="1713964"/>
                    <a:pt x="990277" y="1707157"/>
                    <a:pt x="1007561" y="1693681"/>
                  </a:cubicBezTo>
                  <a:cubicBezTo>
                    <a:pt x="1031226" y="1675243"/>
                    <a:pt x="1585456" y="1275937"/>
                    <a:pt x="1805392" y="898189"/>
                  </a:cubicBezTo>
                  <a:cubicBezTo>
                    <a:pt x="1813751" y="885425"/>
                    <a:pt x="1819989" y="873085"/>
                    <a:pt x="1825516" y="862442"/>
                  </a:cubicBezTo>
                  <a:cubicBezTo>
                    <a:pt x="1827215" y="859040"/>
                    <a:pt x="1828774" y="855637"/>
                    <a:pt x="1830616" y="852372"/>
                  </a:cubicBezTo>
                  <a:lnTo>
                    <a:pt x="1831326" y="850811"/>
                  </a:lnTo>
                  <a:cubicBezTo>
                    <a:pt x="1832036" y="849535"/>
                    <a:pt x="1832885" y="848116"/>
                    <a:pt x="1833734" y="846981"/>
                  </a:cubicBezTo>
                  <a:cubicBezTo>
                    <a:pt x="1846913" y="821304"/>
                    <a:pt x="1857397" y="797475"/>
                    <a:pt x="1865761" y="774211"/>
                  </a:cubicBezTo>
                  <a:cubicBezTo>
                    <a:pt x="1888572" y="714351"/>
                    <a:pt x="1899772" y="661015"/>
                    <a:pt x="1899772" y="611226"/>
                  </a:cubicBezTo>
                  <a:cubicBezTo>
                    <a:pt x="1899772" y="607397"/>
                    <a:pt x="1899629" y="603993"/>
                    <a:pt x="1899346" y="601154"/>
                  </a:cubicBezTo>
                  <a:cubicBezTo>
                    <a:pt x="1900060" y="594634"/>
                    <a:pt x="1900907" y="585838"/>
                    <a:pt x="1900907" y="575342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04029">
            <a:off x="5259057" y="2265587"/>
            <a:ext cx="4057706" cy="2554086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-349075" y="5758339"/>
            <a:ext cx="11919598" cy="579895"/>
            <a:chOff x="-349075" y="5434204"/>
            <a:chExt cx="11919598" cy="579895"/>
          </a:xfrm>
        </p:grpSpPr>
        <p:sp>
          <p:nvSpPr>
            <p:cNvPr id="52" name="任意多边形: 形状 51"/>
            <p:cNvSpPr/>
            <p:nvPr/>
          </p:nvSpPr>
          <p:spPr>
            <a:xfrm flipH="1">
              <a:off x="1490253" y="5434204"/>
              <a:ext cx="1983451" cy="579895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flipH="1">
              <a:off x="3398523" y="5704537"/>
              <a:ext cx="8172000" cy="28575"/>
            </a:xfrm>
            <a:custGeom>
              <a:avLst/>
              <a:gdLst>
                <a:gd name="connsiteX0" fmla="*/ 2007870 w 2022157"/>
                <a:gd name="connsiteY0" fmla="*/ 28575 h 28575"/>
                <a:gd name="connsiteX1" fmla="*/ 14288 w 2022157"/>
                <a:gd name="connsiteY1" fmla="*/ 28575 h 28575"/>
                <a:gd name="connsiteX2" fmla="*/ 0 w 2022157"/>
                <a:gd name="connsiteY2" fmla="*/ 14288 h 28575"/>
                <a:gd name="connsiteX3" fmla="*/ 14288 w 2022157"/>
                <a:gd name="connsiteY3" fmla="*/ 0 h 28575"/>
                <a:gd name="connsiteX4" fmla="*/ 2007870 w 2022157"/>
                <a:gd name="connsiteY4" fmla="*/ 0 h 28575"/>
                <a:gd name="connsiteX5" fmla="*/ 2022158 w 2022157"/>
                <a:gd name="connsiteY5" fmla="*/ 14288 h 28575"/>
                <a:gd name="connsiteX6" fmla="*/ 2007870 w 2022157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157" h="28575">
                  <a:moveTo>
                    <a:pt x="2007870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2007870" y="0"/>
                  </a:lnTo>
                  <a:cubicBezTo>
                    <a:pt x="2015490" y="0"/>
                    <a:pt x="2022158" y="6668"/>
                    <a:pt x="2022158" y="14288"/>
                  </a:cubicBezTo>
                  <a:cubicBezTo>
                    <a:pt x="2022158" y="21907"/>
                    <a:pt x="2015490" y="28575"/>
                    <a:pt x="2007870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 flipH="1">
              <a:off x="-349075" y="5704537"/>
              <a:ext cx="1908000" cy="28575"/>
            </a:xfrm>
            <a:custGeom>
              <a:avLst/>
              <a:gdLst>
                <a:gd name="connsiteX0" fmla="*/ 892493 w 906780"/>
                <a:gd name="connsiteY0" fmla="*/ 28575 h 28575"/>
                <a:gd name="connsiteX1" fmla="*/ 14288 w 906780"/>
                <a:gd name="connsiteY1" fmla="*/ 28575 h 28575"/>
                <a:gd name="connsiteX2" fmla="*/ 0 w 906780"/>
                <a:gd name="connsiteY2" fmla="*/ 14288 h 28575"/>
                <a:gd name="connsiteX3" fmla="*/ 14288 w 906780"/>
                <a:gd name="connsiteY3" fmla="*/ 0 h 28575"/>
                <a:gd name="connsiteX4" fmla="*/ 892493 w 906780"/>
                <a:gd name="connsiteY4" fmla="*/ 0 h 28575"/>
                <a:gd name="connsiteX5" fmla="*/ 906780 w 906780"/>
                <a:gd name="connsiteY5" fmla="*/ 14288 h 28575"/>
                <a:gd name="connsiteX6" fmla="*/ 892493 w 90678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780" h="28575">
                  <a:moveTo>
                    <a:pt x="892493" y="28575"/>
                  </a:moveTo>
                  <a:lnTo>
                    <a:pt x="14288" y="28575"/>
                  </a:ln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lnTo>
                    <a:pt x="892493" y="0"/>
                  </a:lnTo>
                  <a:cubicBezTo>
                    <a:pt x="900113" y="0"/>
                    <a:pt x="906780" y="6668"/>
                    <a:pt x="906780" y="14288"/>
                  </a:cubicBezTo>
                  <a:cubicBezTo>
                    <a:pt x="906780" y="21907"/>
                    <a:pt x="901065" y="28575"/>
                    <a:pt x="892493" y="28575"/>
                  </a:cubicBezTo>
                  <a:close/>
                </a:path>
              </a:pathLst>
            </a:custGeom>
            <a:solidFill>
              <a:srgbClr val="0C36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44" name="组合 43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8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4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72561" y="817850"/>
            <a:ext cx="1734552" cy="597220"/>
            <a:chOff x="833327" y="923774"/>
            <a:chExt cx="1734552" cy="597220"/>
          </a:xfrm>
        </p:grpSpPr>
        <p:sp>
          <p:nvSpPr>
            <p:cNvPr id="16" name="文本框 15"/>
            <p:cNvSpPr txBox="1"/>
            <p:nvPr/>
          </p:nvSpPr>
          <p:spPr>
            <a:xfrm>
              <a:off x="869978" y="936219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DDF3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各国日期</a:t>
              </a:r>
              <a:endParaRPr lang="zh-CN" altLang="en-US" sz="3200" dirty="0">
                <a:solidFill>
                  <a:srgbClr val="DDF3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3327" y="923774"/>
              <a:ext cx="16979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2AC1F9"/>
                      </a:gs>
                      <a:gs pos="58000">
                        <a:srgbClr val="1A55C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各国日期</a:t>
              </a:r>
              <a:endParaRPr lang="zh-CN" altLang="en-US" sz="3200" dirty="0">
                <a:gradFill flip="none" rotWithShape="1">
                  <a:gsLst>
                    <a:gs pos="0">
                      <a:srgbClr val="2AC1F9"/>
                    </a:gs>
                    <a:gs pos="58000">
                      <a:srgbClr val="1A55CF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170462" y="941749"/>
            <a:ext cx="4520468" cy="3529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rgbClr val="0C3892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每年</a:t>
            </a:r>
            <a:r>
              <a:rPr lang="en-US" altLang="zh-CN" dirty="0"/>
              <a:t>6</a:t>
            </a:r>
            <a:r>
              <a:rPr lang="zh-CN" altLang="en-US" dirty="0"/>
              <a:t>月的第三个星期日，最多国家这一天过父亲节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697829" y="528728"/>
            <a:ext cx="786138" cy="939556"/>
            <a:chOff x="697829" y="528728"/>
            <a:chExt cx="786138" cy="939556"/>
          </a:xfrm>
        </p:grpSpPr>
        <p:grpSp>
          <p:nvGrpSpPr>
            <p:cNvPr id="33" name="组合 32"/>
            <p:cNvGrpSpPr/>
            <p:nvPr/>
          </p:nvGrpSpPr>
          <p:grpSpPr>
            <a:xfrm rot="1668838">
              <a:off x="1224997" y="528728"/>
              <a:ext cx="258970" cy="261659"/>
              <a:chOff x="5573268" y="2861426"/>
              <a:chExt cx="1155024" cy="1167020"/>
            </a:xfrm>
          </p:grpSpPr>
          <p:grpSp>
            <p:nvGrpSpPr>
              <p:cNvPr id="38" name="组合 37"/>
              <p:cNvGrpSpPr/>
              <p:nvPr/>
            </p:nvGrpSpPr>
            <p:grpSpPr>
              <a:xfrm rot="21172307">
                <a:off x="5796102" y="2861426"/>
                <a:ext cx="932190" cy="840514"/>
                <a:chOff x="9473559" y="2572016"/>
                <a:chExt cx="1900911" cy="1713966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42" name="图形 24"/>
                <p:cNvSpPr/>
                <p:nvPr/>
              </p:nvSpPr>
              <p:spPr>
                <a:xfrm>
                  <a:off x="9473559" y="2572016"/>
                  <a:ext cx="1900911" cy="1713966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3" name="图形 24"/>
                <p:cNvSpPr/>
                <p:nvPr/>
              </p:nvSpPr>
              <p:spPr>
                <a:xfrm>
                  <a:off x="9616464" y="2700867"/>
                  <a:ext cx="1615100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20188472">
                <a:off x="5573268" y="3156658"/>
                <a:ext cx="966874" cy="871788"/>
                <a:chOff x="9473561" y="2572017"/>
                <a:chExt cx="1900907" cy="1713964"/>
              </a:xfrm>
              <a:effectLst>
                <a:outerShdw blurRad="101600" dist="50800" dir="8100000" algn="tr" rotWithShape="0">
                  <a:srgbClr val="003076">
                    <a:alpha val="20000"/>
                  </a:srgbClr>
                </a:outerShdw>
              </a:effectLst>
            </p:grpSpPr>
            <p:sp>
              <p:nvSpPr>
                <p:cNvPr id="40" name="图形 24"/>
                <p:cNvSpPr/>
                <p:nvPr/>
              </p:nvSpPr>
              <p:spPr>
                <a:xfrm>
                  <a:off x="9473561" y="2572017"/>
                  <a:ext cx="1900907" cy="17139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9DAFF"/>
                    </a:gs>
                    <a:gs pos="70000">
                      <a:srgbClr val="6DA7FF"/>
                    </a:gs>
                  </a:gsLst>
                  <a:lin ang="5400000" scaled="1"/>
                  <a:tileRect/>
                </a:gra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图形 24"/>
                <p:cNvSpPr/>
                <p:nvPr/>
              </p:nvSpPr>
              <p:spPr>
                <a:xfrm>
                  <a:off x="9616488" y="2700865"/>
                  <a:ext cx="1615101" cy="1456264"/>
                </a:xfrm>
                <a:custGeom>
                  <a:avLst/>
                  <a:gdLst>
                    <a:gd name="connsiteX0" fmla="*/ 1900907 w 1900907"/>
                    <a:gd name="connsiteY0" fmla="*/ 575342 h 1713964"/>
                    <a:gd name="connsiteX1" fmla="*/ 1346961 w 1900907"/>
                    <a:gd name="connsiteY1" fmla="*/ 0 h 1713964"/>
                    <a:gd name="connsiteX2" fmla="*/ 950454 w 1900907"/>
                    <a:gd name="connsiteY2" fmla="*/ 176177 h 1713964"/>
                    <a:gd name="connsiteX3" fmla="*/ 553946 w 1900907"/>
                    <a:gd name="connsiteY3" fmla="*/ 0 h 1713964"/>
                    <a:gd name="connsiteX4" fmla="*/ 0 w 1900907"/>
                    <a:gd name="connsiteY4" fmla="*/ 575342 h 1713964"/>
                    <a:gd name="connsiteX5" fmla="*/ 1842 w 1900907"/>
                    <a:gd name="connsiteY5" fmla="*/ 603286 h 1713964"/>
                    <a:gd name="connsiteX6" fmla="*/ 1559 w 1900907"/>
                    <a:gd name="connsiteY6" fmla="*/ 611088 h 1713964"/>
                    <a:gd name="connsiteX7" fmla="*/ 41945 w 1900907"/>
                    <a:gd name="connsiteY7" fmla="*/ 794500 h 1713964"/>
                    <a:gd name="connsiteX8" fmla="*/ 44638 w 1900907"/>
                    <a:gd name="connsiteY8" fmla="*/ 801304 h 1713964"/>
                    <a:gd name="connsiteX9" fmla="*/ 890791 w 1900907"/>
                    <a:gd name="connsiteY9" fmla="*/ 1694245 h 1713964"/>
                    <a:gd name="connsiteX10" fmla="*/ 948894 w 1900907"/>
                    <a:gd name="connsiteY10" fmla="*/ 1713964 h 1713964"/>
                    <a:gd name="connsiteX11" fmla="*/ 1007561 w 1900907"/>
                    <a:gd name="connsiteY11" fmla="*/ 1693681 h 1713964"/>
                    <a:gd name="connsiteX12" fmla="*/ 1805392 w 1900907"/>
                    <a:gd name="connsiteY12" fmla="*/ 898189 h 1713964"/>
                    <a:gd name="connsiteX13" fmla="*/ 1825516 w 1900907"/>
                    <a:gd name="connsiteY13" fmla="*/ 862442 h 1713964"/>
                    <a:gd name="connsiteX14" fmla="*/ 1830616 w 1900907"/>
                    <a:gd name="connsiteY14" fmla="*/ 852372 h 1713964"/>
                    <a:gd name="connsiteX15" fmla="*/ 1831326 w 1900907"/>
                    <a:gd name="connsiteY15" fmla="*/ 850811 h 1713964"/>
                    <a:gd name="connsiteX16" fmla="*/ 1833734 w 1900907"/>
                    <a:gd name="connsiteY16" fmla="*/ 846981 h 1713964"/>
                    <a:gd name="connsiteX17" fmla="*/ 1865761 w 1900907"/>
                    <a:gd name="connsiteY17" fmla="*/ 774211 h 1713964"/>
                    <a:gd name="connsiteX18" fmla="*/ 1899772 w 1900907"/>
                    <a:gd name="connsiteY18" fmla="*/ 611226 h 1713964"/>
                    <a:gd name="connsiteX19" fmla="*/ 1899346 w 1900907"/>
                    <a:gd name="connsiteY19" fmla="*/ 601154 h 1713964"/>
                    <a:gd name="connsiteX20" fmla="*/ 1900907 w 1900907"/>
                    <a:gd name="connsiteY20" fmla="*/ 575342 h 171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0907" h="1713964">
                      <a:moveTo>
                        <a:pt x="1900907" y="575342"/>
                      </a:moveTo>
                      <a:cubicBezTo>
                        <a:pt x="1900907" y="258167"/>
                        <a:pt x="1652208" y="0"/>
                        <a:pt x="1346961" y="0"/>
                      </a:cubicBezTo>
                      <a:cubicBezTo>
                        <a:pt x="1196180" y="0"/>
                        <a:pt x="1053480" y="65109"/>
                        <a:pt x="950454" y="176177"/>
                      </a:cubicBezTo>
                      <a:cubicBezTo>
                        <a:pt x="847288" y="65110"/>
                        <a:pt x="704445" y="0"/>
                        <a:pt x="553946" y="0"/>
                      </a:cubicBezTo>
                      <a:cubicBezTo>
                        <a:pt x="248559" y="0"/>
                        <a:pt x="0" y="258025"/>
                        <a:pt x="0" y="575342"/>
                      </a:cubicBezTo>
                      <a:cubicBezTo>
                        <a:pt x="0" y="585981"/>
                        <a:pt x="992" y="595484"/>
                        <a:pt x="1842" y="603286"/>
                      </a:cubicBezTo>
                      <a:cubicBezTo>
                        <a:pt x="1701" y="605840"/>
                        <a:pt x="1559" y="608393"/>
                        <a:pt x="1559" y="611088"/>
                      </a:cubicBezTo>
                      <a:cubicBezTo>
                        <a:pt x="1559" y="667258"/>
                        <a:pt x="15162" y="728962"/>
                        <a:pt x="41945" y="794500"/>
                      </a:cubicBezTo>
                      <a:cubicBezTo>
                        <a:pt x="42797" y="796910"/>
                        <a:pt x="43646" y="799181"/>
                        <a:pt x="44638" y="801304"/>
                      </a:cubicBezTo>
                      <a:cubicBezTo>
                        <a:pt x="213416" y="1206570"/>
                        <a:pt x="863160" y="1672830"/>
                        <a:pt x="890791" y="1694245"/>
                      </a:cubicBezTo>
                      <a:cubicBezTo>
                        <a:pt x="907940" y="1707438"/>
                        <a:pt x="928343" y="1713964"/>
                        <a:pt x="948894" y="1713964"/>
                      </a:cubicBezTo>
                      <a:cubicBezTo>
                        <a:pt x="969727" y="1713964"/>
                        <a:pt x="990277" y="1707157"/>
                        <a:pt x="1007561" y="1693681"/>
                      </a:cubicBezTo>
                      <a:cubicBezTo>
                        <a:pt x="1031226" y="1675243"/>
                        <a:pt x="1585456" y="1275937"/>
                        <a:pt x="1805392" y="898189"/>
                      </a:cubicBezTo>
                      <a:cubicBezTo>
                        <a:pt x="1813751" y="885425"/>
                        <a:pt x="1819989" y="873085"/>
                        <a:pt x="1825516" y="862442"/>
                      </a:cubicBezTo>
                      <a:cubicBezTo>
                        <a:pt x="1827215" y="859040"/>
                        <a:pt x="1828774" y="855637"/>
                        <a:pt x="1830616" y="852372"/>
                      </a:cubicBezTo>
                      <a:lnTo>
                        <a:pt x="1831326" y="850811"/>
                      </a:lnTo>
                      <a:cubicBezTo>
                        <a:pt x="1832036" y="849535"/>
                        <a:pt x="1832885" y="848116"/>
                        <a:pt x="1833734" y="846981"/>
                      </a:cubicBezTo>
                      <a:cubicBezTo>
                        <a:pt x="1846913" y="821304"/>
                        <a:pt x="1857397" y="797475"/>
                        <a:pt x="1865761" y="774211"/>
                      </a:cubicBezTo>
                      <a:cubicBezTo>
                        <a:pt x="1888572" y="714351"/>
                        <a:pt x="1899772" y="661015"/>
                        <a:pt x="1899772" y="611226"/>
                      </a:cubicBezTo>
                      <a:cubicBezTo>
                        <a:pt x="1899772" y="607397"/>
                        <a:pt x="1899629" y="603993"/>
                        <a:pt x="1899346" y="601154"/>
                      </a:cubicBezTo>
                      <a:cubicBezTo>
                        <a:pt x="1900060" y="594634"/>
                        <a:pt x="1900907" y="585838"/>
                        <a:pt x="1900907" y="575342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dash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 rot="20700000">
              <a:off x="697829" y="804352"/>
              <a:ext cx="736348" cy="663932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36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20700000">
              <a:off x="731181" y="936262"/>
              <a:ext cx="671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rgbClr val="FCFAF8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LOVE U DAD</a:t>
              </a:r>
              <a:endParaRPr lang="zh-CN" altLang="en-US" sz="1000" dirty="0">
                <a:solidFill>
                  <a:srgbClr val="FCFAF8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31" name="矩形 51"/>
          <p:cNvSpPr/>
          <p:nvPr/>
        </p:nvSpPr>
        <p:spPr>
          <a:xfrm>
            <a:off x="658813" y="1802383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1617" y="2229078"/>
            <a:ext cx="682879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俄罗斯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032" name="图形 1031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1428" y="1839562"/>
            <a:ext cx="543256" cy="543256"/>
          </a:xfrm>
          <a:prstGeom prst="rect">
            <a:avLst/>
          </a:prstGeom>
        </p:spPr>
      </p:pic>
      <p:sp>
        <p:nvSpPr>
          <p:cNvPr id="81" name="矩形: 圆角 80"/>
          <p:cNvSpPr/>
          <p:nvPr/>
        </p:nvSpPr>
        <p:spPr>
          <a:xfrm>
            <a:off x="1431540" y="1982130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0" name="文本框 29"/>
          <p:cNvSpPr txBox="1"/>
          <p:nvPr/>
        </p:nvSpPr>
        <p:spPr>
          <a:xfrm>
            <a:off x="1749133" y="2021032"/>
            <a:ext cx="822815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2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13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85" name="矩形 51"/>
          <p:cNvSpPr/>
          <p:nvPr/>
        </p:nvSpPr>
        <p:spPr>
          <a:xfrm>
            <a:off x="3518956" y="1802383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562348" y="2229078"/>
            <a:ext cx="682879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比利时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49" name="图形 48"/>
          <p:cNvPicPr/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32159" y="1839562"/>
            <a:ext cx="543256" cy="543256"/>
          </a:xfrm>
          <a:prstGeom prst="rect">
            <a:avLst/>
          </a:prstGeom>
        </p:spPr>
      </p:pic>
      <p:sp>
        <p:nvSpPr>
          <p:cNvPr id="89" name="矩形: 圆角 88"/>
          <p:cNvSpPr/>
          <p:nvPr/>
        </p:nvSpPr>
        <p:spPr>
          <a:xfrm>
            <a:off x="4284429" y="1982130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0" name="文本框 89"/>
          <p:cNvSpPr txBox="1"/>
          <p:nvPr/>
        </p:nvSpPr>
        <p:spPr>
          <a:xfrm>
            <a:off x="4602022" y="2021032"/>
            <a:ext cx="822815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3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19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93" name="矩形 51"/>
          <p:cNvSpPr/>
          <p:nvPr/>
        </p:nvSpPr>
        <p:spPr>
          <a:xfrm>
            <a:off x="6376787" y="1802383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557614" y="2229078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韩国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61" name="图形 60"/>
          <p:cNvPicPr/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4390" y="1839562"/>
            <a:ext cx="543256" cy="543256"/>
          </a:xfrm>
          <a:prstGeom prst="rect">
            <a:avLst/>
          </a:prstGeom>
        </p:spPr>
      </p:pic>
      <p:sp>
        <p:nvSpPr>
          <p:cNvPr id="97" name="矩形: 圆角 96"/>
          <p:cNvSpPr/>
          <p:nvPr/>
        </p:nvSpPr>
        <p:spPr>
          <a:xfrm>
            <a:off x="7142260" y="1982130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8" name="文本框 97"/>
          <p:cNvSpPr txBox="1"/>
          <p:nvPr/>
        </p:nvSpPr>
        <p:spPr>
          <a:xfrm>
            <a:off x="7512495" y="2021032"/>
            <a:ext cx="717531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5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8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99" name="矩形 51"/>
          <p:cNvSpPr/>
          <p:nvPr/>
        </p:nvSpPr>
        <p:spPr>
          <a:xfrm>
            <a:off x="9248722" y="1802383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95109" y="2229078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德国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55" name="图形 54"/>
          <p:cNvPicPr/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81885" y="1839562"/>
            <a:ext cx="543256" cy="543256"/>
          </a:xfrm>
          <a:prstGeom prst="rect">
            <a:avLst/>
          </a:prstGeom>
        </p:spPr>
      </p:pic>
      <p:sp>
        <p:nvSpPr>
          <p:cNvPr id="103" name="矩形: 圆角 102"/>
          <p:cNvSpPr/>
          <p:nvPr/>
        </p:nvSpPr>
        <p:spPr>
          <a:xfrm>
            <a:off x="10038028" y="1982129"/>
            <a:ext cx="1458000" cy="3927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04" name="文本框 103"/>
          <p:cNvSpPr txBox="1"/>
          <p:nvPr/>
        </p:nvSpPr>
        <p:spPr>
          <a:xfrm>
            <a:off x="10073672" y="2021032"/>
            <a:ext cx="1386712" cy="314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耶稣升天节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05" name="矩形 51"/>
          <p:cNvSpPr/>
          <p:nvPr/>
        </p:nvSpPr>
        <p:spPr>
          <a:xfrm>
            <a:off x="658813" y="3169090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74652" y="3560683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丹麦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57" name="图形 56"/>
          <p:cNvPicPr/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1428" y="3171167"/>
            <a:ext cx="543256" cy="543256"/>
          </a:xfrm>
          <a:prstGeom prst="rect">
            <a:avLst/>
          </a:prstGeom>
        </p:spPr>
      </p:pic>
      <p:sp>
        <p:nvSpPr>
          <p:cNvPr id="109" name="矩形: 圆角 108"/>
          <p:cNvSpPr/>
          <p:nvPr/>
        </p:nvSpPr>
        <p:spPr>
          <a:xfrm>
            <a:off x="1431540" y="3348837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0" name="文本框 109"/>
          <p:cNvSpPr txBox="1"/>
          <p:nvPr/>
        </p:nvSpPr>
        <p:spPr>
          <a:xfrm>
            <a:off x="1801775" y="3387739"/>
            <a:ext cx="717531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6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4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11" name="矩形 51"/>
          <p:cNvSpPr/>
          <p:nvPr/>
        </p:nvSpPr>
        <p:spPr>
          <a:xfrm>
            <a:off x="3495803" y="3169090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552817" y="3560683"/>
            <a:ext cx="682879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立陶宛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63" name="图形 62"/>
          <p:cNvPicPr/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22628" y="3171167"/>
            <a:ext cx="543256" cy="543256"/>
          </a:xfrm>
          <a:prstGeom prst="rect">
            <a:avLst/>
          </a:prstGeom>
        </p:spPr>
      </p:pic>
      <p:sp>
        <p:nvSpPr>
          <p:cNvPr id="115" name="矩形: 圆角 114"/>
          <p:cNvSpPr/>
          <p:nvPr/>
        </p:nvSpPr>
        <p:spPr>
          <a:xfrm>
            <a:off x="4284954" y="3348836"/>
            <a:ext cx="1456950" cy="3927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6" name="文本框 115"/>
          <p:cNvSpPr txBox="1"/>
          <p:nvPr/>
        </p:nvSpPr>
        <p:spPr>
          <a:xfrm>
            <a:off x="4210489" y="3387739"/>
            <a:ext cx="1605880" cy="314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第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1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个星期日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17" name="矩形 51"/>
          <p:cNvSpPr/>
          <p:nvPr/>
        </p:nvSpPr>
        <p:spPr>
          <a:xfrm>
            <a:off x="6353634" y="3169090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412107" y="3560683"/>
            <a:ext cx="682879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比利时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95" name="图形 94"/>
          <p:cNvPicPr/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1918" y="3171167"/>
            <a:ext cx="543256" cy="543256"/>
          </a:xfrm>
          <a:prstGeom prst="rect">
            <a:avLst/>
          </a:prstGeom>
        </p:spPr>
      </p:pic>
      <p:sp>
        <p:nvSpPr>
          <p:cNvPr id="121" name="矩形: 圆角 120"/>
          <p:cNvSpPr/>
          <p:nvPr/>
        </p:nvSpPr>
        <p:spPr>
          <a:xfrm>
            <a:off x="7142785" y="3348836"/>
            <a:ext cx="1456950" cy="3927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2" name="文本框 121"/>
          <p:cNvSpPr txBox="1"/>
          <p:nvPr/>
        </p:nvSpPr>
        <p:spPr>
          <a:xfrm>
            <a:off x="7068320" y="3387739"/>
            <a:ext cx="1605880" cy="314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第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2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个星期日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23" name="矩形 51"/>
          <p:cNvSpPr/>
          <p:nvPr/>
        </p:nvSpPr>
        <p:spPr>
          <a:xfrm>
            <a:off x="9248722" y="3169090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9216090" y="3560683"/>
            <a:ext cx="848950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保加利亚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51" name="图形 50"/>
          <p:cNvPicPr/>
          <p:nvPr/>
        </p:nvPicPr>
        <p:blipFill>
          <a:blip r:embed="rId13" cstate="screen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68937" y="3171167"/>
            <a:ext cx="543256" cy="543256"/>
          </a:xfrm>
          <a:prstGeom prst="rect">
            <a:avLst/>
          </a:prstGeom>
        </p:spPr>
      </p:pic>
      <p:sp>
        <p:nvSpPr>
          <p:cNvPr id="127" name="矩形: 圆角 126"/>
          <p:cNvSpPr/>
          <p:nvPr/>
        </p:nvSpPr>
        <p:spPr>
          <a:xfrm>
            <a:off x="10038028" y="3348837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8" name="文本框 127"/>
          <p:cNvSpPr txBox="1"/>
          <p:nvPr/>
        </p:nvSpPr>
        <p:spPr>
          <a:xfrm>
            <a:off x="10355621" y="3387739"/>
            <a:ext cx="822815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6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20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29" name="矩形 51"/>
          <p:cNvSpPr/>
          <p:nvPr/>
        </p:nvSpPr>
        <p:spPr>
          <a:xfrm>
            <a:off x="658813" y="4535797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74652" y="4946343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波兰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030" name="图形 1029"/>
          <p:cNvPicPr/>
          <p:nvPr/>
        </p:nvPicPr>
        <p:blipFill>
          <a:blip r:embed="rId15" cstate="screen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1428" y="4556827"/>
            <a:ext cx="543256" cy="543256"/>
          </a:xfrm>
          <a:prstGeom prst="rect">
            <a:avLst/>
          </a:prstGeom>
        </p:spPr>
      </p:pic>
      <p:sp>
        <p:nvSpPr>
          <p:cNvPr id="133" name="矩形: 圆角 132"/>
          <p:cNvSpPr/>
          <p:nvPr/>
        </p:nvSpPr>
        <p:spPr>
          <a:xfrm>
            <a:off x="1431540" y="4715544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4" name="文本框 133"/>
          <p:cNvSpPr txBox="1"/>
          <p:nvPr/>
        </p:nvSpPr>
        <p:spPr>
          <a:xfrm>
            <a:off x="1749133" y="4754446"/>
            <a:ext cx="822815" cy="31499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6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23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35" name="矩形 51"/>
          <p:cNvSpPr/>
          <p:nvPr/>
        </p:nvSpPr>
        <p:spPr>
          <a:xfrm>
            <a:off x="3495803" y="4535797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635852" y="4943540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巴西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53" name="图形 52"/>
          <p:cNvPicPr/>
          <p:nvPr/>
        </p:nvPicPr>
        <p:blipFill>
          <a:blip r:embed="rId17" cstate="screen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622628" y="4554024"/>
            <a:ext cx="543256" cy="543256"/>
          </a:xfrm>
          <a:prstGeom prst="rect">
            <a:avLst/>
          </a:prstGeom>
        </p:spPr>
      </p:pic>
      <p:sp>
        <p:nvSpPr>
          <p:cNvPr id="139" name="矩形: 圆角 138"/>
          <p:cNvSpPr/>
          <p:nvPr/>
        </p:nvSpPr>
        <p:spPr>
          <a:xfrm>
            <a:off x="4284954" y="4715543"/>
            <a:ext cx="1456950" cy="3927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0" name="文本框 139"/>
          <p:cNvSpPr txBox="1"/>
          <p:nvPr/>
        </p:nvSpPr>
        <p:spPr>
          <a:xfrm>
            <a:off x="4210489" y="4754079"/>
            <a:ext cx="1605880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8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月第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2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个星期日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41" name="矩形 51"/>
          <p:cNvSpPr/>
          <p:nvPr/>
        </p:nvSpPr>
        <p:spPr>
          <a:xfrm>
            <a:off x="6353634" y="4535797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329071" y="4943540"/>
            <a:ext cx="848951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澳大利亚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47" name="图形 46"/>
          <p:cNvPicPr/>
          <p:nvPr/>
        </p:nvPicPr>
        <p:blipFill>
          <a:blip r:embed="rId19" cstate="screen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481918" y="4554024"/>
            <a:ext cx="543256" cy="543256"/>
          </a:xfrm>
          <a:prstGeom prst="rect">
            <a:avLst/>
          </a:prstGeom>
        </p:spPr>
      </p:pic>
      <p:sp>
        <p:nvSpPr>
          <p:cNvPr id="145" name="矩形: 圆角 144"/>
          <p:cNvSpPr/>
          <p:nvPr/>
        </p:nvSpPr>
        <p:spPr>
          <a:xfrm>
            <a:off x="7142785" y="4715543"/>
            <a:ext cx="1456950" cy="3927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6" name="文本框 145"/>
          <p:cNvSpPr txBox="1"/>
          <p:nvPr/>
        </p:nvSpPr>
        <p:spPr>
          <a:xfrm>
            <a:off x="7068320" y="4754079"/>
            <a:ext cx="1605880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9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月第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1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个星期日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sp>
        <p:nvSpPr>
          <p:cNvPr id="147" name="矩形 51"/>
          <p:cNvSpPr/>
          <p:nvPr/>
        </p:nvSpPr>
        <p:spPr>
          <a:xfrm>
            <a:off x="9248722" y="4535797"/>
            <a:ext cx="2297413" cy="75229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  <a:effectLst>
            <a:outerShdw blurRad="76200" dist="381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382161" y="4943540"/>
            <a:ext cx="516808" cy="31572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0" i="0" spc="120">
                <a:solidFill>
                  <a:srgbClr val="0C3892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FCFAF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泰国</a:t>
            </a:r>
            <a:endParaRPr lang="zh-CN" altLang="en-US" sz="1200" dirty="0">
              <a:solidFill>
                <a:srgbClr val="FCFAF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036" name="图形 1035"/>
          <p:cNvPicPr/>
          <p:nvPr/>
        </p:nvPicPr>
        <p:blipFill>
          <a:blip r:embed="rId21" cstate="screen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368937" y="4554024"/>
            <a:ext cx="543256" cy="543256"/>
          </a:xfrm>
          <a:prstGeom prst="rect">
            <a:avLst/>
          </a:prstGeom>
        </p:spPr>
      </p:pic>
      <p:sp>
        <p:nvSpPr>
          <p:cNvPr id="151" name="矩形: 圆角 150"/>
          <p:cNvSpPr/>
          <p:nvPr/>
        </p:nvSpPr>
        <p:spPr>
          <a:xfrm>
            <a:off x="10038028" y="4715544"/>
            <a:ext cx="1458000" cy="392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AC1F9"/>
              </a:gs>
              <a:gs pos="85000">
                <a:srgbClr val="1A55C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2" name="文本框 151"/>
          <p:cNvSpPr txBox="1"/>
          <p:nvPr/>
        </p:nvSpPr>
        <p:spPr>
          <a:xfrm>
            <a:off x="10229871" y="4754079"/>
            <a:ext cx="107431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 i="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12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月</a:t>
            </a:r>
            <a:r>
              <a:rPr lang="en-US" altLang="zh-CN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5</a:t>
            </a:r>
            <a:r>
              <a:rPr lang="zh-CN" altLang="en-US" sz="1200" dirty="0">
                <a:solidFill>
                  <a:srgbClr val="FCFAF8"/>
                </a:solidFill>
                <a:sym typeface="阿里巴巴普惠体 R" panose="00020600040101010101" pitchFamily="18" charset="-122"/>
              </a:rPr>
              <a:t>日</a:t>
            </a:r>
            <a:endParaRPr lang="zh-CN" altLang="en-US" sz="1200" dirty="0">
              <a:solidFill>
                <a:srgbClr val="FCFAF8"/>
              </a:solidFill>
              <a:sym typeface="阿里巴巴普惠体 R" panose="00020600040101010101" pitchFamily="18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660401" y="5766992"/>
            <a:ext cx="10836274" cy="335731"/>
            <a:chOff x="660401" y="5766992"/>
            <a:chExt cx="10836274" cy="335731"/>
          </a:xfrm>
        </p:grpSpPr>
        <p:sp>
          <p:nvSpPr>
            <p:cNvPr id="125" name="文本框 124"/>
            <p:cNvSpPr txBox="1"/>
            <p:nvPr/>
          </p:nvSpPr>
          <p:spPr>
            <a:xfrm>
              <a:off x="3625435" y="5825724"/>
              <a:ext cx="3236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rgbClr val="0C3892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defRPr>
              </a:lvl1pPr>
            </a:lstStyle>
            <a:p>
              <a:r>
                <a:rPr lang="zh-CN" altLang="en-US" spc="13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长大后才知道，能遮风挡雨的不止是房子，还有父亲</a:t>
              </a:r>
              <a:endParaRPr lang="zh-CN" altLang="en-US" spc="13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cxnSp>
          <p:nvCxnSpPr>
            <p:cNvPr id="131" name="直接连接符 130"/>
            <p:cNvCxnSpPr/>
            <p:nvPr/>
          </p:nvCxnSpPr>
          <p:spPr>
            <a:xfrm flipH="1">
              <a:off x="660401" y="5964223"/>
              <a:ext cx="2679699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 flipV="1">
              <a:off x="7112000" y="5964224"/>
              <a:ext cx="2685347" cy="1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任意多边形: 形状 142"/>
            <p:cNvSpPr/>
            <p:nvPr/>
          </p:nvSpPr>
          <p:spPr>
            <a:xfrm>
              <a:off x="9745123" y="5766992"/>
              <a:ext cx="1030636" cy="301323"/>
            </a:xfrm>
            <a:custGeom>
              <a:avLst/>
              <a:gdLst>
                <a:gd name="connsiteX0" fmla="*/ 548573 w 1983451"/>
                <a:gd name="connsiteY0" fmla="*/ 579896 h 579895"/>
                <a:gd name="connsiteX1" fmla="*/ 416175 w 1983451"/>
                <a:gd name="connsiteY1" fmla="*/ 567513 h 579895"/>
                <a:gd name="connsiteX2" fmla="*/ 50415 w 1983451"/>
                <a:gd name="connsiteY2" fmla="*/ 296051 h 579895"/>
                <a:gd name="connsiteX3" fmla="*/ 3743 w 1983451"/>
                <a:gd name="connsiteY3" fmla="*/ 114123 h 579895"/>
                <a:gd name="connsiteX4" fmla="*/ 32318 w 1983451"/>
                <a:gd name="connsiteY4" fmla="*/ 87453 h 579895"/>
                <a:gd name="connsiteX5" fmla="*/ 72323 w 1983451"/>
                <a:gd name="connsiteY5" fmla="*/ 92216 h 579895"/>
                <a:gd name="connsiteX6" fmla="*/ 93278 w 1983451"/>
                <a:gd name="connsiteY6" fmla="*/ 120791 h 579895"/>
                <a:gd name="connsiteX7" fmla="*/ 83753 w 1983451"/>
                <a:gd name="connsiteY7" fmla="*/ 133173 h 579895"/>
                <a:gd name="connsiteX8" fmla="*/ 66608 w 1983451"/>
                <a:gd name="connsiteY8" fmla="*/ 129363 h 579895"/>
                <a:gd name="connsiteX9" fmla="*/ 64703 w 1983451"/>
                <a:gd name="connsiteY9" fmla="*/ 128411 h 579895"/>
                <a:gd name="connsiteX10" fmla="*/ 70418 w 1983451"/>
                <a:gd name="connsiteY10" fmla="*/ 151271 h 579895"/>
                <a:gd name="connsiteX11" fmla="*/ 335213 w 1983451"/>
                <a:gd name="connsiteY11" fmla="*/ 256046 h 579895"/>
                <a:gd name="connsiteX12" fmla="*/ 553335 w 1983451"/>
                <a:gd name="connsiteY12" fmla="*/ 135078 h 579895"/>
                <a:gd name="connsiteX13" fmla="*/ 702878 w 1983451"/>
                <a:gd name="connsiteY13" fmla="*/ 19826 h 579895"/>
                <a:gd name="connsiteX14" fmla="*/ 977198 w 1983451"/>
                <a:gd name="connsiteY14" fmla="*/ 96978 h 579895"/>
                <a:gd name="connsiteX15" fmla="*/ 991485 w 1983451"/>
                <a:gd name="connsiteY15" fmla="*/ 123648 h 579895"/>
                <a:gd name="connsiteX16" fmla="*/ 1005773 w 1983451"/>
                <a:gd name="connsiteY16" fmla="*/ 96978 h 579895"/>
                <a:gd name="connsiteX17" fmla="*/ 1280093 w 1983451"/>
                <a:gd name="connsiteY17" fmla="*/ 19826 h 579895"/>
                <a:gd name="connsiteX18" fmla="*/ 1429635 w 1983451"/>
                <a:gd name="connsiteY18" fmla="*/ 135078 h 579895"/>
                <a:gd name="connsiteX19" fmla="*/ 1647758 w 1983451"/>
                <a:gd name="connsiteY19" fmla="*/ 256046 h 579895"/>
                <a:gd name="connsiteX20" fmla="*/ 1912553 w 1983451"/>
                <a:gd name="connsiteY20" fmla="*/ 151271 h 579895"/>
                <a:gd name="connsiteX21" fmla="*/ 1918268 w 1983451"/>
                <a:gd name="connsiteY21" fmla="*/ 128411 h 579895"/>
                <a:gd name="connsiteX22" fmla="*/ 1916363 w 1983451"/>
                <a:gd name="connsiteY22" fmla="*/ 129363 h 579895"/>
                <a:gd name="connsiteX23" fmla="*/ 1899218 w 1983451"/>
                <a:gd name="connsiteY23" fmla="*/ 133173 h 579895"/>
                <a:gd name="connsiteX24" fmla="*/ 1889693 w 1983451"/>
                <a:gd name="connsiteY24" fmla="*/ 120791 h 579895"/>
                <a:gd name="connsiteX25" fmla="*/ 1910648 w 1983451"/>
                <a:gd name="connsiteY25" fmla="*/ 92216 h 579895"/>
                <a:gd name="connsiteX26" fmla="*/ 1950653 w 1983451"/>
                <a:gd name="connsiteY26" fmla="*/ 87453 h 579895"/>
                <a:gd name="connsiteX27" fmla="*/ 1979228 w 1983451"/>
                <a:gd name="connsiteY27" fmla="*/ 114123 h 579895"/>
                <a:gd name="connsiteX28" fmla="*/ 1979228 w 1983451"/>
                <a:gd name="connsiteY28" fmla="*/ 114123 h 579895"/>
                <a:gd name="connsiteX29" fmla="*/ 1933508 w 1983451"/>
                <a:gd name="connsiteY29" fmla="*/ 296051 h 579895"/>
                <a:gd name="connsiteX30" fmla="*/ 1567748 w 1983451"/>
                <a:gd name="connsiteY30" fmla="*/ 567513 h 579895"/>
                <a:gd name="connsiteX31" fmla="*/ 994343 w 1983451"/>
                <a:gd name="connsiteY31" fmla="*/ 368441 h 579895"/>
                <a:gd name="connsiteX32" fmla="*/ 993390 w 1983451"/>
                <a:gd name="connsiteY32" fmla="*/ 365583 h 579895"/>
                <a:gd name="connsiteX33" fmla="*/ 992438 w 1983451"/>
                <a:gd name="connsiteY33" fmla="*/ 368441 h 579895"/>
                <a:gd name="connsiteX34" fmla="*/ 548573 w 1983451"/>
                <a:gd name="connsiteY34" fmla="*/ 579896 h 579895"/>
                <a:gd name="connsiteX35" fmla="*/ 39938 w 1983451"/>
                <a:gd name="connsiteY35" fmla="*/ 116028 h 579895"/>
                <a:gd name="connsiteX36" fmla="*/ 31365 w 1983451"/>
                <a:gd name="connsiteY36" fmla="*/ 125553 h 579895"/>
                <a:gd name="connsiteX37" fmla="*/ 76133 w 1983451"/>
                <a:gd name="connsiteY37" fmla="*/ 282716 h 579895"/>
                <a:gd name="connsiteX38" fmla="*/ 421890 w 1983451"/>
                <a:gd name="connsiteY38" fmla="*/ 539891 h 579895"/>
                <a:gd name="connsiteX39" fmla="*/ 963863 w 1983451"/>
                <a:gd name="connsiteY39" fmla="*/ 357963 h 579895"/>
                <a:gd name="connsiteX40" fmla="*/ 978150 w 1983451"/>
                <a:gd name="connsiteY40" fmla="*/ 320816 h 579895"/>
                <a:gd name="connsiteX41" fmla="*/ 991485 w 1983451"/>
                <a:gd name="connsiteY41" fmla="*/ 310338 h 579895"/>
                <a:gd name="connsiteX42" fmla="*/ 991485 w 1983451"/>
                <a:gd name="connsiteY42" fmla="*/ 310338 h 579895"/>
                <a:gd name="connsiteX43" fmla="*/ 1004820 w 1983451"/>
                <a:gd name="connsiteY43" fmla="*/ 320816 h 579895"/>
                <a:gd name="connsiteX44" fmla="*/ 1019108 w 1983451"/>
                <a:gd name="connsiteY44" fmla="*/ 357963 h 579895"/>
                <a:gd name="connsiteX45" fmla="*/ 1561080 w 1983451"/>
                <a:gd name="connsiteY45" fmla="*/ 539891 h 579895"/>
                <a:gd name="connsiteX46" fmla="*/ 1906838 w 1983451"/>
                <a:gd name="connsiteY46" fmla="*/ 282716 h 579895"/>
                <a:gd name="connsiteX47" fmla="*/ 1951605 w 1983451"/>
                <a:gd name="connsiteY47" fmla="*/ 125553 h 579895"/>
                <a:gd name="connsiteX48" fmla="*/ 1943033 w 1983451"/>
                <a:gd name="connsiteY48" fmla="*/ 116028 h 579895"/>
                <a:gd name="connsiteX49" fmla="*/ 1936365 w 1983451"/>
                <a:gd name="connsiteY49" fmla="*/ 165558 h 579895"/>
                <a:gd name="connsiteX50" fmla="*/ 1644900 w 1983451"/>
                <a:gd name="connsiteY50" fmla="*/ 283668 h 579895"/>
                <a:gd name="connsiteX51" fmla="*/ 1407728 w 1983451"/>
                <a:gd name="connsiteY51" fmla="*/ 154128 h 579895"/>
                <a:gd name="connsiteX52" fmla="*/ 1268663 w 1983451"/>
                <a:gd name="connsiteY52" fmla="*/ 45543 h 579895"/>
                <a:gd name="connsiteX53" fmla="*/ 1029585 w 1983451"/>
                <a:gd name="connsiteY53" fmla="*/ 110313 h 579895"/>
                <a:gd name="connsiteX54" fmla="*/ 1003868 w 1983451"/>
                <a:gd name="connsiteY54" fmla="*/ 164606 h 579895"/>
                <a:gd name="connsiteX55" fmla="*/ 990533 w 1983451"/>
                <a:gd name="connsiteY55" fmla="*/ 174131 h 579895"/>
                <a:gd name="connsiteX56" fmla="*/ 977198 w 1983451"/>
                <a:gd name="connsiteY56" fmla="*/ 164606 h 579895"/>
                <a:gd name="connsiteX57" fmla="*/ 951480 w 1983451"/>
                <a:gd name="connsiteY57" fmla="*/ 110313 h 579895"/>
                <a:gd name="connsiteX58" fmla="*/ 712403 w 1983451"/>
                <a:gd name="connsiteY58" fmla="*/ 45543 h 579895"/>
                <a:gd name="connsiteX59" fmla="*/ 573338 w 1983451"/>
                <a:gd name="connsiteY59" fmla="*/ 154128 h 579895"/>
                <a:gd name="connsiteX60" fmla="*/ 337118 w 1983451"/>
                <a:gd name="connsiteY60" fmla="*/ 283668 h 579895"/>
                <a:gd name="connsiteX61" fmla="*/ 45653 w 1983451"/>
                <a:gd name="connsiteY61" fmla="*/ 165558 h 579895"/>
                <a:gd name="connsiteX62" fmla="*/ 39938 w 1983451"/>
                <a:gd name="connsiteY62" fmla="*/ 116028 h 5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83451" h="579895">
                  <a:moveTo>
                    <a:pt x="548573" y="579896"/>
                  </a:moveTo>
                  <a:cubicBezTo>
                    <a:pt x="505710" y="579896"/>
                    <a:pt x="461895" y="576086"/>
                    <a:pt x="416175" y="567513"/>
                  </a:cubicBezTo>
                  <a:cubicBezTo>
                    <a:pt x="198053" y="526556"/>
                    <a:pt x="87563" y="363678"/>
                    <a:pt x="50415" y="296051"/>
                  </a:cubicBezTo>
                  <a:cubicBezTo>
                    <a:pt x="10410" y="222708"/>
                    <a:pt x="-8640" y="147461"/>
                    <a:pt x="3743" y="114123"/>
                  </a:cubicBezTo>
                  <a:cubicBezTo>
                    <a:pt x="8505" y="100788"/>
                    <a:pt x="18983" y="91263"/>
                    <a:pt x="32318" y="87453"/>
                  </a:cubicBezTo>
                  <a:cubicBezTo>
                    <a:pt x="45653" y="82691"/>
                    <a:pt x="60893" y="84596"/>
                    <a:pt x="72323" y="92216"/>
                  </a:cubicBezTo>
                  <a:cubicBezTo>
                    <a:pt x="78990" y="96026"/>
                    <a:pt x="94230" y="107456"/>
                    <a:pt x="93278" y="120791"/>
                  </a:cubicBezTo>
                  <a:cubicBezTo>
                    <a:pt x="92325" y="126506"/>
                    <a:pt x="88515" y="131268"/>
                    <a:pt x="83753" y="133173"/>
                  </a:cubicBezTo>
                  <a:cubicBezTo>
                    <a:pt x="80895" y="134126"/>
                    <a:pt x="74228" y="136031"/>
                    <a:pt x="66608" y="129363"/>
                  </a:cubicBezTo>
                  <a:cubicBezTo>
                    <a:pt x="66608" y="129363"/>
                    <a:pt x="65655" y="128411"/>
                    <a:pt x="64703" y="128411"/>
                  </a:cubicBezTo>
                  <a:cubicBezTo>
                    <a:pt x="62798" y="132221"/>
                    <a:pt x="63750" y="140793"/>
                    <a:pt x="70418" y="151271"/>
                  </a:cubicBezTo>
                  <a:cubicBezTo>
                    <a:pt x="112328" y="220803"/>
                    <a:pt x="220913" y="263666"/>
                    <a:pt x="335213" y="256046"/>
                  </a:cubicBezTo>
                  <a:cubicBezTo>
                    <a:pt x="448560" y="248426"/>
                    <a:pt x="499995" y="193181"/>
                    <a:pt x="553335" y="135078"/>
                  </a:cubicBezTo>
                  <a:cubicBezTo>
                    <a:pt x="593340" y="92216"/>
                    <a:pt x="634298" y="47448"/>
                    <a:pt x="702878" y="19826"/>
                  </a:cubicBezTo>
                  <a:cubicBezTo>
                    <a:pt x="839085" y="-35419"/>
                    <a:pt x="941955" y="36018"/>
                    <a:pt x="977198" y="96978"/>
                  </a:cubicBezTo>
                  <a:cubicBezTo>
                    <a:pt x="981960" y="104598"/>
                    <a:pt x="986723" y="114123"/>
                    <a:pt x="991485" y="123648"/>
                  </a:cubicBezTo>
                  <a:cubicBezTo>
                    <a:pt x="996248" y="113171"/>
                    <a:pt x="1001010" y="104598"/>
                    <a:pt x="1005773" y="96978"/>
                  </a:cubicBezTo>
                  <a:cubicBezTo>
                    <a:pt x="1041015" y="36018"/>
                    <a:pt x="1143885" y="-34467"/>
                    <a:pt x="1280093" y="19826"/>
                  </a:cubicBezTo>
                  <a:cubicBezTo>
                    <a:pt x="1348673" y="47448"/>
                    <a:pt x="1389630" y="92216"/>
                    <a:pt x="1429635" y="135078"/>
                  </a:cubicBezTo>
                  <a:cubicBezTo>
                    <a:pt x="1482975" y="193181"/>
                    <a:pt x="1533458" y="248426"/>
                    <a:pt x="1647758" y="256046"/>
                  </a:cubicBezTo>
                  <a:cubicBezTo>
                    <a:pt x="1762058" y="263666"/>
                    <a:pt x="1870643" y="220803"/>
                    <a:pt x="1912553" y="151271"/>
                  </a:cubicBezTo>
                  <a:cubicBezTo>
                    <a:pt x="1919220" y="140793"/>
                    <a:pt x="1919220" y="133173"/>
                    <a:pt x="1918268" y="128411"/>
                  </a:cubicBezTo>
                  <a:cubicBezTo>
                    <a:pt x="1917315" y="128411"/>
                    <a:pt x="1916363" y="129363"/>
                    <a:pt x="1916363" y="129363"/>
                  </a:cubicBezTo>
                  <a:cubicBezTo>
                    <a:pt x="1909695" y="136031"/>
                    <a:pt x="1902075" y="134126"/>
                    <a:pt x="1899218" y="133173"/>
                  </a:cubicBezTo>
                  <a:cubicBezTo>
                    <a:pt x="1894455" y="131268"/>
                    <a:pt x="1890645" y="126506"/>
                    <a:pt x="1889693" y="120791"/>
                  </a:cubicBezTo>
                  <a:cubicBezTo>
                    <a:pt x="1888740" y="108408"/>
                    <a:pt x="1903980" y="96978"/>
                    <a:pt x="1910648" y="92216"/>
                  </a:cubicBezTo>
                  <a:cubicBezTo>
                    <a:pt x="1922078" y="84596"/>
                    <a:pt x="1937318" y="82691"/>
                    <a:pt x="1950653" y="87453"/>
                  </a:cubicBezTo>
                  <a:cubicBezTo>
                    <a:pt x="1963988" y="91263"/>
                    <a:pt x="1973513" y="100788"/>
                    <a:pt x="1979228" y="114123"/>
                  </a:cubicBezTo>
                  <a:lnTo>
                    <a:pt x="1979228" y="114123"/>
                  </a:lnTo>
                  <a:cubicBezTo>
                    <a:pt x="1992563" y="147461"/>
                    <a:pt x="1973513" y="221756"/>
                    <a:pt x="1933508" y="296051"/>
                  </a:cubicBezTo>
                  <a:cubicBezTo>
                    <a:pt x="1896360" y="363678"/>
                    <a:pt x="1785870" y="526556"/>
                    <a:pt x="1567748" y="567513"/>
                  </a:cubicBezTo>
                  <a:cubicBezTo>
                    <a:pt x="1299143" y="617996"/>
                    <a:pt x="1054350" y="505601"/>
                    <a:pt x="994343" y="368441"/>
                  </a:cubicBezTo>
                  <a:cubicBezTo>
                    <a:pt x="994343" y="367488"/>
                    <a:pt x="993390" y="366536"/>
                    <a:pt x="993390" y="365583"/>
                  </a:cubicBezTo>
                  <a:cubicBezTo>
                    <a:pt x="993390" y="366536"/>
                    <a:pt x="992438" y="367488"/>
                    <a:pt x="992438" y="368441"/>
                  </a:cubicBezTo>
                  <a:cubicBezTo>
                    <a:pt x="940050" y="482741"/>
                    <a:pt x="761933" y="579896"/>
                    <a:pt x="548573" y="579896"/>
                  </a:cubicBezTo>
                  <a:close/>
                  <a:moveTo>
                    <a:pt x="39938" y="116028"/>
                  </a:moveTo>
                  <a:cubicBezTo>
                    <a:pt x="37080" y="117933"/>
                    <a:pt x="33270" y="119838"/>
                    <a:pt x="31365" y="125553"/>
                  </a:cubicBezTo>
                  <a:cubicBezTo>
                    <a:pt x="24698" y="143651"/>
                    <a:pt x="33270" y="205563"/>
                    <a:pt x="76133" y="282716"/>
                  </a:cubicBezTo>
                  <a:cubicBezTo>
                    <a:pt x="111375" y="347486"/>
                    <a:pt x="216150" y="500838"/>
                    <a:pt x="421890" y="539891"/>
                  </a:cubicBezTo>
                  <a:cubicBezTo>
                    <a:pt x="677160" y="588468"/>
                    <a:pt x="907665" y="484646"/>
                    <a:pt x="963863" y="357963"/>
                  </a:cubicBezTo>
                  <a:cubicBezTo>
                    <a:pt x="969578" y="345581"/>
                    <a:pt x="974340" y="333198"/>
                    <a:pt x="978150" y="320816"/>
                  </a:cubicBezTo>
                  <a:cubicBezTo>
                    <a:pt x="980055" y="315101"/>
                    <a:pt x="985770" y="310338"/>
                    <a:pt x="991485" y="310338"/>
                  </a:cubicBezTo>
                  <a:cubicBezTo>
                    <a:pt x="991485" y="310338"/>
                    <a:pt x="991485" y="310338"/>
                    <a:pt x="991485" y="310338"/>
                  </a:cubicBezTo>
                  <a:cubicBezTo>
                    <a:pt x="998153" y="310338"/>
                    <a:pt x="1002915" y="314148"/>
                    <a:pt x="1004820" y="320816"/>
                  </a:cubicBezTo>
                  <a:cubicBezTo>
                    <a:pt x="1008630" y="333198"/>
                    <a:pt x="1013393" y="345581"/>
                    <a:pt x="1019108" y="357963"/>
                  </a:cubicBezTo>
                  <a:cubicBezTo>
                    <a:pt x="1075305" y="484646"/>
                    <a:pt x="1306763" y="588468"/>
                    <a:pt x="1561080" y="539891"/>
                  </a:cubicBezTo>
                  <a:cubicBezTo>
                    <a:pt x="1766820" y="500838"/>
                    <a:pt x="1871595" y="347486"/>
                    <a:pt x="1906838" y="282716"/>
                  </a:cubicBezTo>
                  <a:cubicBezTo>
                    <a:pt x="1949700" y="205563"/>
                    <a:pt x="1958273" y="143651"/>
                    <a:pt x="1951605" y="125553"/>
                  </a:cubicBezTo>
                  <a:cubicBezTo>
                    <a:pt x="1949700" y="120791"/>
                    <a:pt x="1946843" y="117933"/>
                    <a:pt x="1943033" y="116028"/>
                  </a:cubicBezTo>
                  <a:cubicBezTo>
                    <a:pt x="1947795" y="125553"/>
                    <a:pt x="1949700" y="142698"/>
                    <a:pt x="1936365" y="165558"/>
                  </a:cubicBezTo>
                  <a:cubicBezTo>
                    <a:pt x="1889693" y="243663"/>
                    <a:pt x="1769678" y="292241"/>
                    <a:pt x="1644900" y="283668"/>
                  </a:cubicBezTo>
                  <a:cubicBezTo>
                    <a:pt x="1520123" y="275096"/>
                    <a:pt x="1462973" y="213183"/>
                    <a:pt x="1407728" y="154128"/>
                  </a:cubicBezTo>
                  <a:cubicBezTo>
                    <a:pt x="1369628" y="113171"/>
                    <a:pt x="1330575" y="71261"/>
                    <a:pt x="1268663" y="45543"/>
                  </a:cubicBezTo>
                  <a:cubicBezTo>
                    <a:pt x="1149600" y="-2082"/>
                    <a:pt x="1059113" y="59831"/>
                    <a:pt x="1029585" y="110313"/>
                  </a:cubicBezTo>
                  <a:cubicBezTo>
                    <a:pt x="1021013" y="124601"/>
                    <a:pt x="1011488" y="142698"/>
                    <a:pt x="1003868" y="164606"/>
                  </a:cubicBezTo>
                  <a:cubicBezTo>
                    <a:pt x="1001963" y="170321"/>
                    <a:pt x="996248" y="174131"/>
                    <a:pt x="990533" y="174131"/>
                  </a:cubicBezTo>
                  <a:cubicBezTo>
                    <a:pt x="984818" y="174131"/>
                    <a:pt x="979103" y="170321"/>
                    <a:pt x="977198" y="164606"/>
                  </a:cubicBezTo>
                  <a:cubicBezTo>
                    <a:pt x="969578" y="141746"/>
                    <a:pt x="960053" y="124601"/>
                    <a:pt x="951480" y="110313"/>
                  </a:cubicBezTo>
                  <a:cubicBezTo>
                    <a:pt x="921953" y="59831"/>
                    <a:pt x="831465" y="-2082"/>
                    <a:pt x="712403" y="45543"/>
                  </a:cubicBezTo>
                  <a:cubicBezTo>
                    <a:pt x="650490" y="70308"/>
                    <a:pt x="611438" y="113171"/>
                    <a:pt x="573338" y="154128"/>
                  </a:cubicBezTo>
                  <a:cubicBezTo>
                    <a:pt x="519998" y="213183"/>
                    <a:pt x="462848" y="275096"/>
                    <a:pt x="337118" y="283668"/>
                  </a:cubicBezTo>
                  <a:cubicBezTo>
                    <a:pt x="212340" y="292241"/>
                    <a:pt x="92325" y="243663"/>
                    <a:pt x="45653" y="165558"/>
                  </a:cubicBezTo>
                  <a:cubicBezTo>
                    <a:pt x="32318" y="141746"/>
                    <a:pt x="35175" y="125553"/>
                    <a:pt x="39938" y="116028"/>
                  </a:cubicBezTo>
                  <a:close/>
                </a:path>
              </a:pathLst>
            </a:custGeom>
            <a:solidFill>
              <a:srgbClr val="0C38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49" name="直接连接符 148"/>
            <p:cNvCxnSpPr/>
            <p:nvPr/>
          </p:nvCxnSpPr>
          <p:spPr>
            <a:xfrm flipH="1">
              <a:off x="10711445" y="5964224"/>
              <a:ext cx="785230" cy="0"/>
            </a:xfrm>
            <a:prstGeom prst="line">
              <a:avLst/>
            </a:prstGeom>
            <a:ln w="12700" cap="rnd">
              <a:solidFill>
                <a:srgbClr val="0C38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3" name="图形 152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819511" y="-478500"/>
            <a:ext cx="2057679" cy="2069437"/>
          </a:xfrm>
          <a:prstGeom prst="rect">
            <a:avLst/>
          </a:prstGeom>
        </p:spPr>
      </p:pic>
      <p:grpSp>
        <p:nvGrpSpPr>
          <p:cNvPr id="157" name="组合 156"/>
          <p:cNvGrpSpPr/>
          <p:nvPr/>
        </p:nvGrpSpPr>
        <p:grpSpPr>
          <a:xfrm>
            <a:off x="11270838" y="5380713"/>
            <a:ext cx="1155023" cy="1167019"/>
            <a:chOff x="5573268" y="2861427"/>
            <a:chExt cx="1155023" cy="1167019"/>
          </a:xfrm>
        </p:grpSpPr>
        <p:grpSp>
          <p:nvGrpSpPr>
            <p:cNvPr id="158" name="组合 157"/>
            <p:cNvGrpSpPr/>
            <p:nvPr/>
          </p:nvGrpSpPr>
          <p:grpSpPr>
            <a:xfrm rot="21172307">
              <a:off x="5796103" y="2861427"/>
              <a:ext cx="932188" cy="840513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62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 rot="20188472">
              <a:off x="5573268" y="3156658"/>
              <a:ext cx="966874" cy="871788"/>
              <a:chOff x="9473561" y="2572017"/>
              <a:chExt cx="1900907" cy="1713964"/>
            </a:xfrm>
            <a:effectLst>
              <a:outerShdw blurRad="101600" dist="50800" dir="8100000" algn="tr" rotWithShape="0">
                <a:srgbClr val="003076">
                  <a:alpha val="20000"/>
                </a:srgbClr>
              </a:outerShdw>
            </a:effectLst>
          </p:grpSpPr>
          <p:sp>
            <p:nvSpPr>
              <p:cNvPr id="160" name="图形 24"/>
              <p:cNvSpPr/>
              <p:nvPr/>
            </p:nvSpPr>
            <p:spPr>
              <a:xfrm>
                <a:off x="9473561" y="2572017"/>
                <a:ext cx="1900907" cy="17139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9DAFF"/>
                  </a:gs>
                  <a:gs pos="70000">
                    <a:srgbClr val="6DA7FF"/>
                  </a:gs>
                </a:gsLst>
                <a:lin ang="5400000" scaled="1"/>
                <a:tileRect/>
              </a:gradFill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图形 24"/>
              <p:cNvSpPr/>
              <p:nvPr/>
            </p:nvSpPr>
            <p:spPr>
              <a:xfrm>
                <a:off x="9616464" y="2700867"/>
                <a:ext cx="1615100" cy="1456264"/>
              </a:xfrm>
              <a:custGeom>
                <a:avLst/>
                <a:gdLst>
                  <a:gd name="connsiteX0" fmla="*/ 1900907 w 1900907"/>
                  <a:gd name="connsiteY0" fmla="*/ 575342 h 1713964"/>
                  <a:gd name="connsiteX1" fmla="*/ 1346961 w 1900907"/>
                  <a:gd name="connsiteY1" fmla="*/ 0 h 1713964"/>
                  <a:gd name="connsiteX2" fmla="*/ 950454 w 1900907"/>
                  <a:gd name="connsiteY2" fmla="*/ 176177 h 1713964"/>
                  <a:gd name="connsiteX3" fmla="*/ 553946 w 1900907"/>
                  <a:gd name="connsiteY3" fmla="*/ 0 h 1713964"/>
                  <a:gd name="connsiteX4" fmla="*/ 0 w 1900907"/>
                  <a:gd name="connsiteY4" fmla="*/ 575342 h 1713964"/>
                  <a:gd name="connsiteX5" fmla="*/ 1842 w 1900907"/>
                  <a:gd name="connsiteY5" fmla="*/ 603286 h 1713964"/>
                  <a:gd name="connsiteX6" fmla="*/ 1559 w 1900907"/>
                  <a:gd name="connsiteY6" fmla="*/ 611088 h 1713964"/>
                  <a:gd name="connsiteX7" fmla="*/ 41945 w 1900907"/>
                  <a:gd name="connsiteY7" fmla="*/ 794500 h 1713964"/>
                  <a:gd name="connsiteX8" fmla="*/ 44638 w 1900907"/>
                  <a:gd name="connsiteY8" fmla="*/ 801304 h 1713964"/>
                  <a:gd name="connsiteX9" fmla="*/ 890791 w 1900907"/>
                  <a:gd name="connsiteY9" fmla="*/ 1694245 h 1713964"/>
                  <a:gd name="connsiteX10" fmla="*/ 948894 w 1900907"/>
                  <a:gd name="connsiteY10" fmla="*/ 1713964 h 1713964"/>
                  <a:gd name="connsiteX11" fmla="*/ 1007561 w 1900907"/>
                  <a:gd name="connsiteY11" fmla="*/ 1693681 h 1713964"/>
                  <a:gd name="connsiteX12" fmla="*/ 1805392 w 1900907"/>
                  <a:gd name="connsiteY12" fmla="*/ 898189 h 1713964"/>
                  <a:gd name="connsiteX13" fmla="*/ 1825516 w 1900907"/>
                  <a:gd name="connsiteY13" fmla="*/ 862442 h 1713964"/>
                  <a:gd name="connsiteX14" fmla="*/ 1830616 w 1900907"/>
                  <a:gd name="connsiteY14" fmla="*/ 852372 h 1713964"/>
                  <a:gd name="connsiteX15" fmla="*/ 1831326 w 1900907"/>
                  <a:gd name="connsiteY15" fmla="*/ 850811 h 1713964"/>
                  <a:gd name="connsiteX16" fmla="*/ 1833734 w 1900907"/>
                  <a:gd name="connsiteY16" fmla="*/ 846981 h 1713964"/>
                  <a:gd name="connsiteX17" fmla="*/ 1865761 w 1900907"/>
                  <a:gd name="connsiteY17" fmla="*/ 774211 h 1713964"/>
                  <a:gd name="connsiteX18" fmla="*/ 1899772 w 1900907"/>
                  <a:gd name="connsiteY18" fmla="*/ 611226 h 1713964"/>
                  <a:gd name="connsiteX19" fmla="*/ 1899346 w 1900907"/>
                  <a:gd name="connsiteY19" fmla="*/ 601154 h 1713964"/>
                  <a:gd name="connsiteX20" fmla="*/ 1900907 w 1900907"/>
                  <a:gd name="connsiteY20" fmla="*/ 575342 h 17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0907" h="1713964">
                    <a:moveTo>
                      <a:pt x="1900907" y="575342"/>
                    </a:moveTo>
                    <a:cubicBezTo>
                      <a:pt x="1900907" y="258167"/>
                      <a:pt x="1652208" y="0"/>
                      <a:pt x="1346961" y="0"/>
                    </a:cubicBezTo>
                    <a:cubicBezTo>
                      <a:pt x="1196180" y="0"/>
                      <a:pt x="1053480" y="65109"/>
                      <a:pt x="950454" y="176177"/>
                    </a:cubicBezTo>
                    <a:cubicBezTo>
                      <a:pt x="847288" y="65110"/>
                      <a:pt x="704445" y="0"/>
                      <a:pt x="553946" y="0"/>
                    </a:cubicBezTo>
                    <a:cubicBezTo>
                      <a:pt x="248559" y="0"/>
                      <a:pt x="0" y="258025"/>
                      <a:pt x="0" y="575342"/>
                    </a:cubicBezTo>
                    <a:cubicBezTo>
                      <a:pt x="0" y="585981"/>
                      <a:pt x="992" y="595484"/>
                      <a:pt x="1842" y="603286"/>
                    </a:cubicBezTo>
                    <a:cubicBezTo>
                      <a:pt x="1701" y="605840"/>
                      <a:pt x="1559" y="608393"/>
                      <a:pt x="1559" y="611088"/>
                    </a:cubicBezTo>
                    <a:cubicBezTo>
                      <a:pt x="1559" y="667258"/>
                      <a:pt x="15162" y="728962"/>
                      <a:pt x="41945" y="794500"/>
                    </a:cubicBezTo>
                    <a:cubicBezTo>
                      <a:pt x="42797" y="796910"/>
                      <a:pt x="43646" y="799181"/>
                      <a:pt x="44638" y="801304"/>
                    </a:cubicBezTo>
                    <a:cubicBezTo>
                      <a:pt x="213416" y="1206570"/>
                      <a:pt x="863160" y="1672830"/>
                      <a:pt x="890791" y="1694245"/>
                    </a:cubicBezTo>
                    <a:cubicBezTo>
                      <a:pt x="907940" y="1707438"/>
                      <a:pt x="928343" y="1713964"/>
                      <a:pt x="948894" y="1713964"/>
                    </a:cubicBezTo>
                    <a:cubicBezTo>
                      <a:pt x="969727" y="1713964"/>
                      <a:pt x="990277" y="1707157"/>
                      <a:pt x="1007561" y="1693681"/>
                    </a:cubicBezTo>
                    <a:cubicBezTo>
                      <a:pt x="1031226" y="1675243"/>
                      <a:pt x="1585456" y="1275937"/>
                      <a:pt x="1805392" y="898189"/>
                    </a:cubicBezTo>
                    <a:cubicBezTo>
                      <a:pt x="1813751" y="885425"/>
                      <a:pt x="1819989" y="873085"/>
                      <a:pt x="1825516" y="862442"/>
                    </a:cubicBezTo>
                    <a:cubicBezTo>
                      <a:pt x="1827215" y="859040"/>
                      <a:pt x="1828774" y="855637"/>
                      <a:pt x="1830616" y="852372"/>
                    </a:cubicBezTo>
                    <a:lnTo>
                      <a:pt x="1831326" y="850811"/>
                    </a:lnTo>
                    <a:cubicBezTo>
                      <a:pt x="1832036" y="849535"/>
                      <a:pt x="1832885" y="848116"/>
                      <a:pt x="1833734" y="846981"/>
                    </a:cubicBezTo>
                    <a:cubicBezTo>
                      <a:pt x="1846913" y="821304"/>
                      <a:pt x="1857397" y="797475"/>
                      <a:pt x="1865761" y="774211"/>
                    </a:cubicBezTo>
                    <a:cubicBezTo>
                      <a:pt x="1888572" y="714351"/>
                      <a:pt x="1899772" y="661015"/>
                      <a:pt x="1899772" y="611226"/>
                    </a:cubicBezTo>
                    <a:cubicBezTo>
                      <a:pt x="1899772" y="607397"/>
                      <a:pt x="1899629" y="603993"/>
                      <a:pt x="1899346" y="601154"/>
                    </a:cubicBezTo>
                    <a:cubicBezTo>
                      <a:pt x="1900060" y="594634"/>
                      <a:pt x="1900907" y="585838"/>
                      <a:pt x="1900907" y="575342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bg1"/>
                </a:solidFill>
                <a:prstDash val="dash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穿白色衣服的小孩在床上&#10;&#10;低可信度描述已自动生成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83157" y="787400"/>
            <a:ext cx="3509962" cy="2476500"/>
          </a:xfrm>
          <a:custGeom>
            <a:avLst/>
            <a:gdLst>
              <a:gd name="connsiteX0" fmla="*/ 101665 w 3509962"/>
              <a:gd name="connsiteY0" fmla="*/ 0 h 2476500"/>
              <a:gd name="connsiteX1" fmla="*/ 3408297 w 3509962"/>
              <a:gd name="connsiteY1" fmla="*/ 0 h 2476500"/>
              <a:gd name="connsiteX2" fmla="*/ 3509962 w 3509962"/>
              <a:gd name="connsiteY2" fmla="*/ 46325 h 2476500"/>
              <a:gd name="connsiteX3" fmla="*/ 3509962 w 3509962"/>
              <a:gd name="connsiteY3" fmla="*/ 2430175 h 2476500"/>
              <a:gd name="connsiteX4" fmla="*/ 3408297 w 3509962"/>
              <a:gd name="connsiteY4" fmla="*/ 2476500 h 2476500"/>
              <a:gd name="connsiteX5" fmla="*/ 101665 w 3509962"/>
              <a:gd name="connsiteY5" fmla="*/ 2476500 h 2476500"/>
              <a:gd name="connsiteX6" fmla="*/ 0 w 3509962"/>
              <a:gd name="connsiteY6" fmla="*/ 2430175 h 2476500"/>
              <a:gd name="connsiteX7" fmla="*/ 0 w 3509962"/>
              <a:gd name="connsiteY7" fmla="*/ 46325 h 2476500"/>
              <a:gd name="connsiteX8" fmla="*/ 101665 w 3509962"/>
              <a:gd name="connsiteY8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9962" h="2476500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20754"/>
                  <a:pt x="3509962" y="46325"/>
                </a:cubicBezTo>
                <a:lnTo>
                  <a:pt x="3509962" y="2430175"/>
                </a:lnTo>
                <a:cubicBezTo>
                  <a:pt x="3509962" y="2455747"/>
                  <a:pt x="3464416" y="2476500"/>
                  <a:pt x="3408297" y="2476500"/>
                </a:cubicBezTo>
                <a:lnTo>
                  <a:pt x="101665" y="2476500"/>
                </a:lnTo>
                <a:cubicBezTo>
                  <a:pt x="45546" y="2476500"/>
                  <a:pt x="0" y="2455747"/>
                  <a:pt x="0" y="2430175"/>
                </a:cubicBezTo>
                <a:lnTo>
                  <a:pt x="0" y="46325"/>
                </a:lnTo>
                <a:cubicBezTo>
                  <a:pt x="0" y="20754"/>
                  <a:pt x="45546" y="0"/>
                  <a:pt x="101665" y="0"/>
                </a:cubicBezTo>
                <a:close/>
              </a:path>
            </a:pathLst>
          </a:custGeom>
        </p:spPr>
      </p:pic>
      <p:pic>
        <p:nvPicPr>
          <p:cNvPr id="43" name="图片 42" descr="人在打电话&#10;&#10;中度可信度描述已自动生成"/>
          <p:cNvPicPr/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026402" y="3544888"/>
            <a:ext cx="3509962" cy="2476499"/>
          </a:xfrm>
          <a:custGeom>
            <a:avLst/>
            <a:gdLst>
              <a:gd name="connsiteX0" fmla="*/ 101665 w 3509962"/>
              <a:gd name="connsiteY0" fmla="*/ 0 h 2476499"/>
              <a:gd name="connsiteX1" fmla="*/ 3408297 w 3509962"/>
              <a:gd name="connsiteY1" fmla="*/ 0 h 2476499"/>
              <a:gd name="connsiteX2" fmla="*/ 3509962 w 3509962"/>
              <a:gd name="connsiteY2" fmla="*/ 46325 h 2476499"/>
              <a:gd name="connsiteX3" fmla="*/ 3509962 w 3509962"/>
              <a:gd name="connsiteY3" fmla="*/ 2430175 h 2476499"/>
              <a:gd name="connsiteX4" fmla="*/ 3447857 w 3509962"/>
              <a:gd name="connsiteY4" fmla="*/ 2472858 h 2476499"/>
              <a:gd name="connsiteX5" fmla="*/ 3408308 w 3509962"/>
              <a:gd name="connsiteY5" fmla="*/ 2476499 h 2476499"/>
              <a:gd name="connsiteX6" fmla="*/ 101654 w 3509962"/>
              <a:gd name="connsiteY6" fmla="*/ 2476499 h 2476499"/>
              <a:gd name="connsiteX7" fmla="*/ 62105 w 3509962"/>
              <a:gd name="connsiteY7" fmla="*/ 2472858 h 2476499"/>
              <a:gd name="connsiteX8" fmla="*/ 0 w 3509962"/>
              <a:gd name="connsiteY8" fmla="*/ 2430175 h 2476499"/>
              <a:gd name="connsiteX9" fmla="*/ 0 w 3509962"/>
              <a:gd name="connsiteY9" fmla="*/ 46325 h 2476499"/>
              <a:gd name="connsiteX10" fmla="*/ 101665 w 3509962"/>
              <a:gd name="connsiteY10" fmla="*/ 0 h 24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9962" h="2476499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20754"/>
                  <a:pt x="3509962" y="46325"/>
                </a:cubicBezTo>
                <a:lnTo>
                  <a:pt x="3509962" y="2430175"/>
                </a:lnTo>
                <a:cubicBezTo>
                  <a:pt x="3509962" y="2449354"/>
                  <a:pt x="3484342" y="2465822"/>
                  <a:pt x="3447857" y="2472858"/>
                </a:cubicBezTo>
                <a:lnTo>
                  <a:pt x="3408308" y="2476499"/>
                </a:lnTo>
                <a:lnTo>
                  <a:pt x="101654" y="2476499"/>
                </a:lnTo>
                <a:lnTo>
                  <a:pt x="62105" y="2472858"/>
                </a:lnTo>
                <a:cubicBezTo>
                  <a:pt x="25620" y="2465822"/>
                  <a:pt x="0" y="2449354"/>
                  <a:pt x="0" y="2430175"/>
                </a:cubicBezTo>
                <a:lnTo>
                  <a:pt x="0" y="46325"/>
                </a:lnTo>
                <a:cubicBezTo>
                  <a:pt x="0" y="20754"/>
                  <a:pt x="45546" y="0"/>
                  <a:pt x="101665" y="0"/>
                </a:cubicBezTo>
                <a:close/>
              </a:path>
            </a:pathLst>
          </a:custGeom>
        </p:spPr>
      </p:pic>
      <p:pic>
        <p:nvPicPr>
          <p:cNvPr id="42" name="图片 41" descr="男孩站在水里&#10;&#10;描述已自动生成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383157" y="3544888"/>
            <a:ext cx="3509962" cy="2476500"/>
          </a:xfrm>
          <a:custGeom>
            <a:avLst/>
            <a:gdLst>
              <a:gd name="connsiteX0" fmla="*/ 101665 w 3509962"/>
              <a:gd name="connsiteY0" fmla="*/ 0 h 2476500"/>
              <a:gd name="connsiteX1" fmla="*/ 3408297 w 3509962"/>
              <a:gd name="connsiteY1" fmla="*/ 0 h 2476500"/>
              <a:gd name="connsiteX2" fmla="*/ 3509962 w 3509962"/>
              <a:gd name="connsiteY2" fmla="*/ 46325 h 2476500"/>
              <a:gd name="connsiteX3" fmla="*/ 3509962 w 3509962"/>
              <a:gd name="connsiteY3" fmla="*/ 2430175 h 2476500"/>
              <a:gd name="connsiteX4" fmla="*/ 3408297 w 3509962"/>
              <a:gd name="connsiteY4" fmla="*/ 2476500 h 2476500"/>
              <a:gd name="connsiteX5" fmla="*/ 101665 w 3509962"/>
              <a:gd name="connsiteY5" fmla="*/ 2476500 h 2476500"/>
              <a:gd name="connsiteX6" fmla="*/ 0 w 3509962"/>
              <a:gd name="connsiteY6" fmla="*/ 2430175 h 2476500"/>
              <a:gd name="connsiteX7" fmla="*/ 0 w 3509962"/>
              <a:gd name="connsiteY7" fmla="*/ 46325 h 2476500"/>
              <a:gd name="connsiteX8" fmla="*/ 101665 w 3509962"/>
              <a:gd name="connsiteY8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9962" h="2476500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20754"/>
                  <a:pt x="3509962" y="46325"/>
                </a:cubicBezTo>
                <a:lnTo>
                  <a:pt x="3509962" y="2430175"/>
                </a:lnTo>
                <a:cubicBezTo>
                  <a:pt x="3509962" y="2455747"/>
                  <a:pt x="3464416" y="2476500"/>
                  <a:pt x="3408297" y="2476500"/>
                </a:cubicBezTo>
                <a:lnTo>
                  <a:pt x="101665" y="2476500"/>
                </a:lnTo>
                <a:cubicBezTo>
                  <a:pt x="45546" y="2476500"/>
                  <a:pt x="0" y="2455747"/>
                  <a:pt x="0" y="2430175"/>
                </a:cubicBezTo>
                <a:lnTo>
                  <a:pt x="0" y="46325"/>
                </a:lnTo>
                <a:cubicBezTo>
                  <a:pt x="0" y="20754"/>
                  <a:pt x="45546" y="0"/>
                  <a:pt x="101665" y="0"/>
                </a:cubicBezTo>
                <a:close/>
              </a:path>
            </a:pathLst>
          </a:custGeom>
        </p:spPr>
      </p:pic>
      <p:pic>
        <p:nvPicPr>
          <p:cNvPr id="40" name="图片 39" descr="人站在沙滩上&#10;&#10;描述已自动生成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026402" y="787400"/>
            <a:ext cx="3509962" cy="2476499"/>
          </a:xfrm>
          <a:custGeom>
            <a:avLst/>
            <a:gdLst>
              <a:gd name="connsiteX0" fmla="*/ 101665 w 3509962"/>
              <a:gd name="connsiteY0" fmla="*/ 0 h 2476499"/>
              <a:gd name="connsiteX1" fmla="*/ 3408297 w 3509962"/>
              <a:gd name="connsiteY1" fmla="*/ 0 h 2476499"/>
              <a:gd name="connsiteX2" fmla="*/ 3509962 w 3509962"/>
              <a:gd name="connsiteY2" fmla="*/ 46325 h 2476499"/>
              <a:gd name="connsiteX3" fmla="*/ 3509962 w 3509962"/>
              <a:gd name="connsiteY3" fmla="*/ 2430175 h 2476499"/>
              <a:gd name="connsiteX4" fmla="*/ 3447857 w 3509962"/>
              <a:gd name="connsiteY4" fmla="*/ 2472858 h 2476499"/>
              <a:gd name="connsiteX5" fmla="*/ 3408308 w 3509962"/>
              <a:gd name="connsiteY5" fmla="*/ 2476499 h 2476499"/>
              <a:gd name="connsiteX6" fmla="*/ 101655 w 3509962"/>
              <a:gd name="connsiteY6" fmla="*/ 2476499 h 2476499"/>
              <a:gd name="connsiteX7" fmla="*/ 62105 w 3509962"/>
              <a:gd name="connsiteY7" fmla="*/ 2472858 h 2476499"/>
              <a:gd name="connsiteX8" fmla="*/ 0 w 3509962"/>
              <a:gd name="connsiteY8" fmla="*/ 2430175 h 2476499"/>
              <a:gd name="connsiteX9" fmla="*/ 0 w 3509962"/>
              <a:gd name="connsiteY9" fmla="*/ 46325 h 2476499"/>
              <a:gd name="connsiteX10" fmla="*/ 101665 w 3509962"/>
              <a:gd name="connsiteY10" fmla="*/ 0 h 24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9962" h="2476499">
                <a:moveTo>
                  <a:pt x="101665" y="0"/>
                </a:moveTo>
                <a:lnTo>
                  <a:pt x="3408297" y="0"/>
                </a:lnTo>
                <a:cubicBezTo>
                  <a:pt x="3464416" y="0"/>
                  <a:pt x="3509962" y="20754"/>
                  <a:pt x="3509962" y="46325"/>
                </a:cubicBezTo>
                <a:lnTo>
                  <a:pt x="3509962" y="2430175"/>
                </a:lnTo>
                <a:cubicBezTo>
                  <a:pt x="3509962" y="2449354"/>
                  <a:pt x="3484342" y="2465822"/>
                  <a:pt x="3447857" y="2472858"/>
                </a:cubicBezTo>
                <a:lnTo>
                  <a:pt x="3408308" y="2476499"/>
                </a:lnTo>
                <a:lnTo>
                  <a:pt x="101655" y="2476499"/>
                </a:lnTo>
                <a:lnTo>
                  <a:pt x="62105" y="2472858"/>
                </a:lnTo>
                <a:cubicBezTo>
                  <a:pt x="25620" y="2465822"/>
                  <a:pt x="0" y="2449354"/>
                  <a:pt x="0" y="2430175"/>
                </a:cubicBezTo>
                <a:lnTo>
                  <a:pt x="0" y="46325"/>
                </a:lnTo>
                <a:cubicBezTo>
                  <a:pt x="0" y="20754"/>
                  <a:pt x="45546" y="0"/>
                  <a:pt x="101665" y="0"/>
                </a:cubicBezTo>
                <a:close/>
              </a:path>
            </a:pathLst>
          </a:custGeom>
        </p:spPr>
      </p:pic>
      <p:sp>
        <p:nvSpPr>
          <p:cNvPr id="8" name="矩形 51"/>
          <p:cNvSpPr/>
          <p:nvPr/>
        </p:nvSpPr>
        <p:spPr>
          <a:xfrm>
            <a:off x="4383157" y="787400"/>
            <a:ext cx="3509962" cy="247650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矩形 51"/>
          <p:cNvSpPr/>
          <p:nvPr/>
        </p:nvSpPr>
        <p:spPr>
          <a:xfrm>
            <a:off x="8026402" y="787400"/>
            <a:ext cx="3509962" cy="247650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矩形 51"/>
          <p:cNvSpPr/>
          <p:nvPr/>
        </p:nvSpPr>
        <p:spPr>
          <a:xfrm>
            <a:off x="4383157" y="3544888"/>
            <a:ext cx="3509962" cy="247650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矩形 51"/>
          <p:cNvSpPr/>
          <p:nvPr/>
        </p:nvSpPr>
        <p:spPr>
          <a:xfrm>
            <a:off x="8026402" y="3544888"/>
            <a:ext cx="3509962" cy="2476500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7" name="图片 26" descr="图片包含 人, 户外, 建筑, 男人&#10;&#10;描述已自动生成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0" y="787400"/>
            <a:ext cx="4165599" cy="5233988"/>
          </a:xfrm>
          <a:custGeom>
            <a:avLst/>
            <a:gdLst>
              <a:gd name="connsiteX0" fmla="*/ 120656 w 4165599"/>
              <a:gd name="connsiteY0" fmla="*/ 0 h 5233988"/>
              <a:gd name="connsiteX1" fmla="*/ 4044945 w 4165599"/>
              <a:gd name="connsiteY1" fmla="*/ 0 h 5233988"/>
              <a:gd name="connsiteX2" fmla="*/ 4156114 w 4165599"/>
              <a:gd name="connsiteY2" fmla="*/ 59808 h 5233988"/>
              <a:gd name="connsiteX3" fmla="*/ 4165599 w 4165599"/>
              <a:gd name="connsiteY3" fmla="*/ 97901 h 5233988"/>
              <a:gd name="connsiteX4" fmla="*/ 4165599 w 4165599"/>
              <a:gd name="connsiteY4" fmla="*/ 5136087 h 5233988"/>
              <a:gd name="connsiteX5" fmla="*/ 4156114 w 4165599"/>
              <a:gd name="connsiteY5" fmla="*/ 5174180 h 5233988"/>
              <a:gd name="connsiteX6" fmla="*/ 4044945 w 4165599"/>
              <a:gd name="connsiteY6" fmla="*/ 5233988 h 5233988"/>
              <a:gd name="connsiteX7" fmla="*/ 120656 w 4165599"/>
              <a:gd name="connsiteY7" fmla="*/ 5233988 h 5233988"/>
              <a:gd name="connsiteX8" fmla="*/ 0 w 4165599"/>
              <a:gd name="connsiteY8" fmla="*/ 5136083 h 5233988"/>
              <a:gd name="connsiteX9" fmla="*/ 0 w 4165599"/>
              <a:gd name="connsiteY9" fmla="*/ 97906 h 5233988"/>
              <a:gd name="connsiteX10" fmla="*/ 120656 w 4165599"/>
              <a:gd name="connsiteY10" fmla="*/ 0 h 523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65599" h="5233988">
                <a:moveTo>
                  <a:pt x="120656" y="0"/>
                </a:moveTo>
                <a:lnTo>
                  <a:pt x="4044945" y="0"/>
                </a:lnTo>
                <a:cubicBezTo>
                  <a:pt x="4094896" y="0"/>
                  <a:pt x="4137789" y="24672"/>
                  <a:pt x="4156114" y="59808"/>
                </a:cubicBezTo>
                <a:lnTo>
                  <a:pt x="4165599" y="97901"/>
                </a:lnTo>
                <a:lnTo>
                  <a:pt x="4165599" y="5136087"/>
                </a:lnTo>
                <a:lnTo>
                  <a:pt x="4156114" y="5174180"/>
                </a:lnTo>
                <a:cubicBezTo>
                  <a:pt x="4137789" y="5209316"/>
                  <a:pt x="4094896" y="5233988"/>
                  <a:pt x="4044945" y="5233988"/>
                </a:cubicBezTo>
                <a:lnTo>
                  <a:pt x="120656" y="5233988"/>
                </a:lnTo>
                <a:cubicBezTo>
                  <a:pt x="54054" y="5233988"/>
                  <a:pt x="0" y="5190127"/>
                  <a:pt x="0" y="5136083"/>
                </a:cubicBezTo>
                <a:lnTo>
                  <a:pt x="0" y="97906"/>
                </a:lnTo>
                <a:cubicBezTo>
                  <a:pt x="0" y="43862"/>
                  <a:pt x="54054" y="0"/>
                  <a:pt x="120656" y="0"/>
                </a:cubicBezTo>
                <a:close/>
              </a:path>
            </a:pathLst>
          </a:custGeom>
        </p:spPr>
      </p:pic>
      <p:sp>
        <p:nvSpPr>
          <p:cNvPr id="7" name="矩形 51"/>
          <p:cNvSpPr/>
          <p:nvPr/>
        </p:nvSpPr>
        <p:spPr>
          <a:xfrm>
            <a:off x="0" y="787400"/>
            <a:ext cx="4165600" cy="5233988"/>
          </a:xfrm>
          <a:custGeom>
            <a:avLst/>
            <a:gdLst>
              <a:gd name="connsiteX0" fmla="*/ 72000 w 2485782"/>
              <a:gd name="connsiteY0" fmla="*/ 0 h 3849090"/>
              <a:gd name="connsiteX1" fmla="*/ 2413782 w 2485782"/>
              <a:gd name="connsiteY1" fmla="*/ 0 h 3849090"/>
              <a:gd name="connsiteX2" fmla="*/ 2485782 w 2485782"/>
              <a:gd name="connsiteY2" fmla="*/ 72000 h 3849090"/>
              <a:gd name="connsiteX3" fmla="*/ 2485782 w 2485782"/>
              <a:gd name="connsiteY3" fmla="*/ 3777090 h 3849090"/>
              <a:gd name="connsiteX4" fmla="*/ 2413782 w 2485782"/>
              <a:gd name="connsiteY4" fmla="*/ 3849090 h 3849090"/>
              <a:gd name="connsiteX5" fmla="*/ 72000 w 2485782"/>
              <a:gd name="connsiteY5" fmla="*/ 3849090 h 3849090"/>
              <a:gd name="connsiteX6" fmla="*/ 0 w 2485782"/>
              <a:gd name="connsiteY6" fmla="*/ 3777090 h 3849090"/>
              <a:gd name="connsiteX7" fmla="*/ 0 w 2485782"/>
              <a:gd name="connsiteY7" fmla="*/ 72000 h 3849090"/>
              <a:gd name="connsiteX8" fmla="*/ 72000 w 2485782"/>
              <a:gd name="connsiteY8" fmla="*/ 0 h 3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782" h="3849090">
                <a:moveTo>
                  <a:pt x="72000" y="0"/>
                </a:moveTo>
                <a:lnTo>
                  <a:pt x="2413782" y="0"/>
                </a:lnTo>
                <a:cubicBezTo>
                  <a:pt x="2453526" y="0"/>
                  <a:pt x="2485782" y="32256"/>
                  <a:pt x="2485782" y="72000"/>
                </a:cubicBezTo>
                <a:lnTo>
                  <a:pt x="2485782" y="3777090"/>
                </a:lnTo>
                <a:cubicBezTo>
                  <a:pt x="2485782" y="3816834"/>
                  <a:pt x="2453526" y="3849090"/>
                  <a:pt x="2413782" y="3849090"/>
                </a:cubicBezTo>
                <a:lnTo>
                  <a:pt x="72000" y="3849090"/>
                </a:lnTo>
                <a:cubicBezTo>
                  <a:pt x="32256" y="3849090"/>
                  <a:pt x="0" y="3816834"/>
                  <a:pt x="0" y="377709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B59D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71ad6a74-67d1-44a8-9a1c-e42927a295fe&quot;,&quot;Name&quot;:&quot;宽-Y&quot;,&quot;Kind&quot;:&quot;Custom&quot;,&quot;OldGuidesSetting&quot;:{&quot;HeaderHeight&quot;:9.0,&quot;FooterHeight&quot;:9.0,&quot;SideMargin&quot;:5.5,&quot;TopMargin&quot;:0.0,&quot;BottomMargin&quot;:0.0,&quot;IntervalMargin&quot;:2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3841</Words>
  <Application>WPS 演示</Application>
  <PresentationFormat>宽屏</PresentationFormat>
  <Paragraphs>467</Paragraphs>
  <Slides>18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Radikal</vt:lpstr>
      <vt:lpstr>微软雅黑</vt:lpstr>
      <vt:lpstr>阿里巴巴普惠体 B</vt:lpstr>
      <vt:lpstr>优设标题黑</vt:lpstr>
      <vt:lpstr>黑体</vt:lpstr>
      <vt:lpstr>江西拙楷</vt:lpstr>
      <vt:lpstr>阿里巴巴普惠体 R</vt:lpstr>
      <vt:lpstr>楷体_GB2312</vt:lpstr>
      <vt:lpstr>阿里巴巴普惠体 M</vt:lpstr>
      <vt:lpstr>等线</vt:lpstr>
      <vt:lpstr>Arial Unicode MS</vt:lpstr>
      <vt:lpstr>DIN</vt:lpstr>
      <vt:lpstr>方正兰亭细黑_GBK</vt:lpstr>
      <vt:lpstr>OPPOSans B</vt:lpstr>
      <vt:lpstr>汉仪雅酷黑 45W</vt:lpstr>
      <vt:lpstr>Menk Amglang Tig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父亲节主题演讲汇报分享会ppt模板</dc:title>
  <dc:creator>盐小盐</dc:creator>
  <cp:keywords>P界达人</cp:keywords>
  <dc:description>www.51pptmoban.com</dc:description>
  <cp:lastModifiedBy>铭</cp:lastModifiedBy>
  <cp:revision>141</cp:revision>
  <dcterms:created xsi:type="dcterms:W3CDTF">2021-06-07T15:30:00Z</dcterms:created>
  <dcterms:modified xsi:type="dcterms:W3CDTF">2022-02-14T03:29:23Z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C4D60C77C42B4F43BA992906F7D96BB7</vt:lpwstr>
  </property>
  <property fmtid="{D5CDD505-2E9C-101B-9397-08002B2CF9AE}" pid="3" name="KSOProductBuildVer">
    <vt:lpwstr>2052-11.1.0.11194</vt:lpwstr>
  </property>
</Properties>
</file>