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1"/>
  </p:handoutMasterIdLst>
  <p:sldIdLst>
    <p:sldId id="536" r:id="rId3"/>
    <p:sldId id="581" r:id="rId4"/>
    <p:sldId id="582" r:id="rId5"/>
    <p:sldId id="522" r:id="rId6"/>
    <p:sldId id="583" r:id="rId7"/>
    <p:sldId id="584" r:id="rId8"/>
    <p:sldId id="585" r:id="rId9"/>
    <p:sldId id="586" r:id="rId10"/>
    <p:sldId id="588" r:id="rId11"/>
    <p:sldId id="587" r:id="rId12"/>
    <p:sldId id="589" r:id="rId13"/>
    <p:sldId id="590" r:id="rId14"/>
    <p:sldId id="591" r:id="rId15"/>
    <p:sldId id="592" r:id="rId16"/>
    <p:sldId id="593" r:id="rId17"/>
    <p:sldId id="594" r:id="rId18"/>
    <p:sldId id="567" r:id="rId19"/>
    <p:sldId id="276" r:id="rId20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C0A9"/>
    <a:srgbClr val="FFC5AF"/>
    <a:srgbClr val="F7F1EC"/>
    <a:srgbClr val="FADED8"/>
    <a:srgbClr val="EADACC"/>
    <a:srgbClr val="F5E5E2"/>
    <a:srgbClr val="FFFFFF"/>
    <a:srgbClr val="21405D"/>
    <a:srgbClr val="8081AC"/>
    <a:srgbClr val="171A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6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422" y="91"/>
      </p:cViewPr>
      <p:guideLst>
        <p:guide orient="horz" pos="295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46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explosion val="0"/>
          <c:dPt>
            <c:idx val="0"/>
            <c:bubble3D val="0"/>
            <c:spPr>
              <a:solidFill>
                <a:srgbClr val="FFC5AF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EADACC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F5E5E2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FADED8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</c:v>
                </c:pt>
                <c:pt idx="1">
                  <c:v>20</c:v>
                </c:pt>
                <c:pt idx="2">
                  <c:v>30</c:v>
                </c:pt>
                <c:pt idx="3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5"/>
      </c:doughnut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8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C5A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EADACC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F5E5E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9"/>
        <c:overlap val="-7"/>
        <c:axId val="501521119"/>
        <c:axId val="501514463"/>
      </c:barChart>
      <c:catAx>
        <c:axId val="5015211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01514463"/>
        <c:crosses val="autoZero"/>
        <c:auto val="1"/>
        <c:lblAlgn val="ctr"/>
        <c:lblOffset val="100"/>
        <c:noMultiLvlLbl val="0"/>
      </c:catAx>
      <c:valAx>
        <c:axId val="50151446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5015211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B292CB-B65F-4429-B917-DC3E1D2A417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72A309-CAC4-491A-BE0B-C228453A0D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336620" y="315895"/>
            <a:ext cx="8470760" cy="4511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/>
          <p:cNvSpPr/>
          <p:nvPr userDrawn="1"/>
        </p:nvSpPr>
        <p:spPr bwMode="auto">
          <a:xfrm>
            <a:off x="333259" y="1726641"/>
            <a:ext cx="1764976" cy="3098898"/>
          </a:xfrm>
          <a:custGeom>
            <a:avLst/>
            <a:gdLst>
              <a:gd name="connsiteX0" fmla="*/ 1720 w 1764976"/>
              <a:gd name="connsiteY0" fmla="*/ 0 h 3098898"/>
              <a:gd name="connsiteX1" fmla="*/ 349479 w 1764976"/>
              <a:gd name="connsiteY1" fmla="*/ 1196324 h 3098898"/>
              <a:gd name="connsiteX2" fmla="*/ 513130 w 1764976"/>
              <a:gd name="connsiteY2" fmla="*/ 1495405 h 3098898"/>
              <a:gd name="connsiteX3" fmla="*/ 631778 w 1764976"/>
              <a:gd name="connsiteY3" fmla="*/ 1468215 h 3098898"/>
              <a:gd name="connsiteX4" fmla="*/ 1470491 w 1764976"/>
              <a:gd name="connsiteY4" fmla="*/ 1200208 h 3098898"/>
              <a:gd name="connsiteX5" fmla="*/ 1593230 w 1764976"/>
              <a:gd name="connsiteY5" fmla="*/ 1215745 h 3098898"/>
              <a:gd name="connsiteX6" fmla="*/ 1409122 w 1764976"/>
              <a:gd name="connsiteY6" fmla="*/ 2171250 h 3098898"/>
              <a:gd name="connsiteX7" fmla="*/ 710402 w 1764976"/>
              <a:gd name="connsiteY7" fmla="*/ 3089439 h 3098898"/>
              <a:gd name="connsiteX8" fmla="*/ 690467 w 1764976"/>
              <a:gd name="connsiteY8" fmla="*/ 3098898 h 3098898"/>
              <a:gd name="connsiteX9" fmla="*/ 0 w 1764976"/>
              <a:gd name="connsiteY9" fmla="*/ 3098898 h 3098898"/>
              <a:gd name="connsiteX10" fmla="*/ 697 w 1764976"/>
              <a:gd name="connsiteY10" fmla="*/ 3031957 h 3098898"/>
              <a:gd name="connsiteX11" fmla="*/ 1720 w 1764976"/>
              <a:gd name="connsiteY11" fmla="*/ 2827674 h 3098898"/>
              <a:gd name="connsiteX12" fmla="*/ 234923 w 1764976"/>
              <a:gd name="connsiteY12" fmla="*/ 2466446 h 3098898"/>
              <a:gd name="connsiteX13" fmla="*/ 1720 w 1764976"/>
              <a:gd name="connsiteY13" fmla="*/ 2256701 h 3098898"/>
              <a:gd name="connsiteX14" fmla="*/ 1720 w 1764976"/>
              <a:gd name="connsiteY14" fmla="*/ 0 h 3098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64976" h="3098898">
                <a:moveTo>
                  <a:pt x="1720" y="0"/>
                </a:moveTo>
                <a:cubicBezTo>
                  <a:pt x="263562" y="260239"/>
                  <a:pt x="316749" y="835096"/>
                  <a:pt x="349479" y="1196324"/>
                </a:cubicBezTo>
                <a:cubicBezTo>
                  <a:pt x="361753" y="1347806"/>
                  <a:pt x="369935" y="1495405"/>
                  <a:pt x="513130" y="1495405"/>
                </a:cubicBezTo>
                <a:cubicBezTo>
                  <a:pt x="545861" y="1495405"/>
                  <a:pt x="586773" y="1487636"/>
                  <a:pt x="631778" y="1468215"/>
                </a:cubicBezTo>
                <a:cubicBezTo>
                  <a:pt x="1040906" y="1328385"/>
                  <a:pt x="1265927" y="1200208"/>
                  <a:pt x="1470491" y="1200208"/>
                </a:cubicBezTo>
                <a:cubicBezTo>
                  <a:pt x="1511404" y="1200208"/>
                  <a:pt x="1552317" y="1204092"/>
                  <a:pt x="1593230" y="1215745"/>
                </a:cubicBezTo>
                <a:cubicBezTo>
                  <a:pt x="1985993" y="1324501"/>
                  <a:pt x="1609595" y="1864400"/>
                  <a:pt x="1409122" y="2171250"/>
                </a:cubicBezTo>
                <a:cubicBezTo>
                  <a:pt x="1389944" y="2196740"/>
                  <a:pt x="881729" y="2973270"/>
                  <a:pt x="710402" y="3089439"/>
                </a:cubicBezTo>
                <a:lnTo>
                  <a:pt x="690467" y="3098898"/>
                </a:lnTo>
                <a:lnTo>
                  <a:pt x="0" y="3098898"/>
                </a:lnTo>
                <a:lnTo>
                  <a:pt x="697" y="3031957"/>
                </a:lnTo>
                <a:cubicBezTo>
                  <a:pt x="1208" y="2979885"/>
                  <a:pt x="1720" y="2913126"/>
                  <a:pt x="1720" y="2827674"/>
                </a:cubicBezTo>
                <a:cubicBezTo>
                  <a:pt x="95819" y="2734454"/>
                  <a:pt x="210375" y="2590740"/>
                  <a:pt x="234923" y="2466446"/>
                </a:cubicBezTo>
                <a:cubicBezTo>
                  <a:pt x="267653" y="2314964"/>
                  <a:pt x="136732" y="2303311"/>
                  <a:pt x="1720" y="2256701"/>
                </a:cubicBezTo>
                <a:cubicBezTo>
                  <a:pt x="1720" y="1507057"/>
                  <a:pt x="1720" y="753529"/>
                  <a:pt x="1720" y="0"/>
                </a:cubicBezTo>
                <a:close/>
              </a:path>
            </a:pathLst>
          </a:custGeom>
          <a:solidFill>
            <a:srgbClr val="F9F9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30" name="Freeform 14"/>
          <p:cNvSpPr/>
          <p:nvPr userDrawn="1"/>
        </p:nvSpPr>
        <p:spPr bwMode="auto">
          <a:xfrm>
            <a:off x="7062788" y="512763"/>
            <a:ext cx="1568450" cy="1677988"/>
          </a:xfrm>
          <a:custGeom>
            <a:avLst/>
            <a:gdLst>
              <a:gd name="T0" fmla="*/ 152 w 289"/>
              <a:gd name="T1" fmla="*/ 281 h 310"/>
              <a:gd name="T2" fmla="*/ 247 w 289"/>
              <a:gd name="T3" fmla="*/ 231 h 310"/>
              <a:gd name="T4" fmla="*/ 277 w 289"/>
              <a:gd name="T5" fmla="*/ 90 h 310"/>
              <a:gd name="T6" fmla="*/ 218 w 289"/>
              <a:gd name="T7" fmla="*/ 12 h 310"/>
              <a:gd name="T8" fmla="*/ 139 w 289"/>
              <a:gd name="T9" fmla="*/ 3 h 310"/>
              <a:gd name="T10" fmla="*/ 90 w 289"/>
              <a:gd name="T11" fmla="*/ 17 h 310"/>
              <a:gd name="T12" fmla="*/ 59 w 289"/>
              <a:gd name="T13" fmla="*/ 76 h 310"/>
              <a:gd name="T14" fmla="*/ 66 w 289"/>
              <a:gd name="T15" fmla="*/ 163 h 310"/>
              <a:gd name="T16" fmla="*/ 51 w 289"/>
              <a:gd name="T17" fmla="*/ 205 h 310"/>
              <a:gd name="T18" fmla="*/ 152 w 289"/>
              <a:gd name="T19" fmla="*/ 281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9" h="310">
                <a:moveTo>
                  <a:pt x="152" y="281"/>
                </a:moveTo>
                <a:cubicBezTo>
                  <a:pt x="186" y="277"/>
                  <a:pt x="221" y="265"/>
                  <a:pt x="247" y="231"/>
                </a:cubicBezTo>
                <a:cubicBezTo>
                  <a:pt x="273" y="198"/>
                  <a:pt x="289" y="140"/>
                  <a:pt x="277" y="90"/>
                </a:cubicBezTo>
                <a:cubicBezTo>
                  <a:pt x="268" y="51"/>
                  <a:pt x="244" y="24"/>
                  <a:pt x="218" y="12"/>
                </a:cubicBezTo>
                <a:cubicBezTo>
                  <a:pt x="193" y="0"/>
                  <a:pt x="166" y="1"/>
                  <a:pt x="139" y="3"/>
                </a:cubicBezTo>
                <a:cubicBezTo>
                  <a:pt x="122" y="5"/>
                  <a:pt x="105" y="6"/>
                  <a:pt x="90" y="17"/>
                </a:cubicBezTo>
                <a:cubicBezTo>
                  <a:pt x="74" y="28"/>
                  <a:pt x="61" y="49"/>
                  <a:pt x="59" y="76"/>
                </a:cubicBezTo>
                <a:cubicBezTo>
                  <a:pt x="57" y="105"/>
                  <a:pt x="70" y="134"/>
                  <a:pt x="66" y="163"/>
                </a:cubicBezTo>
                <a:cubicBezTo>
                  <a:pt x="64" y="179"/>
                  <a:pt x="57" y="192"/>
                  <a:pt x="51" y="205"/>
                </a:cubicBezTo>
                <a:cubicBezTo>
                  <a:pt x="0" y="310"/>
                  <a:pt x="119" y="286"/>
                  <a:pt x="152" y="281"/>
                </a:cubicBezTo>
                <a:close/>
              </a:path>
            </a:pathLst>
          </a:custGeom>
          <a:solidFill>
            <a:srgbClr val="F7F1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18"/>
          <p:cNvSpPr/>
          <p:nvPr userDrawn="1"/>
        </p:nvSpPr>
        <p:spPr bwMode="auto">
          <a:xfrm>
            <a:off x="605570" y="500185"/>
            <a:ext cx="1123599" cy="1169255"/>
          </a:xfrm>
          <a:custGeom>
            <a:avLst/>
            <a:gdLst>
              <a:gd name="T0" fmla="*/ 40 w 178"/>
              <a:gd name="T1" fmla="*/ 53 h 185"/>
              <a:gd name="T2" fmla="*/ 3 w 178"/>
              <a:gd name="T3" fmla="*/ 101 h 185"/>
              <a:gd name="T4" fmla="*/ 21 w 178"/>
              <a:gd name="T5" fmla="*/ 150 h 185"/>
              <a:gd name="T6" fmla="*/ 112 w 178"/>
              <a:gd name="T7" fmla="*/ 176 h 185"/>
              <a:gd name="T8" fmla="*/ 174 w 178"/>
              <a:gd name="T9" fmla="*/ 105 h 185"/>
              <a:gd name="T10" fmla="*/ 133 w 178"/>
              <a:gd name="T11" fmla="*/ 16 h 185"/>
              <a:gd name="T12" fmla="*/ 40 w 178"/>
              <a:gd name="T13" fmla="*/ 53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8" h="185">
                <a:moveTo>
                  <a:pt x="40" y="53"/>
                </a:moveTo>
                <a:cubicBezTo>
                  <a:pt x="24" y="66"/>
                  <a:pt x="7" y="81"/>
                  <a:pt x="3" y="101"/>
                </a:cubicBezTo>
                <a:cubicBezTo>
                  <a:pt x="0" y="119"/>
                  <a:pt x="9" y="137"/>
                  <a:pt x="21" y="150"/>
                </a:cubicBezTo>
                <a:cubicBezTo>
                  <a:pt x="44" y="175"/>
                  <a:pt x="81" y="185"/>
                  <a:pt x="112" y="176"/>
                </a:cubicBezTo>
                <a:cubicBezTo>
                  <a:pt x="144" y="166"/>
                  <a:pt x="170" y="138"/>
                  <a:pt x="174" y="105"/>
                </a:cubicBezTo>
                <a:cubicBezTo>
                  <a:pt x="178" y="76"/>
                  <a:pt x="161" y="30"/>
                  <a:pt x="133" y="16"/>
                </a:cubicBezTo>
                <a:cubicBezTo>
                  <a:pt x="101" y="0"/>
                  <a:pt x="63" y="34"/>
                  <a:pt x="40" y="53"/>
                </a:cubicBezTo>
                <a:close/>
              </a:path>
            </a:pathLst>
          </a:custGeom>
          <a:solidFill>
            <a:srgbClr val="FFC5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10"/>
          <p:cNvSpPr/>
          <p:nvPr userDrawn="1"/>
        </p:nvSpPr>
        <p:spPr bwMode="auto">
          <a:xfrm>
            <a:off x="8065848" y="249484"/>
            <a:ext cx="796798" cy="1915378"/>
          </a:xfrm>
          <a:custGeom>
            <a:avLst/>
            <a:gdLst>
              <a:gd name="T0" fmla="*/ 135 w 139"/>
              <a:gd name="T1" fmla="*/ 359 h 359"/>
              <a:gd name="T2" fmla="*/ 133 w 139"/>
              <a:gd name="T3" fmla="*/ 359 h 359"/>
              <a:gd name="T4" fmla="*/ 109 w 139"/>
              <a:gd name="T5" fmla="*/ 314 h 359"/>
              <a:gd name="T6" fmla="*/ 72 w 139"/>
              <a:gd name="T7" fmla="*/ 300 h 359"/>
              <a:gd name="T8" fmla="*/ 57 w 139"/>
              <a:gd name="T9" fmla="*/ 295 h 359"/>
              <a:gd name="T10" fmla="*/ 14 w 139"/>
              <a:gd name="T11" fmla="*/ 262 h 359"/>
              <a:gd name="T12" fmla="*/ 35 w 139"/>
              <a:gd name="T13" fmla="*/ 178 h 359"/>
              <a:gd name="T14" fmla="*/ 58 w 139"/>
              <a:gd name="T15" fmla="*/ 96 h 359"/>
              <a:gd name="T16" fmla="*/ 36 w 139"/>
              <a:gd name="T17" fmla="*/ 68 h 359"/>
              <a:gd name="T18" fmla="*/ 34 w 139"/>
              <a:gd name="T19" fmla="*/ 66 h 359"/>
              <a:gd name="T20" fmla="*/ 11 w 139"/>
              <a:gd name="T21" fmla="*/ 33 h 359"/>
              <a:gd name="T22" fmla="*/ 28 w 139"/>
              <a:gd name="T23" fmla="*/ 0 h 359"/>
              <a:gd name="T24" fmla="*/ 28 w 139"/>
              <a:gd name="T25" fmla="*/ 2 h 359"/>
              <a:gd name="T26" fmla="*/ 13 w 139"/>
              <a:gd name="T27" fmla="*/ 33 h 359"/>
              <a:gd name="T28" fmla="*/ 35 w 139"/>
              <a:gd name="T29" fmla="*/ 65 h 359"/>
              <a:gd name="T30" fmla="*/ 37 w 139"/>
              <a:gd name="T31" fmla="*/ 67 h 359"/>
              <a:gd name="T32" fmla="*/ 60 w 139"/>
              <a:gd name="T33" fmla="*/ 96 h 359"/>
              <a:gd name="T34" fmla="*/ 36 w 139"/>
              <a:gd name="T35" fmla="*/ 179 h 359"/>
              <a:gd name="T36" fmla="*/ 15 w 139"/>
              <a:gd name="T37" fmla="*/ 261 h 359"/>
              <a:gd name="T38" fmla="*/ 58 w 139"/>
              <a:gd name="T39" fmla="*/ 293 h 359"/>
              <a:gd name="T40" fmla="*/ 73 w 139"/>
              <a:gd name="T41" fmla="*/ 298 h 359"/>
              <a:gd name="T42" fmla="*/ 110 w 139"/>
              <a:gd name="T43" fmla="*/ 313 h 359"/>
              <a:gd name="T44" fmla="*/ 135 w 139"/>
              <a:gd name="T45" fmla="*/ 359 h 3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39" h="359">
                <a:moveTo>
                  <a:pt x="135" y="359"/>
                </a:moveTo>
                <a:cubicBezTo>
                  <a:pt x="133" y="359"/>
                  <a:pt x="133" y="359"/>
                  <a:pt x="133" y="359"/>
                </a:cubicBezTo>
                <a:cubicBezTo>
                  <a:pt x="137" y="341"/>
                  <a:pt x="123" y="323"/>
                  <a:pt x="109" y="314"/>
                </a:cubicBezTo>
                <a:cubicBezTo>
                  <a:pt x="98" y="308"/>
                  <a:pt x="85" y="304"/>
                  <a:pt x="72" y="300"/>
                </a:cubicBezTo>
                <a:cubicBezTo>
                  <a:pt x="67" y="298"/>
                  <a:pt x="62" y="297"/>
                  <a:pt x="57" y="295"/>
                </a:cubicBezTo>
                <a:cubicBezTo>
                  <a:pt x="35" y="287"/>
                  <a:pt x="20" y="276"/>
                  <a:pt x="14" y="262"/>
                </a:cubicBezTo>
                <a:cubicBezTo>
                  <a:pt x="0" y="234"/>
                  <a:pt x="18" y="203"/>
                  <a:pt x="35" y="178"/>
                </a:cubicBezTo>
                <a:cubicBezTo>
                  <a:pt x="53" y="151"/>
                  <a:pt x="69" y="122"/>
                  <a:pt x="58" y="96"/>
                </a:cubicBezTo>
                <a:cubicBezTo>
                  <a:pt x="53" y="85"/>
                  <a:pt x="44" y="77"/>
                  <a:pt x="36" y="68"/>
                </a:cubicBezTo>
                <a:cubicBezTo>
                  <a:pt x="34" y="66"/>
                  <a:pt x="34" y="66"/>
                  <a:pt x="34" y="66"/>
                </a:cubicBezTo>
                <a:cubicBezTo>
                  <a:pt x="24" y="57"/>
                  <a:pt x="14" y="47"/>
                  <a:pt x="11" y="33"/>
                </a:cubicBezTo>
                <a:cubicBezTo>
                  <a:pt x="8" y="20"/>
                  <a:pt x="14" y="4"/>
                  <a:pt x="28" y="0"/>
                </a:cubicBezTo>
                <a:cubicBezTo>
                  <a:pt x="28" y="2"/>
                  <a:pt x="28" y="2"/>
                  <a:pt x="28" y="2"/>
                </a:cubicBezTo>
                <a:cubicBezTo>
                  <a:pt x="16" y="5"/>
                  <a:pt x="10" y="21"/>
                  <a:pt x="13" y="33"/>
                </a:cubicBezTo>
                <a:cubicBezTo>
                  <a:pt x="16" y="46"/>
                  <a:pt x="26" y="56"/>
                  <a:pt x="35" y="65"/>
                </a:cubicBezTo>
                <a:cubicBezTo>
                  <a:pt x="37" y="67"/>
                  <a:pt x="37" y="67"/>
                  <a:pt x="37" y="67"/>
                </a:cubicBezTo>
                <a:cubicBezTo>
                  <a:pt x="46" y="75"/>
                  <a:pt x="55" y="84"/>
                  <a:pt x="60" y="96"/>
                </a:cubicBezTo>
                <a:cubicBezTo>
                  <a:pt x="71" y="123"/>
                  <a:pt x="55" y="152"/>
                  <a:pt x="36" y="179"/>
                </a:cubicBezTo>
                <a:cubicBezTo>
                  <a:pt x="20" y="203"/>
                  <a:pt x="3" y="234"/>
                  <a:pt x="15" y="261"/>
                </a:cubicBezTo>
                <a:cubicBezTo>
                  <a:pt x="22" y="275"/>
                  <a:pt x="36" y="285"/>
                  <a:pt x="58" y="293"/>
                </a:cubicBezTo>
                <a:cubicBezTo>
                  <a:pt x="63" y="295"/>
                  <a:pt x="68" y="296"/>
                  <a:pt x="73" y="298"/>
                </a:cubicBezTo>
                <a:cubicBezTo>
                  <a:pt x="86" y="302"/>
                  <a:pt x="98" y="306"/>
                  <a:pt x="110" y="313"/>
                </a:cubicBezTo>
                <a:cubicBezTo>
                  <a:pt x="125" y="322"/>
                  <a:pt x="139" y="340"/>
                  <a:pt x="135" y="359"/>
                </a:cubicBezTo>
                <a:close/>
              </a:path>
            </a:pathLst>
          </a:custGeom>
          <a:solidFill>
            <a:srgbClr val="F5D0C5"/>
          </a:solidFill>
          <a:ln w="9525">
            <a:solidFill>
              <a:srgbClr val="F5E5E2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22"/>
          <p:cNvSpPr/>
          <p:nvPr userDrawn="1"/>
        </p:nvSpPr>
        <p:spPr bwMode="auto">
          <a:xfrm>
            <a:off x="600074" y="3266831"/>
            <a:ext cx="1172605" cy="1481748"/>
          </a:xfrm>
          <a:custGeom>
            <a:avLst/>
            <a:gdLst>
              <a:gd name="T0" fmla="*/ 16 w 157"/>
              <a:gd name="T1" fmla="*/ 61 h 199"/>
              <a:gd name="T2" fmla="*/ 16 w 157"/>
              <a:gd name="T3" fmla="*/ 152 h 199"/>
              <a:gd name="T4" fmla="*/ 95 w 157"/>
              <a:gd name="T5" fmla="*/ 198 h 199"/>
              <a:gd name="T6" fmla="*/ 138 w 157"/>
              <a:gd name="T7" fmla="*/ 184 h 199"/>
              <a:gd name="T8" fmla="*/ 152 w 157"/>
              <a:gd name="T9" fmla="*/ 142 h 199"/>
              <a:gd name="T10" fmla="*/ 121 w 157"/>
              <a:gd name="T11" fmla="*/ 92 h 199"/>
              <a:gd name="T12" fmla="*/ 137 w 157"/>
              <a:gd name="T13" fmla="*/ 33 h 199"/>
              <a:gd name="T14" fmla="*/ 119 w 157"/>
              <a:gd name="T15" fmla="*/ 11 h 199"/>
              <a:gd name="T16" fmla="*/ 16 w 157"/>
              <a:gd name="T17" fmla="*/ 61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7" h="199">
                <a:moveTo>
                  <a:pt x="16" y="61"/>
                </a:moveTo>
                <a:cubicBezTo>
                  <a:pt x="0" y="89"/>
                  <a:pt x="0" y="125"/>
                  <a:pt x="16" y="152"/>
                </a:cubicBezTo>
                <a:cubicBezTo>
                  <a:pt x="32" y="180"/>
                  <a:pt x="63" y="198"/>
                  <a:pt x="95" y="198"/>
                </a:cubicBezTo>
                <a:cubicBezTo>
                  <a:pt x="110" y="199"/>
                  <a:pt x="127" y="194"/>
                  <a:pt x="138" y="184"/>
                </a:cubicBezTo>
                <a:cubicBezTo>
                  <a:pt x="150" y="174"/>
                  <a:pt x="157" y="157"/>
                  <a:pt x="152" y="142"/>
                </a:cubicBezTo>
                <a:cubicBezTo>
                  <a:pt x="145" y="123"/>
                  <a:pt x="123" y="112"/>
                  <a:pt x="121" y="92"/>
                </a:cubicBezTo>
                <a:cubicBezTo>
                  <a:pt x="119" y="72"/>
                  <a:pt x="139" y="54"/>
                  <a:pt x="137" y="33"/>
                </a:cubicBezTo>
                <a:cubicBezTo>
                  <a:pt x="136" y="23"/>
                  <a:pt x="129" y="15"/>
                  <a:pt x="119" y="11"/>
                </a:cubicBezTo>
                <a:cubicBezTo>
                  <a:pt x="87" y="0"/>
                  <a:pt x="32" y="35"/>
                  <a:pt x="16" y="61"/>
                </a:cubicBezTo>
                <a:close/>
              </a:path>
            </a:pathLst>
          </a:custGeom>
          <a:solidFill>
            <a:srgbClr val="FAD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6"/>
          <p:cNvSpPr/>
          <p:nvPr userDrawn="1"/>
        </p:nvSpPr>
        <p:spPr bwMode="auto">
          <a:xfrm>
            <a:off x="331805" y="2531505"/>
            <a:ext cx="784225" cy="2293938"/>
          </a:xfrm>
          <a:custGeom>
            <a:avLst/>
            <a:gdLst>
              <a:gd name="T0" fmla="*/ 72 w 256"/>
              <a:gd name="T1" fmla="*/ 629 h 629"/>
              <a:gd name="T2" fmla="*/ 59 w 256"/>
              <a:gd name="T3" fmla="*/ 594 h 629"/>
              <a:gd name="T4" fmla="*/ 90 w 256"/>
              <a:gd name="T5" fmla="*/ 541 h 629"/>
              <a:gd name="T6" fmla="*/ 156 w 256"/>
              <a:gd name="T7" fmla="*/ 517 h 629"/>
              <a:gd name="T8" fmla="*/ 187 w 256"/>
              <a:gd name="T9" fmla="*/ 509 h 629"/>
              <a:gd name="T10" fmla="*/ 253 w 256"/>
              <a:gd name="T11" fmla="*/ 442 h 629"/>
              <a:gd name="T12" fmla="*/ 202 w 256"/>
              <a:gd name="T13" fmla="*/ 374 h 629"/>
              <a:gd name="T14" fmla="*/ 181 w 256"/>
              <a:gd name="T15" fmla="*/ 363 h 629"/>
              <a:gd name="T16" fmla="*/ 126 w 256"/>
              <a:gd name="T17" fmla="*/ 326 h 629"/>
              <a:gd name="T18" fmla="*/ 99 w 256"/>
              <a:gd name="T19" fmla="*/ 233 h 629"/>
              <a:gd name="T20" fmla="*/ 105 w 256"/>
              <a:gd name="T21" fmla="*/ 181 h 629"/>
              <a:gd name="T22" fmla="*/ 110 w 256"/>
              <a:gd name="T23" fmla="*/ 134 h 629"/>
              <a:gd name="T24" fmla="*/ 87 w 256"/>
              <a:gd name="T25" fmla="*/ 41 h 629"/>
              <a:gd name="T26" fmla="*/ 1 w 256"/>
              <a:gd name="T27" fmla="*/ 20 h 629"/>
              <a:gd name="T28" fmla="*/ 0 w 256"/>
              <a:gd name="T29" fmla="*/ 18 h 629"/>
              <a:gd name="T30" fmla="*/ 88 w 256"/>
              <a:gd name="T31" fmla="*/ 40 h 629"/>
              <a:gd name="T32" fmla="*/ 112 w 256"/>
              <a:gd name="T33" fmla="*/ 135 h 629"/>
              <a:gd name="T34" fmla="*/ 107 w 256"/>
              <a:gd name="T35" fmla="*/ 181 h 629"/>
              <a:gd name="T36" fmla="*/ 101 w 256"/>
              <a:gd name="T37" fmla="*/ 233 h 629"/>
              <a:gd name="T38" fmla="*/ 128 w 256"/>
              <a:gd name="T39" fmla="*/ 324 h 629"/>
              <a:gd name="T40" fmla="*/ 182 w 256"/>
              <a:gd name="T41" fmla="*/ 361 h 629"/>
              <a:gd name="T42" fmla="*/ 203 w 256"/>
              <a:gd name="T43" fmla="*/ 372 h 629"/>
              <a:gd name="T44" fmla="*/ 255 w 256"/>
              <a:gd name="T45" fmla="*/ 442 h 629"/>
              <a:gd name="T46" fmla="*/ 187 w 256"/>
              <a:gd name="T47" fmla="*/ 511 h 629"/>
              <a:gd name="T48" fmla="*/ 156 w 256"/>
              <a:gd name="T49" fmla="*/ 519 h 629"/>
              <a:gd name="T50" fmla="*/ 91 w 256"/>
              <a:gd name="T51" fmla="*/ 543 h 629"/>
              <a:gd name="T52" fmla="*/ 61 w 256"/>
              <a:gd name="T53" fmla="*/ 594 h 629"/>
              <a:gd name="T54" fmla="*/ 73 w 256"/>
              <a:gd name="T55" fmla="*/ 627 h 629"/>
              <a:gd name="T56" fmla="*/ 72 w 256"/>
              <a:gd name="T57" fmla="*/ 629 h 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56" h="629">
                <a:moveTo>
                  <a:pt x="72" y="629"/>
                </a:moveTo>
                <a:cubicBezTo>
                  <a:pt x="62" y="620"/>
                  <a:pt x="58" y="608"/>
                  <a:pt x="59" y="594"/>
                </a:cubicBezTo>
                <a:cubicBezTo>
                  <a:pt x="60" y="574"/>
                  <a:pt x="73" y="552"/>
                  <a:pt x="90" y="541"/>
                </a:cubicBezTo>
                <a:cubicBezTo>
                  <a:pt x="110" y="528"/>
                  <a:pt x="133" y="522"/>
                  <a:pt x="156" y="517"/>
                </a:cubicBezTo>
                <a:cubicBezTo>
                  <a:pt x="166" y="515"/>
                  <a:pt x="177" y="512"/>
                  <a:pt x="187" y="509"/>
                </a:cubicBezTo>
                <a:cubicBezTo>
                  <a:pt x="217" y="500"/>
                  <a:pt x="252" y="477"/>
                  <a:pt x="253" y="442"/>
                </a:cubicBezTo>
                <a:cubicBezTo>
                  <a:pt x="254" y="407"/>
                  <a:pt x="218" y="383"/>
                  <a:pt x="202" y="374"/>
                </a:cubicBezTo>
                <a:cubicBezTo>
                  <a:pt x="196" y="370"/>
                  <a:pt x="188" y="366"/>
                  <a:pt x="181" y="363"/>
                </a:cubicBezTo>
                <a:cubicBezTo>
                  <a:pt x="161" y="353"/>
                  <a:pt x="141" y="342"/>
                  <a:pt x="126" y="326"/>
                </a:cubicBezTo>
                <a:cubicBezTo>
                  <a:pt x="102" y="298"/>
                  <a:pt x="98" y="260"/>
                  <a:pt x="99" y="233"/>
                </a:cubicBezTo>
                <a:cubicBezTo>
                  <a:pt x="100" y="215"/>
                  <a:pt x="102" y="198"/>
                  <a:pt x="105" y="181"/>
                </a:cubicBezTo>
                <a:cubicBezTo>
                  <a:pt x="107" y="166"/>
                  <a:pt x="109" y="150"/>
                  <a:pt x="110" y="134"/>
                </a:cubicBezTo>
                <a:cubicBezTo>
                  <a:pt x="112" y="95"/>
                  <a:pt x="104" y="64"/>
                  <a:pt x="87" y="41"/>
                </a:cubicBezTo>
                <a:cubicBezTo>
                  <a:pt x="68" y="17"/>
                  <a:pt x="30" y="2"/>
                  <a:pt x="1" y="20"/>
                </a:cubicBezTo>
                <a:cubicBezTo>
                  <a:pt x="0" y="18"/>
                  <a:pt x="0" y="18"/>
                  <a:pt x="0" y="18"/>
                </a:cubicBezTo>
                <a:cubicBezTo>
                  <a:pt x="30" y="0"/>
                  <a:pt x="69" y="15"/>
                  <a:pt x="88" y="40"/>
                </a:cubicBezTo>
                <a:cubicBezTo>
                  <a:pt x="106" y="63"/>
                  <a:pt x="114" y="95"/>
                  <a:pt x="112" y="135"/>
                </a:cubicBezTo>
                <a:cubicBezTo>
                  <a:pt x="111" y="150"/>
                  <a:pt x="109" y="166"/>
                  <a:pt x="107" y="181"/>
                </a:cubicBezTo>
                <a:cubicBezTo>
                  <a:pt x="104" y="198"/>
                  <a:pt x="102" y="215"/>
                  <a:pt x="101" y="233"/>
                </a:cubicBezTo>
                <a:cubicBezTo>
                  <a:pt x="100" y="260"/>
                  <a:pt x="104" y="298"/>
                  <a:pt x="128" y="324"/>
                </a:cubicBezTo>
                <a:cubicBezTo>
                  <a:pt x="142" y="341"/>
                  <a:pt x="163" y="351"/>
                  <a:pt x="182" y="361"/>
                </a:cubicBezTo>
                <a:cubicBezTo>
                  <a:pt x="189" y="364"/>
                  <a:pt x="196" y="368"/>
                  <a:pt x="203" y="372"/>
                </a:cubicBezTo>
                <a:cubicBezTo>
                  <a:pt x="219" y="381"/>
                  <a:pt x="256" y="406"/>
                  <a:pt x="255" y="442"/>
                </a:cubicBezTo>
                <a:cubicBezTo>
                  <a:pt x="254" y="478"/>
                  <a:pt x="218" y="501"/>
                  <a:pt x="187" y="511"/>
                </a:cubicBezTo>
                <a:cubicBezTo>
                  <a:pt x="177" y="514"/>
                  <a:pt x="167" y="517"/>
                  <a:pt x="156" y="519"/>
                </a:cubicBezTo>
                <a:cubicBezTo>
                  <a:pt x="134" y="524"/>
                  <a:pt x="110" y="530"/>
                  <a:pt x="91" y="543"/>
                </a:cubicBezTo>
                <a:cubicBezTo>
                  <a:pt x="74" y="554"/>
                  <a:pt x="62" y="575"/>
                  <a:pt x="61" y="594"/>
                </a:cubicBezTo>
                <a:cubicBezTo>
                  <a:pt x="60" y="604"/>
                  <a:pt x="62" y="617"/>
                  <a:pt x="73" y="627"/>
                </a:cubicBezTo>
                <a:lnTo>
                  <a:pt x="72" y="629"/>
                </a:lnTo>
                <a:close/>
              </a:path>
            </a:pathLst>
          </a:custGeom>
          <a:solidFill>
            <a:srgbClr val="FFC5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163872" y="164051"/>
            <a:ext cx="8816257" cy="48153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14"/>
          <p:cNvSpPr/>
          <p:nvPr userDrawn="1"/>
        </p:nvSpPr>
        <p:spPr bwMode="auto">
          <a:xfrm>
            <a:off x="7925029" y="361843"/>
            <a:ext cx="987564" cy="1056534"/>
          </a:xfrm>
          <a:custGeom>
            <a:avLst/>
            <a:gdLst>
              <a:gd name="T0" fmla="*/ 152 w 289"/>
              <a:gd name="T1" fmla="*/ 281 h 310"/>
              <a:gd name="T2" fmla="*/ 247 w 289"/>
              <a:gd name="T3" fmla="*/ 231 h 310"/>
              <a:gd name="T4" fmla="*/ 277 w 289"/>
              <a:gd name="T5" fmla="*/ 90 h 310"/>
              <a:gd name="T6" fmla="*/ 218 w 289"/>
              <a:gd name="T7" fmla="*/ 12 h 310"/>
              <a:gd name="T8" fmla="*/ 139 w 289"/>
              <a:gd name="T9" fmla="*/ 3 h 310"/>
              <a:gd name="T10" fmla="*/ 90 w 289"/>
              <a:gd name="T11" fmla="*/ 17 h 310"/>
              <a:gd name="T12" fmla="*/ 59 w 289"/>
              <a:gd name="T13" fmla="*/ 76 h 310"/>
              <a:gd name="T14" fmla="*/ 66 w 289"/>
              <a:gd name="T15" fmla="*/ 163 h 310"/>
              <a:gd name="T16" fmla="*/ 51 w 289"/>
              <a:gd name="T17" fmla="*/ 205 h 310"/>
              <a:gd name="T18" fmla="*/ 152 w 289"/>
              <a:gd name="T19" fmla="*/ 281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9" h="310">
                <a:moveTo>
                  <a:pt x="152" y="281"/>
                </a:moveTo>
                <a:cubicBezTo>
                  <a:pt x="186" y="277"/>
                  <a:pt x="221" y="265"/>
                  <a:pt x="247" y="231"/>
                </a:cubicBezTo>
                <a:cubicBezTo>
                  <a:pt x="273" y="198"/>
                  <a:pt x="289" y="140"/>
                  <a:pt x="277" y="90"/>
                </a:cubicBezTo>
                <a:cubicBezTo>
                  <a:pt x="268" y="51"/>
                  <a:pt x="244" y="24"/>
                  <a:pt x="218" y="12"/>
                </a:cubicBezTo>
                <a:cubicBezTo>
                  <a:pt x="193" y="0"/>
                  <a:pt x="166" y="1"/>
                  <a:pt x="139" y="3"/>
                </a:cubicBezTo>
                <a:cubicBezTo>
                  <a:pt x="122" y="5"/>
                  <a:pt x="105" y="6"/>
                  <a:pt x="90" y="17"/>
                </a:cubicBezTo>
                <a:cubicBezTo>
                  <a:pt x="74" y="28"/>
                  <a:pt x="61" y="49"/>
                  <a:pt x="59" y="76"/>
                </a:cubicBezTo>
                <a:cubicBezTo>
                  <a:pt x="57" y="105"/>
                  <a:pt x="70" y="134"/>
                  <a:pt x="66" y="163"/>
                </a:cubicBezTo>
                <a:cubicBezTo>
                  <a:pt x="64" y="179"/>
                  <a:pt x="57" y="192"/>
                  <a:pt x="51" y="205"/>
                </a:cubicBezTo>
                <a:cubicBezTo>
                  <a:pt x="0" y="310"/>
                  <a:pt x="119" y="286"/>
                  <a:pt x="152" y="281"/>
                </a:cubicBezTo>
                <a:close/>
              </a:path>
            </a:pathLst>
          </a:custGeom>
          <a:solidFill>
            <a:srgbClr val="F7F1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10"/>
          <p:cNvSpPr/>
          <p:nvPr userDrawn="1"/>
        </p:nvSpPr>
        <p:spPr bwMode="auto">
          <a:xfrm>
            <a:off x="8564559" y="98564"/>
            <a:ext cx="579441" cy="1392885"/>
          </a:xfrm>
          <a:custGeom>
            <a:avLst/>
            <a:gdLst>
              <a:gd name="T0" fmla="*/ 135 w 139"/>
              <a:gd name="T1" fmla="*/ 359 h 359"/>
              <a:gd name="T2" fmla="*/ 133 w 139"/>
              <a:gd name="T3" fmla="*/ 359 h 359"/>
              <a:gd name="T4" fmla="*/ 109 w 139"/>
              <a:gd name="T5" fmla="*/ 314 h 359"/>
              <a:gd name="T6" fmla="*/ 72 w 139"/>
              <a:gd name="T7" fmla="*/ 300 h 359"/>
              <a:gd name="T8" fmla="*/ 57 w 139"/>
              <a:gd name="T9" fmla="*/ 295 h 359"/>
              <a:gd name="T10" fmla="*/ 14 w 139"/>
              <a:gd name="T11" fmla="*/ 262 h 359"/>
              <a:gd name="T12" fmla="*/ 35 w 139"/>
              <a:gd name="T13" fmla="*/ 178 h 359"/>
              <a:gd name="T14" fmla="*/ 58 w 139"/>
              <a:gd name="T15" fmla="*/ 96 h 359"/>
              <a:gd name="T16" fmla="*/ 36 w 139"/>
              <a:gd name="T17" fmla="*/ 68 h 359"/>
              <a:gd name="T18" fmla="*/ 34 w 139"/>
              <a:gd name="T19" fmla="*/ 66 h 359"/>
              <a:gd name="T20" fmla="*/ 11 w 139"/>
              <a:gd name="T21" fmla="*/ 33 h 359"/>
              <a:gd name="T22" fmla="*/ 28 w 139"/>
              <a:gd name="T23" fmla="*/ 0 h 359"/>
              <a:gd name="T24" fmla="*/ 28 w 139"/>
              <a:gd name="T25" fmla="*/ 2 h 359"/>
              <a:gd name="T26" fmla="*/ 13 w 139"/>
              <a:gd name="T27" fmla="*/ 33 h 359"/>
              <a:gd name="T28" fmla="*/ 35 w 139"/>
              <a:gd name="T29" fmla="*/ 65 h 359"/>
              <a:gd name="T30" fmla="*/ 37 w 139"/>
              <a:gd name="T31" fmla="*/ 67 h 359"/>
              <a:gd name="T32" fmla="*/ 60 w 139"/>
              <a:gd name="T33" fmla="*/ 96 h 359"/>
              <a:gd name="T34" fmla="*/ 36 w 139"/>
              <a:gd name="T35" fmla="*/ 179 h 359"/>
              <a:gd name="T36" fmla="*/ 15 w 139"/>
              <a:gd name="T37" fmla="*/ 261 h 359"/>
              <a:gd name="T38" fmla="*/ 58 w 139"/>
              <a:gd name="T39" fmla="*/ 293 h 359"/>
              <a:gd name="T40" fmla="*/ 73 w 139"/>
              <a:gd name="T41" fmla="*/ 298 h 359"/>
              <a:gd name="T42" fmla="*/ 110 w 139"/>
              <a:gd name="T43" fmla="*/ 313 h 359"/>
              <a:gd name="T44" fmla="*/ 135 w 139"/>
              <a:gd name="T45" fmla="*/ 359 h 3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39" h="359">
                <a:moveTo>
                  <a:pt x="135" y="359"/>
                </a:moveTo>
                <a:cubicBezTo>
                  <a:pt x="133" y="359"/>
                  <a:pt x="133" y="359"/>
                  <a:pt x="133" y="359"/>
                </a:cubicBezTo>
                <a:cubicBezTo>
                  <a:pt x="137" y="341"/>
                  <a:pt x="123" y="323"/>
                  <a:pt x="109" y="314"/>
                </a:cubicBezTo>
                <a:cubicBezTo>
                  <a:pt x="98" y="308"/>
                  <a:pt x="85" y="304"/>
                  <a:pt x="72" y="300"/>
                </a:cubicBezTo>
                <a:cubicBezTo>
                  <a:pt x="67" y="298"/>
                  <a:pt x="62" y="297"/>
                  <a:pt x="57" y="295"/>
                </a:cubicBezTo>
                <a:cubicBezTo>
                  <a:pt x="35" y="287"/>
                  <a:pt x="20" y="276"/>
                  <a:pt x="14" y="262"/>
                </a:cubicBezTo>
                <a:cubicBezTo>
                  <a:pt x="0" y="234"/>
                  <a:pt x="18" y="203"/>
                  <a:pt x="35" y="178"/>
                </a:cubicBezTo>
                <a:cubicBezTo>
                  <a:pt x="53" y="151"/>
                  <a:pt x="69" y="122"/>
                  <a:pt x="58" y="96"/>
                </a:cubicBezTo>
                <a:cubicBezTo>
                  <a:pt x="53" y="85"/>
                  <a:pt x="44" y="77"/>
                  <a:pt x="36" y="68"/>
                </a:cubicBezTo>
                <a:cubicBezTo>
                  <a:pt x="34" y="66"/>
                  <a:pt x="34" y="66"/>
                  <a:pt x="34" y="66"/>
                </a:cubicBezTo>
                <a:cubicBezTo>
                  <a:pt x="24" y="57"/>
                  <a:pt x="14" y="47"/>
                  <a:pt x="11" y="33"/>
                </a:cubicBezTo>
                <a:cubicBezTo>
                  <a:pt x="8" y="20"/>
                  <a:pt x="14" y="4"/>
                  <a:pt x="28" y="0"/>
                </a:cubicBezTo>
                <a:cubicBezTo>
                  <a:pt x="28" y="2"/>
                  <a:pt x="28" y="2"/>
                  <a:pt x="28" y="2"/>
                </a:cubicBezTo>
                <a:cubicBezTo>
                  <a:pt x="16" y="5"/>
                  <a:pt x="10" y="21"/>
                  <a:pt x="13" y="33"/>
                </a:cubicBezTo>
                <a:cubicBezTo>
                  <a:pt x="16" y="46"/>
                  <a:pt x="26" y="56"/>
                  <a:pt x="35" y="65"/>
                </a:cubicBezTo>
                <a:cubicBezTo>
                  <a:pt x="37" y="67"/>
                  <a:pt x="37" y="67"/>
                  <a:pt x="37" y="67"/>
                </a:cubicBezTo>
                <a:cubicBezTo>
                  <a:pt x="46" y="75"/>
                  <a:pt x="55" y="84"/>
                  <a:pt x="60" y="96"/>
                </a:cubicBezTo>
                <a:cubicBezTo>
                  <a:pt x="71" y="123"/>
                  <a:pt x="55" y="152"/>
                  <a:pt x="36" y="179"/>
                </a:cubicBezTo>
                <a:cubicBezTo>
                  <a:pt x="20" y="203"/>
                  <a:pt x="3" y="234"/>
                  <a:pt x="15" y="261"/>
                </a:cubicBezTo>
                <a:cubicBezTo>
                  <a:pt x="22" y="275"/>
                  <a:pt x="36" y="285"/>
                  <a:pt x="58" y="293"/>
                </a:cubicBezTo>
                <a:cubicBezTo>
                  <a:pt x="63" y="295"/>
                  <a:pt x="68" y="296"/>
                  <a:pt x="73" y="298"/>
                </a:cubicBezTo>
                <a:cubicBezTo>
                  <a:pt x="86" y="302"/>
                  <a:pt x="98" y="306"/>
                  <a:pt x="110" y="313"/>
                </a:cubicBezTo>
                <a:cubicBezTo>
                  <a:pt x="125" y="322"/>
                  <a:pt x="139" y="340"/>
                  <a:pt x="135" y="359"/>
                </a:cubicBezTo>
                <a:close/>
              </a:path>
            </a:pathLst>
          </a:custGeom>
          <a:solidFill>
            <a:srgbClr val="F5D0C5"/>
          </a:solidFill>
          <a:ln w="9525">
            <a:solidFill>
              <a:srgbClr val="F5E5E2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163129" y="3187083"/>
            <a:ext cx="1009857" cy="1771621"/>
            <a:chOff x="331805" y="1726641"/>
            <a:chExt cx="1766430" cy="3098898"/>
          </a:xfrm>
        </p:grpSpPr>
        <p:sp>
          <p:nvSpPr>
            <p:cNvPr id="18" name="任意多边形: 形状 17"/>
            <p:cNvSpPr/>
            <p:nvPr userDrawn="1"/>
          </p:nvSpPr>
          <p:spPr bwMode="auto">
            <a:xfrm>
              <a:off x="333259" y="1726641"/>
              <a:ext cx="1764976" cy="3098898"/>
            </a:xfrm>
            <a:custGeom>
              <a:avLst/>
              <a:gdLst>
                <a:gd name="connsiteX0" fmla="*/ 1720 w 1764976"/>
                <a:gd name="connsiteY0" fmla="*/ 0 h 3098898"/>
                <a:gd name="connsiteX1" fmla="*/ 349479 w 1764976"/>
                <a:gd name="connsiteY1" fmla="*/ 1196324 h 3098898"/>
                <a:gd name="connsiteX2" fmla="*/ 513130 w 1764976"/>
                <a:gd name="connsiteY2" fmla="*/ 1495405 h 3098898"/>
                <a:gd name="connsiteX3" fmla="*/ 631778 w 1764976"/>
                <a:gd name="connsiteY3" fmla="*/ 1468215 h 3098898"/>
                <a:gd name="connsiteX4" fmla="*/ 1470491 w 1764976"/>
                <a:gd name="connsiteY4" fmla="*/ 1200208 h 3098898"/>
                <a:gd name="connsiteX5" fmla="*/ 1593230 w 1764976"/>
                <a:gd name="connsiteY5" fmla="*/ 1215745 h 3098898"/>
                <a:gd name="connsiteX6" fmla="*/ 1409122 w 1764976"/>
                <a:gd name="connsiteY6" fmla="*/ 2171250 h 3098898"/>
                <a:gd name="connsiteX7" fmla="*/ 710402 w 1764976"/>
                <a:gd name="connsiteY7" fmla="*/ 3089439 h 3098898"/>
                <a:gd name="connsiteX8" fmla="*/ 690467 w 1764976"/>
                <a:gd name="connsiteY8" fmla="*/ 3098898 h 3098898"/>
                <a:gd name="connsiteX9" fmla="*/ 0 w 1764976"/>
                <a:gd name="connsiteY9" fmla="*/ 3098898 h 3098898"/>
                <a:gd name="connsiteX10" fmla="*/ 697 w 1764976"/>
                <a:gd name="connsiteY10" fmla="*/ 3031957 h 3098898"/>
                <a:gd name="connsiteX11" fmla="*/ 1720 w 1764976"/>
                <a:gd name="connsiteY11" fmla="*/ 2827674 h 3098898"/>
                <a:gd name="connsiteX12" fmla="*/ 234923 w 1764976"/>
                <a:gd name="connsiteY12" fmla="*/ 2466446 h 3098898"/>
                <a:gd name="connsiteX13" fmla="*/ 1720 w 1764976"/>
                <a:gd name="connsiteY13" fmla="*/ 2256701 h 3098898"/>
                <a:gd name="connsiteX14" fmla="*/ 1720 w 1764976"/>
                <a:gd name="connsiteY14" fmla="*/ 0 h 3098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64976" h="3098898">
                  <a:moveTo>
                    <a:pt x="1720" y="0"/>
                  </a:moveTo>
                  <a:cubicBezTo>
                    <a:pt x="263562" y="260239"/>
                    <a:pt x="316749" y="835096"/>
                    <a:pt x="349479" y="1196324"/>
                  </a:cubicBezTo>
                  <a:cubicBezTo>
                    <a:pt x="361753" y="1347806"/>
                    <a:pt x="369935" y="1495405"/>
                    <a:pt x="513130" y="1495405"/>
                  </a:cubicBezTo>
                  <a:cubicBezTo>
                    <a:pt x="545861" y="1495405"/>
                    <a:pt x="586773" y="1487636"/>
                    <a:pt x="631778" y="1468215"/>
                  </a:cubicBezTo>
                  <a:cubicBezTo>
                    <a:pt x="1040906" y="1328385"/>
                    <a:pt x="1265927" y="1200208"/>
                    <a:pt x="1470491" y="1200208"/>
                  </a:cubicBezTo>
                  <a:cubicBezTo>
                    <a:pt x="1511404" y="1200208"/>
                    <a:pt x="1552317" y="1204092"/>
                    <a:pt x="1593230" y="1215745"/>
                  </a:cubicBezTo>
                  <a:cubicBezTo>
                    <a:pt x="1985993" y="1324501"/>
                    <a:pt x="1609595" y="1864400"/>
                    <a:pt x="1409122" y="2171250"/>
                  </a:cubicBezTo>
                  <a:cubicBezTo>
                    <a:pt x="1389944" y="2196740"/>
                    <a:pt x="881729" y="2973270"/>
                    <a:pt x="710402" y="3089439"/>
                  </a:cubicBezTo>
                  <a:lnTo>
                    <a:pt x="690467" y="3098898"/>
                  </a:lnTo>
                  <a:lnTo>
                    <a:pt x="0" y="3098898"/>
                  </a:lnTo>
                  <a:lnTo>
                    <a:pt x="697" y="3031957"/>
                  </a:lnTo>
                  <a:cubicBezTo>
                    <a:pt x="1208" y="2979885"/>
                    <a:pt x="1720" y="2913126"/>
                    <a:pt x="1720" y="2827674"/>
                  </a:cubicBezTo>
                  <a:cubicBezTo>
                    <a:pt x="95819" y="2734454"/>
                    <a:pt x="210375" y="2590740"/>
                    <a:pt x="234923" y="2466446"/>
                  </a:cubicBezTo>
                  <a:cubicBezTo>
                    <a:pt x="267653" y="2314964"/>
                    <a:pt x="136732" y="2303311"/>
                    <a:pt x="1720" y="2256701"/>
                  </a:cubicBezTo>
                  <a:cubicBezTo>
                    <a:pt x="1720" y="1507057"/>
                    <a:pt x="1720" y="753529"/>
                    <a:pt x="1720" y="0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5" name="Freeform 6"/>
            <p:cNvSpPr/>
            <p:nvPr userDrawn="1"/>
          </p:nvSpPr>
          <p:spPr bwMode="auto">
            <a:xfrm>
              <a:off x="331805" y="2531505"/>
              <a:ext cx="784225" cy="2293938"/>
            </a:xfrm>
            <a:custGeom>
              <a:avLst/>
              <a:gdLst>
                <a:gd name="T0" fmla="*/ 72 w 256"/>
                <a:gd name="T1" fmla="*/ 629 h 629"/>
                <a:gd name="T2" fmla="*/ 59 w 256"/>
                <a:gd name="T3" fmla="*/ 594 h 629"/>
                <a:gd name="T4" fmla="*/ 90 w 256"/>
                <a:gd name="T5" fmla="*/ 541 h 629"/>
                <a:gd name="T6" fmla="*/ 156 w 256"/>
                <a:gd name="T7" fmla="*/ 517 h 629"/>
                <a:gd name="T8" fmla="*/ 187 w 256"/>
                <a:gd name="T9" fmla="*/ 509 h 629"/>
                <a:gd name="T10" fmla="*/ 253 w 256"/>
                <a:gd name="T11" fmla="*/ 442 h 629"/>
                <a:gd name="T12" fmla="*/ 202 w 256"/>
                <a:gd name="T13" fmla="*/ 374 h 629"/>
                <a:gd name="T14" fmla="*/ 181 w 256"/>
                <a:gd name="T15" fmla="*/ 363 h 629"/>
                <a:gd name="T16" fmla="*/ 126 w 256"/>
                <a:gd name="T17" fmla="*/ 326 h 629"/>
                <a:gd name="T18" fmla="*/ 99 w 256"/>
                <a:gd name="T19" fmla="*/ 233 h 629"/>
                <a:gd name="T20" fmla="*/ 105 w 256"/>
                <a:gd name="T21" fmla="*/ 181 h 629"/>
                <a:gd name="T22" fmla="*/ 110 w 256"/>
                <a:gd name="T23" fmla="*/ 134 h 629"/>
                <a:gd name="T24" fmla="*/ 87 w 256"/>
                <a:gd name="T25" fmla="*/ 41 h 629"/>
                <a:gd name="T26" fmla="*/ 1 w 256"/>
                <a:gd name="T27" fmla="*/ 20 h 629"/>
                <a:gd name="T28" fmla="*/ 0 w 256"/>
                <a:gd name="T29" fmla="*/ 18 h 629"/>
                <a:gd name="T30" fmla="*/ 88 w 256"/>
                <a:gd name="T31" fmla="*/ 40 h 629"/>
                <a:gd name="T32" fmla="*/ 112 w 256"/>
                <a:gd name="T33" fmla="*/ 135 h 629"/>
                <a:gd name="T34" fmla="*/ 107 w 256"/>
                <a:gd name="T35" fmla="*/ 181 h 629"/>
                <a:gd name="T36" fmla="*/ 101 w 256"/>
                <a:gd name="T37" fmla="*/ 233 h 629"/>
                <a:gd name="T38" fmla="*/ 128 w 256"/>
                <a:gd name="T39" fmla="*/ 324 h 629"/>
                <a:gd name="T40" fmla="*/ 182 w 256"/>
                <a:gd name="T41" fmla="*/ 361 h 629"/>
                <a:gd name="T42" fmla="*/ 203 w 256"/>
                <a:gd name="T43" fmla="*/ 372 h 629"/>
                <a:gd name="T44" fmla="*/ 255 w 256"/>
                <a:gd name="T45" fmla="*/ 442 h 629"/>
                <a:gd name="T46" fmla="*/ 187 w 256"/>
                <a:gd name="T47" fmla="*/ 511 h 629"/>
                <a:gd name="T48" fmla="*/ 156 w 256"/>
                <a:gd name="T49" fmla="*/ 519 h 629"/>
                <a:gd name="T50" fmla="*/ 91 w 256"/>
                <a:gd name="T51" fmla="*/ 543 h 629"/>
                <a:gd name="T52" fmla="*/ 61 w 256"/>
                <a:gd name="T53" fmla="*/ 594 h 629"/>
                <a:gd name="T54" fmla="*/ 73 w 256"/>
                <a:gd name="T55" fmla="*/ 627 h 629"/>
                <a:gd name="T56" fmla="*/ 72 w 256"/>
                <a:gd name="T57" fmla="*/ 629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56" h="629">
                  <a:moveTo>
                    <a:pt x="72" y="629"/>
                  </a:moveTo>
                  <a:cubicBezTo>
                    <a:pt x="62" y="620"/>
                    <a:pt x="58" y="608"/>
                    <a:pt x="59" y="594"/>
                  </a:cubicBezTo>
                  <a:cubicBezTo>
                    <a:pt x="60" y="574"/>
                    <a:pt x="73" y="552"/>
                    <a:pt x="90" y="541"/>
                  </a:cubicBezTo>
                  <a:cubicBezTo>
                    <a:pt x="110" y="528"/>
                    <a:pt x="133" y="522"/>
                    <a:pt x="156" y="517"/>
                  </a:cubicBezTo>
                  <a:cubicBezTo>
                    <a:pt x="166" y="515"/>
                    <a:pt x="177" y="512"/>
                    <a:pt x="187" y="509"/>
                  </a:cubicBezTo>
                  <a:cubicBezTo>
                    <a:pt x="217" y="500"/>
                    <a:pt x="252" y="477"/>
                    <a:pt x="253" y="442"/>
                  </a:cubicBezTo>
                  <a:cubicBezTo>
                    <a:pt x="254" y="407"/>
                    <a:pt x="218" y="383"/>
                    <a:pt x="202" y="374"/>
                  </a:cubicBezTo>
                  <a:cubicBezTo>
                    <a:pt x="196" y="370"/>
                    <a:pt x="188" y="366"/>
                    <a:pt x="181" y="363"/>
                  </a:cubicBezTo>
                  <a:cubicBezTo>
                    <a:pt x="161" y="353"/>
                    <a:pt x="141" y="342"/>
                    <a:pt x="126" y="326"/>
                  </a:cubicBezTo>
                  <a:cubicBezTo>
                    <a:pt x="102" y="298"/>
                    <a:pt x="98" y="260"/>
                    <a:pt x="99" y="233"/>
                  </a:cubicBezTo>
                  <a:cubicBezTo>
                    <a:pt x="100" y="215"/>
                    <a:pt x="102" y="198"/>
                    <a:pt x="105" y="181"/>
                  </a:cubicBezTo>
                  <a:cubicBezTo>
                    <a:pt x="107" y="166"/>
                    <a:pt x="109" y="150"/>
                    <a:pt x="110" y="134"/>
                  </a:cubicBezTo>
                  <a:cubicBezTo>
                    <a:pt x="112" y="95"/>
                    <a:pt x="104" y="64"/>
                    <a:pt x="87" y="41"/>
                  </a:cubicBezTo>
                  <a:cubicBezTo>
                    <a:pt x="68" y="17"/>
                    <a:pt x="30" y="2"/>
                    <a:pt x="1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0" y="0"/>
                    <a:pt x="69" y="15"/>
                    <a:pt x="88" y="40"/>
                  </a:cubicBezTo>
                  <a:cubicBezTo>
                    <a:pt x="106" y="63"/>
                    <a:pt x="114" y="95"/>
                    <a:pt x="112" y="135"/>
                  </a:cubicBezTo>
                  <a:cubicBezTo>
                    <a:pt x="111" y="150"/>
                    <a:pt x="109" y="166"/>
                    <a:pt x="107" y="181"/>
                  </a:cubicBezTo>
                  <a:cubicBezTo>
                    <a:pt x="104" y="198"/>
                    <a:pt x="102" y="215"/>
                    <a:pt x="101" y="233"/>
                  </a:cubicBezTo>
                  <a:cubicBezTo>
                    <a:pt x="100" y="260"/>
                    <a:pt x="104" y="298"/>
                    <a:pt x="128" y="324"/>
                  </a:cubicBezTo>
                  <a:cubicBezTo>
                    <a:pt x="142" y="341"/>
                    <a:pt x="163" y="351"/>
                    <a:pt x="182" y="361"/>
                  </a:cubicBezTo>
                  <a:cubicBezTo>
                    <a:pt x="189" y="364"/>
                    <a:pt x="196" y="368"/>
                    <a:pt x="203" y="372"/>
                  </a:cubicBezTo>
                  <a:cubicBezTo>
                    <a:pt x="219" y="381"/>
                    <a:pt x="256" y="406"/>
                    <a:pt x="255" y="442"/>
                  </a:cubicBezTo>
                  <a:cubicBezTo>
                    <a:pt x="254" y="478"/>
                    <a:pt x="218" y="501"/>
                    <a:pt x="187" y="511"/>
                  </a:cubicBezTo>
                  <a:cubicBezTo>
                    <a:pt x="177" y="514"/>
                    <a:pt x="167" y="517"/>
                    <a:pt x="156" y="519"/>
                  </a:cubicBezTo>
                  <a:cubicBezTo>
                    <a:pt x="134" y="524"/>
                    <a:pt x="110" y="530"/>
                    <a:pt x="91" y="543"/>
                  </a:cubicBezTo>
                  <a:cubicBezTo>
                    <a:pt x="74" y="554"/>
                    <a:pt x="62" y="575"/>
                    <a:pt x="61" y="594"/>
                  </a:cubicBezTo>
                  <a:cubicBezTo>
                    <a:pt x="60" y="604"/>
                    <a:pt x="62" y="617"/>
                    <a:pt x="73" y="627"/>
                  </a:cubicBezTo>
                  <a:lnTo>
                    <a:pt x="72" y="629"/>
                  </a:lnTo>
                  <a:close/>
                </a:path>
              </a:pathLst>
            </a:custGeom>
            <a:solidFill>
              <a:srgbClr val="FFC5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163872" y="164051"/>
            <a:ext cx="8816257" cy="48153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14"/>
          <p:cNvSpPr/>
          <p:nvPr userDrawn="1"/>
        </p:nvSpPr>
        <p:spPr bwMode="auto">
          <a:xfrm>
            <a:off x="7925029" y="361843"/>
            <a:ext cx="987564" cy="1056534"/>
          </a:xfrm>
          <a:custGeom>
            <a:avLst/>
            <a:gdLst>
              <a:gd name="T0" fmla="*/ 152 w 289"/>
              <a:gd name="T1" fmla="*/ 281 h 310"/>
              <a:gd name="T2" fmla="*/ 247 w 289"/>
              <a:gd name="T3" fmla="*/ 231 h 310"/>
              <a:gd name="T4" fmla="*/ 277 w 289"/>
              <a:gd name="T5" fmla="*/ 90 h 310"/>
              <a:gd name="T6" fmla="*/ 218 w 289"/>
              <a:gd name="T7" fmla="*/ 12 h 310"/>
              <a:gd name="T8" fmla="*/ 139 w 289"/>
              <a:gd name="T9" fmla="*/ 3 h 310"/>
              <a:gd name="T10" fmla="*/ 90 w 289"/>
              <a:gd name="T11" fmla="*/ 17 h 310"/>
              <a:gd name="T12" fmla="*/ 59 w 289"/>
              <a:gd name="T13" fmla="*/ 76 h 310"/>
              <a:gd name="T14" fmla="*/ 66 w 289"/>
              <a:gd name="T15" fmla="*/ 163 h 310"/>
              <a:gd name="T16" fmla="*/ 51 w 289"/>
              <a:gd name="T17" fmla="*/ 205 h 310"/>
              <a:gd name="T18" fmla="*/ 152 w 289"/>
              <a:gd name="T19" fmla="*/ 281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9" h="310">
                <a:moveTo>
                  <a:pt x="152" y="281"/>
                </a:moveTo>
                <a:cubicBezTo>
                  <a:pt x="186" y="277"/>
                  <a:pt x="221" y="265"/>
                  <a:pt x="247" y="231"/>
                </a:cubicBezTo>
                <a:cubicBezTo>
                  <a:pt x="273" y="198"/>
                  <a:pt x="289" y="140"/>
                  <a:pt x="277" y="90"/>
                </a:cubicBezTo>
                <a:cubicBezTo>
                  <a:pt x="268" y="51"/>
                  <a:pt x="244" y="24"/>
                  <a:pt x="218" y="12"/>
                </a:cubicBezTo>
                <a:cubicBezTo>
                  <a:pt x="193" y="0"/>
                  <a:pt x="166" y="1"/>
                  <a:pt x="139" y="3"/>
                </a:cubicBezTo>
                <a:cubicBezTo>
                  <a:pt x="122" y="5"/>
                  <a:pt x="105" y="6"/>
                  <a:pt x="90" y="17"/>
                </a:cubicBezTo>
                <a:cubicBezTo>
                  <a:pt x="74" y="28"/>
                  <a:pt x="61" y="49"/>
                  <a:pt x="59" y="76"/>
                </a:cubicBezTo>
                <a:cubicBezTo>
                  <a:pt x="57" y="105"/>
                  <a:pt x="70" y="134"/>
                  <a:pt x="66" y="163"/>
                </a:cubicBezTo>
                <a:cubicBezTo>
                  <a:pt x="64" y="179"/>
                  <a:pt x="57" y="192"/>
                  <a:pt x="51" y="205"/>
                </a:cubicBezTo>
                <a:cubicBezTo>
                  <a:pt x="0" y="310"/>
                  <a:pt x="119" y="286"/>
                  <a:pt x="152" y="281"/>
                </a:cubicBezTo>
                <a:close/>
              </a:path>
            </a:pathLst>
          </a:custGeom>
          <a:solidFill>
            <a:srgbClr val="F7F1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10"/>
          <p:cNvSpPr/>
          <p:nvPr userDrawn="1"/>
        </p:nvSpPr>
        <p:spPr bwMode="auto">
          <a:xfrm>
            <a:off x="8564559" y="98564"/>
            <a:ext cx="579441" cy="1392885"/>
          </a:xfrm>
          <a:custGeom>
            <a:avLst/>
            <a:gdLst>
              <a:gd name="T0" fmla="*/ 135 w 139"/>
              <a:gd name="T1" fmla="*/ 359 h 359"/>
              <a:gd name="T2" fmla="*/ 133 w 139"/>
              <a:gd name="T3" fmla="*/ 359 h 359"/>
              <a:gd name="T4" fmla="*/ 109 w 139"/>
              <a:gd name="T5" fmla="*/ 314 h 359"/>
              <a:gd name="T6" fmla="*/ 72 w 139"/>
              <a:gd name="T7" fmla="*/ 300 h 359"/>
              <a:gd name="T8" fmla="*/ 57 w 139"/>
              <a:gd name="T9" fmla="*/ 295 h 359"/>
              <a:gd name="T10" fmla="*/ 14 w 139"/>
              <a:gd name="T11" fmla="*/ 262 h 359"/>
              <a:gd name="T12" fmla="*/ 35 w 139"/>
              <a:gd name="T13" fmla="*/ 178 h 359"/>
              <a:gd name="T14" fmla="*/ 58 w 139"/>
              <a:gd name="T15" fmla="*/ 96 h 359"/>
              <a:gd name="T16" fmla="*/ 36 w 139"/>
              <a:gd name="T17" fmla="*/ 68 h 359"/>
              <a:gd name="T18" fmla="*/ 34 w 139"/>
              <a:gd name="T19" fmla="*/ 66 h 359"/>
              <a:gd name="T20" fmla="*/ 11 w 139"/>
              <a:gd name="T21" fmla="*/ 33 h 359"/>
              <a:gd name="T22" fmla="*/ 28 w 139"/>
              <a:gd name="T23" fmla="*/ 0 h 359"/>
              <a:gd name="T24" fmla="*/ 28 w 139"/>
              <a:gd name="T25" fmla="*/ 2 h 359"/>
              <a:gd name="T26" fmla="*/ 13 w 139"/>
              <a:gd name="T27" fmla="*/ 33 h 359"/>
              <a:gd name="T28" fmla="*/ 35 w 139"/>
              <a:gd name="T29" fmla="*/ 65 h 359"/>
              <a:gd name="T30" fmla="*/ 37 w 139"/>
              <a:gd name="T31" fmla="*/ 67 h 359"/>
              <a:gd name="T32" fmla="*/ 60 w 139"/>
              <a:gd name="T33" fmla="*/ 96 h 359"/>
              <a:gd name="T34" fmla="*/ 36 w 139"/>
              <a:gd name="T35" fmla="*/ 179 h 359"/>
              <a:gd name="T36" fmla="*/ 15 w 139"/>
              <a:gd name="T37" fmla="*/ 261 h 359"/>
              <a:gd name="T38" fmla="*/ 58 w 139"/>
              <a:gd name="T39" fmla="*/ 293 h 359"/>
              <a:gd name="T40" fmla="*/ 73 w 139"/>
              <a:gd name="T41" fmla="*/ 298 h 359"/>
              <a:gd name="T42" fmla="*/ 110 w 139"/>
              <a:gd name="T43" fmla="*/ 313 h 359"/>
              <a:gd name="T44" fmla="*/ 135 w 139"/>
              <a:gd name="T45" fmla="*/ 359 h 3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39" h="359">
                <a:moveTo>
                  <a:pt x="135" y="359"/>
                </a:moveTo>
                <a:cubicBezTo>
                  <a:pt x="133" y="359"/>
                  <a:pt x="133" y="359"/>
                  <a:pt x="133" y="359"/>
                </a:cubicBezTo>
                <a:cubicBezTo>
                  <a:pt x="137" y="341"/>
                  <a:pt x="123" y="323"/>
                  <a:pt x="109" y="314"/>
                </a:cubicBezTo>
                <a:cubicBezTo>
                  <a:pt x="98" y="308"/>
                  <a:pt x="85" y="304"/>
                  <a:pt x="72" y="300"/>
                </a:cubicBezTo>
                <a:cubicBezTo>
                  <a:pt x="67" y="298"/>
                  <a:pt x="62" y="297"/>
                  <a:pt x="57" y="295"/>
                </a:cubicBezTo>
                <a:cubicBezTo>
                  <a:pt x="35" y="287"/>
                  <a:pt x="20" y="276"/>
                  <a:pt x="14" y="262"/>
                </a:cubicBezTo>
                <a:cubicBezTo>
                  <a:pt x="0" y="234"/>
                  <a:pt x="18" y="203"/>
                  <a:pt x="35" y="178"/>
                </a:cubicBezTo>
                <a:cubicBezTo>
                  <a:pt x="53" y="151"/>
                  <a:pt x="69" y="122"/>
                  <a:pt x="58" y="96"/>
                </a:cubicBezTo>
                <a:cubicBezTo>
                  <a:pt x="53" y="85"/>
                  <a:pt x="44" y="77"/>
                  <a:pt x="36" y="68"/>
                </a:cubicBezTo>
                <a:cubicBezTo>
                  <a:pt x="34" y="66"/>
                  <a:pt x="34" y="66"/>
                  <a:pt x="34" y="66"/>
                </a:cubicBezTo>
                <a:cubicBezTo>
                  <a:pt x="24" y="57"/>
                  <a:pt x="14" y="47"/>
                  <a:pt x="11" y="33"/>
                </a:cubicBezTo>
                <a:cubicBezTo>
                  <a:pt x="8" y="20"/>
                  <a:pt x="14" y="4"/>
                  <a:pt x="28" y="0"/>
                </a:cubicBezTo>
                <a:cubicBezTo>
                  <a:pt x="28" y="2"/>
                  <a:pt x="28" y="2"/>
                  <a:pt x="28" y="2"/>
                </a:cubicBezTo>
                <a:cubicBezTo>
                  <a:pt x="16" y="5"/>
                  <a:pt x="10" y="21"/>
                  <a:pt x="13" y="33"/>
                </a:cubicBezTo>
                <a:cubicBezTo>
                  <a:pt x="16" y="46"/>
                  <a:pt x="26" y="56"/>
                  <a:pt x="35" y="65"/>
                </a:cubicBezTo>
                <a:cubicBezTo>
                  <a:pt x="37" y="67"/>
                  <a:pt x="37" y="67"/>
                  <a:pt x="37" y="67"/>
                </a:cubicBezTo>
                <a:cubicBezTo>
                  <a:pt x="46" y="75"/>
                  <a:pt x="55" y="84"/>
                  <a:pt x="60" y="96"/>
                </a:cubicBezTo>
                <a:cubicBezTo>
                  <a:pt x="71" y="123"/>
                  <a:pt x="55" y="152"/>
                  <a:pt x="36" y="179"/>
                </a:cubicBezTo>
                <a:cubicBezTo>
                  <a:pt x="20" y="203"/>
                  <a:pt x="3" y="234"/>
                  <a:pt x="15" y="261"/>
                </a:cubicBezTo>
                <a:cubicBezTo>
                  <a:pt x="22" y="275"/>
                  <a:pt x="36" y="285"/>
                  <a:pt x="58" y="293"/>
                </a:cubicBezTo>
                <a:cubicBezTo>
                  <a:pt x="63" y="295"/>
                  <a:pt x="68" y="296"/>
                  <a:pt x="73" y="298"/>
                </a:cubicBezTo>
                <a:cubicBezTo>
                  <a:pt x="86" y="302"/>
                  <a:pt x="98" y="306"/>
                  <a:pt x="110" y="313"/>
                </a:cubicBezTo>
                <a:cubicBezTo>
                  <a:pt x="125" y="322"/>
                  <a:pt x="139" y="340"/>
                  <a:pt x="135" y="359"/>
                </a:cubicBezTo>
                <a:close/>
              </a:path>
            </a:pathLst>
          </a:custGeom>
          <a:solidFill>
            <a:srgbClr val="F5D0C5"/>
          </a:solidFill>
          <a:ln w="9525">
            <a:solidFill>
              <a:srgbClr val="F5E5E2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163129" y="3187083"/>
            <a:ext cx="1009857" cy="1771621"/>
            <a:chOff x="331805" y="1726641"/>
            <a:chExt cx="1766430" cy="3098898"/>
          </a:xfrm>
        </p:grpSpPr>
        <p:sp>
          <p:nvSpPr>
            <p:cNvPr id="18" name="任意多边形: 形状 17"/>
            <p:cNvSpPr/>
            <p:nvPr userDrawn="1"/>
          </p:nvSpPr>
          <p:spPr bwMode="auto">
            <a:xfrm>
              <a:off x="333259" y="1726641"/>
              <a:ext cx="1764976" cy="3098898"/>
            </a:xfrm>
            <a:custGeom>
              <a:avLst/>
              <a:gdLst>
                <a:gd name="connsiteX0" fmla="*/ 1720 w 1764976"/>
                <a:gd name="connsiteY0" fmla="*/ 0 h 3098898"/>
                <a:gd name="connsiteX1" fmla="*/ 349479 w 1764976"/>
                <a:gd name="connsiteY1" fmla="*/ 1196324 h 3098898"/>
                <a:gd name="connsiteX2" fmla="*/ 513130 w 1764976"/>
                <a:gd name="connsiteY2" fmla="*/ 1495405 h 3098898"/>
                <a:gd name="connsiteX3" fmla="*/ 631778 w 1764976"/>
                <a:gd name="connsiteY3" fmla="*/ 1468215 h 3098898"/>
                <a:gd name="connsiteX4" fmla="*/ 1470491 w 1764976"/>
                <a:gd name="connsiteY4" fmla="*/ 1200208 h 3098898"/>
                <a:gd name="connsiteX5" fmla="*/ 1593230 w 1764976"/>
                <a:gd name="connsiteY5" fmla="*/ 1215745 h 3098898"/>
                <a:gd name="connsiteX6" fmla="*/ 1409122 w 1764976"/>
                <a:gd name="connsiteY6" fmla="*/ 2171250 h 3098898"/>
                <a:gd name="connsiteX7" fmla="*/ 710402 w 1764976"/>
                <a:gd name="connsiteY7" fmla="*/ 3089439 h 3098898"/>
                <a:gd name="connsiteX8" fmla="*/ 690467 w 1764976"/>
                <a:gd name="connsiteY8" fmla="*/ 3098898 h 3098898"/>
                <a:gd name="connsiteX9" fmla="*/ 0 w 1764976"/>
                <a:gd name="connsiteY9" fmla="*/ 3098898 h 3098898"/>
                <a:gd name="connsiteX10" fmla="*/ 697 w 1764976"/>
                <a:gd name="connsiteY10" fmla="*/ 3031957 h 3098898"/>
                <a:gd name="connsiteX11" fmla="*/ 1720 w 1764976"/>
                <a:gd name="connsiteY11" fmla="*/ 2827674 h 3098898"/>
                <a:gd name="connsiteX12" fmla="*/ 234923 w 1764976"/>
                <a:gd name="connsiteY12" fmla="*/ 2466446 h 3098898"/>
                <a:gd name="connsiteX13" fmla="*/ 1720 w 1764976"/>
                <a:gd name="connsiteY13" fmla="*/ 2256701 h 3098898"/>
                <a:gd name="connsiteX14" fmla="*/ 1720 w 1764976"/>
                <a:gd name="connsiteY14" fmla="*/ 0 h 3098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64976" h="3098898">
                  <a:moveTo>
                    <a:pt x="1720" y="0"/>
                  </a:moveTo>
                  <a:cubicBezTo>
                    <a:pt x="263562" y="260239"/>
                    <a:pt x="316749" y="835096"/>
                    <a:pt x="349479" y="1196324"/>
                  </a:cubicBezTo>
                  <a:cubicBezTo>
                    <a:pt x="361753" y="1347806"/>
                    <a:pt x="369935" y="1495405"/>
                    <a:pt x="513130" y="1495405"/>
                  </a:cubicBezTo>
                  <a:cubicBezTo>
                    <a:pt x="545861" y="1495405"/>
                    <a:pt x="586773" y="1487636"/>
                    <a:pt x="631778" y="1468215"/>
                  </a:cubicBezTo>
                  <a:cubicBezTo>
                    <a:pt x="1040906" y="1328385"/>
                    <a:pt x="1265927" y="1200208"/>
                    <a:pt x="1470491" y="1200208"/>
                  </a:cubicBezTo>
                  <a:cubicBezTo>
                    <a:pt x="1511404" y="1200208"/>
                    <a:pt x="1552317" y="1204092"/>
                    <a:pt x="1593230" y="1215745"/>
                  </a:cubicBezTo>
                  <a:cubicBezTo>
                    <a:pt x="1985993" y="1324501"/>
                    <a:pt x="1609595" y="1864400"/>
                    <a:pt x="1409122" y="2171250"/>
                  </a:cubicBezTo>
                  <a:cubicBezTo>
                    <a:pt x="1389944" y="2196740"/>
                    <a:pt x="881729" y="2973270"/>
                    <a:pt x="710402" y="3089439"/>
                  </a:cubicBezTo>
                  <a:lnTo>
                    <a:pt x="690467" y="3098898"/>
                  </a:lnTo>
                  <a:lnTo>
                    <a:pt x="0" y="3098898"/>
                  </a:lnTo>
                  <a:lnTo>
                    <a:pt x="697" y="3031957"/>
                  </a:lnTo>
                  <a:cubicBezTo>
                    <a:pt x="1208" y="2979885"/>
                    <a:pt x="1720" y="2913126"/>
                    <a:pt x="1720" y="2827674"/>
                  </a:cubicBezTo>
                  <a:cubicBezTo>
                    <a:pt x="95819" y="2734454"/>
                    <a:pt x="210375" y="2590740"/>
                    <a:pt x="234923" y="2466446"/>
                  </a:cubicBezTo>
                  <a:cubicBezTo>
                    <a:pt x="267653" y="2314964"/>
                    <a:pt x="136732" y="2303311"/>
                    <a:pt x="1720" y="2256701"/>
                  </a:cubicBezTo>
                  <a:cubicBezTo>
                    <a:pt x="1720" y="1507057"/>
                    <a:pt x="1720" y="753529"/>
                    <a:pt x="1720" y="0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5" name="Freeform 6"/>
            <p:cNvSpPr/>
            <p:nvPr userDrawn="1"/>
          </p:nvSpPr>
          <p:spPr bwMode="auto">
            <a:xfrm>
              <a:off x="331805" y="2531505"/>
              <a:ext cx="784225" cy="2293938"/>
            </a:xfrm>
            <a:custGeom>
              <a:avLst/>
              <a:gdLst>
                <a:gd name="T0" fmla="*/ 72 w 256"/>
                <a:gd name="T1" fmla="*/ 629 h 629"/>
                <a:gd name="T2" fmla="*/ 59 w 256"/>
                <a:gd name="T3" fmla="*/ 594 h 629"/>
                <a:gd name="T4" fmla="*/ 90 w 256"/>
                <a:gd name="T5" fmla="*/ 541 h 629"/>
                <a:gd name="T6" fmla="*/ 156 w 256"/>
                <a:gd name="T7" fmla="*/ 517 h 629"/>
                <a:gd name="T8" fmla="*/ 187 w 256"/>
                <a:gd name="T9" fmla="*/ 509 h 629"/>
                <a:gd name="T10" fmla="*/ 253 w 256"/>
                <a:gd name="T11" fmla="*/ 442 h 629"/>
                <a:gd name="T12" fmla="*/ 202 w 256"/>
                <a:gd name="T13" fmla="*/ 374 h 629"/>
                <a:gd name="T14" fmla="*/ 181 w 256"/>
                <a:gd name="T15" fmla="*/ 363 h 629"/>
                <a:gd name="T16" fmla="*/ 126 w 256"/>
                <a:gd name="T17" fmla="*/ 326 h 629"/>
                <a:gd name="T18" fmla="*/ 99 w 256"/>
                <a:gd name="T19" fmla="*/ 233 h 629"/>
                <a:gd name="T20" fmla="*/ 105 w 256"/>
                <a:gd name="T21" fmla="*/ 181 h 629"/>
                <a:gd name="T22" fmla="*/ 110 w 256"/>
                <a:gd name="T23" fmla="*/ 134 h 629"/>
                <a:gd name="T24" fmla="*/ 87 w 256"/>
                <a:gd name="T25" fmla="*/ 41 h 629"/>
                <a:gd name="T26" fmla="*/ 1 w 256"/>
                <a:gd name="T27" fmla="*/ 20 h 629"/>
                <a:gd name="T28" fmla="*/ 0 w 256"/>
                <a:gd name="T29" fmla="*/ 18 h 629"/>
                <a:gd name="T30" fmla="*/ 88 w 256"/>
                <a:gd name="T31" fmla="*/ 40 h 629"/>
                <a:gd name="T32" fmla="*/ 112 w 256"/>
                <a:gd name="T33" fmla="*/ 135 h 629"/>
                <a:gd name="T34" fmla="*/ 107 w 256"/>
                <a:gd name="T35" fmla="*/ 181 h 629"/>
                <a:gd name="T36" fmla="*/ 101 w 256"/>
                <a:gd name="T37" fmla="*/ 233 h 629"/>
                <a:gd name="T38" fmla="*/ 128 w 256"/>
                <a:gd name="T39" fmla="*/ 324 h 629"/>
                <a:gd name="T40" fmla="*/ 182 w 256"/>
                <a:gd name="T41" fmla="*/ 361 h 629"/>
                <a:gd name="T42" fmla="*/ 203 w 256"/>
                <a:gd name="T43" fmla="*/ 372 h 629"/>
                <a:gd name="T44" fmla="*/ 255 w 256"/>
                <a:gd name="T45" fmla="*/ 442 h 629"/>
                <a:gd name="T46" fmla="*/ 187 w 256"/>
                <a:gd name="T47" fmla="*/ 511 h 629"/>
                <a:gd name="T48" fmla="*/ 156 w 256"/>
                <a:gd name="T49" fmla="*/ 519 h 629"/>
                <a:gd name="T50" fmla="*/ 91 w 256"/>
                <a:gd name="T51" fmla="*/ 543 h 629"/>
                <a:gd name="T52" fmla="*/ 61 w 256"/>
                <a:gd name="T53" fmla="*/ 594 h 629"/>
                <a:gd name="T54" fmla="*/ 73 w 256"/>
                <a:gd name="T55" fmla="*/ 627 h 629"/>
                <a:gd name="T56" fmla="*/ 72 w 256"/>
                <a:gd name="T57" fmla="*/ 629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56" h="629">
                  <a:moveTo>
                    <a:pt x="72" y="629"/>
                  </a:moveTo>
                  <a:cubicBezTo>
                    <a:pt x="62" y="620"/>
                    <a:pt x="58" y="608"/>
                    <a:pt x="59" y="594"/>
                  </a:cubicBezTo>
                  <a:cubicBezTo>
                    <a:pt x="60" y="574"/>
                    <a:pt x="73" y="552"/>
                    <a:pt x="90" y="541"/>
                  </a:cubicBezTo>
                  <a:cubicBezTo>
                    <a:pt x="110" y="528"/>
                    <a:pt x="133" y="522"/>
                    <a:pt x="156" y="517"/>
                  </a:cubicBezTo>
                  <a:cubicBezTo>
                    <a:pt x="166" y="515"/>
                    <a:pt x="177" y="512"/>
                    <a:pt x="187" y="509"/>
                  </a:cubicBezTo>
                  <a:cubicBezTo>
                    <a:pt x="217" y="500"/>
                    <a:pt x="252" y="477"/>
                    <a:pt x="253" y="442"/>
                  </a:cubicBezTo>
                  <a:cubicBezTo>
                    <a:pt x="254" y="407"/>
                    <a:pt x="218" y="383"/>
                    <a:pt x="202" y="374"/>
                  </a:cubicBezTo>
                  <a:cubicBezTo>
                    <a:pt x="196" y="370"/>
                    <a:pt x="188" y="366"/>
                    <a:pt x="181" y="363"/>
                  </a:cubicBezTo>
                  <a:cubicBezTo>
                    <a:pt x="161" y="353"/>
                    <a:pt x="141" y="342"/>
                    <a:pt x="126" y="326"/>
                  </a:cubicBezTo>
                  <a:cubicBezTo>
                    <a:pt x="102" y="298"/>
                    <a:pt x="98" y="260"/>
                    <a:pt x="99" y="233"/>
                  </a:cubicBezTo>
                  <a:cubicBezTo>
                    <a:pt x="100" y="215"/>
                    <a:pt x="102" y="198"/>
                    <a:pt x="105" y="181"/>
                  </a:cubicBezTo>
                  <a:cubicBezTo>
                    <a:pt x="107" y="166"/>
                    <a:pt x="109" y="150"/>
                    <a:pt x="110" y="134"/>
                  </a:cubicBezTo>
                  <a:cubicBezTo>
                    <a:pt x="112" y="95"/>
                    <a:pt x="104" y="64"/>
                    <a:pt x="87" y="41"/>
                  </a:cubicBezTo>
                  <a:cubicBezTo>
                    <a:pt x="68" y="17"/>
                    <a:pt x="30" y="2"/>
                    <a:pt x="1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0" y="0"/>
                    <a:pt x="69" y="15"/>
                    <a:pt x="88" y="40"/>
                  </a:cubicBezTo>
                  <a:cubicBezTo>
                    <a:pt x="106" y="63"/>
                    <a:pt x="114" y="95"/>
                    <a:pt x="112" y="135"/>
                  </a:cubicBezTo>
                  <a:cubicBezTo>
                    <a:pt x="111" y="150"/>
                    <a:pt x="109" y="166"/>
                    <a:pt x="107" y="181"/>
                  </a:cubicBezTo>
                  <a:cubicBezTo>
                    <a:pt x="104" y="198"/>
                    <a:pt x="102" y="215"/>
                    <a:pt x="101" y="233"/>
                  </a:cubicBezTo>
                  <a:cubicBezTo>
                    <a:pt x="100" y="260"/>
                    <a:pt x="104" y="298"/>
                    <a:pt x="128" y="324"/>
                  </a:cubicBezTo>
                  <a:cubicBezTo>
                    <a:pt x="142" y="341"/>
                    <a:pt x="163" y="351"/>
                    <a:pt x="182" y="361"/>
                  </a:cubicBezTo>
                  <a:cubicBezTo>
                    <a:pt x="189" y="364"/>
                    <a:pt x="196" y="368"/>
                    <a:pt x="203" y="372"/>
                  </a:cubicBezTo>
                  <a:cubicBezTo>
                    <a:pt x="219" y="381"/>
                    <a:pt x="256" y="406"/>
                    <a:pt x="255" y="442"/>
                  </a:cubicBezTo>
                  <a:cubicBezTo>
                    <a:pt x="254" y="478"/>
                    <a:pt x="218" y="501"/>
                    <a:pt x="187" y="511"/>
                  </a:cubicBezTo>
                  <a:cubicBezTo>
                    <a:pt x="177" y="514"/>
                    <a:pt x="167" y="517"/>
                    <a:pt x="156" y="519"/>
                  </a:cubicBezTo>
                  <a:cubicBezTo>
                    <a:pt x="134" y="524"/>
                    <a:pt x="110" y="530"/>
                    <a:pt x="91" y="543"/>
                  </a:cubicBezTo>
                  <a:cubicBezTo>
                    <a:pt x="74" y="554"/>
                    <a:pt x="62" y="575"/>
                    <a:pt x="61" y="594"/>
                  </a:cubicBezTo>
                  <a:cubicBezTo>
                    <a:pt x="60" y="604"/>
                    <a:pt x="62" y="617"/>
                    <a:pt x="73" y="627"/>
                  </a:cubicBezTo>
                  <a:lnTo>
                    <a:pt x="72" y="629"/>
                  </a:lnTo>
                  <a:close/>
                </a:path>
              </a:pathLst>
            </a:custGeom>
            <a:solidFill>
              <a:srgbClr val="FFC5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224287" y="1145600"/>
            <a:ext cx="8695427" cy="1819257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163872" y="164051"/>
            <a:ext cx="8816257" cy="48153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14"/>
          <p:cNvSpPr/>
          <p:nvPr userDrawn="1"/>
        </p:nvSpPr>
        <p:spPr bwMode="auto">
          <a:xfrm>
            <a:off x="7925029" y="361843"/>
            <a:ext cx="987564" cy="1056534"/>
          </a:xfrm>
          <a:custGeom>
            <a:avLst/>
            <a:gdLst>
              <a:gd name="T0" fmla="*/ 152 w 289"/>
              <a:gd name="T1" fmla="*/ 281 h 310"/>
              <a:gd name="T2" fmla="*/ 247 w 289"/>
              <a:gd name="T3" fmla="*/ 231 h 310"/>
              <a:gd name="T4" fmla="*/ 277 w 289"/>
              <a:gd name="T5" fmla="*/ 90 h 310"/>
              <a:gd name="T6" fmla="*/ 218 w 289"/>
              <a:gd name="T7" fmla="*/ 12 h 310"/>
              <a:gd name="T8" fmla="*/ 139 w 289"/>
              <a:gd name="T9" fmla="*/ 3 h 310"/>
              <a:gd name="T10" fmla="*/ 90 w 289"/>
              <a:gd name="T11" fmla="*/ 17 h 310"/>
              <a:gd name="T12" fmla="*/ 59 w 289"/>
              <a:gd name="T13" fmla="*/ 76 h 310"/>
              <a:gd name="T14" fmla="*/ 66 w 289"/>
              <a:gd name="T15" fmla="*/ 163 h 310"/>
              <a:gd name="T16" fmla="*/ 51 w 289"/>
              <a:gd name="T17" fmla="*/ 205 h 310"/>
              <a:gd name="T18" fmla="*/ 152 w 289"/>
              <a:gd name="T19" fmla="*/ 281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9" h="310">
                <a:moveTo>
                  <a:pt x="152" y="281"/>
                </a:moveTo>
                <a:cubicBezTo>
                  <a:pt x="186" y="277"/>
                  <a:pt x="221" y="265"/>
                  <a:pt x="247" y="231"/>
                </a:cubicBezTo>
                <a:cubicBezTo>
                  <a:pt x="273" y="198"/>
                  <a:pt x="289" y="140"/>
                  <a:pt x="277" y="90"/>
                </a:cubicBezTo>
                <a:cubicBezTo>
                  <a:pt x="268" y="51"/>
                  <a:pt x="244" y="24"/>
                  <a:pt x="218" y="12"/>
                </a:cubicBezTo>
                <a:cubicBezTo>
                  <a:pt x="193" y="0"/>
                  <a:pt x="166" y="1"/>
                  <a:pt x="139" y="3"/>
                </a:cubicBezTo>
                <a:cubicBezTo>
                  <a:pt x="122" y="5"/>
                  <a:pt x="105" y="6"/>
                  <a:pt x="90" y="17"/>
                </a:cubicBezTo>
                <a:cubicBezTo>
                  <a:pt x="74" y="28"/>
                  <a:pt x="61" y="49"/>
                  <a:pt x="59" y="76"/>
                </a:cubicBezTo>
                <a:cubicBezTo>
                  <a:pt x="57" y="105"/>
                  <a:pt x="70" y="134"/>
                  <a:pt x="66" y="163"/>
                </a:cubicBezTo>
                <a:cubicBezTo>
                  <a:pt x="64" y="179"/>
                  <a:pt x="57" y="192"/>
                  <a:pt x="51" y="205"/>
                </a:cubicBezTo>
                <a:cubicBezTo>
                  <a:pt x="0" y="310"/>
                  <a:pt x="119" y="286"/>
                  <a:pt x="152" y="281"/>
                </a:cubicBezTo>
                <a:close/>
              </a:path>
            </a:pathLst>
          </a:custGeom>
          <a:solidFill>
            <a:srgbClr val="F7F1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10"/>
          <p:cNvSpPr/>
          <p:nvPr userDrawn="1"/>
        </p:nvSpPr>
        <p:spPr bwMode="auto">
          <a:xfrm>
            <a:off x="8564559" y="98564"/>
            <a:ext cx="579441" cy="1392885"/>
          </a:xfrm>
          <a:custGeom>
            <a:avLst/>
            <a:gdLst>
              <a:gd name="T0" fmla="*/ 135 w 139"/>
              <a:gd name="T1" fmla="*/ 359 h 359"/>
              <a:gd name="T2" fmla="*/ 133 w 139"/>
              <a:gd name="T3" fmla="*/ 359 h 359"/>
              <a:gd name="T4" fmla="*/ 109 w 139"/>
              <a:gd name="T5" fmla="*/ 314 h 359"/>
              <a:gd name="T6" fmla="*/ 72 w 139"/>
              <a:gd name="T7" fmla="*/ 300 h 359"/>
              <a:gd name="T8" fmla="*/ 57 w 139"/>
              <a:gd name="T9" fmla="*/ 295 h 359"/>
              <a:gd name="T10" fmla="*/ 14 w 139"/>
              <a:gd name="T11" fmla="*/ 262 h 359"/>
              <a:gd name="T12" fmla="*/ 35 w 139"/>
              <a:gd name="T13" fmla="*/ 178 h 359"/>
              <a:gd name="T14" fmla="*/ 58 w 139"/>
              <a:gd name="T15" fmla="*/ 96 h 359"/>
              <a:gd name="T16" fmla="*/ 36 w 139"/>
              <a:gd name="T17" fmla="*/ 68 h 359"/>
              <a:gd name="T18" fmla="*/ 34 w 139"/>
              <a:gd name="T19" fmla="*/ 66 h 359"/>
              <a:gd name="T20" fmla="*/ 11 w 139"/>
              <a:gd name="T21" fmla="*/ 33 h 359"/>
              <a:gd name="T22" fmla="*/ 28 w 139"/>
              <a:gd name="T23" fmla="*/ 0 h 359"/>
              <a:gd name="T24" fmla="*/ 28 w 139"/>
              <a:gd name="T25" fmla="*/ 2 h 359"/>
              <a:gd name="T26" fmla="*/ 13 w 139"/>
              <a:gd name="T27" fmla="*/ 33 h 359"/>
              <a:gd name="T28" fmla="*/ 35 w 139"/>
              <a:gd name="T29" fmla="*/ 65 h 359"/>
              <a:gd name="T30" fmla="*/ 37 w 139"/>
              <a:gd name="T31" fmla="*/ 67 h 359"/>
              <a:gd name="T32" fmla="*/ 60 w 139"/>
              <a:gd name="T33" fmla="*/ 96 h 359"/>
              <a:gd name="T34" fmla="*/ 36 w 139"/>
              <a:gd name="T35" fmla="*/ 179 h 359"/>
              <a:gd name="T36" fmla="*/ 15 w 139"/>
              <a:gd name="T37" fmla="*/ 261 h 359"/>
              <a:gd name="T38" fmla="*/ 58 w 139"/>
              <a:gd name="T39" fmla="*/ 293 h 359"/>
              <a:gd name="T40" fmla="*/ 73 w 139"/>
              <a:gd name="T41" fmla="*/ 298 h 359"/>
              <a:gd name="T42" fmla="*/ 110 w 139"/>
              <a:gd name="T43" fmla="*/ 313 h 359"/>
              <a:gd name="T44" fmla="*/ 135 w 139"/>
              <a:gd name="T45" fmla="*/ 359 h 3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39" h="359">
                <a:moveTo>
                  <a:pt x="135" y="359"/>
                </a:moveTo>
                <a:cubicBezTo>
                  <a:pt x="133" y="359"/>
                  <a:pt x="133" y="359"/>
                  <a:pt x="133" y="359"/>
                </a:cubicBezTo>
                <a:cubicBezTo>
                  <a:pt x="137" y="341"/>
                  <a:pt x="123" y="323"/>
                  <a:pt x="109" y="314"/>
                </a:cubicBezTo>
                <a:cubicBezTo>
                  <a:pt x="98" y="308"/>
                  <a:pt x="85" y="304"/>
                  <a:pt x="72" y="300"/>
                </a:cubicBezTo>
                <a:cubicBezTo>
                  <a:pt x="67" y="298"/>
                  <a:pt x="62" y="297"/>
                  <a:pt x="57" y="295"/>
                </a:cubicBezTo>
                <a:cubicBezTo>
                  <a:pt x="35" y="287"/>
                  <a:pt x="20" y="276"/>
                  <a:pt x="14" y="262"/>
                </a:cubicBezTo>
                <a:cubicBezTo>
                  <a:pt x="0" y="234"/>
                  <a:pt x="18" y="203"/>
                  <a:pt x="35" y="178"/>
                </a:cubicBezTo>
                <a:cubicBezTo>
                  <a:pt x="53" y="151"/>
                  <a:pt x="69" y="122"/>
                  <a:pt x="58" y="96"/>
                </a:cubicBezTo>
                <a:cubicBezTo>
                  <a:pt x="53" y="85"/>
                  <a:pt x="44" y="77"/>
                  <a:pt x="36" y="68"/>
                </a:cubicBezTo>
                <a:cubicBezTo>
                  <a:pt x="34" y="66"/>
                  <a:pt x="34" y="66"/>
                  <a:pt x="34" y="66"/>
                </a:cubicBezTo>
                <a:cubicBezTo>
                  <a:pt x="24" y="57"/>
                  <a:pt x="14" y="47"/>
                  <a:pt x="11" y="33"/>
                </a:cubicBezTo>
                <a:cubicBezTo>
                  <a:pt x="8" y="20"/>
                  <a:pt x="14" y="4"/>
                  <a:pt x="28" y="0"/>
                </a:cubicBezTo>
                <a:cubicBezTo>
                  <a:pt x="28" y="2"/>
                  <a:pt x="28" y="2"/>
                  <a:pt x="28" y="2"/>
                </a:cubicBezTo>
                <a:cubicBezTo>
                  <a:pt x="16" y="5"/>
                  <a:pt x="10" y="21"/>
                  <a:pt x="13" y="33"/>
                </a:cubicBezTo>
                <a:cubicBezTo>
                  <a:pt x="16" y="46"/>
                  <a:pt x="26" y="56"/>
                  <a:pt x="35" y="65"/>
                </a:cubicBezTo>
                <a:cubicBezTo>
                  <a:pt x="37" y="67"/>
                  <a:pt x="37" y="67"/>
                  <a:pt x="37" y="67"/>
                </a:cubicBezTo>
                <a:cubicBezTo>
                  <a:pt x="46" y="75"/>
                  <a:pt x="55" y="84"/>
                  <a:pt x="60" y="96"/>
                </a:cubicBezTo>
                <a:cubicBezTo>
                  <a:pt x="71" y="123"/>
                  <a:pt x="55" y="152"/>
                  <a:pt x="36" y="179"/>
                </a:cubicBezTo>
                <a:cubicBezTo>
                  <a:pt x="20" y="203"/>
                  <a:pt x="3" y="234"/>
                  <a:pt x="15" y="261"/>
                </a:cubicBezTo>
                <a:cubicBezTo>
                  <a:pt x="22" y="275"/>
                  <a:pt x="36" y="285"/>
                  <a:pt x="58" y="293"/>
                </a:cubicBezTo>
                <a:cubicBezTo>
                  <a:pt x="63" y="295"/>
                  <a:pt x="68" y="296"/>
                  <a:pt x="73" y="298"/>
                </a:cubicBezTo>
                <a:cubicBezTo>
                  <a:pt x="86" y="302"/>
                  <a:pt x="98" y="306"/>
                  <a:pt x="110" y="313"/>
                </a:cubicBezTo>
                <a:cubicBezTo>
                  <a:pt x="125" y="322"/>
                  <a:pt x="139" y="340"/>
                  <a:pt x="135" y="359"/>
                </a:cubicBezTo>
                <a:close/>
              </a:path>
            </a:pathLst>
          </a:custGeom>
          <a:solidFill>
            <a:srgbClr val="F5D0C5"/>
          </a:solidFill>
          <a:ln w="9525">
            <a:solidFill>
              <a:srgbClr val="F5E5E2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163129" y="3187083"/>
            <a:ext cx="1009857" cy="1771621"/>
            <a:chOff x="331805" y="1726641"/>
            <a:chExt cx="1766430" cy="3098898"/>
          </a:xfrm>
        </p:grpSpPr>
        <p:sp>
          <p:nvSpPr>
            <p:cNvPr id="18" name="任意多边形: 形状 17"/>
            <p:cNvSpPr/>
            <p:nvPr userDrawn="1"/>
          </p:nvSpPr>
          <p:spPr bwMode="auto">
            <a:xfrm>
              <a:off x="333259" y="1726641"/>
              <a:ext cx="1764976" cy="3098898"/>
            </a:xfrm>
            <a:custGeom>
              <a:avLst/>
              <a:gdLst>
                <a:gd name="connsiteX0" fmla="*/ 1720 w 1764976"/>
                <a:gd name="connsiteY0" fmla="*/ 0 h 3098898"/>
                <a:gd name="connsiteX1" fmla="*/ 349479 w 1764976"/>
                <a:gd name="connsiteY1" fmla="*/ 1196324 h 3098898"/>
                <a:gd name="connsiteX2" fmla="*/ 513130 w 1764976"/>
                <a:gd name="connsiteY2" fmla="*/ 1495405 h 3098898"/>
                <a:gd name="connsiteX3" fmla="*/ 631778 w 1764976"/>
                <a:gd name="connsiteY3" fmla="*/ 1468215 h 3098898"/>
                <a:gd name="connsiteX4" fmla="*/ 1470491 w 1764976"/>
                <a:gd name="connsiteY4" fmla="*/ 1200208 h 3098898"/>
                <a:gd name="connsiteX5" fmla="*/ 1593230 w 1764976"/>
                <a:gd name="connsiteY5" fmla="*/ 1215745 h 3098898"/>
                <a:gd name="connsiteX6" fmla="*/ 1409122 w 1764976"/>
                <a:gd name="connsiteY6" fmla="*/ 2171250 h 3098898"/>
                <a:gd name="connsiteX7" fmla="*/ 710402 w 1764976"/>
                <a:gd name="connsiteY7" fmla="*/ 3089439 h 3098898"/>
                <a:gd name="connsiteX8" fmla="*/ 690467 w 1764976"/>
                <a:gd name="connsiteY8" fmla="*/ 3098898 h 3098898"/>
                <a:gd name="connsiteX9" fmla="*/ 0 w 1764976"/>
                <a:gd name="connsiteY9" fmla="*/ 3098898 h 3098898"/>
                <a:gd name="connsiteX10" fmla="*/ 697 w 1764976"/>
                <a:gd name="connsiteY10" fmla="*/ 3031957 h 3098898"/>
                <a:gd name="connsiteX11" fmla="*/ 1720 w 1764976"/>
                <a:gd name="connsiteY11" fmla="*/ 2827674 h 3098898"/>
                <a:gd name="connsiteX12" fmla="*/ 234923 w 1764976"/>
                <a:gd name="connsiteY12" fmla="*/ 2466446 h 3098898"/>
                <a:gd name="connsiteX13" fmla="*/ 1720 w 1764976"/>
                <a:gd name="connsiteY13" fmla="*/ 2256701 h 3098898"/>
                <a:gd name="connsiteX14" fmla="*/ 1720 w 1764976"/>
                <a:gd name="connsiteY14" fmla="*/ 0 h 3098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64976" h="3098898">
                  <a:moveTo>
                    <a:pt x="1720" y="0"/>
                  </a:moveTo>
                  <a:cubicBezTo>
                    <a:pt x="263562" y="260239"/>
                    <a:pt x="316749" y="835096"/>
                    <a:pt x="349479" y="1196324"/>
                  </a:cubicBezTo>
                  <a:cubicBezTo>
                    <a:pt x="361753" y="1347806"/>
                    <a:pt x="369935" y="1495405"/>
                    <a:pt x="513130" y="1495405"/>
                  </a:cubicBezTo>
                  <a:cubicBezTo>
                    <a:pt x="545861" y="1495405"/>
                    <a:pt x="586773" y="1487636"/>
                    <a:pt x="631778" y="1468215"/>
                  </a:cubicBezTo>
                  <a:cubicBezTo>
                    <a:pt x="1040906" y="1328385"/>
                    <a:pt x="1265927" y="1200208"/>
                    <a:pt x="1470491" y="1200208"/>
                  </a:cubicBezTo>
                  <a:cubicBezTo>
                    <a:pt x="1511404" y="1200208"/>
                    <a:pt x="1552317" y="1204092"/>
                    <a:pt x="1593230" y="1215745"/>
                  </a:cubicBezTo>
                  <a:cubicBezTo>
                    <a:pt x="1985993" y="1324501"/>
                    <a:pt x="1609595" y="1864400"/>
                    <a:pt x="1409122" y="2171250"/>
                  </a:cubicBezTo>
                  <a:cubicBezTo>
                    <a:pt x="1389944" y="2196740"/>
                    <a:pt x="881729" y="2973270"/>
                    <a:pt x="710402" y="3089439"/>
                  </a:cubicBezTo>
                  <a:lnTo>
                    <a:pt x="690467" y="3098898"/>
                  </a:lnTo>
                  <a:lnTo>
                    <a:pt x="0" y="3098898"/>
                  </a:lnTo>
                  <a:lnTo>
                    <a:pt x="697" y="3031957"/>
                  </a:lnTo>
                  <a:cubicBezTo>
                    <a:pt x="1208" y="2979885"/>
                    <a:pt x="1720" y="2913126"/>
                    <a:pt x="1720" y="2827674"/>
                  </a:cubicBezTo>
                  <a:cubicBezTo>
                    <a:pt x="95819" y="2734454"/>
                    <a:pt x="210375" y="2590740"/>
                    <a:pt x="234923" y="2466446"/>
                  </a:cubicBezTo>
                  <a:cubicBezTo>
                    <a:pt x="267653" y="2314964"/>
                    <a:pt x="136732" y="2303311"/>
                    <a:pt x="1720" y="2256701"/>
                  </a:cubicBezTo>
                  <a:cubicBezTo>
                    <a:pt x="1720" y="1507057"/>
                    <a:pt x="1720" y="753529"/>
                    <a:pt x="1720" y="0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15" name="Freeform 6"/>
            <p:cNvSpPr/>
            <p:nvPr userDrawn="1"/>
          </p:nvSpPr>
          <p:spPr bwMode="auto">
            <a:xfrm>
              <a:off x="331805" y="2531505"/>
              <a:ext cx="784225" cy="2293938"/>
            </a:xfrm>
            <a:custGeom>
              <a:avLst/>
              <a:gdLst>
                <a:gd name="T0" fmla="*/ 72 w 256"/>
                <a:gd name="T1" fmla="*/ 629 h 629"/>
                <a:gd name="T2" fmla="*/ 59 w 256"/>
                <a:gd name="T3" fmla="*/ 594 h 629"/>
                <a:gd name="T4" fmla="*/ 90 w 256"/>
                <a:gd name="T5" fmla="*/ 541 h 629"/>
                <a:gd name="T6" fmla="*/ 156 w 256"/>
                <a:gd name="T7" fmla="*/ 517 h 629"/>
                <a:gd name="T8" fmla="*/ 187 w 256"/>
                <a:gd name="T9" fmla="*/ 509 h 629"/>
                <a:gd name="T10" fmla="*/ 253 w 256"/>
                <a:gd name="T11" fmla="*/ 442 h 629"/>
                <a:gd name="T12" fmla="*/ 202 w 256"/>
                <a:gd name="T13" fmla="*/ 374 h 629"/>
                <a:gd name="T14" fmla="*/ 181 w 256"/>
                <a:gd name="T15" fmla="*/ 363 h 629"/>
                <a:gd name="T16" fmla="*/ 126 w 256"/>
                <a:gd name="T17" fmla="*/ 326 h 629"/>
                <a:gd name="T18" fmla="*/ 99 w 256"/>
                <a:gd name="T19" fmla="*/ 233 h 629"/>
                <a:gd name="T20" fmla="*/ 105 w 256"/>
                <a:gd name="T21" fmla="*/ 181 h 629"/>
                <a:gd name="T22" fmla="*/ 110 w 256"/>
                <a:gd name="T23" fmla="*/ 134 h 629"/>
                <a:gd name="T24" fmla="*/ 87 w 256"/>
                <a:gd name="T25" fmla="*/ 41 h 629"/>
                <a:gd name="T26" fmla="*/ 1 w 256"/>
                <a:gd name="T27" fmla="*/ 20 h 629"/>
                <a:gd name="T28" fmla="*/ 0 w 256"/>
                <a:gd name="T29" fmla="*/ 18 h 629"/>
                <a:gd name="T30" fmla="*/ 88 w 256"/>
                <a:gd name="T31" fmla="*/ 40 h 629"/>
                <a:gd name="T32" fmla="*/ 112 w 256"/>
                <a:gd name="T33" fmla="*/ 135 h 629"/>
                <a:gd name="T34" fmla="*/ 107 w 256"/>
                <a:gd name="T35" fmla="*/ 181 h 629"/>
                <a:gd name="T36" fmla="*/ 101 w 256"/>
                <a:gd name="T37" fmla="*/ 233 h 629"/>
                <a:gd name="T38" fmla="*/ 128 w 256"/>
                <a:gd name="T39" fmla="*/ 324 h 629"/>
                <a:gd name="T40" fmla="*/ 182 w 256"/>
                <a:gd name="T41" fmla="*/ 361 h 629"/>
                <a:gd name="T42" fmla="*/ 203 w 256"/>
                <a:gd name="T43" fmla="*/ 372 h 629"/>
                <a:gd name="T44" fmla="*/ 255 w 256"/>
                <a:gd name="T45" fmla="*/ 442 h 629"/>
                <a:gd name="T46" fmla="*/ 187 w 256"/>
                <a:gd name="T47" fmla="*/ 511 h 629"/>
                <a:gd name="T48" fmla="*/ 156 w 256"/>
                <a:gd name="T49" fmla="*/ 519 h 629"/>
                <a:gd name="T50" fmla="*/ 91 w 256"/>
                <a:gd name="T51" fmla="*/ 543 h 629"/>
                <a:gd name="T52" fmla="*/ 61 w 256"/>
                <a:gd name="T53" fmla="*/ 594 h 629"/>
                <a:gd name="T54" fmla="*/ 73 w 256"/>
                <a:gd name="T55" fmla="*/ 627 h 629"/>
                <a:gd name="T56" fmla="*/ 72 w 256"/>
                <a:gd name="T57" fmla="*/ 629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56" h="629">
                  <a:moveTo>
                    <a:pt x="72" y="629"/>
                  </a:moveTo>
                  <a:cubicBezTo>
                    <a:pt x="62" y="620"/>
                    <a:pt x="58" y="608"/>
                    <a:pt x="59" y="594"/>
                  </a:cubicBezTo>
                  <a:cubicBezTo>
                    <a:pt x="60" y="574"/>
                    <a:pt x="73" y="552"/>
                    <a:pt x="90" y="541"/>
                  </a:cubicBezTo>
                  <a:cubicBezTo>
                    <a:pt x="110" y="528"/>
                    <a:pt x="133" y="522"/>
                    <a:pt x="156" y="517"/>
                  </a:cubicBezTo>
                  <a:cubicBezTo>
                    <a:pt x="166" y="515"/>
                    <a:pt x="177" y="512"/>
                    <a:pt x="187" y="509"/>
                  </a:cubicBezTo>
                  <a:cubicBezTo>
                    <a:pt x="217" y="500"/>
                    <a:pt x="252" y="477"/>
                    <a:pt x="253" y="442"/>
                  </a:cubicBezTo>
                  <a:cubicBezTo>
                    <a:pt x="254" y="407"/>
                    <a:pt x="218" y="383"/>
                    <a:pt x="202" y="374"/>
                  </a:cubicBezTo>
                  <a:cubicBezTo>
                    <a:pt x="196" y="370"/>
                    <a:pt x="188" y="366"/>
                    <a:pt x="181" y="363"/>
                  </a:cubicBezTo>
                  <a:cubicBezTo>
                    <a:pt x="161" y="353"/>
                    <a:pt x="141" y="342"/>
                    <a:pt x="126" y="326"/>
                  </a:cubicBezTo>
                  <a:cubicBezTo>
                    <a:pt x="102" y="298"/>
                    <a:pt x="98" y="260"/>
                    <a:pt x="99" y="233"/>
                  </a:cubicBezTo>
                  <a:cubicBezTo>
                    <a:pt x="100" y="215"/>
                    <a:pt x="102" y="198"/>
                    <a:pt x="105" y="181"/>
                  </a:cubicBezTo>
                  <a:cubicBezTo>
                    <a:pt x="107" y="166"/>
                    <a:pt x="109" y="150"/>
                    <a:pt x="110" y="134"/>
                  </a:cubicBezTo>
                  <a:cubicBezTo>
                    <a:pt x="112" y="95"/>
                    <a:pt x="104" y="64"/>
                    <a:pt x="87" y="41"/>
                  </a:cubicBezTo>
                  <a:cubicBezTo>
                    <a:pt x="68" y="17"/>
                    <a:pt x="30" y="2"/>
                    <a:pt x="1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0" y="0"/>
                    <a:pt x="69" y="15"/>
                    <a:pt x="88" y="40"/>
                  </a:cubicBezTo>
                  <a:cubicBezTo>
                    <a:pt x="106" y="63"/>
                    <a:pt x="114" y="95"/>
                    <a:pt x="112" y="135"/>
                  </a:cubicBezTo>
                  <a:cubicBezTo>
                    <a:pt x="111" y="150"/>
                    <a:pt x="109" y="166"/>
                    <a:pt x="107" y="181"/>
                  </a:cubicBezTo>
                  <a:cubicBezTo>
                    <a:pt x="104" y="198"/>
                    <a:pt x="102" y="215"/>
                    <a:pt x="101" y="233"/>
                  </a:cubicBezTo>
                  <a:cubicBezTo>
                    <a:pt x="100" y="260"/>
                    <a:pt x="104" y="298"/>
                    <a:pt x="128" y="324"/>
                  </a:cubicBezTo>
                  <a:cubicBezTo>
                    <a:pt x="142" y="341"/>
                    <a:pt x="163" y="351"/>
                    <a:pt x="182" y="361"/>
                  </a:cubicBezTo>
                  <a:cubicBezTo>
                    <a:pt x="189" y="364"/>
                    <a:pt x="196" y="368"/>
                    <a:pt x="203" y="372"/>
                  </a:cubicBezTo>
                  <a:cubicBezTo>
                    <a:pt x="219" y="381"/>
                    <a:pt x="256" y="406"/>
                    <a:pt x="255" y="442"/>
                  </a:cubicBezTo>
                  <a:cubicBezTo>
                    <a:pt x="254" y="478"/>
                    <a:pt x="218" y="501"/>
                    <a:pt x="187" y="511"/>
                  </a:cubicBezTo>
                  <a:cubicBezTo>
                    <a:pt x="177" y="514"/>
                    <a:pt x="167" y="517"/>
                    <a:pt x="156" y="519"/>
                  </a:cubicBezTo>
                  <a:cubicBezTo>
                    <a:pt x="134" y="524"/>
                    <a:pt x="110" y="530"/>
                    <a:pt x="91" y="543"/>
                  </a:cubicBezTo>
                  <a:cubicBezTo>
                    <a:pt x="74" y="554"/>
                    <a:pt x="62" y="575"/>
                    <a:pt x="61" y="594"/>
                  </a:cubicBezTo>
                  <a:cubicBezTo>
                    <a:pt x="60" y="604"/>
                    <a:pt x="62" y="617"/>
                    <a:pt x="73" y="627"/>
                  </a:cubicBezTo>
                  <a:lnTo>
                    <a:pt x="72" y="629"/>
                  </a:lnTo>
                  <a:close/>
                </a:path>
              </a:pathLst>
            </a:custGeom>
            <a:solidFill>
              <a:srgbClr val="FFC5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574439" y="1307071"/>
            <a:ext cx="1666949" cy="1666949"/>
          </a:xfrm>
          <a:prstGeom prst="ellipse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9" name="Picture Placeholder 7"/>
          <p:cNvSpPr>
            <a:spLocks noGrp="1"/>
          </p:cNvSpPr>
          <p:nvPr>
            <p:ph type="pic" sz="quarter" idx="16"/>
          </p:nvPr>
        </p:nvSpPr>
        <p:spPr>
          <a:xfrm>
            <a:off x="2672528" y="1307071"/>
            <a:ext cx="1666949" cy="1666949"/>
          </a:xfrm>
          <a:prstGeom prst="ellipse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7"/>
          </p:nvPr>
        </p:nvSpPr>
        <p:spPr>
          <a:xfrm>
            <a:off x="4770617" y="1307071"/>
            <a:ext cx="1666949" cy="1666949"/>
          </a:xfrm>
          <a:prstGeom prst="ellipse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11" name="Picture Placeholder 7"/>
          <p:cNvSpPr>
            <a:spLocks noGrp="1"/>
          </p:cNvSpPr>
          <p:nvPr>
            <p:ph type="pic" sz="quarter" idx="18"/>
          </p:nvPr>
        </p:nvSpPr>
        <p:spPr>
          <a:xfrm>
            <a:off x="6868706" y="1307071"/>
            <a:ext cx="1666949" cy="1666949"/>
          </a:xfrm>
          <a:prstGeom prst="ellipse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marL="0" indent="0">
              <a:buFontTx/>
              <a:buNone/>
              <a:defRPr lang="en-US" sz="105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336620" y="315895"/>
            <a:ext cx="8470760" cy="4511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/>
          <p:cNvSpPr/>
          <p:nvPr userDrawn="1"/>
        </p:nvSpPr>
        <p:spPr bwMode="auto">
          <a:xfrm>
            <a:off x="333259" y="2441359"/>
            <a:ext cx="1357909" cy="2384180"/>
          </a:xfrm>
          <a:custGeom>
            <a:avLst/>
            <a:gdLst>
              <a:gd name="connsiteX0" fmla="*/ 1720 w 1764976"/>
              <a:gd name="connsiteY0" fmla="*/ 0 h 3098898"/>
              <a:gd name="connsiteX1" fmla="*/ 349479 w 1764976"/>
              <a:gd name="connsiteY1" fmla="*/ 1196324 h 3098898"/>
              <a:gd name="connsiteX2" fmla="*/ 513130 w 1764976"/>
              <a:gd name="connsiteY2" fmla="*/ 1495405 h 3098898"/>
              <a:gd name="connsiteX3" fmla="*/ 631778 w 1764976"/>
              <a:gd name="connsiteY3" fmla="*/ 1468215 h 3098898"/>
              <a:gd name="connsiteX4" fmla="*/ 1470491 w 1764976"/>
              <a:gd name="connsiteY4" fmla="*/ 1200208 h 3098898"/>
              <a:gd name="connsiteX5" fmla="*/ 1593230 w 1764976"/>
              <a:gd name="connsiteY5" fmla="*/ 1215745 h 3098898"/>
              <a:gd name="connsiteX6" fmla="*/ 1409122 w 1764976"/>
              <a:gd name="connsiteY6" fmla="*/ 2171250 h 3098898"/>
              <a:gd name="connsiteX7" fmla="*/ 710402 w 1764976"/>
              <a:gd name="connsiteY7" fmla="*/ 3089439 h 3098898"/>
              <a:gd name="connsiteX8" fmla="*/ 690467 w 1764976"/>
              <a:gd name="connsiteY8" fmla="*/ 3098898 h 3098898"/>
              <a:gd name="connsiteX9" fmla="*/ 0 w 1764976"/>
              <a:gd name="connsiteY9" fmla="*/ 3098898 h 3098898"/>
              <a:gd name="connsiteX10" fmla="*/ 697 w 1764976"/>
              <a:gd name="connsiteY10" fmla="*/ 3031957 h 3098898"/>
              <a:gd name="connsiteX11" fmla="*/ 1720 w 1764976"/>
              <a:gd name="connsiteY11" fmla="*/ 2827674 h 3098898"/>
              <a:gd name="connsiteX12" fmla="*/ 234923 w 1764976"/>
              <a:gd name="connsiteY12" fmla="*/ 2466446 h 3098898"/>
              <a:gd name="connsiteX13" fmla="*/ 1720 w 1764976"/>
              <a:gd name="connsiteY13" fmla="*/ 2256701 h 3098898"/>
              <a:gd name="connsiteX14" fmla="*/ 1720 w 1764976"/>
              <a:gd name="connsiteY14" fmla="*/ 0 h 3098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764976" h="3098898">
                <a:moveTo>
                  <a:pt x="1720" y="0"/>
                </a:moveTo>
                <a:cubicBezTo>
                  <a:pt x="263562" y="260239"/>
                  <a:pt x="316749" y="835096"/>
                  <a:pt x="349479" y="1196324"/>
                </a:cubicBezTo>
                <a:cubicBezTo>
                  <a:pt x="361753" y="1347806"/>
                  <a:pt x="369935" y="1495405"/>
                  <a:pt x="513130" y="1495405"/>
                </a:cubicBezTo>
                <a:cubicBezTo>
                  <a:pt x="545861" y="1495405"/>
                  <a:pt x="586773" y="1487636"/>
                  <a:pt x="631778" y="1468215"/>
                </a:cubicBezTo>
                <a:cubicBezTo>
                  <a:pt x="1040906" y="1328385"/>
                  <a:pt x="1265927" y="1200208"/>
                  <a:pt x="1470491" y="1200208"/>
                </a:cubicBezTo>
                <a:cubicBezTo>
                  <a:pt x="1511404" y="1200208"/>
                  <a:pt x="1552317" y="1204092"/>
                  <a:pt x="1593230" y="1215745"/>
                </a:cubicBezTo>
                <a:cubicBezTo>
                  <a:pt x="1985993" y="1324501"/>
                  <a:pt x="1609595" y="1864400"/>
                  <a:pt x="1409122" y="2171250"/>
                </a:cubicBezTo>
                <a:cubicBezTo>
                  <a:pt x="1389944" y="2196740"/>
                  <a:pt x="881729" y="2973270"/>
                  <a:pt x="710402" y="3089439"/>
                </a:cubicBezTo>
                <a:lnTo>
                  <a:pt x="690467" y="3098898"/>
                </a:lnTo>
                <a:lnTo>
                  <a:pt x="0" y="3098898"/>
                </a:lnTo>
                <a:lnTo>
                  <a:pt x="697" y="3031957"/>
                </a:lnTo>
                <a:cubicBezTo>
                  <a:pt x="1208" y="2979885"/>
                  <a:pt x="1720" y="2913126"/>
                  <a:pt x="1720" y="2827674"/>
                </a:cubicBezTo>
                <a:cubicBezTo>
                  <a:pt x="95819" y="2734454"/>
                  <a:pt x="210375" y="2590740"/>
                  <a:pt x="234923" y="2466446"/>
                </a:cubicBezTo>
                <a:cubicBezTo>
                  <a:pt x="267653" y="2314964"/>
                  <a:pt x="136732" y="2303311"/>
                  <a:pt x="1720" y="2256701"/>
                </a:cubicBezTo>
                <a:cubicBezTo>
                  <a:pt x="1720" y="1507057"/>
                  <a:pt x="1720" y="753529"/>
                  <a:pt x="1720" y="0"/>
                </a:cubicBezTo>
                <a:close/>
              </a:path>
            </a:pathLst>
          </a:custGeom>
          <a:solidFill>
            <a:srgbClr val="F9F9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30" name="Freeform 14"/>
          <p:cNvSpPr/>
          <p:nvPr userDrawn="1"/>
        </p:nvSpPr>
        <p:spPr bwMode="auto">
          <a:xfrm>
            <a:off x="7341832" y="512763"/>
            <a:ext cx="1289405" cy="1379455"/>
          </a:xfrm>
          <a:custGeom>
            <a:avLst/>
            <a:gdLst>
              <a:gd name="T0" fmla="*/ 152 w 289"/>
              <a:gd name="T1" fmla="*/ 281 h 310"/>
              <a:gd name="T2" fmla="*/ 247 w 289"/>
              <a:gd name="T3" fmla="*/ 231 h 310"/>
              <a:gd name="T4" fmla="*/ 277 w 289"/>
              <a:gd name="T5" fmla="*/ 90 h 310"/>
              <a:gd name="T6" fmla="*/ 218 w 289"/>
              <a:gd name="T7" fmla="*/ 12 h 310"/>
              <a:gd name="T8" fmla="*/ 139 w 289"/>
              <a:gd name="T9" fmla="*/ 3 h 310"/>
              <a:gd name="T10" fmla="*/ 90 w 289"/>
              <a:gd name="T11" fmla="*/ 17 h 310"/>
              <a:gd name="T12" fmla="*/ 59 w 289"/>
              <a:gd name="T13" fmla="*/ 76 h 310"/>
              <a:gd name="T14" fmla="*/ 66 w 289"/>
              <a:gd name="T15" fmla="*/ 163 h 310"/>
              <a:gd name="T16" fmla="*/ 51 w 289"/>
              <a:gd name="T17" fmla="*/ 205 h 310"/>
              <a:gd name="T18" fmla="*/ 152 w 289"/>
              <a:gd name="T19" fmla="*/ 281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9" h="310">
                <a:moveTo>
                  <a:pt x="152" y="281"/>
                </a:moveTo>
                <a:cubicBezTo>
                  <a:pt x="186" y="277"/>
                  <a:pt x="221" y="265"/>
                  <a:pt x="247" y="231"/>
                </a:cubicBezTo>
                <a:cubicBezTo>
                  <a:pt x="273" y="198"/>
                  <a:pt x="289" y="140"/>
                  <a:pt x="277" y="90"/>
                </a:cubicBezTo>
                <a:cubicBezTo>
                  <a:pt x="268" y="51"/>
                  <a:pt x="244" y="24"/>
                  <a:pt x="218" y="12"/>
                </a:cubicBezTo>
                <a:cubicBezTo>
                  <a:pt x="193" y="0"/>
                  <a:pt x="166" y="1"/>
                  <a:pt x="139" y="3"/>
                </a:cubicBezTo>
                <a:cubicBezTo>
                  <a:pt x="122" y="5"/>
                  <a:pt x="105" y="6"/>
                  <a:pt x="90" y="17"/>
                </a:cubicBezTo>
                <a:cubicBezTo>
                  <a:pt x="74" y="28"/>
                  <a:pt x="61" y="49"/>
                  <a:pt x="59" y="76"/>
                </a:cubicBezTo>
                <a:cubicBezTo>
                  <a:pt x="57" y="105"/>
                  <a:pt x="70" y="134"/>
                  <a:pt x="66" y="163"/>
                </a:cubicBezTo>
                <a:cubicBezTo>
                  <a:pt x="64" y="179"/>
                  <a:pt x="57" y="192"/>
                  <a:pt x="51" y="205"/>
                </a:cubicBezTo>
                <a:cubicBezTo>
                  <a:pt x="0" y="310"/>
                  <a:pt x="119" y="286"/>
                  <a:pt x="152" y="281"/>
                </a:cubicBezTo>
                <a:close/>
              </a:path>
            </a:pathLst>
          </a:custGeom>
          <a:solidFill>
            <a:srgbClr val="F7F1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Freeform 18"/>
          <p:cNvSpPr/>
          <p:nvPr userDrawn="1"/>
        </p:nvSpPr>
        <p:spPr bwMode="auto">
          <a:xfrm>
            <a:off x="428017" y="367020"/>
            <a:ext cx="816061" cy="849221"/>
          </a:xfrm>
          <a:custGeom>
            <a:avLst/>
            <a:gdLst>
              <a:gd name="T0" fmla="*/ 40 w 178"/>
              <a:gd name="T1" fmla="*/ 53 h 185"/>
              <a:gd name="T2" fmla="*/ 3 w 178"/>
              <a:gd name="T3" fmla="*/ 101 h 185"/>
              <a:gd name="T4" fmla="*/ 21 w 178"/>
              <a:gd name="T5" fmla="*/ 150 h 185"/>
              <a:gd name="T6" fmla="*/ 112 w 178"/>
              <a:gd name="T7" fmla="*/ 176 h 185"/>
              <a:gd name="T8" fmla="*/ 174 w 178"/>
              <a:gd name="T9" fmla="*/ 105 h 185"/>
              <a:gd name="T10" fmla="*/ 133 w 178"/>
              <a:gd name="T11" fmla="*/ 16 h 185"/>
              <a:gd name="T12" fmla="*/ 40 w 178"/>
              <a:gd name="T13" fmla="*/ 53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8" h="185">
                <a:moveTo>
                  <a:pt x="40" y="53"/>
                </a:moveTo>
                <a:cubicBezTo>
                  <a:pt x="24" y="66"/>
                  <a:pt x="7" y="81"/>
                  <a:pt x="3" y="101"/>
                </a:cubicBezTo>
                <a:cubicBezTo>
                  <a:pt x="0" y="119"/>
                  <a:pt x="9" y="137"/>
                  <a:pt x="21" y="150"/>
                </a:cubicBezTo>
                <a:cubicBezTo>
                  <a:pt x="44" y="175"/>
                  <a:pt x="81" y="185"/>
                  <a:pt x="112" y="176"/>
                </a:cubicBezTo>
                <a:cubicBezTo>
                  <a:pt x="144" y="166"/>
                  <a:pt x="170" y="138"/>
                  <a:pt x="174" y="105"/>
                </a:cubicBezTo>
                <a:cubicBezTo>
                  <a:pt x="178" y="76"/>
                  <a:pt x="161" y="30"/>
                  <a:pt x="133" y="16"/>
                </a:cubicBezTo>
                <a:cubicBezTo>
                  <a:pt x="101" y="0"/>
                  <a:pt x="63" y="34"/>
                  <a:pt x="40" y="53"/>
                </a:cubicBezTo>
                <a:close/>
              </a:path>
            </a:pathLst>
          </a:custGeom>
          <a:solidFill>
            <a:srgbClr val="FFC5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10"/>
          <p:cNvSpPr/>
          <p:nvPr userDrawn="1"/>
        </p:nvSpPr>
        <p:spPr bwMode="auto">
          <a:xfrm>
            <a:off x="8065848" y="249484"/>
            <a:ext cx="796798" cy="1915378"/>
          </a:xfrm>
          <a:custGeom>
            <a:avLst/>
            <a:gdLst>
              <a:gd name="T0" fmla="*/ 135 w 139"/>
              <a:gd name="T1" fmla="*/ 359 h 359"/>
              <a:gd name="T2" fmla="*/ 133 w 139"/>
              <a:gd name="T3" fmla="*/ 359 h 359"/>
              <a:gd name="T4" fmla="*/ 109 w 139"/>
              <a:gd name="T5" fmla="*/ 314 h 359"/>
              <a:gd name="T6" fmla="*/ 72 w 139"/>
              <a:gd name="T7" fmla="*/ 300 h 359"/>
              <a:gd name="T8" fmla="*/ 57 w 139"/>
              <a:gd name="T9" fmla="*/ 295 h 359"/>
              <a:gd name="T10" fmla="*/ 14 w 139"/>
              <a:gd name="T11" fmla="*/ 262 h 359"/>
              <a:gd name="T12" fmla="*/ 35 w 139"/>
              <a:gd name="T13" fmla="*/ 178 h 359"/>
              <a:gd name="T14" fmla="*/ 58 w 139"/>
              <a:gd name="T15" fmla="*/ 96 h 359"/>
              <a:gd name="T16" fmla="*/ 36 w 139"/>
              <a:gd name="T17" fmla="*/ 68 h 359"/>
              <a:gd name="T18" fmla="*/ 34 w 139"/>
              <a:gd name="T19" fmla="*/ 66 h 359"/>
              <a:gd name="T20" fmla="*/ 11 w 139"/>
              <a:gd name="T21" fmla="*/ 33 h 359"/>
              <a:gd name="T22" fmla="*/ 28 w 139"/>
              <a:gd name="T23" fmla="*/ 0 h 359"/>
              <a:gd name="T24" fmla="*/ 28 w 139"/>
              <a:gd name="T25" fmla="*/ 2 h 359"/>
              <a:gd name="T26" fmla="*/ 13 w 139"/>
              <a:gd name="T27" fmla="*/ 33 h 359"/>
              <a:gd name="T28" fmla="*/ 35 w 139"/>
              <a:gd name="T29" fmla="*/ 65 h 359"/>
              <a:gd name="T30" fmla="*/ 37 w 139"/>
              <a:gd name="T31" fmla="*/ 67 h 359"/>
              <a:gd name="T32" fmla="*/ 60 w 139"/>
              <a:gd name="T33" fmla="*/ 96 h 359"/>
              <a:gd name="T34" fmla="*/ 36 w 139"/>
              <a:gd name="T35" fmla="*/ 179 h 359"/>
              <a:gd name="T36" fmla="*/ 15 w 139"/>
              <a:gd name="T37" fmla="*/ 261 h 359"/>
              <a:gd name="T38" fmla="*/ 58 w 139"/>
              <a:gd name="T39" fmla="*/ 293 h 359"/>
              <a:gd name="T40" fmla="*/ 73 w 139"/>
              <a:gd name="T41" fmla="*/ 298 h 359"/>
              <a:gd name="T42" fmla="*/ 110 w 139"/>
              <a:gd name="T43" fmla="*/ 313 h 359"/>
              <a:gd name="T44" fmla="*/ 135 w 139"/>
              <a:gd name="T45" fmla="*/ 359 h 3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39" h="359">
                <a:moveTo>
                  <a:pt x="135" y="359"/>
                </a:moveTo>
                <a:cubicBezTo>
                  <a:pt x="133" y="359"/>
                  <a:pt x="133" y="359"/>
                  <a:pt x="133" y="359"/>
                </a:cubicBezTo>
                <a:cubicBezTo>
                  <a:pt x="137" y="341"/>
                  <a:pt x="123" y="323"/>
                  <a:pt x="109" y="314"/>
                </a:cubicBezTo>
                <a:cubicBezTo>
                  <a:pt x="98" y="308"/>
                  <a:pt x="85" y="304"/>
                  <a:pt x="72" y="300"/>
                </a:cubicBezTo>
                <a:cubicBezTo>
                  <a:pt x="67" y="298"/>
                  <a:pt x="62" y="297"/>
                  <a:pt x="57" y="295"/>
                </a:cubicBezTo>
                <a:cubicBezTo>
                  <a:pt x="35" y="287"/>
                  <a:pt x="20" y="276"/>
                  <a:pt x="14" y="262"/>
                </a:cubicBezTo>
                <a:cubicBezTo>
                  <a:pt x="0" y="234"/>
                  <a:pt x="18" y="203"/>
                  <a:pt x="35" y="178"/>
                </a:cubicBezTo>
                <a:cubicBezTo>
                  <a:pt x="53" y="151"/>
                  <a:pt x="69" y="122"/>
                  <a:pt x="58" y="96"/>
                </a:cubicBezTo>
                <a:cubicBezTo>
                  <a:pt x="53" y="85"/>
                  <a:pt x="44" y="77"/>
                  <a:pt x="36" y="68"/>
                </a:cubicBezTo>
                <a:cubicBezTo>
                  <a:pt x="34" y="66"/>
                  <a:pt x="34" y="66"/>
                  <a:pt x="34" y="66"/>
                </a:cubicBezTo>
                <a:cubicBezTo>
                  <a:pt x="24" y="57"/>
                  <a:pt x="14" y="47"/>
                  <a:pt x="11" y="33"/>
                </a:cubicBezTo>
                <a:cubicBezTo>
                  <a:pt x="8" y="20"/>
                  <a:pt x="14" y="4"/>
                  <a:pt x="28" y="0"/>
                </a:cubicBezTo>
                <a:cubicBezTo>
                  <a:pt x="28" y="2"/>
                  <a:pt x="28" y="2"/>
                  <a:pt x="28" y="2"/>
                </a:cubicBezTo>
                <a:cubicBezTo>
                  <a:pt x="16" y="5"/>
                  <a:pt x="10" y="21"/>
                  <a:pt x="13" y="33"/>
                </a:cubicBezTo>
                <a:cubicBezTo>
                  <a:pt x="16" y="46"/>
                  <a:pt x="26" y="56"/>
                  <a:pt x="35" y="65"/>
                </a:cubicBezTo>
                <a:cubicBezTo>
                  <a:pt x="37" y="67"/>
                  <a:pt x="37" y="67"/>
                  <a:pt x="37" y="67"/>
                </a:cubicBezTo>
                <a:cubicBezTo>
                  <a:pt x="46" y="75"/>
                  <a:pt x="55" y="84"/>
                  <a:pt x="60" y="96"/>
                </a:cubicBezTo>
                <a:cubicBezTo>
                  <a:pt x="71" y="123"/>
                  <a:pt x="55" y="152"/>
                  <a:pt x="36" y="179"/>
                </a:cubicBezTo>
                <a:cubicBezTo>
                  <a:pt x="20" y="203"/>
                  <a:pt x="3" y="234"/>
                  <a:pt x="15" y="261"/>
                </a:cubicBezTo>
                <a:cubicBezTo>
                  <a:pt x="22" y="275"/>
                  <a:pt x="36" y="285"/>
                  <a:pt x="58" y="293"/>
                </a:cubicBezTo>
                <a:cubicBezTo>
                  <a:pt x="63" y="295"/>
                  <a:pt x="68" y="296"/>
                  <a:pt x="73" y="298"/>
                </a:cubicBezTo>
                <a:cubicBezTo>
                  <a:pt x="86" y="302"/>
                  <a:pt x="98" y="306"/>
                  <a:pt x="110" y="313"/>
                </a:cubicBezTo>
                <a:cubicBezTo>
                  <a:pt x="125" y="322"/>
                  <a:pt x="139" y="340"/>
                  <a:pt x="135" y="359"/>
                </a:cubicBezTo>
                <a:close/>
              </a:path>
            </a:pathLst>
          </a:custGeom>
          <a:solidFill>
            <a:srgbClr val="F5D0C5"/>
          </a:solidFill>
          <a:ln w="9525">
            <a:solidFill>
              <a:srgbClr val="F5E5E2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22"/>
          <p:cNvSpPr/>
          <p:nvPr userDrawn="1"/>
        </p:nvSpPr>
        <p:spPr bwMode="auto">
          <a:xfrm>
            <a:off x="600074" y="3471169"/>
            <a:ext cx="882497" cy="1115156"/>
          </a:xfrm>
          <a:custGeom>
            <a:avLst/>
            <a:gdLst>
              <a:gd name="T0" fmla="*/ 16 w 157"/>
              <a:gd name="T1" fmla="*/ 61 h 199"/>
              <a:gd name="T2" fmla="*/ 16 w 157"/>
              <a:gd name="T3" fmla="*/ 152 h 199"/>
              <a:gd name="T4" fmla="*/ 95 w 157"/>
              <a:gd name="T5" fmla="*/ 198 h 199"/>
              <a:gd name="T6" fmla="*/ 138 w 157"/>
              <a:gd name="T7" fmla="*/ 184 h 199"/>
              <a:gd name="T8" fmla="*/ 152 w 157"/>
              <a:gd name="T9" fmla="*/ 142 h 199"/>
              <a:gd name="T10" fmla="*/ 121 w 157"/>
              <a:gd name="T11" fmla="*/ 92 h 199"/>
              <a:gd name="T12" fmla="*/ 137 w 157"/>
              <a:gd name="T13" fmla="*/ 33 h 199"/>
              <a:gd name="T14" fmla="*/ 119 w 157"/>
              <a:gd name="T15" fmla="*/ 11 h 199"/>
              <a:gd name="T16" fmla="*/ 16 w 157"/>
              <a:gd name="T17" fmla="*/ 61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7" h="199">
                <a:moveTo>
                  <a:pt x="16" y="61"/>
                </a:moveTo>
                <a:cubicBezTo>
                  <a:pt x="0" y="89"/>
                  <a:pt x="0" y="125"/>
                  <a:pt x="16" y="152"/>
                </a:cubicBezTo>
                <a:cubicBezTo>
                  <a:pt x="32" y="180"/>
                  <a:pt x="63" y="198"/>
                  <a:pt x="95" y="198"/>
                </a:cubicBezTo>
                <a:cubicBezTo>
                  <a:pt x="110" y="199"/>
                  <a:pt x="127" y="194"/>
                  <a:pt x="138" y="184"/>
                </a:cubicBezTo>
                <a:cubicBezTo>
                  <a:pt x="150" y="174"/>
                  <a:pt x="157" y="157"/>
                  <a:pt x="152" y="142"/>
                </a:cubicBezTo>
                <a:cubicBezTo>
                  <a:pt x="145" y="123"/>
                  <a:pt x="123" y="112"/>
                  <a:pt x="121" y="92"/>
                </a:cubicBezTo>
                <a:cubicBezTo>
                  <a:pt x="119" y="72"/>
                  <a:pt x="139" y="54"/>
                  <a:pt x="137" y="33"/>
                </a:cubicBezTo>
                <a:cubicBezTo>
                  <a:pt x="136" y="23"/>
                  <a:pt x="129" y="15"/>
                  <a:pt x="119" y="11"/>
                </a:cubicBezTo>
                <a:cubicBezTo>
                  <a:pt x="87" y="0"/>
                  <a:pt x="32" y="35"/>
                  <a:pt x="16" y="61"/>
                </a:cubicBezTo>
                <a:close/>
              </a:path>
            </a:pathLst>
          </a:custGeom>
          <a:solidFill>
            <a:srgbClr val="FADE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6"/>
          <p:cNvSpPr/>
          <p:nvPr userDrawn="1"/>
        </p:nvSpPr>
        <p:spPr bwMode="auto">
          <a:xfrm>
            <a:off x="331805" y="2531505"/>
            <a:ext cx="784225" cy="2293938"/>
          </a:xfrm>
          <a:custGeom>
            <a:avLst/>
            <a:gdLst>
              <a:gd name="T0" fmla="*/ 72 w 256"/>
              <a:gd name="T1" fmla="*/ 629 h 629"/>
              <a:gd name="T2" fmla="*/ 59 w 256"/>
              <a:gd name="T3" fmla="*/ 594 h 629"/>
              <a:gd name="T4" fmla="*/ 90 w 256"/>
              <a:gd name="T5" fmla="*/ 541 h 629"/>
              <a:gd name="T6" fmla="*/ 156 w 256"/>
              <a:gd name="T7" fmla="*/ 517 h 629"/>
              <a:gd name="T8" fmla="*/ 187 w 256"/>
              <a:gd name="T9" fmla="*/ 509 h 629"/>
              <a:gd name="T10" fmla="*/ 253 w 256"/>
              <a:gd name="T11" fmla="*/ 442 h 629"/>
              <a:gd name="T12" fmla="*/ 202 w 256"/>
              <a:gd name="T13" fmla="*/ 374 h 629"/>
              <a:gd name="T14" fmla="*/ 181 w 256"/>
              <a:gd name="T15" fmla="*/ 363 h 629"/>
              <a:gd name="T16" fmla="*/ 126 w 256"/>
              <a:gd name="T17" fmla="*/ 326 h 629"/>
              <a:gd name="T18" fmla="*/ 99 w 256"/>
              <a:gd name="T19" fmla="*/ 233 h 629"/>
              <a:gd name="T20" fmla="*/ 105 w 256"/>
              <a:gd name="T21" fmla="*/ 181 h 629"/>
              <a:gd name="T22" fmla="*/ 110 w 256"/>
              <a:gd name="T23" fmla="*/ 134 h 629"/>
              <a:gd name="T24" fmla="*/ 87 w 256"/>
              <a:gd name="T25" fmla="*/ 41 h 629"/>
              <a:gd name="T26" fmla="*/ 1 w 256"/>
              <a:gd name="T27" fmla="*/ 20 h 629"/>
              <a:gd name="T28" fmla="*/ 0 w 256"/>
              <a:gd name="T29" fmla="*/ 18 h 629"/>
              <a:gd name="T30" fmla="*/ 88 w 256"/>
              <a:gd name="T31" fmla="*/ 40 h 629"/>
              <a:gd name="T32" fmla="*/ 112 w 256"/>
              <a:gd name="T33" fmla="*/ 135 h 629"/>
              <a:gd name="T34" fmla="*/ 107 w 256"/>
              <a:gd name="T35" fmla="*/ 181 h 629"/>
              <a:gd name="T36" fmla="*/ 101 w 256"/>
              <a:gd name="T37" fmla="*/ 233 h 629"/>
              <a:gd name="T38" fmla="*/ 128 w 256"/>
              <a:gd name="T39" fmla="*/ 324 h 629"/>
              <a:gd name="T40" fmla="*/ 182 w 256"/>
              <a:gd name="T41" fmla="*/ 361 h 629"/>
              <a:gd name="T42" fmla="*/ 203 w 256"/>
              <a:gd name="T43" fmla="*/ 372 h 629"/>
              <a:gd name="T44" fmla="*/ 255 w 256"/>
              <a:gd name="T45" fmla="*/ 442 h 629"/>
              <a:gd name="T46" fmla="*/ 187 w 256"/>
              <a:gd name="T47" fmla="*/ 511 h 629"/>
              <a:gd name="T48" fmla="*/ 156 w 256"/>
              <a:gd name="T49" fmla="*/ 519 h 629"/>
              <a:gd name="T50" fmla="*/ 91 w 256"/>
              <a:gd name="T51" fmla="*/ 543 h 629"/>
              <a:gd name="T52" fmla="*/ 61 w 256"/>
              <a:gd name="T53" fmla="*/ 594 h 629"/>
              <a:gd name="T54" fmla="*/ 73 w 256"/>
              <a:gd name="T55" fmla="*/ 627 h 629"/>
              <a:gd name="T56" fmla="*/ 72 w 256"/>
              <a:gd name="T57" fmla="*/ 629 h 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56" h="629">
                <a:moveTo>
                  <a:pt x="72" y="629"/>
                </a:moveTo>
                <a:cubicBezTo>
                  <a:pt x="62" y="620"/>
                  <a:pt x="58" y="608"/>
                  <a:pt x="59" y="594"/>
                </a:cubicBezTo>
                <a:cubicBezTo>
                  <a:pt x="60" y="574"/>
                  <a:pt x="73" y="552"/>
                  <a:pt x="90" y="541"/>
                </a:cubicBezTo>
                <a:cubicBezTo>
                  <a:pt x="110" y="528"/>
                  <a:pt x="133" y="522"/>
                  <a:pt x="156" y="517"/>
                </a:cubicBezTo>
                <a:cubicBezTo>
                  <a:pt x="166" y="515"/>
                  <a:pt x="177" y="512"/>
                  <a:pt x="187" y="509"/>
                </a:cubicBezTo>
                <a:cubicBezTo>
                  <a:pt x="217" y="500"/>
                  <a:pt x="252" y="477"/>
                  <a:pt x="253" y="442"/>
                </a:cubicBezTo>
                <a:cubicBezTo>
                  <a:pt x="254" y="407"/>
                  <a:pt x="218" y="383"/>
                  <a:pt x="202" y="374"/>
                </a:cubicBezTo>
                <a:cubicBezTo>
                  <a:pt x="196" y="370"/>
                  <a:pt x="188" y="366"/>
                  <a:pt x="181" y="363"/>
                </a:cubicBezTo>
                <a:cubicBezTo>
                  <a:pt x="161" y="353"/>
                  <a:pt x="141" y="342"/>
                  <a:pt x="126" y="326"/>
                </a:cubicBezTo>
                <a:cubicBezTo>
                  <a:pt x="102" y="298"/>
                  <a:pt x="98" y="260"/>
                  <a:pt x="99" y="233"/>
                </a:cubicBezTo>
                <a:cubicBezTo>
                  <a:pt x="100" y="215"/>
                  <a:pt x="102" y="198"/>
                  <a:pt x="105" y="181"/>
                </a:cubicBezTo>
                <a:cubicBezTo>
                  <a:pt x="107" y="166"/>
                  <a:pt x="109" y="150"/>
                  <a:pt x="110" y="134"/>
                </a:cubicBezTo>
                <a:cubicBezTo>
                  <a:pt x="112" y="95"/>
                  <a:pt x="104" y="64"/>
                  <a:pt x="87" y="41"/>
                </a:cubicBezTo>
                <a:cubicBezTo>
                  <a:pt x="68" y="17"/>
                  <a:pt x="30" y="2"/>
                  <a:pt x="1" y="20"/>
                </a:cubicBezTo>
                <a:cubicBezTo>
                  <a:pt x="0" y="18"/>
                  <a:pt x="0" y="18"/>
                  <a:pt x="0" y="18"/>
                </a:cubicBezTo>
                <a:cubicBezTo>
                  <a:pt x="30" y="0"/>
                  <a:pt x="69" y="15"/>
                  <a:pt x="88" y="40"/>
                </a:cubicBezTo>
                <a:cubicBezTo>
                  <a:pt x="106" y="63"/>
                  <a:pt x="114" y="95"/>
                  <a:pt x="112" y="135"/>
                </a:cubicBezTo>
                <a:cubicBezTo>
                  <a:pt x="111" y="150"/>
                  <a:pt x="109" y="166"/>
                  <a:pt x="107" y="181"/>
                </a:cubicBezTo>
                <a:cubicBezTo>
                  <a:pt x="104" y="198"/>
                  <a:pt x="102" y="215"/>
                  <a:pt x="101" y="233"/>
                </a:cubicBezTo>
                <a:cubicBezTo>
                  <a:pt x="100" y="260"/>
                  <a:pt x="104" y="298"/>
                  <a:pt x="128" y="324"/>
                </a:cubicBezTo>
                <a:cubicBezTo>
                  <a:pt x="142" y="341"/>
                  <a:pt x="163" y="351"/>
                  <a:pt x="182" y="361"/>
                </a:cubicBezTo>
                <a:cubicBezTo>
                  <a:pt x="189" y="364"/>
                  <a:pt x="196" y="368"/>
                  <a:pt x="203" y="372"/>
                </a:cubicBezTo>
                <a:cubicBezTo>
                  <a:pt x="219" y="381"/>
                  <a:pt x="256" y="406"/>
                  <a:pt x="255" y="442"/>
                </a:cubicBezTo>
                <a:cubicBezTo>
                  <a:pt x="254" y="478"/>
                  <a:pt x="218" y="501"/>
                  <a:pt x="187" y="511"/>
                </a:cubicBezTo>
                <a:cubicBezTo>
                  <a:pt x="177" y="514"/>
                  <a:pt x="167" y="517"/>
                  <a:pt x="156" y="519"/>
                </a:cubicBezTo>
                <a:cubicBezTo>
                  <a:pt x="134" y="524"/>
                  <a:pt x="110" y="530"/>
                  <a:pt x="91" y="543"/>
                </a:cubicBezTo>
                <a:cubicBezTo>
                  <a:pt x="74" y="554"/>
                  <a:pt x="62" y="575"/>
                  <a:pt x="61" y="594"/>
                </a:cubicBezTo>
                <a:cubicBezTo>
                  <a:pt x="60" y="604"/>
                  <a:pt x="62" y="617"/>
                  <a:pt x="73" y="627"/>
                </a:cubicBezTo>
                <a:lnTo>
                  <a:pt x="72" y="629"/>
                </a:lnTo>
                <a:close/>
              </a:path>
            </a:pathLst>
          </a:custGeom>
          <a:solidFill>
            <a:srgbClr val="FFC5A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DE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3F87CF-3569-4A6D-ABE9-80B564D3AF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31EDE2-ED55-47B1-BF0C-0EF98048EBB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9" name="Group 163"/>
          <p:cNvGrpSpPr>
            <a:grpSpLocks noChangeAspect="1"/>
          </p:cNvGrpSpPr>
          <p:nvPr/>
        </p:nvGrpSpPr>
        <p:grpSpPr bwMode="auto">
          <a:xfrm>
            <a:off x="7219950" y="2637083"/>
            <a:ext cx="1601788" cy="2205038"/>
            <a:chOff x="2372" y="903"/>
            <a:chExt cx="1009" cy="1389"/>
          </a:xfrm>
        </p:grpSpPr>
        <p:sp>
          <p:nvSpPr>
            <p:cNvPr id="171" name="Freeform 164"/>
            <p:cNvSpPr/>
            <p:nvPr/>
          </p:nvSpPr>
          <p:spPr bwMode="auto">
            <a:xfrm>
              <a:off x="2372" y="903"/>
              <a:ext cx="723" cy="1015"/>
            </a:xfrm>
            <a:custGeom>
              <a:avLst/>
              <a:gdLst>
                <a:gd name="T0" fmla="*/ 45 w 303"/>
                <a:gd name="T1" fmla="*/ 35 h 426"/>
                <a:gd name="T2" fmla="*/ 7 w 303"/>
                <a:gd name="T3" fmla="*/ 129 h 426"/>
                <a:gd name="T4" fmla="*/ 57 w 303"/>
                <a:gd name="T5" fmla="*/ 226 h 426"/>
                <a:gd name="T6" fmla="*/ 98 w 303"/>
                <a:gd name="T7" fmla="*/ 327 h 426"/>
                <a:gd name="T8" fmla="*/ 110 w 303"/>
                <a:gd name="T9" fmla="*/ 408 h 426"/>
                <a:gd name="T10" fmla="*/ 185 w 303"/>
                <a:gd name="T11" fmla="*/ 407 h 426"/>
                <a:gd name="T12" fmla="*/ 282 w 303"/>
                <a:gd name="T13" fmla="*/ 336 h 426"/>
                <a:gd name="T14" fmla="*/ 268 w 303"/>
                <a:gd name="T15" fmla="*/ 226 h 426"/>
                <a:gd name="T16" fmla="*/ 214 w 303"/>
                <a:gd name="T17" fmla="*/ 196 h 426"/>
                <a:gd name="T18" fmla="*/ 198 w 303"/>
                <a:gd name="T19" fmla="*/ 119 h 426"/>
                <a:gd name="T20" fmla="*/ 45 w 303"/>
                <a:gd name="T21" fmla="*/ 35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3" h="426">
                  <a:moveTo>
                    <a:pt x="45" y="35"/>
                  </a:moveTo>
                  <a:cubicBezTo>
                    <a:pt x="12" y="50"/>
                    <a:pt x="0" y="93"/>
                    <a:pt x="7" y="129"/>
                  </a:cubicBezTo>
                  <a:cubicBezTo>
                    <a:pt x="15" y="165"/>
                    <a:pt x="37" y="196"/>
                    <a:pt x="57" y="226"/>
                  </a:cubicBezTo>
                  <a:cubicBezTo>
                    <a:pt x="78" y="257"/>
                    <a:pt x="97" y="290"/>
                    <a:pt x="98" y="327"/>
                  </a:cubicBezTo>
                  <a:cubicBezTo>
                    <a:pt x="99" y="355"/>
                    <a:pt x="90" y="388"/>
                    <a:pt x="110" y="408"/>
                  </a:cubicBezTo>
                  <a:cubicBezTo>
                    <a:pt x="129" y="426"/>
                    <a:pt x="161" y="418"/>
                    <a:pt x="185" y="407"/>
                  </a:cubicBezTo>
                  <a:cubicBezTo>
                    <a:pt x="223" y="391"/>
                    <a:pt x="261" y="370"/>
                    <a:pt x="282" y="336"/>
                  </a:cubicBezTo>
                  <a:cubicBezTo>
                    <a:pt x="303" y="301"/>
                    <a:pt x="301" y="249"/>
                    <a:pt x="268" y="226"/>
                  </a:cubicBezTo>
                  <a:cubicBezTo>
                    <a:pt x="251" y="214"/>
                    <a:pt x="229" y="210"/>
                    <a:pt x="214" y="196"/>
                  </a:cubicBezTo>
                  <a:cubicBezTo>
                    <a:pt x="195" y="177"/>
                    <a:pt x="196" y="146"/>
                    <a:pt x="198" y="119"/>
                  </a:cubicBezTo>
                  <a:cubicBezTo>
                    <a:pt x="202" y="40"/>
                    <a:pt x="118" y="0"/>
                    <a:pt x="45" y="35"/>
                  </a:cubicBezTo>
                  <a:close/>
                </a:path>
              </a:pathLst>
            </a:custGeom>
            <a:solidFill>
              <a:srgbClr val="FAD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65"/>
            <p:cNvSpPr/>
            <p:nvPr/>
          </p:nvSpPr>
          <p:spPr bwMode="auto">
            <a:xfrm>
              <a:off x="2589" y="1699"/>
              <a:ext cx="792" cy="593"/>
            </a:xfrm>
            <a:custGeom>
              <a:avLst/>
              <a:gdLst>
                <a:gd name="T0" fmla="*/ 23 w 332"/>
                <a:gd name="T1" fmla="*/ 73 h 249"/>
                <a:gd name="T2" fmla="*/ 39 w 332"/>
                <a:gd name="T3" fmla="*/ 200 h 249"/>
                <a:gd name="T4" fmla="*/ 163 w 332"/>
                <a:gd name="T5" fmla="*/ 246 h 249"/>
                <a:gd name="T6" fmla="*/ 287 w 332"/>
                <a:gd name="T7" fmla="*/ 195 h 249"/>
                <a:gd name="T8" fmla="*/ 326 w 332"/>
                <a:gd name="T9" fmla="*/ 148 h 249"/>
                <a:gd name="T10" fmla="*/ 316 w 332"/>
                <a:gd name="T11" fmla="*/ 87 h 249"/>
                <a:gd name="T12" fmla="*/ 246 w 332"/>
                <a:gd name="T13" fmla="*/ 20 h 249"/>
                <a:gd name="T14" fmla="*/ 23 w 332"/>
                <a:gd name="T15" fmla="*/ 73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2" h="249">
                  <a:moveTo>
                    <a:pt x="23" y="73"/>
                  </a:moveTo>
                  <a:cubicBezTo>
                    <a:pt x="0" y="112"/>
                    <a:pt x="9" y="165"/>
                    <a:pt x="39" y="200"/>
                  </a:cubicBezTo>
                  <a:cubicBezTo>
                    <a:pt x="69" y="234"/>
                    <a:pt x="117" y="249"/>
                    <a:pt x="163" y="246"/>
                  </a:cubicBezTo>
                  <a:cubicBezTo>
                    <a:pt x="208" y="243"/>
                    <a:pt x="251" y="223"/>
                    <a:pt x="287" y="195"/>
                  </a:cubicBezTo>
                  <a:cubicBezTo>
                    <a:pt x="304" y="183"/>
                    <a:pt x="320" y="168"/>
                    <a:pt x="326" y="148"/>
                  </a:cubicBezTo>
                  <a:cubicBezTo>
                    <a:pt x="332" y="127"/>
                    <a:pt x="326" y="106"/>
                    <a:pt x="316" y="87"/>
                  </a:cubicBezTo>
                  <a:cubicBezTo>
                    <a:pt x="302" y="57"/>
                    <a:pt x="277" y="32"/>
                    <a:pt x="246" y="20"/>
                  </a:cubicBezTo>
                  <a:cubicBezTo>
                    <a:pt x="195" y="0"/>
                    <a:pt x="52" y="23"/>
                    <a:pt x="23" y="73"/>
                  </a:cubicBezTo>
                  <a:close/>
                </a:path>
              </a:pathLst>
            </a:custGeom>
            <a:solidFill>
              <a:srgbClr val="F7F1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" name="矩形 19"/>
          <p:cNvSpPr/>
          <p:nvPr/>
        </p:nvSpPr>
        <p:spPr bwMode="auto">
          <a:xfrm>
            <a:off x="2748423" y="1579847"/>
            <a:ext cx="3647153" cy="92333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5475" algn="l"/>
              </a:tabLst>
              <a:defRPr/>
            </a:pPr>
            <a:r>
              <a:rPr lang="zh-CN" altLang="en-US" sz="5400" kern="100">
                <a:solidFill>
                  <a:srgbClr val="DBC0A9"/>
                </a:solidFill>
                <a:latin typeface="+mj-ea"/>
                <a:ea typeface="+mj-ea"/>
                <a:cs typeface="Times New Roman" panose="02020603050405020304" pitchFamily="18" charset="0"/>
              </a:rPr>
              <a:t>奶咖の文艺</a:t>
            </a:r>
            <a:endParaRPr kumimoji="0" lang="zh-CN" altLang="en-US" sz="5400" b="0" i="0" u="none" strike="noStrike" kern="100" cap="none" spc="0" normalizeH="0" baseline="0" noProof="0">
              <a:ln>
                <a:noFill/>
              </a:ln>
              <a:solidFill>
                <a:srgbClr val="DBC0A9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752530" y="2547581"/>
            <a:ext cx="3638939" cy="30777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细黑"/>
                <a:ea typeface="微软雅黑 Light"/>
                <a:cs typeface="+mn-cs"/>
              </a:rPr>
              <a:t>复古</a:t>
            </a:r>
            <a:r>
              <a:rPr kumimoji="0" lang="ja-JP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细黑"/>
                <a:ea typeface="微软雅黑 Light"/>
                <a:cs typeface="+mn-cs"/>
              </a:rPr>
              <a:t>文艺</a:t>
            </a: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细黑"/>
                <a:ea typeface="微软雅黑 Light"/>
                <a:cs typeface="+mn-cs"/>
              </a:rPr>
              <a:t>小清新工作总结汇报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华文细黑"/>
              <a:ea typeface="微软雅黑 Light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156097" y="2900886"/>
            <a:ext cx="4831805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 Light"/>
                <a:cs typeface="+mn-cs"/>
              </a:rPr>
              <a:t>Lorem ipsum dolor sit amet, consectetur adipiscing elit. Donec luctus nibh sit amet sem vulputate venenatis bibendum orci pulvinar.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 Light" panose="020F0302020204030204"/>
              <a:ea typeface="微软雅黑 Light"/>
              <a:cs typeface="+mn-cs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3897442" y="3694496"/>
            <a:ext cx="1349115" cy="262328"/>
          </a:xfrm>
          <a:prstGeom prst="roundRect">
            <a:avLst>
              <a:gd name="adj" fmla="val 50000"/>
            </a:avLst>
          </a:prstGeom>
          <a:solidFill>
            <a:srgbClr val="FFC5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汉仪大宋简"/>
                <a:ea typeface="汉仪大宋简"/>
                <a:cs typeface="+mn-cs"/>
              </a:rPr>
              <a:t>市场部：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汉仪大宋简"/>
              <a:ea typeface="汉仪大宋简"/>
              <a:cs typeface="+mn-cs"/>
            </a:endParaRPr>
          </a:p>
        </p:txBody>
      </p:sp>
      <p:grpSp>
        <p:nvGrpSpPr>
          <p:cNvPr id="92" name="Group 87"/>
          <p:cNvGrpSpPr>
            <a:grpSpLocks noChangeAspect="1"/>
          </p:cNvGrpSpPr>
          <p:nvPr/>
        </p:nvGrpSpPr>
        <p:grpSpPr bwMode="auto">
          <a:xfrm>
            <a:off x="7561508" y="2313109"/>
            <a:ext cx="1504950" cy="2527300"/>
            <a:chOff x="2405" y="822"/>
            <a:chExt cx="948" cy="1592"/>
          </a:xfrm>
          <a:solidFill>
            <a:schemeClr val="accent1"/>
          </a:solidFill>
        </p:grpSpPr>
        <p:sp>
          <p:nvSpPr>
            <p:cNvPr id="94" name="Freeform 88"/>
            <p:cNvSpPr/>
            <p:nvPr/>
          </p:nvSpPr>
          <p:spPr bwMode="auto">
            <a:xfrm>
              <a:off x="2741" y="1205"/>
              <a:ext cx="51" cy="1209"/>
            </a:xfrm>
            <a:custGeom>
              <a:avLst/>
              <a:gdLst>
                <a:gd name="T0" fmla="*/ 21 w 21"/>
                <a:gd name="T1" fmla="*/ 0 h 508"/>
                <a:gd name="T2" fmla="*/ 21 w 21"/>
                <a:gd name="T3" fmla="*/ 128 h 508"/>
                <a:gd name="T4" fmla="*/ 19 w 21"/>
                <a:gd name="T5" fmla="*/ 255 h 508"/>
                <a:gd name="T6" fmla="*/ 13 w 21"/>
                <a:gd name="T7" fmla="*/ 382 h 508"/>
                <a:gd name="T8" fmla="*/ 1 w 21"/>
                <a:gd name="T9" fmla="*/ 508 h 508"/>
                <a:gd name="T10" fmla="*/ 0 w 21"/>
                <a:gd name="T11" fmla="*/ 508 h 508"/>
                <a:gd name="T12" fmla="*/ 11 w 21"/>
                <a:gd name="T13" fmla="*/ 381 h 508"/>
                <a:gd name="T14" fmla="*/ 16 w 21"/>
                <a:gd name="T15" fmla="*/ 255 h 508"/>
                <a:gd name="T16" fmla="*/ 18 w 21"/>
                <a:gd name="T17" fmla="*/ 128 h 508"/>
                <a:gd name="T18" fmla="*/ 17 w 21"/>
                <a:gd name="T19" fmla="*/ 1 h 508"/>
                <a:gd name="T20" fmla="*/ 21 w 21"/>
                <a:gd name="T21" fmla="*/ 0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508">
                  <a:moveTo>
                    <a:pt x="21" y="0"/>
                  </a:moveTo>
                  <a:cubicBezTo>
                    <a:pt x="21" y="43"/>
                    <a:pt x="21" y="85"/>
                    <a:pt x="21" y="128"/>
                  </a:cubicBezTo>
                  <a:cubicBezTo>
                    <a:pt x="21" y="170"/>
                    <a:pt x="21" y="212"/>
                    <a:pt x="19" y="255"/>
                  </a:cubicBezTo>
                  <a:cubicBezTo>
                    <a:pt x="18" y="297"/>
                    <a:pt x="16" y="339"/>
                    <a:pt x="13" y="382"/>
                  </a:cubicBezTo>
                  <a:cubicBezTo>
                    <a:pt x="10" y="424"/>
                    <a:pt x="6" y="466"/>
                    <a:pt x="1" y="508"/>
                  </a:cubicBezTo>
                  <a:cubicBezTo>
                    <a:pt x="0" y="508"/>
                    <a:pt x="0" y="508"/>
                    <a:pt x="0" y="508"/>
                  </a:cubicBezTo>
                  <a:cubicBezTo>
                    <a:pt x="5" y="466"/>
                    <a:pt x="8" y="424"/>
                    <a:pt x="11" y="381"/>
                  </a:cubicBezTo>
                  <a:cubicBezTo>
                    <a:pt x="13" y="339"/>
                    <a:pt x="14" y="297"/>
                    <a:pt x="16" y="255"/>
                  </a:cubicBezTo>
                  <a:cubicBezTo>
                    <a:pt x="17" y="212"/>
                    <a:pt x="18" y="170"/>
                    <a:pt x="18" y="128"/>
                  </a:cubicBezTo>
                  <a:cubicBezTo>
                    <a:pt x="18" y="85"/>
                    <a:pt x="18" y="43"/>
                    <a:pt x="17" y="1"/>
                  </a:cubicBez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89"/>
            <p:cNvSpPr/>
            <p:nvPr/>
          </p:nvSpPr>
          <p:spPr bwMode="auto">
            <a:xfrm>
              <a:off x="2741" y="1209"/>
              <a:ext cx="75" cy="1198"/>
            </a:xfrm>
            <a:custGeom>
              <a:avLst/>
              <a:gdLst>
                <a:gd name="T0" fmla="*/ 29 w 31"/>
                <a:gd name="T1" fmla="*/ 0 h 503"/>
                <a:gd name="T2" fmla="*/ 31 w 31"/>
                <a:gd name="T3" fmla="*/ 126 h 503"/>
                <a:gd name="T4" fmla="*/ 27 w 31"/>
                <a:gd name="T5" fmla="*/ 252 h 503"/>
                <a:gd name="T6" fmla="*/ 18 w 31"/>
                <a:gd name="T7" fmla="*/ 378 h 503"/>
                <a:gd name="T8" fmla="*/ 2 w 31"/>
                <a:gd name="T9" fmla="*/ 503 h 503"/>
                <a:gd name="T10" fmla="*/ 0 w 31"/>
                <a:gd name="T11" fmla="*/ 503 h 503"/>
                <a:gd name="T12" fmla="*/ 16 w 31"/>
                <a:gd name="T13" fmla="*/ 378 h 503"/>
                <a:gd name="T14" fmla="*/ 19 w 31"/>
                <a:gd name="T15" fmla="*/ 346 h 503"/>
                <a:gd name="T16" fmla="*/ 21 w 31"/>
                <a:gd name="T17" fmla="*/ 315 h 503"/>
                <a:gd name="T18" fmla="*/ 23 w 31"/>
                <a:gd name="T19" fmla="*/ 283 h 503"/>
                <a:gd name="T20" fmla="*/ 24 w 31"/>
                <a:gd name="T21" fmla="*/ 252 h 503"/>
                <a:gd name="T22" fmla="*/ 28 w 31"/>
                <a:gd name="T23" fmla="*/ 126 h 503"/>
                <a:gd name="T24" fmla="*/ 26 w 31"/>
                <a:gd name="T25" fmla="*/ 0 h 503"/>
                <a:gd name="T26" fmla="*/ 29 w 31"/>
                <a:gd name="T27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503">
                  <a:moveTo>
                    <a:pt x="29" y="0"/>
                  </a:moveTo>
                  <a:cubicBezTo>
                    <a:pt x="31" y="42"/>
                    <a:pt x="31" y="84"/>
                    <a:pt x="31" y="126"/>
                  </a:cubicBezTo>
                  <a:cubicBezTo>
                    <a:pt x="31" y="168"/>
                    <a:pt x="29" y="210"/>
                    <a:pt x="27" y="252"/>
                  </a:cubicBezTo>
                  <a:cubicBezTo>
                    <a:pt x="26" y="294"/>
                    <a:pt x="22" y="336"/>
                    <a:pt x="18" y="378"/>
                  </a:cubicBezTo>
                  <a:cubicBezTo>
                    <a:pt x="14" y="420"/>
                    <a:pt x="9" y="461"/>
                    <a:pt x="2" y="503"/>
                  </a:cubicBezTo>
                  <a:cubicBezTo>
                    <a:pt x="0" y="503"/>
                    <a:pt x="0" y="503"/>
                    <a:pt x="0" y="503"/>
                  </a:cubicBezTo>
                  <a:cubicBezTo>
                    <a:pt x="7" y="461"/>
                    <a:pt x="12" y="419"/>
                    <a:pt x="16" y="378"/>
                  </a:cubicBezTo>
                  <a:cubicBezTo>
                    <a:pt x="17" y="367"/>
                    <a:pt x="18" y="357"/>
                    <a:pt x="19" y="346"/>
                  </a:cubicBezTo>
                  <a:cubicBezTo>
                    <a:pt x="19" y="336"/>
                    <a:pt x="20" y="325"/>
                    <a:pt x="21" y="315"/>
                  </a:cubicBezTo>
                  <a:cubicBezTo>
                    <a:pt x="23" y="283"/>
                    <a:pt x="23" y="283"/>
                    <a:pt x="23" y="283"/>
                  </a:cubicBezTo>
                  <a:cubicBezTo>
                    <a:pt x="24" y="252"/>
                    <a:pt x="24" y="252"/>
                    <a:pt x="24" y="252"/>
                  </a:cubicBezTo>
                  <a:cubicBezTo>
                    <a:pt x="26" y="210"/>
                    <a:pt x="27" y="168"/>
                    <a:pt x="28" y="126"/>
                  </a:cubicBezTo>
                  <a:cubicBezTo>
                    <a:pt x="28" y="84"/>
                    <a:pt x="27" y="42"/>
                    <a:pt x="26" y="0"/>
                  </a:cubicBez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0"/>
            <p:cNvSpPr/>
            <p:nvPr/>
          </p:nvSpPr>
          <p:spPr bwMode="auto">
            <a:xfrm>
              <a:off x="2567" y="1619"/>
              <a:ext cx="208" cy="428"/>
            </a:xfrm>
            <a:custGeom>
              <a:avLst/>
              <a:gdLst>
                <a:gd name="T0" fmla="*/ 2 w 87"/>
                <a:gd name="T1" fmla="*/ 0 h 180"/>
                <a:gd name="T2" fmla="*/ 34 w 87"/>
                <a:gd name="T3" fmla="*/ 39 h 180"/>
                <a:gd name="T4" fmla="*/ 60 w 87"/>
                <a:gd name="T5" fmla="*/ 83 h 180"/>
                <a:gd name="T6" fmla="*/ 77 w 87"/>
                <a:gd name="T7" fmla="*/ 130 h 180"/>
                <a:gd name="T8" fmla="*/ 87 w 87"/>
                <a:gd name="T9" fmla="*/ 180 h 180"/>
                <a:gd name="T10" fmla="*/ 86 w 87"/>
                <a:gd name="T11" fmla="*/ 180 h 180"/>
                <a:gd name="T12" fmla="*/ 75 w 87"/>
                <a:gd name="T13" fmla="*/ 131 h 180"/>
                <a:gd name="T14" fmla="*/ 58 w 87"/>
                <a:gd name="T15" fmla="*/ 84 h 180"/>
                <a:gd name="T16" fmla="*/ 32 w 87"/>
                <a:gd name="T17" fmla="*/ 41 h 180"/>
                <a:gd name="T18" fmla="*/ 0 w 87"/>
                <a:gd name="T19" fmla="*/ 2 h 180"/>
                <a:gd name="T20" fmla="*/ 2 w 87"/>
                <a:gd name="T21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180">
                  <a:moveTo>
                    <a:pt x="2" y="0"/>
                  </a:moveTo>
                  <a:cubicBezTo>
                    <a:pt x="14" y="12"/>
                    <a:pt x="25" y="25"/>
                    <a:pt x="34" y="39"/>
                  </a:cubicBezTo>
                  <a:cubicBezTo>
                    <a:pt x="44" y="53"/>
                    <a:pt x="53" y="68"/>
                    <a:pt x="60" y="83"/>
                  </a:cubicBezTo>
                  <a:cubicBezTo>
                    <a:pt x="67" y="98"/>
                    <a:pt x="73" y="114"/>
                    <a:pt x="77" y="130"/>
                  </a:cubicBezTo>
                  <a:cubicBezTo>
                    <a:pt x="82" y="146"/>
                    <a:pt x="85" y="163"/>
                    <a:pt x="87" y="180"/>
                  </a:cubicBezTo>
                  <a:cubicBezTo>
                    <a:pt x="86" y="180"/>
                    <a:pt x="86" y="180"/>
                    <a:pt x="86" y="180"/>
                  </a:cubicBezTo>
                  <a:cubicBezTo>
                    <a:pt x="83" y="163"/>
                    <a:pt x="80" y="147"/>
                    <a:pt x="75" y="131"/>
                  </a:cubicBezTo>
                  <a:cubicBezTo>
                    <a:pt x="71" y="115"/>
                    <a:pt x="65" y="99"/>
                    <a:pt x="58" y="84"/>
                  </a:cubicBezTo>
                  <a:cubicBezTo>
                    <a:pt x="50" y="69"/>
                    <a:pt x="42" y="54"/>
                    <a:pt x="32" y="41"/>
                  </a:cubicBezTo>
                  <a:cubicBezTo>
                    <a:pt x="23" y="27"/>
                    <a:pt x="12" y="14"/>
                    <a:pt x="0" y="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1"/>
            <p:cNvSpPr/>
            <p:nvPr/>
          </p:nvSpPr>
          <p:spPr bwMode="auto">
            <a:xfrm>
              <a:off x="2612" y="1638"/>
              <a:ext cx="163" cy="354"/>
            </a:xfrm>
            <a:custGeom>
              <a:avLst/>
              <a:gdLst>
                <a:gd name="T0" fmla="*/ 2 w 68"/>
                <a:gd name="T1" fmla="*/ 0 h 149"/>
                <a:gd name="T2" fmla="*/ 27 w 68"/>
                <a:gd name="T3" fmla="*/ 33 h 149"/>
                <a:gd name="T4" fmla="*/ 47 w 68"/>
                <a:gd name="T5" fmla="*/ 69 h 149"/>
                <a:gd name="T6" fmla="*/ 61 w 68"/>
                <a:gd name="T7" fmla="*/ 108 h 149"/>
                <a:gd name="T8" fmla="*/ 68 w 68"/>
                <a:gd name="T9" fmla="*/ 149 h 149"/>
                <a:gd name="T10" fmla="*/ 67 w 68"/>
                <a:gd name="T11" fmla="*/ 149 h 149"/>
                <a:gd name="T12" fmla="*/ 59 w 68"/>
                <a:gd name="T13" fmla="*/ 109 h 149"/>
                <a:gd name="T14" fmla="*/ 45 w 68"/>
                <a:gd name="T15" fmla="*/ 70 h 149"/>
                <a:gd name="T16" fmla="*/ 25 w 68"/>
                <a:gd name="T17" fmla="*/ 34 h 149"/>
                <a:gd name="T18" fmla="*/ 0 w 68"/>
                <a:gd name="T19" fmla="*/ 2 h 149"/>
                <a:gd name="T20" fmla="*/ 2 w 68"/>
                <a:gd name="T2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149">
                  <a:moveTo>
                    <a:pt x="2" y="0"/>
                  </a:moveTo>
                  <a:cubicBezTo>
                    <a:pt x="11" y="10"/>
                    <a:pt x="19" y="21"/>
                    <a:pt x="27" y="33"/>
                  </a:cubicBezTo>
                  <a:cubicBezTo>
                    <a:pt x="34" y="44"/>
                    <a:pt x="41" y="56"/>
                    <a:pt x="47" y="69"/>
                  </a:cubicBezTo>
                  <a:cubicBezTo>
                    <a:pt x="52" y="82"/>
                    <a:pt x="57" y="95"/>
                    <a:pt x="61" y="108"/>
                  </a:cubicBezTo>
                  <a:cubicBezTo>
                    <a:pt x="64" y="121"/>
                    <a:pt x="67" y="135"/>
                    <a:pt x="68" y="149"/>
                  </a:cubicBezTo>
                  <a:cubicBezTo>
                    <a:pt x="67" y="149"/>
                    <a:pt x="67" y="149"/>
                    <a:pt x="67" y="149"/>
                  </a:cubicBezTo>
                  <a:cubicBezTo>
                    <a:pt x="65" y="135"/>
                    <a:pt x="63" y="122"/>
                    <a:pt x="59" y="109"/>
                  </a:cubicBezTo>
                  <a:cubicBezTo>
                    <a:pt x="55" y="95"/>
                    <a:pt x="50" y="83"/>
                    <a:pt x="45" y="70"/>
                  </a:cubicBezTo>
                  <a:cubicBezTo>
                    <a:pt x="39" y="58"/>
                    <a:pt x="32" y="46"/>
                    <a:pt x="25" y="34"/>
                  </a:cubicBezTo>
                  <a:cubicBezTo>
                    <a:pt x="17" y="23"/>
                    <a:pt x="9" y="12"/>
                    <a:pt x="0" y="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2"/>
            <p:cNvSpPr/>
            <p:nvPr/>
          </p:nvSpPr>
          <p:spPr bwMode="auto">
            <a:xfrm>
              <a:off x="2789" y="1659"/>
              <a:ext cx="189" cy="391"/>
            </a:xfrm>
            <a:custGeom>
              <a:avLst/>
              <a:gdLst>
                <a:gd name="T0" fmla="*/ 79 w 79"/>
                <a:gd name="T1" fmla="*/ 2 h 164"/>
                <a:gd name="T2" fmla="*/ 50 w 79"/>
                <a:gd name="T3" fmla="*/ 37 h 164"/>
                <a:gd name="T4" fmla="*/ 28 w 79"/>
                <a:gd name="T5" fmla="*/ 77 h 164"/>
                <a:gd name="T6" fmla="*/ 11 w 79"/>
                <a:gd name="T7" fmla="*/ 119 h 164"/>
                <a:gd name="T8" fmla="*/ 5 w 79"/>
                <a:gd name="T9" fmla="*/ 141 h 164"/>
                <a:gd name="T10" fmla="*/ 1 w 79"/>
                <a:gd name="T11" fmla="*/ 164 h 164"/>
                <a:gd name="T12" fmla="*/ 0 w 79"/>
                <a:gd name="T13" fmla="*/ 164 h 164"/>
                <a:gd name="T14" fmla="*/ 4 w 79"/>
                <a:gd name="T15" fmla="*/ 141 h 164"/>
                <a:gd name="T16" fmla="*/ 10 w 79"/>
                <a:gd name="T17" fmla="*/ 119 h 164"/>
                <a:gd name="T18" fmla="*/ 26 w 79"/>
                <a:gd name="T19" fmla="*/ 76 h 164"/>
                <a:gd name="T20" fmla="*/ 48 w 79"/>
                <a:gd name="T21" fmla="*/ 36 h 164"/>
                <a:gd name="T22" fmla="*/ 78 w 79"/>
                <a:gd name="T23" fmla="*/ 0 h 164"/>
                <a:gd name="T24" fmla="*/ 79 w 79"/>
                <a:gd name="T25" fmla="*/ 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64">
                  <a:moveTo>
                    <a:pt x="79" y="2"/>
                  </a:moveTo>
                  <a:cubicBezTo>
                    <a:pt x="68" y="12"/>
                    <a:pt x="59" y="25"/>
                    <a:pt x="50" y="37"/>
                  </a:cubicBezTo>
                  <a:cubicBezTo>
                    <a:pt x="42" y="50"/>
                    <a:pt x="34" y="63"/>
                    <a:pt x="28" y="77"/>
                  </a:cubicBezTo>
                  <a:cubicBezTo>
                    <a:pt x="21" y="91"/>
                    <a:pt x="16" y="105"/>
                    <a:pt x="11" y="119"/>
                  </a:cubicBezTo>
                  <a:cubicBezTo>
                    <a:pt x="9" y="127"/>
                    <a:pt x="7" y="134"/>
                    <a:pt x="5" y="141"/>
                  </a:cubicBezTo>
                  <a:cubicBezTo>
                    <a:pt x="4" y="149"/>
                    <a:pt x="2" y="156"/>
                    <a:pt x="1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" y="156"/>
                    <a:pt x="2" y="148"/>
                    <a:pt x="4" y="141"/>
                  </a:cubicBezTo>
                  <a:cubicBezTo>
                    <a:pt x="6" y="134"/>
                    <a:pt x="7" y="126"/>
                    <a:pt x="10" y="119"/>
                  </a:cubicBezTo>
                  <a:cubicBezTo>
                    <a:pt x="14" y="104"/>
                    <a:pt x="19" y="90"/>
                    <a:pt x="26" y="76"/>
                  </a:cubicBezTo>
                  <a:cubicBezTo>
                    <a:pt x="32" y="62"/>
                    <a:pt x="39" y="48"/>
                    <a:pt x="48" y="36"/>
                  </a:cubicBezTo>
                  <a:cubicBezTo>
                    <a:pt x="57" y="23"/>
                    <a:pt x="66" y="11"/>
                    <a:pt x="78" y="0"/>
                  </a:cubicBezTo>
                  <a:lnTo>
                    <a:pt x="7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3"/>
            <p:cNvSpPr/>
            <p:nvPr/>
          </p:nvSpPr>
          <p:spPr bwMode="auto">
            <a:xfrm>
              <a:off x="2796" y="1633"/>
              <a:ext cx="158" cy="386"/>
            </a:xfrm>
            <a:custGeom>
              <a:avLst/>
              <a:gdLst>
                <a:gd name="T0" fmla="*/ 66 w 66"/>
                <a:gd name="T1" fmla="*/ 0 h 162"/>
                <a:gd name="T2" fmla="*/ 43 w 66"/>
                <a:gd name="T3" fmla="*/ 37 h 162"/>
                <a:gd name="T4" fmla="*/ 23 w 66"/>
                <a:gd name="T5" fmla="*/ 77 h 162"/>
                <a:gd name="T6" fmla="*/ 9 w 66"/>
                <a:gd name="T7" fmla="*/ 119 h 162"/>
                <a:gd name="T8" fmla="*/ 1 w 66"/>
                <a:gd name="T9" fmla="*/ 162 h 162"/>
                <a:gd name="T10" fmla="*/ 0 w 66"/>
                <a:gd name="T11" fmla="*/ 162 h 162"/>
                <a:gd name="T12" fmla="*/ 8 w 66"/>
                <a:gd name="T13" fmla="*/ 118 h 162"/>
                <a:gd name="T14" fmla="*/ 22 w 66"/>
                <a:gd name="T15" fmla="*/ 77 h 162"/>
                <a:gd name="T16" fmla="*/ 42 w 66"/>
                <a:gd name="T17" fmla="*/ 37 h 162"/>
                <a:gd name="T18" fmla="*/ 65 w 66"/>
                <a:gd name="T19" fmla="*/ 0 h 162"/>
                <a:gd name="T20" fmla="*/ 66 w 66"/>
                <a:gd name="T21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62">
                  <a:moveTo>
                    <a:pt x="66" y="0"/>
                  </a:moveTo>
                  <a:cubicBezTo>
                    <a:pt x="58" y="12"/>
                    <a:pt x="50" y="25"/>
                    <a:pt x="43" y="37"/>
                  </a:cubicBezTo>
                  <a:cubicBezTo>
                    <a:pt x="35" y="50"/>
                    <a:pt x="29" y="63"/>
                    <a:pt x="23" y="77"/>
                  </a:cubicBezTo>
                  <a:cubicBezTo>
                    <a:pt x="17" y="90"/>
                    <a:pt x="13" y="104"/>
                    <a:pt x="9" y="119"/>
                  </a:cubicBezTo>
                  <a:cubicBezTo>
                    <a:pt x="5" y="133"/>
                    <a:pt x="3" y="147"/>
                    <a:pt x="1" y="162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2" y="147"/>
                    <a:pt x="4" y="133"/>
                    <a:pt x="8" y="118"/>
                  </a:cubicBezTo>
                  <a:cubicBezTo>
                    <a:pt x="12" y="104"/>
                    <a:pt x="16" y="90"/>
                    <a:pt x="22" y="77"/>
                  </a:cubicBezTo>
                  <a:cubicBezTo>
                    <a:pt x="28" y="63"/>
                    <a:pt x="34" y="50"/>
                    <a:pt x="42" y="37"/>
                  </a:cubicBezTo>
                  <a:cubicBezTo>
                    <a:pt x="49" y="24"/>
                    <a:pt x="57" y="12"/>
                    <a:pt x="65" y="0"/>
                  </a:cubicBez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94"/>
            <p:cNvSpPr/>
            <p:nvPr/>
          </p:nvSpPr>
          <p:spPr bwMode="auto">
            <a:xfrm>
              <a:off x="2777" y="1788"/>
              <a:ext cx="211" cy="350"/>
            </a:xfrm>
            <a:custGeom>
              <a:avLst/>
              <a:gdLst>
                <a:gd name="T0" fmla="*/ 88 w 88"/>
                <a:gd name="T1" fmla="*/ 2 h 147"/>
                <a:gd name="T2" fmla="*/ 63 w 88"/>
                <a:gd name="T3" fmla="*/ 35 h 147"/>
                <a:gd name="T4" fmla="*/ 40 w 88"/>
                <a:gd name="T5" fmla="*/ 71 h 147"/>
                <a:gd name="T6" fmla="*/ 20 w 88"/>
                <a:gd name="T7" fmla="*/ 108 h 147"/>
                <a:gd name="T8" fmla="*/ 1 w 88"/>
                <a:gd name="T9" fmla="*/ 147 h 147"/>
                <a:gd name="T10" fmla="*/ 0 w 88"/>
                <a:gd name="T11" fmla="*/ 146 h 147"/>
                <a:gd name="T12" fmla="*/ 9 w 88"/>
                <a:gd name="T13" fmla="*/ 127 h 147"/>
                <a:gd name="T14" fmla="*/ 18 w 88"/>
                <a:gd name="T15" fmla="*/ 108 h 147"/>
                <a:gd name="T16" fmla="*/ 38 w 88"/>
                <a:gd name="T17" fmla="*/ 70 h 147"/>
                <a:gd name="T18" fmla="*/ 60 w 88"/>
                <a:gd name="T19" fmla="*/ 34 h 147"/>
                <a:gd name="T20" fmla="*/ 86 w 88"/>
                <a:gd name="T21" fmla="*/ 0 h 147"/>
                <a:gd name="T22" fmla="*/ 88 w 88"/>
                <a:gd name="T23" fmla="*/ 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" h="147">
                  <a:moveTo>
                    <a:pt x="88" y="2"/>
                  </a:moveTo>
                  <a:cubicBezTo>
                    <a:pt x="79" y="12"/>
                    <a:pt x="71" y="24"/>
                    <a:pt x="63" y="35"/>
                  </a:cubicBezTo>
                  <a:cubicBezTo>
                    <a:pt x="55" y="47"/>
                    <a:pt x="47" y="59"/>
                    <a:pt x="40" y="71"/>
                  </a:cubicBezTo>
                  <a:cubicBezTo>
                    <a:pt x="33" y="83"/>
                    <a:pt x="26" y="96"/>
                    <a:pt x="20" y="108"/>
                  </a:cubicBezTo>
                  <a:cubicBezTo>
                    <a:pt x="13" y="121"/>
                    <a:pt x="7" y="134"/>
                    <a:pt x="1" y="147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24" y="95"/>
                    <a:pt x="31" y="82"/>
                    <a:pt x="38" y="70"/>
                  </a:cubicBezTo>
                  <a:cubicBezTo>
                    <a:pt x="45" y="58"/>
                    <a:pt x="52" y="46"/>
                    <a:pt x="60" y="34"/>
                  </a:cubicBezTo>
                  <a:cubicBezTo>
                    <a:pt x="68" y="22"/>
                    <a:pt x="77" y="11"/>
                    <a:pt x="86" y="0"/>
                  </a:cubicBezTo>
                  <a:lnTo>
                    <a:pt x="8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95"/>
            <p:cNvSpPr/>
            <p:nvPr/>
          </p:nvSpPr>
          <p:spPr bwMode="auto">
            <a:xfrm>
              <a:off x="2837" y="1945"/>
              <a:ext cx="112" cy="71"/>
            </a:xfrm>
            <a:custGeom>
              <a:avLst/>
              <a:gdLst>
                <a:gd name="T0" fmla="*/ 0 w 47"/>
                <a:gd name="T1" fmla="*/ 29 h 30"/>
                <a:gd name="T2" fmla="*/ 21 w 47"/>
                <a:gd name="T3" fmla="*/ 11 h 30"/>
                <a:gd name="T4" fmla="*/ 46 w 47"/>
                <a:gd name="T5" fmla="*/ 0 h 30"/>
                <a:gd name="T6" fmla="*/ 47 w 47"/>
                <a:gd name="T7" fmla="*/ 3 h 30"/>
                <a:gd name="T8" fmla="*/ 22 w 47"/>
                <a:gd name="T9" fmla="*/ 13 h 30"/>
                <a:gd name="T10" fmla="*/ 1 w 47"/>
                <a:gd name="T11" fmla="*/ 30 h 30"/>
                <a:gd name="T12" fmla="*/ 0 w 47"/>
                <a:gd name="T13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0">
                  <a:moveTo>
                    <a:pt x="0" y="29"/>
                  </a:moveTo>
                  <a:cubicBezTo>
                    <a:pt x="6" y="22"/>
                    <a:pt x="13" y="16"/>
                    <a:pt x="21" y="11"/>
                  </a:cubicBezTo>
                  <a:cubicBezTo>
                    <a:pt x="29" y="6"/>
                    <a:pt x="37" y="2"/>
                    <a:pt x="46" y="0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38" y="5"/>
                    <a:pt x="30" y="8"/>
                    <a:pt x="22" y="13"/>
                  </a:cubicBezTo>
                  <a:cubicBezTo>
                    <a:pt x="14" y="17"/>
                    <a:pt x="7" y="23"/>
                    <a:pt x="1" y="30"/>
                  </a:cubicBez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96"/>
            <p:cNvSpPr/>
            <p:nvPr/>
          </p:nvSpPr>
          <p:spPr bwMode="auto">
            <a:xfrm>
              <a:off x="2854" y="1845"/>
              <a:ext cx="48" cy="140"/>
            </a:xfrm>
            <a:custGeom>
              <a:avLst/>
              <a:gdLst>
                <a:gd name="T0" fmla="*/ 0 w 20"/>
                <a:gd name="T1" fmla="*/ 59 h 59"/>
                <a:gd name="T2" fmla="*/ 7 w 20"/>
                <a:gd name="T3" fmla="*/ 29 h 59"/>
                <a:gd name="T4" fmla="*/ 17 w 20"/>
                <a:gd name="T5" fmla="*/ 0 h 59"/>
                <a:gd name="T6" fmla="*/ 20 w 20"/>
                <a:gd name="T7" fmla="*/ 1 h 59"/>
                <a:gd name="T8" fmla="*/ 9 w 20"/>
                <a:gd name="T9" fmla="*/ 30 h 59"/>
                <a:gd name="T10" fmla="*/ 1 w 20"/>
                <a:gd name="T11" fmla="*/ 59 h 59"/>
                <a:gd name="T12" fmla="*/ 0 w 20"/>
                <a:gd name="T13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9">
                  <a:moveTo>
                    <a:pt x="0" y="59"/>
                  </a:moveTo>
                  <a:cubicBezTo>
                    <a:pt x="1" y="49"/>
                    <a:pt x="4" y="39"/>
                    <a:pt x="7" y="29"/>
                  </a:cubicBezTo>
                  <a:cubicBezTo>
                    <a:pt x="10" y="19"/>
                    <a:pt x="13" y="10"/>
                    <a:pt x="17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6" y="11"/>
                    <a:pt x="12" y="20"/>
                    <a:pt x="9" y="30"/>
                  </a:cubicBezTo>
                  <a:cubicBezTo>
                    <a:pt x="6" y="40"/>
                    <a:pt x="3" y="49"/>
                    <a:pt x="1" y="59"/>
                  </a:cubicBezTo>
                  <a:lnTo>
                    <a:pt x="0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97"/>
            <p:cNvSpPr/>
            <p:nvPr/>
          </p:nvSpPr>
          <p:spPr bwMode="auto">
            <a:xfrm>
              <a:off x="2902" y="1866"/>
              <a:ext cx="100" cy="43"/>
            </a:xfrm>
            <a:custGeom>
              <a:avLst/>
              <a:gdLst>
                <a:gd name="T0" fmla="*/ 0 w 42"/>
                <a:gd name="T1" fmla="*/ 17 h 18"/>
                <a:gd name="T2" fmla="*/ 19 w 42"/>
                <a:gd name="T3" fmla="*/ 5 h 18"/>
                <a:gd name="T4" fmla="*/ 41 w 42"/>
                <a:gd name="T5" fmla="*/ 0 h 18"/>
                <a:gd name="T6" fmla="*/ 42 w 42"/>
                <a:gd name="T7" fmla="*/ 2 h 18"/>
                <a:gd name="T8" fmla="*/ 20 w 42"/>
                <a:gd name="T9" fmla="*/ 7 h 18"/>
                <a:gd name="T10" fmla="*/ 1 w 42"/>
                <a:gd name="T11" fmla="*/ 18 h 18"/>
                <a:gd name="T12" fmla="*/ 0 w 42"/>
                <a:gd name="T1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8">
                  <a:moveTo>
                    <a:pt x="0" y="17"/>
                  </a:moveTo>
                  <a:cubicBezTo>
                    <a:pt x="6" y="12"/>
                    <a:pt x="12" y="8"/>
                    <a:pt x="19" y="5"/>
                  </a:cubicBezTo>
                  <a:cubicBezTo>
                    <a:pt x="26" y="3"/>
                    <a:pt x="34" y="1"/>
                    <a:pt x="41" y="0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34" y="3"/>
                    <a:pt x="27" y="5"/>
                    <a:pt x="20" y="7"/>
                  </a:cubicBezTo>
                  <a:cubicBezTo>
                    <a:pt x="13" y="10"/>
                    <a:pt x="6" y="13"/>
                    <a:pt x="1" y="18"/>
                  </a:cubicBez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Oval 98"/>
            <p:cNvSpPr>
              <a:spLocks noChangeArrowheads="1"/>
            </p:cNvSpPr>
            <p:nvPr/>
          </p:nvSpPr>
          <p:spPr bwMode="auto">
            <a:xfrm>
              <a:off x="2959" y="1764"/>
              <a:ext cx="52" cy="5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Oval 99"/>
            <p:cNvSpPr>
              <a:spLocks noChangeArrowheads="1"/>
            </p:cNvSpPr>
            <p:nvPr/>
          </p:nvSpPr>
          <p:spPr bwMode="auto">
            <a:xfrm>
              <a:off x="2983" y="1850"/>
              <a:ext cx="36" cy="3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Oval 100"/>
            <p:cNvSpPr>
              <a:spLocks noChangeArrowheads="1"/>
            </p:cNvSpPr>
            <p:nvPr/>
          </p:nvSpPr>
          <p:spPr bwMode="auto">
            <a:xfrm>
              <a:off x="2880" y="1828"/>
              <a:ext cx="36" cy="3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Oval 101"/>
            <p:cNvSpPr>
              <a:spLocks noChangeArrowheads="1"/>
            </p:cNvSpPr>
            <p:nvPr/>
          </p:nvSpPr>
          <p:spPr bwMode="auto">
            <a:xfrm>
              <a:off x="2930" y="1931"/>
              <a:ext cx="36" cy="3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02"/>
            <p:cNvSpPr/>
            <p:nvPr/>
          </p:nvSpPr>
          <p:spPr bwMode="auto">
            <a:xfrm>
              <a:off x="2562" y="1257"/>
              <a:ext cx="225" cy="388"/>
            </a:xfrm>
            <a:custGeom>
              <a:avLst/>
              <a:gdLst>
                <a:gd name="T0" fmla="*/ 2 w 94"/>
                <a:gd name="T1" fmla="*/ 0 h 163"/>
                <a:gd name="T2" fmla="*/ 32 w 94"/>
                <a:gd name="T3" fmla="*/ 37 h 163"/>
                <a:gd name="T4" fmla="*/ 58 w 94"/>
                <a:gd name="T5" fmla="*/ 76 h 163"/>
                <a:gd name="T6" fmla="*/ 79 w 94"/>
                <a:gd name="T7" fmla="*/ 118 h 163"/>
                <a:gd name="T8" fmla="*/ 94 w 94"/>
                <a:gd name="T9" fmla="*/ 163 h 163"/>
                <a:gd name="T10" fmla="*/ 92 w 94"/>
                <a:gd name="T11" fmla="*/ 163 h 163"/>
                <a:gd name="T12" fmla="*/ 78 w 94"/>
                <a:gd name="T13" fmla="*/ 119 h 163"/>
                <a:gd name="T14" fmla="*/ 56 w 94"/>
                <a:gd name="T15" fmla="*/ 77 h 163"/>
                <a:gd name="T16" fmla="*/ 30 w 94"/>
                <a:gd name="T17" fmla="*/ 38 h 163"/>
                <a:gd name="T18" fmla="*/ 0 w 94"/>
                <a:gd name="T19" fmla="*/ 2 h 163"/>
                <a:gd name="T20" fmla="*/ 2 w 94"/>
                <a:gd name="T2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63">
                  <a:moveTo>
                    <a:pt x="2" y="0"/>
                  </a:moveTo>
                  <a:cubicBezTo>
                    <a:pt x="12" y="12"/>
                    <a:pt x="22" y="24"/>
                    <a:pt x="32" y="37"/>
                  </a:cubicBezTo>
                  <a:cubicBezTo>
                    <a:pt x="41" y="49"/>
                    <a:pt x="50" y="62"/>
                    <a:pt x="58" y="76"/>
                  </a:cubicBezTo>
                  <a:cubicBezTo>
                    <a:pt x="66" y="89"/>
                    <a:pt x="73" y="104"/>
                    <a:pt x="79" y="118"/>
                  </a:cubicBezTo>
                  <a:cubicBezTo>
                    <a:pt x="86" y="132"/>
                    <a:pt x="90" y="148"/>
                    <a:pt x="94" y="163"/>
                  </a:cubicBezTo>
                  <a:cubicBezTo>
                    <a:pt x="92" y="163"/>
                    <a:pt x="92" y="163"/>
                    <a:pt x="92" y="163"/>
                  </a:cubicBezTo>
                  <a:cubicBezTo>
                    <a:pt x="89" y="148"/>
                    <a:pt x="84" y="133"/>
                    <a:pt x="78" y="119"/>
                  </a:cubicBezTo>
                  <a:cubicBezTo>
                    <a:pt x="71" y="104"/>
                    <a:pt x="64" y="90"/>
                    <a:pt x="56" y="77"/>
                  </a:cubicBezTo>
                  <a:cubicBezTo>
                    <a:pt x="48" y="64"/>
                    <a:pt x="39" y="51"/>
                    <a:pt x="30" y="38"/>
                  </a:cubicBezTo>
                  <a:cubicBezTo>
                    <a:pt x="20" y="26"/>
                    <a:pt x="10" y="13"/>
                    <a:pt x="0" y="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3"/>
            <p:cNvSpPr/>
            <p:nvPr/>
          </p:nvSpPr>
          <p:spPr bwMode="auto">
            <a:xfrm>
              <a:off x="2579" y="1248"/>
              <a:ext cx="210" cy="371"/>
            </a:xfrm>
            <a:custGeom>
              <a:avLst/>
              <a:gdLst>
                <a:gd name="T0" fmla="*/ 2 w 88"/>
                <a:gd name="T1" fmla="*/ 0 h 156"/>
                <a:gd name="T2" fmla="*/ 30 w 88"/>
                <a:gd name="T3" fmla="*/ 35 h 156"/>
                <a:gd name="T4" fmla="*/ 55 w 88"/>
                <a:gd name="T5" fmla="*/ 72 h 156"/>
                <a:gd name="T6" fmla="*/ 74 w 88"/>
                <a:gd name="T7" fmla="*/ 113 h 156"/>
                <a:gd name="T8" fmla="*/ 88 w 88"/>
                <a:gd name="T9" fmla="*/ 155 h 156"/>
                <a:gd name="T10" fmla="*/ 86 w 88"/>
                <a:gd name="T11" fmla="*/ 156 h 156"/>
                <a:gd name="T12" fmla="*/ 73 w 88"/>
                <a:gd name="T13" fmla="*/ 113 h 156"/>
                <a:gd name="T14" fmla="*/ 53 w 88"/>
                <a:gd name="T15" fmla="*/ 73 h 156"/>
                <a:gd name="T16" fmla="*/ 28 w 88"/>
                <a:gd name="T17" fmla="*/ 36 h 156"/>
                <a:gd name="T18" fmla="*/ 0 w 88"/>
                <a:gd name="T19" fmla="*/ 2 h 156"/>
                <a:gd name="T20" fmla="*/ 2 w 88"/>
                <a:gd name="T2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156">
                  <a:moveTo>
                    <a:pt x="2" y="0"/>
                  </a:moveTo>
                  <a:cubicBezTo>
                    <a:pt x="12" y="11"/>
                    <a:pt x="21" y="23"/>
                    <a:pt x="30" y="35"/>
                  </a:cubicBezTo>
                  <a:cubicBezTo>
                    <a:pt x="39" y="47"/>
                    <a:pt x="47" y="59"/>
                    <a:pt x="55" y="72"/>
                  </a:cubicBezTo>
                  <a:cubicBezTo>
                    <a:pt x="62" y="85"/>
                    <a:pt x="69" y="99"/>
                    <a:pt x="74" y="113"/>
                  </a:cubicBezTo>
                  <a:cubicBezTo>
                    <a:pt x="80" y="126"/>
                    <a:pt x="84" y="141"/>
                    <a:pt x="88" y="155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3" y="141"/>
                    <a:pt x="79" y="127"/>
                    <a:pt x="73" y="113"/>
                  </a:cubicBezTo>
                  <a:cubicBezTo>
                    <a:pt x="67" y="100"/>
                    <a:pt x="60" y="86"/>
                    <a:pt x="53" y="73"/>
                  </a:cubicBezTo>
                  <a:cubicBezTo>
                    <a:pt x="45" y="61"/>
                    <a:pt x="37" y="48"/>
                    <a:pt x="28" y="36"/>
                  </a:cubicBezTo>
                  <a:cubicBezTo>
                    <a:pt x="19" y="24"/>
                    <a:pt x="10" y="13"/>
                    <a:pt x="0" y="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04"/>
            <p:cNvSpPr/>
            <p:nvPr/>
          </p:nvSpPr>
          <p:spPr bwMode="auto">
            <a:xfrm>
              <a:off x="2806" y="1262"/>
              <a:ext cx="260" cy="352"/>
            </a:xfrm>
            <a:custGeom>
              <a:avLst/>
              <a:gdLst>
                <a:gd name="T0" fmla="*/ 0 w 109"/>
                <a:gd name="T1" fmla="*/ 148 h 148"/>
                <a:gd name="T2" fmla="*/ 14 w 109"/>
                <a:gd name="T3" fmla="*/ 103 h 148"/>
                <a:gd name="T4" fmla="*/ 39 w 109"/>
                <a:gd name="T5" fmla="*/ 63 h 148"/>
                <a:gd name="T6" fmla="*/ 54 w 109"/>
                <a:gd name="T7" fmla="*/ 45 h 148"/>
                <a:gd name="T8" fmla="*/ 62 w 109"/>
                <a:gd name="T9" fmla="*/ 37 h 148"/>
                <a:gd name="T10" fmla="*/ 70 w 109"/>
                <a:gd name="T11" fmla="*/ 29 h 148"/>
                <a:gd name="T12" fmla="*/ 75 w 109"/>
                <a:gd name="T13" fmla="*/ 25 h 148"/>
                <a:gd name="T14" fmla="*/ 79 w 109"/>
                <a:gd name="T15" fmla="*/ 21 h 148"/>
                <a:gd name="T16" fmla="*/ 88 w 109"/>
                <a:gd name="T17" fmla="*/ 14 h 148"/>
                <a:gd name="T18" fmla="*/ 107 w 109"/>
                <a:gd name="T19" fmla="*/ 0 h 148"/>
                <a:gd name="T20" fmla="*/ 109 w 109"/>
                <a:gd name="T21" fmla="*/ 2 h 148"/>
                <a:gd name="T22" fmla="*/ 90 w 109"/>
                <a:gd name="T23" fmla="*/ 16 h 148"/>
                <a:gd name="T24" fmla="*/ 81 w 109"/>
                <a:gd name="T25" fmla="*/ 23 h 148"/>
                <a:gd name="T26" fmla="*/ 76 w 109"/>
                <a:gd name="T27" fmla="*/ 27 h 148"/>
                <a:gd name="T28" fmla="*/ 72 w 109"/>
                <a:gd name="T29" fmla="*/ 31 h 148"/>
                <a:gd name="T30" fmla="*/ 64 w 109"/>
                <a:gd name="T31" fmla="*/ 39 h 148"/>
                <a:gd name="T32" fmla="*/ 56 w 109"/>
                <a:gd name="T33" fmla="*/ 47 h 148"/>
                <a:gd name="T34" fmla="*/ 40 w 109"/>
                <a:gd name="T35" fmla="*/ 65 h 148"/>
                <a:gd name="T36" fmla="*/ 16 w 109"/>
                <a:gd name="T37" fmla="*/ 104 h 148"/>
                <a:gd name="T38" fmla="*/ 2 w 109"/>
                <a:gd name="T39" fmla="*/ 148 h 148"/>
                <a:gd name="T40" fmla="*/ 0 w 109"/>
                <a:gd name="T41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9" h="148">
                  <a:moveTo>
                    <a:pt x="0" y="148"/>
                  </a:moveTo>
                  <a:cubicBezTo>
                    <a:pt x="2" y="132"/>
                    <a:pt x="8" y="117"/>
                    <a:pt x="14" y="103"/>
                  </a:cubicBezTo>
                  <a:cubicBezTo>
                    <a:pt x="21" y="89"/>
                    <a:pt x="29" y="76"/>
                    <a:pt x="39" y="63"/>
                  </a:cubicBezTo>
                  <a:cubicBezTo>
                    <a:pt x="44" y="57"/>
                    <a:pt x="48" y="51"/>
                    <a:pt x="54" y="45"/>
                  </a:cubicBezTo>
                  <a:cubicBezTo>
                    <a:pt x="56" y="42"/>
                    <a:pt x="59" y="39"/>
                    <a:pt x="62" y="37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95" y="9"/>
                    <a:pt x="101" y="5"/>
                    <a:pt x="107" y="0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3" y="7"/>
                    <a:pt x="96" y="11"/>
                    <a:pt x="90" y="16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1" y="41"/>
                    <a:pt x="58" y="44"/>
                    <a:pt x="56" y="47"/>
                  </a:cubicBezTo>
                  <a:cubicBezTo>
                    <a:pt x="50" y="52"/>
                    <a:pt x="45" y="59"/>
                    <a:pt x="40" y="65"/>
                  </a:cubicBezTo>
                  <a:cubicBezTo>
                    <a:pt x="31" y="77"/>
                    <a:pt x="23" y="90"/>
                    <a:pt x="16" y="104"/>
                  </a:cubicBezTo>
                  <a:cubicBezTo>
                    <a:pt x="10" y="118"/>
                    <a:pt x="4" y="133"/>
                    <a:pt x="2" y="148"/>
                  </a:cubicBezTo>
                  <a:lnTo>
                    <a:pt x="0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05"/>
            <p:cNvSpPr/>
            <p:nvPr/>
          </p:nvSpPr>
          <p:spPr bwMode="auto">
            <a:xfrm>
              <a:off x="2859" y="1328"/>
              <a:ext cx="310" cy="148"/>
            </a:xfrm>
            <a:custGeom>
              <a:avLst/>
              <a:gdLst>
                <a:gd name="T0" fmla="*/ 0 w 130"/>
                <a:gd name="T1" fmla="*/ 61 h 62"/>
                <a:gd name="T2" fmla="*/ 27 w 130"/>
                <a:gd name="T3" fmla="*/ 37 h 62"/>
                <a:gd name="T4" fmla="*/ 59 w 130"/>
                <a:gd name="T5" fmla="*/ 19 h 62"/>
                <a:gd name="T6" fmla="*/ 93 w 130"/>
                <a:gd name="T7" fmla="*/ 7 h 62"/>
                <a:gd name="T8" fmla="*/ 111 w 130"/>
                <a:gd name="T9" fmla="*/ 3 h 62"/>
                <a:gd name="T10" fmla="*/ 129 w 130"/>
                <a:gd name="T11" fmla="*/ 0 h 62"/>
                <a:gd name="T12" fmla="*/ 130 w 130"/>
                <a:gd name="T13" fmla="*/ 4 h 62"/>
                <a:gd name="T14" fmla="*/ 112 w 130"/>
                <a:gd name="T15" fmla="*/ 6 h 62"/>
                <a:gd name="T16" fmla="*/ 94 w 130"/>
                <a:gd name="T17" fmla="*/ 10 h 62"/>
                <a:gd name="T18" fmla="*/ 85 w 130"/>
                <a:gd name="T19" fmla="*/ 12 h 62"/>
                <a:gd name="T20" fmla="*/ 77 w 130"/>
                <a:gd name="T21" fmla="*/ 14 h 62"/>
                <a:gd name="T22" fmla="*/ 60 w 130"/>
                <a:gd name="T23" fmla="*/ 21 h 62"/>
                <a:gd name="T24" fmla="*/ 28 w 130"/>
                <a:gd name="T25" fmla="*/ 38 h 62"/>
                <a:gd name="T26" fmla="*/ 2 w 130"/>
                <a:gd name="T27" fmla="*/ 62 h 62"/>
                <a:gd name="T28" fmla="*/ 0 w 130"/>
                <a:gd name="T2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62">
                  <a:moveTo>
                    <a:pt x="0" y="61"/>
                  </a:moveTo>
                  <a:cubicBezTo>
                    <a:pt x="8" y="52"/>
                    <a:pt x="17" y="44"/>
                    <a:pt x="27" y="37"/>
                  </a:cubicBezTo>
                  <a:cubicBezTo>
                    <a:pt x="37" y="30"/>
                    <a:pt x="48" y="24"/>
                    <a:pt x="59" y="19"/>
                  </a:cubicBezTo>
                  <a:cubicBezTo>
                    <a:pt x="70" y="14"/>
                    <a:pt x="82" y="10"/>
                    <a:pt x="93" y="7"/>
                  </a:cubicBezTo>
                  <a:cubicBezTo>
                    <a:pt x="99" y="5"/>
                    <a:pt x="105" y="4"/>
                    <a:pt x="111" y="3"/>
                  </a:cubicBezTo>
                  <a:cubicBezTo>
                    <a:pt x="117" y="1"/>
                    <a:pt x="123" y="1"/>
                    <a:pt x="129" y="0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24" y="5"/>
                    <a:pt x="118" y="5"/>
                    <a:pt x="112" y="6"/>
                  </a:cubicBezTo>
                  <a:cubicBezTo>
                    <a:pt x="106" y="8"/>
                    <a:pt x="100" y="8"/>
                    <a:pt x="94" y="10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1" y="16"/>
                    <a:pt x="66" y="19"/>
                    <a:pt x="60" y="21"/>
                  </a:cubicBezTo>
                  <a:cubicBezTo>
                    <a:pt x="49" y="26"/>
                    <a:pt x="38" y="32"/>
                    <a:pt x="28" y="38"/>
                  </a:cubicBezTo>
                  <a:cubicBezTo>
                    <a:pt x="19" y="45"/>
                    <a:pt x="9" y="53"/>
                    <a:pt x="2" y="62"/>
                  </a:cubicBezTo>
                  <a:lnTo>
                    <a:pt x="0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06"/>
            <p:cNvSpPr/>
            <p:nvPr/>
          </p:nvSpPr>
          <p:spPr bwMode="auto">
            <a:xfrm>
              <a:off x="2550" y="1355"/>
              <a:ext cx="148" cy="85"/>
            </a:xfrm>
            <a:custGeom>
              <a:avLst/>
              <a:gdLst>
                <a:gd name="T0" fmla="*/ 1 w 62"/>
                <a:gd name="T1" fmla="*/ 0 h 36"/>
                <a:gd name="T2" fmla="*/ 33 w 62"/>
                <a:gd name="T3" fmla="*/ 15 h 36"/>
                <a:gd name="T4" fmla="*/ 62 w 62"/>
                <a:gd name="T5" fmla="*/ 35 h 36"/>
                <a:gd name="T6" fmla="*/ 61 w 62"/>
                <a:gd name="T7" fmla="*/ 36 h 36"/>
                <a:gd name="T8" fmla="*/ 32 w 62"/>
                <a:gd name="T9" fmla="*/ 16 h 36"/>
                <a:gd name="T10" fmla="*/ 0 w 62"/>
                <a:gd name="T11" fmla="*/ 2 h 36"/>
                <a:gd name="T12" fmla="*/ 1 w 62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36">
                  <a:moveTo>
                    <a:pt x="1" y="0"/>
                  </a:moveTo>
                  <a:cubicBezTo>
                    <a:pt x="12" y="4"/>
                    <a:pt x="23" y="9"/>
                    <a:pt x="33" y="15"/>
                  </a:cubicBezTo>
                  <a:cubicBezTo>
                    <a:pt x="43" y="20"/>
                    <a:pt x="53" y="27"/>
                    <a:pt x="62" y="35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52" y="28"/>
                    <a:pt x="43" y="22"/>
                    <a:pt x="32" y="16"/>
                  </a:cubicBezTo>
                  <a:cubicBezTo>
                    <a:pt x="22" y="10"/>
                    <a:pt x="11" y="6"/>
                    <a:pt x="0" y="2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07"/>
            <p:cNvSpPr/>
            <p:nvPr/>
          </p:nvSpPr>
          <p:spPr bwMode="auto">
            <a:xfrm>
              <a:off x="2562" y="1376"/>
              <a:ext cx="144" cy="74"/>
            </a:xfrm>
            <a:custGeom>
              <a:avLst/>
              <a:gdLst>
                <a:gd name="T0" fmla="*/ 0 w 60"/>
                <a:gd name="T1" fmla="*/ 0 h 31"/>
                <a:gd name="T2" fmla="*/ 16 w 60"/>
                <a:gd name="T3" fmla="*/ 5 h 31"/>
                <a:gd name="T4" fmla="*/ 31 w 60"/>
                <a:gd name="T5" fmla="*/ 13 h 31"/>
                <a:gd name="T6" fmla="*/ 60 w 60"/>
                <a:gd name="T7" fmla="*/ 30 h 31"/>
                <a:gd name="T8" fmla="*/ 59 w 60"/>
                <a:gd name="T9" fmla="*/ 31 h 31"/>
                <a:gd name="T10" fmla="*/ 30 w 60"/>
                <a:gd name="T11" fmla="*/ 14 h 31"/>
                <a:gd name="T12" fmla="*/ 15 w 60"/>
                <a:gd name="T13" fmla="*/ 7 h 31"/>
                <a:gd name="T14" fmla="*/ 0 w 60"/>
                <a:gd name="T15" fmla="*/ 2 h 31"/>
                <a:gd name="T16" fmla="*/ 0 w 6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31">
                  <a:moveTo>
                    <a:pt x="0" y="0"/>
                  </a:moveTo>
                  <a:cubicBezTo>
                    <a:pt x="6" y="1"/>
                    <a:pt x="11" y="3"/>
                    <a:pt x="16" y="5"/>
                  </a:cubicBezTo>
                  <a:cubicBezTo>
                    <a:pt x="21" y="8"/>
                    <a:pt x="26" y="10"/>
                    <a:pt x="31" y="13"/>
                  </a:cubicBezTo>
                  <a:cubicBezTo>
                    <a:pt x="41" y="18"/>
                    <a:pt x="51" y="24"/>
                    <a:pt x="60" y="30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0" y="25"/>
                    <a:pt x="40" y="19"/>
                    <a:pt x="30" y="14"/>
                  </a:cubicBezTo>
                  <a:cubicBezTo>
                    <a:pt x="26" y="12"/>
                    <a:pt x="20" y="9"/>
                    <a:pt x="15" y="7"/>
                  </a:cubicBezTo>
                  <a:cubicBezTo>
                    <a:pt x="10" y="5"/>
                    <a:pt x="5" y="3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08"/>
            <p:cNvSpPr/>
            <p:nvPr/>
          </p:nvSpPr>
          <p:spPr bwMode="auto">
            <a:xfrm>
              <a:off x="2405" y="1505"/>
              <a:ext cx="169" cy="85"/>
            </a:xfrm>
            <a:custGeom>
              <a:avLst/>
              <a:gdLst>
                <a:gd name="T0" fmla="*/ 18 w 71"/>
                <a:gd name="T1" fmla="*/ 13 h 36"/>
                <a:gd name="T2" fmla="*/ 9 w 71"/>
                <a:gd name="T3" fmla="*/ 11 h 36"/>
                <a:gd name="T4" fmla="*/ 3 w 71"/>
                <a:gd name="T5" fmla="*/ 19 h 36"/>
                <a:gd name="T6" fmla="*/ 6 w 71"/>
                <a:gd name="T7" fmla="*/ 28 h 36"/>
                <a:gd name="T8" fmla="*/ 14 w 71"/>
                <a:gd name="T9" fmla="*/ 32 h 36"/>
                <a:gd name="T10" fmla="*/ 24 w 71"/>
                <a:gd name="T11" fmla="*/ 30 h 36"/>
                <a:gd name="T12" fmla="*/ 29 w 71"/>
                <a:gd name="T13" fmla="*/ 22 h 36"/>
                <a:gd name="T14" fmla="*/ 25 w 71"/>
                <a:gd name="T15" fmla="*/ 3 h 36"/>
                <a:gd name="T16" fmla="*/ 24 w 71"/>
                <a:gd name="T17" fmla="*/ 3 h 36"/>
                <a:gd name="T18" fmla="*/ 24 w 71"/>
                <a:gd name="T19" fmla="*/ 1 h 36"/>
                <a:gd name="T20" fmla="*/ 26 w 71"/>
                <a:gd name="T21" fmla="*/ 0 h 36"/>
                <a:gd name="T22" fmla="*/ 51 w 71"/>
                <a:gd name="T23" fmla="*/ 9 h 36"/>
                <a:gd name="T24" fmla="*/ 62 w 71"/>
                <a:gd name="T25" fmla="*/ 18 h 36"/>
                <a:gd name="T26" fmla="*/ 71 w 71"/>
                <a:gd name="T27" fmla="*/ 28 h 36"/>
                <a:gd name="T28" fmla="*/ 70 w 71"/>
                <a:gd name="T29" fmla="*/ 30 h 36"/>
                <a:gd name="T30" fmla="*/ 69 w 71"/>
                <a:gd name="T31" fmla="*/ 29 h 36"/>
                <a:gd name="T32" fmla="*/ 69 w 71"/>
                <a:gd name="T33" fmla="*/ 29 h 36"/>
                <a:gd name="T34" fmla="*/ 60 w 71"/>
                <a:gd name="T35" fmla="*/ 20 h 36"/>
                <a:gd name="T36" fmla="*/ 50 w 71"/>
                <a:gd name="T37" fmla="*/ 12 h 36"/>
                <a:gd name="T38" fmla="*/ 38 w 71"/>
                <a:gd name="T39" fmla="*/ 7 h 36"/>
                <a:gd name="T40" fmla="*/ 26 w 71"/>
                <a:gd name="T41" fmla="*/ 4 h 36"/>
                <a:gd name="T42" fmla="*/ 27 w 71"/>
                <a:gd name="T43" fmla="*/ 1 h 36"/>
                <a:gd name="T44" fmla="*/ 33 w 71"/>
                <a:gd name="T45" fmla="*/ 23 h 36"/>
                <a:gd name="T46" fmla="*/ 26 w 71"/>
                <a:gd name="T47" fmla="*/ 33 h 36"/>
                <a:gd name="T48" fmla="*/ 14 w 71"/>
                <a:gd name="T49" fmla="*/ 35 h 36"/>
                <a:gd name="T50" fmla="*/ 4 w 71"/>
                <a:gd name="T51" fmla="*/ 30 h 36"/>
                <a:gd name="T52" fmla="*/ 1 w 71"/>
                <a:gd name="T53" fmla="*/ 19 h 36"/>
                <a:gd name="T54" fmla="*/ 8 w 71"/>
                <a:gd name="T55" fmla="*/ 9 h 36"/>
                <a:gd name="T56" fmla="*/ 19 w 71"/>
                <a:gd name="T57" fmla="*/ 11 h 36"/>
                <a:gd name="T58" fmla="*/ 19 w 71"/>
                <a:gd name="T59" fmla="*/ 13 h 36"/>
                <a:gd name="T60" fmla="*/ 18 w 71"/>
                <a:gd name="T61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36">
                  <a:moveTo>
                    <a:pt x="18" y="13"/>
                  </a:moveTo>
                  <a:cubicBezTo>
                    <a:pt x="15" y="11"/>
                    <a:pt x="12" y="10"/>
                    <a:pt x="9" y="11"/>
                  </a:cubicBezTo>
                  <a:cubicBezTo>
                    <a:pt x="6" y="13"/>
                    <a:pt x="3" y="16"/>
                    <a:pt x="3" y="19"/>
                  </a:cubicBezTo>
                  <a:cubicBezTo>
                    <a:pt x="2" y="22"/>
                    <a:pt x="3" y="26"/>
                    <a:pt x="6" y="28"/>
                  </a:cubicBezTo>
                  <a:cubicBezTo>
                    <a:pt x="8" y="31"/>
                    <a:pt x="11" y="32"/>
                    <a:pt x="14" y="32"/>
                  </a:cubicBezTo>
                  <a:cubicBezTo>
                    <a:pt x="18" y="33"/>
                    <a:pt x="21" y="32"/>
                    <a:pt x="24" y="30"/>
                  </a:cubicBezTo>
                  <a:cubicBezTo>
                    <a:pt x="26" y="28"/>
                    <a:pt x="28" y="25"/>
                    <a:pt x="29" y="22"/>
                  </a:cubicBezTo>
                  <a:cubicBezTo>
                    <a:pt x="32" y="15"/>
                    <a:pt x="30" y="8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1"/>
                    <a:pt x="24" y="1"/>
                  </a:cubicBezTo>
                  <a:cubicBezTo>
                    <a:pt x="25" y="0"/>
                    <a:pt x="25" y="0"/>
                    <a:pt x="26" y="0"/>
                  </a:cubicBezTo>
                  <a:cubicBezTo>
                    <a:pt x="35" y="2"/>
                    <a:pt x="44" y="5"/>
                    <a:pt x="51" y="9"/>
                  </a:cubicBezTo>
                  <a:cubicBezTo>
                    <a:pt x="55" y="12"/>
                    <a:pt x="59" y="14"/>
                    <a:pt x="62" y="18"/>
                  </a:cubicBezTo>
                  <a:cubicBezTo>
                    <a:pt x="66" y="21"/>
                    <a:pt x="68" y="24"/>
                    <a:pt x="71" y="28"/>
                  </a:cubicBezTo>
                  <a:cubicBezTo>
                    <a:pt x="71" y="29"/>
                    <a:pt x="71" y="29"/>
                    <a:pt x="70" y="30"/>
                  </a:cubicBezTo>
                  <a:cubicBezTo>
                    <a:pt x="70" y="30"/>
                    <a:pt x="69" y="30"/>
                    <a:pt x="69" y="29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66" y="26"/>
                    <a:pt x="64" y="22"/>
                    <a:pt x="60" y="20"/>
                  </a:cubicBezTo>
                  <a:cubicBezTo>
                    <a:pt x="57" y="17"/>
                    <a:pt x="54" y="14"/>
                    <a:pt x="50" y="12"/>
                  </a:cubicBezTo>
                  <a:cubicBezTo>
                    <a:pt x="46" y="10"/>
                    <a:pt x="42" y="9"/>
                    <a:pt x="38" y="7"/>
                  </a:cubicBezTo>
                  <a:cubicBezTo>
                    <a:pt x="34" y="6"/>
                    <a:pt x="30" y="5"/>
                    <a:pt x="26" y="4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3" y="6"/>
                    <a:pt x="36" y="15"/>
                    <a:pt x="33" y="23"/>
                  </a:cubicBezTo>
                  <a:cubicBezTo>
                    <a:pt x="32" y="27"/>
                    <a:pt x="29" y="30"/>
                    <a:pt x="26" y="33"/>
                  </a:cubicBezTo>
                  <a:cubicBezTo>
                    <a:pt x="22" y="35"/>
                    <a:pt x="18" y="36"/>
                    <a:pt x="14" y="35"/>
                  </a:cubicBezTo>
                  <a:cubicBezTo>
                    <a:pt x="10" y="35"/>
                    <a:pt x="6" y="33"/>
                    <a:pt x="4" y="30"/>
                  </a:cubicBezTo>
                  <a:cubicBezTo>
                    <a:pt x="1" y="27"/>
                    <a:pt x="0" y="23"/>
                    <a:pt x="1" y="19"/>
                  </a:cubicBezTo>
                  <a:cubicBezTo>
                    <a:pt x="1" y="15"/>
                    <a:pt x="4" y="11"/>
                    <a:pt x="8" y="9"/>
                  </a:cubicBezTo>
                  <a:cubicBezTo>
                    <a:pt x="12" y="8"/>
                    <a:pt x="16" y="9"/>
                    <a:pt x="19" y="11"/>
                  </a:cubicBezTo>
                  <a:cubicBezTo>
                    <a:pt x="20" y="12"/>
                    <a:pt x="20" y="12"/>
                    <a:pt x="19" y="13"/>
                  </a:cubicBezTo>
                  <a:cubicBezTo>
                    <a:pt x="19" y="13"/>
                    <a:pt x="18" y="13"/>
                    <a:pt x="1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09"/>
            <p:cNvSpPr/>
            <p:nvPr/>
          </p:nvSpPr>
          <p:spPr bwMode="auto">
            <a:xfrm>
              <a:off x="2464" y="1576"/>
              <a:ext cx="125" cy="36"/>
            </a:xfrm>
            <a:custGeom>
              <a:avLst/>
              <a:gdLst>
                <a:gd name="T0" fmla="*/ 1 w 52"/>
                <a:gd name="T1" fmla="*/ 8 h 15"/>
                <a:gd name="T2" fmla="*/ 26 w 52"/>
                <a:gd name="T3" fmla="*/ 12 h 15"/>
                <a:gd name="T4" fmla="*/ 38 w 52"/>
                <a:gd name="T5" fmla="*/ 8 h 15"/>
                <a:gd name="T6" fmla="*/ 49 w 52"/>
                <a:gd name="T7" fmla="*/ 1 h 15"/>
                <a:gd name="T8" fmla="*/ 49 w 52"/>
                <a:gd name="T9" fmla="*/ 1 h 15"/>
                <a:gd name="T10" fmla="*/ 51 w 52"/>
                <a:gd name="T11" fmla="*/ 1 h 15"/>
                <a:gd name="T12" fmla="*/ 51 w 52"/>
                <a:gd name="T13" fmla="*/ 3 h 15"/>
                <a:gd name="T14" fmla="*/ 51 w 52"/>
                <a:gd name="T15" fmla="*/ 3 h 15"/>
                <a:gd name="T16" fmla="*/ 39 w 52"/>
                <a:gd name="T17" fmla="*/ 10 h 15"/>
                <a:gd name="T18" fmla="*/ 27 w 52"/>
                <a:gd name="T19" fmla="*/ 14 h 15"/>
                <a:gd name="T20" fmla="*/ 13 w 52"/>
                <a:gd name="T21" fmla="*/ 14 h 15"/>
                <a:gd name="T22" fmla="*/ 0 w 52"/>
                <a:gd name="T23" fmla="*/ 10 h 15"/>
                <a:gd name="T24" fmla="*/ 0 w 52"/>
                <a:gd name="T25" fmla="*/ 8 h 15"/>
                <a:gd name="T26" fmla="*/ 1 w 52"/>
                <a:gd name="T27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15">
                  <a:moveTo>
                    <a:pt x="1" y="8"/>
                  </a:moveTo>
                  <a:cubicBezTo>
                    <a:pt x="9" y="12"/>
                    <a:pt x="18" y="13"/>
                    <a:pt x="26" y="12"/>
                  </a:cubicBezTo>
                  <a:cubicBezTo>
                    <a:pt x="30" y="11"/>
                    <a:pt x="34" y="10"/>
                    <a:pt x="38" y="8"/>
                  </a:cubicBezTo>
                  <a:cubicBezTo>
                    <a:pt x="42" y="6"/>
                    <a:pt x="46" y="3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50" y="0"/>
                    <a:pt x="51" y="0"/>
                    <a:pt x="51" y="1"/>
                  </a:cubicBezTo>
                  <a:cubicBezTo>
                    <a:pt x="52" y="2"/>
                    <a:pt x="52" y="2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47" y="6"/>
                    <a:pt x="44" y="8"/>
                    <a:pt x="39" y="10"/>
                  </a:cubicBezTo>
                  <a:cubicBezTo>
                    <a:pt x="35" y="12"/>
                    <a:pt x="31" y="13"/>
                    <a:pt x="27" y="14"/>
                  </a:cubicBezTo>
                  <a:cubicBezTo>
                    <a:pt x="22" y="15"/>
                    <a:pt x="18" y="15"/>
                    <a:pt x="13" y="14"/>
                  </a:cubicBezTo>
                  <a:cubicBezTo>
                    <a:pt x="9" y="13"/>
                    <a:pt x="4" y="12"/>
                    <a:pt x="0" y="10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10"/>
            <p:cNvSpPr/>
            <p:nvPr/>
          </p:nvSpPr>
          <p:spPr bwMode="auto">
            <a:xfrm>
              <a:off x="2531" y="1455"/>
              <a:ext cx="60" cy="102"/>
            </a:xfrm>
            <a:custGeom>
              <a:avLst/>
              <a:gdLst>
                <a:gd name="T0" fmla="*/ 0 w 25"/>
                <a:gd name="T1" fmla="*/ 32 h 43"/>
                <a:gd name="T2" fmla="*/ 3 w 25"/>
                <a:gd name="T3" fmla="*/ 11 h 43"/>
                <a:gd name="T4" fmla="*/ 10 w 25"/>
                <a:gd name="T5" fmla="*/ 3 h 43"/>
                <a:gd name="T6" fmla="*/ 15 w 25"/>
                <a:gd name="T7" fmla="*/ 0 h 43"/>
                <a:gd name="T8" fmla="*/ 19 w 25"/>
                <a:gd name="T9" fmla="*/ 1 h 43"/>
                <a:gd name="T10" fmla="*/ 21 w 25"/>
                <a:gd name="T11" fmla="*/ 4 h 43"/>
                <a:gd name="T12" fmla="*/ 23 w 25"/>
                <a:gd name="T13" fmla="*/ 24 h 43"/>
                <a:gd name="T14" fmla="*/ 13 w 25"/>
                <a:gd name="T15" fmla="*/ 43 h 43"/>
                <a:gd name="T16" fmla="*/ 12 w 25"/>
                <a:gd name="T17" fmla="*/ 43 h 43"/>
                <a:gd name="T18" fmla="*/ 12 w 25"/>
                <a:gd name="T19" fmla="*/ 42 h 43"/>
                <a:gd name="T20" fmla="*/ 20 w 25"/>
                <a:gd name="T21" fmla="*/ 24 h 43"/>
                <a:gd name="T22" fmla="*/ 18 w 25"/>
                <a:gd name="T23" fmla="*/ 5 h 43"/>
                <a:gd name="T24" fmla="*/ 12 w 25"/>
                <a:gd name="T25" fmla="*/ 5 h 43"/>
                <a:gd name="T26" fmla="*/ 6 w 25"/>
                <a:gd name="T27" fmla="*/ 12 h 43"/>
                <a:gd name="T28" fmla="*/ 1 w 25"/>
                <a:gd name="T29" fmla="*/ 32 h 43"/>
                <a:gd name="T30" fmla="*/ 1 w 25"/>
                <a:gd name="T31" fmla="*/ 32 h 43"/>
                <a:gd name="T32" fmla="*/ 0 w 25"/>
                <a:gd name="T33" fmla="*/ 32 h 43"/>
                <a:gd name="T34" fmla="*/ 0 w 25"/>
                <a:gd name="T35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43">
                  <a:moveTo>
                    <a:pt x="0" y="32"/>
                  </a:moveTo>
                  <a:cubicBezTo>
                    <a:pt x="0" y="25"/>
                    <a:pt x="1" y="18"/>
                    <a:pt x="3" y="11"/>
                  </a:cubicBezTo>
                  <a:cubicBezTo>
                    <a:pt x="5" y="8"/>
                    <a:pt x="7" y="5"/>
                    <a:pt x="10" y="3"/>
                  </a:cubicBezTo>
                  <a:cubicBezTo>
                    <a:pt x="11" y="2"/>
                    <a:pt x="13" y="0"/>
                    <a:pt x="15" y="0"/>
                  </a:cubicBezTo>
                  <a:cubicBezTo>
                    <a:pt x="16" y="0"/>
                    <a:pt x="18" y="1"/>
                    <a:pt x="19" y="1"/>
                  </a:cubicBezTo>
                  <a:cubicBezTo>
                    <a:pt x="19" y="2"/>
                    <a:pt x="20" y="3"/>
                    <a:pt x="21" y="4"/>
                  </a:cubicBezTo>
                  <a:cubicBezTo>
                    <a:pt x="25" y="10"/>
                    <a:pt x="24" y="18"/>
                    <a:pt x="23" y="24"/>
                  </a:cubicBezTo>
                  <a:cubicBezTo>
                    <a:pt x="21" y="31"/>
                    <a:pt x="18" y="38"/>
                    <a:pt x="13" y="43"/>
                  </a:cubicBezTo>
                  <a:cubicBezTo>
                    <a:pt x="13" y="43"/>
                    <a:pt x="13" y="43"/>
                    <a:pt x="12" y="43"/>
                  </a:cubicBezTo>
                  <a:cubicBezTo>
                    <a:pt x="12" y="43"/>
                    <a:pt x="12" y="42"/>
                    <a:pt x="12" y="42"/>
                  </a:cubicBezTo>
                  <a:cubicBezTo>
                    <a:pt x="16" y="37"/>
                    <a:pt x="19" y="30"/>
                    <a:pt x="20" y="24"/>
                  </a:cubicBezTo>
                  <a:cubicBezTo>
                    <a:pt x="21" y="18"/>
                    <a:pt x="22" y="10"/>
                    <a:pt x="18" y="5"/>
                  </a:cubicBezTo>
                  <a:cubicBezTo>
                    <a:pt x="17" y="3"/>
                    <a:pt x="14" y="3"/>
                    <a:pt x="12" y="5"/>
                  </a:cubicBezTo>
                  <a:cubicBezTo>
                    <a:pt x="9" y="7"/>
                    <a:pt x="7" y="9"/>
                    <a:pt x="6" y="12"/>
                  </a:cubicBezTo>
                  <a:cubicBezTo>
                    <a:pt x="3" y="18"/>
                    <a:pt x="2" y="25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11"/>
            <p:cNvSpPr/>
            <p:nvPr/>
          </p:nvSpPr>
          <p:spPr bwMode="auto">
            <a:xfrm>
              <a:off x="2553" y="1459"/>
              <a:ext cx="16" cy="72"/>
            </a:xfrm>
            <a:custGeom>
              <a:avLst/>
              <a:gdLst>
                <a:gd name="T0" fmla="*/ 6 w 7"/>
                <a:gd name="T1" fmla="*/ 1 h 30"/>
                <a:gd name="T2" fmla="*/ 3 w 7"/>
                <a:gd name="T3" fmla="*/ 15 h 30"/>
                <a:gd name="T4" fmla="*/ 1 w 7"/>
                <a:gd name="T5" fmla="*/ 30 h 30"/>
                <a:gd name="T6" fmla="*/ 0 w 7"/>
                <a:gd name="T7" fmla="*/ 30 h 30"/>
                <a:gd name="T8" fmla="*/ 0 w 7"/>
                <a:gd name="T9" fmla="*/ 30 h 30"/>
                <a:gd name="T10" fmla="*/ 1 w 7"/>
                <a:gd name="T11" fmla="*/ 15 h 30"/>
                <a:gd name="T12" fmla="*/ 5 w 7"/>
                <a:gd name="T13" fmla="*/ 1 h 30"/>
                <a:gd name="T14" fmla="*/ 6 w 7"/>
                <a:gd name="T15" fmla="*/ 0 h 30"/>
                <a:gd name="T16" fmla="*/ 6 w 7"/>
                <a:gd name="T17" fmla="*/ 1 h 30"/>
                <a:gd name="T18" fmla="*/ 6 w 7"/>
                <a:gd name="T1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30">
                  <a:moveTo>
                    <a:pt x="6" y="1"/>
                  </a:moveTo>
                  <a:cubicBezTo>
                    <a:pt x="5" y="6"/>
                    <a:pt x="4" y="11"/>
                    <a:pt x="3" y="15"/>
                  </a:cubicBezTo>
                  <a:cubicBezTo>
                    <a:pt x="2" y="20"/>
                    <a:pt x="1" y="25"/>
                    <a:pt x="1" y="30"/>
                  </a:cubicBezTo>
                  <a:cubicBezTo>
                    <a:pt x="1" y="30"/>
                    <a:pt x="1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5"/>
                    <a:pt x="1" y="20"/>
                    <a:pt x="1" y="15"/>
                  </a:cubicBezTo>
                  <a:cubicBezTo>
                    <a:pt x="2" y="10"/>
                    <a:pt x="3" y="5"/>
                    <a:pt x="5" y="1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2"/>
            <p:cNvSpPr/>
            <p:nvPr/>
          </p:nvSpPr>
          <p:spPr bwMode="auto">
            <a:xfrm>
              <a:off x="2577" y="1488"/>
              <a:ext cx="112" cy="88"/>
            </a:xfrm>
            <a:custGeom>
              <a:avLst/>
              <a:gdLst>
                <a:gd name="T0" fmla="*/ 0 w 47"/>
                <a:gd name="T1" fmla="*/ 16 h 37"/>
                <a:gd name="T2" fmla="*/ 20 w 47"/>
                <a:gd name="T3" fmla="*/ 2 h 37"/>
                <a:gd name="T4" fmla="*/ 33 w 47"/>
                <a:gd name="T5" fmla="*/ 0 h 37"/>
                <a:gd name="T6" fmla="*/ 46 w 47"/>
                <a:gd name="T7" fmla="*/ 2 h 37"/>
                <a:gd name="T8" fmla="*/ 46 w 47"/>
                <a:gd name="T9" fmla="*/ 2 h 37"/>
                <a:gd name="T10" fmla="*/ 47 w 47"/>
                <a:gd name="T11" fmla="*/ 3 h 37"/>
                <a:gd name="T12" fmla="*/ 34 w 47"/>
                <a:gd name="T13" fmla="*/ 27 h 37"/>
                <a:gd name="T14" fmla="*/ 23 w 47"/>
                <a:gd name="T15" fmla="*/ 33 h 37"/>
                <a:gd name="T16" fmla="*/ 16 w 47"/>
                <a:gd name="T17" fmla="*/ 35 h 37"/>
                <a:gd name="T18" fmla="*/ 10 w 47"/>
                <a:gd name="T19" fmla="*/ 37 h 37"/>
                <a:gd name="T20" fmla="*/ 9 w 47"/>
                <a:gd name="T21" fmla="*/ 36 h 37"/>
                <a:gd name="T22" fmla="*/ 9 w 47"/>
                <a:gd name="T23" fmla="*/ 35 h 37"/>
                <a:gd name="T24" fmla="*/ 10 w 47"/>
                <a:gd name="T25" fmla="*/ 35 h 37"/>
                <a:gd name="T26" fmla="*/ 16 w 47"/>
                <a:gd name="T27" fmla="*/ 34 h 37"/>
                <a:gd name="T28" fmla="*/ 22 w 47"/>
                <a:gd name="T29" fmla="*/ 31 h 37"/>
                <a:gd name="T30" fmla="*/ 33 w 47"/>
                <a:gd name="T31" fmla="*/ 25 h 37"/>
                <a:gd name="T32" fmla="*/ 41 w 47"/>
                <a:gd name="T33" fmla="*/ 15 h 37"/>
                <a:gd name="T34" fmla="*/ 44 w 47"/>
                <a:gd name="T35" fmla="*/ 3 h 37"/>
                <a:gd name="T36" fmla="*/ 45 w 47"/>
                <a:gd name="T37" fmla="*/ 5 h 37"/>
                <a:gd name="T38" fmla="*/ 39 w 47"/>
                <a:gd name="T39" fmla="*/ 3 h 37"/>
                <a:gd name="T40" fmla="*/ 33 w 47"/>
                <a:gd name="T41" fmla="*/ 3 h 37"/>
                <a:gd name="T42" fmla="*/ 21 w 47"/>
                <a:gd name="T43" fmla="*/ 4 h 37"/>
                <a:gd name="T44" fmla="*/ 10 w 47"/>
                <a:gd name="T45" fmla="*/ 9 h 37"/>
                <a:gd name="T46" fmla="*/ 1 w 47"/>
                <a:gd name="T47" fmla="*/ 17 h 37"/>
                <a:gd name="T48" fmla="*/ 1 w 47"/>
                <a:gd name="T49" fmla="*/ 17 h 37"/>
                <a:gd name="T50" fmla="*/ 0 w 47"/>
                <a:gd name="T51" fmla="*/ 18 h 37"/>
                <a:gd name="T52" fmla="*/ 0 w 47"/>
                <a:gd name="T53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" h="37">
                  <a:moveTo>
                    <a:pt x="0" y="16"/>
                  </a:moveTo>
                  <a:cubicBezTo>
                    <a:pt x="5" y="9"/>
                    <a:pt x="12" y="4"/>
                    <a:pt x="20" y="2"/>
                  </a:cubicBezTo>
                  <a:cubicBezTo>
                    <a:pt x="25" y="0"/>
                    <a:pt x="29" y="0"/>
                    <a:pt x="33" y="0"/>
                  </a:cubicBezTo>
                  <a:cubicBezTo>
                    <a:pt x="37" y="0"/>
                    <a:pt x="42" y="1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7" y="3"/>
                    <a:pt x="47" y="3"/>
                  </a:cubicBezTo>
                  <a:cubicBezTo>
                    <a:pt x="47" y="13"/>
                    <a:pt x="41" y="21"/>
                    <a:pt x="34" y="27"/>
                  </a:cubicBezTo>
                  <a:cubicBezTo>
                    <a:pt x="31" y="30"/>
                    <a:pt x="27" y="32"/>
                    <a:pt x="23" y="33"/>
                  </a:cubicBezTo>
                  <a:cubicBezTo>
                    <a:pt x="21" y="34"/>
                    <a:pt x="18" y="35"/>
                    <a:pt x="16" y="35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9" y="36"/>
                    <a:pt x="9" y="35"/>
                    <a:pt x="9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8" y="33"/>
                    <a:pt x="20" y="32"/>
                    <a:pt x="22" y="31"/>
                  </a:cubicBezTo>
                  <a:cubicBezTo>
                    <a:pt x="26" y="30"/>
                    <a:pt x="30" y="28"/>
                    <a:pt x="33" y="25"/>
                  </a:cubicBezTo>
                  <a:cubicBezTo>
                    <a:pt x="36" y="22"/>
                    <a:pt x="39" y="19"/>
                    <a:pt x="41" y="15"/>
                  </a:cubicBezTo>
                  <a:cubicBezTo>
                    <a:pt x="43" y="12"/>
                    <a:pt x="44" y="7"/>
                    <a:pt x="44" y="3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3" y="4"/>
                    <a:pt x="41" y="4"/>
                    <a:pt x="39" y="3"/>
                  </a:cubicBezTo>
                  <a:cubicBezTo>
                    <a:pt x="37" y="3"/>
                    <a:pt x="35" y="3"/>
                    <a:pt x="33" y="3"/>
                  </a:cubicBezTo>
                  <a:cubicBezTo>
                    <a:pt x="29" y="2"/>
                    <a:pt x="25" y="3"/>
                    <a:pt x="21" y="4"/>
                  </a:cubicBezTo>
                  <a:cubicBezTo>
                    <a:pt x="17" y="5"/>
                    <a:pt x="14" y="7"/>
                    <a:pt x="10" y="9"/>
                  </a:cubicBezTo>
                  <a:cubicBezTo>
                    <a:pt x="7" y="11"/>
                    <a:pt x="4" y="14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1" y="18"/>
                    <a:pt x="0" y="18"/>
                  </a:cubicBezTo>
                  <a:cubicBezTo>
                    <a:pt x="0" y="17"/>
                    <a:pt x="0" y="17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3"/>
            <p:cNvSpPr/>
            <p:nvPr/>
          </p:nvSpPr>
          <p:spPr bwMode="auto">
            <a:xfrm>
              <a:off x="2593" y="1493"/>
              <a:ext cx="94" cy="57"/>
            </a:xfrm>
            <a:custGeom>
              <a:avLst/>
              <a:gdLst>
                <a:gd name="T0" fmla="*/ 1 w 39"/>
                <a:gd name="T1" fmla="*/ 23 h 24"/>
                <a:gd name="T2" fmla="*/ 17 w 39"/>
                <a:gd name="T3" fmla="*/ 9 h 24"/>
                <a:gd name="T4" fmla="*/ 27 w 39"/>
                <a:gd name="T5" fmla="*/ 4 h 24"/>
                <a:gd name="T6" fmla="*/ 38 w 39"/>
                <a:gd name="T7" fmla="*/ 0 h 24"/>
                <a:gd name="T8" fmla="*/ 39 w 39"/>
                <a:gd name="T9" fmla="*/ 1 h 24"/>
                <a:gd name="T10" fmla="*/ 39 w 39"/>
                <a:gd name="T11" fmla="*/ 2 h 24"/>
                <a:gd name="T12" fmla="*/ 39 w 39"/>
                <a:gd name="T13" fmla="*/ 2 h 24"/>
                <a:gd name="T14" fmla="*/ 39 w 39"/>
                <a:gd name="T15" fmla="*/ 2 h 24"/>
                <a:gd name="T16" fmla="*/ 28 w 39"/>
                <a:gd name="T17" fmla="*/ 6 h 24"/>
                <a:gd name="T18" fmla="*/ 18 w 39"/>
                <a:gd name="T19" fmla="*/ 10 h 24"/>
                <a:gd name="T20" fmla="*/ 2 w 39"/>
                <a:gd name="T21" fmla="*/ 24 h 24"/>
                <a:gd name="T22" fmla="*/ 1 w 39"/>
                <a:gd name="T23" fmla="*/ 24 h 24"/>
                <a:gd name="T24" fmla="*/ 1 w 39"/>
                <a:gd name="T25" fmla="*/ 24 h 24"/>
                <a:gd name="T26" fmla="*/ 1 w 39"/>
                <a:gd name="T27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24">
                  <a:moveTo>
                    <a:pt x="1" y="23"/>
                  </a:moveTo>
                  <a:cubicBezTo>
                    <a:pt x="5" y="17"/>
                    <a:pt x="11" y="13"/>
                    <a:pt x="17" y="9"/>
                  </a:cubicBezTo>
                  <a:cubicBezTo>
                    <a:pt x="21" y="7"/>
                    <a:pt x="24" y="5"/>
                    <a:pt x="27" y="4"/>
                  </a:cubicBezTo>
                  <a:cubicBezTo>
                    <a:pt x="31" y="2"/>
                    <a:pt x="34" y="1"/>
                    <a:pt x="38" y="0"/>
                  </a:cubicBezTo>
                  <a:cubicBezTo>
                    <a:pt x="39" y="0"/>
                    <a:pt x="39" y="1"/>
                    <a:pt x="39" y="1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5" y="3"/>
                    <a:pt x="32" y="4"/>
                    <a:pt x="28" y="6"/>
                  </a:cubicBezTo>
                  <a:cubicBezTo>
                    <a:pt x="25" y="7"/>
                    <a:pt x="21" y="8"/>
                    <a:pt x="18" y="10"/>
                  </a:cubicBezTo>
                  <a:cubicBezTo>
                    <a:pt x="12" y="14"/>
                    <a:pt x="6" y="18"/>
                    <a:pt x="2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4"/>
                    <a:pt x="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14"/>
            <p:cNvSpPr/>
            <p:nvPr/>
          </p:nvSpPr>
          <p:spPr bwMode="auto">
            <a:xfrm>
              <a:off x="2493" y="1593"/>
              <a:ext cx="79" cy="95"/>
            </a:xfrm>
            <a:custGeom>
              <a:avLst/>
              <a:gdLst>
                <a:gd name="T0" fmla="*/ 5 w 33"/>
                <a:gd name="T1" fmla="*/ 7 h 40"/>
                <a:gd name="T2" fmla="*/ 2 w 33"/>
                <a:gd name="T3" fmla="*/ 26 h 40"/>
                <a:gd name="T4" fmla="*/ 7 w 33"/>
                <a:gd name="T5" fmla="*/ 34 h 40"/>
                <a:gd name="T6" fmla="*/ 15 w 33"/>
                <a:gd name="T7" fmla="*/ 38 h 40"/>
                <a:gd name="T8" fmla="*/ 14 w 33"/>
                <a:gd name="T9" fmla="*/ 38 h 40"/>
                <a:gd name="T10" fmla="*/ 28 w 33"/>
                <a:gd name="T11" fmla="*/ 22 h 40"/>
                <a:gd name="T12" fmla="*/ 30 w 33"/>
                <a:gd name="T13" fmla="*/ 11 h 40"/>
                <a:gd name="T14" fmla="*/ 28 w 33"/>
                <a:gd name="T15" fmla="*/ 1 h 40"/>
                <a:gd name="T16" fmla="*/ 28 w 33"/>
                <a:gd name="T17" fmla="*/ 1 h 40"/>
                <a:gd name="T18" fmla="*/ 28 w 33"/>
                <a:gd name="T19" fmla="*/ 0 h 40"/>
                <a:gd name="T20" fmla="*/ 29 w 33"/>
                <a:gd name="T21" fmla="*/ 0 h 40"/>
                <a:gd name="T22" fmla="*/ 32 w 33"/>
                <a:gd name="T23" fmla="*/ 11 h 40"/>
                <a:gd name="T24" fmla="*/ 30 w 33"/>
                <a:gd name="T25" fmla="*/ 23 h 40"/>
                <a:gd name="T26" fmla="*/ 15 w 33"/>
                <a:gd name="T27" fmla="*/ 40 h 40"/>
                <a:gd name="T28" fmla="*/ 15 w 33"/>
                <a:gd name="T29" fmla="*/ 40 h 40"/>
                <a:gd name="T30" fmla="*/ 15 w 33"/>
                <a:gd name="T31" fmla="*/ 40 h 40"/>
                <a:gd name="T32" fmla="*/ 5 w 33"/>
                <a:gd name="T33" fmla="*/ 36 h 40"/>
                <a:gd name="T34" fmla="*/ 0 w 33"/>
                <a:gd name="T35" fmla="*/ 26 h 40"/>
                <a:gd name="T36" fmla="*/ 1 w 33"/>
                <a:gd name="T37" fmla="*/ 16 h 40"/>
                <a:gd name="T38" fmla="*/ 4 w 33"/>
                <a:gd name="T39" fmla="*/ 6 h 40"/>
                <a:gd name="T40" fmla="*/ 5 w 33"/>
                <a:gd name="T41" fmla="*/ 6 h 40"/>
                <a:gd name="T42" fmla="*/ 5 w 33"/>
                <a:gd name="T4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" h="40">
                  <a:moveTo>
                    <a:pt x="5" y="7"/>
                  </a:moveTo>
                  <a:cubicBezTo>
                    <a:pt x="3" y="13"/>
                    <a:pt x="1" y="20"/>
                    <a:pt x="2" y="26"/>
                  </a:cubicBezTo>
                  <a:cubicBezTo>
                    <a:pt x="3" y="29"/>
                    <a:pt x="4" y="32"/>
                    <a:pt x="7" y="34"/>
                  </a:cubicBezTo>
                  <a:cubicBezTo>
                    <a:pt x="9" y="36"/>
                    <a:pt x="12" y="37"/>
                    <a:pt x="15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20" y="34"/>
                    <a:pt x="25" y="28"/>
                    <a:pt x="28" y="22"/>
                  </a:cubicBezTo>
                  <a:cubicBezTo>
                    <a:pt x="30" y="19"/>
                    <a:pt x="30" y="15"/>
                    <a:pt x="30" y="11"/>
                  </a:cubicBezTo>
                  <a:cubicBezTo>
                    <a:pt x="31" y="8"/>
                    <a:pt x="29" y="4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1" y="4"/>
                    <a:pt x="32" y="7"/>
                    <a:pt x="32" y="11"/>
                  </a:cubicBezTo>
                  <a:cubicBezTo>
                    <a:pt x="33" y="15"/>
                    <a:pt x="32" y="19"/>
                    <a:pt x="30" y="23"/>
                  </a:cubicBezTo>
                  <a:cubicBezTo>
                    <a:pt x="27" y="30"/>
                    <a:pt x="22" y="36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1" y="39"/>
                    <a:pt x="8" y="38"/>
                    <a:pt x="5" y="36"/>
                  </a:cubicBezTo>
                  <a:cubicBezTo>
                    <a:pt x="3" y="33"/>
                    <a:pt x="1" y="30"/>
                    <a:pt x="0" y="26"/>
                  </a:cubicBezTo>
                  <a:cubicBezTo>
                    <a:pt x="0" y="23"/>
                    <a:pt x="0" y="19"/>
                    <a:pt x="1" y="16"/>
                  </a:cubicBezTo>
                  <a:cubicBezTo>
                    <a:pt x="2" y="13"/>
                    <a:pt x="3" y="9"/>
                    <a:pt x="4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6" y="7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15"/>
            <p:cNvSpPr/>
            <p:nvPr/>
          </p:nvSpPr>
          <p:spPr bwMode="auto">
            <a:xfrm>
              <a:off x="2517" y="1628"/>
              <a:ext cx="14" cy="60"/>
            </a:xfrm>
            <a:custGeom>
              <a:avLst/>
              <a:gdLst>
                <a:gd name="T0" fmla="*/ 4 w 6"/>
                <a:gd name="T1" fmla="*/ 24 h 25"/>
                <a:gd name="T2" fmla="*/ 1 w 6"/>
                <a:gd name="T3" fmla="*/ 0 h 25"/>
                <a:gd name="T4" fmla="*/ 1 w 6"/>
                <a:gd name="T5" fmla="*/ 0 h 25"/>
                <a:gd name="T6" fmla="*/ 2 w 6"/>
                <a:gd name="T7" fmla="*/ 0 h 25"/>
                <a:gd name="T8" fmla="*/ 6 w 6"/>
                <a:gd name="T9" fmla="*/ 24 h 25"/>
                <a:gd name="T10" fmla="*/ 6 w 6"/>
                <a:gd name="T11" fmla="*/ 24 h 25"/>
                <a:gd name="T12" fmla="*/ 5 w 6"/>
                <a:gd name="T13" fmla="*/ 25 h 25"/>
                <a:gd name="T14" fmla="*/ 4 w 6"/>
                <a:gd name="T15" fmla="*/ 24 h 25"/>
                <a:gd name="T16" fmla="*/ 4 w 6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25">
                  <a:moveTo>
                    <a:pt x="4" y="24"/>
                  </a:moveTo>
                  <a:cubicBezTo>
                    <a:pt x="1" y="17"/>
                    <a:pt x="0" y="8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" y="8"/>
                    <a:pt x="3" y="16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5"/>
                    <a:pt x="5" y="25"/>
                  </a:cubicBezTo>
                  <a:cubicBezTo>
                    <a:pt x="5" y="25"/>
                    <a:pt x="4" y="25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16"/>
            <p:cNvSpPr/>
            <p:nvPr/>
          </p:nvSpPr>
          <p:spPr bwMode="auto">
            <a:xfrm>
              <a:off x="2567" y="1566"/>
              <a:ext cx="103" cy="77"/>
            </a:xfrm>
            <a:custGeom>
              <a:avLst/>
              <a:gdLst>
                <a:gd name="T0" fmla="*/ 1 w 43"/>
                <a:gd name="T1" fmla="*/ 21 h 32"/>
                <a:gd name="T2" fmla="*/ 9 w 43"/>
                <a:gd name="T3" fmla="*/ 27 h 32"/>
                <a:gd name="T4" fmla="*/ 19 w 43"/>
                <a:gd name="T5" fmla="*/ 29 h 32"/>
                <a:gd name="T6" fmla="*/ 29 w 43"/>
                <a:gd name="T7" fmla="*/ 30 h 32"/>
                <a:gd name="T8" fmla="*/ 40 w 43"/>
                <a:gd name="T9" fmla="*/ 28 h 32"/>
                <a:gd name="T10" fmla="*/ 39 w 43"/>
                <a:gd name="T11" fmla="*/ 29 h 32"/>
                <a:gd name="T12" fmla="*/ 39 w 43"/>
                <a:gd name="T13" fmla="*/ 11 h 32"/>
                <a:gd name="T14" fmla="*/ 24 w 43"/>
                <a:gd name="T15" fmla="*/ 1 h 32"/>
                <a:gd name="T16" fmla="*/ 23 w 43"/>
                <a:gd name="T17" fmla="*/ 0 h 32"/>
                <a:gd name="T18" fmla="*/ 24 w 43"/>
                <a:gd name="T19" fmla="*/ 0 h 32"/>
                <a:gd name="T20" fmla="*/ 34 w 43"/>
                <a:gd name="T21" fmla="*/ 3 h 32"/>
                <a:gd name="T22" fmla="*/ 41 w 43"/>
                <a:gd name="T23" fmla="*/ 10 h 32"/>
                <a:gd name="T24" fmla="*/ 43 w 43"/>
                <a:gd name="T25" fmla="*/ 20 h 32"/>
                <a:gd name="T26" fmla="*/ 41 w 43"/>
                <a:gd name="T27" fmla="*/ 30 h 32"/>
                <a:gd name="T28" fmla="*/ 40 w 43"/>
                <a:gd name="T29" fmla="*/ 31 h 32"/>
                <a:gd name="T30" fmla="*/ 40 w 43"/>
                <a:gd name="T31" fmla="*/ 31 h 32"/>
                <a:gd name="T32" fmla="*/ 35 w 43"/>
                <a:gd name="T33" fmla="*/ 32 h 32"/>
                <a:gd name="T34" fmla="*/ 29 w 43"/>
                <a:gd name="T35" fmla="*/ 32 h 32"/>
                <a:gd name="T36" fmla="*/ 19 w 43"/>
                <a:gd name="T37" fmla="*/ 32 h 32"/>
                <a:gd name="T38" fmla="*/ 8 w 43"/>
                <a:gd name="T39" fmla="*/ 28 h 32"/>
                <a:gd name="T40" fmla="*/ 0 w 43"/>
                <a:gd name="T41" fmla="*/ 21 h 32"/>
                <a:gd name="T42" fmla="*/ 0 w 43"/>
                <a:gd name="T43" fmla="*/ 20 h 32"/>
                <a:gd name="T44" fmla="*/ 1 w 43"/>
                <a:gd name="T45" fmla="*/ 20 h 32"/>
                <a:gd name="T46" fmla="*/ 1 w 43"/>
                <a:gd name="T47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3" h="32">
                  <a:moveTo>
                    <a:pt x="1" y="21"/>
                  </a:moveTo>
                  <a:cubicBezTo>
                    <a:pt x="3" y="23"/>
                    <a:pt x="6" y="25"/>
                    <a:pt x="9" y="27"/>
                  </a:cubicBezTo>
                  <a:cubicBezTo>
                    <a:pt x="12" y="28"/>
                    <a:pt x="16" y="29"/>
                    <a:pt x="19" y="29"/>
                  </a:cubicBezTo>
                  <a:cubicBezTo>
                    <a:pt x="22" y="30"/>
                    <a:pt x="26" y="30"/>
                    <a:pt x="29" y="30"/>
                  </a:cubicBezTo>
                  <a:cubicBezTo>
                    <a:pt x="33" y="29"/>
                    <a:pt x="36" y="29"/>
                    <a:pt x="40" y="28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1" y="23"/>
                    <a:pt x="42" y="17"/>
                    <a:pt x="39" y="11"/>
                  </a:cubicBezTo>
                  <a:cubicBezTo>
                    <a:pt x="36" y="5"/>
                    <a:pt x="30" y="2"/>
                    <a:pt x="24" y="1"/>
                  </a:cubicBezTo>
                  <a:cubicBezTo>
                    <a:pt x="24" y="1"/>
                    <a:pt x="23" y="1"/>
                    <a:pt x="2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8" y="0"/>
                    <a:pt x="31" y="1"/>
                    <a:pt x="34" y="3"/>
                  </a:cubicBezTo>
                  <a:cubicBezTo>
                    <a:pt x="37" y="5"/>
                    <a:pt x="39" y="7"/>
                    <a:pt x="41" y="10"/>
                  </a:cubicBezTo>
                  <a:cubicBezTo>
                    <a:pt x="43" y="13"/>
                    <a:pt x="43" y="17"/>
                    <a:pt x="43" y="20"/>
                  </a:cubicBezTo>
                  <a:cubicBezTo>
                    <a:pt x="43" y="24"/>
                    <a:pt x="42" y="27"/>
                    <a:pt x="41" y="30"/>
                  </a:cubicBezTo>
                  <a:cubicBezTo>
                    <a:pt x="41" y="31"/>
                    <a:pt x="41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6" y="32"/>
                    <a:pt x="22" y="32"/>
                    <a:pt x="19" y="32"/>
                  </a:cubicBezTo>
                  <a:cubicBezTo>
                    <a:pt x="15" y="31"/>
                    <a:pt x="12" y="30"/>
                    <a:pt x="8" y="28"/>
                  </a:cubicBezTo>
                  <a:cubicBezTo>
                    <a:pt x="5" y="27"/>
                    <a:pt x="2" y="25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cubicBezTo>
                    <a:pt x="1" y="20"/>
                    <a:pt x="1" y="20"/>
                    <a:pt x="1" y="20"/>
                  </a:cubicBezTo>
                  <a:lnTo>
                    <a:pt x="1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17"/>
            <p:cNvSpPr/>
            <p:nvPr/>
          </p:nvSpPr>
          <p:spPr bwMode="auto">
            <a:xfrm>
              <a:off x="2591" y="1595"/>
              <a:ext cx="74" cy="45"/>
            </a:xfrm>
            <a:custGeom>
              <a:avLst/>
              <a:gdLst>
                <a:gd name="T0" fmla="*/ 1 w 31"/>
                <a:gd name="T1" fmla="*/ 0 h 19"/>
                <a:gd name="T2" fmla="*/ 30 w 31"/>
                <a:gd name="T3" fmla="*/ 17 h 19"/>
                <a:gd name="T4" fmla="*/ 31 w 31"/>
                <a:gd name="T5" fmla="*/ 18 h 19"/>
                <a:gd name="T6" fmla="*/ 29 w 31"/>
                <a:gd name="T7" fmla="*/ 19 h 19"/>
                <a:gd name="T8" fmla="*/ 29 w 31"/>
                <a:gd name="T9" fmla="*/ 19 h 19"/>
                <a:gd name="T10" fmla="*/ 1 w 31"/>
                <a:gd name="T11" fmla="*/ 1 h 19"/>
                <a:gd name="T12" fmla="*/ 0 w 31"/>
                <a:gd name="T13" fmla="*/ 0 h 19"/>
                <a:gd name="T14" fmla="*/ 1 w 31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9">
                  <a:moveTo>
                    <a:pt x="1" y="0"/>
                  </a:moveTo>
                  <a:cubicBezTo>
                    <a:pt x="10" y="7"/>
                    <a:pt x="20" y="13"/>
                    <a:pt x="30" y="17"/>
                  </a:cubicBezTo>
                  <a:cubicBezTo>
                    <a:pt x="31" y="17"/>
                    <a:pt x="31" y="17"/>
                    <a:pt x="31" y="18"/>
                  </a:cubicBezTo>
                  <a:cubicBezTo>
                    <a:pt x="31" y="18"/>
                    <a:pt x="30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19" y="14"/>
                    <a:pt x="9" y="8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18"/>
            <p:cNvSpPr/>
            <p:nvPr/>
          </p:nvSpPr>
          <p:spPr bwMode="auto">
            <a:xfrm>
              <a:off x="2500" y="1583"/>
              <a:ext cx="65" cy="14"/>
            </a:xfrm>
            <a:custGeom>
              <a:avLst/>
              <a:gdLst>
                <a:gd name="T0" fmla="*/ 1 w 27"/>
                <a:gd name="T1" fmla="*/ 2 h 6"/>
                <a:gd name="T2" fmla="*/ 14 w 27"/>
                <a:gd name="T3" fmla="*/ 3 h 6"/>
                <a:gd name="T4" fmla="*/ 27 w 27"/>
                <a:gd name="T5" fmla="*/ 0 h 6"/>
                <a:gd name="T6" fmla="*/ 27 w 27"/>
                <a:gd name="T7" fmla="*/ 0 h 6"/>
                <a:gd name="T8" fmla="*/ 27 w 27"/>
                <a:gd name="T9" fmla="*/ 1 h 6"/>
                <a:gd name="T10" fmla="*/ 0 w 27"/>
                <a:gd name="T11" fmla="*/ 4 h 6"/>
                <a:gd name="T12" fmla="*/ 0 w 27"/>
                <a:gd name="T13" fmla="*/ 3 h 6"/>
                <a:gd name="T14" fmla="*/ 1 w 27"/>
                <a:gd name="T15" fmla="*/ 2 h 6"/>
                <a:gd name="T16" fmla="*/ 1 w 27"/>
                <a:gd name="T1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6">
                  <a:moveTo>
                    <a:pt x="1" y="2"/>
                  </a:moveTo>
                  <a:cubicBezTo>
                    <a:pt x="5" y="3"/>
                    <a:pt x="9" y="4"/>
                    <a:pt x="14" y="3"/>
                  </a:cubicBezTo>
                  <a:cubicBezTo>
                    <a:pt x="18" y="3"/>
                    <a:pt x="22" y="2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1"/>
                    <a:pt x="27" y="1"/>
                  </a:cubicBezTo>
                  <a:cubicBezTo>
                    <a:pt x="19" y="4"/>
                    <a:pt x="9" y="6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19"/>
            <p:cNvSpPr/>
            <p:nvPr/>
          </p:nvSpPr>
          <p:spPr bwMode="auto">
            <a:xfrm>
              <a:off x="2503" y="1543"/>
              <a:ext cx="55" cy="28"/>
            </a:xfrm>
            <a:custGeom>
              <a:avLst/>
              <a:gdLst>
                <a:gd name="T0" fmla="*/ 1 w 23"/>
                <a:gd name="T1" fmla="*/ 0 h 12"/>
                <a:gd name="T2" fmla="*/ 23 w 23"/>
                <a:gd name="T3" fmla="*/ 11 h 12"/>
                <a:gd name="T4" fmla="*/ 23 w 23"/>
                <a:gd name="T5" fmla="*/ 12 h 12"/>
                <a:gd name="T6" fmla="*/ 22 w 23"/>
                <a:gd name="T7" fmla="*/ 12 h 12"/>
                <a:gd name="T8" fmla="*/ 1 w 23"/>
                <a:gd name="T9" fmla="*/ 1 h 12"/>
                <a:gd name="T10" fmla="*/ 0 w 23"/>
                <a:gd name="T11" fmla="*/ 1 h 12"/>
                <a:gd name="T12" fmla="*/ 0 w 23"/>
                <a:gd name="T13" fmla="*/ 0 h 12"/>
                <a:gd name="T14" fmla="*/ 1 w 23"/>
                <a:gd name="T15" fmla="*/ 0 h 12"/>
                <a:gd name="T16" fmla="*/ 1 w 2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2">
                  <a:moveTo>
                    <a:pt x="1" y="0"/>
                  </a:moveTo>
                  <a:cubicBezTo>
                    <a:pt x="9" y="1"/>
                    <a:pt x="17" y="5"/>
                    <a:pt x="23" y="11"/>
                  </a:cubicBezTo>
                  <a:cubicBezTo>
                    <a:pt x="23" y="11"/>
                    <a:pt x="23" y="12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ubicBezTo>
                    <a:pt x="17" y="6"/>
                    <a:pt x="9" y="2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0"/>
            <p:cNvSpPr/>
            <p:nvPr/>
          </p:nvSpPr>
          <p:spPr bwMode="auto">
            <a:xfrm>
              <a:off x="2505" y="1555"/>
              <a:ext cx="45" cy="21"/>
            </a:xfrm>
            <a:custGeom>
              <a:avLst/>
              <a:gdLst>
                <a:gd name="T0" fmla="*/ 1 w 19"/>
                <a:gd name="T1" fmla="*/ 0 h 9"/>
                <a:gd name="T2" fmla="*/ 19 w 19"/>
                <a:gd name="T3" fmla="*/ 8 h 9"/>
                <a:gd name="T4" fmla="*/ 19 w 19"/>
                <a:gd name="T5" fmla="*/ 8 h 9"/>
                <a:gd name="T6" fmla="*/ 18 w 19"/>
                <a:gd name="T7" fmla="*/ 9 h 9"/>
                <a:gd name="T8" fmla="*/ 0 w 19"/>
                <a:gd name="T9" fmla="*/ 1 h 9"/>
                <a:gd name="T10" fmla="*/ 0 w 19"/>
                <a:gd name="T11" fmla="*/ 1 h 9"/>
                <a:gd name="T12" fmla="*/ 0 w 19"/>
                <a:gd name="T13" fmla="*/ 1 h 9"/>
                <a:gd name="T14" fmla="*/ 1 w 19"/>
                <a:gd name="T15" fmla="*/ 0 h 9"/>
                <a:gd name="T16" fmla="*/ 1 w 1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9">
                  <a:moveTo>
                    <a:pt x="1" y="0"/>
                  </a:moveTo>
                  <a:cubicBezTo>
                    <a:pt x="7" y="1"/>
                    <a:pt x="14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8" y="9"/>
                  </a:cubicBezTo>
                  <a:cubicBezTo>
                    <a:pt x="13" y="5"/>
                    <a:pt x="7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21"/>
            <p:cNvSpPr/>
            <p:nvPr/>
          </p:nvSpPr>
          <p:spPr bwMode="auto">
            <a:xfrm>
              <a:off x="2493" y="1574"/>
              <a:ext cx="67" cy="9"/>
            </a:xfrm>
            <a:custGeom>
              <a:avLst/>
              <a:gdLst>
                <a:gd name="T0" fmla="*/ 1 w 28"/>
                <a:gd name="T1" fmla="*/ 0 h 4"/>
                <a:gd name="T2" fmla="*/ 8 w 28"/>
                <a:gd name="T3" fmla="*/ 2 h 4"/>
                <a:gd name="T4" fmla="*/ 14 w 28"/>
                <a:gd name="T5" fmla="*/ 2 h 4"/>
                <a:gd name="T6" fmla="*/ 28 w 28"/>
                <a:gd name="T7" fmla="*/ 2 h 4"/>
                <a:gd name="T8" fmla="*/ 28 w 28"/>
                <a:gd name="T9" fmla="*/ 3 h 4"/>
                <a:gd name="T10" fmla="*/ 28 w 28"/>
                <a:gd name="T11" fmla="*/ 3 h 4"/>
                <a:gd name="T12" fmla="*/ 14 w 28"/>
                <a:gd name="T13" fmla="*/ 4 h 4"/>
                <a:gd name="T14" fmla="*/ 7 w 28"/>
                <a:gd name="T15" fmla="*/ 3 h 4"/>
                <a:gd name="T16" fmla="*/ 1 w 28"/>
                <a:gd name="T17" fmla="*/ 1 h 4"/>
                <a:gd name="T18" fmla="*/ 0 w 28"/>
                <a:gd name="T19" fmla="*/ 1 h 4"/>
                <a:gd name="T20" fmla="*/ 0 w 28"/>
                <a:gd name="T21" fmla="*/ 0 h 4"/>
                <a:gd name="T22" fmla="*/ 1 w 28"/>
                <a:gd name="T2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4">
                  <a:moveTo>
                    <a:pt x="1" y="0"/>
                  </a:moveTo>
                  <a:cubicBezTo>
                    <a:pt x="3" y="1"/>
                    <a:pt x="5" y="1"/>
                    <a:pt x="8" y="2"/>
                  </a:cubicBezTo>
                  <a:cubicBezTo>
                    <a:pt x="10" y="2"/>
                    <a:pt x="12" y="2"/>
                    <a:pt x="14" y="2"/>
                  </a:cubicBezTo>
                  <a:cubicBezTo>
                    <a:pt x="19" y="3"/>
                    <a:pt x="23" y="3"/>
                    <a:pt x="28" y="2"/>
                  </a:cubicBezTo>
                  <a:cubicBezTo>
                    <a:pt x="28" y="2"/>
                    <a:pt x="28" y="2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3" y="4"/>
                    <a:pt x="19" y="4"/>
                    <a:pt x="14" y="4"/>
                  </a:cubicBezTo>
                  <a:cubicBezTo>
                    <a:pt x="12" y="3"/>
                    <a:pt x="10" y="3"/>
                    <a:pt x="7" y="3"/>
                  </a:cubicBezTo>
                  <a:cubicBezTo>
                    <a:pt x="5" y="2"/>
                    <a:pt x="3" y="2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22"/>
            <p:cNvSpPr/>
            <p:nvPr/>
          </p:nvSpPr>
          <p:spPr bwMode="auto">
            <a:xfrm>
              <a:off x="3004" y="1436"/>
              <a:ext cx="127" cy="135"/>
            </a:xfrm>
            <a:custGeom>
              <a:avLst/>
              <a:gdLst>
                <a:gd name="T0" fmla="*/ 43 w 53"/>
                <a:gd name="T1" fmla="*/ 22 h 57"/>
                <a:gd name="T2" fmla="*/ 49 w 53"/>
                <a:gd name="T3" fmla="*/ 15 h 57"/>
                <a:gd name="T4" fmla="*/ 46 w 53"/>
                <a:gd name="T5" fmla="*/ 7 h 57"/>
                <a:gd name="T6" fmla="*/ 37 w 53"/>
                <a:gd name="T7" fmla="*/ 4 h 57"/>
                <a:gd name="T8" fmla="*/ 29 w 53"/>
                <a:gd name="T9" fmla="*/ 9 h 57"/>
                <a:gd name="T10" fmla="*/ 26 w 53"/>
                <a:gd name="T11" fmla="*/ 18 h 57"/>
                <a:gd name="T12" fmla="*/ 29 w 53"/>
                <a:gd name="T13" fmla="*/ 27 h 57"/>
                <a:gd name="T14" fmla="*/ 47 w 53"/>
                <a:gd name="T15" fmla="*/ 33 h 57"/>
                <a:gd name="T16" fmla="*/ 47 w 53"/>
                <a:gd name="T17" fmla="*/ 33 h 57"/>
                <a:gd name="T18" fmla="*/ 49 w 53"/>
                <a:gd name="T19" fmla="*/ 35 h 57"/>
                <a:gd name="T20" fmla="*/ 49 w 53"/>
                <a:gd name="T21" fmla="*/ 36 h 57"/>
                <a:gd name="T22" fmla="*/ 27 w 53"/>
                <a:gd name="T23" fmla="*/ 52 h 57"/>
                <a:gd name="T24" fmla="*/ 14 w 53"/>
                <a:gd name="T25" fmla="*/ 56 h 57"/>
                <a:gd name="T26" fmla="*/ 0 w 53"/>
                <a:gd name="T27" fmla="*/ 57 h 57"/>
                <a:gd name="T28" fmla="*/ 0 w 53"/>
                <a:gd name="T29" fmla="*/ 56 h 57"/>
                <a:gd name="T30" fmla="*/ 0 w 53"/>
                <a:gd name="T31" fmla="*/ 55 h 57"/>
                <a:gd name="T32" fmla="*/ 1 w 53"/>
                <a:gd name="T33" fmla="*/ 55 h 57"/>
                <a:gd name="T34" fmla="*/ 13 w 53"/>
                <a:gd name="T35" fmla="*/ 54 h 57"/>
                <a:gd name="T36" fmla="*/ 25 w 53"/>
                <a:gd name="T37" fmla="*/ 49 h 57"/>
                <a:gd name="T38" fmla="*/ 36 w 53"/>
                <a:gd name="T39" fmla="*/ 42 h 57"/>
                <a:gd name="T40" fmla="*/ 46 w 53"/>
                <a:gd name="T41" fmla="*/ 34 h 57"/>
                <a:gd name="T42" fmla="*/ 48 w 53"/>
                <a:gd name="T43" fmla="*/ 37 h 57"/>
                <a:gd name="T44" fmla="*/ 26 w 53"/>
                <a:gd name="T45" fmla="*/ 29 h 57"/>
                <a:gd name="T46" fmla="*/ 22 w 53"/>
                <a:gd name="T47" fmla="*/ 18 h 57"/>
                <a:gd name="T48" fmla="*/ 26 w 53"/>
                <a:gd name="T49" fmla="*/ 6 h 57"/>
                <a:gd name="T50" fmla="*/ 37 w 53"/>
                <a:gd name="T51" fmla="*/ 1 h 57"/>
                <a:gd name="T52" fmla="*/ 48 w 53"/>
                <a:gd name="T53" fmla="*/ 4 h 57"/>
                <a:gd name="T54" fmla="*/ 52 w 53"/>
                <a:gd name="T55" fmla="*/ 16 h 57"/>
                <a:gd name="T56" fmla="*/ 43 w 53"/>
                <a:gd name="T57" fmla="*/ 24 h 57"/>
                <a:gd name="T58" fmla="*/ 42 w 53"/>
                <a:gd name="T59" fmla="*/ 24 h 57"/>
                <a:gd name="T60" fmla="*/ 43 w 53"/>
                <a:gd name="T61" fmla="*/ 2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3" h="57">
                  <a:moveTo>
                    <a:pt x="43" y="22"/>
                  </a:moveTo>
                  <a:cubicBezTo>
                    <a:pt x="46" y="21"/>
                    <a:pt x="48" y="19"/>
                    <a:pt x="49" y="15"/>
                  </a:cubicBezTo>
                  <a:cubicBezTo>
                    <a:pt x="50" y="12"/>
                    <a:pt x="48" y="9"/>
                    <a:pt x="46" y="7"/>
                  </a:cubicBezTo>
                  <a:cubicBezTo>
                    <a:pt x="44" y="5"/>
                    <a:pt x="40" y="4"/>
                    <a:pt x="37" y="4"/>
                  </a:cubicBezTo>
                  <a:cubicBezTo>
                    <a:pt x="34" y="4"/>
                    <a:pt x="31" y="6"/>
                    <a:pt x="29" y="9"/>
                  </a:cubicBezTo>
                  <a:cubicBezTo>
                    <a:pt x="27" y="11"/>
                    <a:pt x="25" y="14"/>
                    <a:pt x="26" y="18"/>
                  </a:cubicBezTo>
                  <a:cubicBezTo>
                    <a:pt x="26" y="21"/>
                    <a:pt x="27" y="24"/>
                    <a:pt x="29" y="27"/>
                  </a:cubicBezTo>
                  <a:cubicBezTo>
                    <a:pt x="33" y="32"/>
                    <a:pt x="40" y="35"/>
                    <a:pt x="47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8" y="33"/>
                    <a:pt x="49" y="34"/>
                    <a:pt x="49" y="35"/>
                  </a:cubicBezTo>
                  <a:cubicBezTo>
                    <a:pt x="49" y="35"/>
                    <a:pt x="49" y="36"/>
                    <a:pt x="49" y="36"/>
                  </a:cubicBezTo>
                  <a:cubicBezTo>
                    <a:pt x="42" y="43"/>
                    <a:pt x="35" y="48"/>
                    <a:pt x="27" y="52"/>
                  </a:cubicBezTo>
                  <a:cubicBezTo>
                    <a:pt x="23" y="54"/>
                    <a:pt x="18" y="55"/>
                    <a:pt x="14" y="56"/>
                  </a:cubicBezTo>
                  <a:cubicBezTo>
                    <a:pt x="9" y="57"/>
                    <a:pt x="5" y="57"/>
                    <a:pt x="0" y="57"/>
                  </a:cubicBezTo>
                  <a:cubicBezTo>
                    <a:pt x="0" y="57"/>
                    <a:pt x="0" y="57"/>
                    <a:pt x="0" y="56"/>
                  </a:cubicBezTo>
                  <a:cubicBezTo>
                    <a:pt x="0" y="56"/>
                    <a:pt x="0" y="55"/>
                    <a:pt x="0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5" y="55"/>
                    <a:pt x="9" y="55"/>
                    <a:pt x="13" y="54"/>
                  </a:cubicBezTo>
                  <a:cubicBezTo>
                    <a:pt x="18" y="53"/>
                    <a:pt x="22" y="51"/>
                    <a:pt x="25" y="49"/>
                  </a:cubicBezTo>
                  <a:cubicBezTo>
                    <a:pt x="29" y="47"/>
                    <a:pt x="33" y="45"/>
                    <a:pt x="36" y="42"/>
                  </a:cubicBezTo>
                  <a:cubicBezTo>
                    <a:pt x="40" y="40"/>
                    <a:pt x="43" y="37"/>
                    <a:pt x="46" y="34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40" y="39"/>
                    <a:pt x="31" y="36"/>
                    <a:pt x="26" y="29"/>
                  </a:cubicBezTo>
                  <a:cubicBezTo>
                    <a:pt x="24" y="26"/>
                    <a:pt x="22" y="22"/>
                    <a:pt x="22" y="18"/>
                  </a:cubicBezTo>
                  <a:cubicBezTo>
                    <a:pt x="22" y="14"/>
                    <a:pt x="24" y="10"/>
                    <a:pt x="26" y="6"/>
                  </a:cubicBezTo>
                  <a:cubicBezTo>
                    <a:pt x="29" y="3"/>
                    <a:pt x="33" y="1"/>
                    <a:pt x="37" y="1"/>
                  </a:cubicBezTo>
                  <a:cubicBezTo>
                    <a:pt x="41" y="0"/>
                    <a:pt x="45" y="1"/>
                    <a:pt x="48" y="4"/>
                  </a:cubicBezTo>
                  <a:cubicBezTo>
                    <a:pt x="51" y="7"/>
                    <a:pt x="53" y="12"/>
                    <a:pt x="52" y="16"/>
                  </a:cubicBezTo>
                  <a:cubicBezTo>
                    <a:pt x="51" y="20"/>
                    <a:pt x="47" y="24"/>
                    <a:pt x="43" y="24"/>
                  </a:cubicBezTo>
                  <a:cubicBezTo>
                    <a:pt x="43" y="24"/>
                    <a:pt x="42" y="24"/>
                    <a:pt x="42" y="24"/>
                  </a:cubicBezTo>
                  <a:cubicBezTo>
                    <a:pt x="42" y="23"/>
                    <a:pt x="42" y="22"/>
                    <a:pt x="4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23"/>
            <p:cNvSpPr/>
            <p:nvPr/>
          </p:nvSpPr>
          <p:spPr bwMode="auto">
            <a:xfrm>
              <a:off x="2990" y="1466"/>
              <a:ext cx="57" cy="112"/>
            </a:xfrm>
            <a:custGeom>
              <a:avLst/>
              <a:gdLst>
                <a:gd name="T0" fmla="*/ 23 w 24"/>
                <a:gd name="T1" fmla="*/ 2 h 47"/>
                <a:gd name="T2" fmla="*/ 6 w 24"/>
                <a:gd name="T3" fmla="*/ 21 h 47"/>
                <a:gd name="T4" fmla="*/ 2 w 24"/>
                <a:gd name="T5" fmla="*/ 33 h 47"/>
                <a:gd name="T6" fmla="*/ 2 w 24"/>
                <a:gd name="T7" fmla="*/ 46 h 47"/>
                <a:gd name="T8" fmla="*/ 2 w 24"/>
                <a:gd name="T9" fmla="*/ 46 h 47"/>
                <a:gd name="T10" fmla="*/ 1 w 24"/>
                <a:gd name="T11" fmla="*/ 47 h 47"/>
                <a:gd name="T12" fmla="*/ 0 w 24"/>
                <a:gd name="T13" fmla="*/ 46 h 47"/>
                <a:gd name="T14" fmla="*/ 0 w 24"/>
                <a:gd name="T15" fmla="*/ 46 h 47"/>
                <a:gd name="T16" fmla="*/ 0 w 24"/>
                <a:gd name="T17" fmla="*/ 33 h 47"/>
                <a:gd name="T18" fmla="*/ 4 w 24"/>
                <a:gd name="T19" fmla="*/ 20 h 47"/>
                <a:gd name="T20" fmla="*/ 12 w 24"/>
                <a:gd name="T21" fmla="*/ 9 h 47"/>
                <a:gd name="T22" fmla="*/ 23 w 24"/>
                <a:gd name="T23" fmla="*/ 0 h 47"/>
                <a:gd name="T24" fmla="*/ 24 w 24"/>
                <a:gd name="T25" fmla="*/ 1 h 47"/>
                <a:gd name="T26" fmla="*/ 24 w 24"/>
                <a:gd name="T27" fmla="*/ 2 h 47"/>
                <a:gd name="T28" fmla="*/ 24 w 24"/>
                <a:gd name="T29" fmla="*/ 2 h 47"/>
                <a:gd name="T30" fmla="*/ 23 w 24"/>
                <a:gd name="T31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47">
                  <a:moveTo>
                    <a:pt x="23" y="2"/>
                  </a:moveTo>
                  <a:cubicBezTo>
                    <a:pt x="16" y="6"/>
                    <a:pt x="10" y="13"/>
                    <a:pt x="6" y="21"/>
                  </a:cubicBezTo>
                  <a:cubicBezTo>
                    <a:pt x="4" y="24"/>
                    <a:pt x="3" y="29"/>
                    <a:pt x="2" y="33"/>
                  </a:cubicBezTo>
                  <a:cubicBezTo>
                    <a:pt x="2" y="37"/>
                    <a:pt x="2" y="41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2" y="47"/>
                    <a:pt x="1" y="47"/>
                  </a:cubicBezTo>
                  <a:cubicBezTo>
                    <a:pt x="1" y="47"/>
                    <a:pt x="0" y="47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1"/>
                    <a:pt x="0" y="37"/>
                    <a:pt x="0" y="33"/>
                  </a:cubicBezTo>
                  <a:cubicBezTo>
                    <a:pt x="1" y="28"/>
                    <a:pt x="2" y="24"/>
                    <a:pt x="4" y="20"/>
                  </a:cubicBezTo>
                  <a:cubicBezTo>
                    <a:pt x="6" y="16"/>
                    <a:pt x="9" y="12"/>
                    <a:pt x="12" y="9"/>
                  </a:cubicBezTo>
                  <a:cubicBezTo>
                    <a:pt x="15" y="5"/>
                    <a:pt x="18" y="2"/>
                    <a:pt x="23" y="0"/>
                  </a:cubicBezTo>
                  <a:cubicBezTo>
                    <a:pt x="23" y="0"/>
                    <a:pt x="24" y="0"/>
                    <a:pt x="24" y="1"/>
                  </a:cubicBezTo>
                  <a:cubicBezTo>
                    <a:pt x="24" y="1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lnTo>
                    <a:pt x="2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24"/>
            <p:cNvSpPr/>
            <p:nvPr/>
          </p:nvSpPr>
          <p:spPr bwMode="auto">
            <a:xfrm>
              <a:off x="3023" y="1559"/>
              <a:ext cx="84" cy="81"/>
            </a:xfrm>
            <a:custGeom>
              <a:avLst/>
              <a:gdLst>
                <a:gd name="T0" fmla="*/ 17 w 35"/>
                <a:gd name="T1" fmla="*/ 1 h 34"/>
                <a:gd name="T2" fmla="*/ 32 w 35"/>
                <a:gd name="T3" fmla="*/ 15 h 34"/>
                <a:gd name="T4" fmla="*/ 35 w 35"/>
                <a:gd name="T5" fmla="*/ 25 h 34"/>
                <a:gd name="T6" fmla="*/ 34 w 35"/>
                <a:gd name="T7" fmla="*/ 31 h 34"/>
                <a:gd name="T8" fmla="*/ 32 w 35"/>
                <a:gd name="T9" fmla="*/ 33 h 34"/>
                <a:gd name="T10" fmla="*/ 29 w 35"/>
                <a:gd name="T11" fmla="*/ 34 h 34"/>
                <a:gd name="T12" fmla="*/ 10 w 35"/>
                <a:gd name="T13" fmla="*/ 23 h 34"/>
                <a:gd name="T14" fmla="*/ 0 w 35"/>
                <a:gd name="T15" fmla="*/ 5 h 34"/>
                <a:gd name="T16" fmla="*/ 1 w 35"/>
                <a:gd name="T17" fmla="*/ 5 h 34"/>
                <a:gd name="T18" fmla="*/ 1 w 35"/>
                <a:gd name="T19" fmla="*/ 5 h 34"/>
                <a:gd name="T20" fmla="*/ 12 w 35"/>
                <a:gd name="T21" fmla="*/ 22 h 34"/>
                <a:gd name="T22" fmla="*/ 28 w 35"/>
                <a:gd name="T23" fmla="*/ 31 h 34"/>
                <a:gd name="T24" fmla="*/ 33 w 35"/>
                <a:gd name="T25" fmla="*/ 25 h 34"/>
                <a:gd name="T26" fmla="*/ 30 w 35"/>
                <a:gd name="T27" fmla="*/ 16 h 34"/>
                <a:gd name="T28" fmla="*/ 16 w 35"/>
                <a:gd name="T29" fmla="*/ 2 h 34"/>
                <a:gd name="T30" fmla="*/ 16 w 35"/>
                <a:gd name="T31" fmla="*/ 2 h 34"/>
                <a:gd name="T32" fmla="*/ 16 w 35"/>
                <a:gd name="T33" fmla="*/ 1 h 34"/>
                <a:gd name="T34" fmla="*/ 17 w 35"/>
                <a:gd name="T3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34">
                  <a:moveTo>
                    <a:pt x="17" y="1"/>
                  </a:moveTo>
                  <a:cubicBezTo>
                    <a:pt x="23" y="4"/>
                    <a:pt x="28" y="9"/>
                    <a:pt x="32" y="15"/>
                  </a:cubicBezTo>
                  <a:cubicBezTo>
                    <a:pt x="34" y="18"/>
                    <a:pt x="35" y="21"/>
                    <a:pt x="35" y="25"/>
                  </a:cubicBezTo>
                  <a:cubicBezTo>
                    <a:pt x="35" y="27"/>
                    <a:pt x="35" y="29"/>
                    <a:pt x="34" y="31"/>
                  </a:cubicBezTo>
                  <a:cubicBezTo>
                    <a:pt x="34" y="32"/>
                    <a:pt x="32" y="32"/>
                    <a:pt x="32" y="33"/>
                  </a:cubicBezTo>
                  <a:cubicBezTo>
                    <a:pt x="31" y="33"/>
                    <a:pt x="29" y="34"/>
                    <a:pt x="29" y="34"/>
                  </a:cubicBezTo>
                  <a:cubicBezTo>
                    <a:pt x="21" y="33"/>
                    <a:pt x="15" y="28"/>
                    <a:pt x="10" y="23"/>
                  </a:cubicBezTo>
                  <a:cubicBezTo>
                    <a:pt x="5" y="18"/>
                    <a:pt x="2" y="12"/>
                    <a:pt x="0" y="5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3" y="11"/>
                    <a:pt x="7" y="17"/>
                    <a:pt x="12" y="22"/>
                  </a:cubicBezTo>
                  <a:cubicBezTo>
                    <a:pt x="16" y="26"/>
                    <a:pt x="22" y="30"/>
                    <a:pt x="28" y="31"/>
                  </a:cubicBezTo>
                  <a:cubicBezTo>
                    <a:pt x="32" y="31"/>
                    <a:pt x="33" y="28"/>
                    <a:pt x="33" y="25"/>
                  </a:cubicBezTo>
                  <a:cubicBezTo>
                    <a:pt x="32" y="22"/>
                    <a:pt x="31" y="19"/>
                    <a:pt x="30" y="16"/>
                  </a:cubicBezTo>
                  <a:cubicBezTo>
                    <a:pt x="26" y="11"/>
                    <a:pt x="21" y="6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7" y="0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25"/>
            <p:cNvSpPr/>
            <p:nvPr/>
          </p:nvSpPr>
          <p:spPr bwMode="auto">
            <a:xfrm>
              <a:off x="3050" y="1578"/>
              <a:ext cx="55" cy="53"/>
            </a:xfrm>
            <a:custGeom>
              <a:avLst/>
              <a:gdLst>
                <a:gd name="T0" fmla="*/ 21 w 23"/>
                <a:gd name="T1" fmla="*/ 21 h 22"/>
                <a:gd name="T2" fmla="*/ 11 w 23"/>
                <a:gd name="T3" fmla="*/ 10 h 22"/>
                <a:gd name="T4" fmla="*/ 0 w 23"/>
                <a:gd name="T5" fmla="*/ 1 h 22"/>
                <a:gd name="T6" fmla="*/ 0 w 23"/>
                <a:gd name="T7" fmla="*/ 0 h 22"/>
                <a:gd name="T8" fmla="*/ 1 w 23"/>
                <a:gd name="T9" fmla="*/ 0 h 22"/>
                <a:gd name="T10" fmla="*/ 12 w 23"/>
                <a:gd name="T11" fmla="*/ 9 h 22"/>
                <a:gd name="T12" fmla="*/ 22 w 23"/>
                <a:gd name="T13" fmla="*/ 20 h 22"/>
                <a:gd name="T14" fmla="*/ 22 w 23"/>
                <a:gd name="T15" fmla="*/ 22 h 22"/>
                <a:gd name="T16" fmla="*/ 21 w 23"/>
                <a:gd name="T17" fmla="*/ 21 h 22"/>
                <a:gd name="T18" fmla="*/ 21 w 23"/>
                <a:gd name="T1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22">
                  <a:moveTo>
                    <a:pt x="21" y="21"/>
                  </a:moveTo>
                  <a:cubicBezTo>
                    <a:pt x="18" y="18"/>
                    <a:pt x="14" y="14"/>
                    <a:pt x="11" y="10"/>
                  </a:cubicBezTo>
                  <a:cubicBezTo>
                    <a:pt x="8" y="7"/>
                    <a:pt x="4" y="4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5" y="3"/>
                    <a:pt x="8" y="6"/>
                    <a:pt x="12" y="9"/>
                  </a:cubicBezTo>
                  <a:cubicBezTo>
                    <a:pt x="16" y="13"/>
                    <a:pt x="19" y="16"/>
                    <a:pt x="22" y="20"/>
                  </a:cubicBezTo>
                  <a:cubicBezTo>
                    <a:pt x="23" y="21"/>
                    <a:pt x="23" y="21"/>
                    <a:pt x="22" y="22"/>
                  </a:cubicBezTo>
                  <a:cubicBezTo>
                    <a:pt x="22" y="22"/>
                    <a:pt x="21" y="22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26"/>
            <p:cNvSpPr/>
            <p:nvPr/>
          </p:nvSpPr>
          <p:spPr bwMode="auto">
            <a:xfrm>
              <a:off x="2973" y="1590"/>
              <a:ext cx="74" cy="119"/>
            </a:xfrm>
            <a:custGeom>
              <a:avLst/>
              <a:gdLst>
                <a:gd name="T0" fmla="*/ 28 w 31"/>
                <a:gd name="T1" fmla="*/ 4 h 50"/>
                <a:gd name="T2" fmla="*/ 31 w 31"/>
                <a:gd name="T3" fmla="*/ 17 h 50"/>
                <a:gd name="T4" fmla="*/ 29 w 31"/>
                <a:gd name="T5" fmla="*/ 29 h 50"/>
                <a:gd name="T6" fmla="*/ 23 w 31"/>
                <a:gd name="T7" fmla="*/ 41 h 50"/>
                <a:gd name="T8" fmla="*/ 14 w 31"/>
                <a:gd name="T9" fmla="*/ 50 h 50"/>
                <a:gd name="T10" fmla="*/ 14 w 31"/>
                <a:gd name="T11" fmla="*/ 50 h 50"/>
                <a:gd name="T12" fmla="*/ 13 w 31"/>
                <a:gd name="T13" fmla="*/ 50 h 50"/>
                <a:gd name="T14" fmla="*/ 0 w 31"/>
                <a:gd name="T15" fmla="*/ 27 h 50"/>
                <a:gd name="T16" fmla="*/ 2 w 31"/>
                <a:gd name="T17" fmla="*/ 13 h 50"/>
                <a:gd name="T18" fmla="*/ 4 w 31"/>
                <a:gd name="T19" fmla="*/ 7 h 50"/>
                <a:gd name="T20" fmla="*/ 6 w 31"/>
                <a:gd name="T21" fmla="*/ 1 h 50"/>
                <a:gd name="T22" fmla="*/ 7 w 31"/>
                <a:gd name="T23" fmla="*/ 0 h 50"/>
                <a:gd name="T24" fmla="*/ 7 w 31"/>
                <a:gd name="T25" fmla="*/ 1 h 50"/>
                <a:gd name="T26" fmla="*/ 7 w 31"/>
                <a:gd name="T27" fmla="*/ 1 h 50"/>
                <a:gd name="T28" fmla="*/ 5 w 31"/>
                <a:gd name="T29" fmla="*/ 7 h 50"/>
                <a:gd name="T30" fmla="*/ 3 w 31"/>
                <a:gd name="T31" fmla="*/ 14 h 50"/>
                <a:gd name="T32" fmla="*/ 3 w 31"/>
                <a:gd name="T33" fmla="*/ 26 h 50"/>
                <a:gd name="T34" fmla="*/ 6 w 31"/>
                <a:gd name="T35" fmla="*/ 38 h 50"/>
                <a:gd name="T36" fmla="*/ 14 w 31"/>
                <a:gd name="T37" fmla="*/ 48 h 50"/>
                <a:gd name="T38" fmla="*/ 13 w 31"/>
                <a:gd name="T39" fmla="*/ 48 h 50"/>
                <a:gd name="T40" fmla="*/ 21 w 31"/>
                <a:gd name="T41" fmla="*/ 39 h 50"/>
                <a:gd name="T42" fmla="*/ 27 w 31"/>
                <a:gd name="T43" fmla="*/ 28 h 50"/>
                <a:gd name="T44" fmla="*/ 27 w 31"/>
                <a:gd name="T45" fmla="*/ 5 h 50"/>
                <a:gd name="T46" fmla="*/ 27 w 31"/>
                <a:gd name="T47" fmla="*/ 5 h 50"/>
                <a:gd name="T48" fmla="*/ 27 w 31"/>
                <a:gd name="T49" fmla="*/ 4 h 50"/>
                <a:gd name="T50" fmla="*/ 28 w 31"/>
                <a:gd name="T51" fmla="*/ 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50">
                  <a:moveTo>
                    <a:pt x="28" y="4"/>
                  </a:moveTo>
                  <a:cubicBezTo>
                    <a:pt x="30" y="8"/>
                    <a:pt x="30" y="12"/>
                    <a:pt x="31" y="17"/>
                  </a:cubicBezTo>
                  <a:cubicBezTo>
                    <a:pt x="31" y="21"/>
                    <a:pt x="30" y="25"/>
                    <a:pt x="29" y="29"/>
                  </a:cubicBezTo>
                  <a:cubicBezTo>
                    <a:pt x="28" y="33"/>
                    <a:pt x="26" y="37"/>
                    <a:pt x="23" y="41"/>
                  </a:cubicBezTo>
                  <a:cubicBezTo>
                    <a:pt x="21" y="44"/>
                    <a:pt x="18" y="47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3" y="50"/>
                    <a:pt x="13" y="50"/>
                  </a:cubicBezTo>
                  <a:cubicBezTo>
                    <a:pt x="5" y="45"/>
                    <a:pt x="1" y="36"/>
                    <a:pt x="0" y="27"/>
                  </a:cubicBezTo>
                  <a:cubicBezTo>
                    <a:pt x="0" y="22"/>
                    <a:pt x="1" y="18"/>
                    <a:pt x="2" y="13"/>
                  </a:cubicBezTo>
                  <a:cubicBezTo>
                    <a:pt x="2" y="11"/>
                    <a:pt x="3" y="9"/>
                    <a:pt x="4" y="7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9"/>
                    <a:pt x="4" y="12"/>
                    <a:pt x="3" y="14"/>
                  </a:cubicBezTo>
                  <a:cubicBezTo>
                    <a:pt x="3" y="18"/>
                    <a:pt x="2" y="22"/>
                    <a:pt x="3" y="26"/>
                  </a:cubicBezTo>
                  <a:cubicBezTo>
                    <a:pt x="3" y="31"/>
                    <a:pt x="4" y="35"/>
                    <a:pt x="6" y="38"/>
                  </a:cubicBezTo>
                  <a:cubicBezTo>
                    <a:pt x="8" y="42"/>
                    <a:pt x="11" y="45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6" y="45"/>
                    <a:pt x="19" y="42"/>
                    <a:pt x="21" y="39"/>
                  </a:cubicBezTo>
                  <a:cubicBezTo>
                    <a:pt x="23" y="36"/>
                    <a:pt x="25" y="32"/>
                    <a:pt x="27" y="28"/>
                  </a:cubicBezTo>
                  <a:cubicBezTo>
                    <a:pt x="29" y="21"/>
                    <a:pt x="29" y="12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8" y="4"/>
                    <a:pt x="2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27"/>
            <p:cNvSpPr/>
            <p:nvPr/>
          </p:nvSpPr>
          <p:spPr bwMode="auto">
            <a:xfrm>
              <a:off x="3002" y="1602"/>
              <a:ext cx="17" cy="107"/>
            </a:xfrm>
            <a:custGeom>
              <a:avLst/>
              <a:gdLst>
                <a:gd name="T0" fmla="*/ 4 w 7"/>
                <a:gd name="T1" fmla="*/ 0 h 45"/>
                <a:gd name="T2" fmla="*/ 7 w 7"/>
                <a:gd name="T3" fmla="*/ 22 h 45"/>
                <a:gd name="T4" fmla="*/ 6 w 7"/>
                <a:gd name="T5" fmla="*/ 33 h 45"/>
                <a:gd name="T6" fmla="*/ 2 w 7"/>
                <a:gd name="T7" fmla="*/ 44 h 45"/>
                <a:gd name="T8" fmla="*/ 1 w 7"/>
                <a:gd name="T9" fmla="*/ 45 h 45"/>
                <a:gd name="T10" fmla="*/ 0 w 7"/>
                <a:gd name="T11" fmla="*/ 44 h 45"/>
                <a:gd name="T12" fmla="*/ 0 w 7"/>
                <a:gd name="T13" fmla="*/ 43 h 45"/>
                <a:gd name="T14" fmla="*/ 0 w 7"/>
                <a:gd name="T15" fmla="*/ 43 h 45"/>
                <a:gd name="T16" fmla="*/ 4 w 7"/>
                <a:gd name="T17" fmla="*/ 33 h 45"/>
                <a:gd name="T18" fmla="*/ 6 w 7"/>
                <a:gd name="T19" fmla="*/ 22 h 45"/>
                <a:gd name="T20" fmla="*/ 4 w 7"/>
                <a:gd name="T21" fmla="*/ 1 h 45"/>
                <a:gd name="T22" fmla="*/ 3 w 7"/>
                <a:gd name="T23" fmla="*/ 1 h 45"/>
                <a:gd name="T24" fmla="*/ 4 w 7"/>
                <a:gd name="T25" fmla="*/ 0 h 45"/>
                <a:gd name="T26" fmla="*/ 4 w 7"/>
                <a:gd name="T2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45">
                  <a:moveTo>
                    <a:pt x="4" y="0"/>
                  </a:moveTo>
                  <a:cubicBezTo>
                    <a:pt x="7" y="7"/>
                    <a:pt x="7" y="15"/>
                    <a:pt x="7" y="22"/>
                  </a:cubicBezTo>
                  <a:cubicBezTo>
                    <a:pt x="7" y="26"/>
                    <a:pt x="6" y="30"/>
                    <a:pt x="6" y="33"/>
                  </a:cubicBezTo>
                  <a:cubicBezTo>
                    <a:pt x="5" y="37"/>
                    <a:pt x="4" y="41"/>
                    <a:pt x="2" y="44"/>
                  </a:cubicBezTo>
                  <a:cubicBezTo>
                    <a:pt x="2" y="45"/>
                    <a:pt x="2" y="45"/>
                    <a:pt x="1" y="45"/>
                  </a:cubicBezTo>
                  <a:cubicBezTo>
                    <a:pt x="1" y="45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2" y="40"/>
                    <a:pt x="3" y="37"/>
                    <a:pt x="4" y="33"/>
                  </a:cubicBezTo>
                  <a:cubicBezTo>
                    <a:pt x="5" y="30"/>
                    <a:pt x="5" y="26"/>
                    <a:pt x="6" y="22"/>
                  </a:cubicBezTo>
                  <a:cubicBezTo>
                    <a:pt x="6" y="15"/>
                    <a:pt x="6" y="8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28"/>
            <p:cNvSpPr/>
            <p:nvPr/>
          </p:nvSpPr>
          <p:spPr bwMode="auto">
            <a:xfrm>
              <a:off x="2935" y="1455"/>
              <a:ext cx="81" cy="95"/>
            </a:xfrm>
            <a:custGeom>
              <a:avLst/>
              <a:gdLst>
                <a:gd name="T0" fmla="*/ 32 w 34"/>
                <a:gd name="T1" fmla="*/ 17 h 40"/>
                <a:gd name="T2" fmla="*/ 19 w 34"/>
                <a:gd name="T3" fmla="*/ 4 h 40"/>
                <a:gd name="T4" fmla="*/ 9 w 34"/>
                <a:gd name="T5" fmla="*/ 3 h 40"/>
                <a:gd name="T6" fmla="*/ 1 w 34"/>
                <a:gd name="T7" fmla="*/ 8 h 40"/>
                <a:gd name="T8" fmla="*/ 1 w 34"/>
                <a:gd name="T9" fmla="*/ 7 h 40"/>
                <a:gd name="T10" fmla="*/ 7 w 34"/>
                <a:gd name="T11" fmla="*/ 28 h 40"/>
                <a:gd name="T12" fmla="*/ 14 w 34"/>
                <a:gd name="T13" fmla="*/ 36 h 40"/>
                <a:gd name="T14" fmla="*/ 25 w 34"/>
                <a:gd name="T15" fmla="*/ 39 h 40"/>
                <a:gd name="T16" fmla="*/ 25 w 34"/>
                <a:gd name="T17" fmla="*/ 39 h 40"/>
                <a:gd name="T18" fmla="*/ 25 w 34"/>
                <a:gd name="T19" fmla="*/ 40 h 40"/>
                <a:gd name="T20" fmla="*/ 24 w 34"/>
                <a:gd name="T21" fmla="*/ 40 h 40"/>
                <a:gd name="T22" fmla="*/ 14 w 34"/>
                <a:gd name="T23" fmla="*/ 37 h 40"/>
                <a:gd name="T24" fmla="*/ 6 w 34"/>
                <a:gd name="T25" fmla="*/ 29 h 40"/>
                <a:gd name="T26" fmla="*/ 0 w 34"/>
                <a:gd name="T27" fmla="*/ 7 h 40"/>
                <a:gd name="T28" fmla="*/ 0 w 34"/>
                <a:gd name="T29" fmla="*/ 6 h 40"/>
                <a:gd name="T30" fmla="*/ 9 w 34"/>
                <a:gd name="T31" fmla="*/ 1 h 40"/>
                <a:gd name="T32" fmla="*/ 19 w 34"/>
                <a:gd name="T33" fmla="*/ 2 h 40"/>
                <a:gd name="T34" fmla="*/ 27 w 34"/>
                <a:gd name="T35" fmla="*/ 8 h 40"/>
                <a:gd name="T36" fmla="*/ 33 w 34"/>
                <a:gd name="T37" fmla="*/ 17 h 40"/>
                <a:gd name="T38" fmla="*/ 33 w 34"/>
                <a:gd name="T39" fmla="*/ 17 h 40"/>
                <a:gd name="T40" fmla="*/ 32 w 34"/>
                <a:gd name="T41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" h="40">
                  <a:moveTo>
                    <a:pt x="32" y="17"/>
                  </a:moveTo>
                  <a:cubicBezTo>
                    <a:pt x="29" y="11"/>
                    <a:pt x="24" y="6"/>
                    <a:pt x="19" y="4"/>
                  </a:cubicBezTo>
                  <a:cubicBezTo>
                    <a:pt x="16" y="2"/>
                    <a:pt x="12" y="2"/>
                    <a:pt x="9" y="3"/>
                  </a:cubicBezTo>
                  <a:cubicBezTo>
                    <a:pt x="6" y="3"/>
                    <a:pt x="4" y="6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14"/>
                    <a:pt x="3" y="22"/>
                    <a:pt x="7" y="28"/>
                  </a:cubicBezTo>
                  <a:cubicBezTo>
                    <a:pt x="9" y="31"/>
                    <a:pt x="11" y="33"/>
                    <a:pt x="14" y="36"/>
                  </a:cubicBezTo>
                  <a:cubicBezTo>
                    <a:pt x="17" y="38"/>
                    <a:pt x="21" y="39"/>
                    <a:pt x="25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39"/>
                    <a:pt x="25" y="40"/>
                    <a:pt x="25" y="40"/>
                  </a:cubicBezTo>
                  <a:cubicBezTo>
                    <a:pt x="25" y="40"/>
                    <a:pt x="25" y="40"/>
                    <a:pt x="24" y="40"/>
                  </a:cubicBezTo>
                  <a:cubicBezTo>
                    <a:pt x="21" y="40"/>
                    <a:pt x="17" y="39"/>
                    <a:pt x="14" y="37"/>
                  </a:cubicBezTo>
                  <a:cubicBezTo>
                    <a:pt x="10" y="35"/>
                    <a:pt x="8" y="32"/>
                    <a:pt x="6" y="29"/>
                  </a:cubicBezTo>
                  <a:cubicBezTo>
                    <a:pt x="2" y="22"/>
                    <a:pt x="0" y="14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3" y="4"/>
                    <a:pt x="5" y="2"/>
                    <a:pt x="9" y="1"/>
                  </a:cubicBezTo>
                  <a:cubicBezTo>
                    <a:pt x="12" y="0"/>
                    <a:pt x="16" y="0"/>
                    <a:pt x="19" y="2"/>
                  </a:cubicBezTo>
                  <a:cubicBezTo>
                    <a:pt x="23" y="3"/>
                    <a:pt x="25" y="6"/>
                    <a:pt x="27" y="8"/>
                  </a:cubicBezTo>
                  <a:cubicBezTo>
                    <a:pt x="30" y="11"/>
                    <a:pt x="32" y="14"/>
                    <a:pt x="33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3" y="17"/>
                    <a:pt x="33" y="17"/>
                    <a:pt x="3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29"/>
            <p:cNvSpPr/>
            <p:nvPr/>
          </p:nvSpPr>
          <p:spPr bwMode="auto">
            <a:xfrm>
              <a:off x="2935" y="1469"/>
              <a:ext cx="55" cy="28"/>
            </a:xfrm>
            <a:custGeom>
              <a:avLst/>
              <a:gdLst>
                <a:gd name="T0" fmla="*/ 1 w 23"/>
                <a:gd name="T1" fmla="*/ 0 h 12"/>
                <a:gd name="T2" fmla="*/ 23 w 23"/>
                <a:gd name="T3" fmla="*/ 11 h 12"/>
                <a:gd name="T4" fmla="*/ 23 w 23"/>
                <a:gd name="T5" fmla="*/ 12 h 12"/>
                <a:gd name="T6" fmla="*/ 22 w 23"/>
                <a:gd name="T7" fmla="*/ 12 h 12"/>
                <a:gd name="T8" fmla="*/ 0 w 23"/>
                <a:gd name="T9" fmla="*/ 1 h 12"/>
                <a:gd name="T10" fmla="*/ 0 w 23"/>
                <a:gd name="T11" fmla="*/ 1 h 12"/>
                <a:gd name="T12" fmla="*/ 0 w 23"/>
                <a:gd name="T13" fmla="*/ 1 h 12"/>
                <a:gd name="T14" fmla="*/ 1 w 23"/>
                <a:gd name="T15" fmla="*/ 0 h 12"/>
                <a:gd name="T16" fmla="*/ 1 w 2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2">
                  <a:moveTo>
                    <a:pt x="1" y="0"/>
                  </a:moveTo>
                  <a:cubicBezTo>
                    <a:pt x="9" y="2"/>
                    <a:pt x="16" y="6"/>
                    <a:pt x="23" y="11"/>
                  </a:cubicBezTo>
                  <a:cubicBezTo>
                    <a:pt x="23" y="11"/>
                    <a:pt x="23" y="11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ubicBezTo>
                    <a:pt x="16" y="7"/>
                    <a:pt x="8" y="3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30"/>
            <p:cNvSpPr/>
            <p:nvPr/>
          </p:nvSpPr>
          <p:spPr bwMode="auto">
            <a:xfrm>
              <a:off x="2899" y="1543"/>
              <a:ext cx="81" cy="95"/>
            </a:xfrm>
            <a:custGeom>
              <a:avLst/>
              <a:gdLst>
                <a:gd name="T0" fmla="*/ 30 w 34"/>
                <a:gd name="T1" fmla="*/ 1 h 40"/>
                <a:gd name="T2" fmla="*/ 20 w 34"/>
                <a:gd name="T3" fmla="*/ 4 h 40"/>
                <a:gd name="T4" fmla="*/ 13 w 34"/>
                <a:gd name="T5" fmla="*/ 10 h 40"/>
                <a:gd name="T6" fmla="*/ 7 w 34"/>
                <a:gd name="T7" fmla="*/ 19 h 40"/>
                <a:gd name="T8" fmla="*/ 2 w 34"/>
                <a:gd name="T9" fmla="*/ 28 h 40"/>
                <a:gd name="T10" fmla="*/ 2 w 34"/>
                <a:gd name="T11" fmla="*/ 27 h 40"/>
                <a:gd name="T12" fmla="*/ 17 w 34"/>
                <a:gd name="T13" fmla="*/ 37 h 40"/>
                <a:gd name="T14" fmla="*/ 26 w 34"/>
                <a:gd name="T15" fmla="*/ 36 h 40"/>
                <a:gd name="T16" fmla="*/ 33 w 34"/>
                <a:gd name="T17" fmla="*/ 31 h 40"/>
                <a:gd name="T18" fmla="*/ 34 w 34"/>
                <a:gd name="T19" fmla="*/ 31 h 40"/>
                <a:gd name="T20" fmla="*/ 34 w 34"/>
                <a:gd name="T21" fmla="*/ 32 h 40"/>
                <a:gd name="T22" fmla="*/ 26 w 34"/>
                <a:gd name="T23" fmla="*/ 38 h 40"/>
                <a:gd name="T24" fmla="*/ 16 w 34"/>
                <a:gd name="T25" fmla="*/ 40 h 40"/>
                <a:gd name="T26" fmla="*/ 7 w 34"/>
                <a:gd name="T27" fmla="*/ 36 h 40"/>
                <a:gd name="T28" fmla="*/ 0 w 34"/>
                <a:gd name="T29" fmla="*/ 28 h 40"/>
                <a:gd name="T30" fmla="*/ 0 w 34"/>
                <a:gd name="T31" fmla="*/ 27 h 40"/>
                <a:gd name="T32" fmla="*/ 5 w 34"/>
                <a:gd name="T33" fmla="*/ 18 h 40"/>
                <a:gd name="T34" fmla="*/ 11 w 34"/>
                <a:gd name="T35" fmla="*/ 9 h 40"/>
                <a:gd name="T36" fmla="*/ 20 w 34"/>
                <a:gd name="T37" fmla="*/ 2 h 40"/>
                <a:gd name="T38" fmla="*/ 30 w 34"/>
                <a:gd name="T39" fmla="*/ 0 h 40"/>
                <a:gd name="T40" fmla="*/ 31 w 34"/>
                <a:gd name="T41" fmla="*/ 0 h 40"/>
                <a:gd name="T42" fmla="*/ 30 w 34"/>
                <a:gd name="T43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4" h="40">
                  <a:moveTo>
                    <a:pt x="30" y="1"/>
                  </a:moveTo>
                  <a:cubicBezTo>
                    <a:pt x="27" y="1"/>
                    <a:pt x="23" y="2"/>
                    <a:pt x="20" y="4"/>
                  </a:cubicBezTo>
                  <a:cubicBezTo>
                    <a:pt x="18" y="5"/>
                    <a:pt x="15" y="8"/>
                    <a:pt x="13" y="10"/>
                  </a:cubicBezTo>
                  <a:cubicBezTo>
                    <a:pt x="10" y="13"/>
                    <a:pt x="8" y="16"/>
                    <a:pt x="7" y="19"/>
                  </a:cubicBezTo>
                  <a:cubicBezTo>
                    <a:pt x="5" y="22"/>
                    <a:pt x="3" y="25"/>
                    <a:pt x="2" y="28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5" y="32"/>
                    <a:pt x="11" y="37"/>
                    <a:pt x="17" y="37"/>
                  </a:cubicBezTo>
                  <a:cubicBezTo>
                    <a:pt x="20" y="38"/>
                    <a:pt x="23" y="37"/>
                    <a:pt x="26" y="36"/>
                  </a:cubicBezTo>
                  <a:cubicBezTo>
                    <a:pt x="28" y="35"/>
                    <a:pt x="31" y="33"/>
                    <a:pt x="33" y="31"/>
                  </a:cubicBezTo>
                  <a:cubicBezTo>
                    <a:pt x="34" y="30"/>
                    <a:pt x="34" y="30"/>
                    <a:pt x="34" y="31"/>
                  </a:cubicBezTo>
                  <a:cubicBezTo>
                    <a:pt x="34" y="31"/>
                    <a:pt x="34" y="31"/>
                    <a:pt x="34" y="32"/>
                  </a:cubicBezTo>
                  <a:cubicBezTo>
                    <a:pt x="32" y="34"/>
                    <a:pt x="29" y="36"/>
                    <a:pt x="26" y="38"/>
                  </a:cubicBezTo>
                  <a:cubicBezTo>
                    <a:pt x="23" y="39"/>
                    <a:pt x="20" y="40"/>
                    <a:pt x="16" y="40"/>
                  </a:cubicBezTo>
                  <a:cubicBezTo>
                    <a:pt x="13" y="39"/>
                    <a:pt x="10" y="38"/>
                    <a:pt x="7" y="36"/>
                  </a:cubicBezTo>
                  <a:cubicBezTo>
                    <a:pt x="4" y="34"/>
                    <a:pt x="2" y="31"/>
                    <a:pt x="0" y="28"/>
                  </a:cubicBezTo>
                  <a:cubicBezTo>
                    <a:pt x="0" y="28"/>
                    <a:pt x="0" y="27"/>
                    <a:pt x="0" y="27"/>
                  </a:cubicBezTo>
                  <a:cubicBezTo>
                    <a:pt x="1" y="24"/>
                    <a:pt x="3" y="21"/>
                    <a:pt x="5" y="18"/>
                  </a:cubicBezTo>
                  <a:cubicBezTo>
                    <a:pt x="7" y="15"/>
                    <a:pt x="9" y="12"/>
                    <a:pt x="11" y="9"/>
                  </a:cubicBezTo>
                  <a:cubicBezTo>
                    <a:pt x="14" y="7"/>
                    <a:pt x="17" y="4"/>
                    <a:pt x="20" y="2"/>
                  </a:cubicBezTo>
                  <a:cubicBezTo>
                    <a:pt x="23" y="1"/>
                    <a:pt x="26" y="0"/>
                    <a:pt x="30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31" y="0"/>
                    <a:pt x="30" y="1"/>
                    <a:pt x="3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31"/>
            <p:cNvSpPr/>
            <p:nvPr/>
          </p:nvSpPr>
          <p:spPr bwMode="auto">
            <a:xfrm>
              <a:off x="2899" y="1574"/>
              <a:ext cx="77" cy="38"/>
            </a:xfrm>
            <a:custGeom>
              <a:avLst/>
              <a:gdLst>
                <a:gd name="T0" fmla="*/ 32 w 32"/>
                <a:gd name="T1" fmla="*/ 1 h 16"/>
                <a:gd name="T2" fmla="*/ 1 w 32"/>
                <a:gd name="T3" fmla="*/ 15 h 16"/>
                <a:gd name="T4" fmla="*/ 0 w 32"/>
                <a:gd name="T5" fmla="*/ 15 h 16"/>
                <a:gd name="T6" fmla="*/ 0 w 32"/>
                <a:gd name="T7" fmla="*/ 14 h 16"/>
                <a:gd name="T8" fmla="*/ 0 w 32"/>
                <a:gd name="T9" fmla="*/ 14 h 16"/>
                <a:gd name="T10" fmla="*/ 31 w 32"/>
                <a:gd name="T11" fmla="*/ 0 h 16"/>
                <a:gd name="T12" fmla="*/ 32 w 32"/>
                <a:gd name="T13" fmla="*/ 0 h 16"/>
                <a:gd name="T14" fmla="*/ 32 w 32"/>
                <a:gd name="T1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6">
                  <a:moveTo>
                    <a:pt x="32" y="1"/>
                  </a:moveTo>
                  <a:cubicBezTo>
                    <a:pt x="21" y="4"/>
                    <a:pt x="10" y="9"/>
                    <a:pt x="1" y="15"/>
                  </a:cubicBezTo>
                  <a:cubicBezTo>
                    <a:pt x="1" y="16"/>
                    <a:pt x="1" y="15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0" y="7"/>
                    <a:pt x="20" y="3"/>
                    <a:pt x="3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"/>
                    <a:pt x="32" y="1"/>
                    <a:pt x="3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32"/>
            <p:cNvSpPr/>
            <p:nvPr/>
          </p:nvSpPr>
          <p:spPr bwMode="auto">
            <a:xfrm>
              <a:off x="2999" y="1500"/>
              <a:ext cx="34" cy="57"/>
            </a:xfrm>
            <a:custGeom>
              <a:avLst/>
              <a:gdLst>
                <a:gd name="T0" fmla="*/ 13 w 14"/>
                <a:gd name="T1" fmla="*/ 1 h 24"/>
                <a:gd name="T2" fmla="*/ 1 w 14"/>
                <a:gd name="T3" fmla="*/ 24 h 24"/>
                <a:gd name="T4" fmla="*/ 0 w 14"/>
                <a:gd name="T5" fmla="*/ 24 h 24"/>
                <a:gd name="T6" fmla="*/ 0 w 14"/>
                <a:gd name="T7" fmla="*/ 24 h 24"/>
                <a:gd name="T8" fmla="*/ 13 w 14"/>
                <a:gd name="T9" fmla="*/ 1 h 24"/>
                <a:gd name="T10" fmla="*/ 13 w 14"/>
                <a:gd name="T11" fmla="*/ 1 h 24"/>
                <a:gd name="T12" fmla="*/ 13 w 14"/>
                <a:gd name="T13" fmla="*/ 1 h 24"/>
                <a:gd name="T14" fmla="*/ 13 w 14"/>
                <a:gd name="T1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24">
                  <a:moveTo>
                    <a:pt x="13" y="1"/>
                  </a:moveTo>
                  <a:cubicBezTo>
                    <a:pt x="7" y="7"/>
                    <a:pt x="3" y="16"/>
                    <a:pt x="1" y="24"/>
                  </a:cubicBezTo>
                  <a:cubicBezTo>
                    <a:pt x="1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15"/>
                    <a:pt x="6" y="7"/>
                    <a:pt x="13" y="1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4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33"/>
            <p:cNvSpPr/>
            <p:nvPr/>
          </p:nvSpPr>
          <p:spPr bwMode="auto">
            <a:xfrm>
              <a:off x="3016" y="1528"/>
              <a:ext cx="53" cy="31"/>
            </a:xfrm>
            <a:custGeom>
              <a:avLst/>
              <a:gdLst>
                <a:gd name="T0" fmla="*/ 22 w 22"/>
                <a:gd name="T1" fmla="*/ 1 h 13"/>
                <a:gd name="T2" fmla="*/ 0 w 22"/>
                <a:gd name="T3" fmla="*/ 13 h 13"/>
                <a:gd name="T4" fmla="*/ 0 w 22"/>
                <a:gd name="T5" fmla="*/ 13 h 13"/>
                <a:gd name="T6" fmla="*/ 0 w 22"/>
                <a:gd name="T7" fmla="*/ 13 h 13"/>
                <a:gd name="T8" fmla="*/ 21 w 22"/>
                <a:gd name="T9" fmla="*/ 1 h 13"/>
                <a:gd name="T10" fmla="*/ 21 w 22"/>
                <a:gd name="T11" fmla="*/ 1 h 13"/>
                <a:gd name="T12" fmla="*/ 22 w 22"/>
                <a:gd name="T13" fmla="*/ 0 h 13"/>
                <a:gd name="T14" fmla="*/ 22 w 22"/>
                <a:gd name="T15" fmla="*/ 1 h 13"/>
                <a:gd name="T16" fmla="*/ 22 w 22"/>
                <a:gd name="T1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3">
                  <a:moveTo>
                    <a:pt x="22" y="1"/>
                  </a:moveTo>
                  <a:cubicBezTo>
                    <a:pt x="17" y="8"/>
                    <a:pt x="9" y="12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8" y="11"/>
                    <a:pt x="16" y="7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22" y="0"/>
                    <a:pt x="22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34"/>
            <p:cNvSpPr/>
            <p:nvPr/>
          </p:nvSpPr>
          <p:spPr bwMode="auto">
            <a:xfrm>
              <a:off x="3016" y="1524"/>
              <a:ext cx="41" cy="28"/>
            </a:xfrm>
            <a:custGeom>
              <a:avLst/>
              <a:gdLst>
                <a:gd name="T0" fmla="*/ 17 w 17"/>
                <a:gd name="T1" fmla="*/ 1 h 12"/>
                <a:gd name="T2" fmla="*/ 0 w 17"/>
                <a:gd name="T3" fmla="*/ 12 h 12"/>
                <a:gd name="T4" fmla="*/ 0 w 17"/>
                <a:gd name="T5" fmla="*/ 12 h 12"/>
                <a:gd name="T6" fmla="*/ 0 w 17"/>
                <a:gd name="T7" fmla="*/ 11 h 12"/>
                <a:gd name="T8" fmla="*/ 16 w 17"/>
                <a:gd name="T9" fmla="*/ 0 h 12"/>
                <a:gd name="T10" fmla="*/ 16 w 17"/>
                <a:gd name="T11" fmla="*/ 0 h 12"/>
                <a:gd name="T12" fmla="*/ 17 w 17"/>
                <a:gd name="T13" fmla="*/ 0 h 12"/>
                <a:gd name="T14" fmla="*/ 17 w 17"/>
                <a:gd name="T15" fmla="*/ 1 h 12"/>
                <a:gd name="T16" fmla="*/ 17 w 17"/>
                <a:gd name="T1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2">
                  <a:moveTo>
                    <a:pt x="17" y="1"/>
                  </a:moveTo>
                  <a:cubicBezTo>
                    <a:pt x="12" y="6"/>
                    <a:pt x="7" y="10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" y="9"/>
                    <a:pt x="12" y="5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7" y="0"/>
                    <a:pt x="17" y="0"/>
                  </a:cubicBezTo>
                  <a:cubicBezTo>
                    <a:pt x="17" y="0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35"/>
            <p:cNvSpPr/>
            <p:nvPr/>
          </p:nvSpPr>
          <p:spPr bwMode="auto">
            <a:xfrm>
              <a:off x="3007" y="1505"/>
              <a:ext cx="43" cy="52"/>
            </a:xfrm>
            <a:custGeom>
              <a:avLst/>
              <a:gdLst>
                <a:gd name="T0" fmla="*/ 17 w 18"/>
                <a:gd name="T1" fmla="*/ 1 h 22"/>
                <a:gd name="T2" fmla="*/ 12 w 18"/>
                <a:gd name="T3" fmla="*/ 5 h 22"/>
                <a:gd name="T4" fmla="*/ 8 w 18"/>
                <a:gd name="T5" fmla="*/ 10 h 22"/>
                <a:gd name="T6" fmla="*/ 0 w 18"/>
                <a:gd name="T7" fmla="*/ 22 h 22"/>
                <a:gd name="T8" fmla="*/ 0 w 18"/>
                <a:gd name="T9" fmla="*/ 22 h 22"/>
                <a:gd name="T10" fmla="*/ 0 w 18"/>
                <a:gd name="T11" fmla="*/ 21 h 22"/>
                <a:gd name="T12" fmla="*/ 7 w 18"/>
                <a:gd name="T13" fmla="*/ 10 h 22"/>
                <a:gd name="T14" fmla="*/ 11 w 18"/>
                <a:gd name="T15" fmla="*/ 5 h 22"/>
                <a:gd name="T16" fmla="*/ 16 w 18"/>
                <a:gd name="T17" fmla="*/ 0 h 22"/>
                <a:gd name="T18" fmla="*/ 17 w 18"/>
                <a:gd name="T19" fmla="*/ 0 h 22"/>
                <a:gd name="T20" fmla="*/ 17 w 18"/>
                <a:gd name="T21" fmla="*/ 0 h 22"/>
                <a:gd name="T22" fmla="*/ 17 w 18"/>
                <a:gd name="T23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22">
                  <a:moveTo>
                    <a:pt x="17" y="1"/>
                  </a:moveTo>
                  <a:cubicBezTo>
                    <a:pt x="15" y="2"/>
                    <a:pt x="14" y="4"/>
                    <a:pt x="12" y="5"/>
                  </a:cubicBezTo>
                  <a:cubicBezTo>
                    <a:pt x="11" y="7"/>
                    <a:pt x="9" y="9"/>
                    <a:pt x="8" y="10"/>
                  </a:cubicBezTo>
                  <a:cubicBezTo>
                    <a:pt x="5" y="14"/>
                    <a:pt x="2" y="18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2" y="17"/>
                    <a:pt x="4" y="13"/>
                    <a:pt x="7" y="10"/>
                  </a:cubicBezTo>
                  <a:cubicBezTo>
                    <a:pt x="8" y="8"/>
                    <a:pt x="10" y="6"/>
                    <a:pt x="11" y="5"/>
                  </a:cubicBezTo>
                  <a:cubicBezTo>
                    <a:pt x="13" y="3"/>
                    <a:pt x="15" y="1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36"/>
            <p:cNvSpPr>
              <a:spLocks noEditPoints="1"/>
            </p:cNvSpPr>
            <p:nvPr/>
          </p:nvSpPr>
          <p:spPr bwMode="auto">
            <a:xfrm>
              <a:off x="2811" y="1148"/>
              <a:ext cx="188" cy="257"/>
            </a:xfrm>
            <a:custGeom>
              <a:avLst/>
              <a:gdLst>
                <a:gd name="T0" fmla="*/ 0 w 79"/>
                <a:gd name="T1" fmla="*/ 108 h 108"/>
                <a:gd name="T2" fmla="*/ 0 w 79"/>
                <a:gd name="T3" fmla="*/ 106 h 108"/>
                <a:gd name="T4" fmla="*/ 0 w 79"/>
                <a:gd name="T5" fmla="*/ 105 h 108"/>
                <a:gd name="T6" fmla="*/ 1 w 79"/>
                <a:gd name="T7" fmla="*/ 103 h 108"/>
                <a:gd name="T8" fmla="*/ 1 w 79"/>
                <a:gd name="T9" fmla="*/ 99 h 108"/>
                <a:gd name="T10" fmla="*/ 3 w 79"/>
                <a:gd name="T11" fmla="*/ 90 h 108"/>
                <a:gd name="T12" fmla="*/ 8 w 79"/>
                <a:gd name="T13" fmla="*/ 73 h 108"/>
                <a:gd name="T14" fmla="*/ 23 w 79"/>
                <a:gd name="T15" fmla="*/ 42 h 108"/>
                <a:gd name="T16" fmla="*/ 46 w 79"/>
                <a:gd name="T17" fmla="*/ 15 h 108"/>
                <a:gd name="T18" fmla="*/ 78 w 79"/>
                <a:gd name="T19" fmla="*/ 0 h 108"/>
                <a:gd name="T20" fmla="*/ 79 w 79"/>
                <a:gd name="T21" fmla="*/ 0 h 108"/>
                <a:gd name="T22" fmla="*/ 79 w 79"/>
                <a:gd name="T23" fmla="*/ 1 h 108"/>
                <a:gd name="T24" fmla="*/ 69 w 79"/>
                <a:gd name="T25" fmla="*/ 34 h 108"/>
                <a:gd name="T26" fmla="*/ 51 w 79"/>
                <a:gd name="T27" fmla="*/ 63 h 108"/>
                <a:gd name="T28" fmla="*/ 29 w 79"/>
                <a:gd name="T29" fmla="*/ 88 h 108"/>
                <a:gd name="T30" fmla="*/ 15 w 79"/>
                <a:gd name="T31" fmla="*/ 99 h 108"/>
                <a:gd name="T32" fmla="*/ 0 w 79"/>
                <a:gd name="T33" fmla="*/ 108 h 108"/>
                <a:gd name="T34" fmla="*/ 1 w 79"/>
                <a:gd name="T35" fmla="*/ 107 h 108"/>
                <a:gd name="T36" fmla="*/ 14 w 79"/>
                <a:gd name="T37" fmla="*/ 97 h 108"/>
                <a:gd name="T38" fmla="*/ 27 w 79"/>
                <a:gd name="T39" fmla="*/ 86 h 108"/>
                <a:gd name="T40" fmla="*/ 50 w 79"/>
                <a:gd name="T41" fmla="*/ 62 h 108"/>
                <a:gd name="T42" fmla="*/ 67 w 79"/>
                <a:gd name="T43" fmla="*/ 33 h 108"/>
                <a:gd name="T44" fmla="*/ 77 w 79"/>
                <a:gd name="T45" fmla="*/ 1 h 108"/>
                <a:gd name="T46" fmla="*/ 78 w 79"/>
                <a:gd name="T47" fmla="*/ 2 h 108"/>
                <a:gd name="T48" fmla="*/ 47 w 79"/>
                <a:gd name="T49" fmla="*/ 17 h 108"/>
                <a:gd name="T50" fmla="*/ 25 w 79"/>
                <a:gd name="T51" fmla="*/ 43 h 108"/>
                <a:gd name="T52" fmla="*/ 10 w 79"/>
                <a:gd name="T53" fmla="*/ 74 h 108"/>
                <a:gd name="T54" fmla="*/ 5 w 79"/>
                <a:gd name="T55" fmla="*/ 91 h 108"/>
                <a:gd name="T56" fmla="*/ 3 w 79"/>
                <a:gd name="T57" fmla="*/ 99 h 108"/>
                <a:gd name="T58" fmla="*/ 3 w 79"/>
                <a:gd name="T59" fmla="*/ 103 h 108"/>
                <a:gd name="T60" fmla="*/ 2 w 79"/>
                <a:gd name="T61" fmla="*/ 105 h 108"/>
                <a:gd name="T62" fmla="*/ 2 w 79"/>
                <a:gd name="T63" fmla="*/ 107 h 108"/>
                <a:gd name="T64" fmla="*/ 1 w 79"/>
                <a:gd name="T65" fmla="*/ 10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108">
                  <a:moveTo>
                    <a:pt x="0" y="108"/>
                  </a:moveTo>
                  <a:cubicBezTo>
                    <a:pt x="0" y="108"/>
                    <a:pt x="0" y="107"/>
                    <a:pt x="0" y="106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2" y="96"/>
                    <a:pt x="2" y="93"/>
                    <a:pt x="3" y="90"/>
                  </a:cubicBezTo>
                  <a:cubicBezTo>
                    <a:pt x="5" y="84"/>
                    <a:pt x="6" y="79"/>
                    <a:pt x="8" y="73"/>
                  </a:cubicBezTo>
                  <a:cubicBezTo>
                    <a:pt x="12" y="62"/>
                    <a:pt x="17" y="52"/>
                    <a:pt x="23" y="42"/>
                  </a:cubicBezTo>
                  <a:cubicBezTo>
                    <a:pt x="29" y="32"/>
                    <a:pt x="37" y="23"/>
                    <a:pt x="46" y="15"/>
                  </a:cubicBezTo>
                  <a:cubicBezTo>
                    <a:pt x="56" y="8"/>
                    <a:pt x="66" y="3"/>
                    <a:pt x="78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77" y="12"/>
                    <a:pt x="73" y="23"/>
                    <a:pt x="69" y="34"/>
                  </a:cubicBezTo>
                  <a:cubicBezTo>
                    <a:pt x="64" y="44"/>
                    <a:pt x="58" y="54"/>
                    <a:pt x="51" y="63"/>
                  </a:cubicBezTo>
                  <a:cubicBezTo>
                    <a:pt x="45" y="72"/>
                    <a:pt x="37" y="80"/>
                    <a:pt x="29" y="88"/>
                  </a:cubicBezTo>
                  <a:cubicBezTo>
                    <a:pt x="25" y="92"/>
                    <a:pt x="20" y="95"/>
                    <a:pt x="15" y="99"/>
                  </a:cubicBezTo>
                  <a:cubicBezTo>
                    <a:pt x="11" y="102"/>
                    <a:pt x="5" y="105"/>
                    <a:pt x="0" y="108"/>
                  </a:cubicBezTo>
                  <a:close/>
                  <a:moveTo>
                    <a:pt x="1" y="107"/>
                  </a:moveTo>
                  <a:cubicBezTo>
                    <a:pt x="6" y="103"/>
                    <a:pt x="10" y="100"/>
                    <a:pt x="14" y="97"/>
                  </a:cubicBezTo>
                  <a:cubicBezTo>
                    <a:pt x="19" y="94"/>
                    <a:pt x="23" y="90"/>
                    <a:pt x="27" y="86"/>
                  </a:cubicBezTo>
                  <a:cubicBezTo>
                    <a:pt x="36" y="79"/>
                    <a:pt x="43" y="71"/>
                    <a:pt x="50" y="62"/>
                  </a:cubicBezTo>
                  <a:cubicBezTo>
                    <a:pt x="57" y="53"/>
                    <a:pt x="62" y="43"/>
                    <a:pt x="67" y="33"/>
                  </a:cubicBezTo>
                  <a:cubicBezTo>
                    <a:pt x="72" y="23"/>
                    <a:pt x="75" y="12"/>
                    <a:pt x="77" y="1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67" y="5"/>
                    <a:pt x="56" y="10"/>
                    <a:pt x="47" y="17"/>
                  </a:cubicBezTo>
                  <a:cubicBezTo>
                    <a:pt x="39" y="24"/>
                    <a:pt x="31" y="33"/>
                    <a:pt x="25" y="43"/>
                  </a:cubicBezTo>
                  <a:cubicBezTo>
                    <a:pt x="19" y="52"/>
                    <a:pt x="14" y="63"/>
                    <a:pt x="10" y="74"/>
                  </a:cubicBezTo>
                  <a:cubicBezTo>
                    <a:pt x="8" y="79"/>
                    <a:pt x="7" y="85"/>
                    <a:pt x="5" y="91"/>
                  </a:cubicBezTo>
                  <a:cubicBezTo>
                    <a:pt x="4" y="93"/>
                    <a:pt x="4" y="96"/>
                    <a:pt x="3" y="99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107"/>
                    <a:pt x="2" y="106"/>
                    <a:pt x="1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37"/>
            <p:cNvSpPr/>
            <p:nvPr/>
          </p:nvSpPr>
          <p:spPr bwMode="auto">
            <a:xfrm>
              <a:off x="2811" y="1152"/>
              <a:ext cx="186" cy="253"/>
            </a:xfrm>
            <a:custGeom>
              <a:avLst/>
              <a:gdLst>
                <a:gd name="T0" fmla="*/ 78 w 78"/>
                <a:gd name="T1" fmla="*/ 2 h 106"/>
                <a:gd name="T2" fmla="*/ 53 w 78"/>
                <a:gd name="T3" fmla="*/ 23 h 106"/>
                <a:gd name="T4" fmla="*/ 33 w 78"/>
                <a:gd name="T5" fmla="*/ 48 h 106"/>
                <a:gd name="T6" fmla="*/ 16 w 78"/>
                <a:gd name="T7" fmla="*/ 76 h 106"/>
                <a:gd name="T8" fmla="*/ 8 w 78"/>
                <a:gd name="T9" fmla="*/ 91 h 106"/>
                <a:gd name="T10" fmla="*/ 2 w 78"/>
                <a:gd name="T11" fmla="*/ 106 h 106"/>
                <a:gd name="T12" fmla="*/ 0 w 78"/>
                <a:gd name="T13" fmla="*/ 105 h 106"/>
                <a:gd name="T14" fmla="*/ 7 w 78"/>
                <a:gd name="T15" fmla="*/ 90 h 106"/>
                <a:gd name="T16" fmla="*/ 14 w 78"/>
                <a:gd name="T17" fmla="*/ 75 h 106"/>
                <a:gd name="T18" fmla="*/ 31 w 78"/>
                <a:gd name="T19" fmla="*/ 47 h 106"/>
                <a:gd name="T20" fmla="*/ 52 w 78"/>
                <a:gd name="T21" fmla="*/ 22 h 106"/>
                <a:gd name="T22" fmla="*/ 77 w 78"/>
                <a:gd name="T23" fmla="*/ 0 h 106"/>
                <a:gd name="T24" fmla="*/ 78 w 78"/>
                <a:gd name="T25" fmla="*/ 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106">
                  <a:moveTo>
                    <a:pt x="78" y="2"/>
                  </a:moveTo>
                  <a:cubicBezTo>
                    <a:pt x="69" y="8"/>
                    <a:pt x="61" y="15"/>
                    <a:pt x="53" y="23"/>
                  </a:cubicBezTo>
                  <a:cubicBezTo>
                    <a:pt x="46" y="31"/>
                    <a:pt x="39" y="39"/>
                    <a:pt x="33" y="48"/>
                  </a:cubicBezTo>
                  <a:cubicBezTo>
                    <a:pt x="26" y="57"/>
                    <a:pt x="21" y="67"/>
                    <a:pt x="16" y="76"/>
                  </a:cubicBezTo>
                  <a:cubicBezTo>
                    <a:pt x="13" y="81"/>
                    <a:pt x="11" y="86"/>
                    <a:pt x="8" y="91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9" y="85"/>
                    <a:pt x="11" y="80"/>
                    <a:pt x="14" y="75"/>
                  </a:cubicBezTo>
                  <a:cubicBezTo>
                    <a:pt x="19" y="66"/>
                    <a:pt x="25" y="56"/>
                    <a:pt x="31" y="47"/>
                  </a:cubicBezTo>
                  <a:cubicBezTo>
                    <a:pt x="37" y="38"/>
                    <a:pt x="44" y="30"/>
                    <a:pt x="52" y="22"/>
                  </a:cubicBezTo>
                  <a:cubicBezTo>
                    <a:pt x="59" y="14"/>
                    <a:pt x="67" y="6"/>
                    <a:pt x="77" y="0"/>
                  </a:cubicBezTo>
                  <a:lnTo>
                    <a:pt x="7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38"/>
            <p:cNvSpPr/>
            <p:nvPr/>
          </p:nvSpPr>
          <p:spPr bwMode="auto">
            <a:xfrm>
              <a:off x="2811" y="1155"/>
              <a:ext cx="186" cy="250"/>
            </a:xfrm>
            <a:custGeom>
              <a:avLst/>
              <a:gdLst>
                <a:gd name="T0" fmla="*/ 78 w 78"/>
                <a:gd name="T1" fmla="*/ 1 h 105"/>
                <a:gd name="T2" fmla="*/ 2 w 78"/>
                <a:gd name="T3" fmla="*/ 105 h 105"/>
                <a:gd name="T4" fmla="*/ 0 w 78"/>
                <a:gd name="T5" fmla="*/ 104 h 105"/>
                <a:gd name="T6" fmla="*/ 39 w 78"/>
                <a:gd name="T7" fmla="*/ 52 h 105"/>
                <a:gd name="T8" fmla="*/ 77 w 78"/>
                <a:gd name="T9" fmla="*/ 0 h 105"/>
                <a:gd name="T10" fmla="*/ 78 w 78"/>
                <a:gd name="T11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05">
                  <a:moveTo>
                    <a:pt x="78" y="1"/>
                  </a:moveTo>
                  <a:cubicBezTo>
                    <a:pt x="54" y="37"/>
                    <a:pt x="28" y="71"/>
                    <a:pt x="2" y="105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14" y="87"/>
                    <a:pt x="27" y="70"/>
                    <a:pt x="39" y="52"/>
                  </a:cubicBezTo>
                  <a:cubicBezTo>
                    <a:pt x="52" y="35"/>
                    <a:pt x="65" y="18"/>
                    <a:pt x="77" y="0"/>
                  </a:cubicBezTo>
                  <a:lnTo>
                    <a:pt x="78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39"/>
            <p:cNvSpPr>
              <a:spLocks noEditPoints="1"/>
            </p:cNvSpPr>
            <p:nvPr/>
          </p:nvSpPr>
          <p:spPr bwMode="auto">
            <a:xfrm>
              <a:off x="2804" y="822"/>
              <a:ext cx="150" cy="278"/>
            </a:xfrm>
            <a:custGeom>
              <a:avLst/>
              <a:gdLst>
                <a:gd name="T0" fmla="*/ 1 w 63"/>
                <a:gd name="T1" fmla="*/ 117 h 117"/>
                <a:gd name="T2" fmla="*/ 0 w 63"/>
                <a:gd name="T3" fmla="*/ 115 h 117"/>
                <a:gd name="T4" fmla="*/ 0 w 63"/>
                <a:gd name="T5" fmla="*/ 114 h 117"/>
                <a:gd name="T6" fmla="*/ 0 w 63"/>
                <a:gd name="T7" fmla="*/ 112 h 117"/>
                <a:gd name="T8" fmla="*/ 1 w 63"/>
                <a:gd name="T9" fmla="*/ 107 h 117"/>
                <a:gd name="T10" fmla="*/ 1 w 63"/>
                <a:gd name="T11" fmla="*/ 99 h 117"/>
                <a:gd name="T12" fmla="*/ 4 w 63"/>
                <a:gd name="T13" fmla="*/ 82 h 117"/>
                <a:gd name="T14" fmla="*/ 15 w 63"/>
                <a:gd name="T15" fmla="*/ 49 h 117"/>
                <a:gd name="T16" fmla="*/ 33 w 63"/>
                <a:gd name="T17" fmla="*/ 20 h 117"/>
                <a:gd name="T18" fmla="*/ 61 w 63"/>
                <a:gd name="T19" fmla="*/ 1 h 117"/>
                <a:gd name="T20" fmla="*/ 63 w 63"/>
                <a:gd name="T21" fmla="*/ 0 h 117"/>
                <a:gd name="T22" fmla="*/ 63 w 63"/>
                <a:gd name="T23" fmla="*/ 2 h 117"/>
                <a:gd name="T24" fmla="*/ 56 w 63"/>
                <a:gd name="T25" fmla="*/ 34 h 117"/>
                <a:gd name="T26" fmla="*/ 44 w 63"/>
                <a:gd name="T27" fmla="*/ 65 h 117"/>
                <a:gd name="T28" fmla="*/ 25 w 63"/>
                <a:gd name="T29" fmla="*/ 93 h 117"/>
                <a:gd name="T30" fmla="*/ 14 w 63"/>
                <a:gd name="T31" fmla="*/ 106 h 117"/>
                <a:gd name="T32" fmla="*/ 1 w 63"/>
                <a:gd name="T33" fmla="*/ 117 h 117"/>
                <a:gd name="T34" fmla="*/ 2 w 63"/>
                <a:gd name="T35" fmla="*/ 115 h 117"/>
                <a:gd name="T36" fmla="*/ 7 w 63"/>
                <a:gd name="T37" fmla="*/ 109 h 117"/>
                <a:gd name="T38" fmla="*/ 12 w 63"/>
                <a:gd name="T39" fmla="*/ 104 h 117"/>
                <a:gd name="T40" fmla="*/ 23 w 63"/>
                <a:gd name="T41" fmla="*/ 91 h 117"/>
                <a:gd name="T42" fmla="*/ 42 w 63"/>
                <a:gd name="T43" fmla="*/ 64 h 117"/>
                <a:gd name="T44" fmla="*/ 54 w 63"/>
                <a:gd name="T45" fmla="*/ 34 h 117"/>
                <a:gd name="T46" fmla="*/ 60 w 63"/>
                <a:gd name="T47" fmla="*/ 2 h 117"/>
                <a:gd name="T48" fmla="*/ 62 w 63"/>
                <a:gd name="T49" fmla="*/ 3 h 117"/>
                <a:gd name="T50" fmla="*/ 35 w 63"/>
                <a:gd name="T51" fmla="*/ 22 h 117"/>
                <a:gd name="T52" fmla="*/ 17 w 63"/>
                <a:gd name="T53" fmla="*/ 50 h 117"/>
                <a:gd name="T54" fmla="*/ 7 w 63"/>
                <a:gd name="T55" fmla="*/ 83 h 117"/>
                <a:gd name="T56" fmla="*/ 4 w 63"/>
                <a:gd name="T57" fmla="*/ 99 h 117"/>
                <a:gd name="T58" fmla="*/ 3 w 63"/>
                <a:gd name="T59" fmla="*/ 108 h 117"/>
                <a:gd name="T60" fmla="*/ 3 w 63"/>
                <a:gd name="T61" fmla="*/ 112 h 117"/>
                <a:gd name="T62" fmla="*/ 3 w 63"/>
                <a:gd name="T63" fmla="*/ 114 h 117"/>
                <a:gd name="T64" fmla="*/ 3 w 63"/>
                <a:gd name="T65" fmla="*/ 115 h 117"/>
                <a:gd name="T66" fmla="*/ 2 w 63"/>
                <a:gd name="T67" fmla="*/ 11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" h="117">
                  <a:moveTo>
                    <a:pt x="1" y="117"/>
                  </a:moveTo>
                  <a:cubicBezTo>
                    <a:pt x="0" y="117"/>
                    <a:pt x="0" y="116"/>
                    <a:pt x="0" y="115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1" y="105"/>
                    <a:pt x="1" y="102"/>
                    <a:pt x="1" y="99"/>
                  </a:cubicBezTo>
                  <a:cubicBezTo>
                    <a:pt x="2" y="93"/>
                    <a:pt x="3" y="88"/>
                    <a:pt x="4" y="82"/>
                  </a:cubicBezTo>
                  <a:cubicBezTo>
                    <a:pt x="7" y="71"/>
                    <a:pt x="10" y="60"/>
                    <a:pt x="15" y="49"/>
                  </a:cubicBezTo>
                  <a:cubicBezTo>
                    <a:pt x="19" y="39"/>
                    <a:pt x="25" y="29"/>
                    <a:pt x="33" y="20"/>
                  </a:cubicBezTo>
                  <a:cubicBezTo>
                    <a:pt x="41" y="12"/>
                    <a:pt x="50" y="5"/>
                    <a:pt x="61" y="1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2" y="13"/>
                    <a:pt x="60" y="24"/>
                    <a:pt x="56" y="34"/>
                  </a:cubicBezTo>
                  <a:cubicBezTo>
                    <a:pt x="53" y="45"/>
                    <a:pt x="49" y="55"/>
                    <a:pt x="44" y="65"/>
                  </a:cubicBezTo>
                  <a:cubicBezTo>
                    <a:pt x="38" y="75"/>
                    <a:pt x="32" y="84"/>
                    <a:pt x="25" y="93"/>
                  </a:cubicBezTo>
                  <a:cubicBezTo>
                    <a:pt x="22" y="97"/>
                    <a:pt x="18" y="101"/>
                    <a:pt x="14" y="106"/>
                  </a:cubicBezTo>
                  <a:cubicBezTo>
                    <a:pt x="11" y="110"/>
                    <a:pt x="5" y="114"/>
                    <a:pt x="1" y="117"/>
                  </a:cubicBezTo>
                  <a:close/>
                  <a:moveTo>
                    <a:pt x="2" y="115"/>
                  </a:moveTo>
                  <a:cubicBezTo>
                    <a:pt x="7" y="109"/>
                    <a:pt x="7" y="109"/>
                    <a:pt x="7" y="109"/>
                  </a:cubicBezTo>
                  <a:cubicBezTo>
                    <a:pt x="9" y="107"/>
                    <a:pt x="11" y="106"/>
                    <a:pt x="12" y="104"/>
                  </a:cubicBezTo>
                  <a:cubicBezTo>
                    <a:pt x="16" y="100"/>
                    <a:pt x="20" y="96"/>
                    <a:pt x="23" y="91"/>
                  </a:cubicBezTo>
                  <a:cubicBezTo>
                    <a:pt x="30" y="83"/>
                    <a:pt x="36" y="74"/>
                    <a:pt x="42" y="64"/>
                  </a:cubicBezTo>
                  <a:cubicBezTo>
                    <a:pt x="47" y="54"/>
                    <a:pt x="51" y="44"/>
                    <a:pt x="54" y="34"/>
                  </a:cubicBezTo>
                  <a:cubicBezTo>
                    <a:pt x="57" y="23"/>
                    <a:pt x="60" y="12"/>
                    <a:pt x="60" y="2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52" y="7"/>
                    <a:pt x="42" y="14"/>
                    <a:pt x="35" y="22"/>
                  </a:cubicBezTo>
                  <a:cubicBezTo>
                    <a:pt x="27" y="30"/>
                    <a:pt x="22" y="40"/>
                    <a:pt x="17" y="50"/>
                  </a:cubicBezTo>
                  <a:cubicBezTo>
                    <a:pt x="12" y="61"/>
                    <a:pt x="9" y="72"/>
                    <a:pt x="7" y="83"/>
                  </a:cubicBezTo>
                  <a:cubicBezTo>
                    <a:pt x="6" y="88"/>
                    <a:pt x="5" y="94"/>
                    <a:pt x="4" y="99"/>
                  </a:cubicBezTo>
                  <a:cubicBezTo>
                    <a:pt x="4" y="102"/>
                    <a:pt x="4" y="105"/>
                    <a:pt x="3" y="108"/>
                  </a:cubicBezTo>
                  <a:cubicBezTo>
                    <a:pt x="3" y="112"/>
                    <a:pt x="3" y="112"/>
                    <a:pt x="3" y="112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5"/>
                    <a:pt x="3" y="115"/>
                    <a:pt x="3" y="115"/>
                  </a:cubicBezTo>
                  <a:cubicBezTo>
                    <a:pt x="3" y="115"/>
                    <a:pt x="2" y="115"/>
                    <a:pt x="2" y="1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40"/>
            <p:cNvSpPr/>
            <p:nvPr/>
          </p:nvSpPr>
          <p:spPr bwMode="auto">
            <a:xfrm>
              <a:off x="2804" y="829"/>
              <a:ext cx="148" cy="269"/>
            </a:xfrm>
            <a:custGeom>
              <a:avLst/>
              <a:gdLst>
                <a:gd name="T0" fmla="*/ 62 w 62"/>
                <a:gd name="T1" fmla="*/ 2 h 113"/>
                <a:gd name="T2" fmla="*/ 41 w 62"/>
                <a:gd name="T3" fmla="*/ 26 h 113"/>
                <a:gd name="T4" fmla="*/ 25 w 62"/>
                <a:gd name="T5" fmla="*/ 53 h 113"/>
                <a:gd name="T6" fmla="*/ 12 w 62"/>
                <a:gd name="T7" fmla="*/ 83 h 113"/>
                <a:gd name="T8" fmla="*/ 7 w 62"/>
                <a:gd name="T9" fmla="*/ 98 h 113"/>
                <a:gd name="T10" fmla="*/ 3 w 62"/>
                <a:gd name="T11" fmla="*/ 113 h 113"/>
                <a:gd name="T12" fmla="*/ 0 w 62"/>
                <a:gd name="T13" fmla="*/ 113 h 113"/>
                <a:gd name="T14" fmla="*/ 5 w 62"/>
                <a:gd name="T15" fmla="*/ 97 h 113"/>
                <a:gd name="T16" fmla="*/ 10 w 62"/>
                <a:gd name="T17" fmla="*/ 82 h 113"/>
                <a:gd name="T18" fmla="*/ 23 w 62"/>
                <a:gd name="T19" fmla="*/ 52 h 113"/>
                <a:gd name="T20" fmla="*/ 39 w 62"/>
                <a:gd name="T21" fmla="*/ 24 h 113"/>
                <a:gd name="T22" fmla="*/ 60 w 62"/>
                <a:gd name="T23" fmla="*/ 0 h 113"/>
                <a:gd name="T24" fmla="*/ 62 w 62"/>
                <a:gd name="T25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113">
                  <a:moveTo>
                    <a:pt x="62" y="2"/>
                  </a:moveTo>
                  <a:cubicBezTo>
                    <a:pt x="54" y="9"/>
                    <a:pt x="47" y="17"/>
                    <a:pt x="41" y="26"/>
                  </a:cubicBezTo>
                  <a:cubicBezTo>
                    <a:pt x="35" y="35"/>
                    <a:pt x="30" y="44"/>
                    <a:pt x="25" y="53"/>
                  </a:cubicBezTo>
                  <a:cubicBezTo>
                    <a:pt x="20" y="63"/>
                    <a:pt x="16" y="73"/>
                    <a:pt x="12" y="83"/>
                  </a:cubicBezTo>
                  <a:cubicBezTo>
                    <a:pt x="11" y="88"/>
                    <a:pt x="9" y="93"/>
                    <a:pt x="7" y="98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6" y="92"/>
                    <a:pt x="8" y="87"/>
                    <a:pt x="10" y="82"/>
                  </a:cubicBezTo>
                  <a:cubicBezTo>
                    <a:pt x="14" y="72"/>
                    <a:pt x="18" y="62"/>
                    <a:pt x="23" y="52"/>
                  </a:cubicBezTo>
                  <a:cubicBezTo>
                    <a:pt x="28" y="43"/>
                    <a:pt x="33" y="33"/>
                    <a:pt x="39" y="24"/>
                  </a:cubicBezTo>
                  <a:cubicBezTo>
                    <a:pt x="45" y="16"/>
                    <a:pt x="52" y="7"/>
                    <a:pt x="60" y="0"/>
                  </a:cubicBez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41"/>
            <p:cNvSpPr/>
            <p:nvPr/>
          </p:nvSpPr>
          <p:spPr bwMode="auto">
            <a:xfrm>
              <a:off x="2804" y="829"/>
              <a:ext cx="148" cy="271"/>
            </a:xfrm>
            <a:custGeom>
              <a:avLst/>
              <a:gdLst>
                <a:gd name="T0" fmla="*/ 62 w 62"/>
                <a:gd name="T1" fmla="*/ 1 h 114"/>
                <a:gd name="T2" fmla="*/ 33 w 62"/>
                <a:gd name="T3" fmla="*/ 58 h 114"/>
                <a:gd name="T4" fmla="*/ 2 w 62"/>
                <a:gd name="T5" fmla="*/ 114 h 114"/>
                <a:gd name="T6" fmla="*/ 0 w 62"/>
                <a:gd name="T7" fmla="*/ 112 h 114"/>
                <a:gd name="T8" fmla="*/ 60 w 62"/>
                <a:gd name="T9" fmla="*/ 0 h 114"/>
                <a:gd name="T10" fmla="*/ 62 w 62"/>
                <a:gd name="T11" fmla="*/ 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114">
                  <a:moveTo>
                    <a:pt x="62" y="1"/>
                  </a:moveTo>
                  <a:cubicBezTo>
                    <a:pt x="53" y="20"/>
                    <a:pt x="43" y="39"/>
                    <a:pt x="33" y="58"/>
                  </a:cubicBezTo>
                  <a:cubicBezTo>
                    <a:pt x="23" y="77"/>
                    <a:pt x="13" y="95"/>
                    <a:pt x="2" y="1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1" y="76"/>
                    <a:pt x="42" y="38"/>
                    <a:pt x="60" y="0"/>
                  </a:cubicBezTo>
                  <a:lnTo>
                    <a:pt x="6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42"/>
            <p:cNvSpPr>
              <a:spLocks noEditPoints="1"/>
            </p:cNvSpPr>
            <p:nvPr/>
          </p:nvSpPr>
          <p:spPr bwMode="auto">
            <a:xfrm>
              <a:off x="3148" y="1295"/>
              <a:ext cx="205" cy="100"/>
            </a:xfrm>
            <a:custGeom>
              <a:avLst/>
              <a:gdLst>
                <a:gd name="T0" fmla="*/ 62 w 86"/>
                <a:gd name="T1" fmla="*/ 39 h 42"/>
                <a:gd name="T2" fmla="*/ 2 w 86"/>
                <a:gd name="T3" fmla="*/ 17 h 42"/>
                <a:gd name="T4" fmla="*/ 0 w 86"/>
                <a:gd name="T5" fmla="*/ 16 h 42"/>
                <a:gd name="T6" fmla="*/ 3 w 86"/>
                <a:gd name="T7" fmla="*/ 15 h 42"/>
                <a:gd name="T8" fmla="*/ 84 w 86"/>
                <a:gd name="T9" fmla="*/ 34 h 42"/>
                <a:gd name="T10" fmla="*/ 86 w 86"/>
                <a:gd name="T11" fmla="*/ 36 h 42"/>
                <a:gd name="T12" fmla="*/ 84 w 86"/>
                <a:gd name="T13" fmla="*/ 36 h 42"/>
                <a:gd name="T14" fmla="*/ 62 w 86"/>
                <a:gd name="T15" fmla="*/ 39 h 42"/>
                <a:gd name="T16" fmla="*/ 6 w 86"/>
                <a:gd name="T17" fmla="*/ 17 h 42"/>
                <a:gd name="T18" fmla="*/ 81 w 86"/>
                <a:gd name="T19" fmla="*/ 34 h 42"/>
                <a:gd name="T20" fmla="*/ 6 w 86"/>
                <a:gd name="T21" fmla="*/ 1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42">
                  <a:moveTo>
                    <a:pt x="62" y="39"/>
                  </a:moveTo>
                  <a:cubicBezTo>
                    <a:pt x="47" y="39"/>
                    <a:pt x="24" y="35"/>
                    <a:pt x="2" y="1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57" y="0"/>
                    <a:pt x="84" y="34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83" y="37"/>
                    <a:pt x="75" y="39"/>
                    <a:pt x="62" y="39"/>
                  </a:cubicBezTo>
                  <a:close/>
                  <a:moveTo>
                    <a:pt x="6" y="17"/>
                  </a:moveTo>
                  <a:cubicBezTo>
                    <a:pt x="40" y="42"/>
                    <a:pt x="72" y="36"/>
                    <a:pt x="81" y="34"/>
                  </a:cubicBezTo>
                  <a:cubicBezTo>
                    <a:pt x="58" y="8"/>
                    <a:pt x="17" y="15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43"/>
            <p:cNvSpPr/>
            <p:nvPr/>
          </p:nvSpPr>
          <p:spPr bwMode="auto">
            <a:xfrm>
              <a:off x="3155" y="1331"/>
              <a:ext cx="188" cy="50"/>
            </a:xfrm>
            <a:custGeom>
              <a:avLst/>
              <a:gdLst>
                <a:gd name="T0" fmla="*/ 78 w 79"/>
                <a:gd name="T1" fmla="*/ 21 h 21"/>
                <a:gd name="T2" fmla="*/ 60 w 79"/>
                <a:gd name="T3" fmla="*/ 12 h 21"/>
                <a:gd name="T4" fmla="*/ 41 w 79"/>
                <a:gd name="T5" fmla="*/ 6 h 21"/>
                <a:gd name="T6" fmla="*/ 20 w 79"/>
                <a:gd name="T7" fmla="*/ 3 h 21"/>
                <a:gd name="T8" fmla="*/ 10 w 79"/>
                <a:gd name="T9" fmla="*/ 2 h 21"/>
                <a:gd name="T10" fmla="*/ 0 w 79"/>
                <a:gd name="T11" fmla="*/ 2 h 21"/>
                <a:gd name="T12" fmla="*/ 0 w 79"/>
                <a:gd name="T13" fmla="*/ 0 h 21"/>
                <a:gd name="T14" fmla="*/ 10 w 79"/>
                <a:gd name="T15" fmla="*/ 1 h 21"/>
                <a:gd name="T16" fmla="*/ 21 w 79"/>
                <a:gd name="T17" fmla="*/ 1 h 21"/>
                <a:gd name="T18" fmla="*/ 41 w 79"/>
                <a:gd name="T19" fmla="*/ 4 h 21"/>
                <a:gd name="T20" fmla="*/ 61 w 79"/>
                <a:gd name="T21" fmla="*/ 10 h 21"/>
                <a:gd name="T22" fmla="*/ 79 w 79"/>
                <a:gd name="T23" fmla="*/ 20 h 21"/>
                <a:gd name="T24" fmla="*/ 78 w 79"/>
                <a:gd name="T2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21">
                  <a:moveTo>
                    <a:pt x="78" y="21"/>
                  </a:moveTo>
                  <a:cubicBezTo>
                    <a:pt x="73" y="17"/>
                    <a:pt x="67" y="14"/>
                    <a:pt x="60" y="12"/>
                  </a:cubicBezTo>
                  <a:cubicBezTo>
                    <a:pt x="54" y="9"/>
                    <a:pt x="47" y="7"/>
                    <a:pt x="41" y="6"/>
                  </a:cubicBezTo>
                  <a:cubicBezTo>
                    <a:pt x="34" y="4"/>
                    <a:pt x="27" y="4"/>
                    <a:pt x="20" y="3"/>
                  </a:cubicBezTo>
                  <a:cubicBezTo>
                    <a:pt x="17" y="3"/>
                    <a:pt x="14" y="3"/>
                    <a:pt x="1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4" y="1"/>
                    <a:pt x="17" y="1"/>
                    <a:pt x="21" y="1"/>
                  </a:cubicBezTo>
                  <a:cubicBezTo>
                    <a:pt x="27" y="2"/>
                    <a:pt x="34" y="3"/>
                    <a:pt x="41" y="4"/>
                  </a:cubicBezTo>
                  <a:cubicBezTo>
                    <a:pt x="48" y="6"/>
                    <a:pt x="54" y="7"/>
                    <a:pt x="61" y="10"/>
                  </a:cubicBezTo>
                  <a:cubicBezTo>
                    <a:pt x="67" y="12"/>
                    <a:pt x="74" y="15"/>
                    <a:pt x="79" y="20"/>
                  </a:cubicBezTo>
                  <a:lnTo>
                    <a:pt x="78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44"/>
            <p:cNvSpPr/>
            <p:nvPr/>
          </p:nvSpPr>
          <p:spPr bwMode="auto">
            <a:xfrm>
              <a:off x="3162" y="1338"/>
              <a:ext cx="181" cy="43"/>
            </a:xfrm>
            <a:custGeom>
              <a:avLst/>
              <a:gdLst>
                <a:gd name="T0" fmla="*/ 76 w 76"/>
                <a:gd name="T1" fmla="*/ 18 h 18"/>
                <a:gd name="T2" fmla="*/ 0 w 76"/>
                <a:gd name="T3" fmla="*/ 1 h 18"/>
                <a:gd name="T4" fmla="*/ 0 w 76"/>
                <a:gd name="T5" fmla="*/ 0 h 18"/>
                <a:gd name="T6" fmla="*/ 76 w 76"/>
                <a:gd name="T7" fmla="*/ 16 h 18"/>
                <a:gd name="T8" fmla="*/ 76 w 7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8">
                  <a:moveTo>
                    <a:pt x="76" y="18"/>
                  </a:moveTo>
                  <a:cubicBezTo>
                    <a:pt x="50" y="13"/>
                    <a:pt x="25" y="7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" y="6"/>
                    <a:pt x="50" y="11"/>
                    <a:pt x="76" y="16"/>
                  </a:cubicBezTo>
                  <a:lnTo>
                    <a:pt x="76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45"/>
            <p:cNvSpPr>
              <a:spLocks noEditPoints="1"/>
            </p:cNvSpPr>
            <p:nvPr/>
          </p:nvSpPr>
          <p:spPr bwMode="auto">
            <a:xfrm>
              <a:off x="3057" y="1212"/>
              <a:ext cx="146" cy="62"/>
            </a:xfrm>
            <a:custGeom>
              <a:avLst/>
              <a:gdLst>
                <a:gd name="T0" fmla="*/ 61 w 61"/>
                <a:gd name="T1" fmla="*/ 1 h 26"/>
                <a:gd name="T2" fmla="*/ 60 w 61"/>
                <a:gd name="T3" fmla="*/ 2 h 26"/>
                <a:gd name="T4" fmla="*/ 60 w 61"/>
                <a:gd name="T5" fmla="*/ 3 h 26"/>
                <a:gd name="T6" fmla="*/ 59 w 61"/>
                <a:gd name="T7" fmla="*/ 3 h 26"/>
                <a:gd name="T8" fmla="*/ 58 w 61"/>
                <a:gd name="T9" fmla="*/ 5 h 26"/>
                <a:gd name="T10" fmla="*/ 55 w 61"/>
                <a:gd name="T11" fmla="*/ 8 h 26"/>
                <a:gd name="T12" fmla="*/ 48 w 61"/>
                <a:gd name="T13" fmla="*/ 13 h 26"/>
                <a:gd name="T14" fmla="*/ 34 w 61"/>
                <a:gd name="T15" fmla="*/ 21 h 26"/>
                <a:gd name="T16" fmla="*/ 18 w 61"/>
                <a:gd name="T17" fmla="*/ 25 h 26"/>
                <a:gd name="T18" fmla="*/ 1 w 61"/>
                <a:gd name="T19" fmla="*/ 23 h 26"/>
                <a:gd name="T20" fmla="*/ 0 w 61"/>
                <a:gd name="T21" fmla="*/ 23 h 26"/>
                <a:gd name="T22" fmla="*/ 1 w 61"/>
                <a:gd name="T23" fmla="*/ 22 h 26"/>
                <a:gd name="T24" fmla="*/ 13 w 61"/>
                <a:gd name="T25" fmla="*/ 11 h 26"/>
                <a:gd name="T26" fmla="*/ 28 w 61"/>
                <a:gd name="T27" fmla="*/ 4 h 26"/>
                <a:gd name="T28" fmla="*/ 44 w 61"/>
                <a:gd name="T29" fmla="*/ 0 h 26"/>
                <a:gd name="T30" fmla="*/ 52 w 61"/>
                <a:gd name="T31" fmla="*/ 0 h 26"/>
                <a:gd name="T32" fmla="*/ 61 w 61"/>
                <a:gd name="T33" fmla="*/ 1 h 26"/>
                <a:gd name="T34" fmla="*/ 59 w 61"/>
                <a:gd name="T35" fmla="*/ 1 h 26"/>
                <a:gd name="T36" fmla="*/ 52 w 61"/>
                <a:gd name="T37" fmla="*/ 2 h 26"/>
                <a:gd name="T38" fmla="*/ 44 w 61"/>
                <a:gd name="T39" fmla="*/ 2 h 26"/>
                <a:gd name="T40" fmla="*/ 28 w 61"/>
                <a:gd name="T41" fmla="*/ 6 h 26"/>
                <a:gd name="T42" fmla="*/ 14 w 61"/>
                <a:gd name="T43" fmla="*/ 13 h 26"/>
                <a:gd name="T44" fmla="*/ 2 w 61"/>
                <a:gd name="T45" fmla="*/ 23 h 26"/>
                <a:gd name="T46" fmla="*/ 1 w 61"/>
                <a:gd name="T47" fmla="*/ 22 h 26"/>
                <a:gd name="T48" fmla="*/ 17 w 61"/>
                <a:gd name="T49" fmla="*/ 23 h 26"/>
                <a:gd name="T50" fmla="*/ 33 w 61"/>
                <a:gd name="T51" fmla="*/ 19 h 26"/>
                <a:gd name="T52" fmla="*/ 47 w 61"/>
                <a:gd name="T53" fmla="*/ 11 h 26"/>
                <a:gd name="T54" fmla="*/ 53 w 61"/>
                <a:gd name="T55" fmla="*/ 6 h 26"/>
                <a:gd name="T56" fmla="*/ 56 w 61"/>
                <a:gd name="T57" fmla="*/ 3 h 26"/>
                <a:gd name="T58" fmla="*/ 58 w 61"/>
                <a:gd name="T59" fmla="*/ 2 h 26"/>
                <a:gd name="T60" fmla="*/ 58 w 61"/>
                <a:gd name="T61" fmla="*/ 1 h 26"/>
                <a:gd name="T62" fmla="*/ 59 w 61"/>
                <a:gd name="T63" fmla="*/ 1 h 26"/>
                <a:gd name="T64" fmla="*/ 59 w 61"/>
                <a:gd name="T65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1" h="26">
                  <a:moveTo>
                    <a:pt x="61" y="1"/>
                  </a:moveTo>
                  <a:cubicBezTo>
                    <a:pt x="61" y="1"/>
                    <a:pt x="60" y="2"/>
                    <a:pt x="60" y="2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7" y="6"/>
                    <a:pt x="56" y="7"/>
                    <a:pt x="55" y="8"/>
                  </a:cubicBezTo>
                  <a:cubicBezTo>
                    <a:pt x="53" y="9"/>
                    <a:pt x="50" y="11"/>
                    <a:pt x="48" y="13"/>
                  </a:cubicBezTo>
                  <a:cubicBezTo>
                    <a:pt x="44" y="16"/>
                    <a:pt x="39" y="19"/>
                    <a:pt x="34" y="21"/>
                  </a:cubicBezTo>
                  <a:cubicBezTo>
                    <a:pt x="29" y="23"/>
                    <a:pt x="23" y="25"/>
                    <a:pt x="18" y="25"/>
                  </a:cubicBezTo>
                  <a:cubicBezTo>
                    <a:pt x="12" y="26"/>
                    <a:pt x="6" y="25"/>
                    <a:pt x="1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4" y="18"/>
                    <a:pt x="8" y="14"/>
                    <a:pt x="13" y="11"/>
                  </a:cubicBezTo>
                  <a:cubicBezTo>
                    <a:pt x="18" y="8"/>
                    <a:pt x="22" y="6"/>
                    <a:pt x="28" y="4"/>
                  </a:cubicBezTo>
                  <a:cubicBezTo>
                    <a:pt x="33" y="2"/>
                    <a:pt x="38" y="1"/>
                    <a:pt x="44" y="0"/>
                  </a:cubicBezTo>
                  <a:cubicBezTo>
                    <a:pt x="46" y="0"/>
                    <a:pt x="49" y="0"/>
                    <a:pt x="52" y="0"/>
                  </a:cubicBezTo>
                  <a:cubicBezTo>
                    <a:pt x="54" y="0"/>
                    <a:pt x="58" y="0"/>
                    <a:pt x="61" y="1"/>
                  </a:cubicBezTo>
                  <a:close/>
                  <a:moveTo>
                    <a:pt x="59" y="1"/>
                  </a:moveTo>
                  <a:cubicBezTo>
                    <a:pt x="56" y="2"/>
                    <a:pt x="54" y="2"/>
                    <a:pt x="52" y="2"/>
                  </a:cubicBezTo>
                  <a:cubicBezTo>
                    <a:pt x="49" y="2"/>
                    <a:pt x="46" y="2"/>
                    <a:pt x="44" y="2"/>
                  </a:cubicBezTo>
                  <a:cubicBezTo>
                    <a:pt x="38" y="3"/>
                    <a:pt x="33" y="4"/>
                    <a:pt x="28" y="6"/>
                  </a:cubicBezTo>
                  <a:cubicBezTo>
                    <a:pt x="23" y="7"/>
                    <a:pt x="18" y="10"/>
                    <a:pt x="14" y="13"/>
                  </a:cubicBezTo>
                  <a:cubicBezTo>
                    <a:pt x="9" y="15"/>
                    <a:pt x="5" y="19"/>
                    <a:pt x="2" y="23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7" y="23"/>
                    <a:pt x="12" y="24"/>
                    <a:pt x="17" y="23"/>
                  </a:cubicBezTo>
                  <a:cubicBezTo>
                    <a:pt x="23" y="23"/>
                    <a:pt x="28" y="21"/>
                    <a:pt x="33" y="19"/>
                  </a:cubicBezTo>
                  <a:cubicBezTo>
                    <a:pt x="38" y="17"/>
                    <a:pt x="43" y="14"/>
                    <a:pt x="47" y="11"/>
                  </a:cubicBezTo>
                  <a:cubicBezTo>
                    <a:pt x="49" y="10"/>
                    <a:pt x="51" y="8"/>
                    <a:pt x="53" y="6"/>
                  </a:cubicBezTo>
                  <a:cubicBezTo>
                    <a:pt x="54" y="5"/>
                    <a:pt x="55" y="4"/>
                    <a:pt x="56" y="3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8" y="1"/>
                    <a:pt x="5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46"/>
            <p:cNvSpPr/>
            <p:nvPr/>
          </p:nvSpPr>
          <p:spPr bwMode="auto">
            <a:xfrm>
              <a:off x="3062" y="1214"/>
              <a:ext cx="138" cy="53"/>
            </a:xfrm>
            <a:custGeom>
              <a:avLst/>
              <a:gdLst>
                <a:gd name="T0" fmla="*/ 0 w 58"/>
                <a:gd name="T1" fmla="*/ 20 h 22"/>
                <a:gd name="T2" fmla="*/ 15 w 58"/>
                <a:gd name="T3" fmla="*/ 19 h 22"/>
                <a:gd name="T4" fmla="*/ 30 w 58"/>
                <a:gd name="T5" fmla="*/ 14 h 22"/>
                <a:gd name="T6" fmla="*/ 44 w 58"/>
                <a:gd name="T7" fmla="*/ 8 h 22"/>
                <a:gd name="T8" fmla="*/ 57 w 58"/>
                <a:gd name="T9" fmla="*/ 0 h 22"/>
                <a:gd name="T10" fmla="*/ 58 w 58"/>
                <a:gd name="T11" fmla="*/ 1 h 22"/>
                <a:gd name="T12" fmla="*/ 45 w 58"/>
                <a:gd name="T13" fmla="*/ 9 h 22"/>
                <a:gd name="T14" fmla="*/ 31 w 58"/>
                <a:gd name="T15" fmla="*/ 15 h 22"/>
                <a:gd name="T16" fmla="*/ 16 w 58"/>
                <a:gd name="T17" fmla="*/ 20 h 22"/>
                <a:gd name="T18" fmla="*/ 0 w 58"/>
                <a:gd name="T19" fmla="*/ 21 h 22"/>
                <a:gd name="T20" fmla="*/ 0 w 58"/>
                <a:gd name="T21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2">
                  <a:moveTo>
                    <a:pt x="0" y="20"/>
                  </a:moveTo>
                  <a:cubicBezTo>
                    <a:pt x="5" y="21"/>
                    <a:pt x="10" y="20"/>
                    <a:pt x="15" y="19"/>
                  </a:cubicBezTo>
                  <a:cubicBezTo>
                    <a:pt x="20" y="18"/>
                    <a:pt x="25" y="16"/>
                    <a:pt x="30" y="14"/>
                  </a:cubicBezTo>
                  <a:cubicBezTo>
                    <a:pt x="35" y="12"/>
                    <a:pt x="40" y="10"/>
                    <a:pt x="44" y="8"/>
                  </a:cubicBezTo>
                  <a:cubicBezTo>
                    <a:pt x="49" y="5"/>
                    <a:pt x="53" y="2"/>
                    <a:pt x="57" y="0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4" y="3"/>
                    <a:pt x="49" y="6"/>
                    <a:pt x="45" y="9"/>
                  </a:cubicBezTo>
                  <a:cubicBezTo>
                    <a:pt x="40" y="11"/>
                    <a:pt x="35" y="13"/>
                    <a:pt x="31" y="15"/>
                  </a:cubicBezTo>
                  <a:cubicBezTo>
                    <a:pt x="26" y="17"/>
                    <a:pt x="21" y="19"/>
                    <a:pt x="16" y="20"/>
                  </a:cubicBezTo>
                  <a:cubicBezTo>
                    <a:pt x="10" y="21"/>
                    <a:pt x="5" y="22"/>
                    <a:pt x="0" y="21"/>
                  </a:cubicBezTo>
                  <a:lnTo>
                    <a:pt x="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47"/>
            <p:cNvSpPr/>
            <p:nvPr/>
          </p:nvSpPr>
          <p:spPr bwMode="auto">
            <a:xfrm>
              <a:off x="3062" y="1212"/>
              <a:ext cx="131" cy="52"/>
            </a:xfrm>
            <a:custGeom>
              <a:avLst/>
              <a:gdLst>
                <a:gd name="T0" fmla="*/ 0 w 131"/>
                <a:gd name="T1" fmla="*/ 50 h 52"/>
                <a:gd name="T2" fmla="*/ 131 w 131"/>
                <a:gd name="T3" fmla="*/ 0 h 52"/>
                <a:gd name="T4" fmla="*/ 131 w 131"/>
                <a:gd name="T5" fmla="*/ 5 h 52"/>
                <a:gd name="T6" fmla="*/ 0 w 131"/>
                <a:gd name="T7" fmla="*/ 52 h 52"/>
                <a:gd name="T8" fmla="*/ 0 w 131"/>
                <a:gd name="T9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52">
                  <a:moveTo>
                    <a:pt x="0" y="50"/>
                  </a:moveTo>
                  <a:lnTo>
                    <a:pt x="131" y="0"/>
                  </a:lnTo>
                  <a:lnTo>
                    <a:pt x="131" y="5"/>
                  </a:lnTo>
                  <a:lnTo>
                    <a:pt x="0" y="52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Oval 148"/>
            <p:cNvSpPr>
              <a:spLocks noChangeArrowheads="1"/>
            </p:cNvSpPr>
            <p:nvPr/>
          </p:nvSpPr>
          <p:spPr bwMode="auto">
            <a:xfrm>
              <a:off x="2512" y="1181"/>
              <a:ext cx="84" cy="8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Oval 149"/>
            <p:cNvSpPr>
              <a:spLocks noChangeArrowheads="1"/>
            </p:cNvSpPr>
            <p:nvPr/>
          </p:nvSpPr>
          <p:spPr bwMode="auto">
            <a:xfrm>
              <a:off x="2503" y="1331"/>
              <a:ext cx="64" cy="6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0"/>
            <p:cNvSpPr>
              <a:spLocks noEditPoints="1"/>
            </p:cNvSpPr>
            <p:nvPr/>
          </p:nvSpPr>
          <p:spPr bwMode="auto">
            <a:xfrm>
              <a:off x="2698" y="1098"/>
              <a:ext cx="84" cy="97"/>
            </a:xfrm>
            <a:custGeom>
              <a:avLst/>
              <a:gdLst>
                <a:gd name="T0" fmla="*/ 17 w 35"/>
                <a:gd name="T1" fmla="*/ 41 h 41"/>
                <a:gd name="T2" fmla="*/ 9 w 35"/>
                <a:gd name="T3" fmla="*/ 35 h 41"/>
                <a:gd name="T4" fmla="*/ 5 w 35"/>
                <a:gd name="T5" fmla="*/ 27 h 41"/>
                <a:gd name="T6" fmla="*/ 0 w 35"/>
                <a:gd name="T7" fmla="*/ 8 h 41"/>
                <a:gd name="T8" fmla="*/ 0 w 35"/>
                <a:gd name="T9" fmla="*/ 8 h 41"/>
                <a:gd name="T10" fmla="*/ 0 w 35"/>
                <a:gd name="T11" fmla="*/ 8 h 41"/>
                <a:gd name="T12" fmla="*/ 1 w 35"/>
                <a:gd name="T13" fmla="*/ 5 h 41"/>
                <a:gd name="T14" fmla="*/ 4 w 35"/>
                <a:gd name="T15" fmla="*/ 3 h 41"/>
                <a:gd name="T16" fmla="*/ 10 w 35"/>
                <a:gd name="T17" fmla="*/ 6 h 41"/>
                <a:gd name="T18" fmla="*/ 12 w 35"/>
                <a:gd name="T19" fmla="*/ 7 h 41"/>
                <a:gd name="T20" fmla="*/ 12 w 35"/>
                <a:gd name="T21" fmla="*/ 8 h 41"/>
                <a:gd name="T22" fmla="*/ 11 w 35"/>
                <a:gd name="T23" fmla="*/ 8 h 41"/>
                <a:gd name="T24" fmla="*/ 12 w 35"/>
                <a:gd name="T25" fmla="*/ 7 h 41"/>
                <a:gd name="T26" fmla="*/ 16 w 35"/>
                <a:gd name="T27" fmla="*/ 4 h 41"/>
                <a:gd name="T28" fmla="*/ 20 w 35"/>
                <a:gd name="T29" fmla="*/ 4 h 41"/>
                <a:gd name="T30" fmla="*/ 22 w 35"/>
                <a:gd name="T31" fmla="*/ 7 h 41"/>
                <a:gd name="T32" fmla="*/ 25 w 35"/>
                <a:gd name="T33" fmla="*/ 5 h 41"/>
                <a:gd name="T34" fmla="*/ 29 w 35"/>
                <a:gd name="T35" fmla="*/ 2 h 41"/>
                <a:gd name="T36" fmla="*/ 33 w 35"/>
                <a:gd name="T37" fmla="*/ 1 h 41"/>
                <a:gd name="T38" fmla="*/ 34 w 35"/>
                <a:gd name="T39" fmla="*/ 3 h 41"/>
                <a:gd name="T40" fmla="*/ 34 w 35"/>
                <a:gd name="T41" fmla="*/ 4 h 41"/>
                <a:gd name="T42" fmla="*/ 34 w 35"/>
                <a:gd name="T43" fmla="*/ 15 h 41"/>
                <a:gd name="T44" fmla="*/ 31 w 35"/>
                <a:gd name="T45" fmla="*/ 25 h 41"/>
                <a:gd name="T46" fmla="*/ 26 w 35"/>
                <a:gd name="T47" fmla="*/ 35 h 41"/>
                <a:gd name="T48" fmla="*/ 17 w 35"/>
                <a:gd name="T49" fmla="*/ 41 h 41"/>
                <a:gd name="T50" fmla="*/ 17 w 35"/>
                <a:gd name="T51" fmla="*/ 38 h 41"/>
                <a:gd name="T52" fmla="*/ 24 w 35"/>
                <a:gd name="T53" fmla="*/ 33 h 41"/>
                <a:gd name="T54" fmla="*/ 28 w 35"/>
                <a:gd name="T55" fmla="*/ 24 h 41"/>
                <a:gd name="T56" fmla="*/ 32 w 35"/>
                <a:gd name="T57" fmla="*/ 5 h 41"/>
                <a:gd name="T58" fmla="*/ 31 w 35"/>
                <a:gd name="T59" fmla="*/ 4 h 41"/>
                <a:gd name="T60" fmla="*/ 31 w 35"/>
                <a:gd name="T61" fmla="*/ 4 h 41"/>
                <a:gd name="T62" fmla="*/ 30 w 35"/>
                <a:gd name="T63" fmla="*/ 4 h 41"/>
                <a:gd name="T64" fmla="*/ 26 w 35"/>
                <a:gd name="T65" fmla="*/ 7 h 41"/>
                <a:gd name="T66" fmla="*/ 24 w 35"/>
                <a:gd name="T67" fmla="*/ 9 h 41"/>
                <a:gd name="T68" fmla="*/ 22 w 35"/>
                <a:gd name="T69" fmla="*/ 9 h 41"/>
                <a:gd name="T70" fmla="*/ 20 w 35"/>
                <a:gd name="T71" fmla="*/ 9 h 41"/>
                <a:gd name="T72" fmla="*/ 17 w 35"/>
                <a:gd name="T73" fmla="*/ 7 h 41"/>
                <a:gd name="T74" fmla="*/ 14 w 35"/>
                <a:gd name="T75" fmla="*/ 10 h 41"/>
                <a:gd name="T76" fmla="*/ 12 w 35"/>
                <a:gd name="T77" fmla="*/ 11 h 41"/>
                <a:gd name="T78" fmla="*/ 10 w 35"/>
                <a:gd name="T79" fmla="*/ 10 h 41"/>
                <a:gd name="T80" fmla="*/ 10 w 35"/>
                <a:gd name="T81" fmla="*/ 9 h 41"/>
                <a:gd name="T82" fmla="*/ 8 w 35"/>
                <a:gd name="T83" fmla="*/ 8 h 41"/>
                <a:gd name="T84" fmla="*/ 4 w 35"/>
                <a:gd name="T85" fmla="*/ 6 h 41"/>
                <a:gd name="T86" fmla="*/ 4 w 35"/>
                <a:gd name="T87" fmla="*/ 6 h 41"/>
                <a:gd name="T88" fmla="*/ 3 w 35"/>
                <a:gd name="T89" fmla="*/ 8 h 41"/>
                <a:gd name="T90" fmla="*/ 3 w 35"/>
                <a:gd name="T91" fmla="*/ 8 h 41"/>
                <a:gd name="T92" fmla="*/ 7 w 35"/>
                <a:gd name="T93" fmla="*/ 26 h 41"/>
                <a:gd name="T94" fmla="*/ 11 w 35"/>
                <a:gd name="T95" fmla="*/ 34 h 41"/>
                <a:gd name="T96" fmla="*/ 17 w 35"/>
                <a:gd name="T97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5" h="41">
                  <a:moveTo>
                    <a:pt x="17" y="41"/>
                  </a:moveTo>
                  <a:cubicBezTo>
                    <a:pt x="13" y="41"/>
                    <a:pt x="10" y="38"/>
                    <a:pt x="9" y="35"/>
                  </a:cubicBezTo>
                  <a:cubicBezTo>
                    <a:pt x="7" y="32"/>
                    <a:pt x="6" y="29"/>
                    <a:pt x="5" y="27"/>
                  </a:cubicBezTo>
                  <a:cubicBezTo>
                    <a:pt x="3" y="21"/>
                    <a:pt x="1" y="1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1" y="6"/>
                    <a:pt x="1" y="5"/>
                  </a:cubicBezTo>
                  <a:cubicBezTo>
                    <a:pt x="1" y="4"/>
                    <a:pt x="3" y="3"/>
                    <a:pt x="4" y="3"/>
                  </a:cubicBezTo>
                  <a:cubicBezTo>
                    <a:pt x="7" y="3"/>
                    <a:pt x="8" y="4"/>
                    <a:pt x="10" y="6"/>
                  </a:cubicBezTo>
                  <a:cubicBezTo>
                    <a:pt x="10" y="6"/>
                    <a:pt x="11" y="7"/>
                    <a:pt x="12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1" y="8"/>
                  </a:cubicBezTo>
                  <a:cubicBezTo>
                    <a:pt x="11" y="8"/>
                    <a:pt x="12" y="8"/>
                    <a:pt x="12" y="7"/>
                  </a:cubicBezTo>
                  <a:cubicBezTo>
                    <a:pt x="13" y="6"/>
                    <a:pt x="14" y="5"/>
                    <a:pt x="16" y="4"/>
                  </a:cubicBezTo>
                  <a:cubicBezTo>
                    <a:pt x="17" y="4"/>
                    <a:pt x="19" y="4"/>
                    <a:pt x="20" y="4"/>
                  </a:cubicBezTo>
                  <a:cubicBezTo>
                    <a:pt x="21" y="5"/>
                    <a:pt x="22" y="6"/>
                    <a:pt x="22" y="7"/>
                  </a:cubicBezTo>
                  <a:cubicBezTo>
                    <a:pt x="21" y="7"/>
                    <a:pt x="23" y="6"/>
                    <a:pt x="25" y="5"/>
                  </a:cubicBezTo>
                  <a:cubicBezTo>
                    <a:pt x="26" y="4"/>
                    <a:pt x="27" y="3"/>
                    <a:pt x="29" y="2"/>
                  </a:cubicBezTo>
                  <a:cubicBezTo>
                    <a:pt x="30" y="1"/>
                    <a:pt x="31" y="0"/>
                    <a:pt x="33" y="1"/>
                  </a:cubicBezTo>
                  <a:cubicBezTo>
                    <a:pt x="33" y="2"/>
                    <a:pt x="34" y="2"/>
                    <a:pt x="34" y="3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8"/>
                    <a:pt x="34" y="12"/>
                    <a:pt x="34" y="15"/>
                  </a:cubicBezTo>
                  <a:cubicBezTo>
                    <a:pt x="33" y="19"/>
                    <a:pt x="32" y="22"/>
                    <a:pt x="31" y="25"/>
                  </a:cubicBezTo>
                  <a:cubicBezTo>
                    <a:pt x="30" y="29"/>
                    <a:pt x="28" y="32"/>
                    <a:pt x="26" y="35"/>
                  </a:cubicBezTo>
                  <a:cubicBezTo>
                    <a:pt x="24" y="38"/>
                    <a:pt x="21" y="41"/>
                    <a:pt x="17" y="41"/>
                  </a:cubicBezTo>
                  <a:close/>
                  <a:moveTo>
                    <a:pt x="17" y="38"/>
                  </a:moveTo>
                  <a:cubicBezTo>
                    <a:pt x="20" y="38"/>
                    <a:pt x="22" y="36"/>
                    <a:pt x="24" y="33"/>
                  </a:cubicBezTo>
                  <a:cubicBezTo>
                    <a:pt x="26" y="31"/>
                    <a:pt x="27" y="28"/>
                    <a:pt x="28" y="24"/>
                  </a:cubicBezTo>
                  <a:cubicBezTo>
                    <a:pt x="30" y="18"/>
                    <a:pt x="32" y="11"/>
                    <a:pt x="32" y="5"/>
                  </a:cubicBezTo>
                  <a:cubicBezTo>
                    <a:pt x="32" y="5"/>
                    <a:pt x="32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1" y="4"/>
                    <a:pt x="30" y="4"/>
                  </a:cubicBezTo>
                  <a:cubicBezTo>
                    <a:pt x="29" y="5"/>
                    <a:pt x="28" y="6"/>
                    <a:pt x="26" y="7"/>
                  </a:cubicBezTo>
                  <a:cubicBezTo>
                    <a:pt x="26" y="8"/>
                    <a:pt x="25" y="8"/>
                    <a:pt x="24" y="9"/>
                  </a:cubicBezTo>
                  <a:cubicBezTo>
                    <a:pt x="24" y="9"/>
                    <a:pt x="23" y="9"/>
                    <a:pt x="22" y="9"/>
                  </a:cubicBezTo>
                  <a:cubicBezTo>
                    <a:pt x="22" y="10"/>
                    <a:pt x="20" y="9"/>
                    <a:pt x="20" y="9"/>
                  </a:cubicBezTo>
                  <a:cubicBezTo>
                    <a:pt x="19" y="7"/>
                    <a:pt x="19" y="7"/>
                    <a:pt x="17" y="7"/>
                  </a:cubicBezTo>
                  <a:cubicBezTo>
                    <a:pt x="16" y="7"/>
                    <a:pt x="15" y="8"/>
                    <a:pt x="14" y="10"/>
                  </a:cubicBezTo>
                  <a:cubicBezTo>
                    <a:pt x="13" y="10"/>
                    <a:pt x="13" y="10"/>
                    <a:pt x="12" y="11"/>
                  </a:cubicBezTo>
                  <a:cubicBezTo>
                    <a:pt x="11" y="11"/>
                    <a:pt x="10" y="10"/>
                    <a:pt x="10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8" y="8"/>
                    <a:pt x="8" y="8"/>
                  </a:cubicBezTo>
                  <a:cubicBezTo>
                    <a:pt x="7" y="7"/>
                    <a:pt x="5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14"/>
                    <a:pt x="5" y="20"/>
                    <a:pt x="7" y="26"/>
                  </a:cubicBezTo>
                  <a:cubicBezTo>
                    <a:pt x="8" y="28"/>
                    <a:pt x="9" y="31"/>
                    <a:pt x="11" y="34"/>
                  </a:cubicBezTo>
                  <a:cubicBezTo>
                    <a:pt x="13" y="36"/>
                    <a:pt x="15" y="38"/>
                    <a:pt x="17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51"/>
            <p:cNvSpPr/>
            <p:nvPr/>
          </p:nvSpPr>
          <p:spPr bwMode="auto">
            <a:xfrm>
              <a:off x="2741" y="1112"/>
              <a:ext cx="10" cy="78"/>
            </a:xfrm>
            <a:custGeom>
              <a:avLst/>
              <a:gdLst>
                <a:gd name="T0" fmla="*/ 4 w 4"/>
                <a:gd name="T1" fmla="*/ 1 h 33"/>
                <a:gd name="T2" fmla="*/ 3 w 4"/>
                <a:gd name="T3" fmla="*/ 32 h 33"/>
                <a:gd name="T4" fmla="*/ 3 w 4"/>
                <a:gd name="T5" fmla="*/ 33 h 33"/>
                <a:gd name="T6" fmla="*/ 1 w 4"/>
                <a:gd name="T7" fmla="*/ 32 h 33"/>
                <a:gd name="T8" fmla="*/ 2 w 4"/>
                <a:gd name="T9" fmla="*/ 1 h 33"/>
                <a:gd name="T10" fmla="*/ 3 w 4"/>
                <a:gd name="T11" fmla="*/ 0 h 33"/>
                <a:gd name="T12" fmla="*/ 4 w 4"/>
                <a:gd name="T13" fmla="*/ 1 h 33"/>
                <a:gd name="T14" fmla="*/ 4 w 4"/>
                <a:gd name="T1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3">
                  <a:moveTo>
                    <a:pt x="4" y="1"/>
                  </a:moveTo>
                  <a:cubicBezTo>
                    <a:pt x="3" y="12"/>
                    <a:pt x="2" y="22"/>
                    <a:pt x="3" y="32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2" y="33"/>
                    <a:pt x="2" y="33"/>
                    <a:pt x="1" y="32"/>
                  </a:cubicBezTo>
                  <a:cubicBezTo>
                    <a:pt x="0" y="22"/>
                    <a:pt x="1" y="1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52"/>
            <p:cNvSpPr/>
            <p:nvPr/>
          </p:nvSpPr>
          <p:spPr bwMode="auto">
            <a:xfrm>
              <a:off x="2632" y="1110"/>
              <a:ext cx="86" cy="69"/>
            </a:xfrm>
            <a:custGeom>
              <a:avLst/>
              <a:gdLst>
                <a:gd name="T0" fmla="*/ 22 w 36"/>
                <a:gd name="T1" fmla="*/ 29 h 29"/>
                <a:gd name="T2" fmla="*/ 7 w 36"/>
                <a:gd name="T3" fmla="*/ 25 h 29"/>
                <a:gd name="T4" fmla="*/ 0 w 36"/>
                <a:gd name="T5" fmla="*/ 12 h 29"/>
                <a:gd name="T6" fmla="*/ 0 w 36"/>
                <a:gd name="T7" fmla="*/ 11 h 29"/>
                <a:gd name="T8" fmla="*/ 1 w 36"/>
                <a:gd name="T9" fmla="*/ 10 h 29"/>
                <a:gd name="T10" fmla="*/ 33 w 36"/>
                <a:gd name="T11" fmla="*/ 15 h 29"/>
                <a:gd name="T12" fmla="*/ 33 w 36"/>
                <a:gd name="T13" fmla="*/ 17 h 29"/>
                <a:gd name="T14" fmla="*/ 31 w 36"/>
                <a:gd name="T15" fmla="*/ 17 h 29"/>
                <a:gd name="T16" fmla="*/ 3 w 36"/>
                <a:gd name="T17" fmla="*/ 12 h 29"/>
                <a:gd name="T18" fmla="*/ 9 w 36"/>
                <a:gd name="T19" fmla="*/ 23 h 29"/>
                <a:gd name="T20" fmla="*/ 34 w 36"/>
                <a:gd name="T21" fmla="*/ 24 h 29"/>
                <a:gd name="T22" fmla="*/ 36 w 36"/>
                <a:gd name="T23" fmla="*/ 26 h 29"/>
                <a:gd name="T24" fmla="*/ 35 w 36"/>
                <a:gd name="T25" fmla="*/ 27 h 29"/>
                <a:gd name="T26" fmla="*/ 22 w 36"/>
                <a:gd name="T2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29">
                  <a:moveTo>
                    <a:pt x="22" y="29"/>
                  </a:moveTo>
                  <a:cubicBezTo>
                    <a:pt x="16" y="29"/>
                    <a:pt x="11" y="28"/>
                    <a:pt x="7" y="25"/>
                  </a:cubicBezTo>
                  <a:cubicBezTo>
                    <a:pt x="0" y="20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8" y="0"/>
                    <a:pt x="33" y="15"/>
                    <a:pt x="33" y="15"/>
                  </a:cubicBezTo>
                  <a:cubicBezTo>
                    <a:pt x="34" y="16"/>
                    <a:pt x="34" y="17"/>
                    <a:pt x="33" y="17"/>
                  </a:cubicBezTo>
                  <a:cubicBezTo>
                    <a:pt x="33" y="18"/>
                    <a:pt x="32" y="18"/>
                    <a:pt x="31" y="17"/>
                  </a:cubicBezTo>
                  <a:cubicBezTo>
                    <a:pt x="31" y="17"/>
                    <a:pt x="18" y="4"/>
                    <a:pt x="3" y="12"/>
                  </a:cubicBezTo>
                  <a:cubicBezTo>
                    <a:pt x="3" y="14"/>
                    <a:pt x="4" y="19"/>
                    <a:pt x="9" y="23"/>
                  </a:cubicBezTo>
                  <a:cubicBezTo>
                    <a:pt x="14" y="27"/>
                    <a:pt x="23" y="27"/>
                    <a:pt x="34" y="24"/>
                  </a:cubicBezTo>
                  <a:cubicBezTo>
                    <a:pt x="35" y="24"/>
                    <a:pt x="36" y="25"/>
                    <a:pt x="36" y="26"/>
                  </a:cubicBezTo>
                  <a:cubicBezTo>
                    <a:pt x="36" y="26"/>
                    <a:pt x="36" y="27"/>
                    <a:pt x="35" y="27"/>
                  </a:cubicBezTo>
                  <a:cubicBezTo>
                    <a:pt x="30" y="29"/>
                    <a:pt x="26" y="29"/>
                    <a:pt x="2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53"/>
            <p:cNvSpPr/>
            <p:nvPr/>
          </p:nvSpPr>
          <p:spPr bwMode="auto">
            <a:xfrm>
              <a:off x="2610" y="1171"/>
              <a:ext cx="127" cy="81"/>
            </a:xfrm>
            <a:custGeom>
              <a:avLst/>
              <a:gdLst>
                <a:gd name="T0" fmla="*/ 30 w 53"/>
                <a:gd name="T1" fmla="*/ 3 h 34"/>
                <a:gd name="T2" fmla="*/ 21 w 53"/>
                <a:gd name="T3" fmla="*/ 6 h 34"/>
                <a:gd name="T4" fmla="*/ 13 w 53"/>
                <a:gd name="T5" fmla="*/ 12 h 34"/>
                <a:gd name="T6" fmla="*/ 7 w 53"/>
                <a:gd name="T7" fmla="*/ 19 h 34"/>
                <a:gd name="T8" fmla="*/ 3 w 53"/>
                <a:gd name="T9" fmla="*/ 28 h 34"/>
                <a:gd name="T10" fmla="*/ 2 w 53"/>
                <a:gd name="T11" fmla="*/ 26 h 34"/>
                <a:gd name="T12" fmla="*/ 15 w 53"/>
                <a:gd name="T13" fmla="*/ 31 h 34"/>
                <a:gd name="T14" fmla="*/ 29 w 53"/>
                <a:gd name="T15" fmla="*/ 28 h 34"/>
                <a:gd name="T16" fmla="*/ 50 w 53"/>
                <a:gd name="T17" fmla="*/ 8 h 34"/>
                <a:gd name="T18" fmla="*/ 50 w 53"/>
                <a:gd name="T19" fmla="*/ 8 h 34"/>
                <a:gd name="T20" fmla="*/ 52 w 53"/>
                <a:gd name="T21" fmla="*/ 7 h 34"/>
                <a:gd name="T22" fmla="*/ 53 w 53"/>
                <a:gd name="T23" fmla="*/ 9 h 34"/>
                <a:gd name="T24" fmla="*/ 53 w 53"/>
                <a:gd name="T25" fmla="*/ 9 h 34"/>
                <a:gd name="T26" fmla="*/ 30 w 53"/>
                <a:gd name="T27" fmla="*/ 30 h 34"/>
                <a:gd name="T28" fmla="*/ 15 w 53"/>
                <a:gd name="T29" fmla="*/ 34 h 34"/>
                <a:gd name="T30" fmla="*/ 0 w 53"/>
                <a:gd name="T31" fmla="*/ 28 h 34"/>
                <a:gd name="T32" fmla="*/ 0 w 53"/>
                <a:gd name="T33" fmla="*/ 28 h 34"/>
                <a:gd name="T34" fmla="*/ 0 w 53"/>
                <a:gd name="T35" fmla="*/ 27 h 34"/>
                <a:gd name="T36" fmla="*/ 5 w 53"/>
                <a:gd name="T37" fmla="*/ 18 h 34"/>
                <a:gd name="T38" fmla="*/ 11 w 53"/>
                <a:gd name="T39" fmla="*/ 10 h 34"/>
                <a:gd name="T40" fmla="*/ 20 w 53"/>
                <a:gd name="T41" fmla="*/ 4 h 34"/>
                <a:gd name="T42" fmla="*/ 29 w 53"/>
                <a:gd name="T43" fmla="*/ 0 h 34"/>
                <a:gd name="T44" fmla="*/ 31 w 53"/>
                <a:gd name="T45" fmla="*/ 1 h 34"/>
                <a:gd name="T46" fmla="*/ 30 w 53"/>
                <a:gd name="T47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3" h="34">
                  <a:moveTo>
                    <a:pt x="30" y="3"/>
                  </a:moveTo>
                  <a:cubicBezTo>
                    <a:pt x="27" y="4"/>
                    <a:pt x="24" y="5"/>
                    <a:pt x="21" y="6"/>
                  </a:cubicBezTo>
                  <a:cubicBezTo>
                    <a:pt x="18" y="8"/>
                    <a:pt x="16" y="10"/>
                    <a:pt x="13" y="12"/>
                  </a:cubicBezTo>
                  <a:cubicBezTo>
                    <a:pt x="11" y="14"/>
                    <a:pt x="9" y="17"/>
                    <a:pt x="7" y="19"/>
                  </a:cubicBezTo>
                  <a:cubicBezTo>
                    <a:pt x="5" y="22"/>
                    <a:pt x="4" y="25"/>
                    <a:pt x="3" y="28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6" y="29"/>
                    <a:pt x="10" y="31"/>
                    <a:pt x="15" y="31"/>
                  </a:cubicBezTo>
                  <a:cubicBezTo>
                    <a:pt x="20" y="31"/>
                    <a:pt x="25" y="30"/>
                    <a:pt x="29" y="28"/>
                  </a:cubicBezTo>
                  <a:cubicBezTo>
                    <a:pt x="38" y="24"/>
                    <a:pt x="46" y="17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7"/>
                    <a:pt x="51" y="7"/>
                    <a:pt x="52" y="7"/>
                  </a:cubicBezTo>
                  <a:cubicBezTo>
                    <a:pt x="53" y="7"/>
                    <a:pt x="53" y="8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8" y="19"/>
                    <a:pt x="40" y="26"/>
                    <a:pt x="30" y="30"/>
                  </a:cubicBezTo>
                  <a:cubicBezTo>
                    <a:pt x="26" y="32"/>
                    <a:pt x="21" y="34"/>
                    <a:pt x="15" y="34"/>
                  </a:cubicBezTo>
                  <a:cubicBezTo>
                    <a:pt x="10" y="34"/>
                    <a:pt x="4" y="32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4"/>
                    <a:pt x="3" y="21"/>
                    <a:pt x="5" y="18"/>
                  </a:cubicBezTo>
                  <a:cubicBezTo>
                    <a:pt x="7" y="15"/>
                    <a:pt x="9" y="12"/>
                    <a:pt x="11" y="10"/>
                  </a:cubicBezTo>
                  <a:cubicBezTo>
                    <a:pt x="14" y="8"/>
                    <a:pt x="17" y="6"/>
                    <a:pt x="20" y="4"/>
                  </a:cubicBezTo>
                  <a:cubicBezTo>
                    <a:pt x="23" y="2"/>
                    <a:pt x="26" y="1"/>
                    <a:pt x="29" y="0"/>
                  </a:cubicBezTo>
                  <a:cubicBezTo>
                    <a:pt x="30" y="0"/>
                    <a:pt x="31" y="1"/>
                    <a:pt x="31" y="1"/>
                  </a:cubicBezTo>
                  <a:cubicBezTo>
                    <a:pt x="31" y="2"/>
                    <a:pt x="31" y="3"/>
                    <a:pt x="3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54"/>
            <p:cNvSpPr/>
            <p:nvPr/>
          </p:nvSpPr>
          <p:spPr bwMode="auto">
            <a:xfrm>
              <a:off x="2718" y="1181"/>
              <a:ext cx="66" cy="128"/>
            </a:xfrm>
            <a:custGeom>
              <a:avLst/>
              <a:gdLst>
                <a:gd name="T0" fmla="*/ 8 w 28"/>
                <a:gd name="T1" fmla="*/ 5 h 54"/>
                <a:gd name="T2" fmla="*/ 4 w 28"/>
                <a:gd name="T3" fmla="*/ 18 h 54"/>
                <a:gd name="T4" fmla="*/ 4 w 28"/>
                <a:gd name="T5" fmla="*/ 31 h 54"/>
                <a:gd name="T6" fmla="*/ 9 w 28"/>
                <a:gd name="T7" fmla="*/ 43 h 54"/>
                <a:gd name="T8" fmla="*/ 19 w 28"/>
                <a:gd name="T9" fmla="*/ 51 h 54"/>
                <a:gd name="T10" fmla="*/ 18 w 28"/>
                <a:gd name="T11" fmla="*/ 52 h 54"/>
                <a:gd name="T12" fmla="*/ 25 w 28"/>
                <a:gd name="T13" fmla="*/ 26 h 54"/>
                <a:gd name="T14" fmla="*/ 23 w 28"/>
                <a:gd name="T15" fmla="*/ 13 h 54"/>
                <a:gd name="T16" fmla="*/ 16 w 28"/>
                <a:gd name="T17" fmla="*/ 2 h 54"/>
                <a:gd name="T18" fmla="*/ 16 w 28"/>
                <a:gd name="T19" fmla="*/ 2 h 54"/>
                <a:gd name="T20" fmla="*/ 16 w 28"/>
                <a:gd name="T21" fmla="*/ 0 h 54"/>
                <a:gd name="T22" fmla="*/ 18 w 28"/>
                <a:gd name="T23" fmla="*/ 0 h 54"/>
                <a:gd name="T24" fmla="*/ 18 w 28"/>
                <a:gd name="T25" fmla="*/ 0 h 54"/>
                <a:gd name="T26" fmla="*/ 25 w 28"/>
                <a:gd name="T27" fmla="*/ 13 h 54"/>
                <a:gd name="T28" fmla="*/ 28 w 28"/>
                <a:gd name="T29" fmla="*/ 26 h 54"/>
                <a:gd name="T30" fmla="*/ 26 w 28"/>
                <a:gd name="T31" fmla="*/ 40 h 54"/>
                <a:gd name="T32" fmla="*/ 20 w 28"/>
                <a:gd name="T33" fmla="*/ 53 h 54"/>
                <a:gd name="T34" fmla="*/ 19 w 28"/>
                <a:gd name="T35" fmla="*/ 54 h 54"/>
                <a:gd name="T36" fmla="*/ 18 w 28"/>
                <a:gd name="T37" fmla="*/ 54 h 54"/>
                <a:gd name="T38" fmla="*/ 7 w 28"/>
                <a:gd name="T39" fmla="*/ 45 h 54"/>
                <a:gd name="T40" fmla="*/ 1 w 28"/>
                <a:gd name="T41" fmla="*/ 32 h 54"/>
                <a:gd name="T42" fmla="*/ 1 w 28"/>
                <a:gd name="T43" fmla="*/ 17 h 54"/>
                <a:gd name="T44" fmla="*/ 5 w 28"/>
                <a:gd name="T45" fmla="*/ 4 h 54"/>
                <a:gd name="T46" fmla="*/ 7 w 28"/>
                <a:gd name="T47" fmla="*/ 3 h 54"/>
                <a:gd name="T48" fmla="*/ 8 w 28"/>
                <a:gd name="T49" fmla="*/ 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" h="54">
                  <a:moveTo>
                    <a:pt x="8" y="5"/>
                  </a:moveTo>
                  <a:cubicBezTo>
                    <a:pt x="5" y="9"/>
                    <a:pt x="4" y="13"/>
                    <a:pt x="4" y="18"/>
                  </a:cubicBezTo>
                  <a:cubicBezTo>
                    <a:pt x="3" y="22"/>
                    <a:pt x="3" y="27"/>
                    <a:pt x="4" y="31"/>
                  </a:cubicBezTo>
                  <a:cubicBezTo>
                    <a:pt x="5" y="35"/>
                    <a:pt x="7" y="40"/>
                    <a:pt x="9" y="43"/>
                  </a:cubicBezTo>
                  <a:cubicBezTo>
                    <a:pt x="12" y="47"/>
                    <a:pt x="15" y="50"/>
                    <a:pt x="19" y="51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22" y="44"/>
                    <a:pt x="25" y="35"/>
                    <a:pt x="25" y="26"/>
                  </a:cubicBezTo>
                  <a:cubicBezTo>
                    <a:pt x="25" y="22"/>
                    <a:pt x="24" y="18"/>
                    <a:pt x="23" y="13"/>
                  </a:cubicBezTo>
                  <a:cubicBezTo>
                    <a:pt x="21" y="9"/>
                    <a:pt x="19" y="6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6" y="1"/>
                    <a:pt x="16" y="0"/>
                  </a:cubicBezTo>
                  <a:cubicBezTo>
                    <a:pt x="17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4"/>
                    <a:pt x="24" y="8"/>
                    <a:pt x="25" y="13"/>
                  </a:cubicBezTo>
                  <a:cubicBezTo>
                    <a:pt x="27" y="17"/>
                    <a:pt x="28" y="22"/>
                    <a:pt x="28" y="26"/>
                  </a:cubicBezTo>
                  <a:cubicBezTo>
                    <a:pt x="28" y="31"/>
                    <a:pt x="27" y="36"/>
                    <a:pt x="26" y="40"/>
                  </a:cubicBezTo>
                  <a:cubicBezTo>
                    <a:pt x="24" y="45"/>
                    <a:pt x="22" y="49"/>
                    <a:pt x="20" y="53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14" y="52"/>
                    <a:pt x="10" y="49"/>
                    <a:pt x="7" y="45"/>
                  </a:cubicBezTo>
                  <a:cubicBezTo>
                    <a:pt x="4" y="41"/>
                    <a:pt x="2" y="36"/>
                    <a:pt x="1" y="32"/>
                  </a:cubicBezTo>
                  <a:cubicBezTo>
                    <a:pt x="1" y="27"/>
                    <a:pt x="0" y="22"/>
                    <a:pt x="1" y="17"/>
                  </a:cubicBezTo>
                  <a:cubicBezTo>
                    <a:pt x="2" y="13"/>
                    <a:pt x="3" y="8"/>
                    <a:pt x="5" y="4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8" y="4"/>
                    <a:pt x="8" y="4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55"/>
            <p:cNvSpPr/>
            <p:nvPr/>
          </p:nvSpPr>
          <p:spPr bwMode="auto">
            <a:xfrm>
              <a:off x="2756" y="1148"/>
              <a:ext cx="117" cy="66"/>
            </a:xfrm>
            <a:custGeom>
              <a:avLst/>
              <a:gdLst>
                <a:gd name="T0" fmla="*/ 5 w 49"/>
                <a:gd name="T1" fmla="*/ 3 h 28"/>
                <a:gd name="T2" fmla="*/ 17 w 49"/>
                <a:gd name="T3" fmla="*/ 0 h 28"/>
                <a:gd name="T4" fmla="*/ 30 w 49"/>
                <a:gd name="T5" fmla="*/ 1 h 28"/>
                <a:gd name="T6" fmla="*/ 41 w 49"/>
                <a:gd name="T7" fmla="*/ 6 h 28"/>
                <a:gd name="T8" fmla="*/ 49 w 49"/>
                <a:gd name="T9" fmla="*/ 16 h 28"/>
                <a:gd name="T10" fmla="*/ 49 w 49"/>
                <a:gd name="T11" fmla="*/ 17 h 28"/>
                <a:gd name="T12" fmla="*/ 49 w 49"/>
                <a:gd name="T13" fmla="*/ 17 h 28"/>
                <a:gd name="T14" fmla="*/ 37 w 49"/>
                <a:gd name="T15" fmla="*/ 24 h 28"/>
                <a:gd name="T16" fmla="*/ 24 w 49"/>
                <a:gd name="T17" fmla="*/ 28 h 28"/>
                <a:gd name="T18" fmla="*/ 11 w 49"/>
                <a:gd name="T19" fmla="*/ 25 h 28"/>
                <a:gd name="T20" fmla="*/ 0 w 49"/>
                <a:gd name="T21" fmla="*/ 16 h 28"/>
                <a:gd name="T22" fmla="*/ 0 w 49"/>
                <a:gd name="T23" fmla="*/ 14 h 28"/>
                <a:gd name="T24" fmla="*/ 2 w 49"/>
                <a:gd name="T25" fmla="*/ 14 h 28"/>
                <a:gd name="T26" fmla="*/ 2 w 49"/>
                <a:gd name="T27" fmla="*/ 14 h 28"/>
                <a:gd name="T28" fmla="*/ 2 w 49"/>
                <a:gd name="T29" fmla="*/ 14 h 28"/>
                <a:gd name="T30" fmla="*/ 12 w 49"/>
                <a:gd name="T31" fmla="*/ 22 h 28"/>
                <a:gd name="T32" fmla="*/ 24 w 49"/>
                <a:gd name="T33" fmla="*/ 25 h 28"/>
                <a:gd name="T34" fmla="*/ 47 w 49"/>
                <a:gd name="T35" fmla="*/ 16 h 28"/>
                <a:gd name="T36" fmla="*/ 47 w 49"/>
                <a:gd name="T37" fmla="*/ 17 h 28"/>
                <a:gd name="T38" fmla="*/ 40 w 49"/>
                <a:gd name="T39" fmla="*/ 7 h 28"/>
                <a:gd name="T40" fmla="*/ 29 w 49"/>
                <a:gd name="T41" fmla="*/ 3 h 28"/>
                <a:gd name="T42" fmla="*/ 6 w 49"/>
                <a:gd name="T43" fmla="*/ 6 h 28"/>
                <a:gd name="T44" fmla="*/ 6 w 49"/>
                <a:gd name="T45" fmla="*/ 6 h 28"/>
                <a:gd name="T46" fmla="*/ 4 w 49"/>
                <a:gd name="T47" fmla="*/ 5 h 28"/>
                <a:gd name="T48" fmla="*/ 5 w 49"/>
                <a:gd name="T49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9" h="28">
                  <a:moveTo>
                    <a:pt x="5" y="3"/>
                  </a:moveTo>
                  <a:cubicBezTo>
                    <a:pt x="9" y="2"/>
                    <a:pt x="13" y="1"/>
                    <a:pt x="17" y="0"/>
                  </a:cubicBezTo>
                  <a:cubicBezTo>
                    <a:pt x="21" y="0"/>
                    <a:pt x="26" y="0"/>
                    <a:pt x="30" y="1"/>
                  </a:cubicBezTo>
                  <a:cubicBezTo>
                    <a:pt x="34" y="1"/>
                    <a:pt x="38" y="3"/>
                    <a:pt x="41" y="6"/>
                  </a:cubicBezTo>
                  <a:cubicBezTo>
                    <a:pt x="45" y="8"/>
                    <a:pt x="47" y="12"/>
                    <a:pt x="49" y="16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5" y="20"/>
                    <a:pt x="42" y="23"/>
                    <a:pt x="37" y="24"/>
                  </a:cubicBezTo>
                  <a:cubicBezTo>
                    <a:pt x="33" y="26"/>
                    <a:pt x="29" y="28"/>
                    <a:pt x="24" y="28"/>
                  </a:cubicBezTo>
                  <a:cubicBezTo>
                    <a:pt x="20" y="28"/>
                    <a:pt x="15" y="27"/>
                    <a:pt x="11" y="25"/>
                  </a:cubicBezTo>
                  <a:cubicBezTo>
                    <a:pt x="7" y="23"/>
                    <a:pt x="3" y="19"/>
                    <a:pt x="0" y="16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5" y="17"/>
                    <a:pt x="8" y="20"/>
                    <a:pt x="12" y="22"/>
                  </a:cubicBezTo>
                  <a:cubicBezTo>
                    <a:pt x="16" y="24"/>
                    <a:pt x="20" y="25"/>
                    <a:pt x="24" y="25"/>
                  </a:cubicBezTo>
                  <a:cubicBezTo>
                    <a:pt x="33" y="25"/>
                    <a:pt x="41" y="21"/>
                    <a:pt x="47" y="16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5" y="13"/>
                    <a:pt x="43" y="10"/>
                    <a:pt x="40" y="7"/>
                  </a:cubicBezTo>
                  <a:cubicBezTo>
                    <a:pt x="37" y="5"/>
                    <a:pt x="33" y="4"/>
                    <a:pt x="29" y="3"/>
                  </a:cubicBezTo>
                  <a:cubicBezTo>
                    <a:pt x="22" y="2"/>
                    <a:pt x="13" y="3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4" y="6"/>
                    <a:pt x="4" y="5"/>
                  </a:cubicBezTo>
                  <a:cubicBezTo>
                    <a:pt x="4" y="4"/>
                    <a:pt x="4" y="4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56"/>
            <p:cNvSpPr/>
            <p:nvPr/>
          </p:nvSpPr>
          <p:spPr bwMode="auto">
            <a:xfrm>
              <a:off x="2773" y="1098"/>
              <a:ext cx="54" cy="54"/>
            </a:xfrm>
            <a:custGeom>
              <a:avLst/>
              <a:gdLst>
                <a:gd name="T0" fmla="*/ 1 w 23"/>
                <a:gd name="T1" fmla="*/ 10 h 23"/>
                <a:gd name="T2" fmla="*/ 5 w 23"/>
                <a:gd name="T3" fmla="*/ 6 h 23"/>
                <a:gd name="T4" fmla="*/ 10 w 23"/>
                <a:gd name="T5" fmla="*/ 3 h 23"/>
                <a:gd name="T6" fmla="*/ 21 w 23"/>
                <a:gd name="T7" fmla="*/ 0 h 23"/>
                <a:gd name="T8" fmla="*/ 22 w 23"/>
                <a:gd name="T9" fmla="*/ 0 h 23"/>
                <a:gd name="T10" fmla="*/ 22 w 23"/>
                <a:gd name="T11" fmla="*/ 1 h 23"/>
                <a:gd name="T12" fmla="*/ 21 w 23"/>
                <a:gd name="T13" fmla="*/ 14 h 23"/>
                <a:gd name="T14" fmla="*/ 17 w 23"/>
                <a:gd name="T15" fmla="*/ 19 h 23"/>
                <a:gd name="T16" fmla="*/ 11 w 23"/>
                <a:gd name="T17" fmla="*/ 23 h 23"/>
                <a:gd name="T18" fmla="*/ 10 w 23"/>
                <a:gd name="T19" fmla="*/ 23 h 23"/>
                <a:gd name="T20" fmla="*/ 10 w 23"/>
                <a:gd name="T21" fmla="*/ 21 h 23"/>
                <a:gd name="T22" fmla="*/ 10 w 23"/>
                <a:gd name="T23" fmla="*/ 21 h 23"/>
                <a:gd name="T24" fmla="*/ 10 w 23"/>
                <a:gd name="T25" fmla="*/ 21 h 23"/>
                <a:gd name="T26" fmla="*/ 19 w 23"/>
                <a:gd name="T27" fmla="*/ 13 h 23"/>
                <a:gd name="T28" fmla="*/ 20 w 23"/>
                <a:gd name="T29" fmla="*/ 2 h 23"/>
                <a:gd name="T30" fmla="*/ 21 w 23"/>
                <a:gd name="T31" fmla="*/ 3 h 23"/>
                <a:gd name="T32" fmla="*/ 11 w 23"/>
                <a:gd name="T33" fmla="*/ 5 h 23"/>
                <a:gd name="T34" fmla="*/ 6 w 23"/>
                <a:gd name="T35" fmla="*/ 8 h 23"/>
                <a:gd name="T36" fmla="*/ 3 w 23"/>
                <a:gd name="T37" fmla="*/ 12 h 23"/>
                <a:gd name="T38" fmla="*/ 3 w 23"/>
                <a:gd name="T39" fmla="*/ 12 h 23"/>
                <a:gd name="T40" fmla="*/ 1 w 23"/>
                <a:gd name="T41" fmla="*/ 12 h 23"/>
                <a:gd name="T42" fmla="*/ 1 w 23"/>
                <a:gd name="T43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3">
                  <a:moveTo>
                    <a:pt x="1" y="10"/>
                  </a:moveTo>
                  <a:cubicBezTo>
                    <a:pt x="2" y="9"/>
                    <a:pt x="3" y="7"/>
                    <a:pt x="5" y="6"/>
                  </a:cubicBezTo>
                  <a:cubicBezTo>
                    <a:pt x="6" y="5"/>
                    <a:pt x="8" y="3"/>
                    <a:pt x="10" y="3"/>
                  </a:cubicBezTo>
                  <a:cubicBezTo>
                    <a:pt x="13" y="1"/>
                    <a:pt x="17" y="0"/>
                    <a:pt x="2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3" y="5"/>
                    <a:pt x="23" y="10"/>
                    <a:pt x="21" y="14"/>
                  </a:cubicBezTo>
                  <a:cubicBezTo>
                    <a:pt x="20" y="16"/>
                    <a:pt x="19" y="18"/>
                    <a:pt x="17" y="19"/>
                  </a:cubicBezTo>
                  <a:cubicBezTo>
                    <a:pt x="15" y="21"/>
                    <a:pt x="13" y="22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9" y="22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4" y="19"/>
                    <a:pt x="17" y="17"/>
                    <a:pt x="19" y="13"/>
                  </a:cubicBezTo>
                  <a:cubicBezTo>
                    <a:pt x="20" y="10"/>
                    <a:pt x="20" y="5"/>
                    <a:pt x="20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8" y="3"/>
                    <a:pt x="14" y="3"/>
                    <a:pt x="11" y="5"/>
                  </a:cubicBezTo>
                  <a:cubicBezTo>
                    <a:pt x="9" y="6"/>
                    <a:pt x="8" y="7"/>
                    <a:pt x="6" y="8"/>
                  </a:cubicBezTo>
                  <a:cubicBezTo>
                    <a:pt x="5" y="9"/>
                    <a:pt x="4" y="10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0" y="12"/>
                    <a:pt x="0" y="11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57"/>
            <p:cNvSpPr/>
            <p:nvPr/>
          </p:nvSpPr>
          <p:spPr bwMode="auto">
            <a:xfrm>
              <a:off x="2634" y="1138"/>
              <a:ext cx="84" cy="33"/>
            </a:xfrm>
            <a:custGeom>
              <a:avLst/>
              <a:gdLst>
                <a:gd name="T0" fmla="*/ 34 w 35"/>
                <a:gd name="T1" fmla="*/ 14 h 14"/>
                <a:gd name="T2" fmla="*/ 33 w 35"/>
                <a:gd name="T3" fmla="*/ 13 h 14"/>
                <a:gd name="T4" fmla="*/ 1 w 35"/>
                <a:gd name="T5" fmla="*/ 2 h 14"/>
                <a:gd name="T6" fmla="*/ 0 w 35"/>
                <a:gd name="T7" fmla="*/ 1 h 14"/>
                <a:gd name="T8" fmla="*/ 1 w 35"/>
                <a:gd name="T9" fmla="*/ 0 h 14"/>
                <a:gd name="T10" fmla="*/ 34 w 35"/>
                <a:gd name="T11" fmla="*/ 12 h 14"/>
                <a:gd name="T12" fmla="*/ 35 w 35"/>
                <a:gd name="T13" fmla="*/ 13 h 14"/>
                <a:gd name="T14" fmla="*/ 34 w 35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4">
                  <a:moveTo>
                    <a:pt x="34" y="14"/>
                  </a:moveTo>
                  <a:cubicBezTo>
                    <a:pt x="34" y="14"/>
                    <a:pt x="33" y="14"/>
                    <a:pt x="33" y="13"/>
                  </a:cubicBezTo>
                  <a:cubicBezTo>
                    <a:pt x="19" y="4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2" y="0"/>
                    <a:pt x="20" y="2"/>
                    <a:pt x="34" y="12"/>
                  </a:cubicBezTo>
                  <a:cubicBezTo>
                    <a:pt x="35" y="12"/>
                    <a:pt x="35" y="13"/>
                    <a:pt x="35" y="13"/>
                  </a:cubicBezTo>
                  <a:cubicBezTo>
                    <a:pt x="34" y="13"/>
                    <a:pt x="34" y="14"/>
                    <a:pt x="3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58"/>
            <p:cNvSpPr/>
            <p:nvPr/>
          </p:nvSpPr>
          <p:spPr bwMode="auto">
            <a:xfrm>
              <a:off x="2610" y="1181"/>
              <a:ext cx="115" cy="57"/>
            </a:xfrm>
            <a:custGeom>
              <a:avLst/>
              <a:gdLst>
                <a:gd name="T0" fmla="*/ 1 w 48"/>
                <a:gd name="T1" fmla="*/ 22 h 24"/>
                <a:gd name="T2" fmla="*/ 25 w 48"/>
                <a:gd name="T3" fmla="*/ 14 h 24"/>
                <a:gd name="T4" fmla="*/ 47 w 48"/>
                <a:gd name="T5" fmla="*/ 0 h 24"/>
                <a:gd name="T6" fmla="*/ 48 w 48"/>
                <a:gd name="T7" fmla="*/ 0 h 24"/>
                <a:gd name="T8" fmla="*/ 48 w 48"/>
                <a:gd name="T9" fmla="*/ 2 h 24"/>
                <a:gd name="T10" fmla="*/ 26 w 48"/>
                <a:gd name="T11" fmla="*/ 16 h 24"/>
                <a:gd name="T12" fmla="*/ 1 w 48"/>
                <a:gd name="T13" fmla="*/ 24 h 24"/>
                <a:gd name="T14" fmla="*/ 0 w 48"/>
                <a:gd name="T15" fmla="*/ 24 h 24"/>
                <a:gd name="T16" fmla="*/ 1 w 48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4">
                  <a:moveTo>
                    <a:pt x="1" y="22"/>
                  </a:moveTo>
                  <a:cubicBezTo>
                    <a:pt x="9" y="20"/>
                    <a:pt x="17" y="18"/>
                    <a:pt x="25" y="14"/>
                  </a:cubicBezTo>
                  <a:cubicBezTo>
                    <a:pt x="33" y="10"/>
                    <a:pt x="40" y="6"/>
                    <a:pt x="47" y="0"/>
                  </a:cubicBezTo>
                  <a:cubicBezTo>
                    <a:pt x="47" y="0"/>
                    <a:pt x="48" y="0"/>
                    <a:pt x="48" y="0"/>
                  </a:cubicBezTo>
                  <a:cubicBezTo>
                    <a:pt x="48" y="0"/>
                    <a:pt x="48" y="1"/>
                    <a:pt x="48" y="2"/>
                  </a:cubicBezTo>
                  <a:cubicBezTo>
                    <a:pt x="41" y="7"/>
                    <a:pt x="34" y="12"/>
                    <a:pt x="26" y="16"/>
                  </a:cubicBezTo>
                  <a:cubicBezTo>
                    <a:pt x="18" y="19"/>
                    <a:pt x="10" y="22"/>
                    <a:pt x="1" y="24"/>
                  </a:cubicBezTo>
                  <a:cubicBezTo>
                    <a:pt x="1" y="24"/>
                    <a:pt x="0" y="24"/>
                    <a:pt x="0" y="24"/>
                  </a:cubicBezTo>
                  <a:cubicBezTo>
                    <a:pt x="0" y="23"/>
                    <a:pt x="0" y="23"/>
                    <a:pt x="1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59"/>
            <p:cNvSpPr/>
            <p:nvPr/>
          </p:nvSpPr>
          <p:spPr bwMode="auto">
            <a:xfrm>
              <a:off x="2744" y="1207"/>
              <a:ext cx="21" cy="102"/>
            </a:xfrm>
            <a:custGeom>
              <a:avLst/>
              <a:gdLst>
                <a:gd name="T0" fmla="*/ 7 w 9"/>
                <a:gd name="T1" fmla="*/ 42 h 43"/>
                <a:gd name="T2" fmla="*/ 2 w 9"/>
                <a:gd name="T3" fmla="*/ 22 h 43"/>
                <a:gd name="T4" fmla="*/ 1 w 9"/>
                <a:gd name="T5" fmla="*/ 1 h 43"/>
                <a:gd name="T6" fmla="*/ 2 w 9"/>
                <a:gd name="T7" fmla="*/ 0 h 43"/>
                <a:gd name="T8" fmla="*/ 3 w 9"/>
                <a:gd name="T9" fmla="*/ 1 h 43"/>
                <a:gd name="T10" fmla="*/ 4 w 9"/>
                <a:gd name="T11" fmla="*/ 21 h 43"/>
                <a:gd name="T12" fmla="*/ 9 w 9"/>
                <a:gd name="T13" fmla="*/ 41 h 43"/>
                <a:gd name="T14" fmla="*/ 9 w 9"/>
                <a:gd name="T15" fmla="*/ 41 h 43"/>
                <a:gd name="T16" fmla="*/ 8 w 9"/>
                <a:gd name="T17" fmla="*/ 42 h 43"/>
                <a:gd name="T18" fmla="*/ 7 w 9"/>
                <a:gd name="T19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43">
                  <a:moveTo>
                    <a:pt x="7" y="42"/>
                  </a:moveTo>
                  <a:cubicBezTo>
                    <a:pt x="4" y="35"/>
                    <a:pt x="3" y="29"/>
                    <a:pt x="2" y="22"/>
                  </a:cubicBezTo>
                  <a:cubicBezTo>
                    <a:pt x="1" y="15"/>
                    <a:pt x="0" y="8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2" y="8"/>
                    <a:pt x="3" y="15"/>
                    <a:pt x="4" y="21"/>
                  </a:cubicBezTo>
                  <a:cubicBezTo>
                    <a:pt x="5" y="28"/>
                    <a:pt x="6" y="35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2"/>
                    <a:pt x="9" y="42"/>
                    <a:pt x="8" y="42"/>
                  </a:cubicBezTo>
                  <a:cubicBezTo>
                    <a:pt x="8" y="43"/>
                    <a:pt x="7" y="42"/>
                    <a:pt x="7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60"/>
            <p:cNvSpPr/>
            <p:nvPr/>
          </p:nvSpPr>
          <p:spPr bwMode="auto">
            <a:xfrm>
              <a:off x="2763" y="1169"/>
              <a:ext cx="107" cy="19"/>
            </a:xfrm>
            <a:custGeom>
              <a:avLst/>
              <a:gdLst>
                <a:gd name="T0" fmla="*/ 1 w 45"/>
                <a:gd name="T1" fmla="*/ 1 h 8"/>
                <a:gd name="T2" fmla="*/ 23 w 45"/>
                <a:gd name="T3" fmla="*/ 2 h 8"/>
                <a:gd name="T4" fmla="*/ 44 w 45"/>
                <a:gd name="T5" fmla="*/ 7 h 8"/>
                <a:gd name="T6" fmla="*/ 44 w 45"/>
                <a:gd name="T7" fmla="*/ 8 h 8"/>
                <a:gd name="T8" fmla="*/ 44 w 45"/>
                <a:gd name="T9" fmla="*/ 8 h 8"/>
                <a:gd name="T10" fmla="*/ 44 w 45"/>
                <a:gd name="T11" fmla="*/ 8 h 8"/>
                <a:gd name="T12" fmla="*/ 22 w 45"/>
                <a:gd name="T13" fmla="*/ 3 h 8"/>
                <a:gd name="T14" fmla="*/ 1 w 45"/>
                <a:gd name="T15" fmla="*/ 3 h 8"/>
                <a:gd name="T16" fmla="*/ 1 w 45"/>
                <a:gd name="T17" fmla="*/ 3 h 8"/>
                <a:gd name="T18" fmla="*/ 0 w 45"/>
                <a:gd name="T19" fmla="*/ 2 h 8"/>
                <a:gd name="T20" fmla="*/ 1 w 45"/>
                <a:gd name="T21" fmla="*/ 1 h 8"/>
                <a:gd name="T22" fmla="*/ 1 w 45"/>
                <a:gd name="T2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8">
                  <a:moveTo>
                    <a:pt x="1" y="1"/>
                  </a:moveTo>
                  <a:cubicBezTo>
                    <a:pt x="8" y="0"/>
                    <a:pt x="15" y="1"/>
                    <a:pt x="23" y="2"/>
                  </a:cubicBezTo>
                  <a:cubicBezTo>
                    <a:pt x="30" y="3"/>
                    <a:pt x="37" y="5"/>
                    <a:pt x="44" y="7"/>
                  </a:cubicBezTo>
                  <a:cubicBezTo>
                    <a:pt x="44" y="7"/>
                    <a:pt x="45" y="7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37" y="6"/>
                    <a:pt x="30" y="4"/>
                    <a:pt x="22" y="3"/>
                  </a:cubicBezTo>
                  <a:cubicBezTo>
                    <a:pt x="15" y="3"/>
                    <a:pt x="8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>
            <a:spLocks noChangeArrowheads="1"/>
          </p:cNvSpPr>
          <p:nvPr/>
        </p:nvSpPr>
        <p:spPr bwMode="auto">
          <a:xfrm>
            <a:off x="3556337" y="245457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汉仪大宋简"/>
                <a:ea typeface="汉仪大宋简"/>
                <a:cs typeface="+mn-cs"/>
              </a:rPr>
              <a:t>市场数据分析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汉仪大宋简"/>
              <a:ea typeface="汉仪大宋简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93768" y="707381"/>
            <a:ext cx="1356462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1" i="1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方正兰亭黑_GBK"/>
                <a:cs typeface="+mn-cs"/>
              </a:rPr>
              <a:t>Market data analysis</a:t>
            </a:r>
            <a:endParaRPr kumimoji="0" lang="en-US" altLang="zh-CN" sz="900" b="1" i="1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ea typeface="方正兰亭黑_GBK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473036" y="1031008"/>
            <a:ext cx="197928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图表 5"/>
          <p:cNvGraphicFramePr/>
          <p:nvPr/>
        </p:nvGraphicFramePr>
        <p:xfrm>
          <a:off x="396535" y="1358282"/>
          <a:ext cx="4539449" cy="35777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53" name="矩形 52" descr="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"/>
          <p:cNvSpPr/>
          <p:nvPr/>
        </p:nvSpPr>
        <p:spPr>
          <a:xfrm>
            <a:off x="5133665" y="1402299"/>
            <a:ext cx="144097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细黑"/>
                <a:ea typeface="汉仪大宋简"/>
                <a:cs typeface="+mn-cs"/>
                <a:sym typeface="+mn-lt"/>
              </a:rPr>
              <a:t>市场数据分析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华文细黑"/>
              <a:ea typeface="汉仪大宋简"/>
              <a:cs typeface="+mn-cs"/>
              <a:sym typeface="+mn-lt"/>
            </a:endParaRPr>
          </a:p>
        </p:txBody>
      </p:sp>
      <p:sp>
        <p:nvSpPr>
          <p:cNvPr id="65" name="矩形 64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5133665" y="1740853"/>
            <a:ext cx="3610840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66" name="矩形 65" descr="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"/>
          <p:cNvSpPr/>
          <p:nvPr/>
        </p:nvSpPr>
        <p:spPr>
          <a:xfrm>
            <a:off x="5133665" y="2641403"/>
            <a:ext cx="144097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细黑"/>
                <a:ea typeface="汉仪大宋简"/>
                <a:cs typeface="+mn-cs"/>
                <a:sym typeface="+mn-lt"/>
              </a:rPr>
              <a:t>市场数据分析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华文细黑"/>
              <a:ea typeface="汉仪大宋简"/>
              <a:cs typeface="+mn-cs"/>
              <a:sym typeface="+mn-lt"/>
            </a:endParaRPr>
          </a:p>
        </p:txBody>
      </p:sp>
      <p:sp>
        <p:nvSpPr>
          <p:cNvPr id="67" name="矩形 66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5133665" y="2979957"/>
            <a:ext cx="3610840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68" name="矩形 67" descr="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"/>
          <p:cNvSpPr/>
          <p:nvPr/>
        </p:nvSpPr>
        <p:spPr>
          <a:xfrm>
            <a:off x="5133665" y="3831011"/>
            <a:ext cx="144097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细黑"/>
                <a:ea typeface="汉仪大宋简"/>
                <a:cs typeface="+mn-cs"/>
                <a:sym typeface="+mn-lt"/>
              </a:rPr>
              <a:t>市场数据分析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华文细黑"/>
              <a:ea typeface="汉仪大宋简"/>
              <a:cs typeface="+mn-cs"/>
              <a:sym typeface="+mn-lt"/>
            </a:endParaRPr>
          </a:p>
        </p:txBody>
      </p:sp>
      <p:sp>
        <p:nvSpPr>
          <p:cNvPr id="69" name="矩形 68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5133665" y="4169565"/>
            <a:ext cx="3610840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245570" y="1774237"/>
            <a:ext cx="2129837" cy="0"/>
            <a:chOff x="5245570" y="1774237"/>
            <a:chExt cx="2129837" cy="0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5245570" y="1774237"/>
              <a:ext cx="2129837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>
              <a:off x="5245570" y="1774237"/>
              <a:ext cx="398874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组合 70"/>
          <p:cNvGrpSpPr/>
          <p:nvPr/>
        </p:nvGrpSpPr>
        <p:grpSpPr>
          <a:xfrm>
            <a:off x="5245570" y="3034829"/>
            <a:ext cx="2129837" cy="0"/>
            <a:chOff x="5245570" y="1774237"/>
            <a:chExt cx="2129837" cy="0"/>
          </a:xfrm>
        </p:grpSpPr>
        <p:cxnSp>
          <p:nvCxnSpPr>
            <p:cNvPr id="72" name="直接连接符 71"/>
            <p:cNvCxnSpPr/>
            <p:nvPr/>
          </p:nvCxnSpPr>
          <p:spPr>
            <a:xfrm>
              <a:off x="5245570" y="1774237"/>
              <a:ext cx="2129837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5245570" y="1774237"/>
              <a:ext cx="398874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组合 73"/>
          <p:cNvGrpSpPr/>
          <p:nvPr/>
        </p:nvGrpSpPr>
        <p:grpSpPr>
          <a:xfrm>
            <a:off x="5245570" y="4182142"/>
            <a:ext cx="2129837" cy="0"/>
            <a:chOff x="5245570" y="1774237"/>
            <a:chExt cx="2129837" cy="0"/>
          </a:xfrm>
        </p:grpSpPr>
        <p:cxnSp>
          <p:nvCxnSpPr>
            <p:cNvPr id="75" name="直接连接符 74"/>
            <p:cNvCxnSpPr/>
            <p:nvPr/>
          </p:nvCxnSpPr>
          <p:spPr>
            <a:xfrm>
              <a:off x="5245570" y="1774237"/>
              <a:ext cx="2129837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5245570" y="1774237"/>
              <a:ext cx="398874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9" name="Group 163"/>
          <p:cNvGrpSpPr>
            <a:grpSpLocks noChangeAspect="1"/>
          </p:cNvGrpSpPr>
          <p:nvPr/>
        </p:nvGrpSpPr>
        <p:grpSpPr bwMode="auto">
          <a:xfrm>
            <a:off x="7219950" y="2637083"/>
            <a:ext cx="1601788" cy="2205038"/>
            <a:chOff x="2372" y="903"/>
            <a:chExt cx="1009" cy="1389"/>
          </a:xfrm>
        </p:grpSpPr>
        <p:sp>
          <p:nvSpPr>
            <p:cNvPr id="171" name="Freeform 164"/>
            <p:cNvSpPr/>
            <p:nvPr/>
          </p:nvSpPr>
          <p:spPr bwMode="auto">
            <a:xfrm>
              <a:off x="2372" y="903"/>
              <a:ext cx="723" cy="1015"/>
            </a:xfrm>
            <a:custGeom>
              <a:avLst/>
              <a:gdLst>
                <a:gd name="T0" fmla="*/ 45 w 303"/>
                <a:gd name="T1" fmla="*/ 35 h 426"/>
                <a:gd name="T2" fmla="*/ 7 w 303"/>
                <a:gd name="T3" fmla="*/ 129 h 426"/>
                <a:gd name="T4" fmla="*/ 57 w 303"/>
                <a:gd name="T5" fmla="*/ 226 h 426"/>
                <a:gd name="T6" fmla="*/ 98 w 303"/>
                <a:gd name="T7" fmla="*/ 327 h 426"/>
                <a:gd name="T8" fmla="*/ 110 w 303"/>
                <a:gd name="T9" fmla="*/ 408 h 426"/>
                <a:gd name="T10" fmla="*/ 185 w 303"/>
                <a:gd name="T11" fmla="*/ 407 h 426"/>
                <a:gd name="T12" fmla="*/ 282 w 303"/>
                <a:gd name="T13" fmla="*/ 336 h 426"/>
                <a:gd name="T14" fmla="*/ 268 w 303"/>
                <a:gd name="T15" fmla="*/ 226 h 426"/>
                <a:gd name="T16" fmla="*/ 214 w 303"/>
                <a:gd name="T17" fmla="*/ 196 h 426"/>
                <a:gd name="T18" fmla="*/ 198 w 303"/>
                <a:gd name="T19" fmla="*/ 119 h 426"/>
                <a:gd name="T20" fmla="*/ 45 w 303"/>
                <a:gd name="T21" fmla="*/ 35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3" h="426">
                  <a:moveTo>
                    <a:pt x="45" y="35"/>
                  </a:moveTo>
                  <a:cubicBezTo>
                    <a:pt x="12" y="50"/>
                    <a:pt x="0" y="93"/>
                    <a:pt x="7" y="129"/>
                  </a:cubicBezTo>
                  <a:cubicBezTo>
                    <a:pt x="15" y="165"/>
                    <a:pt x="37" y="196"/>
                    <a:pt x="57" y="226"/>
                  </a:cubicBezTo>
                  <a:cubicBezTo>
                    <a:pt x="78" y="257"/>
                    <a:pt x="97" y="290"/>
                    <a:pt x="98" y="327"/>
                  </a:cubicBezTo>
                  <a:cubicBezTo>
                    <a:pt x="99" y="355"/>
                    <a:pt x="90" y="388"/>
                    <a:pt x="110" y="408"/>
                  </a:cubicBezTo>
                  <a:cubicBezTo>
                    <a:pt x="129" y="426"/>
                    <a:pt x="161" y="418"/>
                    <a:pt x="185" y="407"/>
                  </a:cubicBezTo>
                  <a:cubicBezTo>
                    <a:pt x="223" y="391"/>
                    <a:pt x="261" y="370"/>
                    <a:pt x="282" y="336"/>
                  </a:cubicBezTo>
                  <a:cubicBezTo>
                    <a:pt x="303" y="301"/>
                    <a:pt x="301" y="249"/>
                    <a:pt x="268" y="226"/>
                  </a:cubicBezTo>
                  <a:cubicBezTo>
                    <a:pt x="251" y="214"/>
                    <a:pt x="229" y="210"/>
                    <a:pt x="214" y="196"/>
                  </a:cubicBezTo>
                  <a:cubicBezTo>
                    <a:pt x="195" y="177"/>
                    <a:pt x="196" y="146"/>
                    <a:pt x="198" y="119"/>
                  </a:cubicBezTo>
                  <a:cubicBezTo>
                    <a:pt x="202" y="40"/>
                    <a:pt x="118" y="0"/>
                    <a:pt x="45" y="35"/>
                  </a:cubicBezTo>
                  <a:close/>
                </a:path>
              </a:pathLst>
            </a:custGeom>
            <a:solidFill>
              <a:srgbClr val="FAD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65"/>
            <p:cNvSpPr/>
            <p:nvPr/>
          </p:nvSpPr>
          <p:spPr bwMode="auto">
            <a:xfrm>
              <a:off x="2589" y="1699"/>
              <a:ext cx="792" cy="593"/>
            </a:xfrm>
            <a:custGeom>
              <a:avLst/>
              <a:gdLst>
                <a:gd name="T0" fmla="*/ 23 w 332"/>
                <a:gd name="T1" fmla="*/ 73 h 249"/>
                <a:gd name="T2" fmla="*/ 39 w 332"/>
                <a:gd name="T3" fmla="*/ 200 h 249"/>
                <a:gd name="T4" fmla="*/ 163 w 332"/>
                <a:gd name="T5" fmla="*/ 246 h 249"/>
                <a:gd name="T6" fmla="*/ 287 w 332"/>
                <a:gd name="T7" fmla="*/ 195 h 249"/>
                <a:gd name="T8" fmla="*/ 326 w 332"/>
                <a:gd name="T9" fmla="*/ 148 h 249"/>
                <a:gd name="T10" fmla="*/ 316 w 332"/>
                <a:gd name="T11" fmla="*/ 87 h 249"/>
                <a:gd name="T12" fmla="*/ 246 w 332"/>
                <a:gd name="T13" fmla="*/ 20 h 249"/>
                <a:gd name="T14" fmla="*/ 23 w 332"/>
                <a:gd name="T15" fmla="*/ 73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2" h="249">
                  <a:moveTo>
                    <a:pt x="23" y="73"/>
                  </a:moveTo>
                  <a:cubicBezTo>
                    <a:pt x="0" y="112"/>
                    <a:pt x="9" y="165"/>
                    <a:pt x="39" y="200"/>
                  </a:cubicBezTo>
                  <a:cubicBezTo>
                    <a:pt x="69" y="234"/>
                    <a:pt x="117" y="249"/>
                    <a:pt x="163" y="246"/>
                  </a:cubicBezTo>
                  <a:cubicBezTo>
                    <a:pt x="208" y="243"/>
                    <a:pt x="251" y="223"/>
                    <a:pt x="287" y="195"/>
                  </a:cubicBezTo>
                  <a:cubicBezTo>
                    <a:pt x="304" y="183"/>
                    <a:pt x="320" y="168"/>
                    <a:pt x="326" y="148"/>
                  </a:cubicBezTo>
                  <a:cubicBezTo>
                    <a:pt x="332" y="127"/>
                    <a:pt x="326" y="106"/>
                    <a:pt x="316" y="87"/>
                  </a:cubicBezTo>
                  <a:cubicBezTo>
                    <a:pt x="302" y="57"/>
                    <a:pt x="277" y="32"/>
                    <a:pt x="246" y="20"/>
                  </a:cubicBezTo>
                  <a:cubicBezTo>
                    <a:pt x="195" y="0"/>
                    <a:pt x="52" y="23"/>
                    <a:pt x="23" y="73"/>
                  </a:cubicBezTo>
                  <a:close/>
                </a:path>
              </a:pathLst>
            </a:custGeom>
            <a:solidFill>
              <a:srgbClr val="F7F1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2" name="Group 87"/>
          <p:cNvGrpSpPr>
            <a:grpSpLocks noChangeAspect="1"/>
          </p:cNvGrpSpPr>
          <p:nvPr/>
        </p:nvGrpSpPr>
        <p:grpSpPr bwMode="auto">
          <a:xfrm>
            <a:off x="7561508" y="2313109"/>
            <a:ext cx="1504950" cy="2527300"/>
            <a:chOff x="2405" y="822"/>
            <a:chExt cx="948" cy="1592"/>
          </a:xfrm>
          <a:solidFill>
            <a:schemeClr val="accent1"/>
          </a:solidFill>
        </p:grpSpPr>
        <p:sp>
          <p:nvSpPr>
            <p:cNvPr id="94" name="Freeform 88"/>
            <p:cNvSpPr/>
            <p:nvPr/>
          </p:nvSpPr>
          <p:spPr bwMode="auto">
            <a:xfrm>
              <a:off x="2741" y="1205"/>
              <a:ext cx="51" cy="1209"/>
            </a:xfrm>
            <a:custGeom>
              <a:avLst/>
              <a:gdLst>
                <a:gd name="T0" fmla="*/ 21 w 21"/>
                <a:gd name="T1" fmla="*/ 0 h 508"/>
                <a:gd name="T2" fmla="*/ 21 w 21"/>
                <a:gd name="T3" fmla="*/ 128 h 508"/>
                <a:gd name="T4" fmla="*/ 19 w 21"/>
                <a:gd name="T5" fmla="*/ 255 h 508"/>
                <a:gd name="T6" fmla="*/ 13 w 21"/>
                <a:gd name="T7" fmla="*/ 382 h 508"/>
                <a:gd name="T8" fmla="*/ 1 w 21"/>
                <a:gd name="T9" fmla="*/ 508 h 508"/>
                <a:gd name="T10" fmla="*/ 0 w 21"/>
                <a:gd name="T11" fmla="*/ 508 h 508"/>
                <a:gd name="T12" fmla="*/ 11 w 21"/>
                <a:gd name="T13" fmla="*/ 381 h 508"/>
                <a:gd name="T14" fmla="*/ 16 w 21"/>
                <a:gd name="T15" fmla="*/ 255 h 508"/>
                <a:gd name="T16" fmla="*/ 18 w 21"/>
                <a:gd name="T17" fmla="*/ 128 h 508"/>
                <a:gd name="T18" fmla="*/ 17 w 21"/>
                <a:gd name="T19" fmla="*/ 1 h 508"/>
                <a:gd name="T20" fmla="*/ 21 w 21"/>
                <a:gd name="T21" fmla="*/ 0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508">
                  <a:moveTo>
                    <a:pt x="21" y="0"/>
                  </a:moveTo>
                  <a:cubicBezTo>
                    <a:pt x="21" y="43"/>
                    <a:pt x="21" y="85"/>
                    <a:pt x="21" y="128"/>
                  </a:cubicBezTo>
                  <a:cubicBezTo>
                    <a:pt x="21" y="170"/>
                    <a:pt x="21" y="212"/>
                    <a:pt x="19" y="255"/>
                  </a:cubicBezTo>
                  <a:cubicBezTo>
                    <a:pt x="18" y="297"/>
                    <a:pt x="16" y="339"/>
                    <a:pt x="13" y="382"/>
                  </a:cubicBezTo>
                  <a:cubicBezTo>
                    <a:pt x="10" y="424"/>
                    <a:pt x="6" y="466"/>
                    <a:pt x="1" y="508"/>
                  </a:cubicBezTo>
                  <a:cubicBezTo>
                    <a:pt x="0" y="508"/>
                    <a:pt x="0" y="508"/>
                    <a:pt x="0" y="508"/>
                  </a:cubicBezTo>
                  <a:cubicBezTo>
                    <a:pt x="5" y="466"/>
                    <a:pt x="8" y="424"/>
                    <a:pt x="11" y="381"/>
                  </a:cubicBezTo>
                  <a:cubicBezTo>
                    <a:pt x="13" y="339"/>
                    <a:pt x="14" y="297"/>
                    <a:pt x="16" y="255"/>
                  </a:cubicBezTo>
                  <a:cubicBezTo>
                    <a:pt x="17" y="212"/>
                    <a:pt x="18" y="170"/>
                    <a:pt x="18" y="128"/>
                  </a:cubicBezTo>
                  <a:cubicBezTo>
                    <a:pt x="18" y="85"/>
                    <a:pt x="18" y="43"/>
                    <a:pt x="17" y="1"/>
                  </a:cubicBez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89"/>
            <p:cNvSpPr/>
            <p:nvPr/>
          </p:nvSpPr>
          <p:spPr bwMode="auto">
            <a:xfrm>
              <a:off x="2741" y="1209"/>
              <a:ext cx="75" cy="1198"/>
            </a:xfrm>
            <a:custGeom>
              <a:avLst/>
              <a:gdLst>
                <a:gd name="T0" fmla="*/ 29 w 31"/>
                <a:gd name="T1" fmla="*/ 0 h 503"/>
                <a:gd name="T2" fmla="*/ 31 w 31"/>
                <a:gd name="T3" fmla="*/ 126 h 503"/>
                <a:gd name="T4" fmla="*/ 27 w 31"/>
                <a:gd name="T5" fmla="*/ 252 h 503"/>
                <a:gd name="T6" fmla="*/ 18 w 31"/>
                <a:gd name="T7" fmla="*/ 378 h 503"/>
                <a:gd name="T8" fmla="*/ 2 w 31"/>
                <a:gd name="T9" fmla="*/ 503 h 503"/>
                <a:gd name="T10" fmla="*/ 0 w 31"/>
                <a:gd name="T11" fmla="*/ 503 h 503"/>
                <a:gd name="T12" fmla="*/ 16 w 31"/>
                <a:gd name="T13" fmla="*/ 378 h 503"/>
                <a:gd name="T14" fmla="*/ 19 w 31"/>
                <a:gd name="T15" fmla="*/ 346 h 503"/>
                <a:gd name="T16" fmla="*/ 21 w 31"/>
                <a:gd name="T17" fmla="*/ 315 h 503"/>
                <a:gd name="T18" fmla="*/ 23 w 31"/>
                <a:gd name="T19" fmla="*/ 283 h 503"/>
                <a:gd name="T20" fmla="*/ 24 w 31"/>
                <a:gd name="T21" fmla="*/ 252 h 503"/>
                <a:gd name="T22" fmla="*/ 28 w 31"/>
                <a:gd name="T23" fmla="*/ 126 h 503"/>
                <a:gd name="T24" fmla="*/ 26 w 31"/>
                <a:gd name="T25" fmla="*/ 0 h 503"/>
                <a:gd name="T26" fmla="*/ 29 w 31"/>
                <a:gd name="T27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503">
                  <a:moveTo>
                    <a:pt x="29" y="0"/>
                  </a:moveTo>
                  <a:cubicBezTo>
                    <a:pt x="31" y="42"/>
                    <a:pt x="31" y="84"/>
                    <a:pt x="31" y="126"/>
                  </a:cubicBezTo>
                  <a:cubicBezTo>
                    <a:pt x="31" y="168"/>
                    <a:pt x="29" y="210"/>
                    <a:pt x="27" y="252"/>
                  </a:cubicBezTo>
                  <a:cubicBezTo>
                    <a:pt x="26" y="294"/>
                    <a:pt x="22" y="336"/>
                    <a:pt x="18" y="378"/>
                  </a:cubicBezTo>
                  <a:cubicBezTo>
                    <a:pt x="14" y="420"/>
                    <a:pt x="9" y="461"/>
                    <a:pt x="2" y="503"/>
                  </a:cubicBezTo>
                  <a:cubicBezTo>
                    <a:pt x="0" y="503"/>
                    <a:pt x="0" y="503"/>
                    <a:pt x="0" y="503"/>
                  </a:cubicBezTo>
                  <a:cubicBezTo>
                    <a:pt x="7" y="461"/>
                    <a:pt x="12" y="419"/>
                    <a:pt x="16" y="378"/>
                  </a:cubicBezTo>
                  <a:cubicBezTo>
                    <a:pt x="17" y="367"/>
                    <a:pt x="18" y="357"/>
                    <a:pt x="19" y="346"/>
                  </a:cubicBezTo>
                  <a:cubicBezTo>
                    <a:pt x="19" y="336"/>
                    <a:pt x="20" y="325"/>
                    <a:pt x="21" y="315"/>
                  </a:cubicBezTo>
                  <a:cubicBezTo>
                    <a:pt x="23" y="283"/>
                    <a:pt x="23" y="283"/>
                    <a:pt x="23" y="283"/>
                  </a:cubicBezTo>
                  <a:cubicBezTo>
                    <a:pt x="24" y="252"/>
                    <a:pt x="24" y="252"/>
                    <a:pt x="24" y="252"/>
                  </a:cubicBezTo>
                  <a:cubicBezTo>
                    <a:pt x="26" y="210"/>
                    <a:pt x="27" y="168"/>
                    <a:pt x="28" y="126"/>
                  </a:cubicBezTo>
                  <a:cubicBezTo>
                    <a:pt x="28" y="84"/>
                    <a:pt x="27" y="42"/>
                    <a:pt x="26" y="0"/>
                  </a:cubicBez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0"/>
            <p:cNvSpPr/>
            <p:nvPr/>
          </p:nvSpPr>
          <p:spPr bwMode="auto">
            <a:xfrm>
              <a:off x="2567" y="1619"/>
              <a:ext cx="208" cy="428"/>
            </a:xfrm>
            <a:custGeom>
              <a:avLst/>
              <a:gdLst>
                <a:gd name="T0" fmla="*/ 2 w 87"/>
                <a:gd name="T1" fmla="*/ 0 h 180"/>
                <a:gd name="T2" fmla="*/ 34 w 87"/>
                <a:gd name="T3" fmla="*/ 39 h 180"/>
                <a:gd name="T4" fmla="*/ 60 w 87"/>
                <a:gd name="T5" fmla="*/ 83 h 180"/>
                <a:gd name="T6" fmla="*/ 77 w 87"/>
                <a:gd name="T7" fmla="*/ 130 h 180"/>
                <a:gd name="T8" fmla="*/ 87 w 87"/>
                <a:gd name="T9" fmla="*/ 180 h 180"/>
                <a:gd name="T10" fmla="*/ 86 w 87"/>
                <a:gd name="T11" fmla="*/ 180 h 180"/>
                <a:gd name="T12" fmla="*/ 75 w 87"/>
                <a:gd name="T13" fmla="*/ 131 h 180"/>
                <a:gd name="T14" fmla="*/ 58 w 87"/>
                <a:gd name="T15" fmla="*/ 84 h 180"/>
                <a:gd name="T16" fmla="*/ 32 w 87"/>
                <a:gd name="T17" fmla="*/ 41 h 180"/>
                <a:gd name="T18" fmla="*/ 0 w 87"/>
                <a:gd name="T19" fmla="*/ 2 h 180"/>
                <a:gd name="T20" fmla="*/ 2 w 87"/>
                <a:gd name="T21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180">
                  <a:moveTo>
                    <a:pt x="2" y="0"/>
                  </a:moveTo>
                  <a:cubicBezTo>
                    <a:pt x="14" y="12"/>
                    <a:pt x="25" y="25"/>
                    <a:pt x="34" y="39"/>
                  </a:cubicBezTo>
                  <a:cubicBezTo>
                    <a:pt x="44" y="53"/>
                    <a:pt x="53" y="68"/>
                    <a:pt x="60" y="83"/>
                  </a:cubicBezTo>
                  <a:cubicBezTo>
                    <a:pt x="67" y="98"/>
                    <a:pt x="73" y="114"/>
                    <a:pt x="77" y="130"/>
                  </a:cubicBezTo>
                  <a:cubicBezTo>
                    <a:pt x="82" y="146"/>
                    <a:pt x="85" y="163"/>
                    <a:pt x="87" y="180"/>
                  </a:cubicBezTo>
                  <a:cubicBezTo>
                    <a:pt x="86" y="180"/>
                    <a:pt x="86" y="180"/>
                    <a:pt x="86" y="180"/>
                  </a:cubicBezTo>
                  <a:cubicBezTo>
                    <a:pt x="83" y="163"/>
                    <a:pt x="80" y="147"/>
                    <a:pt x="75" y="131"/>
                  </a:cubicBezTo>
                  <a:cubicBezTo>
                    <a:pt x="71" y="115"/>
                    <a:pt x="65" y="99"/>
                    <a:pt x="58" y="84"/>
                  </a:cubicBezTo>
                  <a:cubicBezTo>
                    <a:pt x="50" y="69"/>
                    <a:pt x="42" y="54"/>
                    <a:pt x="32" y="41"/>
                  </a:cubicBezTo>
                  <a:cubicBezTo>
                    <a:pt x="23" y="27"/>
                    <a:pt x="12" y="14"/>
                    <a:pt x="0" y="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1"/>
            <p:cNvSpPr/>
            <p:nvPr/>
          </p:nvSpPr>
          <p:spPr bwMode="auto">
            <a:xfrm>
              <a:off x="2612" y="1638"/>
              <a:ext cx="163" cy="354"/>
            </a:xfrm>
            <a:custGeom>
              <a:avLst/>
              <a:gdLst>
                <a:gd name="T0" fmla="*/ 2 w 68"/>
                <a:gd name="T1" fmla="*/ 0 h 149"/>
                <a:gd name="T2" fmla="*/ 27 w 68"/>
                <a:gd name="T3" fmla="*/ 33 h 149"/>
                <a:gd name="T4" fmla="*/ 47 w 68"/>
                <a:gd name="T5" fmla="*/ 69 h 149"/>
                <a:gd name="T6" fmla="*/ 61 w 68"/>
                <a:gd name="T7" fmla="*/ 108 h 149"/>
                <a:gd name="T8" fmla="*/ 68 w 68"/>
                <a:gd name="T9" fmla="*/ 149 h 149"/>
                <a:gd name="T10" fmla="*/ 67 w 68"/>
                <a:gd name="T11" fmla="*/ 149 h 149"/>
                <a:gd name="T12" fmla="*/ 59 w 68"/>
                <a:gd name="T13" fmla="*/ 109 h 149"/>
                <a:gd name="T14" fmla="*/ 45 w 68"/>
                <a:gd name="T15" fmla="*/ 70 h 149"/>
                <a:gd name="T16" fmla="*/ 25 w 68"/>
                <a:gd name="T17" fmla="*/ 34 h 149"/>
                <a:gd name="T18" fmla="*/ 0 w 68"/>
                <a:gd name="T19" fmla="*/ 2 h 149"/>
                <a:gd name="T20" fmla="*/ 2 w 68"/>
                <a:gd name="T2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149">
                  <a:moveTo>
                    <a:pt x="2" y="0"/>
                  </a:moveTo>
                  <a:cubicBezTo>
                    <a:pt x="11" y="10"/>
                    <a:pt x="19" y="21"/>
                    <a:pt x="27" y="33"/>
                  </a:cubicBezTo>
                  <a:cubicBezTo>
                    <a:pt x="34" y="44"/>
                    <a:pt x="41" y="56"/>
                    <a:pt x="47" y="69"/>
                  </a:cubicBezTo>
                  <a:cubicBezTo>
                    <a:pt x="52" y="82"/>
                    <a:pt x="57" y="95"/>
                    <a:pt x="61" y="108"/>
                  </a:cubicBezTo>
                  <a:cubicBezTo>
                    <a:pt x="64" y="121"/>
                    <a:pt x="67" y="135"/>
                    <a:pt x="68" y="149"/>
                  </a:cubicBezTo>
                  <a:cubicBezTo>
                    <a:pt x="67" y="149"/>
                    <a:pt x="67" y="149"/>
                    <a:pt x="67" y="149"/>
                  </a:cubicBezTo>
                  <a:cubicBezTo>
                    <a:pt x="65" y="135"/>
                    <a:pt x="63" y="122"/>
                    <a:pt x="59" y="109"/>
                  </a:cubicBezTo>
                  <a:cubicBezTo>
                    <a:pt x="55" y="95"/>
                    <a:pt x="50" y="83"/>
                    <a:pt x="45" y="70"/>
                  </a:cubicBezTo>
                  <a:cubicBezTo>
                    <a:pt x="39" y="58"/>
                    <a:pt x="32" y="46"/>
                    <a:pt x="25" y="34"/>
                  </a:cubicBezTo>
                  <a:cubicBezTo>
                    <a:pt x="17" y="23"/>
                    <a:pt x="9" y="12"/>
                    <a:pt x="0" y="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2"/>
            <p:cNvSpPr/>
            <p:nvPr/>
          </p:nvSpPr>
          <p:spPr bwMode="auto">
            <a:xfrm>
              <a:off x="2789" y="1659"/>
              <a:ext cx="189" cy="391"/>
            </a:xfrm>
            <a:custGeom>
              <a:avLst/>
              <a:gdLst>
                <a:gd name="T0" fmla="*/ 79 w 79"/>
                <a:gd name="T1" fmla="*/ 2 h 164"/>
                <a:gd name="T2" fmla="*/ 50 w 79"/>
                <a:gd name="T3" fmla="*/ 37 h 164"/>
                <a:gd name="T4" fmla="*/ 28 w 79"/>
                <a:gd name="T5" fmla="*/ 77 h 164"/>
                <a:gd name="T6" fmla="*/ 11 w 79"/>
                <a:gd name="T7" fmla="*/ 119 h 164"/>
                <a:gd name="T8" fmla="*/ 5 w 79"/>
                <a:gd name="T9" fmla="*/ 141 h 164"/>
                <a:gd name="T10" fmla="*/ 1 w 79"/>
                <a:gd name="T11" fmla="*/ 164 h 164"/>
                <a:gd name="T12" fmla="*/ 0 w 79"/>
                <a:gd name="T13" fmla="*/ 164 h 164"/>
                <a:gd name="T14" fmla="*/ 4 w 79"/>
                <a:gd name="T15" fmla="*/ 141 h 164"/>
                <a:gd name="T16" fmla="*/ 10 w 79"/>
                <a:gd name="T17" fmla="*/ 119 h 164"/>
                <a:gd name="T18" fmla="*/ 26 w 79"/>
                <a:gd name="T19" fmla="*/ 76 h 164"/>
                <a:gd name="T20" fmla="*/ 48 w 79"/>
                <a:gd name="T21" fmla="*/ 36 h 164"/>
                <a:gd name="T22" fmla="*/ 78 w 79"/>
                <a:gd name="T23" fmla="*/ 0 h 164"/>
                <a:gd name="T24" fmla="*/ 79 w 79"/>
                <a:gd name="T25" fmla="*/ 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64">
                  <a:moveTo>
                    <a:pt x="79" y="2"/>
                  </a:moveTo>
                  <a:cubicBezTo>
                    <a:pt x="68" y="12"/>
                    <a:pt x="59" y="25"/>
                    <a:pt x="50" y="37"/>
                  </a:cubicBezTo>
                  <a:cubicBezTo>
                    <a:pt x="42" y="50"/>
                    <a:pt x="34" y="63"/>
                    <a:pt x="28" y="77"/>
                  </a:cubicBezTo>
                  <a:cubicBezTo>
                    <a:pt x="21" y="91"/>
                    <a:pt x="16" y="105"/>
                    <a:pt x="11" y="119"/>
                  </a:cubicBezTo>
                  <a:cubicBezTo>
                    <a:pt x="9" y="127"/>
                    <a:pt x="7" y="134"/>
                    <a:pt x="5" y="141"/>
                  </a:cubicBezTo>
                  <a:cubicBezTo>
                    <a:pt x="4" y="149"/>
                    <a:pt x="2" y="156"/>
                    <a:pt x="1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" y="156"/>
                    <a:pt x="2" y="148"/>
                    <a:pt x="4" y="141"/>
                  </a:cubicBezTo>
                  <a:cubicBezTo>
                    <a:pt x="6" y="134"/>
                    <a:pt x="7" y="126"/>
                    <a:pt x="10" y="119"/>
                  </a:cubicBezTo>
                  <a:cubicBezTo>
                    <a:pt x="14" y="104"/>
                    <a:pt x="19" y="90"/>
                    <a:pt x="26" y="76"/>
                  </a:cubicBezTo>
                  <a:cubicBezTo>
                    <a:pt x="32" y="62"/>
                    <a:pt x="39" y="48"/>
                    <a:pt x="48" y="36"/>
                  </a:cubicBezTo>
                  <a:cubicBezTo>
                    <a:pt x="57" y="23"/>
                    <a:pt x="66" y="11"/>
                    <a:pt x="78" y="0"/>
                  </a:cubicBezTo>
                  <a:lnTo>
                    <a:pt x="7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3"/>
            <p:cNvSpPr/>
            <p:nvPr/>
          </p:nvSpPr>
          <p:spPr bwMode="auto">
            <a:xfrm>
              <a:off x="2796" y="1633"/>
              <a:ext cx="158" cy="386"/>
            </a:xfrm>
            <a:custGeom>
              <a:avLst/>
              <a:gdLst>
                <a:gd name="T0" fmla="*/ 66 w 66"/>
                <a:gd name="T1" fmla="*/ 0 h 162"/>
                <a:gd name="T2" fmla="*/ 43 w 66"/>
                <a:gd name="T3" fmla="*/ 37 h 162"/>
                <a:gd name="T4" fmla="*/ 23 w 66"/>
                <a:gd name="T5" fmla="*/ 77 h 162"/>
                <a:gd name="T6" fmla="*/ 9 w 66"/>
                <a:gd name="T7" fmla="*/ 119 h 162"/>
                <a:gd name="T8" fmla="*/ 1 w 66"/>
                <a:gd name="T9" fmla="*/ 162 h 162"/>
                <a:gd name="T10" fmla="*/ 0 w 66"/>
                <a:gd name="T11" fmla="*/ 162 h 162"/>
                <a:gd name="T12" fmla="*/ 8 w 66"/>
                <a:gd name="T13" fmla="*/ 118 h 162"/>
                <a:gd name="T14" fmla="*/ 22 w 66"/>
                <a:gd name="T15" fmla="*/ 77 h 162"/>
                <a:gd name="T16" fmla="*/ 42 w 66"/>
                <a:gd name="T17" fmla="*/ 37 h 162"/>
                <a:gd name="T18" fmla="*/ 65 w 66"/>
                <a:gd name="T19" fmla="*/ 0 h 162"/>
                <a:gd name="T20" fmla="*/ 66 w 66"/>
                <a:gd name="T21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62">
                  <a:moveTo>
                    <a:pt x="66" y="0"/>
                  </a:moveTo>
                  <a:cubicBezTo>
                    <a:pt x="58" y="12"/>
                    <a:pt x="50" y="25"/>
                    <a:pt x="43" y="37"/>
                  </a:cubicBezTo>
                  <a:cubicBezTo>
                    <a:pt x="35" y="50"/>
                    <a:pt x="29" y="63"/>
                    <a:pt x="23" y="77"/>
                  </a:cubicBezTo>
                  <a:cubicBezTo>
                    <a:pt x="17" y="90"/>
                    <a:pt x="13" y="104"/>
                    <a:pt x="9" y="119"/>
                  </a:cubicBezTo>
                  <a:cubicBezTo>
                    <a:pt x="5" y="133"/>
                    <a:pt x="3" y="147"/>
                    <a:pt x="1" y="162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2" y="147"/>
                    <a:pt x="4" y="133"/>
                    <a:pt x="8" y="118"/>
                  </a:cubicBezTo>
                  <a:cubicBezTo>
                    <a:pt x="12" y="104"/>
                    <a:pt x="16" y="90"/>
                    <a:pt x="22" y="77"/>
                  </a:cubicBezTo>
                  <a:cubicBezTo>
                    <a:pt x="28" y="63"/>
                    <a:pt x="34" y="50"/>
                    <a:pt x="42" y="37"/>
                  </a:cubicBezTo>
                  <a:cubicBezTo>
                    <a:pt x="49" y="24"/>
                    <a:pt x="57" y="12"/>
                    <a:pt x="65" y="0"/>
                  </a:cubicBez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94"/>
            <p:cNvSpPr/>
            <p:nvPr/>
          </p:nvSpPr>
          <p:spPr bwMode="auto">
            <a:xfrm>
              <a:off x="2777" y="1788"/>
              <a:ext cx="211" cy="350"/>
            </a:xfrm>
            <a:custGeom>
              <a:avLst/>
              <a:gdLst>
                <a:gd name="T0" fmla="*/ 88 w 88"/>
                <a:gd name="T1" fmla="*/ 2 h 147"/>
                <a:gd name="T2" fmla="*/ 63 w 88"/>
                <a:gd name="T3" fmla="*/ 35 h 147"/>
                <a:gd name="T4" fmla="*/ 40 w 88"/>
                <a:gd name="T5" fmla="*/ 71 h 147"/>
                <a:gd name="T6" fmla="*/ 20 w 88"/>
                <a:gd name="T7" fmla="*/ 108 h 147"/>
                <a:gd name="T8" fmla="*/ 1 w 88"/>
                <a:gd name="T9" fmla="*/ 147 h 147"/>
                <a:gd name="T10" fmla="*/ 0 w 88"/>
                <a:gd name="T11" fmla="*/ 146 h 147"/>
                <a:gd name="T12" fmla="*/ 9 w 88"/>
                <a:gd name="T13" fmla="*/ 127 h 147"/>
                <a:gd name="T14" fmla="*/ 18 w 88"/>
                <a:gd name="T15" fmla="*/ 108 h 147"/>
                <a:gd name="T16" fmla="*/ 38 w 88"/>
                <a:gd name="T17" fmla="*/ 70 h 147"/>
                <a:gd name="T18" fmla="*/ 60 w 88"/>
                <a:gd name="T19" fmla="*/ 34 h 147"/>
                <a:gd name="T20" fmla="*/ 86 w 88"/>
                <a:gd name="T21" fmla="*/ 0 h 147"/>
                <a:gd name="T22" fmla="*/ 88 w 88"/>
                <a:gd name="T23" fmla="*/ 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" h="147">
                  <a:moveTo>
                    <a:pt x="88" y="2"/>
                  </a:moveTo>
                  <a:cubicBezTo>
                    <a:pt x="79" y="12"/>
                    <a:pt x="71" y="24"/>
                    <a:pt x="63" y="35"/>
                  </a:cubicBezTo>
                  <a:cubicBezTo>
                    <a:pt x="55" y="47"/>
                    <a:pt x="47" y="59"/>
                    <a:pt x="40" y="71"/>
                  </a:cubicBezTo>
                  <a:cubicBezTo>
                    <a:pt x="33" y="83"/>
                    <a:pt x="26" y="96"/>
                    <a:pt x="20" y="108"/>
                  </a:cubicBezTo>
                  <a:cubicBezTo>
                    <a:pt x="13" y="121"/>
                    <a:pt x="7" y="134"/>
                    <a:pt x="1" y="147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24" y="95"/>
                    <a:pt x="31" y="82"/>
                    <a:pt x="38" y="70"/>
                  </a:cubicBezTo>
                  <a:cubicBezTo>
                    <a:pt x="45" y="58"/>
                    <a:pt x="52" y="46"/>
                    <a:pt x="60" y="34"/>
                  </a:cubicBezTo>
                  <a:cubicBezTo>
                    <a:pt x="68" y="22"/>
                    <a:pt x="77" y="11"/>
                    <a:pt x="86" y="0"/>
                  </a:cubicBezTo>
                  <a:lnTo>
                    <a:pt x="8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95"/>
            <p:cNvSpPr/>
            <p:nvPr/>
          </p:nvSpPr>
          <p:spPr bwMode="auto">
            <a:xfrm>
              <a:off x="2837" y="1945"/>
              <a:ext cx="112" cy="71"/>
            </a:xfrm>
            <a:custGeom>
              <a:avLst/>
              <a:gdLst>
                <a:gd name="T0" fmla="*/ 0 w 47"/>
                <a:gd name="T1" fmla="*/ 29 h 30"/>
                <a:gd name="T2" fmla="*/ 21 w 47"/>
                <a:gd name="T3" fmla="*/ 11 h 30"/>
                <a:gd name="T4" fmla="*/ 46 w 47"/>
                <a:gd name="T5" fmla="*/ 0 h 30"/>
                <a:gd name="T6" fmla="*/ 47 w 47"/>
                <a:gd name="T7" fmla="*/ 3 h 30"/>
                <a:gd name="T8" fmla="*/ 22 w 47"/>
                <a:gd name="T9" fmla="*/ 13 h 30"/>
                <a:gd name="T10" fmla="*/ 1 w 47"/>
                <a:gd name="T11" fmla="*/ 30 h 30"/>
                <a:gd name="T12" fmla="*/ 0 w 47"/>
                <a:gd name="T13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0">
                  <a:moveTo>
                    <a:pt x="0" y="29"/>
                  </a:moveTo>
                  <a:cubicBezTo>
                    <a:pt x="6" y="22"/>
                    <a:pt x="13" y="16"/>
                    <a:pt x="21" y="11"/>
                  </a:cubicBezTo>
                  <a:cubicBezTo>
                    <a:pt x="29" y="6"/>
                    <a:pt x="37" y="2"/>
                    <a:pt x="46" y="0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38" y="5"/>
                    <a:pt x="30" y="8"/>
                    <a:pt x="22" y="13"/>
                  </a:cubicBezTo>
                  <a:cubicBezTo>
                    <a:pt x="14" y="17"/>
                    <a:pt x="7" y="23"/>
                    <a:pt x="1" y="30"/>
                  </a:cubicBez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96"/>
            <p:cNvSpPr/>
            <p:nvPr/>
          </p:nvSpPr>
          <p:spPr bwMode="auto">
            <a:xfrm>
              <a:off x="2854" y="1845"/>
              <a:ext cx="48" cy="140"/>
            </a:xfrm>
            <a:custGeom>
              <a:avLst/>
              <a:gdLst>
                <a:gd name="T0" fmla="*/ 0 w 20"/>
                <a:gd name="T1" fmla="*/ 59 h 59"/>
                <a:gd name="T2" fmla="*/ 7 w 20"/>
                <a:gd name="T3" fmla="*/ 29 h 59"/>
                <a:gd name="T4" fmla="*/ 17 w 20"/>
                <a:gd name="T5" fmla="*/ 0 h 59"/>
                <a:gd name="T6" fmla="*/ 20 w 20"/>
                <a:gd name="T7" fmla="*/ 1 h 59"/>
                <a:gd name="T8" fmla="*/ 9 w 20"/>
                <a:gd name="T9" fmla="*/ 30 h 59"/>
                <a:gd name="T10" fmla="*/ 1 w 20"/>
                <a:gd name="T11" fmla="*/ 59 h 59"/>
                <a:gd name="T12" fmla="*/ 0 w 20"/>
                <a:gd name="T13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9">
                  <a:moveTo>
                    <a:pt x="0" y="59"/>
                  </a:moveTo>
                  <a:cubicBezTo>
                    <a:pt x="1" y="49"/>
                    <a:pt x="4" y="39"/>
                    <a:pt x="7" y="29"/>
                  </a:cubicBezTo>
                  <a:cubicBezTo>
                    <a:pt x="10" y="19"/>
                    <a:pt x="13" y="10"/>
                    <a:pt x="17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6" y="11"/>
                    <a:pt x="12" y="20"/>
                    <a:pt x="9" y="30"/>
                  </a:cubicBezTo>
                  <a:cubicBezTo>
                    <a:pt x="6" y="40"/>
                    <a:pt x="3" y="49"/>
                    <a:pt x="1" y="59"/>
                  </a:cubicBezTo>
                  <a:lnTo>
                    <a:pt x="0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97"/>
            <p:cNvSpPr/>
            <p:nvPr/>
          </p:nvSpPr>
          <p:spPr bwMode="auto">
            <a:xfrm>
              <a:off x="2902" y="1866"/>
              <a:ext cx="100" cy="43"/>
            </a:xfrm>
            <a:custGeom>
              <a:avLst/>
              <a:gdLst>
                <a:gd name="T0" fmla="*/ 0 w 42"/>
                <a:gd name="T1" fmla="*/ 17 h 18"/>
                <a:gd name="T2" fmla="*/ 19 w 42"/>
                <a:gd name="T3" fmla="*/ 5 h 18"/>
                <a:gd name="T4" fmla="*/ 41 w 42"/>
                <a:gd name="T5" fmla="*/ 0 h 18"/>
                <a:gd name="T6" fmla="*/ 42 w 42"/>
                <a:gd name="T7" fmla="*/ 2 h 18"/>
                <a:gd name="T8" fmla="*/ 20 w 42"/>
                <a:gd name="T9" fmla="*/ 7 h 18"/>
                <a:gd name="T10" fmla="*/ 1 w 42"/>
                <a:gd name="T11" fmla="*/ 18 h 18"/>
                <a:gd name="T12" fmla="*/ 0 w 42"/>
                <a:gd name="T1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8">
                  <a:moveTo>
                    <a:pt x="0" y="17"/>
                  </a:moveTo>
                  <a:cubicBezTo>
                    <a:pt x="6" y="12"/>
                    <a:pt x="12" y="8"/>
                    <a:pt x="19" y="5"/>
                  </a:cubicBezTo>
                  <a:cubicBezTo>
                    <a:pt x="26" y="3"/>
                    <a:pt x="34" y="1"/>
                    <a:pt x="41" y="0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34" y="3"/>
                    <a:pt x="27" y="5"/>
                    <a:pt x="20" y="7"/>
                  </a:cubicBezTo>
                  <a:cubicBezTo>
                    <a:pt x="13" y="10"/>
                    <a:pt x="6" y="13"/>
                    <a:pt x="1" y="18"/>
                  </a:cubicBez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Oval 98"/>
            <p:cNvSpPr>
              <a:spLocks noChangeArrowheads="1"/>
            </p:cNvSpPr>
            <p:nvPr/>
          </p:nvSpPr>
          <p:spPr bwMode="auto">
            <a:xfrm>
              <a:off x="2959" y="1764"/>
              <a:ext cx="52" cy="5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Oval 99"/>
            <p:cNvSpPr>
              <a:spLocks noChangeArrowheads="1"/>
            </p:cNvSpPr>
            <p:nvPr/>
          </p:nvSpPr>
          <p:spPr bwMode="auto">
            <a:xfrm>
              <a:off x="2983" y="1850"/>
              <a:ext cx="36" cy="3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Oval 100"/>
            <p:cNvSpPr>
              <a:spLocks noChangeArrowheads="1"/>
            </p:cNvSpPr>
            <p:nvPr/>
          </p:nvSpPr>
          <p:spPr bwMode="auto">
            <a:xfrm>
              <a:off x="2880" y="1828"/>
              <a:ext cx="36" cy="3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Oval 101"/>
            <p:cNvSpPr>
              <a:spLocks noChangeArrowheads="1"/>
            </p:cNvSpPr>
            <p:nvPr/>
          </p:nvSpPr>
          <p:spPr bwMode="auto">
            <a:xfrm>
              <a:off x="2930" y="1931"/>
              <a:ext cx="36" cy="3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02"/>
            <p:cNvSpPr/>
            <p:nvPr/>
          </p:nvSpPr>
          <p:spPr bwMode="auto">
            <a:xfrm>
              <a:off x="2562" y="1257"/>
              <a:ext cx="225" cy="388"/>
            </a:xfrm>
            <a:custGeom>
              <a:avLst/>
              <a:gdLst>
                <a:gd name="T0" fmla="*/ 2 w 94"/>
                <a:gd name="T1" fmla="*/ 0 h 163"/>
                <a:gd name="T2" fmla="*/ 32 w 94"/>
                <a:gd name="T3" fmla="*/ 37 h 163"/>
                <a:gd name="T4" fmla="*/ 58 w 94"/>
                <a:gd name="T5" fmla="*/ 76 h 163"/>
                <a:gd name="T6" fmla="*/ 79 w 94"/>
                <a:gd name="T7" fmla="*/ 118 h 163"/>
                <a:gd name="T8" fmla="*/ 94 w 94"/>
                <a:gd name="T9" fmla="*/ 163 h 163"/>
                <a:gd name="T10" fmla="*/ 92 w 94"/>
                <a:gd name="T11" fmla="*/ 163 h 163"/>
                <a:gd name="T12" fmla="*/ 78 w 94"/>
                <a:gd name="T13" fmla="*/ 119 h 163"/>
                <a:gd name="T14" fmla="*/ 56 w 94"/>
                <a:gd name="T15" fmla="*/ 77 h 163"/>
                <a:gd name="T16" fmla="*/ 30 w 94"/>
                <a:gd name="T17" fmla="*/ 38 h 163"/>
                <a:gd name="T18" fmla="*/ 0 w 94"/>
                <a:gd name="T19" fmla="*/ 2 h 163"/>
                <a:gd name="T20" fmla="*/ 2 w 94"/>
                <a:gd name="T2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63">
                  <a:moveTo>
                    <a:pt x="2" y="0"/>
                  </a:moveTo>
                  <a:cubicBezTo>
                    <a:pt x="12" y="12"/>
                    <a:pt x="22" y="24"/>
                    <a:pt x="32" y="37"/>
                  </a:cubicBezTo>
                  <a:cubicBezTo>
                    <a:pt x="41" y="49"/>
                    <a:pt x="50" y="62"/>
                    <a:pt x="58" y="76"/>
                  </a:cubicBezTo>
                  <a:cubicBezTo>
                    <a:pt x="66" y="89"/>
                    <a:pt x="73" y="104"/>
                    <a:pt x="79" y="118"/>
                  </a:cubicBezTo>
                  <a:cubicBezTo>
                    <a:pt x="86" y="132"/>
                    <a:pt x="90" y="148"/>
                    <a:pt x="94" y="163"/>
                  </a:cubicBezTo>
                  <a:cubicBezTo>
                    <a:pt x="92" y="163"/>
                    <a:pt x="92" y="163"/>
                    <a:pt x="92" y="163"/>
                  </a:cubicBezTo>
                  <a:cubicBezTo>
                    <a:pt x="89" y="148"/>
                    <a:pt x="84" y="133"/>
                    <a:pt x="78" y="119"/>
                  </a:cubicBezTo>
                  <a:cubicBezTo>
                    <a:pt x="71" y="104"/>
                    <a:pt x="64" y="90"/>
                    <a:pt x="56" y="77"/>
                  </a:cubicBezTo>
                  <a:cubicBezTo>
                    <a:pt x="48" y="64"/>
                    <a:pt x="39" y="51"/>
                    <a:pt x="30" y="38"/>
                  </a:cubicBezTo>
                  <a:cubicBezTo>
                    <a:pt x="20" y="26"/>
                    <a:pt x="10" y="13"/>
                    <a:pt x="0" y="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3"/>
            <p:cNvSpPr/>
            <p:nvPr/>
          </p:nvSpPr>
          <p:spPr bwMode="auto">
            <a:xfrm>
              <a:off x="2579" y="1248"/>
              <a:ext cx="210" cy="371"/>
            </a:xfrm>
            <a:custGeom>
              <a:avLst/>
              <a:gdLst>
                <a:gd name="T0" fmla="*/ 2 w 88"/>
                <a:gd name="T1" fmla="*/ 0 h 156"/>
                <a:gd name="T2" fmla="*/ 30 w 88"/>
                <a:gd name="T3" fmla="*/ 35 h 156"/>
                <a:gd name="T4" fmla="*/ 55 w 88"/>
                <a:gd name="T5" fmla="*/ 72 h 156"/>
                <a:gd name="T6" fmla="*/ 74 w 88"/>
                <a:gd name="T7" fmla="*/ 113 h 156"/>
                <a:gd name="T8" fmla="*/ 88 w 88"/>
                <a:gd name="T9" fmla="*/ 155 h 156"/>
                <a:gd name="T10" fmla="*/ 86 w 88"/>
                <a:gd name="T11" fmla="*/ 156 h 156"/>
                <a:gd name="T12" fmla="*/ 73 w 88"/>
                <a:gd name="T13" fmla="*/ 113 h 156"/>
                <a:gd name="T14" fmla="*/ 53 w 88"/>
                <a:gd name="T15" fmla="*/ 73 h 156"/>
                <a:gd name="T16" fmla="*/ 28 w 88"/>
                <a:gd name="T17" fmla="*/ 36 h 156"/>
                <a:gd name="T18" fmla="*/ 0 w 88"/>
                <a:gd name="T19" fmla="*/ 2 h 156"/>
                <a:gd name="T20" fmla="*/ 2 w 88"/>
                <a:gd name="T2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156">
                  <a:moveTo>
                    <a:pt x="2" y="0"/>
                  </a:moveTo>
                  <a:cubicBezTo>
                    <a:pt x="12" y="11"/>
                    <a:pt x="21" y="23"/>
                    <a:pt x="30" y="35"/>
                  </a:cubicBezTo>
                  <a:cubicBezTo>
                    <a:pt x="39" y="47"/>
                    <a:pt x="47" y="59"/>
                    <a:pt x="55" y="72"/>
                  </a:cubicBezTo>
                  <a:cubicBezTo>
                    <a:pt x="62" y="85"/>
                    <a:pt x="69" y="99"/>
                    <a:pt x="74" y="113"/>
                  </a:cubicBezTo>
                  <a:cubicBezTo>
                    <a:pt x="80" y="126"/>
                    <a:pt x="84" y="141"/>
                    <a:pt x="88" y="155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3" y="141"/>
                    <a:pt x="79" y="127"/>
                    <a:pt x="73" y="113"/>
                  </a:cubicBezTo>
                  <a:cubicBezTo>
                    <a:pt x="67" y="100"/>
                    <a:pt x="60" y="86"/>
                    <a:pt x="53" y="73"/>
                  </a:cubicBezTo>
                  <a:cubicBezTo>
                    <a:pt x="45" y="61"/>
                    <a:pt x="37" y="48"/>
                    <a:pt x="28" y="36"/>
                  </a:cubicBezTo>
                  <a:cubicBezTo>
                    <a:pt x="19" y="24"/>
                    <a:pt x="10" y="13"/>
                    <a:pt x="0" y="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04"/>
            <p:cNvSpPr/>
            <p:nvPr/>
          </p:nvSpPr>
          <p:spPr bwMode="auto">
            <a:xfrm>
              <a:off x="2806" y="1262"/>
              <a:ext cx="260" cy="352"/>
            </a:xfrm>
            <a:custGeom>
              <a:avLst/>
              <a:gdLst>
                <a:gd name="T0" fmla="*/ 0 w 109"/>
                <a:gd name="T1" fmla="*/ 148 h 148"/>
                <a:gd name="T2" fmla="*/ 14 w 109"/>
                <a:gd name="T3" fmla="*/ 103 h 148"/>
                <a:gd name="T4" fmla="*/ 39 w 109"/>
                <a:gd name="T5" fmla="*/ 63 h 148"/>
                <a:gd name="T6" fmla="*/ 54 w 109"/>
                <a:gd name="T7" fmla="*/ 45 h 148"/>
                <a:gd name="T8" fmla="*/ 62 w 109"/>
                <a:gd name="T9" fmla="*/ 37 h 148"/>
                <a:gd name="T10" fmla="*/ 70 w 109"/>
                <a:gd name="T11" fmla="*/ 29 h 148"/>
                <a:gd name="T12" fmla="*/ 75 w 109"/>
                <a:gd name="T13" fmla="*/ 25 h 148"/>
                <a:gd name="T14" fmla="*/ 79 w 109"/>
                <a:gd name="T15" fmla="*/ 21 h 148"/>
                <a:gd name="T16" fmla="*/ 88 w 109"/>
                <a:gd name="T17" fmla="*/ 14 h 148"/>
                <a:gd name="T18" fmla="*/ 107 w 109"/>
                <a:gd name="T19" fmla="*/ 0 h 148"/>
                <a:gd name="T20" fmla="*/ 109 w 109"/>
                <a:gd name="T21" fmla="*/ 2 h 148"/>
                <a:gd name="T22" fmla="*/ 90 w 109"/>
                <a:gd name="T23" fmla="*/ 16 h 148"/>
                <a:gd name="T24" fmla="*/ 81 w 109"/>
                <a:gd name="T25" fmla="*/ 23 h 148"/>
                <a:gd name="T26" fmla="*/ 76 w 109"/>
                <a:gd name="T27" fmla="*/ 27 h 148"/>
                <a:gd name="T28" fmla="*/ 72 w 109"/>
                <a:gd name="T29" fmla="*/ 31 h 148"/>
                <a:gd name="T30" fmla="*/ 64 w 109"/>
                <a:gd name="T31" fmla="*/ 39 h 148"/>
                <a:gd name="T32" fmla="*/ 56 w 109"/>
                <a:gd name="T33" fmla="*/ 47 h 148"/>
                <a:gd name="T34" fmla="*/ 40 w 109"/>
                <a:gd name="T35" fmla="*/ 65 h 148"/>
                <a:gd name="T36" fmla="*/ 16 w 109"/>
                <a:gd name="T37" fmla="*/ 104 h 148"/>
                <a:gd name="T38" fmla="*/ 2 w 109"/>
                <a:gd name="T39" fmla="*/ 148 h 148"/>
                <a:gd name="T40" fmla="*/ 0 w 109"/>
                <a:gd name="T41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9" h="148">
                  <a:moveTo>
                    <a:pt x="0" y="148"/>
                  </a:moveTo>
                  <a:cubicBezTo>
                    <a:pt x="2" y="132"/>
                    <a:pt x="8" y="117"/>
                    <a:pt x="14" y="103"/>
                  </a:cubicBezTo>
                  <a:cubicBezTo>
                    <a:pt x="21" y="89"/>
                    <a:pt x="29" y="76"/>
                    <a:pt x="39" y="63"/>
                  </a:cubicBezTo>
                  <a:cubicBezTo>
                    <a:pt x="44" y="57"/>
                    <a:pt x="48" y="51"/>
                    <a:pt x="54" y="45"/>
                  </a:cubicBezTo>
                  <a:cubicBezTo>
                    <a:pt x="56" y="42"/>
                    <a:pt x="59" y="39"/>
                    <a:pt x="62" y="37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95" y="9"/>
                    <a:pt x="101" y="5"/>
                    <a:pt x="107" y="0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3" y="7"/>
                    <a:pt x="96" y="11"/>
                    <a:pt x="90" y="16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1" y="41"/>
                    <a:pt x="58" y="44"/>
                    <a:pt x="56" y="47"/>
                  </a:cubicBezTo>
                  <a:cubicBezTo>
                    <a:pt x="50" y="52"/>
                    <a:pt x="45" y="59"/>
                    <a:pt x="40" y="65"/>
                  </a:cubicBezTo>
                  <a:cubicBezTo>
                    <a:pt x="31" y="77"/>
                    <a:pt x="23" y="90"/>
                    <a:pt x="16" y="104"/>
                  </a:cubicBezTo>
                  <a:cubicBezTo>
                    <a:pt x="10" y="118"/>
                    <a:pt x="4" y="133"/>
                    <a:pt x="2" y="148"/>
                  </a:cubicBezTo>
                  <a:lnTo>
                    <a:pt x="0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05"/>
            <p:cNvSpPr/>
            <p:nvPr/>
          </p:nvSpPr>
          <p:spPr bwMode="auto">
            <a:xfrm>
              <a:off x="2859" y="1328"/>
              <a:ext cx="310" cy="148"/>
            </a:xfrm>
            <a:custGeom>
              <a:avLst/>
              <a:gdLst>
                <a:gd name="T0" fmla="*/ 0 w 130"/>
                <a:gd name="T1" fmla="*/ 61 h 62"/>
                <a:gd name="T2" fmla="*/ 27 w 130"/>
                <a:gd name="T3" fmla="*/ 37 h 62"/>
                <a:gd name="T4" fmla="*/ 59 w 130"/>
                <a:gd name="T5" fmla="*/ 19 h 62"/>
                <a:gd name="T6" fmla="*/ 93 w 130"/>
                <a:gd name="T7" fmla="*/ 7 h 62"/>
                <a:gd name="T8" fmla="*/ 111 w 130"/>
                <a:gd name="T9" fmla="*/ 3 h 62"/>
                <a:gd name="T10" fmla="*/ 129 w 130"/>
                <a:gd name="T11" fmla="*/ 0 h 62"/>
                <a:gd name="T12" fmla="*/ 130 w 130"/>
                <a:gd name="T13" fmla="*/ 4 h 62"/>
                <a:gd name="T14" fmla="*/ 112 w 130"/>
                <a:gd name="T15" fmla="*/ 6 h 62"/>
                <a:gd name="T16" fmla="*/ 94 w 130"/>
                <a:gd name="T17" fmla="*/ 10 h 62"/>
                <a:gd name="T18" fmla="*/ 85 w 130"/>
                <a:gd name="T19" fmla="*/ 12 h 62"/>
                <a:gd name="T20" fmla="*/ 77 w 130"/>
                <a:gd name="T21" fmla="*/ 14 h 62"/>
                <a:gd name="T22" fmla="*/ 60 w 130"/>
                <a:gd name="T23" fmla="*/ 21 h 62"/>
                <a:gd name="T24" fmla="*/ 28 w 130"/>
                <a:gd name="T25" fmla="*/ 38 h 62"/>
                <a:gd name="T26" fmla="*/ 2 w 130"/>
                <a:gd name="T27" fmla="*/ 62 h 62"/>
                <a:gd name="T28" fmla="*/ 0 w 130"/>
                <a:gd name="T2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62">
                  <a:moveTo>
                    <a:pt x="0" y="61"/>
                  </a:moveTo>
                  <a:cubicBezTo>
                    <a:pt x="8" y="52"/>
                    <a:pt x="17" y="44"/>
                    <a:pt x="27" y="37"/>
                  </a:cubicBezTo>
                  <a:cubicBezTo>
                    <a:pt x="37" y="30"/>
                    <a:pt x="48" y="24"/>
                    <a:pt x="59" y="19"/>
                  </a:cubicBezTo>
                  <a:cubicBezTo>
                    <a:pt x="70" y="14"/>
                    <a:pt x="82" y="10"/>
                    <a:pt x="93" y="7"/>
                  </a:cubicBezTo>
                  <a:cubicBezTo>
                    <a:pt x="99" y="5"/>
                    <a:pt x="105" y="4"/>
                    <a:pt x="111" y="3"/>
                  </a:cubicBezTo>
                  <a:cubicBezTo>
                    <a:pt x="117" y="1"/>
                    <a:pt x="123" y="1"/>
                    <a:pt x="129" y="0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24" y="5"/>
                    <a:pt x="118" y="5"/>
                    <a:pt x="112" y="6"/>
                  </a:cubicBezTo>
                  <a:cubicBezTo>
                    <a:pt x="106" y="8"/>
                    <a:pt x="100" y="8"/>
                    <a:pt x="94" y="10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1" y="16"/>
                    <a:pt x="66" y="19"/>
                    <a:pt x="60" y="21"/>
                  </a:cubicBezTo>
                  <a:cubicBezTo>
                    <a:pt x="49" y="26"/>
                    <a:pt x="38" y="32"/>
                    <a:pt x="28" y="38"/>
                  </a:cubicBezTo>
                  <a:cubicBezTo>
                    <a:pt x="19" y="45"/>
                    <a:pt x="9" y="53"/>
                    <a:pt x="2" y="62"/>
                  </a:cubicBezTo>
                  <a:lnTo>
                    <a:pt x="0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06"/>
            <p:cNvSpPr/>
            <p:nvPr/>
          </p:nvSpPr>
          <p:spPr bwMode="auto">
            <a:xfrm>
              <a:off x="2550" y="1355"/>
              <a:ext cx="148" cy="85"/>
            </a:xfrm>
            <a:custGeom>
              <a:avLst/>
              <a:gdLst>
                <a:gd name="T0" fmla="*/ 1 w 62"/>
                <a:gd name="T1" fmla="*/ 0 h 36"/>
                <a:gd name="T2" fmla="*/ 33 w 62"/>
                <a:gd name="T3" fmla="*/ 15 h 36"/>
                <a:gd name="T4" fmla="*/ 62 w 62"/>
                <a:gd name="T5" fmla="*/ 35 h 36"/>
                <a:gd name="T6" fmla="*/ 61 w 62"/>
                <a:gd name="T7" fmla="*/ 36 h 36"/>
                <a:gd name="T8" fmla="*/ 32 w 62"/>
                <a:gd name="T9" fmla="*/ 16 h 36"/>
                <a:gd name="T10" fmla="*/ 0 w 62"/>
                <a:gd name="T11" fmla="*/ 2 h 36"/>
                <a:gd name="T12" fmla="*/ 1 w 62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36">
                  <a:moveTo>
                    <a:pt x="1" y="0"/>
                  </a:moveTo>
                  <a:cubicBezTo>
                    <a:pt x="12" y="4"/>
                    <a:pt x="23" y="9"/>
                    <a:pt x="33" y="15"/>
                  </a:cubicBezTo>
                  <a:cubicBezTo>
                    <a:pt x="43" y="20"/>
                    <a:pt x="53" y="27"/>
                    <a:pt x="62" y="35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52" y="28"/>
                    <a:pt x="43" y="22"/>
                    <a:pt x="32" y="16"/>
                  </a:cubicBezTo>
                  <a:cubicBezTo>
                    <a:pt x="22" y="10"/>
                    <a:pt x="11" y="6"/>
                    <a:pt x="0" y="2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07"/>
            <p:cNvSpPr/>
            <p:nvPr/>
          </p:nvSpPr>
          <p:spPr bwMode="auto">
            <a:xfrm>
              <a:off x="2562" y="1376"/>
              <a:ext cx="144" cy="74"/>
            </a:xfrm>
            <a:custGeom>
              <a:avLst/>
              <a:gdLst>
                <a:gd name="T0" fmla="*/ 0 w 60"/>
                <a:gd name="T1" fmla="*/ 0 h 31"/>
                <a:gd name="T2" fmla="*/ 16 w 60"/>
                <a:gd name="T3" fmla="*/ 5 h 31"/>
                <a:gd name="T4" fmla="*/ 31 w 60"/>
                <a:gd name="T5" fmla="*/ 13 h 31"/>
                <a:gd name="T6" fmla="*/ 60 w 60"/>
                <a:gd name="T7" fmla="*/ 30 h 31"/>
                <a:gd name="T8" fmla="*/ 59 w 60"/>
                <a:gd name="T9" fmla="*/ 31 h 31"/>
                <a:gd name="T10" fmla="*/ 30 w 60"/>
                <a:gd name="T11" fmla="*/ 14 h 31"/>
                <a:gd name="T12" fmla="*/ 15 w 60"/>
                <a:gd name="T13" fmla="*/ 7 h 31"/>
                <a:gd name="T14" fmla="*/ 0 w 60"/>
                <a:gd name="T15" fmla="*/ 2 h 31"/>
                <a:gd name="T16" fmla="*/ 0 w 6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31">
                  <a:moveTo>
                    <a:pt x="0" y="0"/>
                  </a:moveTo>
                  <a:cubicBezTo>
                    <a:pt x="6" y="1"/>
                    <a:pt x="11" y="3"/>
                    <a:pt x="16" y="5"/>
                  </a:cubicBezTo>
                  <a:cubicBezTo>
                    <a:pt x="21" y="8"/>
                    <a:pt x="26" y="10"/>
                    <a:pt x="31" y="13"/>
                  </a:cubicBezTo>
                  <a:cubicBezTo>
                    <a:pt x="41" y="18"/>
                    <a:pt x="51" y="24"/>
                    <a:pt x="60" y="30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0" y="25"/>
                    <a:pt x="40" y="19"/>
                    <a:pt x="30" y="14"/>
                  </a:cubicBezTo>
                  <a:cubicBezTo>
                    <a:pt x="26" y="12"/>
                    <a:pt x="20" y="9"/>
                    <a:pt x="15" y="7"/>
                  </a:cubicBezTo>
                  <a:cubicBezTo>
                    <a:pt x="10" y="5"/>
                    <a:pt x="5" y="3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08"/>
            <p:cNvSpPr/>
            <p:nvPr/>
          </p:nvSpPr>
          <p:spPr bwMode="auto">
            <a:xfrm>
              <a:off x="2405" y="1505"/>
              <a:ext cx="169" cy="85"/>
            </a:xfrm>
            <a:custGeom>
              <a:avLst/>
              <a:gdLst>
                <a:gd name="T0" fmla="*/ 18 w 71"/>
                <a:gd name="T1" fmla="*/ 13 h 36"/>
                <a:gd name="T2" fmla="*/ 9 w 71"/>
                <a:gd name="T3" fmla="*/ 11 h 36"/>
                <a:gd name="T4" fmla="*/ 3 w 71"/>
                <a:gd name="T5" fmla="*/ 19 h 36"/>
                <a:gd name="T6" fmla="*/ 6 w 71"/>
                <a:gd name="T7" fmla="*/ 28 h 36"/>
                <a:gd name="T8" fmla="*/ 14 w 71"/>
                <a:gd name="T9" fmla="*/ 32 h 36"/>
                <a:gd name="T10" fmla="*/ 24 w 71"/>
                <a:gd name="T11" fmla="*/ 30 h 36"/>
                <a:gd name="T12" fmla="*/ 29 w 71"/>
                <a:gd name="T13" fmla="*/ 22 h 36"/>
                <a:gd name="T14" fmla="*/ 25 w 71"/>
                <a:gd name="T15" fmla="*/ 3 h 36"/>
                <a:gd name="T16" fmla="*/ 24 w 71"/>
                <a:gd name="T17" fmla="*/ 3 h 36"/>
                <a:gd name="T18" fmla="*/ 24 w 71"/>
                <a:gd name="T19" fmla="*/ 1 h 36"/>
                <a:gd name="T20" fmla="*/ 26 w 71"/>
                <a:gd name="T21" fmla="*/ 0 h 36"/>
                <a:gd name="T22" fmla="*/ 51 w 71"/>
                <a:gd name="T23" fmla="*/ 9 h 36"/>
                <a:gd name="T24" fmla="*/ 62 w 71"/>
                <a:gd name="T25" fmla="*/ 18 h 36"/>
                <a:gd name="T26" fmla="*/ 71 w 71"/>
                <a:gd name="T27" fmla="*/ 28 h 36"/>
                <a:gd name="T28" fmla="*/ 70 w 71"/>
                <a:gd name="T29" fmla="*/ 30 h 36"/>
                <a:gd name="T30" fmla="*/ 69 w 71"/>
                <a:gd name="T31" fmla="*/ 29 h 36"/>
                <a:gd name="T32" fmla="*/ 69 w 71"/>
                <a:gd name="T33" fmla="*/ 29 h 36"/>
                <a:gd name="T34" fmla="*/ 60 w 71"/>
                <a:gd name="T35" fmla="*/ 20 h 36"/>
                <a:gd name="T36" fmla="*/ 50 w 71"/>
                <a:gd name="T37" fmla="*/ 12 h 36"/>
                <a:gd name="T38" fmla="*/ 38 w 71"/>
                <a:gd name="T39" fmla="*/ 7 h 36"/>
                <a:gd name="T40" fmla="*/ 26 w 71"/>
                <a:gd name="T41" fmla="*/ 4 h 36"/>
                <a:gd name="T42" fmla="*/ 27 w 71"/>
                <a:gd name="T43" fmla="*/ 1 h 36"/>
                <a:gd name="T44" fmla="*/ 33 w 71"/>
                <a:gd name="T45" fmla="*/ 23 h 36"/>
                <a:gd name="T46" fmla="*/ 26 w 71"/>
                <a:gd name="T47" fmla="*/ 33 h 36"/>
                <a:gd name="T48" fmla="*/ 14 w 71"/>
                <a:gd name="T49" fmla="*/ 35 h 36"/>
                <a:gd name="T50" fmla="*/ 4 w 71"/>
                <a:gd name="T51" fmla="*/ 30 h 36"/>
                <a:gd name="T52" fmla="*/ 1 w 71"/>
                <a:gd name="T53" fmla="*/ 19 h 36"/>
                <a:gd name="T54" fmla="*/ 8 w 71"/>
                <a:gd name="T55" fmla="*/ 9 h 36"/>
                <a:gd name="T56" fmla="*/ 19 w 71"/>
                <a:gd name="T57" fmla="*/ 11 h 36"/>
                <a:gd name="T58" fmla="*/ 19 w 71"/>
                <a:gd name="T59" fmla="*/ 13 h 36"/>
                <a:gd name="T60" fmla="*/ 18 w 71"/>
                <a:gd name="T61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36">
                  <a:moveTo>
                    <a:pt x="18" y="13"/>
                  </a:moveTo>
                  <a:cubicBezTo>
                    <a:pt x="15" y="11"/>
                    <a:pt x="12" y="10"/>
                    <a:pt x="9" y="11"/>
                  </a:cubicBezTo>
                  <a:cubicBezTo>
                    <a:pt x="6" y="13"/>
                    <a:pt x="3" y="16"/>
                    <a:pt x="3" y="19"/>
                  </a:cubicBezTo>
                  <a:cubicBezTo>
                    <a:pt x="2" y="22"/>
                    <a:pt x="3" y="26"/>
                    <a:pt x="6" y="28"/>
                  </a:cubicBezTo>
                  <a:cubicBezTo>
                    <a:pt x="8" y="31"/>
                    <a:pt x="11" y="32"/>
                    <a:pt x="14" y="32"/>
                  </a:cubicBezTo>
                  <a:cubicBezTo>
                    <a:pt x="18" y="33"/>
                    <a:pt x="21" y="32"/>
                    <a:pt x="24" y="30"/>
                  </a:cubicBezTo>
                  <a:cubicBezTo>
                    <a:pt x="26" y="28"/>
                    <a:pt x="28" y="25"/>
                    <a:pt x="29" y="22"/>
                  </a:cubicBezTo>
                  <a:cubicBezTo>
                    <a:pt x="32" y="15"/>
                    <a:pt x="30" y="8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1"/>
                    <a:pt x="24" y="1"/>
                  </a:cubicBezTo>
                  <a:cubicBezTo>
                    <a:pt x="25" y="0"/>
                    <a:pt x="25" y="0"/>
                    <a:pt x="26" y="0"/>
                  </a:cubicBezTo>
                  <a:cubicBezTo>
                    <a:pt x="35" y="2"/>
                    <a:pt x="44" y="5"/>
                    <a:pt x="51" y="9"/>
                  </a:cubicBezTo>
                  <a:cubicBezTo>
                    <a:pt x="55" y="12"/>
                    <a:pt x="59" y="14"/>
                    <a:pt x="62" y="18"/>
                  </a:cubicBezTo>
                  <a:cubicBezTo>
                    <a:pt x="66" y="21"/>
                    <a:pt x="68" y="24"/>
                    <a:pt x="71" y="28"/>
                  </a:cubicBezTo>
                  <a:cubicBezTo>
                    <a:pt x="71" y="29"/>
                    <a:pt x="71" y="29"/>
                    <a:pt x="70" y="30"/>
                  </a:cubicBezTo>
                  <a:cubicBezTo>
                    <a:pt x="70" y="30"/>
                    <a:pt x="69" y="30"/>
                    <a:pt x="69" y="29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66" y="26"/>
                    <a:pt x="64" y="22"/>
                    <a:pt x="60" y="20"/>
                  </a:cubicBezTo>
                  <a:cubicBezTo>
                    <a:pt x="57" y="17"/>
                    <a:pt x="54" y="14"/>
                    <a:pt x="50" y="12"/>
                  </a:cubicBezTo>
                  <a:cubicBezTo>
                    <a:pt x="46" y="10"/>
                    <a:pt x="42" y="9"/>
                    <a:pt x="38" y="7"/>
                  </a:cubicBezTo>
                  <a:cubicBezTo>
                    <a:pt x="34" y="6"/>
                    <a:pt x="30" y="5"/>
                    <a:pt x="26" y="4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3" y="6"/>
                    <a:pt x="36" y="15"/>
                    <a:pt x="33" y="23"/>
                  </a:cubicBezTo>
                  <a:cubicBezTo>
                    <a:pt x="32" y="27"/>
                    <a:pt x="29" y="30"/>
                    <a:pt x="26" y="33"/>
                  </a:cubicBezTo>
                  <a:cubicBezTo>
                    <a:pt x="22" y="35"/>
                    <a:pt x="18" y="36"/>
                    <a:pt x="14" y="35"/>
                  </a:cubicBezTo>
                  <a:cubicBezTo>
                    <a:pt x="10" y="35"/>
                    <a:pt x="6" y="33"/>
                    <a:pt x="4" y="30"/>
                  </a:cubicBezTo>
                  <a:cubicBezTo>
                    <a:pt x="1" y="27"/>
                    <a:pt x="0" y="23"/>
                    <a:pt x="1" y="19"/>
                  </a:cubicBezTo>
                  <a:cubicBezTo>
                    <a:pt x="1" y="15"/>
                    <a:pt x="4" y="11"/>
                    <a:pt x="8" y="9"/>
                  </a:cubicBezTo>
                  <a:cubicBezTo>
                    <a:pt x="12" y="8"/>
                    <a:pt x="16" y="9"/>
                    <a:pt x="19" y="11"/>
                  </a:cubicBezTo>
                  <a:cubicBezTo>
                    <a:pt x="20" y="12"/>
                    <a:pt x="20" y="12"/>
                    <a:pt x="19" y="13"/>
                  </a:cubicBezTo>
                  <a:cubicBezTo>
                    <a:pt x="19" y="13"/>
                    <a:pt x="18" y="13"/>
                    <a:pt x="1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09"/>
            <p:cNvSpPr/>
            <p:nvPr/>
          </p:nvSpPr>
          <p:spPr bwMode="auto">
            <a:xfrm>
              <a:off x="2464" y="1576"/>
              <a:ext cx="125" cy="36"/>
            </a:xfrm>
            <a:custGeom>
              <a:avLst/>
              <a:gdLst>
                <a:gd name="T0" fmla="*/ 1 w 52"/>
                <a:gd name="T1" fmla="*/ 8 h 15"/>
                <a:gd name="T2" fmla="*/ 26 w 52"/>
                <a:gd name="T3" fmla="*/ 12 h 15"/>
                <a:gd name="T4" fmla="*/ 38 w 52"/>
                <a:gd name="T5" fmla="*/ 8 h 15"/>
                <a:gd name="T6" fmla="*/ 49 w 52"/>
                <a:gd name="T7" fmla="*/ 1 h 15"/>
                <a:gd name="T8" fmla="*/ 49 w 52"/>
                <a:gd name="T9" fmla="*/ 1 h 15"/>
                <a:gd name="T10" fmla="*/ 51 w 52"/>
                <a:gd name="T11" fmla="*/ 1 h 15"/>
                <a:gd name="T12" fmla="*/ 51 w 52"/>
                <a:gd name="T13" fmla="*/ 3 h 15"/>
                <a:gd name="T14" fmla="*/ 51 w 52"/>
                <a:gd name="T15" fmla="*/ 3 h 15"/>
                <a:gd name="T16" fmla="*/ 39 w 52"/>
                <a:gd name="T17" fmla="*/ 10 h 15"/>
                <a:gd name="T18" fmla="*/ 27 w 52"/>
                <a:gd name="T19" fmla="*/ 14 h 15"/>
                <a:gd name="T20" fmla="*/ 13 w 52"/>
                <a:gd name="T21" fmla="*/ 14 h 15"/>
                <a:gd name="T22" fmla="*/ 0 w 52"/>
                <a:gd name="T23" fmla="*/ 10 h 15"/>
                <a:gd name="T24" fmla="*/ 0 w 52"/>
                <a:gd name="T25" fmla="*/ 8 h 15"/>
                <a:gd name="T26" fmla="*/ 1 w 52"/>
                <a:gd name="T27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15">
                  <a:moveTo>
                    <a:pt x="1" y="8"/>
                  </a:moveTo>
                  <a:cubicBezTo>
                    <a:pt x="9" y="12"/>
                    <a:pt x="18" y="13"/>
                    <a:pt x="26" y="12"/>
                  </a:cubicBezTo>
                  <a:cubicBezTo>
                    <a:pt x="30" y="11"/>
                    <a:pt x="34" y="10"/>
                    <a:pt x="38" y="8"/>
                  </a:cubicBezTo>
                  <a:cubicBezTo>
                    <a:pt x="42" y="6"/>
                    <a:pt x="46" y="3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50" y="0"/>
                    <a:pt x="51" y="0"/>
                    <a:pt x="51" y="1"/>
                  </a:cubicBezTo>
                  <a:cubicBezTo>
                    <a:pt x="52" y="2"/>
                    <a:pt x="52" y="2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47" y="6"/>
                    <a:pt x="44" y="8"/>
                    <a:pt x="39" y="10"/>
                  </a:cubicBezTo>
                  <a:cubicBezTo>
                    <a:pt x="35" y="12"/>
                    <a:pt x="31" y="13"/>
                    <a:pt x="27" y="14"/>
                  </a:cubicBezTo>
                  <a:cubicBezTo>
                    <a:pt x="22" y="15"/>
                    <a:pt x="18" y="15"/>
                    <a:pt x="13" y="14"/>
                  </a:cubicBezTo>
                  <a:cubicBezTo>
                    <a:pt x="9" y="13"/>
                    <a:pt x="4" y="12"/>
                    <a:pt x="0" y="10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10"/>
            <p:cNvSpPr/>
            <p:nvPr/>
          </p:nvSpPr>
          <p:spPr bwMode="auto">
            <a:xfrm>
              <a:off x="2531" y="1455"/>
              <a:ext cx="60" cy="102"/>
            </a:xfrm>
            <a:custGeom>
              <a:avLst/>
              <a:gdLst>
                <a:gd name="T0" fmla="*/ 0 w 25"/>
                <a:gd name="T1" fmla="*/ 32 h 43"/>
                <a:gd name="T2" fmla="*/ 3 w 25"/>
                <a:gd name="T3" fmla="*/ 11 h 43"/>
                <a:gd name="T4" fmla="*/ 10 w 25"/>
                <a:gd name="T5" fmla="*/ 3 h 43"/>
                <a:gd name="T6" fmla="*/ 15 w 25"/>
                <a:gd name="T7" fmla="*/ 0 h 43"/>
                <a:gd name="T8" fmla="*/ 19 w 25"/>
                <a:gd name="T9" fmla="*/ 1 h 43"/>
                <a:gd name="T10" fmla="*/ 21 w 25"/>
                <a:gd name="T11" fmla="*/ 4 h 43"/>
                <a:gd name="T12" fmla="*/ 23 w 25"/>
                <a:gd name="T13" fmla="*/ 24 h 43"/>
                <a:gd name="T14" fmla="*/ 13 w 25"/>
                <a:gd name="T15" fmla="*/ 43 h 43"/>
                <a:gd name="T16" fmla="*/ 12 w 25"/>
                <a:gd name="T17" fmla="*/ 43 h 43"/>
                <a:gd name="T18" fmla="*/ 12 w 25"/>
                <a:gd name="T19" fmla="*/ 42 h 43"/>
                <a:gd name="T20" fmla="*/ 20 w 25"/>
                <a:gd name="T21" fmla="*/ 24 h 43"/>
                <a:gd name="T22" fmla="*/ 18 w 25"/>
                <a:gd name="T23" fmla="*/ 5 h 43"/>
                <a:gd name="T24" fmla="*/ 12 w 25"/>
                <a:gd name="T25" fmla="*/ 5 h 43"/>
                <a:gd name="T26" fmla="*/ 6 w 25"/>
                <a:gd name="T27" fmla="*/ 12 h 43"/>
                <a:gd name="T28" fmla="*/ 1 w 25"/>
                <a:gd name="T29" fmla="*/ 32 h 43"/>
                <a:gd name="T30" fmla="*/ 1 w 25"/>
                <a:gd name="T31" fmla="*/ 32 h 43"/>
                <a:gd name="T32" fmla="*/ 0 w 25"/>
                <a:gd name="T33" fmla="*/ 32 h 43"/>
                <a:gd name="T34" fmla="*/ 0 w 25"/>
                <a:gd name="T35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43">
                  <a:moveTo>
                    <a:pt x="0" y="32"/>
                  </a:moveTo>
                  <a:cubicBezTo>
                    <a:pt x="0" y="25"/>
                    <a:pt x="1" y="18"/>
                    <a:pt x="3" y="11"/>
                  </a:cubicBezTo>
                  <a:cubicBezTo>
                    <a:pt x="5" y="8"/>
                    <a:pt x="7" y="5"/>
                    <a:pt x="10" y="3"/>
                  </a:cubicBezTo>
                  <a:cubicBezTo>
                    <a:pt x="11" y="2"/>
                    <a:pt x="13" y="0"/>
                    <a:pt x="15" y="0"/>
                  </a:cubicBezTo>
                  <a:cubicBezTo>
                    <a:pt x="16" y="0"/>
                    <a:pt x="18" y="1"/>
                    <a:pt x="19" y="1"/>
                  </a:cubicBezTo>
                  <a:cubicBezTo>
                    <a:pt x="19" y="2"/>
                    <a:pt x="20" y="3"/>
                    <a:pt x="21" y="4"/>
                  </a:cubicBezTo>
                  <a:cubicBezTo>
                    <a:pt x="25" y="10"/>
                    <a:pt x="24" y="18"/>
                    <a:pt x="23" y="24"/>
                  </a:cubicBezTo>
                  <a:cubicBezTo>
                    <a:pt x="21" y="31"/>
                    <a:pt x="18" y="38"/>
                    <a:pt x="13" y="43"/>
                  </a:cubicBezTo>
                  <a:cubicBezTo>
                    <a:pt x="13" y="43"/>
                    <a:pt x="13" y="43"/>
                    <a:pt x="12" y="43"/>
                  </a:cubicBezTo>
                  <a:cubicBezTo>
                    <a:pt x="12" y="43"/>
                    <a:pt x="12" y="42"/>
                    <a:pt x="12" y="42"/>
                  </a:cubicBezTo>
                  <a:cubicBezTo>
                    <a:pt x="16" y="37"/>
                    <a:pt x="19" y="30"/>
                    <a:pt x="20" y="24"/>
                  </a:cubicBezTo>
                  <a:cubicBezTo>
                    <a:pt x="21" y="18"/>
                    <a:pt x="22" y="10"/>
                    <a:pt x="18" y="5"/>
                  </a:cubicBezTo>
                  <a:cubicBezTo>
                    <a:pt x="17" y="3"/>
                    <a:pt x="14" y="3"/>
                    <a:pt x="12" y="5"/>
                  </a:cubicBezTo>
                  <a:cubicBezTo>
                    <a:pt x="9" y="7"/>
                    <a:pt x="7" y="9"/>
                    <a:pt x="6" y="12"/>
                  </a:cubicBezTo>
                  <a:cubicBezTo>
                    <a:pt x="3" y="18"/>
                    <a:pt x="2" y="25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11"/>
            <p:cNvSpPr/>
            <p:nvPr/>
          </p:nvSpPr>
          <p:spPr bwMode="auto">
            <a:xfrm>
              <a:off x="2553" y="1459"/>
              <a:ext cx="16" cy="72"/>
            </a:xfrm>
            <a:custGeom>
              <a:avLst/>
              <a:gdLst>
                <a:gd name="T0" fmla="*/ 6 w 7"/>
                <a:gd name="T1" fmla="*/ 1 h 30"/>
                <a:gd name="T2" fmla="*/ 3 w 7"/>
                <a:gd name="T3" fmla="*/ 15 h 30"/>
                <a:gd name="T4" fmla="*/ 1 w 7"/>
                <a:gd name="T5" fmla="*/ 30 h 30"/>
                <a:gd name="T6" fmla="*/ 0 w 7"/>
                <a:gd name="T7" fmla="*/ 30 h 30"/>
                <a:gd name="T8" fmla="*/ 0 w 7"/>
                <a:gd name="T9" fmla="*/ 30 h 30"/>
                <a:gd name="T10" fmla="*/ 1 w 7"/>
                <a:gd name="T11" fmla="*/ 15 h 30"/>
                <a:gd name="T12" fmla="*/ 5 w 7"/>
                <a:gd name="T13" fmla="*/ 1 h 30"/>
                <a:gd name="T14" fmla="*/ 6 w 7"/>
                <a:gd name="T15" fmla="*/ 0 h 30"/>
                <a:gd name="T16" fmla="*/ 6 w 7"/>
                <a:gd name="T17" fmla="*/ 1 h 30"/>
                <a:gd name="T18" fmla="*/ 6 w 7"/>
                <a:gd name="T1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30">
                  <a:moveTo>
                    <a:pt x="6" y="1"/>
                  </a:moveTo>
                  <a:cubicBezTo>
                    <a:pt x="5" y="6"/>
                    <a:pt x="4" y="11"/>
                    <a:pt x="3" y="15"/>
                  </a:cubicBezTo>
                  <a:cubicBezTo>
                    <a:pt x="2" y="20"/>
                    <a:pt x="1" y="25"/>
                    <a:pt x="1" y="30"/>
                  </a:cubicBezTo>
                  <a:cubicBezTo>
                    <a:pt x="1" y="30"/>
                    <a:pt x="1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5"/>
                    <a:pt x="1" y="20"/>
                    <a:pt x="1" y="15"/>
                  </a:cubicBezTo>
                  <a:cubicBezTo>
                    <a:pt x="2" y="10"/>
                    <a:pt x="3" y="5"/>
                    <a:pt x="5" y="1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2"/>
            <p:cNvSpPr/>
            <p:nvPr/>
          </p:nvSpPr>
          <p:spPr bwMode="auto">
            <a:xfrm>
              <a:off x="2577" y="1488"/>
              <a:ext cx="112" cy="88"/>
            </a:xfrm>
            <a:custGeom>
              <a:avLst/>
              <a:gdLst>
                <a:gd name="T0" fmla="*/ 0 w 47"/>
                <a:gd name="T1" fmla="*/ 16 h 37"/>
                <a:gd name="T2" fmla="*/ 20 w 47"/>
                <a:gd name="T3" fmla="*/ 2 h 37"/>
                <a:gd name="T4" fmla="*/ 33 w 47"/>
                <a:gd name="T5" fmla="*/ 0 h 37"/>
                <a:gd name="T6" fmla="*/ 46 w 47"/>
                <a:gd name="T7" fmla="*/ 2 h 37"/>
                <a:gd name="T8" fmla="*/ 46 w 47"/>
                <a:gd name="T9" fmla="*/ 2 h 37"/>
                <a:gd name="T10" fmla="*/ 47 w 47"/>
                <a:gd name="T11" fmla="*/ 3 h 37"/>
                <a:gd name="T12" fmla="*/ 34 w 47"/>
                <a:gd name="T13" fmla="*/ 27 h 37"/>
                <a:gd name="T14" fmla="*/ 23 w 47"/>
                <a:gd name="T15" fmla="*/ 33 h 37"/>
                <a:gd name="T16" fmla="*/ 16 w 47"/>
                <a:gd name="T17" fmla="*/ 35 h 37"/>
                <a:gd name="T18" fmla="*/ 10 w 47"/>
                <a:gd name="T19" fmla="*/ 37 h 37"/>
                <a:gd name="T20" fmla="*/ 9 w 47"/>
                <a:gd name="T21" fmla="*/ 36 h 37"/>
                <a:gd name="T22" fmla="*/ 9 w 47"/>
                <a:gd name="T23" fmla="*/ 35 h 37"/>
                <a:gd name="T24" fmla="*/ 10 w 47"/>
                <a:gd name="T25" fmla="*/ 35 h 37"/>
                <a:gd name="T26" fmla="*/ 16 w 47"/>
                <a:gd name="T27" fmla="*/ 34 h 37"/>
                <a:gd name="T28" fmla="*/ 22 w 47"/>
                <a:gd name="T29" fmla="*/ 31 h 37"/>
                <a:gd name="T30" fmla="*/ 33 w 47"/>
                <a:gd name="T31" fmla="*/ 25 h 37"/>
                <a:gd name="T32" fmla="*/ 41 w 47"/>
                <a:gd name="T33" fmla="*/ 15 h 37"/>
                <a:gd name="T34" fmla="*/ 44 w 47"/>
                <a:gd name="T35" fmla="*/ 3 h 37"/>
                <a:gd name="T36" fmla="*/ 45 w 47"/>
                <a:gd name="T37" fmla="*/ 5 h 37"/>
                <a:gd name="T38" fmla="*/ 39 w 47"/>
                <a:gd name="T39" fmla="*/ 3 h 37"/>
                <a:gd name="T40" fmla="*/ 33 w 47"/>
                <a:gd name="T41" fmla="*/ 3 h 37"/>
                <a:gd name="T42" fmla="*/ 21 w 47"/>
                <a:gd name="T43" fmla="*/ 4 h 37"/>
                <a:gd name="T44" fmla="*/ 10 w 47"/>
                <a:gd name="T45" fmla="*/ 9 h 37"/>
                <a:gd name="T46" fmla="*/ 1 w 47"/>
                <a:gd name="T47" fmla="*/ 17 h 37"/>
                <a:gd name="T48" fmla="*/ 1 w 47"/>
                <a:gd name="T49" fmla="*/ 17 h 37"/>
                <a:gd name="T50" fmla="*/ 0 w 47"/>
                <a:gd name="T51" fmla="*/ 18 h 37"/>
                <a:gd name="T52" fmla="*/ 0 w 47"/>
                <a:gd name="T53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" h="37">
                  <a:moveTo>
                    <a:pt x="0" y="16"/>
                  </a:moveTo>
                  <a:cubicBezTo>
                    <a:pt x="5" y="9"/>
                    <a:pt x="12" y="4"/>
                    <a:pt x="20" y="2"/>
                  </a:cubicBezTo>
                  <a:cubicBezTo>
                    <a:pt x="25" y="0"/>
                    <a:pt x="29" y="0"/>
                    <a:pt x="33" y="0"/>
                  </a:cubicBezTo>
                  <a:cubicBezTo>
                    <a:pt x="37" y="0"/>
                    <a:pt x="42" y="1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7" y="3"/>
                    <a:pt x="47" y="3"/>
                  </a:cubicBezTo>
                  <a:cubicBezTo>
                    <a:pt x="47" y="13"/>
                    <a:pt x="41" y="21"/>
                    <a:pt x="34" y="27"/>
                  </a:cubicBezTo>
                  <a:cubicBezTo>
                    <a:pt x="31" y="30"/>
                    <a:pt x="27" y="32"/>
                    <a:pt x="23" y="33"/>
                  </a:cubicBezTo>
                  <a:cubicBezTo>
                    <a:pt x="21" y="34"/>
                    <a:pt x="18" y="35"/>
                    <a:pt x="16" y="35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9" y="36"/>
                    <a:pt x="9" y="35"/>
                    <a:pt x="9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8" y="33"/>
                    <a:pt x="20" y="32"/>
                    <a:pt x="22" y="31"/>
                  </a:cubicBezTo>
                  <a:cubicBezTo>
                    <a:pt x="26" y="30"/>
                    <a:pt x="30" y="28"/>
                    <a:pt x="33" y="25"/>
                  </a:cubicBezTo>
                  <a:cubicBezTo>
                    <a:pt x="36" y="22"/>
                    <a:pt x="39" y="19"/>
                    <a:pt x="41" y="15"/>
                  </a:cubicBezTo>
                  <a:cubicBezTo>
                    <a:pt x="43" y="12"/>
                    <a:pt x="44" y="7"/>
                    <a:pt x="44" y="3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3" y="4"/>
                    <a:pt x="41" y="4"/>
                    <a:pt x="39" y="3"/>
                  </a:cubicBezTo>
                  <a:cubicBezTo>
                    <a:pt x="37" y="3"/>
                    <a:pt x="35" y="3"/>
                    <a:pt x="33" y="3"/>
                  </a:cubicBezTo>
                  <a:cubicBezTo>
                    <a:pt x="29" y="2"/>
                    <a:pt x="25" y="3"/>
                    <a:pt x="21" y="4"/>
                  </a:cubicBezTo>
                  <a:cubicBezTo>
                    <a:pt x="17" y="5"/>
                    <a:pt x="14" y="7"/>
                    <a:pt x="10" y="9"/>
                  </a:cubicBezTo>
                  <a:cubicBezTo>
                    <a:pt x="7" y="11"/>
                    <a:pt x="4" y="14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1" y="18"/>
                    <a:pt x="0" y="18"/>
                  </a:cubicBezTo>
                  <a:cubicBezTo>
                    <a:pt x="0" y="17"/>
                    <a:pt x="0" y="17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3"/>
            <p:cNvSpPr/>
            <p:nvPr/>
          </p:nvSpPr>
          <p:spPr bwMode="auto">
            <a:xfrm>
              <a:off x="2593" y="1493"/>
              <a:ext cx="94" cy="57"/>
            </a:xfrm>
            <a:custGeom>
              <a:avLst/>
              <a:gdLst>
                <a:gd name="T0" fmla="*/ 1 w 39"/>
                <a:gd name="T1" fmla="*/ 23 h 24"/>
                <a:gd name="T2" fmla="*/ 17 w 39"/>
                <a:gd name="T3" fmla="*/ 9 h 24"/>
                <a:gd name="T4" fmla="*/ 27 w 39"/>
                <a:gd name="T5" fmla="*/ 4 h 24"/>
                <a:gd name="T6" fmla="*/ 38 w 39"/>
                <a:gd name="T7" fmla="*/ 0 h 24"/>
                <a:gd name="T8" fmla="*/ 39 w 39"/>
                <a:gd name="T9" fmla="*/ 1 h 24"/>
                <a:gd name="T10" fmla="*/ 39 w 39"/>
                <a:gd name="T11" fmla="*/ 2 h 24"/>
                <a:gd name="T12" fmla="*/ 39 w 39"/>
                <a:gd name="T13" fmla="*/ 2 h 24"/>
                <a:gd name="T14" fmla="*/ 39 w 39"/>
                <a:gd name="T15" fmla="*/ 2 h 24"/>
                <a:gd name="T16" fmla="*/ 28 w 39"/>
                <a:gd name="T17" fmla="*/ 6 h 24"/>
                <a:gd name="T18" fmla="*/ 18 w 39"/>
                <a:gd name="T19" fmla="*/ 10 h 24"/>
                <a:gd name="T20" fmla="*/ 2 w 39"/>
                <a:gd name="T21" fmla="*/ 24 h 24"/>
                <a:gd name="T22" fmla="*/ 1 w 39"/>
                <a:gd name="T23" fmla="*/ 24 h 24"/>
                <a:gd name="T24" fmla="*/ 1 w 39"/>
                <a:gd name="T25" fmla="*/ 24 h 24"/>
                <a:gd name="T26" fmla="*/ 1 w 39"/>
                <a:gd name="T27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24">
                  <a:moveTo>
                    <a:pt x="1" y="23"/>
                  </a:moveTo>
                  <a:cubicBezTo>
                    <a:pt x="5" y="17"/>
                    <a:pt x="11" y="13"/>
                    <a:pt x="17" y="9"/>
                  </a:cubicBezTo>
                  <a:cubicBezTo>
                    <a:pt x="21" y="7"/>
                    <a:pt x="24" y="5"/>
                    <a:pt x="27" y="4"/>
                  </a:cubicBezTo>
                  <a:cubicBezTo>
                    <a:pt x="31" y="2"/>
                    <a:pt x="34" y="1"/>
                    <a:pt x="38" y="0"/>
                  </a:cubicBezTo>
                  <a:cubicBezTo>
                    <a:pt x="39" y="0"/>
                    <a:pt x="39" y="1"/>
                    <a:pt x="39" y="1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5" y="3"/>
                    <a:pt x="32" y="4"/>
                    <a:pt x="28" y="6"/>
                  </a:cubicBezTo>
                  <a:cubicBezTo>
                    <a:pt x="25" y="7"/>
                    <a:pt x="21" y="8"/>
                    <a:pt x="18" y="10"/>
                  </a:cubicBezTo>
                  <a:cubicBezTo>
                    <a:pt x="12" y="14"/>
                    <a:pt x="6" y="18"/>
                    <a:pt x="2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4"/>
                    <a:pt x="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14"/>
            <p:cNvSpPr/>
            <p:nvPr/>
          </p:nvSpPr>
          <p:spPr bwMode="auto">
            <a:xfrm>
              <a:off x="2493" y="1593"/>
              <a:ext cx="79" cy="95"/>
            </a:xfrm>
            <a:custGeom>
              <a:avLst/>
              <a:gdLst>
                <a:gd name="T0" fmla="*/ 5 w 33"/>
                <a:gd name="T1" fmla="*/ 7 h 40"/>
                <a:gd name="T2" fmla="*/ 2 w 33"/>
                <a:gd name="T3" fmla="*/ 26 h 40"/>
                <a:gd name="T4" fmla="*/ 7 w 33"/>
                <a:gd name="T5" fmla="*/ 34 h 40"/>
                <a:gd name="T6" fmla="*/ 15 w 33"/>
                <a:gd name="T7" fmla="*/ 38 h 40"/>
                <a:gd name="T8" fmla="*/ 14 w 33"/>
                <a:gd name="T9" fmla="*/ 38 h 40"/>
                <a:gd name="T10" fmla="*/ 28 w 33"/>
                <a:gd name="T11" fmla="*/ 22 h 40"/>
                <a:gd name="T12" fmla="*/ 30 w 33"/>
                <a:gd name="T13" fmla="*/ 11 h 40"/>
                <a:gd name="T14" fmla="*/ 28 w 33"/>
                <a:gd name="T15" fmla="*/ 1 h 40"/>
                <a:gd name="T16" fmla="*/ 28 w 33"/>
                <a:gd name="T17" fmla="*/ 1 h 40"/>
                <a:gd name="T18" fmla="*/ 28 w 33"/>
                <a:gd name="T19" fmla="*/ 0 h 40"/>
                <a:gd name="T20" fmla="*/ 29 w 33"/>
                <a:gd name="T21" fmla="*/ 0 h 40"/>
                <a:gd name="T22" fmla="*/ 32 w 33"/>
                <a:gd name="T23" fmla="*/ 11 h 40"/>
                <a:gd name="T24" fmla="*/ 30 w 33"/>
                <a:gd name="T25" fmla="*/ 23 h 40"/>
                <a:gd name="T26" fmla="*/ 15 w 33"/>
                <a:gd name="T27" fmla="*/ 40 h 40"/>
                <a:gd name="T28" fmla="*/ 15 w 33"/>
                <a:gd name="T29" fmla="*/ 40 h 40"/>
                <a:gd name="T30" fmla="*/ 15 w 33"/>
                <a:gd name="T31" fmla="*/ 40 h 40"/>
                <a:gd name="T32" fmla="*/ 5 w 33"/>
                <a:gd name="T33" fmla="*/ 36 h 40"/>
                <a:gd name="T34" fmla="*/ 0 w 33"/>
                <a:gd name="T35" fmla="*/ 26 h 40"/>
                <a:gd name="T36" fmla="*/ 1 w 33"/>
                <a:gd name="T37" fmla="*/ 16 h 40"/>
                <a:gd name="T38" fmla="*/ 4 w 33"/>
                <a:gd name="T39" fmla="*/ 6 h 40"/>
                <a:gd name="T40" fmla="*/ 5 w 33"/>
                <a:gd name="T41" fmla="*/ 6 h 40"/>
                <a:gd name="T42" fmla="*/ 5 w 33"/>
                <a:gd name="T4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" h="40">
                  <a:moveTo>
                    <a:pt x="5" y="7"/>
                  </a:moveTo>
                  <a:cubicBezTo>
                    <a:pt x="3" y="13"/>
                    <a:pt x="1" y="20"/>
                    <a:pt x="2" y="26"/>
                  </a:cubicBezTo>
                  <a:cubicBezTo>
                    <a:pt x="3" y="29"/>
                    <a:pt x="4" y="32"/>
                    <a:pt x="7" y="34"/>
                  </a:cubicBezTo>
                  <a:cubicBezTo>
                    <a:pt x="9" y="36"/>
                    <a:pt x="12" y="37"/>
                    <a:pt x="15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20" y="34"/>
                    <a:pt x="25" y="28"/>
                    <a:pt x="28" y="22"/>
                  </a:cubicBezTo>
                  <a:cubicBezTo>
                    <a:pt x="30" y="19"/>
                    <a:pt x="30" y="15"/>
                    <a:pt x="30" y="11"/>
                  </a:cubicBezTo>
                  <a:cubicBezTo>
                    <a:pt x="31" y="8"/>
                    <a:pt x="29" y="4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1" y="4"/>
                    <a:pt x="32" y="7"/>
                    <a:pt x="32" y="11"/>
                  </a:cubicBezTo>
                  <a:cubicBezTo>
                    <a:pt x="33" y="15"/>
                    <a:pt x="32" y="19"/>
                    <a:pt x="30" y="23"/>
                  </a:cubicBezTo>
                  <a:cubicBezTo>
                    <a:pt x="27" y="30"/>
                    <a:pt x="22" y="36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1" y="39"/>
                    <a:pt x="8" y="38"/>
                    <a:pt x="5" y="36"/>
                  </a:cubicBezTo>
                  <a:cubicBezTo>
                    <a:pt x="3" y="33"/>
                    <a:pt x="1" y="30"/>
                    <a:pt x="0" y="26"/>
                  </a:cubicBezTo>
                  <a:cubicBezTo>
                    <a:pt x="0" y="23"/>
                    <a:pt x="0" y="19"/>
                    <a:pt x="1" y="16"/>
                  </a:cubicBezTo>
                  <a:cubicBezTo>
                    <a:pt x="2" y="13"/>
                    <a:pt x="3" y="9"/>
                    <a:pt x="4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6" y="7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15"/>
            <p:cNvSpPr/>
            <p:nvPr/>
          </p:nvSpPr>
          <p:spPr bwMode="auto">
            <a:xfrm>
              <a:off x="2517" y="1628"/>
              <a:ext cx="14" cy="60"/>
            </a:xfrm>
            <a:custGeom>
              <a:avLst/>
              <a:gdLst>
                <a:gd name="T0" fmla="*/ 4 w 6"/>
                <a:gd name="T1" fmla="*/ 24 h 25"/>
                <a:gd name="T2" fmla="*/ 1 w 6"/>
                <a:gd name="T3" fmla="*/ 0 h 25"/>
                <a:gd name="T4" fmla="*/ 1 w 6"/>
                <a:gd name="T5" fmla="*/ 0 h 25"/>
                <a:gd name="T6" fmla="*/ 2 w 6"/>
                <a:gd name="T7" fmla="*/ 0 h 25"/>
                <a:gd name="T8" fmla="*/ 6 w 6"/>
                <a:gd name="T9" fmla="*/ 24 h 25"/>
                <a:gd name="T10" fmla="*/ 6 w 6"/>
                <a:gd name="T11" fmla="*/ 24 h 25"/>
                <a:gd name="T12" fmla="*/ 5 w 6"/>
                <a:gd name="T13" fmla="*/ 25 h 25"/>
                <a:gd name="T14" fmla="*/ 4 w 6"/>
                <a:gd name="T15" fmla="*/ 24 h 25"/>
                <a:gd name="T16" fmla="*/ 4 w 6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25">
                  <a:moveTo>
                    <a:pt x="4" y="24"/>
                  </a:moveTo>
                  <a:cubicBezTo>
                    <a:pt x="1" y="17"/>
                    <a:pt x="0" y="8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" y="8"/>
                    <a:pt x="3" y="16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5"/>
                    <a:pt x="5" y="25"/>
                  </a:cubicBezTo>
                  <a:cubicBezTo>
                    <a:pt x="5" y="25"/>
                    <a:pt x="4" y="25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16"/>
            <p:cNvSpPr/>
            <p:nvPr/>
          </p:nvSpPr>
          <p:spPr bwMode="auto">
            <a:xfrm>
              <a:off x="2567" y="1566"/>
              <a:ext cx="103" cy="77"/>
            </a:xfrm>
            <a:custGeom>
              <a:avLst/>
              <a:gdLst>
                <a:gd name="T0" fmla="*/ 1 w 43"/>
                <a:gd name="T1" fmla="*/ 21 h 32"/>
                <a:gd name="T2" fmla="*/ 9 w 43"/>
                <a:gd name="T3" fmla="*/ 27 h 32"/>
                <a:gd name="T4" fmla="*/ 19 w 43"/>
                <a:gd name="T5" fmla="*/ 29 h 32"/>
                <a:gd name="T6" fmla="*/ 29 w 43"/>
                <a:gd name="T7" fmla="*/ 30 h 32"/>
                <a:gd name="T8" fmla="*/ 40 w 43"/>
                <a:gd name="T9" fmla="*/ 28 h 32"/>
                <a:gd name="T10" fmla="*/ 39 w 43"/>
                <a:gd name="T11" fmla="*/ 29 h 32"/>
                <a:gd name="T12" fmla="*/ 39 w 43"/>
                <a:gd name="T13" fmla="*/ 11 h 32"/>
                <a:gd name="T14" fmla="*/ 24 w 43"/>
                <a:gd name="T15" fmla="*/ 1 h 32"/>
                <a:gd name="T16" fmla="*/ 23 w 43"/>
                <a:gd name="T17" fmla="*/ 0 h 32"/>
                <a:gd name="T18" fmla="*/ 24 w 43"/>
                <a:gd name="T19" fmla="*/ 0 h 32"/>
                <a:gd name="T20" fmla="*/ 34 w 43"/>
                <a:gd name="T21" fmla="*/ 3 h 32"/>
                <a:gd name="T22" fmla="*/ 41 w 43"/>
                <a:gd name="T23" fmla="*/ 10 h 32"/>
                <a:gd name="T24" fmla="*/ 43 w 43"/>
                <a:gd name="T25" fmla="*/ 20 h 32"/>
                <a:gd name="T26" fmla="*/ 41 w 43"/>
                <a:gd name="T27" fmla="*/ 30 h 32"/>
                <a:gd name="T28" fmla="*/ 40 w 43"/>
                <a:gd name="T29" fmla="*/ 31 h 32"/>
                <a:gd name="T30" fmla="*/ 40 w 43"/>
                <a:gd name="T31" fmla="*/ 31 h 32"/>
                <a:gd name="T32" fmla="*/ 35 w 43"/>
                <a:gd name="T33" fmla="*/ 32 h 32"/>
                <a:gd name="T34" fmla="*/ 29 w 43"/>
                <a:gd name="T35" fmla="*/ 32 h 32"/>
                <a:gd name="T36" fmla="*/ 19 w 43"/>
                <a:gd name="T37" fmla="*/ 32 h 32"/>
                <a:gd name="T38" fmla="*/ 8 w 43"/>
                <a:gd name="T39" fmla="*/ 28 h 32"/>
                <a:gd name="T40" fmla="*/ 0 w 43"/>
                <a:gd name="T41" fmla="*/ 21 h 32"/>
                <a:gd name="T42" fmla="*/ 0 w 43"/>
                <a:gd name="T43" fmla="*/ 20 h 32"/>
                <a:gd name="T44" fmla="*/ 1 w 43"/>
                <a:gd name="T45" fmla="*/ 20 h 32"/>
                <a:gd name="T46" fmla="*/ 1 w 43"/>
                <a:gd name="T47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3" h="32">
                  <a:moveTo>
                    <a:pt x="1" y="21"/>
                  </a:moveTo>
                  <a:cubicBezTo>
                    <a:pt x="3" y="23"/>
                    <a:pt x="6" y="25"/>
                    <a:pt x="9" y="27"/>
                  </a:cubicBezTo>
                  <a:cubicBezTo>
                    <a:pt x="12" y="28"/>
                    <a:pt x="16" y="29"/>
                    <a:pt x="19" y="29"/>
                  </a:cubicBezTo>
                  <a:cubicBezTo>
                    <a:pt x="22" y="30"/>
                    <a:pt x="26" y="30"/>
                    <a:pt x="29" y="30"/>
                  </a:cubicBezTo>
                  <a:cubicBezTo>
                    <a:pt x="33" y="29"/>
                    <a:pt x="36" y="29"/>
                    <a:pt x="40" y="28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1" y="23"/>
                    <a:pt x="42" y="17"/>
                    <a:pt x="39" y="11"/>
                  </a:cubicBezTo>
                  <a:cubicBezTo>
                    <a:pt x="36" y="5"/>
                    <a:pt x="30" y="2"/>
                    <a:pt x="24" y="1"/>
                  </a:cubicBezTo>
                  <a:cubicBezTo>
                    <a:pt x="24" y="1"/>
                    <a:pt x="23" y="1"/>
                    <a:pt x="2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8" y="0"/>
                    <a:pt x="31" y="1"/>
                    <a:pt x="34" y="3"/>
                  </a:cubicBezTo>
                  <a:cubicBezTo>
                    <a:pt x="37" y="5"/>
                    <a:pt x="39" y="7"/>
                    <a:pt x="41" y="10"/>
                  </a:cubicBezTo>
                  <a:cubicBezTo>
                    <a:pt x="43" y="13"/>
                    <a:pt x="43" y="17"/>
                    <a:pt x="43" y="20"/>
                  </a:cubicBezTo>
                  <a:cubicBezTo>
                    <a:pt x="43" y="24"/>
                    <a:pt x="42" y="27"/>
                    <a:pt x="41" y="30"/>
                  </a:cubicBezTo>
                  <a:cubicBezTo>
                    <a:pt x="41" y="31"/>
                    <a:pt x="41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6" y="32"/>
                    <a:pt x="22" y="32"/>
                    <a:pt x="19" y="32"/>
                  </a:cubicBezTo>
                  <a:cubicBezTo>
                    <a:pt x="15" y="31"/>
                    <a:pt x="12" y="30"/>
                    <a:pt x="8" y="28"/>
                  </a:cubicBezTo>
                  <a:cubicBezTo>
                    <a:pt x="5" y="27"/>
                    <a:pt x="2" y="25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cubicBezTo>
                    <a:pt x="1" y="20"/>
                    <a:pt x="1" y="20"/>
                    <a:pt x="1" y="20"/>
                  </a:cubicBezTo>
                  <a:lnTo>
                    <a:pt x="1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17"/>
            <p:cNvSpPr/>
            <p:nvPr/>
          </p:nvSpPr>
          <p:spPr bwMode="auto">
            <a:xfrm>
              <a:off x="2591" y="1595"/>
              <a:ext cx="74" cy="45"/>
            </a:xfrm>
            <a:custGeom>
              <a:avLst/>
              <a:gdLst>
                <a:gd name="T0" fmla="*/ 1 w 31"/>
                <a:gd name="T1" fmla="*/ 0 h 19"/>
                <a:gd name="T2" fmla="*/ 30 w 31"/>
                <a:gd name="T3" fmla="*/ 17 h 19"/>
                <a:gd name="T4" fmla="*/ 31 w 31"/>
                <a:gd name="T5" fmla="*/ 18 h 19"/>
                <a:gd name="T6" fmla="*/ 29 w 31"/>
                <a:gd name="T7" fmla="*/ 19 h 19"/>
                <a:gd name="T8" fmla="*/ 29 w 31"/>
                <a:gd name="T9" fmla="*/ 19 h 19"/>
                <a:gd name="T10" fmla="*/ 1 w 31"/>
                <a:gd name="T11" fmla="*/ 1 h 19"/>
                <a:gd name="T12" fmla="*/ 0 w 31"/>
                <a:gd name="T13" fmla="*/ 0 h 19"/>
                <a:gd name="T14" fmla="*/ 1 w 31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9">
                  <a:moveTo>
                    <a:pt x="1" y="0"/>
                  </a:moveTo>
                  <a:cubicBezTo>
                    <a:pt x="10" y="7"/>
                    <a:pt x="20" y="13"/>
                    <a:pt x="30" y="17"/>
                  </a:cubicBezTo>
                  <a:cubicBezTo>
                    <a:pt x="31" y="17"/>
                    <a:pt x="31" y="17"/>
                    <a:pt x="31" y="18"/>
                  </a:cubicBezTo>
                  <a:cubicBezTo>
                    <a:pt x="31" y="18"/>
                    <a:pt x="30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19" y="14"/>
                    <a:pt x="9" y="8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18"/>
            <p:cNvSpPr/>
            <p:nvPr/>
          </p:nvSpPr>
          <p:spPr bwMode="auto">
            <a:xfrm>
              <a:off x="2500" y="1583"/>
              <a:ext cx="65" cy="14"/>
            </a:xfrm>
            <a:custGeom>
              <a:avLst/>
              <a:gdLst>
                <a:gd name="T0" fmla="*/ 1 w 27"/>
                <a:gd name="T1" fmla="*/ 2 h 6"/>
                <a:gd name="T2" fmla="*/ 14 w 27"/>
                <a:gd name="T3" fmla="*/ 3 h 6"/>
                <a:gd name="T4" fmla="*/ 27 w 27"/>
                <a:gd name="T5" fmla="*/ 0 h 6"/>
                <a:gd name="T6" fmla="*/ 27 w 27"/>
                <a:gd name="T7" fmla="*/ 0 h 6"/>
                <a:gd name="T8" fmla="*/ 27 w 27"/>
                <a:gd name="T9" fmla="*/ 1 h 6"/>
                <a:gd name="T10" fmla="*/ 0 w 27"/>
                <a:gd name="T11" fmla="*/ 4 h 6"/>
                <a:gd name="T12" fmla="*/ 0 w 27"/>
                <a:gd name="T13" fmla="*/ 3 h 6"/>
                <a:gd name="T14" fmla="*/ 1 w 27"/>
                <a:gd name="T15" fmla="*/ 2 h 6"/>
                <a:gd name="T16" fmla="*/ 1 w 27"/>
                <a:gd name="T1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6">
                  <a:moveTo>
                    <a:pt x="1" y="2"/>
                  </a:moveTo>
                  <a:cubicBezTo>
                    <a:pt x="5" y="3"/>
                    <a:pt x="9" y="4"/>
                    <a:pt x="14" y="3"/>
                  </a:cubicBezTo>
                  <a:cubicBezTo>
                    <a:pt x="18" y="3"/>
                    <a:pt x="22" y="2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1"/>
                    <a:pt x="27" y="1"/>
                  </a:cubicBezTo>
                  <a:cubicBezTo>
                    <a:pt x="19" y="4"/>
                    <a:pt x="9" y="6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19"/>
            <p:cNvSpPr/>
            <p:nvPr/>
          </p:nvSpPr>
          <p:spPr bwMode="auto">
            <a:xfrm>
              <a:off x="2503" y="1543"/>
              <a:ext cx="55" cy="28"/>
            </a:xfrm>
            <a:custGeom>
              <a:avLst/>
              <a:gdLst>
                <a:gd name="T0" fmla="*/ 1 w 23"/>
                <a:gd name="T1" fmla="*/ 0 h 12"/>
                <a:gd name="T2" fmla="*/ 23 w 23"/>
                <a:gd name="T3" fmla="*/ 11 h 12"/>
                <a:gd name="T4" fmla="*/ 23 w 23"/>
                <a:gd name="T5" fmla="*/ 12 h 12"/>
                <a:gd name="T6" fmla="*/ 22 w 23"/>
                <a:gd name="T7" fmla="*/ 12 h 12"/>
                <a:gd name="T8" fmla="*/ 1 w 23"/>
                <a:gd name="T9" fmla="*/ 1 h 12"/>
                <a:gd name="T10" fmla="*/ 0 w 23"/>
                <a:gd name="T11" fmla="*/ 1 h 12"/>
                <a:gd name="T12" fmla="*/ 0 w 23"/>
                <a:gd name="T13" fmla="*/ 0 h 12"/>
                <a:gd name="T14" fmla="*/ 1 w 23"/>
                <a:gd name="T15" fmla="*/ 0 h 12"/>
                <a:gd name="T16" fmla="*/ 1 w 2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2">
                  <a:moveTo>
                    <a:pt x="1" y="0"/>
                  </a:moveTo>
                  <a:cubicBezTo>
                    <a:pt x="9" y="1"/>
                    <a:pt x="17" y="5"/>
                    <a:pt x="23" y="11"/>
                  </a:cubicBezTo>
                  <a:cubicBezTo>
                    <a:pt x="23" y="11"/>
                    <a:pt x="23" y="12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ubicBezTo>
                    <a:pt x="17" y="6"/>
                    <a:pt x="9" y="2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0"/>
            <p:cNvSpPr/>
            <p:nvPr/>
          </p:nvSpPr>
          <p:spPr bwMode="auto">
            <a:xfrm>
              <a:off x="2505" y="1555"/>
              <a:ext cx="45" cy="21"/>
            </a:xfrm>
            <a:custGeom>
              <a:avLst/>
              <a:gdLst>
                <a:gd name="T0" fmla="*/ 1 w 19"/>
                <a:gd name="T1" fmla="*/ 0 h 9"/>
                <a:gd name="T2" fmla="*/ 19 w 19"/>
                <a:gd name="T3" fmla="*/ 8 h 9"/>
                <a:gd name="T4" fmla="*/ 19 w 19"/>
                <a:gd name="T5" fmla="*/ 8 h 9"/>
                <a:gd name="T6" fmla="*/ 18 w 19"/>
                <a:gd name="T7" fmla="*/ 9 h 9"/>
                <a:gd name="T8" fmla="*/ 0 w 19"/>
                <a:gd name="T9" fmla="*/ 1 h 9"/>
                <a:gd name="T10" fmla="*/ 0 w 19"/>
                <a:gd name="T11" fmla="*/ 1 h 9"/>
                <a:gd name="T12" fmla="*/ 0 w 19"/>
                <a:gd name="T13" fmla="*/ 1 h 9"/>
                <a:gd name="T14" fmla="*/ 1 w 19"/>
                <a:gd name="T15" fmla="*/ 0 h 9"/>
                <a:gd name="T16" fmla="*/ 1 w 1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9">
                  <a:moveTo>
                    <a:pt x="1" y="0"/>
                  </a:moveTo>
                  <a:cubicBezTo>
                    <a:pt x="7" y="1"/>
                    <a:pt x="14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8" y="9"/>
                  </a:cubicBezTo>
                  <a:cubicBezTo>
                    <a:pt x="13" y="5"/>
                    <a:pt x="7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21"/>
            <p:cNvSpPr/>
            <p:nvPr/>
          </p:nvSpPr>
          <p:spPr bwMode="auto">
            <a:xfrm>
              <a:off x="2493" y="1574"/>
              <a:ext cx="67" cy="9"/>
            </a:xfrm>
            <a:custGeom>
              <a:avLst/>
              <a:gdLst>
                <a:gd name="T0" fmla="*/ 1 w 28"/>
                <a:gd name="T1" fmla="*/ 0 h 4"/>
                <a:gd name="T2" fmla="*/ 8 w 28"/>
                <a:gd name="T3" fmla="*/ 2 h 4"/>
                <a:gd name="T4" fmla="*/ 14 w 28"/>
                <a:gd name="T5" fmla="*/ 2 h 4"/>
                <a:gd name="T6" fmla="*/ 28 w 28"/>
                <a:gd name="T7" fmla="*/ 2 h 4"/>
                <a:gd name="T8" fmla="*/ 28 w 28"/>
                <a:gd name="T9" fmla="*/ 3 h 4"/>
                <a:gd name="T10" fmla="*/ 28 w 28"/>
                <a:gd name="T11" fmla="*/ 3 h 4"/>
                <a:gd name="T12" fmla="*/ 14 w 28"/>
                <a:gd name="T13" fmla="*/ 4 h 4"/>
                <a:gd name="T14" fmla="*/ 7 w 28"/>
                <a:gd name="T15" fmla="*/ 3 h 4"/>
                <a:gd name="T16" fmla="*/ 1 w 28"/>
                <a:gd name="T17" fmla="*/ 1 h 4"/>
                <a:gd name="T18" fmla="*/ 0 w 28"/>
                <a:gd name="T19" fmla="*/ 1 h 4"/>
                <a:gd name="T20" fmla="*/ 0 w 28"/>
                <a:gd name="T21" fmla="*/ 0 h 4"/>
                <a:gd name="T22" fmla="*/ 1 w 28"/>
                <a:gd name="T2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4">
                  <a:moveTo>
                    <a:pt x="1" y="0"/>
                  </a:moveTo>
                  <a:cubicBezTo>
                    <a:pt x="3" y="1"/>
                    <a:pt x="5" y="1"/>
                    <a:pt x="8" y="2"/>
                  </a:cubicBezTo>
                  <a:cubicBezTo>
                    <a:pt x="10" y="2"/>
                    <a:pt x="12" y="2"/>
                    <a:pt x="14" y="2"/>
                  </a:cubicBezTo>
                  <a:cubicBezTo>
                    <a:pt x="19" y="3"/>
                    <a:pt x="23" y="3"/>
                    <a:pt x="28" y="2"/>
                  </a:cubicBezTo>
                  <a:cubicBezTo>
                    <a:pt x="28" y="2"/>
                    <a:pt x="28" y="2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3" y="4"/>
                    <a:pt x="19" y="4"/>
                    <a:pt x="14" y="4"/>
                  </a:cubicBezTo>
                  <a:cubicBezTo>
                    <a:pt x="12" y="3"/>
                    <a:pt x="10" y="3"/>
                    <a:pt x="7" y="3"/>
                  </a:cubicBezTo>
                  <a:cubicBezTo>
                    <a:pt x="5" y="2"/>
                    <a:pt x="3" y="2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22"/>
            <p:cNvSpPr/>
            <p:nvPr/>
          </p:nvSpPr>
          <p:spPr bwMode="auto">
            <a:xfrm>
              <a:off x="3004" y="1436"/>
              <a:ext cx="127" cy="135"/>
            </a:xfrm>
            <a:custGeom>
              <a:avLst/>
              <a:gdLst>
                <a:gd name="T0" fmla="*/ 43 w 53"/>
                <a:gd name="T1" fmla="*/ 22 h 57"/>
                <a:gd name="T2" fmla="*/ 49 w 53"/>
                <a:gd name="T3" fmla="*/ 15 h 57"/>
                <a:gd name="T4" fmla="*/ 46 w 53"/>
                <a:gd name="T5" fmla="*/ 7 h 57"/>
                <a:gd name="T6" fmla="*/ 37 w 53"/>
                <a:gd name="T7" fmla="*/ 4 h 57"/>
                <a:gd name="T8" fmla="*/ 29 w 53"/>
                <a:gd name="T9" fmla="*/ 9 h 57"/>
                <a:gd name="T10" fmla="*/ 26 w 53"/>
                <a:gd name="T11" fmla="*/ 18 h 57"/>
                <a:gd name="T12" fmla="*/ 29 w 53"/>
                <a:gd name="T13" fmla="*/ 27 h 57"/>
                <a:gd name="T14" fmla="*/ 47 w 53"/>
                <a:gd name="T15" fmla="*/ 33 h 57"/>
                <a:gd name="T16" fmla="*/ 47 w 53"/>
                <a:gd name="T17" fmla="*/ 33 h 57"/>
                <a:gd name="T18" fmla="*/ 49 w 53"/>
                <a:gd name="T19" fmla="*/ 35 h 57"/>
                <a:gd name="T20" fmla="*/ 49 w 53"/>
                <a:gd name="T21" fmla="*/ 36 h 57"/>
                <a:gd name="T22" fmla="*/ 27 w 53"/>
                <a:gd name="T23" fmla="*/ 52 h 57"/>
                <a:gd name="T24" fmla="*/ 14 w 53"/>
                <a:gd name="T25" fmla="*/ 56 h 57"/>
                <a:gd name="T26" fmla="*/ 0 w 53"/>
                <a:gd name="T27" fmla="*/ 57 h 57"/>
                <a:gd name="T28" fmla="*/ 0 w 53"/>
                <a:gd name="T29" fmla="*/ 56 h 57"/>
                <a:gd name="T30" fmla="*/ 0 w 53"/>
                <a:gd name="T31" fmla="*/ 55 h 57"/>
                <a:gd name="T32" fmla="*/ 1 w 53"/>
                <a:gd name="T33" fmla="*/ 55 h 57"/>
                <a:gd name="T34" fmla="*/ 13 w 53"/>
                <a:gd name="T35" fmla="*/ 54 h 57"/>
                <a:gd name="T36" fmla="*/ 25 w 53"/>
                <a:gd name="T37" fmla="*/ 49 h 57"/>
                <a:gd name="T38" fmla="*/ 36 w 53"/>
                <a:gd name="T39" fmla="*/ 42 h 57"/>
                <a:gd name="T40" fmla="*/ 46 w 53"/>
                <a:gd name="T41" fmla="*/ 34 h 57"/>
                <a:gd name="T42" fmla="*/ 48 w 53"/>
                <a:gd name="T43" fmla="*/ 37 h 57"/>
                <a:gd name="T44" fmla="*/ 26 w 53"/>
                <a:gd name="T45" fmla="*/ 29 h 57"/>
                <a:gd name="T46" fmla="*/ 22 w 53"/>
                <a:gd name="T47" fmla="*/ 18 h 57"/>
                <a:gd name="T48" fmla="*/ 26 w 53"/>
                <a:gd name="T49" fmla="*/ 6 h 57"/>
                <a:gd name="T50" fmla="*/ 37 w 53"/>
                <a:gd name="T51" fmla="*/ 1 h 57"/>
                <a:gd name="T52" fmla="*/ 48 w 53"/>
                <a:gd name="T53" fmla="*/ 4 h 57"/>
                <a:gd name="T54" fmla="*/ 52 w 53"/>
                <a:gd name="T55" fmla="*/ 16 h 57"/>
                <a:gd name="T56" fmla="*/ 43 w 53"/>
                <a:gd name="T57" fmla="*/ 24 h 57"/>
                <a:gd name="T58" fmla="*/ 42 w 53"/>
                <a:gd name="T59" fmla="*/ 24 h 57"/>
                <a:gd name="T60" fmla="*/ 43 w 53"/>
                <a:gd name="T61" fmla="*/ 2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3" h="57">
                  <a:moveTo>
                    <a:pt x="43" y="22"/>
                  </a:moveTo>
                  <a:cubicBezTo>
                    <a:pt x="46" y="21"/>
                    <a:pt x="48" y="19"/>
                    <a:pt x="49" y="15"/>
                  </a:cubicBezTo>
                  <a:cubicBezTo>
                    <a:pt x="50" y="12"/>
                    <a:pt x="48" y="9"/>
                    <a:pt x="46" y="7"/>
                  </a:cubicBezTo>
                  <a:cubicBezTo>
                    <a:pt x="44" y="5"/>
                    <a:pt x="40" y="4"/>
                    <a:pt x="37" y="4"/>
                  </a:cubicBezTo>
                  <a:cubicBezTo>
                    <a:pt x="34" y="4"/>
                    <a:pt x="31" y="6"/>
                    <a:pt x="29" y="9"/>
                  </a:cubicBezTo>
                  <a:cubicBezTo>
                    <a:pt x="27" y="11"/>
                    <a:pt x="25" y="14"/>
                    <a:pt x="26" y="18"/>
                  </a:cubicBezTo>
                  <a:cubicBezTo>
                    <a:pt x="26" y="21"/>
                    <a:pt x="27" y="24"/>
                    <a:pt x="29" y="27"/>
                  </a:cubicBezTo>
                  <a:cubicBezTo>
                    <a:pt x="33" y="32"/>
                    <a:pt x="40" y="35"/>
                    <a:pt x="47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8" y="33"/>
                    <a:pt x="49" y="34"/>
                    <a:pt x="49" y="35"/>
                  </a:cubicBezTo>
                  <a:cubicBezTo>
                    <a:pt x="49" y="35"/>
                    <a:pt x="49" y="36"/>
                    <a:pt x="49" y="36"/>
                  </a:cubicBezTo>
                  <a:cubicBezTo>
                    <a:pt x="42" y="43"/>
                    <a:pt x="35" y="48"/>
                    <a:pt x="27" y="52"/>
                  </a:cubicBezTo>
                  <a:cubicBezTo>
                    <a:pt x="23" y="54"/>
                    <a:pt x="18" y="55"/>
                    <a:pt x="14" y="56"/>
                  </a:cubicBezTo>
                  <a:cubicBezTo>
                    <a:pt x="9" y="57"/>
                    <a:pt x="5" y="57"/>
                    <a:pt x="0" y="57"/>
                  </a:cubicBezTo>
                  <a:cubicBezTo>
                    <a:pt x="0" y="57"/>
                    <a:pt x="0" y="57"/>
                    <a:pt x="0" y="56"/>
                  </a:cubicBezTo>
                  <a:cubicBezTo>
                    <a:pt x="0" y="56"/>
                    <a:pt x="0" y="55"/>
                    <a:pt x="0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5" y="55"/>
                    <a:pt x="9" y="55"/>
                    <a:pt x="13" y="54"/>
                  </a:cubicBezTo>
                  <a:cubicBezTo>
                    <a:pt x="18" y="53"/>
                    <a:pt x="22" y="51"/>
                    <a:pt x="25" y="49"/>
                  </a:cubicBezTo>
                  <a:cubicBezTo>
                    <a:pt x="29" y="47"/>
                    <a:pt x="33" y="45"/>
                    <a:pt x="36" y="42"/>
                  </a:cubicBezTo>
                  <a:cubicBezTo>
                    <a:pt x="40" y="40"/>
                    <a:pt x="43" y="37"/>
                    <a:pt x="46" y="34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40" y="39"/>
                    <a:pt x="31" y="36"/>
                    <a:pt x="26" y="29"/>
                  </a:cubicBezTo>
                  <a:cubicBezTo>
                    <a:pt x="24" y="26"/>
                    <a:pt x="22" y="22"/>
                    <a:pt x="22" y="18"/>
                  </a:cubicBezTo>
                  <a:cubicBezTo>
                    <a:pt x="22" y="14"/>
                    <a:pt x="24" y="10"/>
                    <a:pt x="26" y="6"/>
                  </a:cubicBezTo>
                  <a:cubicBezTo>
                    <a:pt x="29" y="3"/>
                    <a:pt x="33" y="1"/>
                    <a:pt x="37" y="1"/>
                  </a:cubicBezTo>
                  <a:cubicBezTo>
                    <a:pt x="41" y="0"/>
                    <a:pt x="45" y="1"/>
                    <a:pt x="48" y="4"/>
                  </a:cubicBezTo>
                  <a:cubicBezTo>
                    <a:pt x="51" y="7"/>
                    <a:pt x="53" y="12"/>
                    <a:pt x="52" y="16"/>
                  </a:cubicBezTo>
                  <a:cubicBezTo>
                    <a:pt x="51" y="20"/>
                    <a:pt x="47" y="24"/>
                    <a:pt x="43" y="24"/>
                  </a:cubicBezTo>
                  <a:cubicBezTo>
                    <a:pt x="43" y="24"/>
                    <a:pt x="42" y="24"/>
                    <a:pt x="42" y="24"/>
                  </a:cubicBezTo>
                  <a:cubicBezTo>
                    <a:pt x="42" y="23"/>
                    <a:pt x="42" y="22"/>
                    <a:pt x="4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23"/>
            <p:cNvSpPr/>
            <p:nvPr/>
          </p:nvSpPr>
          <p:spPr bwMode="auto">
            <a:xfrm>
              <a:off x="2990" y="1466"/>
              <a:ext cx="57" cy="112"/>
            </a:xfrm>
            <a:custGeom>
              <a:avLst/>
              <a:gdLst>
                <a:gd name="T0" fmla="*/ 23 w 24"/>
                <a:gd name="T1" fmla="*/ 2 h 47"/>
                <a:gd name="T2" fmla="*/ 6 w 24"/>
                <a:gd name="T3" fmla="*/ 21 h 47"/>
                <a:gd name="T4" fmla="*/ 2 w 24"/>
                <a:gd name="T5" fmla="*/ 33 h 47"/>
                <a:gd name="T6" fmla="*/ 2 w 24"/>
                <a:gd name="T7" fmla="*/ 46 h 47"/>
                <a:gd name="T8" fmla="*/ 2 w 24"/>
                <a:gd name="T9" fmla="*/ 46 h 47"/>
                <a:gd name="T10" fmla="*/ 1 w 24"/>
                <a:gd name="T11" fmla="*/ 47 h 47"/>
                <a:gd name="T12" fmla="*/ 0 w 24"/>
                <a:gd name="T13" fmla="*/ 46 h 47"/>
                <a:gd name="T14" fmla="*/ 0 w 24"/>
                <a:gd name="T15" fmla="*/ 46 h 47"/>
                <a:gd name="T16" fmla="*/ 0 w 24"/>
                <a:gd name="T17" fmla="*/ 33 h 47"/>
                <a:gd name="T18" fmla="*/ 4 w 24"/>
                <a:gd name="T19" fmla="*/ 20 h 47"/>
                <a:gd name="T20" fmla="*/ 12 w 24"/>
                <a:gd name="T21" fmla="*/ 9 h 47"/>
                <a:gd name="T22" fmla="*/ 23 w 24"/>
                <a:gd name="T23" fmla="*/ 0 h 47"/>
                <a:gd name="T24" fmla="*/ 24 w 24"/>
                <a:gd name="T25" fmla="*/ 1 h 47"/>
                <a:gd name="T26" fmla="*/ 24 w 24"/>
                <a:gd name="T27" fmla="*/ 2 h 47"/>
                <a:gd name="T28" fmla="*/ 24 w 24"/>
                <a:gd name="T29" fmla="*/ 2 h 47"/>
                <a:gd name="T30" fmla="*/ 23 w 24"/>
                <a:gd name="T31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47">
                  <a:moveTo>
                    <a:pt x="23" y="2"/>
                  </a:moveTo>
                  <a:cubicBezTo>
                    <a:pt x="16" y="6"/>
                    <a:pt x="10" y="13"/>
                    <a:pt x="6" y="21"/>
                  </a:cubicBezTo>
                  <a:cubicBezTo>
                    <a:pt x="4" y="24"/>
                    <a:pt x="3" y="29"/>
                    <a:pt x="2" y="33"/>
                  </a:cubicBezTo>
                  <a:cubicBezTo>
                    <a:pt x="2" y="37"/>
                    <a:pt x="2" y="41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2" y="47"/>
                    <a:pt x="1" y="47"/>
                  </a:cubicBezTo>
                  <a:cubicBezTo>
                    <a:pt x="1" y="47"/>
                    <a:pt x="0" y="47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1"/>
                    <a:pt x="0" y="37"/>
                    <a:pt x="0" y="33"/>
                  </a:cubicBezTo>
                  <a:cubicBezTo>
                    <a:pt x="1" y="28"/>
                    <a:pt x="2" y="24"/>
                    <a:pt x="4" y="20"/>
                  </a:cubicBezTo>
                  <a:cubicBezTo>
                    <a:pt x="6" y="16"/>
                    <a:pt x="9" y="12"/>
                    <a:pt x="12" y="9"/>
                  </a:cubicBezTo>
                  <a:cubicBezTo>
                    <a:pt x="15" y="5"/>
                    <a:pt x="18" y="2"/>
                    <a:pt x="23" y="0"/>
                  </a:cubicBezTo>
                  <a:cubicBezTo>
                    <a:pt x="23" y="0"/>
                    <a:pt x="24" y="0"/>
                    <a:pt x="24" y="1"/>
                  </a:cubicBezTo>
                  <a:cubicBezTo>
                    <a:pt x="24" y="1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lnTo>
                    <a:pt x="2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24"/>
            <p:cNvSpPr/>
            <p:nvPr/>
          </p:nvSpPr>
          <p:spPr bwMode="auto">
            <a:xfrm>
              <a:off x="3023" y="1559"/>
              <a:ext cx="84" cy="81"/>
            </a:xfrm>
            <a:custGeom>
              <a:avLst/>
              <a:gdLst>
                <a:gd name="T0" fmla="*/ 17 w 35"/>
                <a:gd name="T1" fmla="*/ 1 h 34"/>
                <a:gd name="T2" fmla="*/ 32 w 35"/>
                <a:gd name="T3" fmla="*/ 15 h 34"/>
                <a:gd name="T4" fmla="*/ 35 w 35"/>
                <a:gd name="T5" fmla="*/ 25 h 34"/>
                <a:gd name="T6" fmla="*/ 34 w 35"/>
                <a:gd name="T7" fmla="*/ 31 h 34"/>
                <a:gd name="T8" fmla="*/ 32 w 35"/>
                <a:gd name="T9" fmla="*/ 33 h 34"/>
                <a:gd name="T10" fmla="*/ 29 w 35"/>
                <a:gd name="T11" fmla="*/ 34 h 34"/>
                <a:gd name="T12" fmla="*/ 10 w 35"/>
                <a:gd name="T13" fmla="*/ 23 h 34"/>
                <a:gd name="T14" fmla="*/ 0 w 35"/>
                <a:gd name="T15" fmla="*/ 5 h 34"/>
                <a:gd name="T16" fmla="*/ 1 w 35"/>
                <a:gd name="T17" fmla="*/ 5 h 34"/>
                <a:gd name="T18" fmla="*/ 1 w 35"/>
                <a:gd name="T19" fmla="*/ 5 h 34"/>
                <a:gd name="T20" fmla="*/ 12 w 35"/>
                <a:gd name="T21" fmla="*/ 22 h 34"/>
                <a:gd name="T22" fmla="*/ 28 w 35"/>
                <a:gd name="T23" fmla="*/ 31 h 34"/>
                <a:gd name="T24" fmla="*/ 33 w 35"/>
                <a:gd name="T25" fmla="*/ 25 h 34"/>
                <a:gd name="T26" fmla="*/ 30 w 35"/>
                <a:gd name="T27" fmla="*/ 16 h 34"/>
                <a:gd name="T28" fmla="*/ 16 w 35"/>
                <a:gd name="T29" fmla="*/ 2 h 34"/>
                <a:gd name="T30" fmla="*/ 16 w 35"/>
                <a:gd name="T31" fmla="*/ 2 h 34"/>
                <a:gd name="T32" fmla="*/ 16 w 35"/>
                <a:gd name="T33" fmla="*/ 1 h 34"/>
                <a:gd name="T34" fmla="*/ 17 w 35"/>
                <a:gd name="T3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34">
                  <a:moveTo>
                    <a:pt x="17" y="1"/>
                  </a:moveTo>
                  <a:cubicBezTo>
                    <a:pt x="23" y="4"/>
                    <a:pt x="28" y="9"/>
                    <a:pt x="32" y="15"/>
                  </a:cubicBezTo>
                  <a:cubicBezTo>
                    <a:pt x="34" y="18"/>
                    <a:pt x="35" y="21"/>
                    <a:pt x="35" y="25"/>
                  </a:cubicBezTo>
                  <a:cubicBezTo>
                    <a:pt x="35" y="27"/>
                    <a:pt x="35" y="29"/>
                    <a:pt x="34" y="31"/>
                  </a:cubicBezTo>
                  <a:cubicBezTo>
                    <a:pt x="34" y="32"/>
                    <a:pt x="32" y="32"/>
                    <a:pt x="32" y="33"/>
                  </a:cubicBezTo>
                  <a:cubicBezTo>
                    <a:pt x="31" y="33"/>
                    <a:pt x="29" y="34"/>
                    <a:pt x="29" y="34"/>
                  </a:cubicBezTo>
                  <a:cubicBezTo>
                    <a:pt x="21" y="33"/>
                    <a:pt x="15" y="28"/>
                    <a:pt x="10" y="23"/>
                  </a:cubicBezTo>
                  <a:cubicBezTo>
                    <a:pt x="5" y="18"/>
                    <a:pt x="2" y="12"/>
                    <a:pt x="0" y="5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3" y="11"/>
                    <a:pt x="7" y="17"/>
                    <a:pt x="12" y="22"/>
                  </a:cubicBezTo>
                  <a:cubicBezTo>
                    <a:pt x="16" y="26"/>
                    <a:pt x="22" y="30"/>
                    <a:pt x="28" y="31"/>
                  </a:cubicBezTo>
                  <a:cubicBezTo>
                    <a:pt x="32" y="31"/>
                    <a:pt x="33" y="28"/>
                    <a:pt x="33" y="25"/>
                  </a:cubicBezTo>
                  <a:cubicBezTo>
                    <a:pt x="32" y="22"/>
                    <a:pt x="31" y="19"/>
                    <a:pt x="30" y="16"/>
                  </a:cubicBezTo>
                  <a:cubicBezTo>
                    <a:pt x="26" y="11"/>
                    <a:pt x="21" y="6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7" y="0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25"/>
            <p:cNvSpPr/>
            <p:nvPr/>
          </p:nvSpPr>
          <p:spPr bwMode="auto">
            <a:xfrm>
              <a:off x="3050" y="1578"/>
              <a:ext cx="55" cy="53"/>
            </a:xfrm>
            <a:custGeom>
              <a:avLst/>
              <a:gdLst>
                <a:gd name="T0" fmla="*/ 21 w 23"/>
                <a:gd name="T1" fmla="*/ 21 h 22"/>
                <a:gd name="T2" fmla="*/ 11 w 23"/>
                <a:gd name="T3" fmla="*/ 10 h 22"/>
                <a:gd name="T4" fmla="*/ 0 w 23"/>
                <a:gd name="T5" fmla="*/ 1 h 22"/>
                <a:gd name="T6" fmla="*/ 0 w 23"/>
                <a:gd name="T7" fmla="*/ 0 h 22"/>
                <a:gd name="T8" fmla="*/ 1 w 23"/>
                <a:gd name="T9" fmla="*/ 0 h 22"/>
                <a:gd name="T10" fmla="*/ 12 w 23"/>
                <a:gd name="T11" fmla="*/ 9 h 22"/>
                <a:gd name="T12" fmla="*/ 22 w 23"/>
                <a:gd name="T13" fmla="*/ 20 h 22"/>
                <a:gd name="T14" fmla="*/ 22 w 23"/>
                <a:gd name="T15" fmla="*/ 22 h 22"/>
                <a:gd name="T16" fmla="*/ 21 w 23"/>
                <a:gd name="T17" fmla="*/ 21 h 22"/>
                <a:gd name="T18" fmla="*/ 21 w 23"/>
                <a:gd name="T1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22">
                  <a:moveTo>
                    <a:pt x="21" y="21"/>
                  </a:moveTo>
                  <a:cubicBezTo>
                    <a:pt x="18" y="18"/>
                    <a:pt x="14" y="14"/>
                    <a:pt x="11" y="10"/>
                  </a:cubicBezTo>
                  <a:cubicBezTo>
                    <a:pt x="8" y="7"/>
                    <a:pt x="4" y="4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5" y="3"/>
                    <a:pt x="8" y="6"/>
                    <a:pt x="12" y="9"/>
                  </a:cubicBezTo>
                  <a:cubicBezTo>
                    <a:pt x="16" y="13"/>
                    <a:pt x="19" y="16"/>
                    <a:pt x="22" y="20"/>
                  </a:cubicBezTo>
                  <a:cubicBezTo>
                    <a:pt x="23" y="21"/>
                    <a:pt x="23" y="21"/>
                    <a:pt x="22" y="22"/>
                  </a:cubicBezTo>
                  <a:cubicBezTo>
                    <a:pt x="22" y="22"/>
                    <a:pt x="21" y="22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26"/>
            <p:cNvSpPr/>
            <p:nvPr/>
          </p:nvSpPr>
          <p:spPr bwMode="auto">
            <a:xfrm>
              <a:off x="2973" y="1590"/>
              <a:ext cx="74" cy="119"/>
            </a:xfrm>
            <a:custGeom>
              <a:avLst/>
              <a:gdLst>
                <a:gd name="T0" fmla="*/ 28 w 31"/>
                <a:gd name="T1" fmla="*/ 4 h 50"/>
                <a:gd name="T2" fmla="*/ 31 w 31"/>
                <a:gd name="T3" fmla="*/ 17 h 50"/>
                <a:gd name="T4" fmla="*/ 29 w 31"/>
                <a:gd name="T5" fmla="*/ 29 h 50"/>
                <a:gd name="T6" fmla="*/ 23 w 31"/>
                <a:gd name="T7" fmla="*/ 41 h 50"/>
                <a:gd name="T8" fmla="*/ 14 w 31"/>
                <a:gd name="T9" fmla="*/ 50 h 50"/>
                <a:gd name="T10" fmla="*/ 14 w 31"/>
                <a:gd name="T11" fmla="*/ 50 h 50"/>
                <a:gd name="T12" fmla="*/ 13 w 31"/>
                <a:gd name="T13" fmla="*/ 50 h 50"/>
                <a:gd name="T14" fmla="*/ 0 w 31"/>
                <a:gd name="T15" fmla="*/ 27 h 50"/>
                <a:gd name="T16" fmla="*/ 2 w 31"/>
                <a:gd name="T17" fmla="*/ 13 h 50"/>
                <a:gd name="T18" fmla="*/ 4 w 31"/>
                <a:gd name="T19" fmla="*/ 7 h 50"/>
                <a:gd name="T20" fmla="*/ 6 w 31"/>
                <a:gd name="T21" fmla="*/ 1 h 50"/>
                <a:gd name="T22" fmla="*/ 7 w 31"/>
                <a:gd name="T23" fmla="*/ 0 h 50"/>
                <a:gd name="T24" fmla="*/ 7 w 31"/>
                <a:gd name="T25" fmla="*/ 1 h 50"/>
                <a:gd name="T26" fmla="*/ 7 w 31"/>
                <a:gd name="T27" fmla="*/ 1 h 50"/>
                <a:gd name="T28" fmla="*/ 5 w 31"/>
                <a:gd name="T29" fmla="*/ 7 h 50"/>
                <a:gd name="T30" fmla="*/ 3 w 31"/>
                <a:gd name="T31" fmla="*/ 14 h 50"/>
                <a:gd name="T32" fmla="*/ 3 w 31"/>
                <a:gd name="T33" fmla="*/ 26 h 50"/>
                <a:gd name="T34" fmla="*/ 6 w 31"/>
                <a:gd name="T35" fmla="*/ 38 h 50"/>
                <a:gd name="T36" fmla="*/ 14 w 31"/>
                <a:gd name="T37" fmla="*/ 48 h 50"/>
                <a:gd name="T38" fmla="*/ 13 w 31"/>
                <a:gd name="T39" fmla="*/ 48 h 50"/>
                <a:gd name="T40" fmla="*/ 21 w 31"/>
                <a:gd name="T41" fmla="*/ 39 h 50"/>
                <a:gd name="T42" fmla="*/ 27 w 31"/>
                <a:gd name="T43" fmla="*/ 28 h 50"/>
                <a:gd name="T44" fmla="*/ 27 w 31"/>
                <a:gd name="T45" fmla="*/ 5 h 50"/>
                <a:gd name="T46" fmla="*/ 27 w 31"/>
                <a:gd name="T47" fmla="*/ 5 h 50"/>
                <a:gd name="T48" fmla="*/ 27 w 31"/>
                <a:gd name="T49" fmla="*/ 4 h 50"/>
                <a:gd name="T50" fmla="*/ 28 w 31"/>
                <a:gd name="T51" fmla="*/ 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50">
                  <a:moveTo>
                    <a:pt x="28" y="4"/>
                  </a:moveTo>
                  <a:cubicBezTo>
                    <a:pt x="30" y="8"/>
                    <a:pt x="30" y="12"/>
                    <a:pt x="31" y="17"/>
                  </a:cubicBezTo>
                  <a:cubicBezTo>
                    <a:pt x="31" y="21"/>
                    <a:pt x="30" y="25"/>
                    <a:pt x="29" y="29"/>
                  </a:cubicBezTo>
                  <a:cubicBezTo>
                    <a:pt x="28" y="33"/>
                    <a:pt x="26" y="37"/>
                    <a:pt x="23" y="41"/>
                  </a:cubicBezTo>
                  <a:cubicBezTo>
                    <a:pt x="21" y="44"/>
                    <a:pt x="18" y="47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3" y="50"/>
                    <a:pt x="13" y="50"/>
                  </a:cubicBezTo>
                  <a:cubicBezTo>
                    <a:pt x="5" y="45"/>
                    <a:pt x="1" y="36"/>
                    <a:pt x="0" y="27"/>
                  </a:cubicBezTo>
                  <a:cubicBezTo>
                    <a:pt x="0" y="22"/>
                    <a:pt x="1" y="18"/>
                    <a:pt x="2" y="13"/>
                  </a:cubicBezTo>
                  <a:cubicBezTo>
                    <a:pt x="2" y="11"/>
                    <a:pt x="3" y="9"/>
                    <a:pt x="4" y="7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9"/>
                    <a:pt x="4" y="12"/>
                    <a:pt x="3" y="14"/>
                  </a:cubicBezTo>
                  <a:cubicBezTo>
                    <a:pt x="3" y="18"/>
                    <a:pt x="2" y="22"/>
                    <a:pt x="3" y="26"/>
                  </a:cubicBezTo>
                  <a:cubicBezTo>
                    <a:pt x="3" y="31"/>
                    <a:pt x="4" y="35"/>
                    <a:pt x="6" y="38"/>
                  </a:cubicBezTo>
                  <a:cubicBezTo>
                    <a:pt x="8" y="42"/>
                    <a:pt x="11" y="45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6" y="45"/>
                    <a:pt x="19" y="42"/>
                    <a:pt x="21" y="39"/>
                  </a:cubicBezTo>
                  <a:cubicBezTo>
                    <a:pt x="23" y="36"/>
                    <a:pt x="25" y="32"/>
                    <a:pt x="27" y="28"/>
                  </a:cubicBezTo>
                  <a:cubicBezTo>
                    <a:pt x="29" y="21"/>
                    <a:pt x="29" y="12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8" y="4"/>
                    <a:pt x="2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27"/>
            <p:cNvSpPr/>
            <p:nvPr/>
          </p:nvSpPr>
          <p:spPr bwMode="auto">
            <a:xfrm>
              <a:off x="3002" y="1602"/>
              <a:ext cx="17" cy="107"/>
            </a:xfrm>
            <a:custGeom>
              <a:avLst/>
              <a:gdLst>
                <a:gd name="T0" fmla="*/ 4 w 7"/>
                <a:gd name="T1" fmla="*/ 0 h 45"/>
                <a:gd name="T2" fmla="*/ 7 w 7"/>
                <a:gd name="T3" fmla="*/ 22 h 45"/>
                <a:gd name="T4" fmla="*/ 6 w 7"/>
                <a:gd name="T5" fmla="*/ 33 h 45"/>
                <a:gd name="T6" fmla="*/ 2 w 7"/>
                <a:gd name="T7" fmla="*/ 44 h 45"/>
                <a:gd name="T8" fmla="*/ 1 w 7"/>
                <a:gd name="T9" fmla="*/ 45 h 45"/>
                <a:gd name="T10" fmla="*/ 0 w 7"/>
                <a:gd name="T11" fmla="*/ 44 h 45"/>
                <a:gd name="T12" fmla="*/ 0 w 7"/>
                <a:gd name="T13" fmla="*/ 43 h 45"/>
                <a:gd name="T14" fmla="*/ 0 w 7"/>
                <a:gd name="T15" fmla="*/ 43 h 45"/>
                <a:gd name="T16" fmla="*/ 4 w 7"/>
                <a:gd name="T17" fmla="*/ 33 h 45"/>
                <a:gd name="T18" fmla="*/ 6 w 7"/>
                <a:gd name="T19" fmla="*/ 22 h 45"/>
                <a:gd name="T20" fmla="*/ 4 w 7"/>
                <a:gd name="T21" fmla="*/ 1 h 45"/>
                <a:gd name="T22" fmla="*/ 3 w 7"/>
                <a:gd name="T23" fmla="*/ 1 h 45"/>
                <a:gd name="T24" fmla="*/ 4 w 7"/>
                <a:gd name="T25" fmla="*/ 0 h 45"/>
                <a:gd name="T26" fmla="*/ 4 w 7"/>
                <a:gd name="T2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45">
                  <a:moveTo>
                    <a:pt x="4" y="0"/>
                  </a:moveTo>
                  <a:cubicBezTo>
                    <a:pt x="7" y="7"/>
                    <a:pt x="7" y="15"/>
                    <a:pt x="7" y="22"/>
                  </a:cubicBezTo>
                  <a:cubicBezTo>
                    <a:pt x="7" y="26"/>
                    <a:pt x="6" y="30"/>
                    <a:pt x="6" y="33"/>
                  </a:cubicBezTo>
                  <a:cubicBezTo>
                    <a:pt x="5" y="37"/>
                    <a:pt x="4" y="41"/>
                    <a:pt x="2" y="44"/>
                  </a:cubicBezTo>
                  <a:cubicBezTo>
                    <a:pt x="2" y="45"/>
                    <a:pt x="2" y="45"/>
                    <a:pt x="1" y="45"/>
                  </a:cubicBezTo>
                  <a:cubicBezTo>
                    <a:pt x="1" y="45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2" y="40"/>
                    <a:pt x="3" y="37"/>
                    <a:pt x="4" y="33"/>
                  </a:cubicBezTo>
                  <a:cubicBezTo>
                    <a:pt x="5" y="30"/>
                    <a:pt x="5" y="26"/>
                    <a:pt x="6" y="22"/>
                  </a:cubicBezTo>
                  <a:cubicBezTo>
                    <a:pt x="6" y="15"/>
                    <a:pt x="6" y="8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28"/>
            <p:cNvSpPr/>
            <p:nvPr/>
          </p:nvSpPr>
          <p:spPr bwMode="auto">
            <a:xfrm>
              <a:off x="2935" y="1455"/>
              <a:ext cx="81" cy="95"/>
            </a:xfrm>
            <a:custGeom>
              <a:avLst/>
              <a:gdLst>
                <a:gd name="T0" fmla="*/ 32 w 34"/>
                <a:gd name="T1" fmla="*/ 17 h 40"/>
                <a:gd name="T2" fmla="*/ 19 w 34"/>
                <a:gd name="T3" fmla="*/ 4 h 40"/>
                <a:gd name="T4" fmla="*/ 9 w 34"/>
                <a:gd name="T5" fmla="*/ 3 h 40"/>
                <a:gd name="T6" fmla="*/ 1 w 34"/>
                <a:gd name="T7" fmla="*/ 8 h 40"/>
                <a:gd name="T8" fmla="*/ 1 w 34"/>
                <a:gd name="T9" fmla="*/ 7 h 40"/>
                <a:gd name="T10" fmla="*/ 7 w 34"/>
                <a:gd name="T11" fmla="*/ 28 h 40"/>
                <a:gd name="T12" fmla="*/ 14 w 34"/>
                <a:gd name="T13" fmla="*/ 36 h 40"/>
                <a:gd name="T14" fmla="*/ 25 w 34"/>
                <a:gd name="T15" fmla="*/ 39 h 40"/>
                <a:gd name="T16" fmla="*/ 25 w 34"/>
                <a:gd name="T17" fmla="*/ 39 h 40"/>
                <a:gd name="T18" fmla="*/ 25 w 34"/>
                <a:gd name="T19" fmla="*/ 40 h 40"/>
                <a:gd name="T20" fmla="*/ 24 w 34"/>
                <a:gd name="T21" fmla="*/ 40 h 40"/>
                <a:gd name="T22" fmla="*/ 14 w 34"/>
                <a:gd name="T23" fmla="*/ 37 h 40"/>
                <a:gd name="T24" fmla="*/ 6 w 34"/>
                <a:gd name="T25" fmla="*/ 29 h 40"/>
                <a:gd name="T26" fmla="*/ 0 w 34"/>
                <a:gd name="T27" fmla="*/ 7 h 40"/>
                <a:gd name="T28" fmla="*/ 0 w 34"/>
                <a:gd name="T29" fmla="*/ 6 h 40"/>
                <a:gd name="T30" fmla="*/ 9 w 34"/>
                <a:gd name="T31" fmla="*/ 1 h 40"/>
                <a:gd name="T32" fmla="*/ 19 w 34"/>
                <a:gd name="T33" fmla="*/ 2 h 40"/>
                <a:gd name="T34" fmla="*/ 27 w 34"/>
                <a:gd name="T35" fmla="*/ 8 h 40"/>
                <a:gd name="T36" fmla="*/ 33 w 34"/>
                <a:gd name="T37" fmla="*/ 17 h 40"/>
                <a:gd name="T38" fmla="*/ 33 w 34"/>
                <a:gd name="T39" fmla="*/ 17 h 40"/>
                <a:gd name="T40" fmla="*/ 32 w 34"/>
                <a:gd name="T41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" h="40">
                  <a:moveTo>
                    <a:pt x="32" y="17"/>
                  </a:moveTo>
                  <a:cubicBezTo>
                    <a:pt x="29" y="11"/>
                    <a:pt x="24" y="6"/>
                    <a:pt x="19" y="4"/>
                  </a:cubicBezTo>
                  <a:cubicBezTo>
                    <a:pt x="16" y="2"/>
                    <a:pt x="12" y="2"/>
                    <a:pt x="9" y="3"/>
                  </a:cubicBezTo>
                  <a:cubicBezTo>
                    <a:pt x="6" y="3"/>
                    <a:pt x="4" y="6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14"/>
                    <a:pt x="3" y="22"/>
                    <a:pt x="7" y="28"/>
                  </a:cubicBezTo>
                  <a:cubicBezTo>
                    <a:pt x="9" y="31"/>
                    <a:pt x="11" y="33"/>
                    <a:pt x="14" y="36"/>
                  </a:cubicBezTo>
                  <a:cubicBezTo>
                    <a:pt x="17" y="38"/>
                    <a:pt x="21" y="39"/>
                    <a:pt x="25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39"/>
                    <a:pt x="25" y="40"/>
                    <a:pt x="25" y="40"/>
                  </a:cubicBezTo>
                  <a:cubicBezTo>
                    <a:pt x="25" y="40"/>
                    <a:pt x="25" y="40"/>
                    <a:pt x="24" y="40"/>
                  </a:cubicBezTo>
                  <a:cubicBezTo>
                    <a:pt x="21" y="40"/>
                    <a:pt x="17" y="39"/>
                    <a:pt x="14" y="37"/>
                  </a:cubicBezTo>
                  <a:cubicBezTo>
                    <a:pt x="10" y="35"/>
                    <a:pt x="8" y="32"/>
                    <a:pt x="6" y="29"/>
                  </a:cubicBezTo>
                  <a:cubicBezTo>
                    <a:pt x="2" y="22"/>
                    <a:pt x="0" y="14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3" y="4"/>
                    <a:pt x="5" y="2"/>
                    <a:pt x="9" y="1"/>
                  </a:cubicBezTo>
                  <a:cubicBezTo>
                    <a:pt x="12" y="0"/>
                    <a:pt x="16" y="0"/>
                    <a:pt x="19" y="2"/>
                  </a:cubicBezTo>
                  <a:cubicBezTo>
                    <a:pt x="23" y="3"/>
                    <a:pt x="25" y="6"/>
                    <a:pt x="27" y="8"/>
                  </a:cubicBezTo>
                  <a:cubicBezTo>
                    <a:pt x="30" y="11"/>
                    <a:pt x="32" y="14"/>
                    <a:pt x="33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3" y="17"/>
                    <a:pt x="33" y="17"/>
                    <a:pt x="3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29"/>
            <p:cNvSpPr/>
            <p:nvPr/>
          </p:nvSpPr>
          <p:spPr bwMode="auto">
            <a:xfrm>
              <a:off x="2935" y="1469"/>
              <a:ext cx="55" cy="28"/>
            </a:xfrm>
            <a:custGeom>
              <a:avLst/>
              <a:gdLst>
                <a:gd name="T0" fmla="*/ 1 w 23"/>
                <a:gd name="T1" fmla="*/ 0 h 12"/>
                <a:gd name="T2" fmla="*/ 23 w 23"/>
                <a:gd name="T3" fmla="*/ 11 h 12"/>
                <a:gd name="T4" fmla="*/ 23 w 23"/>
                <a:gd name="T5" fmla="*/ 12 h 12"/>
                <a:gd name="T6" fmla="*/ 22 w 23"/>
                <a:gd name="T7" fmla="*/ 12 h 12"/>
                <a:gd name="T8" fmla="*/ 0 w 23"/>
                <a:gd name="T9" fmla="*/ 1 h 12"/>
                <a:gd name="T10" fmla="*/ 0 w 23"/>
                <a:gd name="T11" fmla="*/ 1 h 12"/>
                <a:gd name="T12" fmla="*/ 0 w 23"/>
                <a:gd name="T13" fmla="*/ 1 h 12"/>
                <a:gd name="T14" fmla="*/ 1 w 23"/>
                <a:gd name="T15" fmla="*/ 0 h 12"/>
                <a:gd name="T16" fmla="*/ 1 w 2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2">
                  <a:moveTo>
                    <a:pt x="1" y="0"/>
                  </a:moveTo>
                  <a:cubicBezTo>
                    <a:pt x="9" y="2"/>
                    <a:pt x="16" y="6"/>
                    <a:pt x="23" y="11"/>
                  </a:cubicBezTo>
                  <a:cubicBezTo>
                    <a:pt x="23" y="11"/>
                    <a:pt x="23" y="11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ubicBezTo>
                    <a:pt x="16" y="7"/>
                    <a:pt x="8" y="3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30"/>
            <p:cNvSpPr/>
            <p:nvPr/>
          </p:nvSpPr>
          <p:spPr bwMode="auto">
            <a:xfrm>
              <a:off x="2899" y="1543"/>
              <a:ext cx="81" cy="95"/>
            </a:xfrm>
            <a:custGeom>
              <a:avLst/>
              <a:gdLst>
                <a:gd name="T0" fmla="*/ 30 w 34"/>
                <a:gd name="T1" fmla="*/ 1 h 40"/>
                <a:gd name="T2" fmla="*/ 20 w 34"/>
                <a:gd name="T3" fmla="*/ 4 h 40"/>
                <a:gd name="T4" fmla="*/ 13 w 34"/>
                <a:gd name="T5" fmla="*/ 10 h 40"/>
                <a:gd name="T6" fmla="*/ 7 w 34"/>
                <a:gd name="T7" fmla="*/ 19 h 40"/>
                <a:gd name="T8" fmla="*/ 2 w 34"/>
                <a:gd name="T9" fmla="*/ 28 h 40"/>
                <a:gd name="T10" fmla="*/ 2 w 34"/>
                <a:gd name="T11" fmla="*/ 27 h 40"/>
                <a:gd name="T12" fmla="*/ 17 w 34"/>
                <a:gd name="T13" fmla="*/ 37 h 40"/>
                <a:gd name="T14" fmla="*/ 26 w 34"/>
                <a:gd name="T15" fmla="*/ 36 h 40"/>
                <a:gd name="T16" fmla="*/ 33 w 34"/>
                <a:gd name="T17" fmla="*/ 31 h 40"/>
                <a:gd name="T18" fmla="*/ 34 w 34"/>
                <a:gd name="T19" fmla="*/ 31 h 40"/>
                <a:gd name="T20" fmla="*/ 34 w 34"/>
                <a:gd name="T21" fmla="*/ 32 h 40"/>
                <a:gd name="T22" fmla="*/ 26 w 34"/>
                <a:gd name="T23" fmla="*/ 38 h 40"/>
                <a:gd name="T24" fmla="*/ 16 w 34"/>
                <a:gd name="T25" fmla="*/ 40 h 40"/>
                <a:gd name="T26" fmla="*/ 7 w 34"/>
                <a:gd name="T27" fmla="*/ 36 h 40"/>
                <a:gd name="T28" fmla="*/ 0 w 34"/>
                <a:gd name="T29" fmla="*/ 28 h 40"/>
                <a:gd name="T30" fmla="*/ 0 w 34"/>
                <a:gd name="T31" fmla="*/ 27 h 40"/>
                <a:gd name="T32" fmla="*/ 5 w 34"/>
                <a:gd name="T33" fmla="*/ 18 h 40"/>
                <a:gd name="T34" fmla="*/ 11 w 34"/>
                <a:gd name="T35" fmla="*/ 9 h 40"/>
                <a:gd name="T36" fmla="*/ 20 w 34"/>
                <a:gd name="T37" fmla="*/ 2 h 40"/>
                <a:gd name="T38" fmla="*/ 30 w 34"/>
                <a:gd name="T39" fmla="*/ 0 h 40"/>
                <a:gd name="T40" fmla="*/ 31 w 34"/>
                <a:gd name="T41" fmla="*/ 0 h 40"/>
                <a:gd name="T42" fmla="*/ 30 w 34"/>
                <a:gd name="T43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4" h="40">
                  <a:moveTo>
                    <a:pt x="30" y="1"/>
                  </a:moveTo>
                  <a:cubicBezTo>
                    <a:pt x="27" y="1"/>
                    <a:pt x="23" y="2"/>
                    <a:pt x="20" y="4"/>
                  </a:cubicBezTo>
                  <a:cubicBezTo>
                    <a:pt x="18" y="5"/>
                    <a:pt x="15" y="8"/>
                    <a:pt x="13" y="10"/>
                  </a:cubicBezTo>
                  <a:cubicBezTo>
                    <a:pt x="10" y="13"/>
                    <a:pt x="8" y="16"/>
                    <a:pt x="7" y="19"/>
                  </a:cubicBezTo>
                  <a:cubicBezTo>
                    <a:pt x="5" y="22"/>
                    <a:pt x="3" y="25"/>
                    <a:pt x="2" y="28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5" y="32"/>
                    <a:pt x="11" y="37"/>
                    <a:pt x="17" y="37"/>
                  </a:cubicBezTo>
                  <a:cubicBezTo>
                    <a:pt x="20" y="38"/>
                    <a:pt x="23" y="37"/>
                    <a:pt x="26" y="36"/>
                  </a:cubicBezTo>
                  <a:cubicBezTo>
                    <a:pt x="28" y="35"/>
                    <a:pt x="31" y="33"/>
                    <a:pt x="33" y="31"/>
                  </a:cubicBezTo>
                  <a:cubicBezTo>
                    <a:pt x="34" y="30"/>
                    <a:pt x="34" y="30"/>
                    <a:pt x="34" y="31"/>
                  </a:cubicBezTo>
                  <a:cubicBezTo>
                    <a:pt x="34" y="31"/>
                    <a:pt x="34" y="31"/>
                    <a:pt x="34" y="32"/>
                  </a:cubicBezTo>
                  <a:cubicBezTo>
                    <a:pt x="32" y="34"/>
                    <a:pt x="29" y="36"/>
                    <a:pt x="26" y="38"/>
                  </a:cubicBezTo>
                  <a:cubicBezTo>
                    <a:pt x="23" y="39"/>
                    <a:pt x="20" y="40"/>
                    <a:pt x="16" y="40"/>
                  </a:cubicBezTo>
                  <a:cubicBezTo>
                    <a:pt x="13" y="39"/>
                    <a:pt x="10" y="38"/>
                    <a:pt x="7" y="36"/>
                  </a:cubicBezTo>
                  <a:cubicBezTo>
                    <a:pt x="4" y="34"/>
                    <a:pt x="2" y="31"/>
                    <a:pt x="0" y="28"/>
                  </a:cubicBezTo>
                  <a:cubicBezTo>
                    <a:pt x="0" y="28"/>
                    <a:pt x="0" y="27"/>
                    <a:pt x="0" y="27"/>
                  </a:cubicBezTo>
                  <a:cubicBezTo>
                    <a:pt x="1" y="24"/>
                    <a:pt x="3" y="21"/>
                    <a:pt x="5" y="18"/>
                  </a:cubicBezTo>
                  <a:cubicBezTo>
                    <a:pt x="7" y="15"/>
                    <a:pt x="9" y="12"/>
                    <a:pt x="11" y="9"/>
                  </a:cubicBezTo>
                  <a:cubicBezTo>
                    <a:pt x="14" y="7"/>
                    <a:pt x="17" y="4"/>
                    <a:pt x="20" y="2"/>
                  </a:cubicBezTo>
                  <a:cubicBezTo>
                    <a:pt x="23" y="1"/>
                    <a:pt x="26" y="0"/>
                    <a:pt x="30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31" y="0"/>
                    <a:pt x="30" y="1"/>
                    <a:pt x="3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31"/>
            <p:cNvSpPr/>
            <p:nvPr/>
          </p:nvSpPr>
          <p:spPr bwMode="auto">
            <a:xfrm>
              <a:off x="2899" y="1574"/>
              <a:ext cx="77" cy="38"/>
            </a:xfrm>
            <a:custGeom>
              <a:avLst/>
              <a:gdLst>
                <a:gd name="T0" fmla="*/ 32 w 32"/>
                <a:gd name="T1" fmla="*/ 1 h 16"/>
                <a:gd name="T2" fmla="*/ 1 w 32"/>
                <a:gd name="T3" fmla="*/ 15 h 16"/>
                <a:gd name="T4" fmla="*/ 0 w 32"/>
                <a:gd name="T5" fmla="*/ 15 h 16"/>
                <a:gd name="T6" fmla="*/ 0 w 32"/>
                <a:gd name="T7" fmla="*/ 14 h 16"/>
                <a:gd name="T8" fmla="*/ 0 w 32"/>
                <a:gd name="T9" fmla="*/ 14 h 16"/>
                <a:gd name="T10" fmla="*/ 31 w 32"/>
                <a:gd name="T11" fmla="*/ 0 h 16"/>
                <a:gd name="T12" fmla="*/ 32 w 32"/>
                <a:gd name="T13" fmla="*/ 0 h 16"/>
                <a:gd name="T14" fmla="*/ 32 w 32"/>
                <a:gd name="T1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6">
                  <a:moveTo>
                    <a:pt x="32" y="1"/>
                  </a:moveTo>
                  <a:cubicBezTo>
                    <a:pt x="21" y="4"/>
                    <a:pt x="10" y="9"/>
                    <a:pt x="1" y="15"/>
                  </a:cubicBezTo>
                  <a:cubicBezTo>
                    <a:pt x="1" y="16"/>
                    <a:pt x="1" y="15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0" y="7"/>
                    <a:pt x="20" y="3"/>
                    <a:pt x="3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"/>
                    <a:pt x="32" y="1"/>
                    <a:pt x="3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32"/>
            <p:cNvSpPr/>
            <p:nvPr/>
          </p:nvSpPr>
          <p:spPr bwMode="auto">
            <a:xfrm>
              <a:off x="2999" y="1500"/>
              <a:ext cx="34" cy="57"/>
            </a:xfrm>
            <a:custGeom>
              <a:avLst/>
              <a:gdLst>
                <a:gd name="T0" fmla="*/ 13 w 14"/>
                <a:gd name="T1" fmla="*/ 1 h 24"/>
                <a:gd name="T2" fmla="*/ 1 w 14"/>
                <a:gd name="T3" fmla="*/ 24 h 24"/>
                <a:gd name="T4" fmla="*/ 0 w 14"/>
                <a:gd name="T5" fmla="*/ 24 h 24"/>
                <a:gd name="T6" fmla="*/ 0 w 14"/>
                <a:gd name="T7" fmla="*/ 24 h 24"/>
                <a:gd name="T8" fmla="*/ 13 w 14"/>
                <a:gd name="T9" fmla="*/ 1 h 24"/>
                <a:gd name="T10" fmla="*/ 13 w 14"/>
                <a:gd name="T11" fmla="*/ 1 h 24"/>
                <a:gd name="T12" fmla="*/ 13 w 14"/>
                <a:gd name="T13" fmla="*/ 1 h 24"/>
                <a:gd name="T14" fmla="*/ 13 w 14"/>
                <a:gd name="T1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24">
                  <a:moveTo>
                    <a:pt x="13" y="1"/>
                  </a:moveTo>
                  <a:cubicBezTo>
                    <a:pt x="7" y="7"/>
                    <a:pt x="3" y="16"/>
                    <a:pt x="1" y="24"/>
                  </a:cubicBezTo>
                  <a:cubicBezTo>
                    <a:pt x="1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15"/>
                    <a:pt x="6" y="7"/>
                    <a:pt x="13" y="1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4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33"/>
            <p:cNvSpPr/>
            <p:nvPr/>
          </p:nvSpPr>
          <p:spPr bwMode="auto">
            <a:xfrm>
              <a:off x="3016" y="1528"/>
              <a:ext cx="53" cy="31"/>
            </a:xfrm>
            <a:custGeom>
              <a:avLst/>
              <a:gdLst>
                <a:gd name="T0" fmla="*/ 22 w 22"/>
                <a:gd name="T1" fmla="*/ 1 h 13"/>
                <a:gd name="T2" fmla="*/ 0 w 22"/>
                <a:gd name="T3" fmla="*/ 13 h 13"/>
                <a:gd name="T4" fmla="*/ 0 w 22"/>
                <a:gd name="T5" fmla="*/ 13 h 13"/>
                <a:gd name="T6" fmla="*/ 0 w 22"/>
                <a:gd name="T7" fmla="*/ 13 h 13"/>
                <a:gd name="T8" fmla="*/ 21 w 22"/>
                <a:gd name="T9" fmla="*/ 1 h 13"/>
                <a:gd name="T10" fmla="*/ 21 w 22"/>
                <a:gd name="T11" fmla="*/ 1 h 13"/>
                <a:gd name="T12" fmla="*/ 22 w 22"/>
                <a:gd name="T13" fmla="*/ 0 h 13"/>
                <a:gd name="T14" fmla="*/ 22 w 22"/>
                <a:gd name="T15" fmla="*/ 1 h 13"/>
                <a:gd name="T16" fmla="*/ 22 w 22"/>
                <a:gd name="T1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3">
                  <a:moveTo>
                    <a:pt x="22" y="1"/>
                  </a:moveTo>
                  <a:cubicBezTo>
                    <a:pt x="17" y="8"/>
                    <a:pt x="9" y="12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8" y="11"/>
                    <a:pt x="16" y="7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22" y="0"/>
                    <a:pt x="22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34"/>
            <p:cNvSpPr/>
            <p:nvPr/>
          </p:nvSpPr>
          <p:spPr bwMode="auto">
            <a:xfrm>
              <a:off x="3016" y="1524"/>
              <a:ext cx="41" cy="28"/>
            </a:xfrm>
            <a:custGeom>
              <a:avLst/>
              <a:gdLst>
                <a:gd name="T0" fmla="*/ 17 w 17"/>
                <a:gd name="T1" fmla="*/ 1 h 12"/>
                <a:gd name="T2" fmla="*/ 0 w 17"/>
                <a:gd name="T3" fmla="*/ 12 h 12"/>
                <a:gd name="T4" fmla="*/ 0 w 17"/>
                <a:gd name="T5" fmla="*/ 12 h 12"/>
                <a:gd name="T6" fmla="*/ 0 w 17"/>
                <a:gd name="T7" fmla="*/ 11 h 12"/>
                <a:gd name="T8" fmla="*/ 16 w 17"/>
                <a:gd name="T9" fmla="*/ 0 h 12"/>
                <a:gd name="T10" fmla="*/ 16 w 17"/>
                <a:gd name="T11" fmla="*/ 0 h 12"/>
                <a:gd name="T12" fmla="*/ 17 w 17"/>
                <a:gd name="T13" fmla="*/ 0 h 12"/>
                <a:gd name="T14" fmla="*/ 17 w 17"/>
                <a:gd name="T15" fmla="*/ 1 h 12"/>
                <a:gd name="T16" fmla="*/ 17 w 17"/>
                <a:gd name="T1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2">
                  <a:moveTo>
                    <a:pt x="17" y="1"/>
                  </a:moveTo>
                  <a:cubicBezTo>
                    <a:pt x="12" y="6"/>
                    <a:pt x="7" y="10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" y="9"/>
                    <a:pt x="12" y="5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7" y="0"/>
                    <a:pt x="17" y="0"/>
                  </a:cubicBezTo>
                  <a:cubicBezTo>
                    <a:pt x="17" y="0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35"/>
            <p:cNvSpPr/>
            <p:nvPr/>
          </p:nvSpPr>
          <p:spPr bwMode="auto">
            <a:xfrm>
              <a:off x="3007" y="1505"/>
              <a:ext cx="43" cy="52"/>
            </a:xfrm>
            <a:custGeom>
              <a:avLst/>
              <a:gdLst>
                <a:gd name="T0" fmla="*/ 17 w 18"/>
                <a:gd name="T1" fmla="*/ 1 h 22"/>
                <a:gd name="T2" fmla="*/ 12 w 18"/>
                <a:gd name="T3" fmla="*/ 5 h 22"/>
                <a:gd name="T4" fmla="*/ 8 w 18"/>
                <a:gd name="T5" fmla="*/ 10 h 22"/>
                <a:gd name="T6" fmla="*/ 0 w 18"/>
                <a:gd name="T7" fmla="*/ 22 h 22"/>
                <a:gd name="T8" fmla="*/ 0 w 18"/>
                <a:gd name="T9" fmla="*/ 22 h 22"/>
                <a:gd name="T10" fmla="*/ 0 w 18"/>
                <a:gd name="T11" fmla="*/ 21 h 22"/>
                <a:gd name="T12" fmla="*/ 7 w 18"/>
                <a:gd name="T13" fmla="*/ 10 h 22"/>
                <a:gd name="T14" fmla="*/ 11 w 18"/>
                <a:gd name="T15" fmla="*/ 5 h 22"/>
                <a:gd name="T16" fmla="*/ 16 w 18"/>
                <a:gd name="T17" fmla="*/ 0 h 22"/>
                <a:gd name="T18" fmla="*/ 17 w 18"/>
                <a:gd name="T19" fmla="*/ 0 h 22"/>
                <a:gd name="T20" fmla="*/ 17 w 18"/>
                <a:gd name="T21" fmla="*/ 0 h 22"/>
                <a:gd name="T22" fmla="*/ 17 w 18"/>
                <a:gd name="T23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22">
                  <a:moveTo>
                    <a:pt x="17" y="1"/>
                  </a:moveTo>
                  <a:cubicBezTo>
                    <a:pt x="15" y="2"/>
                    <a:pt x="14" y="4"/>
                    <a:pt x="12" y="5"/>
                  </a:cubicBezTo>
                  <a:cubicBezTo>
                    <a:pt x="11" y="7"/>
                    <a:pt x="9" y="9"/>
                    <a:pt x="8" y="10"/>
                  </a:cubicBezTo>
                  <a:cubicBezTo>
                    <a:pt x="5" y="14"/>
                    <a:pt x="2" y="18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2" y="17"/>
                    <a:pt x="4" y="13"/>
                    <a:pt x="7" y="10"/>
                  </a:cubicBezTo>
                  <a:cubicBezTo>
                    <a:pt x="8" y="8"/>
                    <a:pt x="10" y="6"/>
                    <a:pt x="11" y="5"/>
                  </a:cubicBezTo>
                  <a:cubicBezTo>
                    <a:pt x="13" y="3"/>
                    <a:pt x="15" y="1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36"/>
            <p:cNvSpPr>
              <a:spLocks noEditPoints="1"/>
            </p:cNvSpPr>
            <p:nvPr/>
          </p:nvSpPr>
          <p:spPr bwMode="auto">
            <a:xfrm>
              <a:off x="2811" y="1148"/>
              <a:ext cx="188" cy="257"/>
            </a:xfrm>
            <a:custGeom>
              <a:avLst/>
              <a:gdLst>
                <a:gd name="T0" fmla="*/ 0 w 79"/>
                <a:gd name="T1" fmla="*/ 108 h 108"/>
                <a:gd name="T2" fmla="*/ 0 w 79"/>
                <a:gd name="T3" fmla="*/ 106 h 108"/>
                <a:gd name="T4" fmla="*/ 0 w 79"/>
                <a:gd name="T5" fmla="*/ 105 h 108"/>
                <a:gd name="T6" fmla="*/ 1 w 79"/>
                <a:gd name="T7" fmla="*/ 103 h 108"/>
                <a:gd name="T8" fmla="*/ 1 w 79"/>
                <a:gd name="T9" fmla="*/ 99 h 108"/>
                <a:gd name="T10" fmla="*/ 3 w 79"/>
                <a:gd name="T11" fmla="*/ 90 h 108"/>
                <a:gd name="T12" fmla="*/ 8 w 79"/>
                <a:gd name="T13" fmla="*/ 73 h 108"/>
                <a:gd name="T14" fmla="*/ 23 w 79"/>
                <a:gd name="T15" fmla="*/ 42 h 108"/>
                <a:gd name="T16" fmla="*/ 46 w 79"/>
                <a:gd name="T17" fmla="*/ 15 h 108"/>
                <a:gd name="T18" fmla="*/ 78 w 79"/>
                <a:gd name="T19" fmla="*/ 0 h 108"/>
                <a:gd name="T20" fmla="*/ 79 w 79"/>
                <a:gd name="T21" fmla="*/ 0 h 108"/>
                <a:gd name="T22" fmla="*/ 79 w 79"/>
                <a:gd name="T23" fmla="*/ 1 h 108"/>
                <a:gd name="T24" fmla="*/ 69 w 79"/>
                <a:gd name="T25" fmla="*/ 34 h 108"/>
                <a:gd name="T26" fmla="*/ 51 w 79"/>
                <a:gd name="T27" fmla="*/ 63 h 108"/>
                <a:gd name="T28" fmla="*/ 29 w 79"/>
                <a:gd name="T29" fmla="*/ 88 h 108"/>
                <a:gd name="T30" fmla="*/ 15 w 79"/>
                <a:gd name="T31" fmla="*/ 99 h 108"/>
                <a:gd name="T32" fmla="*/ 0 w 79"/>
                <a:gd name="T33" fmla="*/ 108 h 108"/>
                <a:gd name="T34" fmla="*/ 1 w 79"/>
                <a:gd name="T35" fmla="*/ 107 h 108"/>
                <a:gd name="T36" fmla="*/ 14 w 79"/>
                <a:gd name="T37" fmla="*/ 97 h 108"/>
                <a:gd name="T38" fmla="*/ 27 w 79"/>
                <a:gd name="T39" fmla="*/ 86 h 108"/>
                <a:gd name="T40" fmla="*/ 50 w 79"/>
                <a:gd name="T41" fmla="*/ 62 h 108"/>
                <a:gd name="T42" fmla="*/ 67 w 79"/>
                <a:gd name="T43" fmla="*/ 33 h 108"/>
                <a:gd name="T44" fmla="*/ 77 w 79"/>
                <a:gd name="T45" fmla="*/ 1 h 108"/>
                <a:gd name="T46" fmla="*/ 78 w 79"/>
                <a:gd name="T47" fmla="*/ 2 h 108"/>
                <a:gd name="T48" fmla="*/ 47 w 79"/>
                <a:gd name="T49" fmla="*/ 17 h 108"/>
                <a:gd name="T50" fmla="*/ 25 w 79"/>
                <a:gd name="T51" fmla="*/ 43 h 108"/>
                <a:gd name="T52" fmla="*/ 10 w 79"/>
                <a:gd name="T53" fmla="*/ 74 h 108"/>
                <a:gd name="T54" fmla="*/ 5 w 79"/>
                <a:gd name="T55" fmla="*/ 91 h 108"/>
                <a:gd name="T56" fmla="*/ 3 w 79"/>
                <a:gd name="T57" fmla="*/ 99 h 108"/>
                <a:gd name="T58" fmla="*/ 3 w 79"/>
                <a:gd name="T59" fmla="*/ 103 h 108"/>
                <a:gd name="T60" fmla="*/ 2 w 79"/>
                <a:gd name="T61" fmla="*/ 105 h 108"/>
                <a:gd name="T62" fmla="*/ 2 w 79"/>
                <a:gd name="T63" fmla="*/ 107 h 108"/>
                <a:gd name="T64" fmla="*/ 1 w 79"/>
                <a:gd name="T65" fmla="*/ 10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108">
                  <a:moveTo>
                    <a:pt x="0" y="108"/>
                  </a:moveTo>
                  <a:cubicBezTo>
                    <a:pt x="0" y="108"/>
                    <a:pt x="0" y="107"/>
                    <a:pt x="0" y="106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2" y="96"/>
                    <a:pt x="2" y="93"/>
                    <a:pt x="3" y="90"/>
                  </a:cubicBezTo>
                  <a:cubicBezTo>
                    <a:pt x="5" y="84"/>
                    <a:pt x="6" y="79"/>
                    <a:pt x="8" y="73"/>
                  </a:cubicBezTo>
                  <a:cubicBezTo>
                    <a:pt x="12" y="62"/>
                    <a:pt x="17" y="52"/>
                    <a:pt x="23" y="42"/>
                  </a:cubicBezTo>
                  <a:cubicBezTo>
                    <a:pt x="29" y="32"/>
                    <a:pt x="37" y="23"/>
                    <a:pt x="46" y="15"/>
                  </a:cubicBezTo>
                  <a:cubicBezTo>
                    <a:pt x="56" y="8"/>
                    <a:pt x="66" y="3"/>
                    <a:pt x="78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77" y="12"/>
                    <a:pt x="73" y="23"/>
                    <a:pt x="69" y="34"/>
                  </a:cubicBezTo>
                  <a:cubicBezTo>
                    <a:pt x="64" y="44"/>
                    <a:pt x="58" y="54"/>
                    <a:pt x="51" y="63"/>
                  </a:cubicBezTo>
                  <a:cubicBezTo>
                    <a:pt x="45" y="72"/>
                    <a:pt x="37" y="80"/>
                    <a:pt x="29" y="88"/>
                  </a:cubicBezTo>
                  <a:cubicBezTo>
                    <a:pt x="25" y="92"/>
                    <a:pt x="20" y="95"/>
                    <a:pt x="15" y="99"/>
                  </a:cubicBezTo>
                  <a:cubicBezTo>
                    <a:pt x="11" y="102"/>
                    <a:pt x="5" y="105"/>
                    <a:pt x="0" y="108"/>
                  </a:cubicBezTo>
                  <a:close/>
                  <a:moveTo>
                    <a:pt x="1" y="107"/>
                  </a:moveTo>
                  <a:cubicBezTo>
                    <a:pt x="6" y="103"/>
                    <a:pt x="10" y="100"/>
                    <a:pt x="14" y="97"/>
                  </a:cubicBezTo>
                  <a:cubicBezTo>
                    <a:pt x="19" y="94"/>
                    <a:pt x="23" y="90"/>
                    <a:pt x="27" y="86"/>
                  </a:cubicBezTo>
                  <a:cubicBezTo>
                    <a:pt x="36" y="79"/>
                    <a:pt x="43" y="71"/>
                    <a:pt x="50" y="62"/>
                  </a:cubicBezTo>
                  <a:cubicBezTo>
                    <a:pt x="57" y="53"/>
                    <a:pt x="62" y="43"/>
                    <a:pt x="67" y="33"/>
                  </a:cubicBezTo>
                  <a:cubicBezTo>
                    <a:pt x="72" y="23"/>
                    <a:pt x="75" y="12"/>
                    <a:pt x="77" y="1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67" y="5"/>
                    <a:pt x="56" y="10"/>
                    <a:pt x="47" y="17"/>
                  </a:cubicBezTo>
                  <a:cubicBezTo>
                    <a:pt x="39" y="24"/>
                    <a:pt x="31" y="33"/>
                    <a:pt x="25" y="43"/>
                  </a:cubicBezTo>
                  <a:cubicBezTo>
                    <a:pt x="19" y="52"/>
                    <a:pt x="14" y="63"/>
                    <a:pt x="10" y="74"/>
                  </a:cubicBezTo>
                  <a:cubicBezTo>
                    <a:pt x="8" y="79"/>
                    <a:pt x="7" y="85"/>
                    <a:pt x="5" y="91"/>
                  </a:cubicBezTo>
                  <a:cubicBezTo>
                    <a:pt x="4" y="93"/>
                    <a:pt x="4" y="96"/>
                    <a:pt x="3" y="99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107"/>
                    <a:pt x="2" y="106"/>
                    <a:pt x="1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37"/>
            <p:cNvSpPr/>
            <p:nvPr/>
          </p:nvSpPr>
          <p:spPr bwMode="auto">
            <a:xfrm>
              <a:off x="2811" y="1152"/>
              <a:ext cx="186" cy="253"/>
            </a:xfrm>
            <a:custGeom>
              <a:avLst/>
              <a:gdLst>
                <a:gd name="T0" fmla="*/ 78 w 78"/>
                <a:gd name="T1" fmla="*/ 2 h 106"/>
                <a:gd name="T2" fmla="*/ 53 w 78"/>
                <a:gd name="T3" fmla="*/ 23 h 106"/>
                <a:gd name="T4" fmla="*/ 33 w 78"/>
                <a:gd name="T5" fmla="*/ 48 h 106"/>
                <a:gd name="T6" fmla="*/ 16 w 78"/>
                <a:gd name="T7" fmla="*/ 76 h 106"/>
                <a:gd name="T8" fmla="*/ 8 w 78"/>
                <a:gd name="T9" fmla="*/ 91 h 106"/>
                <a:gd name="T10" fmla="*/ 2 w 78"/>
                <a:gd name="T11" fmla="*/ 106 h 106"/>
                <a:gd name="T12" fmla="*/ 0 w 78"/>
                <a:gd name="T13" fmla="*/ 105 h 106"/>
                <a:gd name="T14" fmla="*/ 7 w 78"/>
                <a:gd name="T15" fmla="*/ 90 h 106"/>
                <a:gd name="T16" fmla="*/ 14 w 78"/>
                <a:gd name="T17" fmla="*/ 75 h 106"/>
                <a:gd name="T18" fmla="*/ 31 w 78"/>
                <a:gd name="T19" fmla="*/ 47 h 106"/>
                <a:gd name="T20" fmla="*/ 52 w 78"/>
                <a:gd name="T21" fmla="*/ 22 h 106"/>
                <a:gd name="T22" fmla="*/ 77 w 78"/>
                <a:gd name="T23" fmla="*/ 0 h 106"/>
                <a:gd name="T24" fmla="*/ 78 w 78"/>
                <a:gd name="T25" fmla="*/ 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106">
                  <a:moveTo>
                    <a:pt x="78" y="2"/>
                  </a:moveTo>
                  <a:cubicBezTo>
                    <a:pt x="69" y="8"/>
                    <a:pt x="61" y="15"/>
                    <a:pt x="53" y="23"/>
                  </a:cubicBezTo>
                  <a:cubicBezTo>
                    <a:pt x="46" y="31"/>
                    <a:pt x="39" y="39"/>
                    <a:pt x="33" y="48"/>
                  </a:cubicBezTo>
                  <a:cubicBezTo>
                    <a:pt x="26" y="57"/>
                    <a:pt x="21" y="67"/>
                    <a:pt x="16" y="76"/>
                  </a:cubicBezTo>
                  <a:cubicBezTo>
                    <a:pt x="13" y="81"/>
                    <a:pt x="11" y="86"/>
                    <a:pt x="8" y="91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9" y="85"/>
                    <a:pt x="11" y="80"/>
                    <a:pt x="14" y="75"/>
                  </a:cubicBezTo>
                  <a:cubicBezTo>
                    <a:pt x="19" y="66"/>
                    <a:pt x="25" y="56"/>
                    <a:pt x="31" y="47"/>
                  </a:cubicBezTo>
                  <a:cubicBezTo>
                    <a:pt x="37" y="38"/>
                    <a:pt x="44" y="30"/>
                    <a:pt x="52" y="22"/>
                  </a:cubicBezTo>
                  <a:cubicBezTo>
                    <a:pt x="59" y="14"/>
                    <a:pt x="67" y="6"/>
                    <a:pt x="77" y="0"/>
                  </a:cubicBezTo>
                  <a:lnTo>
                    <a:pt x="7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38"/>
            <p:cNvSpPr/>
            <p:nvPr/>
          </p:nvSpPr>
          <p:spPr bwMode="auto">
            <a:xfrm>
              <a:off x="2811" y="1155"/>
              <a:ext cx="186" cy="250"/>
            </a:xfrm>
            <a:custGeom>
              <a:avLst/>
              <a:gdLst>
                <a:gd name="T0" fmla="*/ 78 w 78"/>
                <a:gd name="T1" fmla="*/ 1 h 105"/>
                <a:gd name="T2" fmla="*/ 2 w 78"/>
                <a:gd name="T3" fmla="*/ 105 h 105"/>
                <a:gd name="T4" fmla="*/ 0 w 78"/>
                <a:gd name="T5" fmla="*/ 104 h 105"/>
                <a:gd name="T6" fmla="*/ 39 w 78"/>
                <a:gd name="T7" fmla="*/ 52 h 105"/>
                <a:gd name="T8" fmla="*/ 77 w 78"/>
                <a:gd name="T9" fmla="*/ 0 h 105"/>
                <a:gd name="T10" fmla="*/ 78 w 78"/>
                <a:gd name="T11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05">
                  <a:moveTo>
                    <a:pt x="78" y="1"/>
                  </a:moveTo>
                  <a:cubicBezTo>
                    <a:pt x="54" y="37"/>
                    <a:pt x="28" y="71"/>
                    <a:pt x="2" y="105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14" y="87"/>
                    <a:pt x="27" y="70"/>
                    <a:pt x="39" y="52"/>
                  </a:cubicBezTo>
                  <a:cubicBezTo>
                    <a:pt x="52" y="35"/>
                    <a:pt x="65" y="18"/>
                    <a:pt x="77" y="0"/>
                  </a:cubicBezTo>
                  <a:lnTo>
                    <a:pt x="78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39"/>
            <p:cNvSpPr>
              <a:spLocks noEditPoints="1"/>
            </p:cNvSpPr>
            <p:nvPr/>
          </p:nvSpPr>
          <p:spPr bwMode="auto">
            <a:xfrm>
              <a:off x="2804" y="822"/>
              <a:ext cx="150" cy="278"/>
            </a:xfrm>
            <a:custGeom>
              <a:avLst/>
              <a:gdLst>
                <a:gd name="T0" fmla="*/ 1 w 63"/>
                <a:gd name="T1" fmla="*/ 117 h 117"/>
                <a:gd name="T2" fmla="*/ 0 w 63"/>
                <a:gd name="T3" fmla="*/ 115 h 117"/>
                <a:gd name="T4" fmla="*/ 0 w 63"/>
                <a:gd name="T5" fmla="*/ 114 h 117"/>
                <a:gd name="T6" fmla="*/ 0 w 63"/>
                <a:gd name="T7" fmla="*/ 112 h 117"/>
                <a:gd name="T8" fmla="*/ 1 w 63"/>
                <a:gd name="T9" fmla="*/ 107 h 117"/>
                <a:gd name="T10" fmla="*/ 1 w 63"/>
                <a:gd name="T11" fmla="*/ 99 h 117"/>
                <a:gd name="T12" fmla="*/ 4 w 63"/>
                <a:gd name="T13" fmla="*/ 82 h 117"/>
                <a:gd name="T14" fmla="*/ 15 w 63"/>
                <a:gd name="T15" fmla="*/ 49 h 117"/>
                <a:gd name="T16" fmla="*/ 33 w 63"/>
                <a:gd name="T17" fmla="*/ 20 h 117"/>
                <a:gd name="T18" fmla="*/ 61 w 63"/>
                <a:gd name="T19" fmla="*/ 1 h 117"/>
                <a:gd name="T20" fmla="*/ 63 w 63"/>
                <a:gd name="T21" fmla="*/ 0 h 117"/>
                <a:gd name="T22" fmla="*/ 63 w 63"/>
                <a:gd name="T23" fmla="*/ 2 h 117"/>
                <a:gd name="T24" fmla="*/ 56 w 63"/>
                <a:gd name="T25" fmla="*/ 34 h 117"/>
                <a:gd name="T26" fmla="*/ 44 w 63"/>
                <a:gd name="T27" fmla="*/ 65 h 117"/>
                <a:gd name="T28" fmla="*/ 25 w 63"/>
                <a:gd name="T29" fmla="*/ 93 h 117"/>
                <a:gd name="T30" fmla="*/ 14 w 63"/>
                <a:gd name="T31" fmla="*/ 106 h 117"/>
                <a:gd name="T32" fmla="*/ 1 w 63"/>
                <a:gd name="T33" fmla="*/ 117 h 117"/>
                <a:gd name="T34" fmla="*/ 2 w 63"/>
                <a:gd name="T35" fmla="*/ 115 h 117"/>
                <a:gd name="T36" fmla="*/ 7 w 63"/>
                <a:gd name="T37" fmla="*/ 109 h 117"/>
                <a:gd name="T38" fmla="*/ 12 w 63"/>
                <a:gd name="T39" fmla="*/ 104 h 117"/>
                <a:gd name="T40" fmla="*/ 23 w 63"/>
                <a:gd name="T41" fmla="*/ 91 h 117"/>
                <a:gd name="T42" fmla="*/ 42 w 63"/>
                <a:gd name="T43" fmla="*/ 64 h 117"/>
                <a:gd name="T44" fmla="*/ 54 w 63"/>
                <a:gd name="T45" fmla="*/ 34 h 117"/>
                <a:gd name="T46" fmla="*/ 60 w 63"/>
                <a:gd name="T47" fmla="*/ 2 h 117"/>
                <a:gd name="T48" fmla="*/ 62 w 63"/>
                <a:gd name="T49" fmla="*/ 3 h 117"/>
                <a:gd name="T50" fmla="*/ 35 w 63"/>
                <a:gd name="T51" fmla="*/ 22 h 117"/>
                <a:gd name="T52" fmla="*/ 17 w 63"/>
                <a:gd name="T53" fmla="*/ 50 h 117"/>
                <a:gd name="T54" fmla="*/ 7 w 63"/>
                <a:gd name="T55" fmla="*/ 83 h 117"/>
                <a:gd name="T56" fmla="*/ 4 w 63"/>
                <a:gd name="T57" fmla="*/ 99 h 117"/>
                <a:gd name="T58" fmla="*/ 3 w 63"/>
                <a:gd name="T59" fmla="*/ 108 h 117"/>
                <a:gd name="T60" fmla="*/ 3 w 63"/>
                <a:gd name="T61" fmla="*/ 112 h 117"/>
                <a:gd name="T62" fmla="*/ 3 w 63"/>
                <a:gd name="T63" fmla="*/ 114 h 117"/>
                <a:gd name="T64" fmla="*/ 3 w 63"/>
                <a:gd name="T65" fmla="*/ 115 h 117"/>
                <a:gd name="T66" fmla="*/ 2 w 63"/>
                <a:gd name="T67" fmla="*/ 11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" h="117">
                  <a:moveTo>
                    <a:pt x="1" y="117"/>
                  </a:moveTo>
                  <a:cubicBezTo>
                    <a:pt x="0" y="117"/>
                    <a:pt x="0" y="116"/>
                    <a:pt x="0" y="115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1" y="105"/>
                    <a:pt x="1" y="102"/>
                    <a:pt x="1" y="99"/>
                  </a:cubicBezTo>
                  <a:cubicBezTo>
                    <a:pt x="2" y="93"/>
                    <a:pt x="3" y="88"/>
                    <a:pt x="4" y="82"/>
                  </a:cubicBezTo>
                  <a:cubicBezTo>
                    <a:pt x="7" y="71"/>
                    <a:pt x="10" y="60"/>
                    <a:pt x="15" y="49"/>
                  </a:cubicBezTo>
                  <a:cubicBezTo>
                    <a:pt x="19" y="39"/>
                    <a:pt x="25" y="29"/>
                    <a:pt x="33" y="20"/>
                  </a:cubicBezTo>
                  <a:cubicBezTo>
                    <a:pt x="41" y="12"/>
                    <a:pt x="50" y="5"/>
                    <a:pt x="61" y="1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2" y="13"/>
                    <a:pt x="60" y="24"/>
                    <a:pt x="56" y="34"/>
                  </a:cubicBezTo>
                  <a:cubicBezTo>
                    <a:pt x="53" y="45"/>
                    <a:pt x="49" y="55"/>
                    <a:pt x="44" y="65"/>
                  </a:cubicBezTo>
                  <a:cubicBezTo>
                    <a:pt x="38" y="75"/>
                    <a:pt x="32" y="84"/>
                    <a:pt x="25" y="93"/>
                  </a:cubicBezTo>
                  <a:cubicBezTo>
                    <a:pt x="22" y="97"/>
                    <a:pt x="18" y="101"/>
                    <a:pt x="14" y="106"/>
                  </a:cubicBezTo>
                  <a:cubicBezTo>
                    <a:pt x="11" y="110"/>
                    <a:pt x="5" y="114"/>
                    <a:pt x="1" y="117"/>
                  </a:cubicBezTo>
                  <a:close/>
                  <a:moveTo>
                    <a:pt x="2" y="115"/>
                  </a:moveTo>
                  <a:cubicBezTo>
                    <a:pt x="7" y="109"/>
                    <a:pt x="7" y="109"/>
                    <a:pt x="7" y="109"/>
                  </a:cubicBezTo>
                  <a:cubicBezTo>
                    <a:pt x="9" y="107"/>
                    <a:pt x="11" y="106"/>
                    <a:pt x="12" y="104"/>
                  </a:cubicBezTo>
                  <a:cubicBezTo>
                    <a:pt x="16" y="100"/>
                    <a:pt x="20" y="96"/>
                    <a:pt x="23" y="91"/>
                  </a:cubicBezTo>
                  <a:cubicBezTo>
                    <a:pt x="30" y="83"/>
                    <a:pt x="36" y="74"/>
                    <a:pt x="42" y="64"/>
                  </a:cubicBezTo>
                  <a:cubicBezTo>
                    <a:pt x="47" y="54"/>
                    <a:pt x="51" y="44"/>
                    <a:pt x="54" y="34"/>
                  </a:cubicBezTo>
                  <a:cubicBezTo>
                    <a:pt x="57" y="23"/>
                    <a:pt x="60" y="12"/>
                    <a:pt x="60" y="2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52" y="7"/>
                    <a:pt x="42" y="14"/>
                    <a:pt x="35" y="22"/>
                  </a:cubicBezTo>
                  <a:cubicBezTo>
                    <a:pt x="27" y="30"/>
                    <a:pt x="22" y="40"/>
                    <a:pt x="17" y="50"/>
                  </a:cubicBezTo>
                  <a:cubicBezTo>
                    <a:pt x="12" y="61"/>
                    <a:pt x="9" y="72"/>
                    <a:pt x="7" y="83"/>
                  </a:cubicBezTo>
                  <a:cubicBezTo>
                    <a:pt x="6" y="88"/>
                    <a:pt x="5" y="94"/>
                    <a:pt x="4" y="99"/>
                  </a:cubicBezTo>
                  <a:cubicBezTo>
                    <a:pt x="4" y="102"/>
                    <a:pt x="4" y="105"/>
                    <a:pt x="3" y="108"/>
                  </a:cubicBezTo>
                  <a:cubicBezTo>
                    <a:pt x="3" y="112"/>
                    <a:pt x="3" y="112"/>
                    <a:pt x="3" y="112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5"/>
                    <a:pt x="3" y="115"/>
                    <a:pt x="3" y="115"/>
                  </a:cubicBezTo>
                  <a:cubicBezTo>
                    <a:pt x="3" y="115"/>
                    <a:pt x="2" y="115"/>
                    <a:pt x="2" y="1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40"/>
            <p:cNvSpPr/>
            <p:nvPr/>
          </p:nvSpPr>
          <p:spPr bwMode="auto">
            <a:xfrm>
              <a:off x="2804" y="829"/>
              <a:ext cx="148" cy="269"/>
            </a:xfrm>
            <a:custGeom>
              <a:avLst/>
              <a:gdLst>
                <a:gd name="T0" fmla="*/ 62 w 62"/>
                <a:gd name="T1" fmla="*/ 2 h 113"/>
                <a:gd name="T2" fmla="*/ 41 w 62"/>
                <a:gd name="T3" fmla="*/ 26 h 113"/>
                <a:gd name="T4" fmla="*/ 25 w 62"/>
                <a:gd name="T5" fmla="*/ 53 h 113"/>
                <a:gd name="T6" fmla="*/ 12 w 62"/>
                <a:gd name="T7" fmla="*/ 83 h 113"/>
                <a:gd name="T8" fmla="*/ 7 w 62"/>
                <a:gd name="T9" fmla="*/ 98 h 113"/>
                <a:gd name="T10" fmla="*/ 3 w 62"/>
                <a:gd name="T11" fmla="*/ 113 h 113"/>
                <a:gd name="T12" fmla="*/ 0 w 62"/>
                <a:gd name="T13" fmla="*/ 113 h 113"/>
                <a:gd name="T14" fmla="*/ 5 w 62"/>
                <a:gd name="T15" fmla="*/ 97 h 113"/>
                <a:gd name="T16" fmla="*/ 10 w 62"/>
                <a:gd name="T17" fmla="*/ 82 h 113"/>
                <a:gd name="T18" fmla="*/ 23 w 62"/>
                <a:gd name="T19" fmla="*/ 52 h 113"/>
                <a:gd name="T20" fmla="*/ 39 w 62"/>
                <a:gd name="T21" fmla="*/ 24 h 113"/>
                <a:gd name="T22" fmla="*/ 60 w 62"/>
                <a:gd name="T23" fmla="*/ 0 h 113"/>
                <a:gd name="T24" fmla="*/ 62 w 62"/>
                <a:gd name="T25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113">
                  <a:moveTo>
                    <a:pt x="62" y="2"/>
                  </a:moveTo>
                  <a:cubicBezTo>
                    <a:pt x="54" y="9"/>
                    <a:pt x="47" y="17"/>
                    <a:pt x="41" y="26"/>
                  </a:cubicBezTo>
                  <a:cubicBezTo>
                    <a:pt x="35" y="35"/>
                    <a:pt x="30" y="44"/>
                    <a:pt x="25" y="53"/>
                  </a:cubicBezTo>
                  <a:cubicBezTo>
                    <a:pt x="20" y="63"/>
                    <a:pt x="16" y="73"/>
                    <a:pt x="12" y="83"/>
                  </a:cubicBezTo>
                  <a:cubicBezTo>
                    <a:pt x="11" y="88"/>
                    <a:pt x="9" y="93"/>
                    <a:pt x="7" y="98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6" y="92"/>
                    <a:pt x="8" y="87"/>
                    <a:pt x="10" y="82"/>
                  </a:cubicBezTo>
                  <a:cubicBezTo>
                    <a:pt x="14" y="72"/>
                    <a:pt x="18" y="62"/>
                    <a:pt x="23" y="52"/>
                  </a:cubicBezTo>
                  <a:cubicBezTo>
                    <a:pt x="28" y="43"/>
                    <a:pt x="33" y="33"/>
                    <a:pt x="39" y="24"/>
                  </a:cubicBezTo>
                  <a:cubicBezTo>
                    <a:pt x="45" y="16"/>
                    <a:pt x="52" y="7"/>
                    <a:pt x="60" y="0"/>
                  </a:cubicBez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41"/>
            <p:cNvSpPr/>
            <p:nvPr/>
          </p:nvSpPr>
          <p:spPr bwMode="auto">
            <a:xfrm>
              <a:off x="2804" y="829"/>
              <a:ext cx="148" cy="271"/>
            </a:xfrm>
            <a:custGeom>
              <a:avLst/>
              <a:gdLst>
                <a:gd name="T0" fmla="*/ 62 w 62"/>
                <a:gd name="T1" fmla="*/ 1 h 114"/>
                <a:gd name="T2" fmla="*/ 33 w 62"/>
                <a:gd name="T3" fmla="*/ 58 h 114"/>
                <a:gd name="T4" fmla="*/ 2 w 62"/>
                <a:gd name="T5" fmla="*/ 114 h 114"/>
                <a:gd name="T6" fmla="*/ 0 w 62"/>
                <a:gd name="T7" fmla="*/ 112 h 114"/>
                <a:gd name="T8" fmla="*/ 60 w 62"/>
                <a:gd name="T9" fmla="*/ 0 h 114"/>
                <a:gd name="T10" fmla="*/ 62 w 62"/>
                <a:gd name="T11" fmla="*/ 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114">
                  <a:moveTo>
                    <a:pt x="62" y="1"/>
                  </a:moveTo>
                  <a:cubicBezTo>
                    <a:pt x="53" y="20"/>
                    <a:pt x="43" y="39"/>
                    <a:pt x="33" y="58"/>
                  </a:cubicBezTo>
                  <a:cubicBezTo>
                    <a:pt x="23" y="77"/>
                    <a:pt x="13" y="95"/>
                    <a:pt x="2" y="1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1" y="76"/>
                    <a:pt x="42" y="38"/>
                    <a:pt x="60" y="0"/>
                  </a:cubicBezTo>
                  <a:lnTo>
                    <a:pt x="6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42"/>
            <p:cNvSpPr>
              <a:spLocks noEditPoints="1"/>
            </p:cNvSpPr>
            <p:nvPr/>
          </p:nvSpPr>
          <p:spPr bwMode="auto">
            <a:xfrm>
              <a:off x="3148" y="1295"/>
              <a:ext cx="205" cy="100"/>
            </a:xfrm>
            <a:custGeom>
              <a:avLst/>
              <a:gdLst>
                <a:gd name="T0" fmla="*/ 62 w 86"/>
                <a:gd name="T1" fmla="*/ 39 h 42"/>
                <a:gd name="T2" fmla="*/ 2 w 86"/>
                <a:gd name="T3" fmla="*/ 17 h 42"/>
                <a:gd name="T4" fmla="*/ 0 w 86"/>
                <a:gd name="T5" fmla="*/ 16 h 42"/>
                <a:gd name="T6" fmla="*/ 3 w 86"/>
                <a:gd name="T7" fmla="*/ 15 h 42"/>
                <a:gd name="T8" fmla="*/ 84 w 86"/>
                <a:gd name="T9" fmla="*/ 34 h 42"/>
                <a:gd name="T10" fmla="*/ 86 w 86"/>
                <a:gd name="T11" fmla="*/ 36 h 42"/>
                <a:gd name="T12" fmla="*/ 84 w 86"/>
                <a:gd name="T13" fmla="*/ 36 h 42"/>
                <a:gd name="T14" fmla="*/ 62 w 86"/>
                <a:gd name="T15" fmla="*/ 39 h 42"/>
                <a:gd name="T16" fmla="*/ 6 w 86"/>
                <a:gd name="T17" fmla="*/ 17 h 42"/>
                <a:gd name="T18" fmla="*/ 81 w 86"/>
                <a:gd name="T19" fmla="*/ 34 h 42"/>
                <a:gd name="T20" fmla="*/ 6 w 86"/>
                <a:gd name="T21" fmla="*/ 1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42">
                  <a:moveTo>
                    <a:pt x="62" y="39"/>
                  </a:moveTo>
                  <a:cubicBezTo>
                    <a:pt x="47" y="39"/>
                    <a:pt x="24" y="35"/>
                    <a:pt x="2" y="1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57" y="0"/>
                    <a:pt x="84" y="34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83" y="37"/>
                    <a:pt x="75" y="39"/>
                    <a:pt x="62" y="39"/>
                  </a:cubicBezTo>
                  <a:close/>
                  <a:moveTo>
                    <a:pt x="6" y="17"/>
                  </a:moveTo>
                  <a:cubicBezTo>
                    <a:pt x="40" y="42"/>
                    <a:pt x="72" y="36"/>
                    <a:pt x="81" y="34"/>
                  </a:cubicBezTo>
                  <a:cubicBezTo>
                    <a:pt x="58" y="8"/>
                    <a:pt x="17" y="15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43"/>
            <p:cNvSpPr/>
            <p:nvPr/>
          </p:nvSpPr>
          <p:spPr bwMode="auto">
            <a:xfrm>
              <a:off x="3155" y="1331"/>
              <a:ext cx="188" cy="50"/>
            </a:xfrm>
            <a:custGeom>
              <a:avLst/>
              <a:gdLst>
                <a:gd name="T0" fmla="*/ 78 w 79"/>
                <a:gd name="T1" fmla="*/ 21 h 21"/>
                <a:gd name="T2" fmla="*/ 60 w 79"/>
                <a:gd name="T3" fmla="*/ 12 h 21"/>
                <a:gd name="T4" fmla="*/ 41 w 79"/>
                <a:gd name="T5" fmla="*/ 6 h 21"/>
                <a:gd name="T6" fmla="*/ 20 w 79"/>
                <a:gd name="T7" fmla="*/ 3 h 21"/>
                <a:gd name="T8" fmla="*/ 10 w 79"/>
                <a:gd name="T9" fmla="*/ 2 h 21"/>
                <a:gd name="T10" fmla="*/ 0 w 79"/>
                <a:gd name="T11" fmla="*/ 2 h 21"/>
                <a:gd name="T12" fmla="*/ 0 w 79"/>
                <a:gd name="T13" fmla="*/ 0 h 21"/>
                <a:gd name="T14" fmla="*/ 10 w 79"/>
                <a:gd name="T15" fmla="*/ 1 h 21"/>
                <a:gd name="T16" fmla="*/ 21 w 79"/>
                <a:gd name="T17" fmla="*/ 1 h 21"/>
                <a:gd name="T18" fmla="*/ 41 w 79"/>
                <a:gd name="T19" fmla="*/ 4 h 21"/>
                <a:gd name="T20" fmla="*/ 61 w 79"/>
                <a:gd name="T21" fmla="*/ 10 h 21"/>
                <a:gd name="T22" fmla="*/ 79 w 79"/>
                <a:gd name="T23" fmla="*/ 20 h 21"/>
                <a:gd name="T24" fmla="*/ 78 w 79"/>
                <a:gd name="T2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21">
                  <a:moveTo>
                    <a:pt x="78" y="21"/>
                  </a:moveTo>
                  <a:cubicBezTo>
                    <a:pt x="73" y="17"/>
                    <a:pt x="67" y="14"/>
                    <a:pt x="60" y="12"/>
                  </a:cubicBezTo>
                  <a:cubicBezTo>
                    <a:pt x="54" y="9"/>
                    <a:pt x="47" y="7"/>
                    <a:pt x="41" y="6"/>
                  </a:cubicBezTo>
                  <a:cubicBezTo>
                    <a:pt x="34" y="4"/>
                    <a:pt x="27" y="4"/>
                    <a:pt x="20" y="3"/>
                  </a:cubicBezTo>
                  <a:cubicBezTo>
                    <a:pt x="17" y="3"/>
                    <a:pt x="14" y="3"/>
                    <a:pt x="1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4" y="1"/>
                    <a:pt x="17" y="1"/>
                    <a:pt x="21" y="1"/>
                  </a:cubicBezTo>
                  <a:cubicBezTo>
                    <a:pt x="27" y="2"/>
                    <a:pt x="34" y="3"/>
                    <a:pt x="41" y="4"/>
                  </a:cubicBezTo>
                  <a:cubicBezTo>
                    <a:pt x="48" y="6"/>
                    <a:pt x="54" y="7"/>
                    <a:pt x="61" y="10"/>
                  </a:cubicBezTo>
                  <a:cubicBezTo>
                    <a:pt x="67" y="12"/>
                    <a:pt x="74" y="15"/>
                    <a:pt x="79" y="20"/>
                  </a:cubicBezTo>
                  <a:lnTo>
                    <a:pt x="78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44"/>
            <p:cNvSpPr/>
            <p:nvPr/>
          </p:nvSpPr>
          <p:spPr bwMode="auto">
            <a:xfrm>
              <a:off x="3162" y="1338"/>
              <a:ext cx="181" cy="43"/>
            </a:xfrm>
            <a:custGeom>
              <a:avLst/>
              <a:gdLst>
                <a:gd name="T0" fmla="*/ 76 w 76"/>
                <a:gd name="T1" fmla="*/ 18 h 18"/>
                <a:gd name="T2" fmla="*/ 0 w 76"/>
                <a:gd name="T3" fmla="*/ 1 h 18"/>
                <a:gd name="T4" fmla="*/ 0 w 76"/>
                <a:gd name="T5" fmla="*/ 0 h 18"/>
                <a:gd name="T6" fmla="*/ 76 w 76"/>
                <a:gd name="T7" fmla="*/ 16 h 18"/>
                <a:gd name="T8" fmla="*/ 76 w 7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8">
                  <a:moveTo>
                    <a:pt x="76" y="18"/>
                  </a:moveTo>
                  <a:cubicBezTo>
                    <a:pt x="50" y="13"/>
                    <a:pt x="25" y="7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" y="6"/>
                    <a:pt x="50" y="11"/>
                    <a:pt x="76" y="16"/>
                  </a:cubicBezTo>
                  <a:lnTo>
                    <a:pt x="76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45"/>
            <p:cNvSpPr>
              <a:spLocks noEditPoints="1"/>
            </p:cNvSpPr>
            <p:nvPr/>
          </p:nvSpPr>
          <p:spPr bwMode="auto">
            <a:xfrm>
              <a:off x="3057" y="1212"/>
              <a:ext cx="146" cy="62"/>
            </a:xfrm>
            <a:custGeom>
              <a:avLst/>
              <a:gdLst>
                <a:gd name="T0" fmla="*/ 61 w 61"/>
                <a:gd name="T1" fmla="*/ 1 h 26"/>
                <a:gd name="T2" fmla="*/ 60 w 61"/>
                <a:gd name="T3" fmla="*/ 2 h 26"/>
                <a:gd name="T4" fmla="*/ 60 w 61"/>
                <a:gd name="T5" fmla="*/ 3 h 26"/>
                <a:gd name="T6" fmla="*/ 59 w 61"/>
                <a:gd name="T7" fmla="*/ 3 h 26"/>
                <a:gd name="T8" fmla="*/ 58 w 61"/>
                <a:gd name="T9" fmla="*/ 5 h 26"/>
                <a:gd name="T10" fmla="*/ 55 w 61"/>
                <a:gd name="T11" fmla="*/ 8 h 26"/>
                <a:gd name="T12" fmla="*/ 48 w 61"/>
                <a:gd name="T13" fmla="*/ 13 h 26"/>
                <a:gd name="T14" fmla="*/ 34 w 61"/>
                <a:gd name="T15" fmla="*/ 21 h 26"/>
                <a:gd name="T16" fmla="*/ 18 w 61"/>
                <a:gd name="T17" fmla="*/ 25 h 26"/>
                <a:gd name="T18" fmla="*/ 1 w 61"/>
                <a:gd name="T19" fmla="*/ 23 h 26"/>
                <a:gd name="T20" fmla="*/ 0 w 61"/>
                <a:gd name="T21" fmla="*/ 23 h 26"/>
                <a:gd name="T22" fmla="*/ 1 w 61"/>
                <a:gd name="T23" fmla="*/ 22 h 26"/>
                <a:gd name="T24" fmla="*/ 13 w 61"/>
                <a:gd name="T25" fmla="*/ 11 h 26"/>
                <a:gd name="T26" fmla="*/ 28 w 61"/>
                <a:gd name="T27" fmla="*/ 4 h 26"/>
                <a:gd name="T28" fmla="*/ 44 w 61"/>
                <a:gd name="T29" fmla="*/ 0 h 26"/>
                <a:gd name="T30" fmla="*/ 52 w 61"/>
                <a:gd name="T31" fmla="*/ 0 h 26"/>
                <a:gd name="T32" fmla="*/ 61 w 61"/>
                <a:gd name="T33" fmla="*/ 1 h 26"/>
                <a:gd name="T34" fmla="*/ 59 w 61"/>
                <a:gd name="T35" fmla="*/ 1 h 26"/>
                <a:gd name="T36" fmla="*/ 52 w 61"/>
                <a:gd name="T37" fmla="*/ 2 h 26"/>
                <a:gd name="T38" fmla="*/ 44 w 61"/>
                <a:gd name="T39" fmla="*/ 2 h 26"/>
                <a:gd name="T40" fmla="*/ 28 w 61"/>
                <a:gd name="T41" fmla="*/ 6 h 26"/>
                <a:gd name="T42" fmla="*/ 14 w 61"/>
                <a:gd name="T43" fmla="*/ 13 h 26"/>
                <a:gd name="T44" fmla="*/ 2 w 61"/>
                <a:gd name="T45" fmla="*/ 23 h 26"/>
                <a:gd name="T46" fmla="*/ 1 w 61"/>
                <a:gd name="T47" fmla="*/ 22 h 26"/>
                <a:gd name="T48" fmla="*/ 17 w 61"/>
                <a:gd name="T49" fmla="*/ 23 h 26"/>
                <a:gd name="T50" fmla="*/ 33 w 61"/>
                <a:gd name="T51" fmla="*/ 19 h 26"/>
                <a:gd name="T52" fmla="*/ 47 w 61"/>
                <a:gd name="T53" fmla="*/ 11 h 26"/>
                <a:gd name="T54" fmla="*/ 53 w 61"/>
                <a:gd name="T55" fmla="*/ 6 h 26"/>
                <a:gd name="T56" fmla="*/ 56 w 61"/>
                <a:gd name="T57" fmla="*/ 3 h 26"/>
                <a:gd name="T58" fmla="*/ 58 w 61"/>
                <a:gd name="T59" fmla="*/ 2 h 26"/>
                <a:gd name="T60" fmla="*/ 58 w 61"/>
                <a:gd name="T61" fmla="*/ 1 h 26"/>
                <a:gd name="T62" fmla="*/ 59 w 61"/>
                <a:gd name="T63" fmla="*/ 1 h 26"/>
                <a:gd name="T64" fmla="*/ 59 w 61"/>
                <a:gd name="T65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1" h="26">
                  <a:moveTo>
                    <a:pt x="61" y="1"/>
                  </a:moveTo>
                  <a:cubicBezTo>
                    <a:pt x="61" y="1"/>
                    <a:pt x="60" y="2"/>
                    <a:pt x="60" y="2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7" y="6"/>
                    <a:pt x="56" y="7"/>
                    <a:pt x="55" y="8"/>
                  </a:cubicBezTo>
                  <a:cubicBezTo>
                    <a:pt x="53" y="9"/>
                    <a:pt x="50" y="11"/>
                    <a:pt x="48" y="13"/>
                  </a:cubicBezTo>
                  <a:cubicBezTo>
                    <a:pt x="44" y="16"/>
                    <a:pt x="39" y="19"/>
                    <a:pt x="34" y="21"/>
                  </a:cubicBezTo>
                  <a:cubicBezTo>
                    <a:pt x="29" y="23"/>
                    <a:pt x="23" y="25"/>
                    <a:pt x="18" y="25"/>
                  </a:cubicBezTo>
                  <a:cubicBezTo>
                    <a:pt x="12" y="26"/>
                    <a:pt x="6" y="25"/>
                    <a:pt x="1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4" y="18"/>
                    <a:pt x="8" y="14"/>
                    <a:pt x="13" y="11"/>
                  </a:cubicBezTo>
                  <a:cubicBezTo>
                    <a:pt x="18" y="8"/>
                    <a:pt x="22" y="6"/>
                    <a:pt x="28" y="4"/>
                  </a:cubicBezTo>
                  <a:cubicBezTo>
                    <a:pt x="33" y="2"/>
                    <a:pt x="38" y="1"/>
                    <a:pt x="44" y="0"/>
                  </a:cubicBezTo>
                  <a:cubicBezTo>
                    <a:pt x="46" y="0"/>
                    <a:pt x="49" y="0"/>
                    <a:pt x="52" y="0"/>
                  </a:cubicBezTo>
                  <a:cubicBezTo>
                    <a:pt x="54" y="0"/>
                    <a:pt x="58" y="0"/>
                    <a:pt x="61" y="1"/>
                  </a:cubicBezTo>
                  <a:close/>
                  <a:moveTo>
                    <a:pt x="59" y="1"/>
                  </a:moveTo>
                  <a:cubicBezTo>
                    <a:pt x="56" y="2"/>
                    <a:pt x="54" y="2"/>
                    <a:pt x="52" y="2"/>
                  </a:cubicBezTo>
                  <a:cubicBezTo>
                    <a:pt x="49" y="2"/>
                    <a:pt x="46" y="2"/>
                    <a:pt x="44" y="2"/>
                  </a:cubicBezTo>
                  <a:cubicBezTo>
                    <a:pt x="38" y="3"/>
                    <a:pt x="33" y="4"/>
                    <a:pt x="28" y="6"/>
                  </a:cubicBezTo>
                  <a:cubicBezTo>
                    <a:pt x="23" y="7"/>
                    <a:pt x="18" y="10"/>
                    <a:pt x="14" y="13"/>
                  </a:cubicBezTo>
                  <a:cubicBezTo>
                    <a:pt x="9" y="15"/>
                    <a:pt x="5" y="19"/>
                    <a:pt x="2" y="23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7" y="23"/>
                    <a:pt x="12" y="24"/>
                    <a:pt x="17" y="23"/>
                  </a:cubicBezTo>
                  <a:cubicBezTo>
                    <a:pt x="23" y="23"/>
                    <a:pt x="28" y="21"/>
                    <a:pt x="33" y="19"/>
                  </a:cubicBezTo>
                  <a:cubicBezTo>
                    <a:pt x="38" y="17"/>
                    <a:pt x="43" y="14"/>
                    <a:pt x="47" y="11"/>
                  </a:cubicBezTo>
                  <a:cubicBezTo>
                    <a:pt x="49" y="10"/>
                    <a:pt x="51" y="8"/>
                    <a:pt x="53" y="6"/>
                  </a:cubicBezTo>
                  <a:cubicBezTo>
                    <a:pt x="54" y="5"/>
                    <a:pt x="55" y="4"/>
                    <a:pt x="56" y="3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8" y="1"/>
                    <a:pt x="5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46"/>
            <p:cNvSpPr/>
            <p:nvPr/>
          </p:nvSpPr>
          <p:spPr bwMode="auto">
            <a:xfrm>
              <a:off x="3062" y="1214"/>
              <a:ext cx="138" cy="53"/>
            </a:xfrm>
            <a:custGeom>
              <a:avLst/>
              <a:gdLst>
                <a:gd name="T0" fmla="*/ 0 w 58"/>
                <a:gd name="T1" fmla="*/ 20 h 22"/>
                <a:gd name="T2" fmla="*/ 15 w 58"/>
                <a:gd name="T3" fmla="*/ 19 h 22"/>
                <a:gd name="T4" fmla="*/ 30 w 58"/>
                <a:gd name="T5" fmla="*/ 14 h 22"/>
                <a:gd name="T6" fmla="*/ 44 w 58"/>
                <a:gd name="T7" fmla="*/ 8 h 22"/>
                <a:gd name="T8" fmla="*/ 57 w 58"/>
                <a:gd name="T9" fmla="*/ 0 h 22"/>
                <a:gd name="T10" fmla="*/ 58 w 58"/>
                <a:gd name="T11" fmla="*/ 1 h 22"/>
                <a:gd name="T12" fmla="*/ 45 w 58"/>
                <a:gd name="T13" fmla="*/ 9 h 22"/>
                <a:gd name="T14" fmla="*/ 31 w 58"/>
                <a:gd name="T15" fmla="*/ 15 h 22"/>
                <a:gd name="T16" fmla="*/ 16 w 58"/>
                <a:gd name="T17" fmla="*/ 20 h 22"/>
                <a:gd name="T18" fmla="*/ 0 w 58"/>
                <a:gd name="T19" fmla="*/ 21 h 22"/>
                <a:gd name="T20" fmla="*/ 0 w 58"/>
                <a:gd name="T21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2">
                  <a:moveTo>
                    <a:pt x="0" y="20"/>
                  </a:moveTo>
                  <a:cubicBezTo>
                    <a:pt x="5" y="21"/>
                    <a:pt x="10" y="20"/>
                    <a:pt x="15" y="19"/>
                  </a:cubicBezTo>
                  <a:cubicBezTo>
                    <a:pt x="20" y="18"/>
                    <a:pt x="25" y="16"/>
                    <a:pt x="30" y="14"/>
                  </a:cubicBezTo>
                  <a:cubicBezTo>
                    <a:pt x="35" y="12"/>
                    <a:pt x="40" y="10"/>
                    <a:pt x="44" y="8"/>
                  </a:cubicBezTo>
                  <a:cubicBezTo>
                    <a:pt x="49" y="5"/>
                    <a:pt x="53" y="2"/>
                    <a:pt x="57" y="0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4" y="3"/>
                    <a:pt x="49" y="6"/>
                    <a:pt x="45" y="9"/>
                  </a:cubicBezTo>
                  <a:cubicBezTo>
                    <a:pt x="40" y="11"/>
                    <a:pt x="35" y="13"/>
                    <a:pt x="31" y="15"/>
                  </a:cubicBezTo>
                  <a:cubicBezTo>
                    <a:pt x="26" y="17"/>
                    <a:pt x="21" y="19"/>
                    <a:pt x="16" y="20"/>
                  </a:cubicBezTo>
                  <a:cubicBezTo>
                    <a:pt x="10" y="21"/>
                    <a:pt x="5" y="22"/>
                    <a:pt x="0" y="21"/>
                  </a:cubicBezTo>
                  <a:lnTo>
                    <a:pt x="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47"/>
            <p:cNvSpPr/>
            <p:nvPr/>
          </p:nvSpPr>
          <p:spPr bwMode="auto">
            <a:xfrm>
              <a:off x="3062" y="1212"/>
              <a:ext cx="131" cy="52"/>
            </a:xfrm>
            <a:custGeom>
              <a:avLst/>
              <a:gdLst>
                <a:gd name="T0" fmla="*/ 0 w 131"/>
                <a:gd name="T1" fmla="*/ 50 h 52"/>
                <a:gd name="T2" fmla="*/ 131 w 131"/>
                <a:gd name="T3" fmla="*/ 0 h 52"/>
                <a:gd name="T4" fmla="*/ 131 w 131"/>
                <a:gd name="T5" fmla="*/ 5 h 52"/>
                <a:gd name="T6" fmla="*/ 0 w 131"/>
                <a:gd name="T7" fmla="*/ 52 h 52"/>
                <a:gd name="T8" fmla="*/ 0 w 131"/>
                <a:gd name="T9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52">
                  <a:moveTo>
                    <a:pt x="0" y="50"/>
                  </a:moveTo>
                  <a:lnTo>
                    <a:pt x="131" y="0"/>
                  </a:lnTo>
                  <a:lnTo>
                    <a:pt x="131" y="5"/>
                  </a:lnTo>
                  <a:lnTo>
                    <a:pt x="0" y="52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Oval 148"/>
            <p:cNvSpPr>
              <a:spLocks noChangeArrowheads="1"/>
            </p:cNvSpPr>
            <p:nvPr/>
          </p:nvSpPr>
          <p:spPr bwMode="auto">
            <a:xfrm>
              <a:off x="2512" y="1181"/>
              <a:ext cx="84" cy="8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Oval 149"/>
            <p:cNvSpPr>
              <a:spLocks noChangeArrowheads="1"/>
            </p:cNvSpPr>
            <p:nvPr/>
          </p:nvSpPr>
          <p:spPr bwMode="auto">
            <a:xfrm>
              <a:off x="2503" y="1331"/>
              <a:ext cx="64" cy="6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0"/>
            <p:cNvSpPr>
              <a:spLocks noEditPoints="1"/>
            </p:cNvSpPr>
            <p:nvPr/>
          </p:nvSpPr>
          <p:spPr bwMode="auto">
            <a:xfrm>
              <a:off x="2698" y="1098"/>
              <a:ext cx="84" cy="97"/>
            </a:xfrm>
            <a:custGeom>
              <a:avLst/>
              <a:gdLst>
                <a:gd name="T0" fmla="*/ 17 w 35"/>
                <a:gd name="T1" fmla="*/ 41 h 41"/>
                <a:gd name="T2" fmla="*/ 9 w 35"/>
                <a:gd name="T3" fmla="*/ 35 h 41"/>
                <a:gd name="T4" fmla="*/ 5 w 35"/>
                <a:gd name="T5" fmla="*/ 27 h 41"/>
                <a:gd name="T6" fmla="*/ 0 w 35"/>
                <a:gd name="T7" fmla="*/ 8 h 41"/>
                <a:gd name="T8" fmla="*/ 0 w 35"/>
                <a:gd name="T9" fmla="*/ 8 h 41"/>
                <a:gd name="T10" fmla="*/ 0 w 35"/>
                <a:gd name="T11" fmla="*/ 8 h 41"/>
                <a:gd name="T12" fmla="*/ 1 w 35"/>
                <a:gd name="T13" fmla="*/ 5 h 41"/>
                <a:gd name="T14" fmla="*/ 4 w 35"/>
                <a:gd name="T15" fmla="*/ 3 h 41"/>
                <a:gd name="T16" fmla="*/ 10 w 35"/>
                <a:gd name="T17" fmla="*/ 6 h 41"/>
                <a:gd name="T18" fmla="*/ 12 w 35"/>
                <a:gd name="T19" fmla="*/ 7 h 41"/>
                <a:gd name="T20" fmla="*/ 12 w 35"/>
                <a:gd name="T21" fmla="*/ 8 h 41"/>
                <a:gd name="T22" fmla="*/ 11 w 35"/>
                <a:gd name="T23" fmla="*/ 8 h 41"/>
                <a:gd name="T24" fmla="*/ 12 w 35"/>
                <a:gd name="T25" fmla="*/ 7 h 41"/>
                <a:gd name="T26" fmla="*/ 16 w 35"/>
                <a:gd name="T27" fmla="*/ 4 h 41"/>
                <a:gd name="T28" fmla="*/ 20 w 35"/>
                <a:gd name="T29" fmla="*/ 4 h 41"/>
                <a:gd name="T30" fmla="*/ 22 w 35"/>
                <a:gd name="T31" fmla="*/ 7 h 41"/>
                <a:gd name="T32" fmla="*/ 25 w 35"/>
                <a:gd name="T33" fmla="*/ 5 h 41"/>
                <a:gd name="T34" fmla="*/ 29 w 35"/>
                <a:gd name="T35" fmla="*/ 2 h 41"/>
                <a:gd name="T36" fmla="*/ 33 w 35"/>
                <a:gd name="T37" fmla="*/ 1 h 41"/>
                <a:gd name="T38" fmla="*/ 34 w 35"/>
                <a:gd name="T39" fmla="*/ 3 h 41"/>
                <a:gd name="T40" fmla="*/ 34 w 35"/>
                <a:gd name="T41" fmla="*/ 4 h 41"/>
                <a:gd name="T42" fmla="*/ 34 w 35"/>
                <a:gd name="T43" fmla="*/ 15 h 41"/>
                <a:gd name="T44" fmla="*/ 31 w 35"/>
                <a:gd name="T45" fmla="*/ 25 h 41"/>
                <a:gd name="T46" fmla="*/ 26 w 35"/>
                <a:gd name="T47" fmla="*/ 35 h 41"/>
                <a:gd name="T48" fmla="*/ 17 w 35"/>
                <a:gd name="T49" fmla="*/ 41 h 41"/>
                <a:gd name="T50" fmla="*/ 17 w 35"/>
                <a:gd name="T51" fmla="*/ 38 h 41"/>
                <a:gd name="T52" fmla="*/ 24 w 35"/>
                <a:gd name="T53" fmla="*/ 33 h 41"/>
                <a:gd name="T54" fmla="*/ 28 w 35"/>
                <a:gd name="T55" fmla="*/ 24 h 41"/>
                <a:gd name="T56" fmla="*/ 32 w 35"/>
                <a:gd name="T57" fmla="*/ 5 h 41"/>
                <a:gd name="T58" fmla="*/ 31 w 35"/>
                <a:gd name="T59" fmla="*/ 4 h 41"/>
                <a:gd name="T60" fmla="*/ 31 w 35"/>
                <a:gd name="T61" fmla="*/ 4 h 41"/>
                <a:gd name="T62" fmla="*/ 30 w 35"/>
                <a:gd name="T63" fmla="*/ 4 h 41"/>
                <a:gd name="T64" fmla="*/ 26 w 35"/>
                <a:gd name="T65" fmla="*/ 7 h 41"/>
                <a:gd name="T66" fmla="*/ 24 w 35"/>
                <a:gd name="T67" fmla="*/ 9 h 41"/>
                <a:gd name="T68" fmla="*/ 22 w 35"/>
                <a:gd name="T69" fmla="*/ 9 h 41"/>
                <a:gd name="T70" fmla="*/ 20 w 35"/>
                <a:gd name="T71" fmla="*/ 9 h 41"/>
                <a:gd name="T72" fmla="*/ 17 w 35"/>
                <a:gd name="T73" fmla="*/ 7 h 41"/>
                <a:gd name="T74" fmla="*/ 14 w 35"/>
                <a:gd name="T75" fmla="*/ 10 h 41"/>
                <a:gd name="T76" fmla="*/ 12 w 35"/>
                <a:gd name="T77" fmla="*/ 11 h 41"/>
                <a:gd name="T78" fmla="*/ 10 w 35"/>
                <a:gd name="T79" fmla="*/ 10 h 41"/>
                <a:gd name="T80" fmla="*/ 10 w 35"/>
                <a:gd name="T81" fmla="*/ 9 h 41"/>
                <a:gd name="T82" fmla="*/ 8 w 35"/>
                <a:gd name="T83" fmla="*/ 8 h 41"/>
                <a:gd name="T84" fmla="*/ 4 w 35"/>
                <a:gd name="T85" fmla="*/ 6 h 41"/>
                <a:gd name="T86" fmla="*/ 4 w 35"/>
                <a:gd name="T87" fmla="*/ 6 h 41"/>
                <a:gd name="T88" fmla="*/ 3 w 35"/>
                <a:gd name="T89" fmla="*/ 8 h 41"/>
                <a:gd name="T90" fmla="*/ 3 w 35"/>
                <a:gd name="T91" fmla="*/ 8 h 41"/>
                <a:gd name="T92" fmla="*/ 7 w 35"/>
                <a:gd name="T93" fmla="*/ 26 h 41"/>
                <a:gd name="T94" fmla="*/ 11 w 35"/>
                <a:gd name="T95" fmla="*/ 34 h 41"/>
                <a:gd name="T96" fmla="*/ 17 w 35"/>
                <a:gd name="T97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5" h="41">
                  <a:moveTo>
                    <a:pt x="17" y="41"/>
                  </a:moveTo>
                  <a:cubicBezTo>
                    <a:pt x="13" y="41"/>
                    <a:pt x="10" y="38"/>
                    <a:pt x="9" y="35"/>
                  </a:cubicBezTo>
                  <a:cubicBezTo>
                    <a:pt x="7" y="32"/>
                    <a:pt x="6" y="29"/>
                    <a:pt x="5" y="27"/>
                  </a:cubicBezTo>
                  <a:cubicBezTo>
                    <a:pt x="3" y="21"/>
                    <a:pt x="1" y="1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1" y="6"/>
                    <a:pt x="1" y="5"/>
                  </a:cubicBezTo>
                  <a:cubicBezTo>
                    <a:pt x="1" y="4"/>
                    <a:pt x="3" y="3"/>
                    <a:pt x="4" y="3"/>
                  </a:cubicBezTo>
                  <a:cubicBezTo>
                    <a:pt x="7" y="3"/>
                    <a:pt x="8" y="4"/>
                    <a:pt x="10" y="6"/>
                  </a:cubicBezTo>
                  <a:cubicBezTo>
                    <a:pt x="10" y="6"/>
                    <a:pt x="11" y="7"/>
                    <a:pt x="12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1" y="8"/>
                  </a:cubicBezTo>
                  <a:cubicBezTo>
                    <a:pt x="11" y="8"/>
                    <a:pt x="12" y="8"/>
                    <a:pt x="12" y="7"/>
                  </a:cubicBezTo>
                  <a:cubicBezTo>
                    <a:pt x="13" y="6"/>
                    <a:pt x="14" y="5"/>
                    <a:pt x="16" y="4"/>
                  </a:cubicBezTo>
                  <a:cubicBezTo>
                    <a:pt x="17" y="4"/>
                    <a:pt x="19" y="4"/>
                    <a:pt x="20" y="4"/>
                  </a:cubicBezTo>
                  <a:cubicBezTo>
                    <a:pt x="21" y="5"/>
                    <a:pt x="22" y="6"/>
                    <a:pt x="22" y="7"/>
                  </a:cubicBezTo>
                  <a:cubicBezTo>
                    <a:pt x="21" y="7"/>
                    <a:pt x="23" y="6"/>
                    <a:pt x="25" y="5"/>
                  </a:cubicBezTo>
                  <a:cubicBezTo>
                    <a:pt x="26" y="4"/>
                    <a:pt x="27" y="3"/>
                    <a:pt x="29" y="2"/>
                  </a:cubicBezTo>
                  <a:cubicBezTo>
                    <a:pt x="30" y="1"/>
                    <a:pt x="31" y="0"/>
                    <a:pt x="33" y="1"/>
                  </a:cubicBezTo>
                  <a:cubicBezTo>
                    <a:pt x="33" y="2"/>
                    <a:pt x="34" y="2"/>
                    <a:pt x="34" y="3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8"/>
                    <a:pt x="34" y="12"/>
                    <a:pt x="34" y="15"/>
                  </a:cubicBezTo>
                  <a:cubicBezTo>
                    <a:pt x="33" y="19"/>
                    <a:pt x="32" y="22"/>
                    <a:pt x="31" y="25"/>
                  </a:cubicBezTo>
                  <a:cubicBezTo>
                    <a:pt x="30" y="29"/>
                    <a:pt x="28" y="32"/>
                    <a:pt x="26" y="35"/>
                  </a:cubicBezTo>
                  <a:cubicBezTo>
                    <a:pt x="24" y="38"/>
                    <a:pt x="21" y="41"/>
                    <a:pt x="17" y="41"/>
                  </a:cubicBezTo>
                  <a:close/>
                  <a:moveTo>
                    <a:pt x="17" y="38"/>
                  </a:moveTo>
                  <a:cubicBezTo>
                    <a:pt x="20" y="38"/>
                    <a:pt x="22" y="36"/>
                    <a:pt x="24" y="33"/>
                  </a:cubicBezTo>
                  <a:cubicBezTo>
                    <a:pt x="26" y="31"/>
                    <a:pt x="27" y="28"/>
                    <a:pt x="28" y="24"/>
                  </a:cubicBezTo>
                  <a:cubicBezTo>
                    <a:pt x="30" y="18"/>
                    <a:pt x="32" y="11"/>
                    <a:pt x="32" y="5"/>
                  </a:cubicBezTo>
                  <a:cubicBezTo>
                    <a:pt x="32" y="5"/>
                    <a:pt x="32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1" y="4"/>
                    <a:pt x="30" y="4"/>
                  </a:cubicBezTo>
                  <a:cubicBezTo>
                    <a:pt x="29" y="5"/>
                    <a:pt x="28" y="6"/>
                    <a:pt x="26" y="7"/>
                  </a:cubicBezTo>
                  <a:cubicBezTo>
                    <a:pt x="26" y="8"/>
                    <a:pt x="25" y="8"/>
                    <a:pt x="24" y="9"/>
                  </a:cubicBezTo>
                  <a:cubicBezTo>
                    <a:pt x="24" y="9"/>
                    <a:pt x="23" y="9"/>
                    <a:pt x="22" y="9"/>
                  </a:cubicBezTo>
                  <a:cubicBezTo>
                    <a:pt x="22" y="10"/>
                    <a:pt x="20" y="9"/>
                    <a:pt x="20" y="9"/>
                  </a:cubicBezTo>
                  <a:cubicBezTo>
                    <a:pt x="19" y="7"/>
                    <a:pt x="19" y="7"/>
                    <a:pt x="17" y="7"/>
                  </a:cubicBezTo>
                  <a:cubicBezTo>
                    <a:pt x="16" y="7"/>
                    <a:pt x="15" y="8"/>
                    <a:pt x="14" y="10"/>
                  </a:cubicBezTo>
                  <a:cubicBezTo>
                    <a:pt x="13" y="10"/>
                    <a:pt x="13" y="10"/>
                    <a:pt x="12" y="11"/>
                  </a:cubicBezTo>
                  <a:cubicBezTo>
                    <a:pt x="11" y="11"/>
                    <a:pt x="10" y="10"/>
                    <a:pt x="10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8" y="8"/>
                    <a:pt x="8" y="8"/>
                  </a:cubicBezTo>
                  <a:cubicBezTo>
                    <a:pt x="7" y="7"/>
                    <a:pt x="5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14"/>
                    <a:pt x="5" y="20"/>
                    <a:pt x="7" y="26"/>
                  </a:cubicBezTo>
                  <a:cubicBezTo>
                    <a:pt x="8" y="28"/>
                    <a:pt x="9" y="31"/>
                    <a:pt x="11" y="34"/>
                  </a:cubicBezTo>
                  <a:cubicBezTo>
                    <a:pt x="13" y="36"/>
                    <a:pt x="15" y="38"/>
                    <a:pt x="17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51"/>
            <p:cNvSpPr/>
            <p:nvPr/>
          </p:nvSpPr>
          <p:spPr bwMode="auto">
            <a:xfrm>
              <a:off x="2741" y="1112"/>
              <a:ext cx="10" cy="78"/>
            </a:xfrm>
            <a:custGeom>
              <a:avLst/>
              <a:gdLst>
                <a:gd name="T0" fmla="*/ 4 w 4"/>
                <a:gd name="T1" fmla="*/ 1 h 33"/>
                <a:gd name="T2" fmla="*/ 3 w 4"/>
                <a:gd name="T3" fmla="*/ 32 h 33"/>
                <a:gd name="T4" fmla="*/ 3 w 4"/>
                <a:gd name="T5" fmla="*/ 33 h 33"/>
                <a:gd name="T6" fmla="*/ 1 w 4"/>
                <a:gd name="T7" fmla="*/ 32 h 33"/>
                <a:gd name="T8" fmla="*/ 2 w 4"/>
                <a:gd name="T9" fmla="*/ 1 h 33"/>
                <a:gd name="T10" fmla="*/ 3 w 4"/>
                <a:gd name="T11" fmla="*/ 0 h 33"/>
                <a:gd name="T12" fmla="*/ 4 w 4"/>
                <a:gd name="T13" fmla="*/ 1 h 33"/>
                <a:gd name="T14" fmla="*/ 4 w 4"/>
                <a:gd name="T1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3">
                  <a:moveTo>
                    <a:pt x="4" y="1"/>
                  </a:moveTo>
                  <a:cubicBezTo>
                    <a:pt x="3" y="12"/>
                    <a:pt x="2" y="22"/>
                    <a:pt x="3" y="32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2" y="33"/>
                    <a:pt x="2" y="33"/>
                    <a:pt x="1" y="32"/>
                  </a:cubicBezTo>
                  <a:cubicBezTo>
                    <a:pt x="0" y="22"/>
                    <a:pt x="1" y="1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52"/>
            <p:cNvSpPr/>
            <p:nvPr/>
          </p:nvSpPr>
          <p:spPr bwMode="auto">
            <a:xfrm>
              <a:off x="2632" y="1110"/>
              <a:ext cx="86" cy="69"/>
            </a:xfrm>
            <a:custGeom>
              <a:avLst/>
              <a:gdLst>
                <a:gd name="T0" fmla="*/ 22 w 36"/>
                <a:gd name="T1" fmla="*/ 29 h 29"/>
                <a:gd name="T2" fmla="*/ 7 w 36"/>
                <a:gd name="T3" fmla="*/ 25 h 29"/>
                <a:gd name="T4" fmla="*/ 0 w 36"/>
                <a:gd name="T5" fmla="*/ 12 h 29"/>
                <a:gd name="T6" fmla="*/ 0 w 36"/>
                <a:gd name="T7" fmla="*/ 11 h 29"/>
                <a:gd name="T8" fmla="*/ 1 w 36"/>
                <a:gd name="T9" fmla="*/ 10 h 29"/>
                <a:gd name="T10" fmla="*/ 33 w 36"/>
                <a:gd name="T11" fmla="*/ 15 h 29"/>
                <a:gd name="T12" fmla="*/ 33 w 36"/>
                <a:gd name="T13" fmla="*/ 17 h 29"/>
                <a:gd name="T14" fmla="*/ 31 w 36"/>
                <a:gd name="T15" fmla="*/ 17 h 29"/>
                <a:gd name="T16" fmla="*/ 3 w 36"/>
                <a:gd name="T17" fmla="*/ 12 h 29"/>
                <a:gd name="T18" fmla="*/ 9 w 36"/>
                <a:gd name="T19" fmla="*/ 23 h 29"/>
                <a:gd name="T20" fmla="*/ 34 w 36"/>
                <a:gd name="T21" fmla="*/ 24 h 29"/>
                <a:gd name="T22" fmla="*/ 36 w 36"/>
                <a:gd name="T23" fmla="*/ 26 h 29"/>
                <a:gd name="T24" fmla="*/ 35 w 36"/>
                <a:gd name="T25" fmla="*/ 27 h 29"/>
                <a:gd name="T26" fmla="*/ 22 w 36"/>
                <a:gd name="T2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29">
                  <a:moveTo>
                    <a:pt x="22" y="29"/>
                  </a:moveTo>
                  <a:cubicBezTo>
                    <a:pt x="16" y="29"/>
                    <a:pt x="11" y="28"/>
                    <a:pt x="7" y="25"/>
                  </a:cubicBezTo>
                  <a:cubicBezTo>
                    <a:pt x="0" y="20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8" y="0"/>
                    <a:pt x="33" y="15"/>
                    <a:pt x="33" y="15"/>
                  </a:cubicBezTo>
                  <a:cubicBezTo>
                    <a:pt x="34" y="16"/>
                    <a:pt x="34" y="17"/>
                    <a:pt x="33" y="17"/>
                  </a:cubicBezTo>
                  <a:cubicBezTo>
                    <a:pt x="33" y="18"/>
                    <a:pt x="32" y="18"/>
                    <a:pt x="31" y="17"/>
                  </a:cubicBezTo>
                  <a:cubicBezTo>
                    <a:pt x="31" y="17"/>
                    <a:pt x="18" y="4"/>
                    <a:pt x="3" y="12"/>
                  </a:cubicBezTo>
                  <a:cubicBezTo>
                    <a:pt x="3" y="14"/>
                    <a:pt x="4" y="19"/>
                    <a:pt x="9" y="23"/>
                  </a:cubicBezTo>
                  <a:cubicBezTo>
                    <a:pt x="14" y="27"/>
                    <a:pt x="23" y="27"/>
                    <a:pt x="34" y="24"/>
                  </a:cubicBezTo>
                  <a:cubicBezTo>
                    <a:pt x="35" y="24"/>
                    <a:pt x="36" y="25"/>
                    <a:pt x="36" y="26"/>
                  </a:cubicBezTo>
                  <a:cubicBezTo>
                    <a:pt x="36" y="26"/>
                    <a:pt x="36" y="27"/>
                    <a:pt x="35" y="27"/>
                  </a:cubicBezTo>
                  <a:cubicBezTo>
                    <a:pt x="30" y="29"/>
                    <a:pt x="26" y="29"/>
                    <a:pt x="2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53"/>
            <p:cNvSpPr/>
            <p:nvPr/>
          </p:nvSpPr>
          <p:spPr bwMode="auto">
            <a:xfrm>
              <a:off x="2610" y="1171"/>
              <a:ext cx="127" cy="81"/>
            </a:xfrm>
            <a:custGeom>
              <a:avLst/>
              <a:gdLst>
                <a:gd name="T0" fmla="*/ 30 w 53"/>
                <a:gd name="T1" fmla="*/ 3 h 34"/>
                <a:gd name="T2" fmla="*/ 21 w 53"/>
                <a:gd name="T3" fmla="*/ 6 h 34"/>
                <a:gd name="T4" fmla="*/ 13 w 53"/>
                <a:gd name="T5" fmla="*/ 12 h 34"/>
                <a:gd name="T6" fmla="*/ 7 w 53"/>
                <a:gd name="T7" fmla="*/ 19 h 34"/>
                <a:gd name="T8" fmla="*/ 3 w 53"/>
                <a:gd name="T9" fmla="*/ 28 h 34"/>
                <a:gd name="T10" fmla="*/ 2 w 53"/>
                <a:gd name="T11" fmla="*/ 26 h 34"/>
                <a:gd name="T12" fmla="*/ 15 w 53"/>
                <a:gd name="T13" fmla="*/ 31 h 34"/>
                <a:gd name="T14" fmla="*/ 29 w 53"/>
                <a:gd name="T15" fmla="*/ 28 h 34"/>
                <a:gd name="T16" fmla="*/ 50 w 53"/>
                <a:gd name="T17" fmla="*/ 8 h 34"/>
                <a:gd name="T18" fmla="*/ 50 w 53"/>
                <a:gd name="T19" fmla="*/ 8 h 34"/>
                <a:gd name="T20" fmla="*/ 52 w 53"/>
                <a:gd name="T21" fmla="*/ 7 h 34"/>
                <a:gd name="T22" fmla="*/ 53 w 53"/>
                <a:gd name="T23" fmla="*/ 9 h 34"/>
                <a:gd name="T24" fmla="*/ 53 w 53"/>
                <a:gd name="T25" fmla="*/ 9 h 34"/>
                <a:gd name="T26" fmla="*/ 30 w 53"/>
                <a:gd name="T27" fmla="*/ 30 h 34"/>
                <a:gd name="T28" fmla="*/ 15 w 53"/>
                <a:gd name="T29" fmla="*/ 34 h 34"/>
                <a:gd name="T30" fmla="*/ 0 w 53"/>
                <a:gd name="T31" fmla="*/ 28 h 34"/>
                <a:gd name="T32" fmla="*/ 0 w 53"/>
                <a:gd name="T33" fmla="*/ 28 h 34"/>
                <a:gd name="T34" fmla="*/ 0 w 53"/>
                <a:gd name="T35" fmla="*/ 27 h 34"/>
                <a:gd name="T36" fmla="*/ 5 w 53"/>
                <a:gd name="T37" fmla="*/ 18 h 34"/>
                <a:gd name="T38" fmla="*/ 11 w 53"/>
                <a:gd name="T39" fmla="*/ 10 h 34"/>
                <a:gd name="T40" fmla="*/ 20 w 53"/>
                <a:gd name="T41" fmla="*/ 4 h 34"/>
                <a:gd name="T42" fmla="*/ 29 w 53"/>
                <a:gd name="T43" fmla="*/ 0 h 34"/>
                <a:gd name="T44" fmla="*/ 31 w 53"/>
                <a:gd name="T45" fmla="*/ 1 h 34"/>
                <a:gd name="T46" fmla="*/ 30 w 53"/>
                <a:gd name="T47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3" h="34">
                  <a:moveTo>
                    <a:pt x="30" y="3"/>
                  </a:moveTo>
                  <a:cubicBezTo>
                    <a:pt x="27" y="4"/>
                    <a:pt x="24" y="5"/>
                    <a:pt x="21" y="6"/>
                  </a:cubicBezTo>
                  <a:cubicBezTo>
                    <a:pt x="18" y="8"/>
                    <a:pt x="16" y="10"/>
                    <a:pt x="13" y="12"/>
                  </a:cubicBezTo>
                  <a:cubicBezTo>
                    <a:pt x="11" y="14"/>
                    <a:pt x="9" y="17"/>
                    <a:pt x="7" y="19"/>
                  </a:cubicBezTo>
                  <a:cubicBezTo>
                    <a:pt x="5" y="22"/>
                    <a:pt x="4" y="25"/>
                    <a:pt x="3" y="28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6" y="29"/>
                    <a:pt x="10" y="31"/>
                    <a:pt x="15" y="31"/>
                  </a:cubicBezTo>
                  <a:cubicBezTo>
                    <a:pt x="20" y="31"/>
                    <a:pt x="25" y="30"/>
                    <a:pt x="29" y="28"/>
                  </a:cubicBezTo>
                  <a:cubicBezTo>
                    <a:pt x="38" y="24"/>
                    <a:pt x="46" y="17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7"/>
                    <a:pt x="51" y="7"/>
                    <a:pt x="52" y="7"/>
                  </a:cubicBezTo>
                  <a:cubicBezTo>
                    <a:pt x="53" y="7"/>
                    <a:pt x="53" y="8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8" y="19"/>
                    <a:pt x="40" y="26"/>
                    <a:pt x="30" y="30"/>
                  </a:cubicBezTo>
                  <a:cubicBezTo>
                    <a:pt x="26" y="32"/>
                    <a:pt x="21" y="34"/>
                    <a:pt x="15" y="34"/>
                  </a:cubicBezTo>
                  <a:cubicBezTo>
                    <a:pt x="10" y="34"/>
                    <a:pt x="4" y="32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4"/>
                    <a:pt x="3" y="21"/>
                    <a:pt x="5" y="18"/>
                  </a:cubicBezTo>
                  <a:cubicBezTo>
                    <a:pt x="7" y="15"/>
                    <a:pt x="9" y="12"/>
                    <a:pt x="11" y="10"/>
                  </a:cubicBezTo>
                  <a:cubicBezTo>
                    <a:pt x="14" y="8"/>
                    <a:pt x="17" y="6"/>
                    <a:pt x="20" y="4"/>
                  </a:cubicBezTo>
                  <a:cubicBezTo>
                    <a:pt x="23" y="2"/>
                    <a:pt x="26" y="1"/>
                    <a:pt x="29" y="0"/>
                  </a:cubicBezTo>
                  <a:cubicBezTo>
                    <a:pt x="30" y="0"/>
                    <a:pt x="31" y="1"/>
                    <a:pt x="31" y="1"/>
                  </a:cubicBezTo>
                  <a:cubicBezTo>
                    <a:pt x="31" y="2"/>
                    <a:pt x="31" y="3"/>
                    <a:pt x="3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54"/>
            <p:cNvSpPr/>
            <p:nvPr/>
          </p:nvSpPr>
          <p:spPr bwMode="auto">
            <a:xfrm>
              <a:off x="2718" y="1181"/>
              <a:ext cx="66" cy="128"/>
            </a:xfrm>
            <a:custGeom>
              <a:avLst/>
              <a:gdLst>
                <a:gd name="T0" fmla="*/ 8 w 28"/>
                <a:gd name="T1" fmla="*/ 5 h 54"/>
                <a:gd name="T2" fmla="*/ 4 w 28"/>
                <a:gd name="T3" fmla="*/ 18 h 54"/>
                <a:gd name="T4" fmla="*/ 4 w 28"/>
                <a:gd name="T5" fmla="*/ 31 h 54"/>
                <a:gd name="T6" fmla="*/ 9 w 28"/>
                <a:gd name="T7" fmla="*/ 43 h 54"/>
                <a:gd name="T8" fmla="*/ 19 w 28"/>
                <a:gd name="T9" fmla="*/ 51 h 54"/>
                <a:gd name="T10" fmla="*/ 18 w 28"/>
                <a:gd name="T11" fmla="*/ 52 h 54"/>
                <a:gd name="T12" fmla="*/ 25 w 28"/>
                <a:gd name="T13" fmla="*/ 26 h 54"/>
                <a:gd name="T14" fmla="*/ 23 w 28"/>
                <a:gd name="T15" fmla="*/ 13 h 54"/>
                <a:gd name="T16" fmla="*/ 16 w 28"/>
                <a:gd name="T17" fmla="*/ 2 h 54"/>
                <a:gd name="T18" fmla="*/ 16 w 28"/>
                <a:gd name="T19" fmla="*/ 2 h 54"/>
                <a:gd name="T20" fmla="*/ 16 w 28"/>
                <a:gd name="T21" fmla="*/ 0 h 54"/>
                <a:gd name="T22" fmla="*/ 18 w 28"/>
                <a:gd name="T23" fmla="*/ 0 h 54"/>
                <a:gd name="T24" fmla="*/ 18 w 28"/>
                <a:gd name="T25" fmla="*/ 0 h 54"/>
                <a:gd name="T26" fmla="*/ 25 w 28"/>
                <a:gd name="T27" fmla="*/ 13 h 54"/>
                <a:gd name="T28" fmla="*/ 28 w 28"/>
                <a:gd name="T29" fmla="*/ 26 h 54"/>
                <a:gd name="T30" fmla="*/ 26 w 28"/>
                <a:gd name="T31" fmla="*/ 40 h 54"/>
                <a:gd name="T32" fmla="*/ 20 w 28"/>
                <a:gd name="T33" fmla="*/ 53 h 54"/>
                <a:gd name="T34" fmla="*/ 19 w 28"/>
                <a:gd name="T35" fmla="*/ 54 h 54"/>
                <a:gd name="T36" fmla="*/ 18 w 28"/>
                <a:gd name="T37" fmla="*/ 54 h 54"/>
                <a:gd name="T38" fmla="*/ 7 w 28"/>
                <a:gd name="T39" fmla="*/ 45 h 54"/>
                <a:gd name="T40" fmla="*/ 1 w 28"/>
                <a:gd name="T41" fmla="*/ 32 h 54"/>
                <a:gd name="T42" fmla="*/ 1 w 28"/>
                <a:gd name="T43" fmla="*/ 17 h 54"/>
                <a:gd name="T44" fmla="*/ 5 w 28"/>
                <a:gd name="T45" fmla="*/ 4 h 54"/>
                <a:gd name="T46" fmla="*/ 7 w 28"/>
                <a:gd name="T47" fmla="*/ 3 h 54"/>
                <a:gd name="T48" fmla="*/ 8 w 28"/>
                <a:gd name="T49" fmla="*/ 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" h="54">
                  <a:moveTo>
                    <a:pt x="8" y="5"/>
                  </a:moveTo>
                  <a:cubicBezTo>
                    <a:pt x="5" y="9"/>
                    <a:pt x="4" y="13"/>
                    <a:pt x="4" y="18"/>
                  </a:cubicBezTo>
                  <a:cubicBezTo>
                    <a:pt x="3" y="22"/>
                    <a:pt x="3" y="27"/>
                    <a:pt x="4" y="31"/>
                  </a:cubicBezTo>
                  <a:cubicBezTo>
                    <a:pt x="5" y="35"/>
                    <a:pt x="7" y="40"/>
                    <a:pt x="9" y="43"/>
                  </a:cubicBezTo>
                  <a:cubicBezTo>
                    <a:pt x="12" y="47"/>
                    <a:pt x="15" y="50"/>
                    <a:pt x="19" y="51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22" y="44"/>
                    <a:pt x="25" y="35"/>
                    <a:pt x="25" y="26"/>
                  </a:cubicBezTo>
                  <a:cubicBezTo>
                    <a:pt x="25" y="22"/>
                    <a:pt x="24" y="18"/>
                    <a:pt x="23" y="13"/>
                  </a:cubicBezTo>
                  <a:cubicBezTo>
                    <a:pt x="21" y="9"/>
                    <a:pt x="19" y="6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6" y="1"/>
                    <a:pt x="16" y="0"/>
                  </a:cubicBezTo>
                  <a:cubicBezTo>
                    <a:pt x="17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4"/>
                    <a:pt x="24" y="8"/>
                    <a:pt x="25" y="13"/>
                  </a:cubicBezTo>
                  <a:cubicBezTo>
                    <a:pt x="27" y="17"/>
                    <a:pt x="28" y="22"/>
                    <a:pt x="28" y="26"/>
                  </a:cubicBezTo>
                  <a:cubicBezTo>
                    <a:pt x="28" y="31"/>
                    <a:pt x="27" y="36"/>
                    <a:pt x="26" y="40"/>
                  </a:cubicBezTo>
                  <a:cubicBezTo>
                    <a:pt x="24" y="45"/>
                    <a:pt x="22" y="49"/>
                    <a:pt x="20" y="53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14" y="52"/>
                    <a:pt x="10" y="49"/>
                    <a:pt x="7" y="45"/>
                  </a:cubicBezTo>
                  <a:cubicBezTo>
                    <a:pt x="4" y="41"/>
                    <a:pt x="2" y="36"/>
                    <a:pt x="1" y="32"/>
                  </a:cubicBezTo>
                  <a:cubicBezTo>
                    <a:pt x="1" y="27"/>
                    <a:pt x="0" y="22"/>
                    <a:pt x="1" y="17"/>
                  </a:cubicBezTo>
                  <a:cubicBezTo>
                    <a:pt x="2" y="13"/>
                    <a:pt x="3" y="8"/>
                    <a:pt x="5" y="4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8" y="4"/>
                    <a:pt x="8" y="4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55"/>
            <p:cNvSpPr/>
            <p:nvPr/>
          </p:nvSpPr>
          <p:spPr bwMode="auto">
            <a:xfrm>
              <a:off x="2756" y="1148"/>
              <a:ext cx="117" cy="66"/>
            </a:xfrm>
            <a:custGeom>
              <a:avLst/>
              <a:gdLst>
                <a:gd name="T0" fmla="*/ 5 w 49"/>
                <a:gd name="T1" fmla="*/ 3 h 28"/>
                <a:gd name="T2" fmla="*/ 17 w 49"/>
                <a:gd name="T3" fmla="*/ 0 h 28"/>
                <a:gd name="T4" fmla="*/ 30 w 49"/>
                <a:gd name="T5" fmla="*/ 1 h 28"/>
                <a:gd name="T6" fmla="*/ 41 w 49"/>
                <a:gd name="T7" fmla="*/ 6 h 28"/>
                <a:gd name="T8" fmla="*/ 49 w 49"/>
                <a:gd name="T9" fmla="*/ 16 h 28"/>
                <a:gd name="T10" fmla="*/ 49 w 49"/>
                <a:gd name="T11" fmla="*/ 17 h 28"/>
                <a:gd name="T12" fmla="*/ 49 w 49"/>
                <a:gd name="T13" fmla="*/ 17 h 28"/>
                <a:gd name="T14" fmla="*/ 37 w 49"/>
                <a:gd name="T15" fmla="*/ 24 h 28"/>
                <a:gd name="T16" fmla="*/ 24 w 49"/>
                <a:gd name="T17" fmla="*/ 28 h 28"/>
                <a:gd name="T18" fmla="*/ 11 w 49"/>
                <a:gd name="T19" fmla="*/ 25 h 28"/>
                <a:gd name="T20" fmla="*/ 0 w 49"/>
                <a:gd name="T21" fmla="*/ 16 h 28"/>
                <a:gd name="T22" fmla="*/ 0 w 49"/>
                <a:gd name="T23" fmla="*/ 14 h 28"/>
                <a:gd name="T24" fmla="*/ 2 w 49"/>
                <a:gd name="T25" fmla="*/ 14 h 28"/>
                <a:gd name="T26" fmla="*/ 2 w 49"/>
                <a:gd name="T27" fmla="*/ 14 h 28"/>
                <a:gd name="T28" fmla="*/ 2 w 49"/>
                <a:gd name="T29" fmla="*/ 14 h 28"/>
                <a:gd name="T30" fmla="*/ 12 w 49"/>
                <a:gd name="T31" fmla="*/ 22 h 28"/>
                <a:gd name="T32" fmla="*/ 24 w 49"/>
                <a:gd name="T33" fmla="*/ 25 h 28"/>
                <a:gd name="T34" fmla="*/ 47 w 49"/>
                <a:gd name="T35" fmla="*/ 16 h 28"/>
                <a:gd name="T36" fmla="*/ 47 w 49"/>
                <a:gd name="T37" fmla="*/ 17 h 28"/>
                <a:gd name="T38" fmla="*/ 40 w 49"/>
                <a:gd name="T39" fmla="*/ 7 h 28"/>
                <a:gd name="T40" fmla="*/ 29 w 49"/>
                <a:gd name="T41" fmla="*/ 3 h 28"/>
                <a:gd name="T42" fmla="*/ 6 w 49"/>
                <a:gd name="T43" fmla="*/ 6 h 28"/>
                <a:gd name="T44" fmla="*/ 6 w 49"/>
                <a:gd name="T45" fmla="*/ 6 h 28"/>
                <a:gd name="T46" fmla="*/ 4 w 49"/>
                <a:gd name="T47" fmla="*/ 5 h 28"/>
                <a:gd name="T48" fmla="*/ 5 w 49"/>
                <a:gd name="T49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9" h="28">
                  <a:moveTo>
                    <a:pt x="5" y="3"/>
                  </a:moveTo>
                  <a:cubicBezTo>
                    <a:pt x="9" y="2"/>
                    <a:pt x="13" y="1"/>
                    <a:pt x="17" y="0"/>
                  </a:cubicBezTo>
                  <a:cubicBezTo>
                    <a:pt x="21" y="0"/>
                    <a:pt x="26" y="0"/>
                    <a:pt x="30" y="1"/>
                  </a:cubicBezTo>
                  <a:cubicBezTo>
                    <a:pt x="34" y="1"/>
                    <a:pt x="38" y="3"/>
                    <a:pt x="41" y="6"/>
                  </a:cubicBezTo>
                  <a:cubicBezTo>
                    <a:pt x="45" y="8"/>
                    <a:pt x="47" y="12"/>
                    <a:pt x="49" y="16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5" y="20"/>
                    <a:pt x="42" y="23"/>
                    <a:pt x="37" y="24"/>
                  </a:cubicBezTo>
                  <a:cubicBezTo>
                    <a:pt x="33" y="26"/>
                    <a:pt x="29" y="28"/>
                    <a:pt x="24" y="28"/>
                  </a:cubicBezTo>
                  <a:cubicBezTo>
                    <a:pt x="20" y="28"/>
                    <a:pt x="15" y="27"/>
                    <a:pt x="11" y="25"/>
                  </a:cubicBezTo>
                  <a:cubicBezTo>
                    <a:pt x="7" y="23"/>
                    <a:pt x="3" y="19"/>
                    <a:pt x="0" y="16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5" y="17"/>
                    <a:pt x="8" y="20"/>
                    <a:pt x="12" y="22"/>
                  </a:cubicBezTo>
                  <a:cubicBezTo>
                    <a:pt x="16" y="24"/>
                    <a:pt x="20" y="25"/>
                    <a:pt x="24" y="25"/>
                  </a:cubicBezTo>
                  <a:cubicBezTo>
                    <a:pt x="33" y="25"/>
                    <a:pt x="41" y="21"/>
                    <a:pt x="47" y="16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5" y="13"/>
                    <a:pt x="43" y="10"/>
                    <a:pt x="40" y="7"/>
                  </a:cubicBezTo>
                  <a:cubicBezTo>
                    <a:pt x="37" y="5"/>
                    <a:pt x="33" y="4"/>
                    <a:pt x="29" y="3"/>
                  </a:cubicBezTo>
                  <a:cubicBezTo>
                    <a:pt x="22" y="2"/>
                    <a:pt x="13" y="3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4" y="6"/>
                    <a:pt x="4" y="5"/>
                  </a:cubicBezTo>
                  <a:cubicBezTo>
                    <a:pt x="4" y="4"/>
                    <a:pt x="4" y="4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56"/>
            <p:cNvSpPr/>
            <p:nvPr/>
          </p:nvSpPr>
          <p:spPr bwMode="auto">
            <a:xfrm>
              <a:off x="2773" y="1098"/>
              <a:ext cx="54" cy="54"/>
            </a:xfrm>
            <a:custGeom>
              <a:avLst/>
              <a:gdLst>
                <a:gd name="T0" fmla="*/ 1 w 23"/>
                <a:gd name="T1" fmla="*/ 10 h 23"/>
                <a:gd name="T2" fmla="*/ 5 w 23"/>
                <a:gd name="T3" fmla="*/ 6 h 23"/>
                <a:gd name="T4" fmla="*/ 10 w 23"/>
                <a:gd name="T5" fmla="*/ 3 h 23"/>
                <a:gd name="T6" fmla="*/ 21 w 23"/>
                <a:gd name="T7" fmla="*/ 0 h 23"/>
                <a:gd name="T8" fmla="*/ 22 w 23"/>
                <a:gd name="T9" fmla="*/ 0 h 23"/>
                <a:gd name="T10" fmla="*/ 22 w 23"/>
                <a:gd name="T11" fmla="*/ 1 h 23"/>
                <a:gd name="T12" fmla="*/ 21 w 23"/>
                <a:gd name="T13" fmla="*/ 14 h 23"/>
                <a:gd name="T14" fmla="*/ 17 w 23"/>
                <a:gd name="T15" fmla="*/ 19 h 23"/>
                <a:gd name="T16" fmla="*/ 11 w 23"/>
                <a:gd name="T17" fmla="*/ 23 h 23"/>
                <a:gd name="T18" fmla="*/ 10 w 23"/>
                <a:gd name="T19" fmla="*/ 23 h 23"/>
                <a:gd name="T20" fmla="*/ 10 w 23"/>
                <a:gd name="T21" fmla="*/ 21 h 23"/>
                <a:gd name="T22" fmla="*/ 10 w 23"/>
                <a:gd name="T23" fmla="*/ 21 h 23"/>
                <a:gd name="T24" fmla="*/ 10 w 23"/>
                <a:gd name="T25" fmla="*/ 21 h 23"/>
                <a:gd name="T26" fmla="*/ 19 w 23"/>
                <a:gd name="T27" fmla="*/ 13 h 23"/>
                <a:gd name="T28" fmla="*/ 20 w 23"/>
                <a:gd name="T29" fmla="*/ 2 h 23"/>
                <a:gd name="T30" fmla="*/ 21 w 23"/>
                <a:gd name="T31" fmla="*/ 3 h 23"/>
                <a:gd name="T32" fmla="*/ 11 w 23"/>
                <a:gd name="T33" fmla="*/ 5 h 23"/>
                <a:gd name="T34" fmla="*/ 6 w 23"/>
                <a:gd name="T35" fmla="*/ 8 h 23"/>
                <a:gd name="T36" fmla="*/ 3 w 23"/>
                <a:gd name="T37" fmla="*/ 12 h 23"/>
                <a:gd name="T38" fmla="*/ 3 w 23"/>
                <a:gd name="T39" fmla="*/ 12 h 23"/>
                <a:gd name="T40" fmla="*/ 1 w 23"/>
                <a:gd name="T41" fmla="*/ 12 h 23"/>
                <a:gd name="T42" fmla="*/ 1 w 23"/>
                <a:gd name="T43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3">
                  <a:moveTo>
                    <a:pt x="1" y="10"/>
                  </a:moveTo>
                  <a:cubicBezTo>
                    <a:pt x="2" y="9"/>
                    <a:pt x="3" y="7"/>
                    <a:pt x="5" y="6"/>
                  </a:cubicBezTo>
                  <a:cubicBezTo>
                    <a:pt x="6" y="5"/>
                    <a:pt x="8" y="3"/>
                    <a:pt x="10" y="3"/>
                  </a:cubicBezTo>
                  <a:cubicBezTo>
                    <a:pt x="13" y="1"/>
                    <a:pt x="17" y="0"/>
                    <a:pt x="2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3" y="5"/>
                    <a:pt x="23" y="10"/>
                    <a:pt x="21" y="14"/>
                  </a:cubicBezTo>
                  <a:cubicBezTo>
                    <a:pt x="20" y="16"/>
                    <a:pt x="19" y="18"/>
                    <a:pt x="17" y="19"/>
                  </a:cubicBezTo>
                  <a:cubicBezTo>
                    <a:pt x="15" y="21"/>
                    <a:pt x="13" y="22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9" y="22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4" y="19"/>
                    <a:pt x="17" y="17"/>
                    <a:pt x="19" y="13"/>
                  </a:cubicBezTo>
                  <a:cubicBezTo>
                    <a:pt x="20" y="10"/>
                    <a:pt x="20" y="5"/>
                    <a:pt x="20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8" y="3"/>
                    <a:pt x="14" y="3"/>
                    <a:pt x="11" y="5"/>
                  </a:cubicBezTo>
                  <a:cubicBezTo>
                    <a:pt x="9" y="6"/>
                    <a:pt x="8" y="7"/>
                    <a:pt x="6" y="8"/>
                  </a:cubicBezTo>
                  <a:cubicBezTo>
                    <a:pt x="5" y="9"/>
                    <a:pt x="4" y="10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0" y="12"/>
                    <a:pt x="0" y="11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57"/>
            <p:cNvSpPr/>
            <p:nvPr/>
          </p:nvSpPr>
          <p:spPr bwMode="auto">
            <a:xfrm>
              <a:off x="2634" y="1138"/>
              <a:ext cx="84" cy="33"/>
            </a:xfrm>
            <a:custGeom>
              <a:avLst/>
              <a:gdLst>
                <a:gd name="T0" fmla="*/ 34 w 35"/>
                <a:gd name="T1" fmla="*/ 14 h 14"/>
                <a:gd name="T2" fmla="*/ 33 w 35"/>
                <a:gd name="T3" fmla="*/ 13 h 14"/>
                <a:gd name="T4" fmla="*/ 1 w 35"/>
                <a:gd name="T5" fmla="*/ 2 h 14"/>
                <a:gd name="T6" fmla="*/ 0 w 35"/>
                <a:gd name="T7" fmla="*/ 1 h 14"/>
                <a:gd name="T8" fmla="*/ 1 w 35"/>
                <a:gd name="T9" fmla="*/ 0 h 14"/>
                <a:gd name="T10" fmla="*/ 34 w 35"/>
                <a:gd name="T11" fmla="*/ 12 h 14"/>
                <a:gd name="T12" fmla="*/ 35 w 35"/>
                <a:gd name="T13" fmla="*/ 13 h 14"/>
                <a:gd name="T14" fmla="*/ 34 w 35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4">
                  <a:moveTo>
                    <a:pt x="34" y="14"/>
                  </a:moveTo>
                  <a:cubicBezTo>
                    <a:pt x="34" y="14"/>
                    <a:pt x="33" y="14"/>
                    <a:pt x="33" y="13"/>
                  </a:cubicBezTo>
                  <a:cubicBezTo>
                    <a:pt x="19" y="4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2" y="0"/>
                    <a:pt x="20" y="2"/>
                    <a:pt x="34" y="12"/>
                  </a:cubicBezTo>
                  <a:cubicBezTo>
                    <a:pt x="35" y="12"/>
                    <a:pt x="35" y="13"/>
                    <a:pt x="35" y="13"/>
                  </a:cubicBezTo>
                  <a:cubicBezTo>
                    <a:pt x="34" y="13"/>
                    <a:pt x="34" y="14"/>
                    <a:pt x="3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58"/>
            <p:cNvSpPr/>
            <p:nvPr/>
          </p:nvSpPr>
          <p:spPr bwMode="auto">
            <a:xfrm>
              <a:off x="2610" y="1181"/>
              <a:ext cx="115" cy="57"/>
            </a:xfrm>
            <a:custGeom>
              <a:avLst/>
              <a:gdLst>
                <a:gd name="T0" fmla="*/ 1 w 48"/>
                <a:gd name="T1" fmla="*/ 22 h 24"/>
                <a:gd name="T2" fmla="*/ 25 w 48"/>
                <a:gd name="T3" fmla="*/ 14 h 24"/>
                <a:gd name="T4" fmla="*/ 47 w 48"/>
                <a:gd name="T5" fmla="*/ 0 h 24"/>
                <a:gd name="T6" fmla="*/ 48 w 48"/>
                <a:gd name="T7" fmla="*/ 0 h 24"/>
                <a:gd name="T8" fmla="*/ 48 w 48"/>
                <a:gd name="T9" fmla="*/ 2 h 24"/>
                <a:gd name="T10" fmla="*/ 26 w 48"/>
                <a:gd name="T11" fmla="*/ 16 h 24"/>
                <a:gd name="T12" fmla="*/ 1 w 48"/>
                <a:gd name="T13" fmla="*/ 24 h 24"/>
                <a:gd name="T14" fmla="*/ 0 w 48"/>
                <a:gd name="T15" fmla="*/ 24 h 24"/>
                <a:gd name="T16" fmla="*/ 1 w 48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4">
                  <a:moveTo>
                    <a:pt x="1" y="22"/>
                  </a:moveTo>
                  <a:cubicBezTo>
                    <a:pt x="9" y="20"/>
                    <a:pt x="17" y="18"/>
                    <a:pt x="25" y="14"/>
                  </a:cubicBezTo>
                  <a:cubicBezTo>
                    <a:pt x="33" y="10"/>
                    <a:pt x="40" y="6"/>
                    <a:pt x="47" y="0"/>
                  </a:cubicBezTo>
                  <a:cubicBezTo>
                    <a:pt x="47" y="0"/>
                    <a:pt x="48" y="0"/>
                    <a:pt x="48" y="0"/>
                  </a:cubicBezTo>
                  <a:cubicBezTo>
                    <a:pt x="48" y="0"/>
                    <a:pt x="48" y="1"/>
                    <a:pt x="48" y="2"/>
                  </a:cubicBezTo>
                  <a:cubicBezTo>
                    <a:pt x="41" y="7"/>
                    <a:pt x="34" y="12"/>
                    <a:pt x="26" y="16"/>
                  </a:cubicBezTo>
                  <a:cubicBezTo>
                    <a:pt x="18" y="19"/>
                    <a:pt x="10" y="22"/>
                    <a:pt x="1" y="24"/>
                  </a:cubicBezTo>
                  <a:cubicBezTo>
                    <a:pt x="1" y="24"/>
                    <a:pt x="0" y="24"/>
                    <a:pt x="0" y="24"/>
                  </a:cubicBezTo>
                  <a:cubicBezTo>
                    <a:pt x="0" y="23"/>
                    <a:pt x="0" y="23"/>
                    <a:pt x="1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59"/>
            <p:cNvSpPr/>
            <p:nvPr/>
          </p:nvSpPr>
          <p:spPr bwMode="auto">
            <a:xfrm>
              <a:off x="2744" y="1207"/>
              <a:ext cx="21" cy="102"/>
            </a:xfrm>
            <a:custGeom>
              <a:avLst/>
              <a:gdLst>
                <a:gd name="T0" fmla="*/ 7 w 9"/>
                <a:gd name="T1" fmla="*/ 42 h 43"/>
                <a:gd name="T2" fmla="*/ 2 w 9"/>
                <a:gd name="T3" fmla="*/ 22 h 43"/>
                <a:gd name="T4" fmla="*/ 1 w 9"/>
                <a:gd name="T5" fmla="*/ 1 h 43"/>
                <a:gd name="T6" fmla="*/ 2 w 9"/>
                <a:gd name="T7" fmla="*/ 0 h 43"/>
                <a:gd name="T8" fmla="*/ 3 w 9"/>
                <a:gd name="T9" fmla="*/ 1 h 43"/>
                <a:gd name="T10" fmla="*/ 4 w 9"/>
                <a:gd name="T11" fmla="*/ 21 h 43"/>
                <a:gd name="T12" fmla="*/ 9 w 9"/>
                <a:gd name="T13" fmla="*/ 41 h 43"/>
                <a:gd name="T14" fmla="*/ 9 w 9"/>
                <a:gd name="T15" fmla="*/ 41 h 43"/>
                <a:gd name="T16" fmla="*/ 8 w 9"/>
                <a:gd name="T17" fmla="*/ 42 h 43"/>
                <a:gd name="T18" fmla="*/ 7 w 9"/>
                <a:gd name="T19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43">
                  <a:moveTo>
                    <a:pt x="7" y="42"/>
                  </a:moveTo>
                  <a:cubicBezTo>
                    <a:pt x="4" y="35"/>
                    <a:pt x="3" y="29"/>
                    <a:pt x="2" y="22"/>
                  </a:cubicBezTo>
                  <a:cubicBezTo>
                    <a:pt x="1" y="15"/>
                    <a:pt x="0" y="8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2" y="8"/>
                    <a:pt x="3" y="15"/>
                    <a:pt x="4" y="21"/>
                  </a:cubicBezTo>
                  <a:cubicBezTo>
                    <a:pt x="5" y="28"/>
                    <a:pt x="6" y="35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2"/>
                    <a:pt x="9" y="42"/>
                    <a:pt x="8" y="42"/>
                  </a:cubicBezTo>
                  <a:cubicBezTo>
                    <a:pt x="8" y="43"/>
                    <a:pt x="7" y="42"/>
                    <a:pt x="7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60"/>
            <p:cNvSpPr/>
            <p:nvPr/>
          </p:nvSpPr>
          <p:spPr bwMode="auto">
            <a:xfrm>
              <a:off x="2763" y="1169"/>
              <a:ext cx="107" cy="19"/>
            </a:xfrm>
            <a:custGeom>
              <a:avLst/>
              <a:gdLst>
                <a:gd name="T0" fmla="*/ 1 w 45"/>
                <a:gd name="T1" fmla="*/ 1 h 8"/>
                <a:gd name="T2" fmla="*/ 23 w 45"/>
                <a:gd name="T3" fmla="*/ 2 h 8"/>
                <a:gd name="T4" fmla="*/ 44 w 45"/>
                <a:gd name="T5" fmla="*/ 7 h 8"/>
                <a:gd name="T6" fmla="*/ 44 w 45"/>
                <a:gd name="T7" fmla="*/ 8 h 8"/>
                <a:gd name="T8" fmla="*/ 44 w 45"/>
                <a:gd name="T9" fmla="*/ 8 h 8"/>
                <a:gd name="T10" fmla="*/ 44 w 45"/>
                <a:gd name="T11" fmla="*/ 8 h 8"/>
                <a:gd name="T12" fmla="*/ 22 w 45"/>
                <a:gd name="T13" fmla="*/ 3 h 8"/>
                <a:gd name="T14" fmla="*/ 1 w 45"/>
                <a:gd name="T15" fmla="*/ 3 h 8"/>
                <a:gd name="T16" fmla="*/ 1 w 45"/>
                <a:gd name="T17" fmla="*/ 3 h 8"/>
                <a:gd name="T18" fmla="*/ 0 w 45"/>
                <a:gd name="T19" fmla="*/ 2 h 8"/>
                <a:gd name="T20" fmla="*/ 1 w 45"/>
                <a:gd name="T21" fmla="*/ 1 h 8"/>
                <a:gd name="T22" fmla="*/ 1 w 45"/>
                <a:gd name="T2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8">
                  <a:moveTo>
                    <a:pt x="1" y="1"/>
                  </a:moveTo>
                  <a:cubicBezTo>
                    <a:pt x="8" y="0"/>
                    <a:pt x="15" y="1"/>
                    <a:pt x="23" y="2"/>
                  </a:cubicBezTo>
                  <a:cubicBezTo>
                    <a:pt x="30" y="3"/>
                    <a:pt x="37" y="5"/>
                    <a:pt x="44" y="7"/>
                  </a:cubicBezTo>
                  <a:cubicBezTo>
                    <a:pt x="44" y="7"/>
                    <a:pt x="45" y="7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37" y="6"/>
                    <a:pt x="30" y="4"/>
                    <a:pt x="22" y="3"/>
                  </a:cubicBezTo>
                  <a:cubicBezTo>
                    <a:pt x="15" y="3"/>
                    <a:pt x="8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3" name="矩形 82"/>
          <p:cNvSpPr/>
          <p:nvPr/>
        </p:nvSpPr>
        <p:spPr bwMode="auto">
          <a:xfrm>
            <a:off x="2786896" y="1708183"/>
            <a:ext cx="3570208" cy="769441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>
              <a:tabLst>
                <a:tab pos="625475" algn="l"/>
              </a:tabLst>
            </a:pPr>
            <a:r>
              <a:rPr lang="zh-CN" altLang="en-US" sz="4400" kern="100">
                <a:solidFill>
                  <a:srgbClr val="DBC0A9"/>
                </a:solidFill>
                <a:latin typeface="+mj-ea"/>
                <a:ea typeface="+mj-ea"/>
                <a:cs typeface="Times New Roman" panose="02020603050405020304" pitchFamily="18" charset="0"/>
              </a:rPr>
              <a:t>工作经验总结</a:t>
            </a:r>
            <a:endParaRPr lang="zh-CN" altLang="en-US" sz="4400" kern="100">
              <a:solidFill>
                <a:srgbClr val="DBC0A9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2752530" y="2547581"/>
            <a:ext cx="3638939" cy="30777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细黑"/>
                <a:ea typeface="微软雅黑 Light"/>
                <a:cs typeface="+mn-cs"/>
              </a:rPr>
              <a:t>复古文艺小清新年终总结汇报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华文细黑"/>
              <a:ea typeface="微软雅黑 Light"/>
              <a:cs typeface="+mn-cs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2156097" y="2900886"/>
            <a:ext cx="4831805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 Light"/>
                <a:cs typeface="+mn-cs"/>
              </a:rPr>
              <a:t>Lorem ipsum dolor sit amet, consectetur adipiscing elit. Donec luctus nibh sit amet sem vulputate venenatis bibendum orci pulvinar.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 Light" panose="020F0302020204030204"/>
              <a:ea typeface="微软雅黑 Light"/>
              <a:cs typeface="+mn-cs"/>
            </a:endParaRPr>
          </a:p>
        </p:txBody>
      </p:sp>
      <p:sp>
        <p:nvSpPr>
          <p:cNvPr id="86" name="矩形: 圆角 85"/>
          <p:cNvSpPr/>
          <p:nvPr/>
        </p:nvSpPr>
        <p:spPr>
          <a:xfrm>
            <a:off x="3897442" y="3694496"/>
            <a:ext cx="1349115" cy="262328"/>
          </a:xfrm>
          <a:prstGeom prst="roundRect">
            <a:avLst>
              <a:gd name="adj" fmla="val 50000"/>
            </a:avLst>
          </a:prstGeom>
          <a:solidFill>
            <a:srgbClr val="FFC5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050">
                <a:solidFill>
                  <a:schemeClr val="bg1"/>
                </a:solidFill>
                <a:latin typeface="汉仪大宋简"/>
                <a:ea typeface="汉仪大宋简"/>
              </a:rPr>
              <a:t>第叁单元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汉仪大宋简"/>
              <a:ea typeface="汉仪大宋简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>
            <a:spLocks noChangeArrowheads="1"/>
          </p:cNvSpPr>
          <p:nvPr/>
        </p:nvSpPr>
        <p:spPr bwMode="auto">
          <a:xfrm>
            <a:off x="3556337" y="245457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汉仪大宋简"/>
                <a:ea typeface="汉仪大宋简"/>
                <a:cs typeface="+mn-cs"/>
              </a:rPr>
              <a:t>工作经验总结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汉仪大宋简"/>
              <a:ea typeface="汉仪大宋简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25453" y="707381"/>
            <a:ext cx="1693092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1" i="1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方正兰亭黑_GBK"/>
                <a:cs typeface="+mn-cs"/>
              </a:rPr>
              <a:t>Work experience summary</a:t>
            </a:r>
            <a:endParaRPr kumimoji="0" lang="en-US" altLang="zh-CN" sz="900" b="1" i="1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ea typeface="方正兰亭黑_GBK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473036" y="1031008"/>
            <a:ext cx="197928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735549" y="1411288"/>
            <a:ext cx="1123950" cy="1123950"/>
          </a:xfrm>
          <a:prstGeom prst="ellipse">
            <a:avLst/>
          </a:prstGeom>
          <a:solidFill>
            <a:srgbClr val="F5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313002" y="1116483"/>
            <a:ext cx="447675" cy="447675"/>
          </a:xfrm>
          <a:prstGeom prst="ellipse">
            <a:avLst/>
          </a:prstGeom>
          <a:solidFill>
            <a:srgbClr val="EADAC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834496" y="1411288"/>
            <a:ext cx="257175" cy="257175"/>
          </a:xfrm>
          <a:prstGeom prst="ellipse">
            <a:avLst/>
          </a:prstGeom>
          <a:solidFill>
            <a:srgbClr val="FFC5A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959887" y="1411288"/>
            <a:ext cx="1123950" cy="1123950"/>
          </a:xfrm>
          <a:prstGeom prst="ellipse">
            <a:avLst/>
          </a:prstGeom>
          <a:solidFill>
            <a:srgbClr val="EADAC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638842" y="1268413"/>
            <a:ext cx="447675" cy="447675"/>
          </a:xfrm>
          <a:prstGeom prst="ellipse">
            <a:avLst/>
          </a:prstGeom>
          <a:solidFill>
            <a:srgbClr val="FFC5A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947535" y="2173035"/>
            <a:ext cx="257175" cy="257175"/>
          </a:xfrm>
          <a:prstGeom prst="ellipse">
            <a:avLst/>
          </a:prstGeom>
          <a:solidFill>
            <a:srgbClr val="FADE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735549" y="3343976"/>
            <a:ext cx="1123950" cy="1123950"/>
          </a:xfrm>
          <a:prstGeom prst="ellipse">
            <a:avLst/>
          </a:prstGeom>
          <a:solidFill>
            <a:srgbClr val="FADE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959887" y="3343976"/>
            <a:ext cx="1123950" cy="1123950"/>
          </a:xfrm>
          <a:prstGeom prst="ellipse">
            <a:avLst/>
          </a:prstGeom>
          <a:solidFill>
            <a:srgbClr val="FFC5A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31964" y="4068612"/>
            <a:ext cx="257175" cy="257175"/>
          </a:xfrm>
          <a:prstGeom prst="ellipse">
            <a:avLst/>
          </a:prstGeom>
          <a:solidFill>
            <a:srgbClr val="F7F1E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1515409" y="3120138"/>
            <a:ext cx="447675" cy="447675"/>
          </a:xfrm>
          <a:prstGeom prst="ellipse">
            <a:avLst/>
          </a:prstGeom>
          <a:solidFill>
            <a:srgbClr val="FFC5A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628447" y="3499005"/>
            <a:ext cx="447675" cy="447675"/>
          </a:xfrm>
          <a:prstGeom prst="ellipse">
            <a:avLst/>
          </a:prstGeom>
          <a:solidFill>
            <a:srgbClr val="F5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648092" y="4286270"/>
            <a:ext cx="257175" cy="257175"/>
          </a:xfrm>
          <a:prstGeom prst="ellipse">
            <a:avLst/>
          </a:prstGeom>
          <a:solidFill>
            <a:srgbClr val="EADAC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15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3" name="矩形 32" descr="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"/>
          <p:cNvSpPr/>
          <p:nvPr/>
        </p:nvSpPr>
        <p:spPr>
          <a:xfrm>
            <a:off x="2235686" y="1335679"/>
            <a:ext cx="144097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细黑"/>
                <a:ea typeface="汉仪大宋简"/>
                <a:cs typeface="+mn-cs"/>
                <a:sym typeface="+mn-lt"/>
              </a:rPr>
              <a:t>工作经验总结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华文细黑"/>
              <a:ea typeface="汉仪大宋简"/>
              <a:cs typeface="+mn-cs"/>
              <a:sym typeface="+mn-lt"/>
            </a:endParaRPr>
          </a:p>
        </p:txBody>
      </p:sp>
      <p:sp>
        <p:nvSpPr>
          <p:cNvPr id="34" name="矩形 33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2243637" y="1610622"/>
            <a:ext cx="2150345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35" name="矩形 34" descr="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"/>
          <p:cNvSpPr/>
          <p:nvPr/>
        </p:nvSpPr>
        <p:spPr>
          <a:xfrm>
            <a:off x="6386267" y="1335679"/>
            <a:ext cx="144097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细黑"/>
                <a:ea typeface="汉仪大宋简"/>
                <a:cs typeface="+mn-cs"/>
                <a:sym typeface="+mn-lt"/>
              </a:rPr>
              <a:t>工作经验总结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华文细黑"/>
              <a:ea typeface="汉仪大宋简"/>
              <a:cs typeface="+mn-cs"/>
              <a:sym typeface="+mn-lt"/>
            </a:endParaRPr>
          </a:p>
        </p:txBody>
      </p:sp>
      <p:sp>
        <p:nvSpPr>
          <p:cNvPr id="36" name="矩形 35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6394218" y="1610622"/>
            <a:ext cx="2150345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37" name="矩形 36" descr="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"/>
          <p:cNvSpPr/>
          <p:nvPr/>
        </p:nvSpPr>
        <p:spPr>
          <a:xfrm>
            <a:off x="2283394" y="3198829"/>
            <a:ext cx="144097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细黑"/>
                <a:ea typeface="汉仪大宋简"/>
                <a:cs typeface="+mn-cs"/>
                <a:sym typeface="+mn-lt"/>
              </a:rPr>
              <a:t>工作经验总结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华文细黑"/>
              <a:ea typeface="汉仪大宋简"/>
              <a:cs typeface="+mn-cs"/>
              <a:sym typeface="+mn-lt"/>
            </a:endParaRPr>
          </a:p>
        </p:txBody>
      </p:sp>
      <p:sp>
        <p:nvSpPr>
          <p:cNvPr id="38" name="矩形 3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2291345" y="3473772"/>
            <a:ext cx="2150345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39" name="矩形 38" descr="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"/>
          <p:cNvSpPr/>
          <p:nvPr/>
        </p:nvSpPr>
        <p:spPr>
          <a:xfrm>
            <a:off x="6433975" y="3198829"/>
            <a:ext cx="144097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细黑"/>
                <a:ea typeface="汉仪大宋简"/>
                <a:cs typeface="+mn-cs"/>
                <a:sym typeface="+mn-lt"/>
              </a:rPr>
              <a:t>工作经验总结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华文细黑"/>
              <a:ea typeface="汉仪大宋简"/>
              <a:cs typeface="+mn-cs"/>
              <a:sym typeface="+mn-lt"/>
            </a:endParaRPr>
          </a:p>
        </p:txBody>
      </p:sp>
      <p:sp>
        <p:nvSpPr>
          <p:cNvPr id="40" name="矩形 39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6441926" y="3473772"/>
            <a:ext cx="2150345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41" name="Freeform 5" descr="e7d195523061f1c09e9d68d7cf438b91ef959ecb14fc25d26BBA7F7DBC18E55DFF4014AF651F0BF2569D4B6C1DA7F1A4683A481403BD872FC687266AD13265C1DE7C373772FD8728ABDD69ADD03BFF5BE2862BC891DBB79E8C77DB9F81EA0053539D41D50664315879CF6697605FEBBB6C490CE8797437DDE478C096EDB5D7F628DC21DB53EEF33FBB758B9C20194E31"/>
          <p:cNvSpPr>
            <a:spLocks noEditPoints="1"/>
          </p:cNvSpPr>
          <p:nvPr/>
        </p:nvSpPr>
        <p:spPr bwMode="auto">
          <a:xfrm>
            <a:off x="5301891" y="1785648"/>
            <a:ext cx="439943" cy="375231"/>
          </a:xfrm>
          <a:custGeom>
            <a:avLst/>
            <a:gdLst>
              <a:gd name="T0" fmla="*/ 689 w 746"/>
              <a:gd name="T1" fmla="*/ 125 h 638"/>
              <a:gd name="T2" fmla="*/ 552 w 746"/>
              <a:gd name="T3" fmla="*/ 125 h 638"/>
              <a:gd name="T4" fmla="*/ 552 w 746"/>
              <a:gd name="T5" fmla="*/ 57 h 638"/>
              <a:gd name="T6" fmla="*/ 495 w 746"/>
              <a:gd name="T7" fmla="*/ 0 h 638"/>
              <a:gd name="T8" fmla="*/ 253 w 746"/>
              <a:gd name="T9" fmla="*/ 0 h 638"/>
              <a:gd name="T10" fmla="*/ 196 w 746"/>
              <a:gd name="T11" fmla="*/ 57 h 638"/>
              <a:gd name="T12" fmla="*/ 196 w 746"/>
              <a:gd name="T13" fmla="*/ 125 h 638"/>
              <a:gd name="T14" fmla="*/ 57 w 746"/>
              <a:gd name="T15" fmla="*/ 125 h 638"/>
              <a:gd name="T16" fmla="*/ 0 w 746"/>
              <a:gd name="T17" fmla="*/ 182 h 638"/>
              <a:gd name="T18" fmla="*/ 0 w 746"/>
              <a:gd name="T19" fmla="*/ 581 h 638"/>
              <a:gd name="T20" fmla="*/ 57 w 746"/>
              <a:gd name="T21" fmla="*/ 638 h 638"/>
              <a:gd name="T22" fmla="*/ 689 w 746"/>
              <a:gd name="T23" fmla="*/ 638 h 638"/>
              <a:gd name="T24" fmla="*/ 746 w 746"/>
              <a:gd name="T25" fmla="*/ 581 h 638"/>
              <a:gd name="T26" fmla="*/ 746 w 746"/>
              <a:gd name="T27" fmla="*/ 182 h 638"/>
              <a:gd name="T28" fmla="*/ 689 w 746"/>
              <a:gd name="T29" fmla="*/ 125 h 638"/>
              <a:gd name="T30" fmla="*/ 239 w 746"/>
              <a:gd name="T31" fmla="*/ 57 h 638"/>
              <a:gd name="T32" fmla="*/ 253 w 746"/>
              <a:gd name="T33" fmla="*/ 44 h 638"/>
              <a:gd name="T34" fmla="*/ 495 w 746"/>
              <a:gd name="T35" fmla="*/ 44 h 638"/>
              <a:gd name="T36" fmla="*/ 508 w 746"/>
              <a:gd name="T37" fmla="*/ 57 h 638"/>
              <a:gd name="T38" fmla="*/ 508 w 746"/>
              <a:gd name="T39" fmla="*/ 125 h 638"/>
              <a:gd name="T40" fmla="*/ 239 w 746"/>
              <a:gd name="T41" fmla="*/ 125 h 638"/>
              <a:gd name="T42" fmla="*/ 239 w 746"/>
              <a:gd name="T43" fmla="*/ 57 h 638"/>
              <a:gd name="T44" fmla="*/ 57 w 746"/>
              <a:gd name="T45" fmla="*/ 169 h 638"/>
              <a:gd name="T46" fmla="*/ 689 w 746"/>
              <a:gd name="T47" fmla="*/ 169 h 638"/>
              <a:gd name="T48" fmla="*/ 703 w 746"/>
              <a:gd name="T49" fmla="*/ 182 h 638"/>
              <a:gd name="T50" fmla="*/ 703 w 746"/>
              <a:gd name="T51" fmla="*/ 295 h 638"/>
              <a:gd name="T52" fmla="*/ 545 w 746"/>
              <a:gd name="T53" fmla="*/ 295 h 638"/>
              <a:gd name="T54" fmla="*/ 545 w 746"/>
              <a:gd name="T55" fmla="*/ 267 h 638"/>
              <a:gd name="T56" fmla="*/ 501 w 746"/>
              <a:gd name="T57" fmla="*/ 267 h 638"/>
              <a:gd name="T58" fmla="*/ 501 w 746"/>
              <a:gd name="T59" fmla="*/ 295 h 638"/>
              <a:gd name="T60" fmla="*/ 245 w 746"/>
              <a:gd name="T61" fmla="*/ 295 h 638"/>
              <a:gd name="T62" fmla="*/ 245 w 746"/>
              <a:gd name="T63" fmla="*/ 266 h 638"/>
              <a:gd name="T64" fmla="*/ 201 w 746"/>
              <a:gd name="T65" fmla="*/ 266 h 638"/>
              <a:gd name="T66" fmla="*/ 201 w 746"/>
              <a:gd name="T67" fmla="*/ 295 h 638"/>
              <a:gd name="T68" fmla="*/ 43 w 746"/>
              <a:gd name="T69" fmla="*/ 295 h 638"/>
              <a:gd name="T70" fmla="*/ 43 w 746"/>
              <a:gd name="T71" fmla="*/ 182 h 638"/>
              <a:gd name="T72" fmla="*/ 57 w 746"/>
              <a:gd name="T73" fmla="*/ 169 h 638"/>
              <a:gd name="T74" fmla="*/ 689 w 746"/>
              <a:gd name="T75" fmla="*/ 594 h 638"/>
              <a:gd name="T76" fmla="*/ 57 w 746"/>
              <a:gd name="T77" fmla="*/ 594 h 638"/>
              <a:gd name="T78" fmla="*/ 43 w 746"/>
              <a:gd name="T79" fmla="*/ 581 h 638"/>
              <a:gd name="T80" fmla="*/ 43 w 746"/>
              <a:gd name="T81" fmla="*/ 338 h 638"/>
              <a:gd name="T82" fmla="*/ 201 w 746"/>
              <a:gd name="T83" fmla="*/ 338 h 638"/>
              <a:gd name="T84" fmla="*/ 201 w 746"/>
              <a:gd name="T85" fmla="*/ 368 h 638"/>
              <a:gd name="T86" fmla="*/ 245 w 746"/>
              <a:gd name="T87" fmla="*/ 368 h 638"/>
              <a:gd name="T88" fmla="*/ 245 w 746"/>
              <a:gd name="T89" fmla="*/ 338 h 638"/>
              <a:gd name="T90" fmla="*/ 501 w 746"/>
              <a:gd name="T91" fmla="*/ 338 h 638"/>
              <a:gd name="T92" fmla="*/ 501 w 746"/>
              <a:gd name="T93" fmla="*/ 369 h 638"/>
              <a:gd name="T94" fmla="*/ 545 w 746"/>
              <a:gd name="T95" fmla="*/ 369 h 638"/>
              <a:gd name="T96" fmla="*/ 545 w 746"/>
              <a:gd name="T97" fmla="*/ 338 h 638"/>
              <a:gd name="T98" fmla="*/ 703 w 746"/>
              <a:gd name="T99" fmla="*/ 338 h 638"/>
              <a:gd name="T100" fmla="*/ 703 w 746"/>
              <a:gd name="T101" fmla="*/ 581 h 638"/>
              <a:gd name="T102" fmla="*/ 689 w 746"/>
              <a:gd name="T103" fmla="*/ 594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46" h="638">
                <a:moveTo>
                  <a:pt x="689" y="125"/>
                </a:moveTo>
                <a:cubicBezTo>
                  <a:pt x="552" y="125"/>
                  <a:pt x="552" y="125"/>
                  <a:pt x="552" y="125"/>
                </a:cubicBezTo>
                <a:cubicBezTo>
                  <a:pt x="552" y="57"/>
                  <a:pt x="552" y="57"/>
                  <a:pt x="552" y="57"/>
                </a:cubicBezTo>
                <a:cubicBezTo>
                  <a:pt x="552" y="26"/>
                  <a:pt x="526" y="0"/>
                  <a:pt x="495" y="0"/>
                </a:cubicBezTo>
                <a:cubicBezTo>
                  <a:pt x="253" y="0"/>
                  <a:pt x="253" y="0"/>
                  <a:pt x="253" y="0"/>
                </a:cubicBezTo>
                <a:cubicBezTo>
                  <a:pt x="221" y="0"/>
                  <a:pt x="196" y="26"/>
                  <a:pt x="196" y="57"/>
                </a:cubicBezTo>
                <a:cubicBezTo>
                  <a:pt x="196" y="125"/>
                  <a:pt x="196" y="125"/>
                  <a:pt x="196" y="125"/>
                </a:cubicBezTo>
                <a:cubicBezTo>
                  <a:pt x="57" y="125"/>
                  <a:pt x="57" y="125"/>
                  <a:pt x="57" y="125"/>
                </a:cubicBezTo>
                <a:cubicBezTo>
                  <a:pt x="25" y="125"/>
                  <a:pt x="0" y="151"/>
                  <a:pt x="0" y="182"/>
                </a:cubicBezTo>
                <a:cubicBezTo>
                  <a:pt x="0" y="581"/>
                  <a:pt x="0" y="581"/>
                  <a:pt x="0" y="581"/>
                </a:cubicBezTo>
                <a:cubicBezTo>
                  <a:pt x="0" y="612"/>
                  <a:pt x="25" y="638"/>
                  <a:pt x="57" y="638"/>
                </a:cubicBezTo>
                <a:cubicBezTo>
                  <a:pt x="689" y="638"/>
                  <a:pt x="689" y="638"/>
                  <a:pt x="689" y="638"/>
                </a:cubicBezTo>
                <a:cubicBezTo>
                  <a:pt x="721" y="638"/>
                  <a:pt x="746" y="612"/>
                  <a:pt x="746" y="581"/>
                </a:cubicBezTo>
                <a:cubicBezTo>
                  <a:pt x="746" y="182"/>
                  <a:pt x="746" y="182"/>
                  <a:pt x="746" y="182"/>
                </a:cubicBezTo>
                <a:cubicBezTo>
                  <a:pt x="746" y="151"/>
                  <a:pt x="721" y="125"/>
                  <a:pt x="689" y="125"/>
                </a:cubicBezTo>
                <a:close/>
                <a:moveTo>
                  <a:pt x="239" y="57"/>
                </a:moveTo>
                <a:cubicBezTo>
                  <a:pt x="239" y="50"/>
                  <a:pt x="245" y="44"/>
                  <a:pt x="253" y="44"/>
                </a:cubicBezTo>
                <a:cubicBezTo>
                  <a:pt x="495" y="44"/>
                  <a:pt x="495" y="44"/>
                  <a:pt x="495" y="44"/>
                </a:cubicBezTo>
                <a:cubicBezTo>
                  <a:pt x="502" y="44"/>
                  <a:pt x="508" y="50"/>
                  <a:pt x="508" y="57"/>
                </a:cubicBezTo>
                <a:cubicBezTo>
                  <a:pt x="508" y="125"/>
                  <a:pt x="508" y="125"/>
                  <a:pt x="508" y="125"/>
                </a:cubicBezTo>
                <a:cubicBezTo>
                  <a:pt x="239" y="125"/>
                  <a:pt x="239" y="125"/>
                  <a:pt x="239" y="125"/>
                </a:cubicBezTo>
                <a:lnTo>
                  <a:pt x="239" y="57"/>
                </a:lnTo>
                <a:close/>
                <a:moveTo>
                  <a:pt x="57" y="169"/>
                </a:moveTo>
                <a:cubicBezTo>
                  <a:pt x="689" y="169"/>
                  <a:pt x="689" y="169"/>
                  <a:pt x="689" y="169"/>
                </a:cubicBezTo>
                <a:cubicBezTo>
                  <a:pt x="697" y="169"/>
                  <a:pt x="703" y="175"/>
                  <a:pt x="703" y="182"/>
                </a:cubicBezTo>
                <a:cubicBezTo>
                  <a:pt x="703" y="295"/>
                  <a:pt x="703" y="295"/>
                  <a:pt x="703" y="295"/>
                </a:cubicBezTo>
                <a:cubicBezTo>
                  <a:pt x="545" y="295"/>
                  <a:pt x="545" y="295"/>
                  <a:pt x="545" y="295"/>
                </a:cubicBezTo>
                <a:cubicBezTo>
                  <a:pt x="545" y="267"/>
                  <a:pt x="545" y="267"/>
                  <a:pt x="545" y="267"/>
                </a:cubicBezTo>
                <a:cubicBezTo>
                  <a:pt x="501" y="267"/>
                  <a:pt x="501" y="267"/>
                  <a:pt x="501" y="267"/>
                </a:cubicBezTo>
                <a:cubicBezTo>
                  <a:pt x="501" y="295"/>
                  <a:pt x="501" y="295"/>
                  <a:pt x="501" y="295"/>
                </a:cubicBezTo>
                <a:cubicBezTo>
                  <a:pt x="245" y="295"/>
                  <a:pt x="245" y="295"/>
                  <a:pt x="245" y="295"/>
                </a:cubicBezTo>
                <a:cubicBezTo>
                  <a:pt x="245" y="266"/>
                  <a:pt x="245" y="266"/>
                  <a:pt x="245" y="266"/>
                </a:cubicBezTo>
                <a:cubicBezTo>
                  <a:pt x="201" y="266"/>
                  <a:pt x="201" y="266"/>
                  <a:pt x="201" y="266"/>
                </a:cubicBezTo>
                <a:cubicBezTo>
                  <a:pt x="201" y="295"/>
                  <a:pt x="201" y="295"/>
                  <a:pt x="201" y="295"/>
                </a:cubicBezTo>
                <a:cubicBezTo>
                  <a:pt x="43" y="295"/>
                  <a:pt x="43" y="295"/>
                  <a:pt x="43" y="295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43" y="175"/>
                  <a:pt x="49" y="169"/>
                  <a:pt x="57" y="169"/>
                </a:cubicBezTo>
                <a:close/>
                <a:moveTo>
                  <a:pt x="689" y="594"/>
                </a:moveTo>
                <a:cubicBezTo>
                  <a:pt x="57" y="594"/>
                  <a:pt x="57" y="594"/>
                  <a:pt x="57" y="594"/>
                </a:cubicBezTo>
                <a:cubicBezTo>
                  <a:pt x="49" y="594"/>
                  <a:pt x="43" y="588"/>
                  <a:pt x="43" y="581"/>
                </a:cubicBezTo>
                <a:cubicBezTo>
                  <a:pt x="43" y="338"/>
                  <a:pt x="43" y="338"/>
                  <a:pt x="43" y="338"/>
                </a:cubicBezTo>
                <a:cubicBezTo>
                  <a:pt x="201" y="338"/>
                  <a:pt x="201" y="338"/>
                  <a:pt x="201" y="338"/>
                </a:cubicBezTo>
                <a:cubicBezTo>
                  <a:pt x="201" y="368"/>
                  <a:pt x="201" y="368"/>
                  <a:pt x="201" y="368"/>
                </a:cubicBezTo>
                <a:cubicBezTo>
                  <a:pt x="245" y="368"/>
                  <a:pt x="245" y="368"/>
                  <a:pt x="245" y="368"/>
                </a:cubicBezTo>
                <a:cubicBezTo>
                  <a:pt x="245" y="338"/>
                  <a:pt x="245" y="338"/>
                  <a:pt x="245" y="338"/>
                </a:cubicBezTo>
                <a:cubicBezTo>
                  <a:pt x="501" y="338"/>
                  <a:pt x="501" y="338"/>
                  <a:pt x="501" y="338"/>
                </a:cubicBezTo>
                <a:cubicBezTo>
                  <a:pt x="501" y="369"/>
                  <a:pt x="501" y="369"/>
                  <a:pt x="501" y="369"/>
                </a:cubicBezTo>
                <a:cubicBezTo>
                  <a:pt x="545" y="369"/>
                  <a:pt x="545" y="369"/>
                  <a:pt x="545" y="369"/>
                </a:cubicBezTo>
                <a:cubicBezTo>
                  <a:pt x="545" y="338"/>
                  <a:pt x="545" y="338"/>
                  <a:pt x="545" y="338"/>
                </a:cubicBezTo>
                <a:cubicBezTo>
                  <a:pt x="703" y="338"/>
                  <a:pt x="703" y="338"/>
                  <a:pt x="703" y="338"/>
                </a:cubicBezTo>
                <a:cubicBezTo>
                  <a:pt x="703" y="581"/>
                  <a:pt x="703" y="581"/>
                  <a:pt x="703" y="581"/>
                </a:cubicBezTo>
                <a:cubicBezTo>
                  <a:pt x="703" y="588"/>
                  <a:pt x="697" y="594"/>
                  <a:pt x="689" y="59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</a:endParaRPr>
          </a:p>
        </p:txBody>
      </p:sp>
      <p:grpSp>
        <p:nvGrpSpPr>
          <p:cNvPr id="42" name="Group 8" descr="e7d195523061f1c09e9d68d7cf438b91ef959ecb14fc25d26BBA7F7DBC18E55DFF4014AF651F0BF2569D4B6C1DA7F1A4683A481403BD872FC687266AD13265C1DE7C373772FD8728ABDD69ADD03BFF5BE2862BC891DBB79E8C77DB9F81EA0053539D41D50664315879CF6697605FEBBB6C490CE8797437DDE478C096EDB5D7F628DC21DB53EEF33FBB758B9C20194E31"/>
          <p:cNvGrpSpPr>
            <a:grpSpLocks noChangeAspect="1"/>
          </p:cNvGrpSpPr>
          <p:nvPr/>
        </p:nvGrpSpPr>
        <p:grpSpPr bwMode="auto">
          <a:xfrm>
            <a:off x="1108769" y="1753211"/>
            <a:ext cx="377510" cy="440104"/>
            <a:chOff x="2492" y="1167"/>
            <a:chExt cx="778" cy="907"/>
          </a:xfrm>
          <a:solidFill>
            <a:sysClr val="window" lastClr="FFFFFF"/>
          </a:solidFill>
        </p:grpSpPr>
        <p:sp>
          <p:nvSpPr>
            <p:cNvPr id="43" name="Freeform 9"/>
            <p:cNvSpPr>
              <a:spLocks noEditPoints="1"/>
            </p:cNvSpPr>
            <p:nvPr/>
          </p:nvSpPr>
          <p:spPr bwMode="auto">
            <a:xfrm>
              <a:off x="2492" y="1167"/>
              <a:ext cx="778" cy="907"/>
            </a:xfrm>
            <a:custGeom>
              <a:avLst/>
              <a:gdLst>
                <a:gd name="T0" fmla="*/ 579 w 636"/>
                <a:gd name="T1" fmla="*/ 0 h 746"/>
                <a:gd name="T2" fmla="*/ 57 w 636"/>
                <a:gd name="T3" fmla="*/ 0 h 746"/>
                <a:gd name="T4" fmla="*/ 0 w 636"/>
                <a:gd name="T5" fmla="*/ 57 h 746"/>
                <a:gd name="T6" fmla="*/ 0 w 636"/>
                <a:gd name="T7" fmla="*/ 689 h 746"/>
                <a:gd name="T8" fmla="*/ 57 w 636"/>
                <a:gd name="T9" fmla="*/ 746 h 746"/>
                <a:gd name="T10" fmla="*/ 579 w 636"/>
                <a:gd name="T11" fmla="*/ 746 h 746"/>
                <a:gd name="T12" fmla="*/ 636 w 636"/>
                <a:gd name="T13" fmla="*/ 689 h 746"/>
                <a:gd name="T14" fmla="*/ 636 w 636"/>
                <a:gd name="T15" fmla="*/ 57 h 746"/>
                <a:gd name="T16" fmla="*/ 579 w 636"/>
                <a:gd name="T17" fmla="*/ 0 h 746"/>
                <a:gd name="T18" fmla="*/ 43 w 636"/>
                <a:gd name="T19" fmla="*/ 689 h 746"/>
                <a:gd name="T20" fmla="*/ 43 w 636"/>
                <a:gd name="T21" fmla="*/ 57 h 746"/>
                <a:gd name="T22" fmla="*/ 57 w 636"/>
                <a:gd name="T23" fmla="*/ 43 h 746"/>
                <a:gd name="T24" fmla="*/ 94 w 636"/>
                <a:gd name="T25" fmla="*/ 43 h 746"/>
                <a:gd name="T26" fmla="*/ 94 w 636"/>
                <a:gd name="T27" fmla="*/ 703 h 746"/>
                <a:gd name="T28" fmla="*/ 57 w 636"/>
                <a:gd name="T29" fmla="*/ 703 h 746"/>
                <a:gd name="T30" fmla="*/ 43 w 636"/>
                <a:gd name="T31" fmla="*/ 689 h 746"/>
                <a:gd name="T32" fmla="*/ 593 w 636"/>
                <a:gd name="T33" fmla="*/ 689 h 746"/>
                <a:gd name="T34" fmla="*/ 579 w 636"/>
                <a:gd name="T35" fmla="*/ 703 h 746"/>
                <a:gd name="T36" fmla="*/ 138 w 636"/>
                <a:gd name="T37" fmla="*/ 703 h 746"/>
                <a:gd name="T38" fmla="*/ 138 w 636"/>
                <a:gd name="T39" fmla="*/ 43 h 746"/>
                <a:gd name="T40" fmla="*/ 579 w 636"/>
                <a:gd name="T41" fmla="*/ 43 h 746"/>
                <a:gd name="T42" fmla="*/ 593 w 636"/>
                <a:gd name="T43" fmla="*/ 57 h 746"/>
                <a:gd name="T44" fmla="*/ 593 w 636"/>
                <a:gd name="T45" fmla="*/ 689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6" h="746">
                  <a:moveTo>
                    <a:pt x="579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25" y="0"/>
                    <a:pt x="0" y="25"/>
                    <a:pt x="0" y="57"/>
                  </a:cubicBezTo>
                  <a:cubicBezTo>
                    <a:pt x="0" y="689"/>
                    <a:pt x="0" y="689"/>
                    <a:pt x="0" y="689"/>
                  </a:cubicBezTo>
                  <a:cubicBezTo>
                    <a:pt x="0" y="721"/>
                    <a:pt x="25" y="746"/>
                    <a:pt x="57" y="746"/>
                  </a:cubicBezTo>
                  <a:cubicBezTo>
                    <a:pt x="579" y="746"/>
                    <a:pt x="579" y="746"/>
                    <a:pt x="579" y="746"/>
                  </a:cubicBezTo>
                  <a:cubicBezTo>
                    <a:pt x="611" y="746"/>
                    <a:pt x="636" y="721"/>
                    <a:pt x="636" y="689"/>
                  </a:cubicBezTo>
                  <a:cubicBezTo>
                    <a:pt x="636" y="57"/>
                    <a:pt x="636" y="57"/>
                    <a:pt x="636" y="57"/>
                  </a:cubicBezTo>
                  <a:cubicBezTo>
                    <a:pt x="636" y="25"/>
                    <a:pt x="611" y="0"/>
                    <a:pt x="579" y="0"/>
                  </a:cubicBezTo>
                  <a:close/>
                  <a:moveTo>
                    <a:pt x="43" y="689"/>
                  </a:moveTo>
                  <a:cubicBezTo>
                    <a:pt x="43" y="57"/>
                    <a:pt x="43" y="57"/>
                    <a:pt x="43" y="57"/>
                  </a:cubicBezTo>
                  <a:cubicBezTo>
                    <a:pt x="43" y="49"/>
                    <a:pt x="49" y="43"/>
                    <a:pt x="57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4" y="703"/>
                    <a:pt x="94" y="703"/>
                    <a:pt x="94" y="703"/>
                  </a:cubicBezTo>
                  <a:cubicBezTo>
                    <a:pt x="57" y="703"/>
                    <a:pt x="57" y="703"/>
                    <a:pt x="57" y="703"/>
                  </a:cubicBezTo>
                  <a:cubicBezTo>
                    <a:pt x="49" y="703"/>
                    <a:pt x="43" y="697"/>
                    <a:pt x="43" y="689"/>
                  </a:cubicBezTo>
                  <a:close/>
                  <a:moveTo>
                    <a:pt x="593" y="689"/>
                  </a:moveTo>
                  <a:cubicBezTo>
                    <a:pt x="593" y="697"/>
                    <a:pt x="587" y="703"/>
                    <a:pt x="579" y="703"/>
                  </a:cubicBezTo>
                  <a:cubicBezTo>
                    <a:pt x="138" y="703"/>
                    <a:pt x="138" y="703"/>
                    <a:pt x="138" y="70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579" y="43"/>
                    <a:pt x="579" y="43"/>
                    <a:pt x="579" y="43"/>
                  </a:cubicBezTo>
                  <a:cubicBezTo>
                    <a:pt x="587" y="43"/>
                    <a:pt x="593" y="49"/>
                    <a:pt x="593" y="57"/>
                  </a:cubicBezTo>
                  <a:lnTo>
                    <a:pt x="593" y="6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endParaRPr>
            </a:p>
          </p:txBody>
        </p:sp>
        <p:sp>
          <p:nvSpPr>
            <p:cNvPr id="44" name="Rectangle 10"/>
            <p:cNvSpPr>
              <a:spLocks noChangeArrowheads="1"/>
            </p:cNvSpPr>
            <p:nvPr/>
          </p:nvSpPr>
          <p:spPr bwMode="auto">
            <a:xfrm>
              <a:off x="2694" y="1474"/>
              <a:ext cx="184" cy="5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endParaRPr>
            </a:p>
          </p:txBody>
        </p:sp>
        <p:sp>
          <p:nvSpPr>
            <p:cNvPr id="45" name="Rectangle 11"/>
            <p:cNvSpPr>
              <a:spLocks noChangeArrowheads="1"/>
            </p:cNvSpPr>
            <p:nvPr/>
          </p:nvSpPr>
          <p:spPr bwMode="auto">
            <a:xfrm>
              <a:off x="2694" y="1352"/>
              <a:ext cx="245" cy="5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endParaRPr>
            </a:p>
          </p:txBody>
        </p:sp>
        <p:sp>
          <p:nvSpPr>
            <p:cNvPr id="46" name="Freeform 12"/>
            <p:cNvSpPr>
              <a:spLocks noEditPoints="1"/>
            </p:cNvSpPr>
            <p:nvPr/>
          </p:nvSpPr>
          <p:spPr bwMode="auto">
            <a:xfrm>
              <a:off x="2968" y="1381"/>
              <a:ext cx="187" cy="606"/>
            </a:xfrm>
            <a:custGeom>
              <a:avLst/>
              <a:gdLst>
                <a:gd name="T0" fmla="*/ 0 w 153"/>
                <a:gd name="T1" fmla="*/ 76 h 498"/>
                <a:gd name="T2" fmla="*/ 0 w 153"/>
                <a:gd name="T3" fmla="*/ 441 h 498"/>
                <a:gd name="T4" fmla="*/ 57 w 153"/>
                <a:gd name="T5" fmla="*/ 498 h 498"/>
                <a:gd name="T6" fmla="*/ 96 w 153"/>
                <a:gd name="T7" fmla="*/ 498 h 498"/>
                <a:gd name="T8" fmla="*/ 153 w 153"/>
                <a:gd name="T9" fmla="*/ 441 h 498"/>
                <a:gd name="T10" fmla="*/ 153 w 153"/>
                <a:gd name="T11" fmla="*/ 76 h 498"/>
                <a:gd name="T12" fmla="*/ 77 w 153"/>
                <a:gd name="T13" fmla="*/ 0 h 498"/>
                <a:gd name="T14" fmla="*/ 0 w 153"/>
                <a:gd name="T15" fmla="*/ 76 h 498"/>
                <a:gd name="T16" fmla="*/ 109 w 153"/>
                <a:gd name="T17" fmla="*/ 441 h 498"/>
                <a:gd name="T18" fmla="*/ 96 w 153"/>
                <a:gd name="T19" fmla="*/ 454 h 498"/>
                <a:gd name="T20" fmla="*/ 57 w 153"/>
                <a:gd name="T21" fmla="*/ 454 h 498"/>
                <a:gd name="T22" fmla="*/ 44 w 153"/>
                <a:gd name="T23" fmla="*/ 441 h 498"/>
                <a:gd name="T24" fmla="*/ 44 w 153"/>
                <a:gd name="T25" fmla="*/ 94 h 498"/>
                <a:gd name="T26" fmla="*/ 77 w 153"/>
                <a:gd name="T27" fmla="*/ 62 h 498"/>
                <a:gd name="T28" fmla="*/ 109 w 153"/>
                <a:gd name="T29" fmla="*/ 94 h 498"/>
                <a:gd name="T30" fmla="*/ 109 w 153"/>
                <a:gd name="T31" fmla="*/ 441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3" h="498">
                  <a:moveTo>
                    <a:pt x="0" y="76"/>
                  </a:moveTo>
                  <a:cubicBezTo>
                    <a:pt x="0" y="441"/>
                    <a:pt x="0" y="441"/>
                    <a:pt x="0" y="441"/>
                  </a:cubicBezTo>
                  <a:cubicBezTo>
                    <a:pt x="0" y="472"/>
                    <a:pt x="26" y="498"/>
                    <a:pt x="57" y="49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28" y="498"/>
                    <a:pt x="153" y="472"/>
                    <a:pt x="153" y="441"/>
                  </a:cubicBezTo>
                  <a:cubicBezTo>
                    <a:pt x="153" y="76"/>
                    <a:pt x="153" y="76"/>
                    <a:pt x="153" y="76"/>
                  </a:cubicBezTo>
                  <a:cubicBezTo>
                    <a:pt x="77" y="0"/>
                    <a:pt x="77" y="0"/>
                    <a:pt x="77" y="0"/>
                  </a:cubicBezTo>
                  <a:lnTo>
                    <a:pt x="0" y="76"/>
                  </a:lnTo>
                  <a:close/>
                  <a:moveTo>
                    <a:pt x="109" y="441"/>
                  </a:moveTo>
                  <a:cubicBezTo>
                    <a:pt x="109" y="448"/>
                    <a:pt x="104" y="454"/>
                    <a:pt x="96" y="454"/>
                  </a:cubicBezTo>
                  <a:cubicBezTo>
                    <a:pt x="57" y="454"/>
                    <a:pt x="57" y="454"/>
                    <a:pt x="57" y="454"/>
                  </a:cubicBezTo>
                  <a:cubicBezTo>
                    <a:pt x="50" y="454"/>
                    <a:pt x="44" y="448"/>
                    <a:pt x="44" y="441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77" y="62"/>
                    <a:pt x="77" y="62"/>
                    <a:pt x="77" y="62"/>
                  </a:cubicBezTo>
                  <a:cubicBezTo>
                    <a:pt x="109" y="94"/>
                    <a:pt x="109" y="94"/>
                    <a:pt x="109" y="94"/>
                  </a:cubicBezTo>
                  <a:lnTo>
                    <a:pt x="109" y="4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015240" y="3694547"/>
            <a:ext cx="564569" cy="422808"/>
            <a:chOff x="3637671" y="1935727"/>
            <a:chExt cx="530206" cy="397074"/>
          </a:xfrm>
        </p:grpSpPr>
        <p:sp>
          <p:nvSpPr>
            <p:cNvPr id="48" name="Freeform 21"/>
            <p:cNvSpPr/>
            <p:nvPr/>
          </p:nvSpPr>
          <p:spPr bwMode="auto">
            <a:xfrm>
              <a:off x="3825452" y="2112463"/>
              <a:ext cx="154062" cy="163364"/>
            </a:xfrm>
            <a:custGeom>
              <a:avLst/>
              <a:gdLst>
                <a:gd name="T0" fmla="*/ 0 w 265"/>
                <a:gd name="T1" fmla="*/ 131 h 281"/>
                <a:gd name="T2" fmla="*/ 38 w 265"/>
                <a:gd name="T3" fmla="*/ 169 h 281"/>
                <a:gd name="T4" fmla="*/ 107 w 265"/>
                <a:gd name="T5" fmla="*/ 102 h 281"/>
                <a:gd name="T6" fmla="*/ 105 w 265"/>
                <a:gd name="T7" fmla="*/ 281 h 281"/>
                <a:gd name="T8" fmla="*/ 159 w 265"/>
                <a:gd name="T9" fmla="*/ 281 h 281"/>
                <a:gd name="T10" fmla="*/ 159 w 265"/>
                <a:gd name="T11" fmla="*/ 102 h 281"/>
                <a:gd name="T12" fmla="*/ 227 w 265"/>
                <a:gd name="T13" fmla="*/ 169 h 281"/>
                <a:gd name="T14" fmla="*/ 265 w 265"/>
                <a:gd name="T15" fmla="*/ 131 h 281"/>
                <a:gd name="T16" fmla="*/ 132 w 265"/>
                <a:gd name="T17" fmla="*/ 0 h 281"/>
                <a:gd name="T18" fmla="*/ 0 w 265"/>
                <a:gd name="T19" fmla="*/ 13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5" h="281">
                  <a:moveTo>
                    <a:pt x="0" y="131"/>
                  </a:moveTo>
                  <a:lnTo>
                    <a:pt x="38" y="169"/>
                  </a:lnTo>
                  <a:lnTo>
                    <a:pt x="107" y="102"/>
                  </a:lnTo>
                  <a:lnTo>
                    <a:pt x="105" y="281"/>
                  </a:lnTo>
                  <a:lnTo>
                    <a:pt x="159" y="281"/>
                  </a:lnTo>
                  <a:lnTo>
                    <a:pt x="159" y="102"/>
                  </a:lnTo>
                  <a:lnTo>
                    <a:pt x="227" y="169"/>
                  </a:lnTo>
                  <a:lnTo>
                    <a:pt x="265" y="131"/>
                  </a:lnTo>
                  <a:lnTo>
                    <a:pt x="132" y="0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endParaRPr>
            </a:p>
          </p:txBody>
        </p:sp>
        <p:sp>
          <p:nvSpPr>
            <p:cNvPr id="49" name="Freeform 22"/>
            <p:cNvSpPr>
              <a:spLocks noEditPoints="1"/>
            </p:cNvSpPr>
            <p:nvPr/>
          </p:nvSpPr>
          <p:spPr bwMode="auto">
            <a:xfrm>
              <a:off x="3637671" y="1935727"/>
              <a:ext cx="530206" cy="397074"/>
            </a:xfrm>
            <a:custGeom>
              <a:avLst/>
              <a:gdLst>
                <a:gd name="T0" fmla="*/ 692 w 747"/>
                <a:gd name="T1" fmla="*/ 240 h 562"/>
                <a:gd name="T2" fmla="*/ 579 w 747"/>
                <a:gd name="T3" fmla="*/ 186 h 562"/>
                <a:gd name="T4" fmla="*/ 520 w 747"/>
                <a:gd name="T5" fmla="*/ 61 h 562"/>
                <a:gd name="T6" fmla="*/ 374 w 747"/>
                <a:gd name="T7" fmla="*/ 0 h 562"/>
                <a:gd name="T8" fmla="*/ 228 w 747"/>
                <a:gd name="T9" fmla="*/ 61 h 562"/>
                <a:gd name="T10" fmla="*/ 168 w 747"/>
                <a:gd name="T11" fmla="*/ 186 h 562"/>
                <a:gd name="T12" fmla="*/ 55 w 747"/>
                <a:gd name="T13" fmla="*/ 240 h 562"/>
                <a:gd name="T14" fmla="*/ 0 w 747"/>
                <a:gd name="T15" fmla="*/ 374 h 562"/>
                <a:gd name="T16" fmla="*/ 55 w 747"/>
                <a:gd name="T17" fmla="*/ 507 h 562"/>
                <a:gd name="T18" fmla="*/ 189 w 747"/>
                <a:gd name="T19" fmla="*/ 562 h 562"/>
                <a:gd name="T20" fmla="*/ 559 w 747"/>
                <a:gd name="T21" fmla="*/ 562 h 562"/>
                <a:gd name="T22" fmla="*/ 692 w 747"/>
                <a:gd name="T23" fmla="*/ 507 h 562"/>
                <a:gd name="T24" fmla="*/ 747 w 747"/>
                <a:gd name="T25" fmla="*/ 374 h 562"/>
                <a:gd name="T26" fmla="*/ 692 w 747"/>
                <a:gd name="T27" fmla="*/ 240 h 562"/>
                <a:gd name="T28" fmla="*/ 559 w 747"/>
                <a:gd name="T29" fmla="*/ 518 h 562"/>
                <a:gd name="T30" fmla="*/ 189 w 747"/>
                <a:gd name="T31" fmla="*/ 518 h 562"/>
                <a:gd name="T32" fmla="*/ 44 w 747"/>
                <a:gd name="T33" fmla="*/ 374 h 562"/>
                <a:gd name="T34" fmla="*/ 188 w 747"/>
                <a:gd name="T35" fmla="*/ 229 h 562"/>
                <a:gd name="T36" fmla="*/ 211 w 747"/>
                <a:gd name="T37" fmla="*/ 229 h 562"/>
                <a:gd name="T38" fmla="*/ 211 w 747"/>
                <a:gd name="T39" fmla="*/ 207 h 562"/>
                <a:gd name="T40" fmla="*/ 211 w 747"/>
                <a:gd name="T41" fmla="*/ 207 h 562"/>
                <a:gd name="T42" fmla="*/ 374 w 747"/>
                <a:gd name="T43" fmla="*/ 44 h 562"/>
                <a:gd name="T44" fmla="*/ 536 w 747"/>
                <a:gd name="T45" fmla="*/ 206 h 562"/>
                <a:gd name="T46" fmla="*/ 536 w 747"/>
                <a:gd name="T47" fmla="*/ 207 h 562"/>
                <a:gd name="T48" fmla="*/ 536 w 747"/>
                <a:gd name="T49" fmla="*/ 229 h 562"/>
                <a:gd name="T50" fmla="*/ 558 w 747"/>
                <a:gd name="T51" fmla="*/ 229 h 562"/>
                <a:gd name="T52" fmla="*/ 559 w 747"/>
                <a:gd name="T53" fmla="*/ 229 h 562"/>
                <a:gd name="T54" fmla="*/ 704 w 747"/>
                <a:gd name="T55" fmla="*/ 374 h 562"/>
                <a:gd name="T56" fmla="*/ 559 w 747"/>
                <a:gd name="T57" fmla="*/ 518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47" h="562">
                  <a:moveTo>
                    <a:pt x="692" y="240"/>
                  </a:moveTo>
                  <a:cubicBezTo>
                    <a:pt x="661" y="210"/>
                    <a:pt x="622" y="191"/>
                    <a:pt x="579" y="186"/>
                  </a:cubicBezTo>
                  <a:cubicBezTo>
                    <a:pt x="574" y="139"/>
                    <a:pt x="554" y="95"/>
                    <a:pt x="520" y="61"/>
                  </a:cubicBezTo>
                  <a:cubicBezTo>
                    <a:pt x="481" y="22"/>
                    <a:pt x="429" y="0"/>
                    <a:pt x="374" y="0"/>
                  </a:cubicBezTo>
                  <a:cubicBezTo>
                    <a:pt x="318" y="0"/>
                    <a:pt x="267" y="22"/>
                    <a:pt x="228" y="61"/>
                  </a:cubicBezTo>
                  <a:cubicBezTo>
                    <a:pt x="193" y="95"/>
                    <a:pt x="173" y="139"/>
                    <a:pt x="168" y="186"/>
                  </a:cubicBezTo>
                  <a:cubicBezTo>
                    <a:pt x="125" y="191"/>
                    <a:pt x="86" y="210"/>
                    <a:pt x="55" y="240"/>
                  </a:cubicBezTo>
                  <a:cubicBezTo>
                    <a:pt x="20" y="276"/>
                    <a:pt x="0" y="323"/>
                    <a:pt x="0" y="374"/>
                  </a:cubicBezTo>
                  <a:cubicBezTo>
                    <a:pt x="0" y="424"/>
                    <a:pt x="20" y="471"/>
                    <a:pt x="55" y="507"/>
                  </a:cubicBezTo>
                  <a:cubicBezTo>
                    <a:pt x="91" y="542"/>
                    <a:pt x="138" y="562"/>
                    <a:pt x="189" y="562"/>
                  </a:cubicBezTo>
                  <a:cubicBezTo>
                    <a:pt x="559" y="562"/>
                    <a:pt x="559" y="562"/>
                    <a:pt x="559" y="562"/>
                  </a:cubicBezTo>
                  <a:cubicBezTo>
                    <a:pt x="609" y="562"/>
                    <a:pt x="657" y="542"/>
                    <a:pt x="692" y="507"/>
                  </a:cubicBezTo>
                  <a:cubicBezTo>
                    <a:pt x="728" y="471"/>
                    <a:pt x="747" y="424"/>
                    <a:pt x="747" y="374"/>
                  </a:cubicBezTo>
                  <a:cubicBezTo>
                    <a:pt x="747" y="323"/>
                    <a:pt x="728" y="276"/>
                    <a:pt x="692" y="240"/>
                  </a:cubicBezTo>
                  <a:close/>
                  <a:moveTo>
                    <a:pt x="559" y="518"/>
                  </a:moveTo>
                  <a:cubicBezTo>
                    <a:pt x="189" y="518"/>
                    <a:pt x="189" y="518"/>
                    <a:pt x="189" y="518"/>
                  </a:cubicBezTo>
                  <a:cubicBezTo>
                    <a:pt x="109" y="518"/>
                    <a:pt x="44" y="453"/>
                    <a:pt x="44" y="374"/>
                  </a:cubicBezTo>
                  <a:cubicBezTo>
                    <a:pt x="44" y="294"/>
                    <a:pt x="109" y="229"/>
                    <a:pt x="188" y="229"/>
                  </a:cubicBezTo>
                  <a:cubicBezTo>
                    <a:pt x="211" y="229"/>
                    <a:pt x="211" y="229"/>
                    <a:pt x="211" y="229"/>
                  </a:cubicBezTo>
                  <a:cubicBezTo>
                    <a:pt x="211" y="207"/>
                    <a:pt x="211" y="207"/>
                    <a:pt x="211" y="207"/>
                  </a:cubicBezTo>
                  <a:cubicBezTo>
                    <a:pt x="211" y="207"/>
                    <a:pt x="211" y="207"/>
                    <a:pt x="211" y="207"/>
                  </a:cubicBezTo>
                  <a:cubicBezTo>
                    <a:pt x="211" y="117"/>
                    <a:pt x="284" y="44"/>
                    <a:pt x="374" y="44"/>
                  </a:cubicBezTo>
                  <a:cubicBezTo>
                    <a:pt x="463" y="44"/>
                    <a:pt x="536" y="117"/>
                    <a:pt x="536" y="206"/>
                  </a:cubicBezTo>
                  <a:cubicBezTo>
                    <a:pt x="536" y="207"/>
                    <a:pt x="536" y="207"/>
                    <a:pt x="536" y="207"/>
                  </a:cubicBezTo>
                  <a:cubicBezTo>
                    <a:pt x="536" y="229"/>
                    <a:pt x="536" y="229"/>
                    <a:pt x="536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9" y="229"/>
                    <a:pt x="559" y="229"/>
                    <a:pt x="559" y="229"/>
                  </a:cubicBezTo>
                  <a:cubicBezTo>
                    <a:pt x="639" y="229"/>
                    <a:pt x="704" y="294"/>
                    <a:pt x="704" y="374"/>
                  </a:cubicBezTo>
                  <a:cubicBezTo>
                    <a:pt x="704" y="453"/>
                    <a:pt x="639" y="518"/>
                    <a:pt x="559" y="518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endParaRPr>
            </a:p>
          </p:txBody>
        </p:sp>
      </p:grpSp>
      <p:grpSp>
        <p:nvGrpSpPr>
          <p:cNvPr id="50" name="Group 15" descr="e7d195523061f1c09e9d68d7cf438b91ef959ecb14fc25d26BBA7F7DBC18E55DFF4014AF651F0BF2569D4B6C1DA7F1A4683A481403BD872FC687266AD13265C1DE7C373772FD8728ABDD69ADD03BFF5BE2862BC891DBB79E8C77DB9F81EA0053539D41D50664315879CF6697605FEBBB6C490CE8797437DDE478C096EDB5D7F628DC21DB53EEF33FBB758B9C20194E31"/>
          <p:cNvGrpSpPr>
            <a:grpSpLocks noChangeAspect="1"/>
          </p:cNvGrpSpPr>
          <p:nvPr/>
        </p:nvGrpSpPr>
        <p:grpSpPr bwMode="auto">
          <a:xfrm>
            <a:off x="5248524" y="3674872"/>
            <a:ext cx="546677" cy="462159"/>
            <a:chOff x="2425" y="1235"/>
            <a:chExt cx="912" cy="771"/>
          </a:xfrm>
          <a:solidFill>
            <a:sysClr val="window" lastClr="FFFFFF"/>
          </a:solidFill>
        </p:grpSpPr>
        <p:sp>
          <p:nvSpPr>
            <p:cNvPr id="51" name="Freeform 16"/>
            <p:cNvSpPr/>
            <p:nvPr/>
          </p:nvSpPr>
          <p:spPr bwMode="auto">
            <a:xfrm>
              <a:off x="2625" y="1422"/>
              <a:ext cx="513" cy="214"/>
            </a:xfrm>
            <a:custGeom>
              <a:avLst/>
              <a:gdLst>
                <a:gd name="T0" fmla="*/ 348 w 513"/>
                <a:gd name="T1" fmla="*/ 0 h 214"/>
                <a:gd name="T2" fmla="*/ 210 w 513"/>
                <a:gd name="T3" fmla="*/ 139 h 214"/>
                <a:gd name="T4" fmla="*/ 119 w 513"/>
                <a:gd name="T5" fmla="*/ 48 h 214"/>
                <a:gd name="T6" fmla="*/ 0 w 513"/>
                <a:gd name="T7" fmla="*/ 166 h 214"/>
                <a:gd name="T8" fmla="*/ 38 w 513"/>
                <a:gd name="T9" fmla="*/ 202 h 214"/>
                <a:gd name="T10" fmla="*/ 119 w 513"/>
                <a:gd name="T11" fmla="*/ 123 h 214"/>
                <a:gd name="T12" fmla="*/ 210 w 513"/>
                <a:gd name="T13" fmla="*/ 214 h 214"/>
                <a:gd name="T14" fmla="*/ 348 w 513"/>
                <a:gd name="T15" fmla="*/ 76 h 214"/>
                <a:gd name="T16" fmla="*/ 475 w 513"/>
                <a:gd name="T17" fmla="*/ 202 h 214"/>
                <a:gd name="T18" fmla="*/ 513 w 513"/>
                <a:gd name="T19" fmla="*/ 165 h 214"/>
                <a:gd name="T20" fmla="*/ 348 w 513"/>
                <a:gd name="T21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3" h="214">
                  <a:moveTo>
                    <a:pt x="348" y="0"/>
                  </a:moveTo>
                  <a:lnTo>
                    <a:pt x="210" y="139"/>
                  </a:lnTo>
                  <a:lnTo>
                    <a:pt x="119" y="48"/>
                  </a:lnTo>
                  <a:lnTo>
                    <a:pt x="0" y="166"/>
                  </a:lnTo>
                  <a:lnTo>
                    <a:pt x="38" y="202"/>
                  </a:lnTo>
                  <a:lnTo>
                    <a:pt x="119" y="123"/>
                  </a:lnTo>
                  <a:lnTo>
                    <a:pt x="210" y="214"/>
                  </a:lnTo>
                  <a:lnTo>
                    <a:pt x="348" y="76"/>
                  </a:lnTo>
                  <a:lnTo>
                    <a:pt x="475" y="202"/>
                  </a:lnTo>
                  <a:lnTo>
                    <a:pt x="513" y="165"/>
                  </a:lnTo>
                  <a:lnTo>
                    <a:pt x="3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endParaRPr>
            </a:p>
          </p:txBody>
        </p:sp>
        <p:sp>
          <p:nvSpPr>
            <p:cNvPr id="52" name="Freeform 17"/>
            <p:cNvSpPr>
              <a:spLocks noEditPoints="1"/>
            </p:cNvSpPr>
            <p:nvPr/>
          </p:nvSpPr>
          <p:spPr bwMode="auto">
            <a:xfrm>
              <a:off x="2425" y="1235"/>
              <a:ext cx="912" cy="771"/>
            </a:xfrm>
            <a:custGeom>
              <a:avLst/>
              <a:gdLst>
                <a:gd name="T0" fmla="*/ 912 w 912"/>
                <a:gd name="T1" fmla="*/ 54 h 771"/>
                <a:gd name="T2" fmla="*/ 912 w 912"/>
                <a:gd name="T3" fmla="*/ 0 h 771"/>
                <a:gd name="T4" fmla="*/ 2 w 912"/>
                <a:gd name="T5" fmla="*/ 0 h 771"/>
                <a:gd name="T6" fmla="*/ 2 w 912"/>
                <a:gd name="T7" fmla="*/ 54 h 771"/>
                <a:gd name="T8" fmla="*/ 30 w 912"/>
                <a:gd name="T9" fmla="*/ 54 h 771"/>
                <a:gd name="T10" fmla="*/ 30 w 912"/>
                <a:gd name="T11" fmla="*/ 541 h 771"/>
                <a:gd name="T12" fmla="*/ 0 w 912"/>
                <a:gd name="T13" fmla="*/ 541 h 771"/>
                <a:gd name="T14" fmla="*/ 0 w 912"/>
                <a:gd name="T15" fmla="*/ 594 h 771"/>
                <a:gd name="T16" fmla="*/ 30 w 912"/>
                <a:gd name="T17" fmla="*/ 594 h 771"/>
                <a:gd name="T18" fmla="*/ 30 w 912"/>
                <a:gd name="T19" fmla="*/ 595 h 771"/>
                <a:gd name="T20" fmla="*/ 429 w 912"/>
                <a:gd name="T21" fmla="*/ 595 h 771"/>
                <a:gd name="T22" fmla="*/ 429 w 912"/>
                <a:gd name="T23" fmla="*/ 718 h 771"/>
                <a:gd name="T24" fmla="*/ 367 w 912"/>
                <a:gd name="T25" fmla="*/ 718 h 771"/>
                <a:gd name="T26" fmla="*/ 367 w 912"/>
                <a:gd name="T27" fmla="*/ 771 h 771"/>
                <a:gd name="T28" fmla="*/ 545 w 912"/>
                <a:gd name="T29" fmla="*/ 771 h 771"/>
                <a:gd name="T30" fmla="*/ 545 w 912"/>
                <a:gd name="T31" fmla="*/ 718 h 771"/>
                <a:gd name="T32" fmla="*/ 482 w 912"/>
                <a:gd name="T33" fmla="*/ 718 h 771"/>
                <a:gd name="T34" fmla="*/ 482 w 912"/>
                <a:gd name="T35" fmla="*/ 595 h 771"/>
                <a:gd name="T36" fmla="*/ 885 w 912"/>
                <a:gd name="T37" fmla="*/ 595 h 771"/>
                <a:gd name="T38" fmla="*/ 885 w 912"/>
                <a:gd name="T39" fmla="*/ 594 h 771"/>
                <a:gd name="T40" fmla="*/ 911 w 912"/>
                <a:gd name="T41" fmla="*/ 594 h 771"/>
                <a:gd name="T42" fmla="*/ 911 w 912"/>
                <a:gd name="T43" fmla="*/ 541 h 771"/>
                <a:gd name="T44" fmla="*/ 885 w 912"/>
                <a:gd name="T45" fmla="*/ 541 h 771"/>
                <a:gd name="T46" fmla="*/ 885 w 912"/>
                <a:gd name="T47" fmla="*/ 54 h 771"/>
                <a:gd name="T48" fmla="*/ 912 w 912"/>
                <a:gd name="T49" fmla="*/ 54 h 771"/>
                <a:gd name="T50" fmla="*/ 83 w 912"/>
                <a:gd name="T51" fmla="*/ 541 h 771"/>
                <a:gd name="T52" fmla="*/ 83 w 912"/>
                <a:gd name="T53" fmla="*/ 55 h 771"/>
                <a:gd name="T54" fmla="*/ 832 w 912"/>
                <a:gd name="T55" fmla="*/ 55 h 771"/>
                <a:gd name="T56" fmla="*/ 832 w 912"/>
                <a:gd name="T57" fmla="*/ 541 h 771"/>
                <a:gd name="T58" fmla="*/ 83 w 912"/>
                <a:gd name="T59" fmla="*/ 541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12" h="771">
                  <a:moveTo>
                    <a:pt x="912" y="54"/>
                  </a:moveTo>
                  <a:lnTo>
                    <a:pt x="912" y="0"/>
                  </a:lnTo>
                  <a:lnTo>
                    <a:pt x="2" y="0"/>
                  </a:lnTo>
                  <a:lnTo>
                    <a:pt x="2" y="54"/>
                  </a:lnTo>
                  <a:lnTo>
                    <a:pt x="30" y="54"/>
                  </a:lnTo>
                  <a:lnTo>
                    <a:pt x="30" y="541"/>
                  </a:lnTo>
                  <a:lnTo>
                    <a:pt x="0" y="541"/>
                  </a:lnTo>
                  <a:lnTo>
                    <a:pt x="0" y="594"/>
                  </a:lnTo>
                  <a:lnTo>
                    <a:pt x="30" y="594"/>
                  </a:lnTo>
                  <a:lnTo>
                    <a:pt x="30" y="595"/>
                  </a:lnTo>
                  <a:lnTo>
                    <a:pt x="429" y="595"/>
                  </a:lnTo>
                  <a:lnTo>
                    <a:pt x="429" y="718"/>
                  </a:lnTo>
                  <a:lnTo>
                    <a:pt x="367" y="718"/>
                  </a:lnTo>
                  <a:lnTo>
                    <a:pt x="367" y="771"/>
                  </a:lnTo>
                  <a:lnTo>
                    <a:pt x="545" y="771"/>
                  </a:lnTo>
                  <a:lnTo>
                    <a:pt x="545" y="718"/>
                  </a:lnTo>
                  <a:lnTo>
                    <a:pt x="482" y="718"/>
                  </a:lnTo>
                  <a:lnTo>
                    <a:pt x="482" y="595"/>
                  </a:lnTo>
                  <a:lnTo>
                    <a:pt x="885" y="595"/>
                  </a:lnTo>
                  <a:lnTo>
                    <a:pt x="885" y="594"/>
                  </a:lnTo>
                  <a:lnTo>
                    <a:pt x="911" y="594"/>
                  </a:lnTo>
                  <a:lnTo>
                    <a:pt x="911" y="541"/>
                  </a:lnTo>
                  <a:lnTo>
                    <a:pt x="885" y="541"/>
                  </a:lnTo>
                  <a:lnTo>
                    <a:pt x="885" y="54"/>
                  </a:lnTo>
                  <a:lnTo>
                    <a:pt x="912" y="54"/>
                  </a:lnTo>
                  <a:close/>
                  <a:moveTo>
                    <a:pt x="83" y="541"/>
                  </a:moveTo>
                  <a:lnTo>
                    <a:pt x="83" y="55"/>
                  </a:lnTo>
                  <a:lnTo>
                    <a:pt x="832" y="55"/>
                  </a:lnTo>
                  <a:lnTo>
                    <a:pt x="832" y="541"/>
                  </a:lnTo>
                  <a:lnTo>
                    <a:pt x="83" y="5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>
            <a:spLocks noChangeArrowheads="1"/>
          </p:cNvSpPr>
          <p:nvPr/>
        </p:nvSpPr>
        <p:spPr bwMode="auto">
          <a:xfrm>
            <a:off x="3556337" y="245457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汉仪大宋简"/>
                <a:ea typeface="汉仪大宋简"/>
                <a:cs typeface="+mn-cs"/>
              </a:rPr>
              <a:t>工作经验总结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汉仪大宋简"/>
              <a:ea typeface="汉仪大宋简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25453" y="707381"/>
            <a:ext cx="1693092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1" i="1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方正兰亭黑_GBK"/>
                <a:cs typeface="+mn-cs"/>
              </a:rPr>
              <a:t>Work experience summary</a:t>
            </a:r>
            <a:endParaRPr kumimoji="0" lang="en-US" altLang="zh-CN" sz="900" b="1" i="1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ea typeface="方正兰亭黑_GBK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473036" y="1031008"/>
            <a:ext cx="197928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3179957" y="1467665"/>
            <a:ext cx="2784085" cy="2781197"/>
            <a:chOff x="3030119" y="1476291"/>
            <a:chExt cx="3060700" cy="3057525"/>
          </a:xfrm>
        </p:grpSpPr>
        <p:sp>
          <p:nvSpPr>
            <p:cNvPr id="53" name="Freeform 5"/>
            <p:cNvSpPr>
              <a:spLocks noEditPoints="1"/>
            </p:cNvSpPr>
            <p:nvPr/>
          </p:nvSpPr>
          <p:spPr bwMode="auto">
            <a:xfrm>
              <a:off x="3030119" y="1476291"/>
              <a:ext cx="3060700" cy="3057525"/>
            </a:xfrm>
            <a:custGeom>
              <a:avLst/>
              <a:gdLst>
                <a:gd name="T0" fmla="*/ 870 w 935"/>
                <a:gd name="T1" fmla="*/ 608 h 935"/>
                <a:gd name="T2" fmla="*/ 870 w 935"/>
                <a:gd name="T3" fmla="*/ 608 h 935"/>
                <a:gd name="T4" fmla="*/ 806 w 935"/>
                <a:gd name="T5" fmla="*/ 468 h 935"/>
                <a:gd name="T6" fmla="*/ 870 w 935"/>
                <a:gd name="T7" fmla="*/ 327 h 935"/>
                <a:gd name="T8" fmla="*/ 870 w 935"/>
                <a:gd name="T9" fmla="*/ 327 h 935"/>
                <a:gd name="T10" fmla="*/ 935 w 935"/>
                <a:gd name="T11" fmla="*/ 186 h 935"/>
                <a:gd name="T12" fmla="*/ 750 w 935"/>
                <a:gd name="T13" fmla="*/ 0 h 935"/>
                <a:gd name="T14" fmla="*/ 608 w 935"/>
                <a:gd name="T15" fmla="*/ 65 h 935"/>
                <a:gd name="T16" fmla="*/ 608 w 935"/>
                <a:gd name="T17" fmla="*/ 65 h 935"/>
                <a:gd name="T18" fmla="*/ 468 w 935"/>
                <a:gd name="T19" fmla="*/ 129 h 935"/>
                <a:gd name="T20" fmla="*/ 328 w 935"/>
                <a:gd name="T21" fmla="*/ 65 h 935"/>
                <a:gd name="T22" fmla="*/ 328 w 935"/>
                <a:gd name="T23" fmla="*/ 65 h 935"/>
                <a:gd name="T24" fmla="*/ 186 w 935"/>
                <a:gd name="T25" fmla="*/ 0 h 935"/>
                <a:gd name="T26" fmla="*/ 0 w 935"/>
                <a:gd name="T27" fmla="*/ 186 h 935"/>
                <a:gd name="T28" fmla="*/ 66 w 935"/>
                <a:gd name="T29" fmla="*/ 327 h 935"/>
                <a:gd name="T30" fmla="*/ 66 w 935"/>
                <a:gd name="T31" fmla="*/ 327 h 935"/>
                <a:gd name="T32" fmla="*/ 130 w 935"/>
                <a:gd name="T33" fmla="*/ 468 h 935"/>
                <a:gd name="T34" fmla="*/ 66 w 935"/>
                <a:gd name="T35" fmla="*/ 608 h 935"/>
                <a:gd name="T36" fmla="*/ 66 w 935"/>
                <a:gd name="T37" fmla="*/ 608 h 935"/>
                <a:gd name="T38" fmla="*/ 0 w 935"/>
                <a:gd name="T39" fmla="*/ 749 h 935"/>
                <a:gd name="T40" fmla="*/ 186 w 935"/>
                <a:gd name="T41" fmla="*/ 935 h 935"/>
                <a:gd name="T42" fmla="*/ 328 w 935"/>
                <a:gd name="T43" fmla="*/ 870 h 935"/>
                <a:gd name="T44" fmla="*/ 328 w 935"/>
                <a:gd name="T45" fmla="*/ 870 h 935"/>
                <a:gd name="T46" fmla="*/ 468 w 935"/>
                <a:gd name="T47" fmla="*/ 806 h 935"/>
                <a:gd name="T48" fmla="*/ 608 w 935"/>
                <a:gd name="T49" fmla="*/ 870 h 935"/>
                <a:gd name="T50" fmla="*/ 608 w 935"/>
                <a:gd name="T51" fmla="*/ 870 h 935"/>
                <a:gd name="T52" fmla="*/ 750 w 935"/>
                <a:gd name="T53" fmla="*/ 935 h 935"/>
                <a:gd name="T54" fmla="*/ 935 w 935"/>
                <a:gd name="T55" fmla="*/ 749 h 935"/>
                <a:gd name="T56" fmla="*/ 870 w 935"/>
                <a:gd name="T57" fmla="*/ 608 h 935"/>
                <a:gd name="T58" fmla="*/ 468 w 935"/>
                <a:gd name="T59" fmla="*/ 681 h 935"/>
                <a:gd name="T60" fmla="*/ 255 w 935"/>
                <a:gd name="T61" fmla="*/ 468 h 935"/>
                <a:gd name="T62" fmla="*/ 468 w 935"/>
                <a:gd name="T63" fmla="*/ 255 h 935"/>
                <a:gd name="T64" fmla="*/ 681 w 935"/>
                <a:gd name="T65" fmla="*/ 468 h 935"/>
                <a:gd name="T66" fmla="*/ 468 w 935"/>
                <a:gd name="T67" fmla="*/ 681 h 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35" h="935">
                  <a:moveTo>
                    <a:pt x="870" y="608"/>
                  </a:moveTo>
                  <a:cubicBezTo>
                    <a:pt x="870" y="608"/>
                    <a:pt x="870" y="608"/>
                    <a:pt x="870" y="608"/>
                  </a:cubicBezTo>
                  <a:cubicBezTo>
                    <a:pt x="831" y="574"/>
                    <a:pt x="806" y="524"/>
                    <a:pt x="806" y="468"/>
                  </a:cubicBezTo>
                  <a:cubicBezTo>
                    <a:pt x="806" y="412"/>
                    <a:pt x="831" y="362"/>
                    <a:pt x="870" y="327"/>
                  </a:cubicBezTo>
                  <a:cubicBezTo>
                    <a:pt x="870" y="327"/>
                    <a:pt x="870" y="327"/>
                    <a:pt x="870" y="327"/>
                  </a:cubicBezTo>
                  <a:cubicBezTo>
                    <a:pt x="910" y="293"/>
                    <a:pt x="935" y="243"/>
                    <a:pt x="935" y="186"/>
                  </a:cubicBezTo>
                  <a:cubicBezTo>
                    <a:pt x="935" y="83"/>
                    <a:pt x="852" y="0"/>
                    <a:pt x="750" y="0"/>
                  </a:cubicBezTo>
                  <a:cubicBezTo>
                    <a:pt x="693" y="0"/>
                    <a:pt x="642" y="25"/>
                    <a:pt x="608" y="65"/>
                  </a:cubicBezTo>
                  <a:cubicBezTo>
                    <a:pt x="608" y="65"/>
                    <a:pt x="608" y="65"/>
                    <a:pt x="608" y="65"/>
                  </a:cubicBezTo>
                  <a:cubicBezTo>
                    <a:pt x="574" y="105"/>
                    <a:pt x="524" y="129"/>
                    <a:pt x="468" y="129"/>
                  </a:cubicBezTo>
                  <a:cubicBezTo>
                    <a:pt x="412" y="129"/>
                    <a:pt x="362" y="105"/>
                    <a:pt x="328" y="65"/>
                  </a:cubicBezTo>
                  <a:cubicBezTo>
                    <a:pt x="328" y="65"/>
                    <a:pt x="328" y="65"/>
                    <a:pt x="328" y="65"/>
                  </a:cubicBezTo>
                  <a:cubicBezTo>
                    <a:pt x="294" y="25"/>
                    <a:pt x="243" y="0"/>
                    <a:pt x="186" y="0"/>
                  </a:cubicBezTo>
                  <a:cubicBezTo>
                    <a:pt x="83" y="0"/>
                    <a:pt x="0" y="83"/>
                    <a:pt x="0" y="186"/>
                  </a:cubicBezTo>
                  <a:cubicBezTo>
                    <a:pt x="0" y="243"/>
                    <a:pt x="26" y="293"/>
                    <a:pt x="66" y="327"/>
                  </a:cubicBezTo>
                  <a:cubicBezTo>
                    <a:pt x="66" y="327"/>
                    <a:pt x="66" y="327"/>
                    <a:pt x="66" y="327"/>
                  </a:cubicBezTo>
                  <a:cubicBezTo>
                    <a:pt x="105" y="362"/>
                    <a:pt x="130" y="412"/>
                    <a:pt x="130" y="468"/>
                  </a:cubicBezTo>
                  <a:cubicBezTo>
                    <a:pt x="130" y="524"/>
                    <a:pt x="105" y="574"/>
                    <a:pt x="66" y="608"/>
                  </a:cubicBezTo>
                  <a:cubicBezTo>
                    <a:pt x="66" y="608"/>
                    <a:pt x="66" y="608"/>
                    <a:pt x="66" y="608"/>
                  </a:cubicBezTo>
                  <a:cubicBezTo>
                    <a:pt x="26" y="642"/>
                    <a:pt x="0" y="693"/>
                    <a:pt x="0" y="749"/>
                  </a:cubicBezTo>
                  <a:cubicBezTo>
                    <a:pt x="0" y="852"/>
                    <a:pt x="83" y="935"/>
                    <a:pt x="186" y="935"/>
                  </a:cubicBezTo>
                  <a:cubicBezTo>
                    <a:pt x="243" y="935"/>
                    <a:pt x="294" y="910"/>
                    <a:pt x="328" y="870"/>
                  </a:cubicBezTo>
                  <a:cubicBezTo>
                    <a:pt x="328" y="870"/>
                    <a:pt x="328" y="870"/>
                    <a:pt x="328" y="870"/>
                  </a:cubicBezTo>
                  <a:cubicBezTo>
                    <a:pt x="362" y="831"/>
                    <a:pt x="412" y="806"/>
                    <a:pt x="468" y="806"/>
                  </a:cubicBezTo>
                  <a:cubicBezTo>
                    <a:pt x="524" y="806"/>
                    <a:pt x="574" y="831"/>
                    <a:pt x="608" y="870"/>
                  </a:cubicBezTo>
                  <a:cubicBezTo>
                    <a:pt x="608" y="870"/>
                    <a:pt x="608" y="870"/>
                    <a:pt x="608" y="870"/>
                  </a:cubicBezTo>
                  <a:cubicBezTo>
                    <a:pt x="642" y="910"/>
                    <a:pt x="693" y="935"/>
                    <a:pt x="750" y="935"/>
                  </a:cubicBezTo>
                  <a:cubicBezTo>
                    <a:pt x="852" y="935"/>
                    <a:pt x="935" y="852"/>
                    <a:pt x="935" y="749"/>
                  </a:cubicBezTo>
                  <a:cubicBezTo>
                    <a:pt x="935" y="693"/>
                    <a:pt x="910" y="642"/>
                    <a:pt x="870" y="608"/>
                  </a:cubicBezTo>
                  <a:close/>
                  <a:moveTo>
                    <a:pt x="468" y="681"/>
                  </a:moveTo>
                  <a:cubicBezTo>
                    <a:pt x="350" y="681"/>
                    <a:pt x="255" y="585"/>
                    <a:pt x="255" y="468"/>
                  </a:cubicBezTo>
                  <a:cubicBezTo>
                    <a:pt x="255" y="350"/>
                    <a:pt x="350" y="255"/>
                    <a:pt x="468" y="255"/>
                  </a:cubicBezTo>
                  <a:cubicBezTo>
                    <a:pt x="585" y="255"/>
                    <a:pt x="681" y="350"/>
                    <a:pt x="681" y="468"/>
                  </a:cubicBezTo>
                  <a:cubicBezTo>
                    <a:pt x="681" y="585"/>
                    <a:pt x="585" y="681"/>
                    <a:pt x="468" y="681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1" i="1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54" name="Oval 6"/>
            <p:cNvSpPr>
              <a:spLocks noChangeArrowheads="1"/>
            </p:cNvSpPr>
            <p:nvPr/>
          </p:nvSpPr>
          <p:spPr bwMode="auto">
            <a:xfrm>
              <a:off x="5039894" y="3492416"/>
              <a:ext cx="887413" cy="885825"/>
            </a:xfrm>
            <a:prstGeom prst="ellipse">
              <a:avLst/>
            </a:prstGeom>
            <a:solidFill>
              <a:srgbClr val="F5E5E2"/>
            </a:solidFill>
            <a:ln>
              <a:noFill/>
            </a:ln>
          </p:spPr>
          <p:txBody>
            <a:bodyPr/>
            <a:lstStyle/>
            <a:p>
              <a:pPr defTabSz="914400"/>
              <a:endParaRPr lang="zh-CN" altLang="en-US" sz="2400" b="1" i="1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5" name="Oval 7"/>
            <p:cNvSpPr>
              <a:spLocks noChangeArrowheads="1"/>
            </p:cNvSpPr>
            <p:nvPr/>
          </p:nvSpPr>
          <p:spPr bwMode="auto">
            <a:xfrm>
              <a:off x="3196807" y="1650916"/>
              <a:ext cx="884237" cy="882650"/>
            </a:xfrm>
            <a:prstGeom prst="ellipse">
              <a:avLst/>
            </a:prstGeom>
            <a:solidFill>
              <a:srgbClr val="FFC5AF"/>
            </a:solidFill>
            <a:ln>
              <a:noFill/>
            </a:ln>
          </p:spPr>
          <p:txBody>
            <a:bodyPr/>
            <a:lstStyle/>
            <a:p>
              <a:pPr defTabSz="914400"/>
              <a:endParaRPr lang="zh-CN" altLang="en-US" sz="2400" b="1" i="1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6" name="Oval 8"/>
            <p:cNvSpPr>
              <a:spLocks noChangeArrowheads="1"/>
            </p:cNvSpPr>
            <p:nvPr/>
          </p:nvSpPr>
          <p:spPr bwMode="auto">
            <a:xfrm>
              <a:off x="5039894" y="1650916"/>
              <a:ext cx="887413" cy="882650"/>
            </a:xfrm>
            <a:prstGeom prst="ellipse">
              <a:avLst/>
            </a:prstGeom>
            <a:solidFill>
              <a:srgbClr val="EADACC"/>
            </a:solidFill>
            <a:ln>
              <a:noFill/>
            </a:ln>
          </p:spPr>
          <p:txBody>
            <a:bodyPr/>
            <a:lstStyle/>
            <a:p>
              <a:pPr defTabSz="914400"/>
              <a:endParaRPr lang="zh-CN" altLang="en-US" sz="2400" b="1" i="1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7" name="Oval 9"/>
            <p:cNvSpPr>
              <a:spLocks noChangeArrowheads="1"/>
            </p:cNvSpPr>
            <p:nvPr/>
          </p:nvSpPr>
          <p:spPr bwMode="auto">
            <a:xfrm>
              <a:off x="3196807" y="3492416"/>
              <a:ext cx="884237" cy="885825"/>
            </a:xfrm>
            <a:prstGeom prst="ellipse">
              <a:avLst/>
            </a:prstGeom>
            <a:solidFill>
              <a:srgbClr val="FADED8"/>
            </a:solidFill>
            <a:ln>
              <a:noFill/>
            </a:ln>
          </p:spPr>
          <p:txBody>
            <a:bodyPr/>
            <a:lstStyle/>
            <a:p>
              <a:pPr defTabSz="914400"/>
              <a:endParaRPr lang="zh-CN" altLang="en-US" sz="2400" b="1" i="1">
                <a:solidFill>
                  <a:prstClr val="black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8" name="Text Box 10"/>
            <p:cNvSpPr txBox="1">
              <a:spLocks noChangeArrowheads="1"/>
            </p:cNvSpPr>
            <p:nvPr/>
          </p:nvSpPr>
          <p:spPr bwMode="auto">
            <a:xfrm>
              <a:off x="3426367" y="1769076"/>
              <a:ext cx="425117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defTabSz="914400"/>
              <a:r>
                <a:rPr lang="zh-CN" altLang="zh-CN" sz="3600" b="1" i="1">
                  <a:solidFill>
                    <a:prstClr val="white"/>
                  </a:solidFill>
                  <a:ea typeface="宋体" panose="02010600030101010101" pitchFamily="2" charset="-122"/>
                </a:rPr>
                <a:t>S</a:t>
              </a:r>
              <a:endParaRPr lang="zh-CN" altLang="zh-CN" sz="3600" b="1" i="1">
                <a:solidFill>
                  <a:prstClr val="white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9" name="Text Box 11"/>
            <p:cNvSpPr txBox="1">
              <a:spLocks noChangeArrowheads="1"/>
            </p:cNvSpPr>
            <p:nvPr/>
          </p:nvSpPr>
          <p:spPr bwMode="auto">
            <a:xfrm>
              <a:off x="5253413" y="1769076"/>
              <a:ext cx="460375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defTabSz="914400"/>
              <a:r>
                <a:rPr lang="zh-CN" altLang="zh-CN" sz="3600" b="1" i="1">
                  <a:solidFill>
                    <a:prstClr val="white"/>
                  </a:solidFill>
                  <a:ea typeface="宋体" panose="02010600030101010101" pitchFamily="2" charset="-122"/>
                </a:rPr>
                <a:t>W</a:t>
              </a:r>
              <a:endParaRPr lang="zh-CN" altLang="zh-CN" sz="3600" b="1" i="1">
                <a:solidFill>
                  <a:prstClr val="white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0" name="Text Box 12"/>
            <p:cNvSpPr txBox="1">
              <a:spLocks noChangeArrowheads="1"/>
            </p:cNvSpPr>
            <p:nvPr/>
          </p:nvSpPr>
          <p:spPr bwMode="auto">
            <a:xfrm>
              <a:off x="3352630" y="3612163"/>
              <a:ext cx="572593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defTabSz="914400"/>
              <a:r>
                <a:rPr lang="zh-CN" altLang="zh-CN" sz="3600" b="1" i="1">
                  <a:solidFill>
                    <a:prstClr val="white"/>
                  </a:solidFill>
                  <a:ea typeface="宋体" panose="02010600030101010101" pitchFamily="2" charset="-122"/>
                </a:rPr>
                <a:t>O</a:t>
              </a:r>
              <a:endParaRPr lang="zh-CN" altLang="zh-CN" sz="3600" b="1" i="1">
                <a:solidFill>
                  <a:prstClr val="white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1" name="Text Box 13"/>
            <p:cNvSpPr txBox="1">
              <a:spLocks noChangeArrowheads="1"/>
            </p:cNvSpPr>
            <p:nvPr/>
          </p:nvSpPr>
          <p:spPr bwMode="auto">
            <a:xfrm>
              <a:off x="5294285" y="3612163"/>
              <a:ext cx="378630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defTabSz="914400"/>
              <a:r>
                <a:rPr lang="zh-CN" altLang="zh-CN" sz="3600" b="1" i="1">
                  <a:solidFill>
                    <a:prstClr val="white"/>
                  </a:solidFill>
                  <a:ea typeface="宋体" panose="02010600030101010101" pitchFamily="2" charset="-122"/>
                </a:rPr>
                <a:t>T</a:t>
              </a:r>
              <a:endParaRPr lang="zh-CN" altLang="zh-CN" sz="3600" b="1" i="1">
                <a:solidFill>
                  <a:prstClr val="white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70" name="矩形 69" descr="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"/>
          <p:cNvSpPr/>
          <p:nvPr/>
        </p:nvSpPr>
        <p:spPr>
          <a:xfrm>
            <a:off x="1422152" y="1396899"/>
            <a:ext cx="144097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细黑"/>
                <a:ea typeface="汉仪大宋简"/>
                <a:cs typeface="+mn-cs"/>
                <a:sym typeface="+mn-lt"/>
              </a:rPr>
              <a:t>工作经验总结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华文细黑"/>
              <a:ea typeface="汉仪大宋简"/>
              <a:cs typeface="+mn-cs"/>
              <a:sym typeface="+mn-lt"/>
            </a:endParaRPr>
          </a:p>
        </p:txBody>
      </p:sp>
      <p:sp>
        <p:nvSpPr>
          <p:cNvPr id="71" name="矩形 70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712786" y="1671842"/>
            <a:ext cx="2150345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72" name="矩形 71" descr="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"/>
          <p:cNvSpPr/>
          <p:nvPr/>
        </p:nvSpPr>
        <p:spPr>
          <a:xfrm>
            <a:off x="1422152" y="3139434"/>
            <a:ext cx="144097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细黑"/>
                <a:ea typeface="汉仪大宋简"/>
                <a:cs typeface="+mn-cs"/>
                <a:sym typeface="+mn-lt"/>
              </a:rPr>
              <a:t>工作经验总结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华文细黑"/>
              <a:ea typeface="汉仪大宋简"/>
              <a:cs typeface="+mn-cs"/>
              <a:sym typeface="+mn-lt"/>
            </a:endParaRPr>
          </a:p>
        </p:txBody>
      </p:sp>
      <p:sp>
        <p:nvSpPr>
          <p:cNvPr id="73" name="矩形 72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712786" y="3414377"/>
            <a:ext cx="2150345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74" name="矩形 73" descr="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"/>
          <p:cNvSpPr/>
          <p:nvPr/>
        </p:nvSpPr>
        <p:spPr>
          <a:xfrm>
            <a:off x="6207813" y="1396899"/>
            <a:ext cx="144097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细黑"/>
                <a:ea typeface="汉仪大宋简"/>
                <a:cs typeface="+mn-cs"/>
                <a:sym typeface="+mn-lt"/>
              </a:rPr>
              <a:t>工作经验总结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华文细黑"/>
              <a:ea typeface="汉仪大宋简"/>
              <a:cs typeface="+mn-cs"/>
              <a:sym typeface="+mn-lt"/>
            </a:endParaRPr>
          </a:p>
        </p:txBody>
      </p:sp>
      <p:sp>
        <p:nvSpPr>
          <p:cNvPr id="75" name="矩形 74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6207813" y="1671842"/>
            <a:ext cx="2150345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76" name="矩形 75" descr="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"/>
          <p:cNvSpPr/>
          <p:nvPr/>
        </p:nvSpPr>
        <p:spPr>
          <a:xfrm>
            <a:off x="6207813" y="3139434"/>
            <a:ext cx="144097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细黑"/>
                <a:ea typeface="汉仪大宋简"/>
                <a:cs typeface="+mn-cs"/>
                <a:sym typeface="+mn-lt"/>
              </a:rPr>
              <a:t>工作经验总结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华文细黑"/>
              <a:ea typeface="汉仪大宋简"/>
              <a:cs typeface="+mn-cs"/>
              <a:sym typeface="+mn-lt"/>
            </a:endParaRPr>
          </a:p>
        </p:txBody>
      </p:sp>
      <p:sp>
        <p:nvSpPr>
          <p:cNvPr id="77" name="矩形 76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6207813" y="3414377"/>
            <a:ext cx="2150345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9" name="Group 163"/>
          <p:cNvGrpSpPr>
            <a:grpSpLocks noChangeAspect="1"/>
          </p:cNvGrpSpPr>
          <p:nvPr/>
        </p:nvGrpSpPr>
        <p:grpSpPr bwMode="auto">
          <a:xfrm>
            <a:off x="7219950" y="2637083"/>
            <a:ext cx="1601788" cy="2205038"/>
            <a:chOff x="2372" y="903"/>
            <a:chExt cx="1009" cy="1389"/>
          </a:xfrm>
        </p:grpSpPr>
        <p:sp>
          <p:nvSpPr>
            <p:cNvPr id="171" name="Freeform 164"/>
            <p:cNvSpPr/>
            <p:nvPr/>
          </p:nvSpPr>
          <p:spPr bwMode="auto">
            <a:xfrm>
              <a:off x="2372" y="903"/>
              <a:ext cx="723" cy="1015"/>
            </a:xfrm>
            <a:custGeom>
              <a:avLst/>
              <a:gdLst>
                <a:gd name="T0" fmla="*/ 45 w 303"/>
                <a:gd name="T1" fmla="*/ 35 h 426"/>
                <a:gd name="T2" fmla="*/ 7 w 303"/>
                <a:gd name="T3" fmla="*/ 129 h 426"/>
                <a:gd name="T4" fmla="*/ 57 w 303"/>
                <a:gd name="T5" fmla="*/ 226 h 426"/>
                <a:gd name="T6" fmla="*/ 98 w 303"/>
                <a:gd name="T7" fmla="*/ 327 h 426"/>
                <a:gd name="T8" fmla="*/ 110 w 303"/>
                <a:gd name="T9" fmla="*/ 408 h 426"/>
                <a:gd name="T10" fmla="*/ 185 w 303"/>
                <a:gd name="T11" fmla="*/ 407 h 426"/>
                <a:gd name="T12" fmla="*/ 282 w 303"/>
                <a:gd name="T13" fmla="*/ 336 h 426"/>
                <a:gd name="T14" fmla="*/ 268 w 303"/>
                <a:gd name="T15" fmla="*/ 226 h 426"/>
                <a:gd name="T16" fmla="*/ 214 w 303"/>
                <a:gd name="T17" fmla="*/ 196 h 426"/>
                <a:gd name="T18" fmla="*/ 198 w 303"/>
                <a:gd name="T19" fmla="*/ 119 h 426"/>
                <a:gd name="T20" fmla="*/ 45 w 303"/>
                <a:gd name="T21" fmla="*/ 35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3" h="426">
                  <a:moveTo>
                    <a:pt x="45" y="35"/>
                  </a:moveTo>
                  <a:cubicBezTo>
                    <a:pt x="12" y="50"/>
                    <a:pt x="0" y="93"/>
                    <a:pt x="7" y="129"/>
                  </a:cubicBezTo>
                  <a:cubicBezTo>
                    <a:pt x="15" y="165"/>
                    <a:pt x="37" y="196"/>
                    <a:pt x="57" y="226"/>
                  </a:cubicBezTo>
                  <a:cubicBezTo>
                    <a:pt x="78" y="257"/>
                    <a:pt x="97" y="290"/>
                    <a:pt x="98" y="327"/>
                  </a:cubicBezTo>
                  <a:cubicBezTo>
                    <a:pt x="99" y="355"/>
                    <a:pt x="90" y="388"/>
                    <a:pt x="110" y="408"/>
                  </a:cubicBezTo>
                  <a:cubicBezTo>
                    <a:pt x="129" y="426"/>
                    <a:pt x="161" y="418"/>
                    <a:pt x="185" y="407"/>
                  </a:cubicBezTo>
                  <a:cubicBezTo>
                    <a:pt x="223" y="391"/>
                    <a:pt x="261" y="370"/>
                    <a:pt x="282" y="336"/>
                  </a:cubicBezTo>
                  <a:cubicBezTo>
                    <a:pt x="303" y="301"/>
                    <a:pt x="301" y="249"/>
                    <a:pt x="268" y="226"/>
                  </a:cubicBezTo>
                  <a:cubicBezTo>
                    <a:pt x="251" y="214"/>
                    <a:pt x="229" y="210"/>
                    <a:pt x="214" y="196"/>
                  </a:cubicBezTo>
                  <a:cubicBezTo>
                    <a:pt x="195" y="177"/>
                    <a:pt x="196" y="146"/>
                    <a:pt x="198" y="119"/>
                  </a:cubicBezTo>
                  <a:cubicBezTo>
                    <a:pt x="202" y="40"/>
                    <a:pt x="118" y="0"/>
                    <a:pt x="45" y="35"/>
                  </a:cubicBezTo>
                  <a:close/>
                </a:path>
              </a:pathLst>
            </a:custGeom>
            <a:solidFill>
              <a:srgbClr val="FAD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65"/>
            <p:cNvSpPr/>
            <p:nvPr/>
          </p:nvSpPr>
          <p:spPr bwMode="auto">
            <a:xfrm>
              <a:off x="2589" y="1699"/>
              <a:ext cx="792" cy="593"/>
            </a:xfrm>
            <a:custGeom>
              <a:avLst/>
              <a:gdLst>
                <a:gd name="T0" fmla="*/ 23 w 332"/>
                <a:gd name="T1" fmla="*/ 73 h 249"/>
                <a:gd name="T2" fmla="*/ 39 w 332"/>
                <a:gd name="T3" fmla="*/ 200 h 249"/>
                <a:gd name="T4" fmla="*/ 163 w 332"/>
                <a:gd name="T5" fmla="*/ 246 h 249"/>
                <a:gd name="T6" fmla="*/ 287 w 332"/>
                <a:gd name="T7" fmla="*/ 195 h 249"/>
                <a:gd name="T8" fmla="*/ 326 w 332"/>
                <a:gd name="T9" fmla="*/ 148 h 249"/>
                <a:gd name="T10" fmla="*/ 316 w 332"/>
                <a:gd name="T11" fmla="*/ 87 h 249"/>
                <a:gd name="T12" fmla="*/ 246 w 332"/>
                <a:gd name="T13" fmla="*/ 20 h 249"/>
                <a:gd name="T14" fmla="*/ 23 w 332"/>
                <a:gd name="T15" fmla="*/ 73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2" h="249">
                  <a:moveTo>
                    <a:pt x="23" y="73"/>
                  </a:moveTo>
                  <a:cubicBezTo>
                    <a:pt x="0" y="112"/>
                    <a:pt x="9" y="165"/>
                    <a:pt x="39" y="200"/>
                  </a:cubicBezTo>
                  <a:cubicBezTo>
                    <a:pt x="69" y="234"/>
                    <a:pt x="117" y="249"/>
                    <a:pt x="163" y="246"/>
                  </a:cubicBezTo>
                  <a:cubicBezTo>
                    <a:pt x="208" y="243"/>
                    <a:pt x="251" y="223"/>
                    <a:pt x="287" y="195"/>
                  </a:cubicBezTo>
                  <a:cubicBezTo>
                    <a:pt x="304" y="183"/>
                    <a:pt x="320" y="168"/>
                    <a:pt x="326" y="148"/>
                  </a:cubicBezTo>
                  <a:cubicBezTo>
                    <a:pt x="332" y="127"/>
                    <a:pt x="326" y="106"/>
                    <a:pt x="316" y="87"/>
                  </a:cubicBezTo>
                  <a:cubicBezTo>
                    <a:pt x="302" y="57"/>
                    <a:pt x="277" y="32"/>
                    <a:pt x="246" y="20"/>
                  </a:cubicBezTo>
                  <a:cubicBezTo>
                    <a:pt x="195" y="0"/>
                    <a:pt x="52" y="23"/>
                    <a:pt x="23" y="73"/>
                  </a:cubicBezTo>
                  <a:close/>
                </a:path>
              </a:pathLst>
            </a:custGeom>
            <a:solidFill>
              <a:srgbClr val="F7F1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2" name="Group 87"/>
          <p:cNvGrpSpPr>
            <a:grpSpLocks noChangeAspect="1"/>
          </p:cNvGrpSpPr>
          <p:nvPr/>
        </p:nvGrpSpPr>
        <p:grpSpPr bwMode="auto">
          <a:xfrm>
            <a:off x="7561508" y="2313109"/>
            <a:ext cx="1504950" cy="2527300"/>
            <a:chOff x="2405" y="822"/>
            <a:chExt cx="948" cy="1592"/>
          </a:xfrm>
          <a:solidFill>
            <a:schemeClr val="accent1"/>
          </a:solidFill>
        </p:grpSpPr>
        <p:sp>
          <p:nvSpPr>
            <p:cNvPr id="94" name="Freeform 88"/>
            <p:cNvSpPr/>
            <p:nvPr/>
          </p:nvSpPr>
          <p:spPr bwMode="auto">
            <a:xfrm>
              <a:off x="2741" y="1205"/>
              <a:ext cx="51" cy="1209"/>
            </a:xfrm>
            <a:custGeom>
              <a:avLst/>
              <a:gdLst>
                <a:gd name="T0" fmla="*/ 21 w 21"/>
                <a:gd name="T1" fmla="*/ 0 h 508"/>
                <a:gd name="T2" fmla="*/ 21 w 21"/>
                <a:gd name="T3" fmla="*/ 128 h 508"/>
                <a:gd name="T4" fmla="*/ 19 w 21"/>
                <a:gd name="T5" fmla="*/ 255 h 508"/>
                <a:gd name="T6" fmla="*/ 13 w 21"/>
                <a:gd name="T7" fmla="*/ 382 h 508"/>
                <a:gd name="T8" fmla="*/ 1 w 21"/>
                <a:gd name="T9" fmla="*/ 508 h 508"/>
                <a:gd name="T10" fmla="*/ 0 w 21"/>
                <a:gd name="T11" fmla="*/ 508 h 508"/>
                <a:gd name="T12" fmla="*/ 11 w 21"/>
                <a:gd name="T13" fmla="*/ 381 h 508"/>
                <a:gd name="T14" fmla="*/ 16 w 21"/>
                <a:gd name="T15" fmla="*/ 255 h 508"/>
                <a:gd name="T16" fmla="*/ 18 w 21"/>
                <a:gd name="T17" fmla="*/ 128 h 508"/>
                <a:gd name="T18" fmla="*/ 17 w 21"/>
                <a:gd name="T19" fmla="*/ 1 h 508"/>
                <a:gd name="T20" fmla="*/ 21 w 21"/>
                <a:gd name="T21" fmla="*/ 0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508">
                  <a:moveTo>
                    <a:pt x="21" y="0"/>
                  </a:moveTo>
                  <a:cubicBezTo>
                    <a:pt x="21" y="43"/>
                    <a:pt x="21" y="85"/>
                    <a:pt x="21" y="128"/>
                  </a:cubicBezTo>
                  <a:cubicBezTo>
                    <a:pt x="21" y="170"/>
                    <a:pt x="21" y="212"/>
                    <a:pt x="19" y="255"/>
                  </a:cubicBezTo>
                  <a:cubicBezTo>
                    <a:pt x="18" y="297"/>
                    <a:pt x="16" y="339"/>
                    <a:pt x="13" y="382"/>
                  </a:cubicBezTo>
                  <a:cubicBezTo>
                    <a:pt x="10" y="424"/>
                    <a:pt x="6" y="466"/>
                    <a:pt x="1" y="508"/>
                  </a:cubicBezTo>
                  <a:cubicBezTo>
                    <a:pt x="0" y="508"/>
                    <a:pt x="0" y="508"/>
                    <a:pt x="0" y="508"/>
                  </a:cubicBezTo>
                  <a:cubicBezTo>
                    <a:pt x="5" y="466"/>
                    <a:pt x="8" y="424"/>
                    <a:pt x="11" y="381"/>
                  </a:cubicBezTo>
                  <a:cubicBezTo>
                    <a:pt x="13" y="339"/>
                    <a:pt x="14" y="297"/>
                    <a:pt x="16" y="255"/>
                  </a:cubicBezTo>
                  <a:cubicBezTo>
                    <a:pt x="17" y="212"/>
                    <a:pt x="18" y="170"/>
                    <a:pt x="18" y="128"/>
                  </a:cubicBezTo>
                  <a:cubicBezTo>
                    <a:pt x="18" y="85"/>
                    <a:pt x="18" y="43"/>
                    <a:pt x="17" y="1"/>
                  </a:cubicBez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89"/>
            <p:cNvSpPr/>
            <p:nvPr/>
          </p:nvSpPr>
          <p:spPr bwMode="auto">
            <a:xfrm>
              <a:off x="2741" y="1209"/>
              <a:ext cx="75" cy="1198"/>
            </a:xfrm>
            <a:custGeom>
              <a:avLst/>
              <a:gdLst>
                <a:gd name="T0" fmla="*/ 29 w 31"/>
                <a:gd name="T1" fmla="*/ 0 h 503"/>
                <a:gd name="T2" fmla="*/ 31 w 31"/>
                <a:gd name="T3" fmla="*/ 126 h 503"/>
                <a:gd name="T4" fmla="*/ 27 w 31"/>
                <a:gd name="T5" fmla="*/ 252 h 503"/>
                <a:gd name="T6" fmla="*/ 18 w 31"/>
                <a:gd name="T7" fmla="*/ 378 h 503"/>
                <a:gd name="T8" fmla="*/ 2 w 31"/>
                <a:gd name="T9" fmla="*/ 503 h 503"/>
                <a:gd name="T10" fmla="*/ 0 w 31"/>
                <a:gd name="T11" fmla="*/ 503 h 503"/>
                <a:gd name="T12" fmla="*/ 16 w 31"/>
                <a:gd name="T13" fmla="*/ 378 h 503"/>
                <a:gd name="T14" fmla="*/ 19 w 31"/>
                <a:gd name="T15" fmla="*/ 346 h 503"/>
                <a:gd name="T16" fmla="*/ 21 w 31"/>
                <a:gd name="T17" fmla="*/ 315 h 503"/>
                <a:gd name="T18" fmla="*/ 23 w 31"/>
                <a:gd name="T19" fmla="*/ 283 h 503"/>
                <a:gd name="T20" fmla="*/ 24 w 31"/>
                <a:gd name="T21" fmla="*/ 252 h 503"/>
                <a:gd name="T22" fmla="*/ 28 w 31"/>
                <a:gd name="T23" fmla="*/ 126 h 503"/>
                <a:gd name="T24" fmla="*/ 26 w 31"/>
                <a:gd name="T25" fmla="*/ 0 h 503"/>
                <a:gd name="T26" fmla="*/ 29 w 31"/>
                <a:gd name="T27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503">
                  <a:moveTo>
                    <a:pt x="29" y="0"/>
                  </a:moveTo>
                  <a:cubicBezTo>
                    <a:pt x="31" y="42"/>
                    <a:pt x="31" y="84"/>
                    <a:pt x="31" y="126"/>
                  </a:cubicBezTo>
                  <a:cubicBezTo>
                    <a:pt x="31" y="168"/>
                    <a:pt x="29" y="210"/>
                    <a:pt x="27" y="252"/>
                  </a:cubicBezTo>
                  <a:cubicBezTo>
                    <a:pt x="26" y="294"/>
                    <a:pt x="22" y="336"/>
                    <a:pt x="18" y="378"/>
                  </a:cubicBezTo>
                  <a:cubicBezTo>
                    <a:pt x="14" y="420"/>
                    <a:pt x="9" y="461"/>
                    <a:pt x="2" y="503"/>
                  </a:cubicBezTo>
                  <a:cubicBezTo>
                    <a:pt x="0" y="503"/>
                    <a:pt x="0" y="503"/>
                    <a:pt x="0" y="503"/>
                  </a:cubicBezTo>
                  <a:cubicBezTo>
                    <a:pt x="7" y="461"/>
                    <a:pt x="12" y="419"/>
                    <a:pt x="16" y="378"/>
                  </a:cubicBezTo>
                  <a:cubicBezTo>
                    <a:pt x="17" y="367"/>
                    <a:pt x="18" y="357"/>
                    <a:pt x="19" y="346"/>
                  </a:cubicBezTo>
                  <a:cubicBezTo>
                    <a:pt x="19" y="336"/>
                    <a:pt x="20" y="325"/>
                    <a:pt x="21" y="315"/>
                  </a:cubicBezTo>
                  <a:cubicBezTo>
                    <a:pt x="23" y="283"/>
                    <a:pt x="23" y="283"/>
                    <a:pt x="23" y="283"/>
                  </a:cubicBezTo>
                  <a:cubicBezTo>
                    <a:pt x="24" y="252"/>
                    <a:pt x="24" y="252"/>
                    <a:pt x="24" y="252"/>
                  </a:cubicBezTo>
                  <a:cubicBezTo>
                    <a:pt x="26" y="210"/>
                    <a:pt x="27" y="168"/>
                    <a:pt x="28" y="126"/>
                  </a:cubicBezTo>
                  <a:cubicBezTo>
                    <a:pt x="28" y="84"/>
                    <a:pt x="27" y="42"/>
                    <a:pt x="26" y="0"/>
                  </a:cubicBez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0"/>
            <p:cNvSpPr/>
            <p:nvPr/>
          </p:nvSpPr>
          <p:spPr bwMode="auto">
            <a:xfrm>
              <a:off x="2567" y="1619"/>
              <a:ext cx="208" cy="428"/>
            </a:xfrm>
            <a:custGeom>
              <a:avLst/>
              <a:gdLst>
                <a:gd name="T0" fmla="*/ 2 w 87"/>
                <a:gd name="T1" fmla="*/ 0 h 180"/>
                <a:gd name="T2" fmla="*/ 34 w 87"/>
                <a:gd name="T3" fmla="*/ 39 h 180"/>
                <a:gd name="T4" fmla="*/ 60 w 87"/>
                <a:gd name="T5" fmla="*/ 83 h 180"/>
                <a:gd name="T6" fmla="*/ 77 w 87"/>
                <a:gd name="T7" fmla="*/ 130 h 180"/>
                <a:gd name="T8" fmla="*/ 87 w 87"/>
                <a:gd name="T9" fmla="*/ 180 h 180"/>
                <a:gd name="T10" fmla="*/ 86 w 87"/>
                <a:gd name="T11" fmla="*/ 180 h 180"/>
                <a:gd name="T12" fmla="*/ 75 w 87"/>
                <a:gd name="T13" fmla="*/ 131 h 180"/>
                <a:gd name="T14" fmla="*/ 58 w 87"/>
                <a:gd name="T15" fmla="*/ 84 h 180"/>
                <a:gd name="T16" fmla="*/ 32 w 87"/>
                <a:gd name="T17" fmla="*/ 41 h 180"/>
                <a:gd name="T18" fmla="*/ 0 w 87"/>
                <a:gd name="T19" fmla="*/ 2 h 180"/>
                <a:gd name="T20" fmla="*/ 2 w 87"/>
                <a:gd name="T21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180">
                  <a:moveTo>
                    <a:pt x="2" y="0"/>
                  </a:moveTo>
                  <a:cubicBezTo>
                    <a:pt x="14" y="12"/>
                    <a:pt x="25" y="25"/>
                    <a:pt x="34" y="39"/>
                  </a:cubicBezTo>
                  <a:cubicBezTo>
                    <a:pt x="44" y="53"/>
                    <a:pt x="53" y="68"/>
                    <a:pt x="60" y="83"/>
                  </a:cubicBezTo>
                  <a:cubicBezTo>
                    <a:pt x="67" y="98"/>
                    <a:pt x="73" y="114"/>
                    <a:pt x="77" y="130"/>
                  </a:cubicBezTo>
                  <a:cubicBezTo>
                    <a:pt x="82" y="146"/>
                    <a:pt x="85" y="163"/>
                    <a:pt x="87" y="180"/>
                  </a:cubicBezTo>
                  <a:cubicBezTo>
                    <a:pt x="86" y="180"/>
                    <a:pt x="86" y="180"/>
                    <a:pt x="86" y="180"/>
                  </a:cubicBezTo>
                  <a:cubicBezTo>
                    <a:pt x="83" y="163"/>
                    <a:pt x="80" y="147"/>
                    <a:pt x="75" y="131"/>
                  </a:cubicBezTo>
                  <a:cubicBezTo>
                    <a:pt x="71" y="115"/>
                    <a:pt x="65" y="99"/>
                    <a:pt x="58" y="84"/>
                  </a:cubicBezTo>
                  <a:cubicBezTo>
                    <a:pt x="50" y="69"/>
                    <a:pt x="42" y="54"/>
                    <a:pt x="32" y="41"/>
                  </a:cubicBezTo>
                  <a:cubicBezTo>
                    <a:pt x="23" y="27"/>
                    <a:pt x="12" y="14"/>
                    <a:pt x="0" y="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1"/>
            <p:cNvSpPr/>
            <p:nvPr/>
          </p:nvSpPr>
          <p:spPr bwMode="auto">
            <a:xfrm>
              <a:off x="2612" y="1638"/>
              <a:ext cx="163" cy="354"/>
            </a:xfrm>
            <a:custGeom>
              <a:avLst/>
              <a:gdLst>
                <a:gd name="T0" fmla="*/ 2 w 68"/>
                <a:gd name="T1" fmla="*/ 0 h 149"/>
                <a:gd name="T2" fmla="*/ 27 w 68"/>
                <a:gd name="T3" fmla="*/ 33 h 149"/>
                <a:gd name="T4" fmla="*/ 47 w 68"/>
                <a:gd name="T5" fmla="*/ 69 h 149"/>
                <a:gd name="T6" fmla="*/ 61 w 68"/>
                <a:gd name="T7" fmla="*/ 108 h 149"/>
                <a:gd name="T8" fmla="*/ 68 w 68"/>
                <a:gd name="T9" fmla="*/ 149 h 149"/>
                <a:gd name="T10" fmla="*/ 67 w 68"/>
                <a:gd name="T11" fmla="*/ 149 h 149"/>
                <a:gd name="T12" fmla="*/ 59 w 68"/>
                <a:gd name="T13" fmla="*/ 109 h 149"/>
                <a:gd name="T14" fmla="*/ 45 w 68"/>
                <a:gd name="T15" fmla="*/ 70 h 149"/>
                <a:gd name="T16" fmla="*/ 25 w 68"/>
                <a:gd name="T17" fmla="*/ 34 h 149"/>
                <a:gd name="T18" fmla="*/ 0 w 68"/>
                <a:gd name="T19" fmla="*/ 2 h 149"/>
                <a:gd name="T20" fmla="*/ 2 w 68"/>
                <a:gd name="T2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149">
                  <a:moveTo>
                    <a:pt x="2" y="0"/>
                  </a:moveTo>
                  <a:cubicBezTo>
                    <a:pt x="11" y="10"/>
                    <a:pt x="19" y="21"/>
                    <a:pt x="27" y="33"/>
                  </a:cubicBezTo>
                  <a:cubicBezTo>
                    <a:pt x="34" y="44"/>
                    <a:pt x="41" y="56"/>
                    <a:pt x="47" y="69"/>
                  </a:cubicBezTo>
                  <a:cubicBezTo>
                    <a:pt x="52" y="82"/>
                    <a:pt x="57" y="95"/>
                    <a:pt x="61" y="108"/>
                  </a:cubicBezTo>
                  <a:cubicBezTo>
                    <a:pt x="64" y="121"/>
                    <a:pt x="67" y="135"/>
                    <a:pt x="68" y="149"/>
                  </a:cubicBezTo>
                  <a:cubicBezTo>
                    <a:pt x="67" y="149"/>
                    <a:pt x="67" y="149"/>
                    <a:pt x="67" y="149"/>
                  </a:cubicBezTo>
                  <a:cubicBezTo>
                    <a:pt x="65" y="135"/>
                    <a:pt x="63" y="122"/>
                    <a:pt x="59" y="109"/>
                  </a:cubicBezTo>
                  <a:cubicBezTo>
                    <a:pt x="55" y="95"/>
                    <a:pt x="50" y="83"/>
                    <a:pt x="45" y="70"/>
                  </a:cubicBezTo>
                  <a:cubicBezTo>
                    <a:pt x="39" y="58"/>
                    <a:pt x="32" y="46"/>
                    <a:pt x="25" y="34"/>
                  </a:cubicBezTo>
                  <a:cubicBezTo>
                    <a:pt x="17" y="23"/>
                    <a:pt x="9" y="12"/>
                    <a:pt x="0" y="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2"/>
            <p:cNvSpPr/>
            <p:nvPr/>
          </p:nvSpPr>
          <p:spPr bwMode="auto">
            <a:xfrm>
              <a:off x="2789" y="1659"/>
              <a:ext cx="189" cy="391"/>
            </a:xfrm>
            <a:custGeom>
              <a:avLst/>
              <a:gdLst>
                <a:gd name="T0" fmla="*/ 79 w 79"/>
                <a:gd name="T1" fmla="*/ 2 h 164"/>
                <a:gd name="T2" fmla="*/ 50 w 79"/>
                <a:gd name="T3" fmla="*/ 37 h 164"/>
                <a:gd name="T4" fmla="*/ 28 w 79"/>
                <a:gd name="T5" fmla="*/ 77 h 164"/>
                <a:gd name="T6" fmla="*/ 11 w 79"/>
                <a:gd name="T7" fmla="*/ 119 h 164"/>
                <a:gd name="T8" fmla="*/ 5 w 79"/>
                <a:gd name="T9" fmla="*/ 141 h 164"/>
                <a:gd name="T10" fmla="*/ 1 w 79"/>
                <a:gd name="T11" fmla="*/ 164 h 164"/>
                <a:gd name="T12" fmla="*/ 0 w 79"/>
                <a:gd name="T13" fmla="*/ 164 h 164"/>
                <a:gd name="T14" fmla="*/ 4 w 79"/>
                <a:gd name="T15" fmla="*/ 141 h 164"/>
                <a:gd name="T16" fmla="*/ 10 w 79"/>
                <a:gd name="T17" fmla="*/ 119 h 164"/>
                <a:gd name="T18" fmla="*/ 26 w 79"/>
                <a:gd name="T19" fmla="*/ 76 h 164"/>
                <a:gd name="T20" fmla="*/ 48 w 79"/>
                <a:gd name="T21" fmla="*/ 36 h 164"/>
                <a:gd name="T22" fmla="*/ 78 w 79"/>
                <a:gd name="T23" fmla="*/ 0 h 164"/>
                <a:gd name="T24" fmla="*/ 79 w 79"/>
                <a:gd name="T25" fmla="*/ 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64">
                  <a:moveTo>
                    <a:pt x="79" y="2"/>
                  </a:moveTo>
                  <a:cubicBezTo>
                    <a:pt x="68" y="12"/>
                    <a:pt x="59" y="25"/>
                    <a:pt x="50" y="37"/>
                  </a:cubicBezTo>
                  <a:cubicBezTo>
                    <a:pt x="42" y="50"/>
                    <a:pt x="34" y="63"/>
                    <a:pt x="28" y="77"/>
                  </a:cubicBezTo>
                  <a:cubicBezTo>
                    <a:pt x="21" y="91"/>
                    <a:pt x="16" y="105"/>
                    <a:pt x="11" y="119"/>
                  </a:cubicBezTo>
                  <a:cubicBezTo>
                    <a:pt x="9" y="127"/>
                    <a:pt x="7" y="134"/>
                    <a:pt x="5" y="141"/>
                  </a:cubicBezTo>
                  <a:cubicBezTo>
                    <a:pt x="4" y="149"/>
                    <a:pt x="2" y="156"/>
                    <a:pt x="1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" y="156"/>
                    <a:pt x="2" y="148"/>
                    <a:pt x="4" y="141"/>
                  </a:cubicBezTo>
                  <a:cubicBezTo>
                    <a:pt x="6" y="134"/>
                    <a:pt x="7" y="126"/>
                    <a:pt x="10" y="119"/>
                  </a:cubicBezTo>
                  <a:cubicBezTo>
                    <a:pt x="14" y="104"/>
                    <a:pt x="19" y="90"/>
                    <a:pt x="26" y="76"/>
                  </a:cubicBezTo>
                  <a:cubicBezTo>
                    <a:pt x="32" y="62"/>
                    <a:pt x="39" y="48"/>
                    <a:pt x="48" y="36"/>
                  </a:cubicBezTo>
                  <a:cubicBezTo>
                    <a:pt x="57" y="23"/>
                    <a:pt x="66" y="11"/>
                    <a:pt x="78" y="0"/>
                  </a:cubicBezTo>
                  <a:lnTo>
                    <a:pt x="7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3"/>
            <p:cNvSpPr/>
            <p:nvPr/>
          </p:nvSpPr>
          <p:spPr bwMode="auto">
            <a:xfrm>
              <a:off x="2796" y="1633"/>
              <a:ext cx="158" cy="386"/>
            </a:xfrm>
            <a:custGeom>
              <a:avLst/>
              <a:gdLst>
                <a:gd name="T0" fmla="*/ 66 w 66"/>
                <a:gd name="T1" fmla="*/ 0 h 162"/>
                <a:gd name="T2" fmla="*/ 43 w 66"/>
                <a:gd name="T3" fmla="*/ 37 h 162"/>
                <a:gd name="T4" fmla="*/ 23 w 66"/>
                <a:gd name="T5" fmla="*/ 77 h 162"/>
                <a:gd name="T6" fmla="*/ 9 w 66"/>
                <a:gd name="T7" fmla="*/ 119 h 162"/>
                <a:gd name="T8" fmla="*/ 1 w 66"/>
                <a:gd name="T9" fmla="*/ 162 h 162"/>
                <a:gd name="T10" fmla="*/ 0 w 66"/>
                <a:gd name="T11" fmla="*/ 162 h 162"/>
                <a:gd name="T12" fmla="*/ 8 w 66"/>
                <a:gd name="T13" fmla="*/ 118 h 162"/>
                <a:gd name="T14" fmla="*/ 22 w 66"/>
                <a:gd name="T15" fmla="*/ 77 h 162"/>
                <a:gd name="T16" fmla="*/ 42 w 66"/>
                <a:gd name="T17" fmla="*/ 37 h 162"/>
                <a:gd name="T18" fmla="*/ 65 w 66"/>
                <a:gd name="T19" fmla="*/ 0 h 162"/>
                <a:gd name="T20" fmla="*/ 66 w 66"/>
                <a:gd name="T21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62">
                  <a:moveTo>
                    <a:pt x="66" y="0"/>
                  </a:moveTo>
                  <a:cubicBezTo>
                    <a:pt x="58" y="12"/>
                    <a:pt x="50" y="25"/>
                    <a:pt x="43" y="37"/>
                  </a:cubicBezTo>
                  <a:cubicBezTo>
                    <a:pt x="35" y="50"/>
                    <a:pt x="29" y="63"/>
                    <a:pt x="23" y="77"/>
                  </a:cubicBezTo>
                  <a:cubicBezTo>
                    <a:pt x="17" y="90"/>
                    <a:pt x="13" y="104"/>
                    <a:pt x="9" y="119"/>
                  </a:cubicBezTo>
                  <a:cubicBezTo>
                    <a:pt x="5" y="133"/>
                    <a:pt x="3" y="147"/>
                    <a:pt x="1" y="162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2" y="147"/>
                    <a:pt x="4" y="133"/>
                    <a:pt x="8" y="118"/>
                  </a:cubicBezTo>
                  <a:cubicBezTo>
                    <a:pt x="12" y="104"/>
                    <a:pt x="16" y="90"/>
                    <a:pt x="22" y="77"/>
                  </a:cubicBezTo>
                  <a:cubicBezTo>
                    <a:pt x="28" y="63"/>
                    <a:pt x="34" y="50"/>
                    <a:pt x="42" y="37"/>
                  </a:cubicBezTo>
                  <a:cubicBezTo>
                    <a:pt x="49" y="24"/>
                    <a:pt x="57" y="12"/>
                    <a:pt x="65" y="0"/>
                  </a:cubicBez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94"/>
            <p:cNvSpPr/>
            <p:nvPr/>
          </p:nvSpPr>
          <p:spPr bwMode="auto">
            <a:xfrm>
              <a:off x="2777" y="1788"/>
              <a:ext cx="211" cy="350"/>
            </a:xfrm>
            <a:custGeom>
              <a:avLst/>
              <a:gdLst>
                <a:gd name="T0" fmla="*/ 88 w 88"/>
                <a:gd name="T1" fmla="*/ 2 h 147"/>
                <a:gd name="T2" fmla="*/ 63 w 88"/>
                <a:gd name="T3" fmla="*/ 35 h 147"/>
                <a:gd name="T4" fmla="*/ 40 w 88"/>
                <a:gd name="T5" fmla="*/ 71 h 147"/>
                <a:gd name="T6" fmla="*/ 20 w 88"/>
                <a:gd name="T7" fmla="*/ 108 h 147"/>
                <a:gd name="T8" fmla="*/ 1 w 88"/>
                <a:gd name="T9" fmla="*/ 147 h 147"/>
                <a:gd name="T10" fmla="*/ 0 w 88"/>
                <a:gd name="T11" fmla="*/ 146 h 147"/>
                <a:gd name="T12" fmla="*/ 9 w 88"/>
                <a:gd name="T13" fmla="*/ 127 h 147"/>
                <a:gd name="T14" fmla="*/ 18 w 88"/>
                <a:gd name="T15" fmla="*/ 108 h 147"/>
                <a:gd name="T16" fmla="*/ 38 w 88"/>
                <a:gd name="T17" fmla="*/ 70 h 147"/>
                <a:gd name="T18" fmla="*/ 60 w 88"/>
                <a:gd name="T19" fmla="*/ 34 h 147"/>
                <a:gd name="T20" fmla="*/ 86 w 88"/>
                <a:gd name="T21" fmla="*/ 0 h 147"/>
                <a:gd name="T22" fmla="*/ 88 w 88"/>
                <a:gd name="T23" fmla="*/ 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" h="147">
                  <a:moveTo>
                    <a:pt x="88" y="2"/>
                  </a:moveTo>
                  <a:cubicBezTo>
                    <a:pt x="79" y="12"/>
                    <a:pt x="71" y="24"/>
                    <a:pt x="63" y="35"/>
                  </a:cubicBezTo>
                  <a:cubicBezTo>
                    <a:pt x="55" y="47"/>
                    <a:pt x="47" y="59"/>
                    <a:pt x="40" y="71"/>
                  </a:cubicBezTo>
                  <a:cubicBezTo>
                    <a:pt x="33" y="83"/>
                    <a:pt x="26" y="96"/>
                    <a:pt x="20" y="108"/>
                  </a:cubicBezTo>
                  <a:cubicBezTo>
                    <a:pt x="13" y="121"/>
                    <a:pt x="7" y="134"/>
                    <a:pt x="1" y="147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24" y="95"/>
                    <a:pt x="31" y="82"/>
                    <a:pt x="38" y="70"/>
                  </a:cubicBezTo>
                  <a:cubicBezTo>
                    <a:pt x="45" y="58"/>
                    <a:pt x="52" y="46"/>
                    <a:pt x="60" y="34"/>
                  </a:cubicBezTo>
                  <a:cubicBezTo>
                    <a:pt x="68" y="22"/>
                    <a:pt x="77" y="11"/>
                    <a:pt x="86" y="0"/>
                  </a:cubicBezTo>
                  <a:lnTo>
                    <a:pt x="8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95"/>
            <p:cNvSpPr/>
            <p:nvPr/>
          </p:nvSpPr>
          <p:spPr bwMode="auto">
            <a:xfrm>
              <a:off x="2837" y="1945"/>
              <a:ext cx="112" cy="71"/>
            </a:xfrm>
            <a:custGeom>
              <a:avLst/>
              <a:gdLst>
                <a:gd name="T0" fmla="*/ 0 w 47"/>
                <a:gd name="T1" fmla="*/ 29 h 30"/>
                <a:gd name="T2" fmla="*/ 21 w 47"/>
                <a:gd name="T3" fmla="*/ 11 h 30"/>
                <a:gd name="T4" fmla="*/ 46 w 47"/>
                <a:gd name="T5" fmla="*/ 0 h 30"/>
                <a:gd name="T6" fmla="*/ 47 w 47"/>
                <a:gd name="T7" fmla="*/ 3 h 30"/>
                <a:gd name="T8" fmla="*/ 22 w 47"/>
                <a:gd name="T9" fmla="*/ 13 h 30"/>
                <a:gd name="T10" fmla="*/ 1 w 47"/>
                <a:gd name="T11" fmla="*/ 30 h 30"/>
                <a:gd name="T12" fmla="*/ 0 w 47"/>
                <a:gd name="T13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0">
                  <a:moveTo>
                    <a:pt x="0" y="29"/>
                  </a:moveTo>
                  <a:cubicBezTo>
                    <a:pt x="6" y="22"/>
                    <a:pt x="13" y="16"/>
                    <a:pt x="21" y="11"/>
                  </a:cubicBezTo>
                  <a:cubicBezTo>
                    <a:pt x="29" y="6"/>
                    <a:pt x="37" y="2"/>
                    <a:pt x="46" y="0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38" y="5"/>
                    <a:pt x="30" y="8"/>
                    <a:pt x="22" y="13"/>
                  </a:cubicBezTo>
                  <a:cubicBezTo>
                    <a:pt x="14" y="17"/>
                    <a:pt x="7" y="23"/>
                    <a:pt x="1" y="30"/>
                  </a:cubicBez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96"/>
            <p:cNvSpPr/>
            <p:nvPr/>
          </p:nvSpPr>
          <p:spPr bwMode="auto">
            <a:xfrm>
              <a:off x="2854" y="1845"/>
              <a:ext cx="48" cy="140"/>
            </a:xfrm>
            <a:custGeom>
              <a:avLst/>
              <a:gdLst>
                <a:gd name="T0" fmla="*/ 0 w 20"/>
                <a:gd name="T1" fmla="*/ 59 h 59"/>
                <a:gd name="T2" fmla="*/ 7 w 20"/>
                <a:gd name="T3" fmla="*/ 29 h 59"/>
                <a:gd name="T4" fmla="*/ 17 w 20"/>
                <a:gd name="T5" fmla="*/ 0 h 59"/>
                <a:gd name="T6" fmla="*/ 20 w 20"/>
                <a:gd name="T7" fmla="*/ 1 h 59"/>
                <a:gd name="T8" fmla="*/ 9 w 20"/>
                <a:gd name="T9" fmla="*/ 30 h 59"/>
                <a:gd name="T10" fmla="*/ 1 w 20"/>
                <a:gd name="T11" fmla="*/ 59 h 59"/>
                <a:gd name="T12" fmla="*/ 0 w 20"/>
                <a:gd name="T13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9">
                  <a:moveTo>
                    <a:pt x="0" y="59"/>
                  </a:moveTo>
                  <a:cubicBezTo>
                    <a:pt x="1" y="49"/>
                    <a:pt x="4" y="39"/>
                    <a:pt x="7" y="29"/>
                  </a:cubicBezTo>
                  <a:cubicBezTo>
                    <a:pt x="10" y="19"/>
                    <a:pt x="13" y="10"/>
                    <a:pt x="17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6" y="11"/>
                    <a:pt x="12" y="20"/>
                    <a:pt x="9" y="30"/>
                  </a:cubicBezTo>
                  <a:cubicBezTo>
                    <a:pt x="6" y="40"/>
                    <a:pt x="3" y="49"/>
                    <a:pt x="1" y="59"/>
                  </a:cubicBezTo>
                  <a:lnTo>
                    <a:pt x="0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97"/>
            <p:cNvSpPr/>
            <p:nvPr/>
          </p:nvSpPr>
          <p:spPr bwMode="auto">
            <a:xfrm>
              <a:off x="2902" y="1866"/>
              <a:ext cx="100" cy="43"/>
            </a:xfrm>
            <a:custGeom>
              <a:avLst/>
              <a:gdLst>
                <a:gd name="T0" fmla="*/ 0 w 42"/>
                <a:gd name="T1" fmla="*/ 17 h 18"/>
                <a:gd name="T2" fmla="*/ 19 w 42"/>
                <a:gd name="T3" fmla="*/ 5 h 18"/>
                <a:gd name="T4" fmla="*/ 41 w 42"/>
                <a:gd name="T5" fmla="*/ 0 h 18"/>
                <a:gd name="T6" fmla="*/ 42 w 42"/>
                <a:gd name="T7" fmla="*/ 2 h 18"/>
                <a:gd name="T8" fmla="*/ 20 w 42"/>
                <a:gd name="T9" fmla="*/ 7 h 18"/>
                <a:gd name="T10" fmla="*/ 1 w 42"/>
                <a:gd name="T11" fmla="*/ 18 h 18"/>
                <a:gd name="T12" fmla="*/ 0 w 42"/>
                <a:gd name="T1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8">
                  <a:moveTo>
                    <a:pt x="0" y="17"/>
                  </a:moveTo>
                  <a:cubicBezTo>
                    <a:pt x="6" y="12"/>
                    <a:pt x="12" y="8"/>
                    <a:pt x="19" y="5"/>
                  </a:cubicBezTo>
                  <a:cubicBezTo>
                    <a:pt x="26" y="3"/>
                    <a:pt x="34" y="1"/>
                    <a:pt x="41" y="0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34" y="3"/>
                    <a:pt x="27" y="5"/>
                    <a:pt x="20" y="7"/>
                  </a:cubicBezTo>
                  <a:cubicBezTo>
                    <a:pt x="13" y="10"/>
                    <a:pt x="6" y="13"/>
                    <a:pt x="1" y="18"/>
                  </a:cubicBez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Oval 98"/>
            <p:cNvSpPr>
              <a:spLocks noChangeArrowheads="1"/>
            </p:cNvSpPr>
            <p:nvPr/>
          </p:nvSpPr>
          <p:spPr bwMode="auto">
            <a:xfrm>
              <a:off x="2959" y="1764"/>
              <a:ext cx="52" cy="5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Oval 99"/>
            <p:cNvSpPr>
              <a:spLocks noChangeArrowheads="1"/>
            </p:cNvSpPr>
            <p:nvPr/>
          </p:nvSpPr>
          <p:spPr bwMode="auto">
            <a:xfrm>
              <a:off x="2983" y="1850"/>
              <a:ext cx="36" cy="3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Oval 100"/>
            <p:cNvSpPr>
              <a:spLocks noChangeArrowheads="1"/>
            </p:cNvSpPr>
            <p:nvPr/>
          </p:nvSpPr>
          <p:spPr bwMode="auto">
            <a:xfrm>
              <a:off x="2880" y="1828"/>
              <a:ext cx="36" cy="3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Oval 101"/>
            <p:cNvSpPr>
              <a:spLocks noChangeArrowheads="1"/>
            </p:cNvSpPr>
            <p:nvPr/>
          </p:nvSpPr>
          <p:spPr bwMode="auto">
            <a:xfrm>
              <a:off x="2930" y="1931"/>
              <a:ext cx="36" cy="3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02"/>
            <p:cNvSpPr/>
            <p:nvPr/>
          </p:nvSpPr>
          <p:spPr bwMode="auto">
            <a:xfrm>
              <a:off x="2562" y="1257"/>
              <a:ext cx="225" cy="388"/>
            </a:xfrm>
            <a:custGeom>
              <a:avLst/>
              <a:gdLst>
                <a:gd name="T0" fmla="*/ 2 w 94"/>
                <a:gd name="T1" fmla="*/ 0 h 163"/>
                <a:gd name="T2" fmla="*/ 32 w 94"/>
                <a:gd name="T3" fmla="*/ 37 h 163"/>
                <a:gd name="T4" fmla="*/ 58 w 94"/>
                <a:gd name="T5" fmla="*/ 76 h 163"/>
                <a:gd name="T6" fmla="*/ 79 w 94"/>
                <a:gd name="T7" fmla="*/ 118 h 163"/>
                <a:gd name="T8" fmla="*/ 94 w 94"/>
                <a:gd name="T9" fmla="*/ 163 h 163"/>
                <a:gd name="T10" fmla="*/ 92 w 94"/>
                <a:gd name="T11" fmla="*/ 163 h 163"/>
                <a:gd name="T12" fmla="*/ 78 w 94"/>
                <a:gd name="T13" fmla="*/ 119 h 163"/>
                <a:gd name="T14" fmla="*/ 56 w 94"/>
                <a:gd name="T15" fmla="*/ 77 h 163"/>
                <a:gd name="T16" fmla="*/ 30 w 94"/>
                <a:gd name="T17" fmla="*/ 38 h 163"/>
                <a:gd name="T18" fmla="*/ 0 w 94"/>
                <a:gd name="T19" fmla="*/ 2 h 163"/>
                <a:gd name="T20" fmla="*/ 2 w 94"/>
                <a:gd name="T2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63">
                  <a:moveTo>
                    <a:pt x="2" y="0"/>
                  </a:moveTo>
                  <a:cubicBezTo>
                    <a:pt x="12" y="12"/>
                    <a:pt x="22" y="24"/>
                    <a:pt x="32" y="37"/>
                  </a:cubicBezTo>
                  <a:cubicBezTo>
                    <a:pt x="41" y="49"/>
                    <a:pt x="50" y="62"/>
                    <a:pt x="58" y="76"/>
                  </a:cubicBezTo>
                  <a:cubicBezTo>
                    <a:pt x="66" y="89"/>
                    <a:pt x="73" y="104"/>
                    <a:pt x="79" y="118"/>
                  </a:cubicBezTo>
                  <a:cubicBezTo>
                    <a:pt x="86" y="132"/>
                    <a:pt x="90" y="148"/>
                    <a:pt x="94" y="163"/>
                  </a:cubicBezTo>
                  <a:cubicBezTo>
                    <a:pt x="92" y="163"/>
                    <a:pt x="92" y="163"/>
                    <a:pt x="92" y="163"/>
                  </a:cubicBezTo>
                  <a:cubicBezTo>
                    <a:pt x="89" y="148"/>
                    <a:pt x="84" y="133"/>
                    <a:pt x="78" y="119"/>
                  </a:cubicBezTo>
                  <a:cubicBezTo>
                    <a:pt x="71" y="104"/>
                    <a:pt x="64" y="90"/>
                    <a:pt x="56" y="77"/>
                  </a:cubicBezTo>
                  <a:cubicBezTo>
                    <a:pt x="48" y="64"/>
                    <a:pt x="39" y="51"/>
                    <a:pt x="30" y="38"/>
                  </a:cubicBezTo>
                  <a:cubicBezTo>
                    <a:pt x="20" y="26"/>
                    <a:pt x="10" y="13"/>
                    <a:pt x="0" y="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3"/>
            <p:cNvSpPr/>
            <p:nvPr/>
          </p:nvSpPr>
          <p:spPr bwMode="auto">
            <a:xfrm>
              <a:off x="2579" y="1248"/>
              <a:ext cx="210" cy="371"/>
            </a:xfrm>
            <a:custGeom>
              <a:avLst/>
              <a:gdLst>
                <a:gd name="T0" fmla="*/ 2 w 88"/>
                <a:gd name="T1" fmla="*/ 0 h 156"/>
                <a:gd name="T2" fmla="*/ 30 w 88"/>
                <a:gd name="T3" fmla="*/ 35 h 156"/>
                <a:gd name="T4" fmla="*/ 55 w 88"/>
                <a:gd name="T5" fmla="*/ 72 h 156"/>
                <a:gd name="T6" fmla="*/ 74 w 88"/>
                <a:gd name="T7" fmla="*/ 113 h 156"/>
                <a:gd name="T8" fmla="*/ 88 w 88"/>
                <a:gd name="T9" fmla="*/ 155 h 156"/>
                <a:gd name="T10" fmla="*/ 86 w 88"/>
                <a:gd name="T11" fmla="*/ 156 h 156"/>
                <a:gd name="T12" fmla="*/ 73 w 88"/>
                <a:gd name="T13" fmla="*/ 113 h 156"/>
                <a:gd name="T14" fmla="*/ 53 w 88"/>
                <a:gd name="T15" fmla="*/ 73 h 156"/>
                <a:gd name="T16" fmla="*/ 28 w 88"/>
                <a:gd name="T17" fmla="*/ 36 h 156"/>
                <a:gd name="T18" fmla="*/ 0 w 88"/>
                <a:gd name="T19" fmla="*/ 2 h 156"/>
                <a:gd name="T20" fmla="*/ 2 w 88"/>
                <a:gd name="T2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156">
                  <a:moveTo>
                    <a:pt x="2" y="0"/>
                  </a:moveTo>
                  <a:cubicBezTo>
                    <a:pt x="12" y="11"/>
                    <a:pt x="21" y="23"/>
                    <a:pt x="30" y="35"/>
                  </a:cubicBezTo>
                  <a:cubicBezTo>
                    <a:pt x="39" y="47"/>
                    <a:pt x="47" y="59"/>
                    <a:pt x="55" y="72"/>
                  </a:cubicBezTo>
                  <a:cubicBezTo>
                    <a:pt x="62" y="85"/>
                    <a:pt x="69" y="99"/>
                    <a:pt x="74" y="113"/>
                  </a:cubicBezTo>
                  <a:cubicBezTo>
                    <a:pt x="80" y="126"/>
                    <a:pt x="84" y="141"/>
                    <a:pt x="88" y="155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3" y="141"/>
                    <a:pt x="79" y="127"/>
                    <a:pt x="73" y="113"/>
                  </a:cubicBezTo>
                  <a:cubicBezTo>
                    <a:pt x="67" y="100"/>
                    <a:pt x="60" y="86"/>
                    <a:pt x="53" y="73"/>
                  </a:cubicBezTo>
                  <a:cubicBezTo>
                    <a:pt x="45" y="61"/>
                    <a:pt x="37" y="48"/>
                    <a:pt x="28" y="36"/>
                  </a:cubicBezTo>
                  <a:cubicBezTo>
                    <a:pt x="19" y="24"/>
                    <a:pt x="10" y="13"/>
                    <a:pt x="0" y="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04"/>
            <p:cNvSpPr/>
            <p:nvPr/>
          </p:nvSpPr>
          <p:spPr bwMode="auto">
            <a:xfrm>
              <a:off x="2806" y="1262"/>
              <a:ext cx="260" cy="352"/>
            </a:xfrm>
            <a:custGeom>
              <a:avLst/>
              <a:gdLst>
                <a:gd name="T0" fmla="*/ 0 w 109"/>
                <a:gd name="T1" fmla="*/ 148 h 148"/>
                <a:gd name="T2" fmla="*/ 14 w 109"/>
                <a:gd name="T3" fmla="*/ 103 h 148"/>
                <a:gd name="T4" fmla="*/ 39 w 109"/>
                <a:gd name="T5" fmla="*/ 63 h 148"/>
                <a:gd name="T6" fmla="*/ 54 w 109"/>
                <a:gd name="T7" fmla="*/ 45 h 148"/>
                <a:gd name="T8" fmla="*/ 62 w 109"/>
                <a:gd name="T9" fmla="*/ 37 h 148"/>
                <a:gd name="T10" fmla="*/ 70 w 109"/>
                <a:gd name="T11" fmla="*/ 29 h 148"/>
                <a:gd name="T12" fmla="*/ 75 w 109"/>
                <a:gd name="T13" fmla="*/ 25 h 148"/>
                <a:gd name="T14" fmla="*/ 79 w 109"/>
                <a:gd name="T15" fmla="*/ 21 h 148"/>
                <a:gd name="T16" fmla="*/ 88 w 109"/>
                <a:gd name="T17" fmla="*/ 14 h 148"/>
                <a:gd name="T18" fmla="*/ 107 w 109"/>
                <a:gd name="T19" fmla="*/ 0 h 148"/>
                <a:gd name="T20" fmla="*/ 109 w 109"/>
                <a:gd name="T21" fmla="*/ 2 h 148"/>
                <a:gd name="T22" fmla="*/ 90 w 109"/>
                <a:gd name="T23" fmla="*/ 16 h 148"/>
                <a:gd name="T24" fmla="*/ 81 w 109"/>
                <a:gd name="T25" fmla="*/ 23 h 148"/>
                <a:gd name="T26" fmla="*/ 76 w 109"/>
                <a:gd name="T27" fmla="*/ 27 h 148"/>
                <a:gd name="T28" fmla="*/ 72 w 109"/>
                <a:gd name="T29" fmla="*/ 31 h 148"/>
                <a:gd name="T30" fmla="*/ 64 w 109"/>
                <a:gd name="T31" fmla="*/ 39 h 148"/>
                <a:gd name="T32" fmla="*/ 56 w 109"/>
                <a:gd name="T33" fmla="*/ 47 h 148"/>
                <a:gd name="T34" fmla="*/ 40 w 109"/>
                <a:gd name="T35" fmla="*/ 65 h 148"/>
                <a:gd name="T36" fmla="*/ 16 w 109"/>
                <a:gd name="T37" fmla="*/ 104 h 148"/>
                <a:gd name="T38" fmla="*/ 2 w 109"/>
                <a:gd name="T39" fmla="*/ 148 h 148"/>
                <a:gd name="T40" fmla="*/ 0 w 109"/>
                <a:gd name="T41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9" h="148">
                  <a:moveTo>
                    <a:pt x="0" y="148"/>
                  </a:moveTo>
                  <a:cubicBezTo>
                    <a:pt x="2" y="132"/>
                    <a:pt x="8" y="117"/>
                    <a:pt x="14" y="103"/>
                  </a:cubicBezTo>
                  <a:cubicBezTo>
                    <a:pt x="21" y="89"/>
                    <a:pt x="29" y="76"/>
                    <a:pt x="39" y="63"/>
                  </a:cubicBezTo>
                  <a:cubicBezTo>
                    <a:pt x="44" y="57"/>
                    <a:pt x="48" y="51"/>
                    <a:pt x="54" y="45"/>
                  </a:cubicBezTo>
                  <a:cubicBezTo>
                    <a:pt x="56" y="42"/>
                    <a:pt x="59" y="39"/>
                    <a:pt x="62" y="37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95" y="9"/>
                    <a:pt x="101" y="5"/>
                    <a:pt x="107" y="0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3" y="7"/>
                    <a:pt x="96" y="11"/>
                    <a:pt x="90" y="16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1" y="41"/>
                    <a:pt x="58" y="44"/>
                    <a:pt x="56" y="47"/>
                  </a:cubicBezTo>
                  <a:cubicBezTo>
                    <a:pt x="50" y="52"/>
                    <a:pt x="45" y="59"/>
                    <a:pt x="40" y="65"/>
                  </a:cubicBezTo>
                  <a:cubicBezTo>
                    <a:pt x="31" y="77"/>
                    <a:pt x="23" y="90"/>
                    <a:pt x="16" y="104"/>
                  </a:cubicBezTo>
                  <a:cubicBezTo>
                    <a:pt x="10" y="118"/>
                    <a:pt x="4" y="133"/>
                    <a:pt x="2" y="148"/>
                  </a:cubicBezTo>
                  <a:lnTo>
                    <a:pt x="0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05"/>
            <p:cNvSpPr/>
            <p:nvPr/>
          </p:nvSpPr>
          <p:spPr bwMode="auto">
            <a:xfrm>
              <a:off x="2859" y="1328"/>
              <a:ext cx="310" cy="148"/>
            </a:xfrm>
            <a:custGeom>
              <a:avLst/>
              <a:gdLst>
                <a:gd name="T0" fmla="*/ 0 w 130"/>
                <a:gd name="T1" fmla="*/ 61 h 62"/>
                <a:gd name="T2" fmla="*/ 27 w 130"/>
                <a:gd name="T3" fmla="*/ 37 h 62"/>
                <a:gd name="T4" fmla="*/ 59 w 130"/>
                <a:gd name="T5" fmla="*/ 19 h 62"/>
                <a:gd name="T6" fmla="*/ 93 w 130"/>
                <a:gd name="T7" fmla="*/ 7 h 62"/>
                <a:gd name="T8" fmla="*/ 111 w 130"/>
                <a:gd name="T9" fmla="*/ 3 h 62"/>
                <a:gd name="T10" fmla="*/ 129 w 130"/>
                <a:gd name="T11" fmla="*/ 0 h 62"/>
                <a:gd name="T12" fmla="*/ 130 w 130"/>
                <a:gd name="T13" fmla="*/ 4 h 62"/>
                <a:gd name="T14" fmla="*/ 112 w 130"/>
                <a:gd name="T15" fmla="*/ 6 h 62"/>
                <a:gd name="T16" fmla="*/ 94 w 130"/>
                <a:gd name="T17" fmla="*/ 10 h 62"/>
                <a:gd name="T18" fmla="*/ 85 w 130"/>
                <a:gd name="T19" fmla="*/ 12 h 62"/>
                <a:gd name="T20" fmla="*/ 77 w 130"/>
                <a:gd name="T21" fmla="*/ 14 h 62"/>
                <a:gd name="T22" fmla="*/ 60 w 130"/>
                <a:gd name="T23" fmla="*/ 21 h 62"/>
                <a:gd name="T24" fmla="*/ 28 w 130"/>
                <a:gd name="T25" fmla="*/ 38 h 62"/>
                <a:gd name="T26" fmla="*/ 2 w 130"/>
                <a:gd name="T27" fmla="*/ 62 h 62"/>
                <a:gd name="T28" fmla="*/ 0 w 130"/>
                <a:gd name="T2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62">
                  <a:moveTo>
                    <a:pt x="0" y="61"/>
                  </a:moveTo>
                  <a:cubicBezTo>
                    <a:pt x="8" y="52"/>
                    <a:pt x="17" y="44"/>
                    <a:pt x="27" y="37"/>
                  </a:cubicBezTo>
                  <a:cubicBezTo>
                    <a:pt x="37" y="30"/>
                    <a:pt x="48" y="24"/>
                    <a:pt x="59" y="19"/>
                  </a:cubicBezTo>
                  <a:cubicBezTo>
                    <a:pt x="70" y="14"/>
                    <a:pt x="82" y="10"/>
                    <a:pt x="93" y="7"/>
                  </a:cubicBezTo>
                  <a:cubicBezTo>
                    <a:pt x="99" y="5"/>
                    <a:pt x="105" y="4"/>
                    <a:pt x="111" y="3"/>
                  </a:cubicBezTo>
                  <a:cubicBezTo>
                    <a:pt x="117" y="1"/>
                    <a:pt x="123" y="1"/>
                    <a:pt x="129" y="0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24" y="5"/>
                    <a:pt x="118" y="5"/>
                    <a:pt x="112" y="6"/>
                  </a:cubicBezTo>
                  <a:cubicBezTo>
                    <a:pt x="106" y="8"/>
                    <a:pt x="100" y="8"/>
                    <a:pt x="94" y="10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1" y="16"/>
                    <a:pt x="66" y="19"/>
                    <a:pt x="60" y="21"/>
                  </a:cubicBezTo>
                  <a:cubicBezTo>
                    <a:pt x="49" y="26"/>
                    <a:pt x="38" y="32"/>
                    <a:pt x="28" y="38"/>
                  </a:cubicBezTo>
                  <a:cubicBezTo>
                    <a:pt x="19" y="45"/>
                    <a:pt x="9" y="53"/>
                    <a:pt x="2" y="62"/>
                  </a:cubicBezTo>
                  <a:lnTo>
                    <a:pt x="0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06"/>
            <p:cNvSpPr/>
            <p:nvPr/>
          </p:nvSpPr>
          <p:spPr bwMode="auto">
            <a:xfrm>
              <a:off x="2550" y="1355"/>
              <a:ext cx="148" cy="85"/>
            </a:xfrm>
            <a:custGeom>
              <a:avLst/>
              <a:gdLst>
                <a:gd name="T0" fmla="*/ 1 w 62"/>
                <a:gd name="T1" fmla="*/ 0 h 36"/>
                <a:gd name="T2" fmla="*/ 33 w 62"/>
                <a:gd name="T3" fmla="*/ 15 h 36"/>
                <a:gd name="T4" fmla="*/ 62 w 62"/>
                <a:gd name="T5" fmla="*/ 35 h 36"/>
                <a:gd name="T6" fmla="*/ 61 w 62"/>
                <a:gd name="T7" fmla="*/ 36 h 36"/>
                <a:gd name="T8" fmla="*/ 32 w 62"/>
                <a:gd name="T9" fmla="*/ 16 h 36"/>
                <a:gd name="T10" fmla="*/ 0 w 62"/>
                <a:gd name="T11" fmla="*/ 2 h 36"/>
                <a:gd name="T12" fmla="*/ 1 w 62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36">
                  <a:moveTo>
                    <a:pt x="1" y="0"/>
                  </a:moveTo>
                  <a:cubicBezTo>
                    <a:pt x="12" y="4"/>
                    <a:pt x="23" y="9"/>
                    <a:pt x="33" y="15"/>
                  </a:cubicBezTo>
                  <a:cubicBezTo>
                    <a:pt x="43" y="20"/>
                    <a:pt x="53" y="27"/>
                    <a:pt x="62" y="35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52" y="28"/>
                    <a:pt x="43" y="22"/>
                    <a:pt x="32" y="16"/>
                  </a:cubicBezTo>
                  <a:cubicBezTo>
                    <a:pt x="22" y="10"/>
                    <a:pt x="11" y="6"/>
                    <a:pt x="0" y="2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07"/>
            <p:cNvSpPr/>
            <p:nvPr/>
          </p:nvSpPr>
          <p:spPr bwMode="auto">
            <a:xfrm>
              <a:off x="2562" y="1376"/>
              <a:ext cx="144" cy="74"/>
            </a:xfrm>
            <a:custGeom>
              <a:avLst/>
              <a:gdLst>
                <a:gd name="T0" fmla="*/ 0 w 60"/>
                <a:gd name="T1" fmla="*/ 0 h 31"/>
                <a:gd name="T2" fmla="*/ 16 w 60"/>
                <a:gd name="T3" fmla="*/ 5 h 31"/>
                <a:gd name="T4" fmla="*/ 31 w 60"/>
                <a:gd name="T5" fmla="*/ 13 h 31"/>
                <a:gd name="T6" fmla="*/ 60 w 60"/>
                <a:gd name="T7" fmla="*/ 30 h 31"/>
                <a:gd name="T8" fmla="*/ 59 w 60"/>
                <a:gd name="T9" fmla="*/ 31 h 31"/>
                <a:gd name="T10" fmla="*/ 30 w 60"/>
                <a:gd name="T11" fmla="*/ 14 h 31"/>
                <a:gd name="T12" fmla="*/ 15 w 60"/>
                <a:gd name="T13" fmla="*/ 7 h 31"/>
                <a:gd name="T14" fmla="*/ 0 w 60"/>
                <a:gd name="T15" fmla="*/ 2 h 31"/>
                <a:gd name="T16" fmla="*/ 0 w 6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31">
                  <a:moveTo>
                    <a:pt x="0" y="0"/>
                  </a:moveTo>
                  <a:cubicBezTo>
                    <a:pt x="6" y="1"/>
                    <a:pt x="11" y="3"/>
                    <a:pt x="16" y="5"/>
                  </a:cubicBezTo>
                  <a:cubicBezTo>
                    <a:pt x="21" y="8"/>
                    <a:pt x="26" y="10"/>
                    <a:pt x="31" y="13"/>
                  </a:cubicBezTo>
                  <a:cubicBezTo>
                    <a:pt x="41" y="18"/>
                    <a:pt x="51" y="24"/>
                    <a:pt x="60" y="30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0" y="25"/>
                    <a:pt x="40" y="19"/>
                    <a:pt x="30" y="14"/>
                  </a:cubicBezTo>
                  <a:cubicBezTo>
                    <a:pt x="26" y="12"/>
                    <a:pt x="20" y="9"/>
                    <a:pt x="15" y="7"/>
                  </a:cubicBezTo>
                  <a:cubicBezTo>
                    <a:pt x="10" y="5"/>
                    <a:pt x="5" y="3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08"/>
            <p:cNvSpPr/>
            <p:nvPr/>
          </p:nvSpPr>
          <p:spPr bwMode="auto">
            <a:xfrm>
              <a:off x="2405" y="1505"/>
              <a:ext cx="169" cy="85"/>
            </a:xfrm>
            <a:custGeom>
              <a:avLst/>
              <a:gdLst>
                <a:gd name="T0" fmla="*/ 18 w 71"/>
                <a:gd name="T1" fmla="*/ 13 h 36"/>
                <a:gd name="T2" fmla="*/ 9 w 71"/>
                <a:gd name="T3" fmla="*/ 11 h 36"/>
                <a:gd name="T4" fmla="*/ 3 w 71"/>
                <a:gd name="T5" fmla="*/ 19 h 36"/>
                <a:gd name="T6" fmla="*/ 6 w 71"/>
                <a:gd name="T7" fmla="*/ 28 h 36"/>
                <a:gd name="T8" fmla="*/ 14 w 71"/>
                <a:gd name="T9" fmla="*/ 32 h 36"/>
                <a:gd name="T10" fmla="*/ 24 w 71"/>
                <a:gd name="T11" fmla="*/ 30 h 36"/>
                <a:gd name="T12" fmla="*/ 29 w 71"/>
                <a:gd name="T13" fmla="*/ 22 h 36"/>
                <a:gd name="T14" fmla="*/ 25 w 71"/>
                <a:gd name="T15" fmla="*/ 3 h 36"/>
                <a:gd name="T16" fmla="*/ 24 w 71"/>
                <a:gd name="T17" fmla="*/ 3 h 36"/>
                <a:gd name="T18" fmla="*/ 24 w 71"/>
                <a:gd name="T19" fmla="*/ 1 h 36"/>
                <a:gd name="T20" fmla="*/ 26 w 71"/>
                <a:gd name="T21" fmla="*/ 0 h 36"/>
                <a:gd name="T22" fmla="*/ 51 w 71"/>
                <a:gd name="T23" fmla="*/ 9 h 36"/>
                <a:gd name="T24" fmla="*/ 62 w 71"/>
                <a:gd name="T25" fmla="*/ 18 h 36"/>
                <a:gd name="T26" fmla="*/ 71 w 71"/>
                <a:gd name="T27" fmla="*/ 28 h 36"/>
                <a:gd name="T28" fmla="*/ 70 w 71"/>
                <a:gd name="T29" fmla="*/ 30 h 36"/>
                <a:gd name="T30" fmla="*/ 69 w 71"/>
                <a:gd name="T31" fmla="*/ 29 h 36"/>
                <a:gd name="T32" fmla="*/ 69 w 71"/>
                <a:gd name="T33" fmla="*/ 29 h 36"/>
                <a:gd name="T34" fmla="*/ 60 w 71"/>
                <a:gd name="T35" fmla="*/ 20 h 36"/>
                <a:gd name="T36" fmla="*/ 50 w 71"/>
                <a:gd name="T37" fmla="*/ 12 h 36"/>
                <a:gd name="T38" fmla="*/ 38 w 71"/>
                <a:gd name="T39" fmla="*/ 7 h 36"/>
                <a:gd name="T40" fmla="*/ 26 w 71"/>
                <a:gd name="T41" fmla="*/ 4 h 36"/>
                <a:gd name="T42" fmla="*/ 27 w 71"/>
                <a:gd name="T43" fmla="*/ 1 h 36"/>
                <a:gd name="T44" fmla="*/ 33 w 71"/>
                <a:gd name="T45" fmla="*/ 23 h 36"/>
                <a:gd name="T46" fmla="*/ 26 w 71"/>
                <a:gd name="T47" fmla="*/ 33 h 36"/>
                <a:gd name="T48" fmla="*/ 14 w 71"/>
                <a:gd name="T49" fmla="*/ 35 h 36"/>
                <a:gd name="T50" fmla="*/ 4 w 71"/>
                <a:gd name="T51" fmla="*/ 30 h 36"/>
                <a:gd name="T52" fmla="*/ 1 w 71"/>
                <a:gd name="T53" fmla="*/ 19 h 36"/>
                <a:gd name="T54" fmla="*/ 8 w 71"/>
                <a:gd name="T55" fmla="*/ 9 h 36"/>
                <a:gd name="T56" fmla="*/ 19 w 71"/>
                <a:gd name="T57" fmla="*/ 11 h 36"/>
                <a:gd name="T58" fmla="*/ 19 w 71"/>
                <a:gd name="T59" fmla="*/ 13 h 36"/>
                <a:gd name="T60" fmla="*/ 18 w 71"/>
                <a:gd name="T61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36">
                  <a:moveTo>
                    <a:pt x="18" y="13"/>
                  </a:moveTo>
                  <a:cubicBezTo>
                    <a:pt x="15" y="11"/>
                    <a:pt x="12" y="10"/>
                    <a:pt x="9" y="11"/>
                  </a:cubicBezTo>
                  <a:cubicBezTo>
                    <a:pt x="6" y="13"/>
                    <a:pt x="3" y="16"/>
                    <a:pt x="3" y="19"/>
                  </a:cubicBezTo>
                  <a:cubicBezTo>
                    <a:pt x="2" y="22"/>
                    <a:pt x="3" y="26"/>
                    <a:pt x="6" y="28"/>
                  </a:cubicBezTo>
                  <a:cubicBezTo>
                    <a:pt x="8" y="31"/>
                    <a:pt x="11" y="32"/>
                    <a:pt x="14" y="32"/>
                  </a:cubicBezTo>
                  <a:cubicBezTo>
                    <a:pt x="18" y="33"/>
                    <a:pt x="21" y="32"/>
                    <a:pt x="24" y="30"/>
                  </a:cubicBezTo>
                  <a:cubicBezTo>
                    <a:pt x="26" y="28"/>
                    <a:pt x="28" y="25"/>
                    <a:pt x="29" y="22"/>
                  </a:cubicBezTo>
                  <a:cubicBezTo>
                    <a:pt x="32" y="15"/>
                    <a:pt x="30" y="8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1"/>
                    <a:pt x="24" y="1"/>
                  </a:cubicBezTo>
                  <a:cubicBezTo>
                    <a:pt x="25" y="0"/>
                    <a:pt x="25" y="0"/>
                    <a:pt x="26" y="0"/>
                  </a:cubicBezTo>
                  <a:cubicBezTo>
                    <a:pt x="35" y="2"/>
                    <a:pt x="44" y="5"/>
                    <a:pt x="51" y="9"/>
                  </a:cubicBezTo>
                  <a:cubicBezTo>
                    <a:pt x="55" y="12"/>
                    <a:pt x="59" y="14"/>
                    <a:pt x="62" y="18"/>
                  </a:cubicBezTo>
                  <a:cubicBezTo>
                    <a:pt x="66" y="21"/>
                    <a:pt x="68" y="24"/>
                    <a:pt x="71" y="28"/>
                  </a:cubicBezTo>
                  <a:cubicBezTo>
                    <a:pt x="71" y="29"/>
                    <a:pt x="71" y="29"/>
                    <a:pt x="70" y="30"/>
                  </a:cubicBezTo>
                  <a:cubicBezTo>
                    <a:pt x="70" y="30"/>
                    <a:pt x="69" y="30"/>
                    <a:pt x="69" y="29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66" y="26"/>
                    <a:pt x="64" y="22"/>
                    <a:pt x="60" y="20"/>
                  </a:cubicBezTo>
                  <a:cubicBezTo>
                    <a:pt x="57" y="17"/>
                    <a:pt x="54" y="14"/>
                    <a:pt x="50" y="12"/>
                  </a:cubicBezTo>
                  <a:cubicBezTo>
                    <a:pt x="46" y="10"/>
                    <a:pt x="42" y="9"/>
                    <a:pt x="38" y="7"/>
                  </a:cubicBezTo>
                  <a:cubicBezTo>
                    <a:pt x="34" y="6"/>
                    <a:pt x="30" y="5"/>
                    <a:pt x="26" y="4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3" y="6"/>
                    <a:pt x="36" y="15"/>
                    <a:pt x="33" y="23"/>
                  </a:cubicBezTo>
                  <a:cubicBezTo>
                    <a:pt x="32" y="27"/>
                    <a:pt x="29" y="30"/>
                    <a:pt x="26" y="33"/>
                  </a:cubicBezTo>
                  <a:cubicBezTo>
                    <a:pt x="22" y="35"/>
                    <a:pt x="18" y="36"/>
                    <a:pt x="14" y="35"/>
                  </a:cubicBezTo>
                  <a:cubicBezTo>
                    <a:pt x="10" y="35"/>
                    <a:pt x="6" y="33"/>
                    <a:pt x="4" y="30"/>
                  </a:cubicBezTo>
                  <a:cubicBezTo>
                    <a:pt x="1" y="27"/>
                    <a:pt x="0" y="23"/>
                    <a:pt x="1" y="19"/>
                  </a:cubicBezTo>
                  <a:cubicBezTo>
                    <a:pt x="1" y="15"/>
                    <a:pt x="4" y="11"/>
                    <a:pt x="8" y="9"/>
                  </a:cubicBezTo>
                  <a:cubicBezTo>
                    <a:pt x="12" y="8"/>
                    <a:pt x="16" y="9"/>
                    <a:pt x="19" y="11"/>
                  </a:cubicBezTo>
                  <a:cubicBezTo>
                    <a:pt x="20" y="12"/>
                    <a:pt x="20" y="12"/>
                    <a:pt x="19" y="13"/>
                  </a:cubicBezTo>
                  <a:cubicBezTo>
                    <a:pt x="19" y="13"/>
                    <a:pt x="18" y="13"/>
                    <a:pt x="1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09"/>
            <p:cNvSpPr/>
            <p:nvPr/>
          </p:nvSpPr>
          <p:spPr bwMode="auto">
            <a:xfrm>
              <a:off x="2464" y="1576"/>
              <a:ext cx="125" cy="36"/>
            </a:xfrm>
            <a:custGeom>
              <a:avLst/>
              <a:gdLst>
                <a:gd name="T0" fmla="*/ 1 w 52"/>
                <a:gd name="T1" fmla="*/ 8 h 15"/>
                <a:gd name="T2" fmla="*/ 26 w 52"/>
                <a:gd name="T3" fmla="*/ 12 h 15"/>
                <a:gd name="T4" fmla="*/ 38 w 52"/>
                <a:gd name="T5" fmla="*/ 8 h 15"/>
                <a:gd name="T6" fmla="*/ 49 w 52"/>
                <a:gd name="T7" fmla="*/ 1 h 15"/>
                <a:gd name="T8" fmla="*/ 49 w 52"/>
                <a:gd name="T9" fmla="*/ 1 h 15"/>
                <a:gd name="T10" fmla="*/ 51 w 52"/>
                <a:gd name="T11" fmla="*/ 1 h 15"/>
                <a:gd name="T12" fmla="*/ 51 w 52"/>
                <a:gd name="T13" fmla="*/ 3 h 15"/>
                <a:gd name="T14" fmla="*/ 51 w 52"/>
                <a:gd name="T15" fmla="*/ 3 h 15"/>
                <a:gd name="T16" fmla="*/ 39 w 52"/>
                <a:gd name="T17" fmla="*/ 10 h 15"/>
                <a:gd name="T18" fmla="*/ 27 w 52"/>
                <a:gd name="T19" fmla="*/ 14 h 15"/>
                <a:gd name="T20" fmla="*/ 13 w 52"/>
                <a:gd name="T21" fmla="*/ 14 h 15"/>
                <a:gd name="T22" fmla="*/ 0 w 52"/>
                <a:gd name="T23" fmla="*/ 10 h 15"/>
                <a:gd name="T24" fmla="*/ 0 w 52"/>
                <a:gd name="T25" fmla="*/ 8 h 15"/>
                <a:gd name="T26" fmla="*/ 1 w 52"/>
                <a:gd name="T27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15">
                  <a:moveTo>
                    <a:pt x="1" y="8"/>
                  </a:moveTo>
                  <a:cubicBezTo>
                    <a:pt x="9" y="12"/>
                    <a:pt x="18" y="13"/>
                    <a:pt x="26" y="12"/>
                  </a:cubicBezTo>
                  <a:cubicBezTo>
                    <a:pt x="30" y="11"/>
                    <a:pt x="34" y="10"/>
                    <a:pt x="38" y="8"/>
                  </a:cubicBezTo>
                  <a:cubicBezTo>
                    <a:pt x="42" y="6"/>
                    <a:pt x="46" y="3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50" y="0"/>
                    <a:pt x="51" y="0"/>
                    <a:pt x="51" y="1"/>
                  </a:cubicBezTo>
                  <a:cubicBezTo>
                    <a:pt x="52" y="2"/>
                    <a:pt x="52" y="2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47" y="6"/>
                    <a:pt x="44" y="8"/>
                    <a:pt x="39" y="10"/>
                  </a:cubicBezTo>
                  <a:cubicBezTo>
                    <a:pt x="35" y="12"/>
                    <a:pt x="31" y="13"/>
                    <a:pt x="27" y="14"/>
                  </a:cubicBezTo>
                  <a:cubicBezTo>
                    <a:pt x="22" y="15"/>
                    <a:pt x="18" y="15"/>
                    <a:pt x="13" y="14"/>
                  </a:cubicBezTo>
                  <a:cubicBezTo>
                    <a:pt x="9" y="13"/>
                    <a:pt x="4" y="12"/>
                    <a:pt x="0" y="10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10"/>
            <p:cNvSpPr/>
            <p:nvPr/>
          </p:nvSpPr>
          <p:spPr bwMode="auto">
            <a:xfrm>
              <a:off x="2531" y="1455"/>
              <a:ext cx="60" cy="102"/>
            </a:xfrm>
            <a:custGeom>
              <a:avLst/>
              <a:gdLst>
                <a:gd name="T0" fmla="*/ 0 w 25"/>
                <a:gd name="T1" fmla="*/ 32 h 43"/>
                <a:gd name="T2" fmla="*/ 3 w 25"/>
                <a:gd name="T3" fmla="*/ 11 h 43"/>
                <a:gd name="T4" fmla="*/ 10 w 25"/>
                <a:gd name="T5" fmla="*/ 3 h 43"/>
                <a:gd name="T6" fmla="*/ 15 w 25"/>
                <a:gd name="T7" fmla="*/ 0 h 43"/>
                <a:gd name="T8" fmla="*/ 19 w 25"/>
                <a:gd name="T9" fmla="*/ 1 h 43"/>
                <a:gd name="T10" fmla="*/ 21 w 25"/>
                <a:gd name="T11" fmla="*/ 4 h 43"/>
                <a:gd name="T12" fmla="*/ 23 w 25"/>
                <a:gd name="T13" fmla="*/ 24 h 43"/>
                <a:gd name="T14" fmla="*/ 13 w 25"/>
                <a:gd name="T15" fmla="*/ 43 h 43"/>
                <a:gd name="T16" fmla="*/ 12 w 25"/>
                <a:gd name="T17" fmla="*/ 43 h 43"/>
                <a:gd name="T18" fmla="*/ 12 w 25"/>
                <a:gd name="T19" fmla="*/ 42 h 43"/>
                <a:gd name="T20" fmla="*/ 20 w 25"/>
                <a:gd name="T21" fmla="*/ 24 h 43"/>
                <a:gd name="T22" fmla="*/ 18 w 25"/>
                <a:gd name="T23" fmla="*/ 5 h 43"/>
                <a:gd name="T24" fmla="*/ 12 w 25"/>
                <a:gd name="T25" fmla="*/ 5 h 43"/>
                <a:gd name="T26" fmla="*/ 6 w 25"/>
                <a:gd name="T27" fmla="*/ 12 h 43"/>
                <a:gd name="T28" fmla="*/ 1 w 25"/>
                <a:gd name="T29" fmla="*/ 32 h 43"/>
                <a:gd name="T30" fmla="*/ 1 w 25"/>
                <a:gd name="T31" fmla="*/ 32 h 43"/>
                <a:gd name="T32" fmla="*/ 0 w 25"/>
                <a:gd name="T33" fmla="*/ 32 h 43"/>
                <a:gd name="T34" fmla="*/ 0 w 25"/>
                <a:gd name="T35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43">
                  <a:moveTo>
                    <a:pt x="0" y="32"/>
                  </a:moveTo>
                  <a:cubicBezTo>
                    <a:pt x="0" y="25"/>
                    <a:pt x="1" y="18"/>
                    <a:pt x="3" y="11"/>
                  </a:cubicBezTo>
                  <a:cubicBezTo>
                    <a:pt x="5" y="8"/>
                    <a:pt x="7" y="5"/>
                    <a:pt x="10" y="3"/>
                  </a:cubicBezTo>
                  <a:cubicBezTo>
                    <a:pt x="11" y="2"/>
                    <a:pt x="13" y="0"/>
                    <a:pt x="15" y="0"/>
                  </a:cubicBezTo>
                  <a:cubicBezTo>
                    <a:pt x="16" y="0"/>
                    <a:pt x="18" y="1"/>
                    <a:pt x="19" y="1"/>
                  </a:cubicBezTo>
                  <a:cubicBezTo>
                    <a:pt x="19" y="2"/>
                    <a:pt x="20" y="3"/>
                    <a:pt x="21" y="4"/>
                  </a:cubicBezTo>
                  <a:cubicBezTo>
                    <a:pt x="25" y="10"/>
                    <a:pt x="24" y="18"/>
                    <a:pt x="23" y="24"/>
                  </a:cubicBezTo>
                  <a:cubicBezTo>
                    <a:pt x="21" y="31"/>
                    <a:pt x="18" y="38"/>
                    <a:pt x="13" y="43"/>
                  </a:cubicBezTo>
                  <a:cubicBezTo>
                    <a:pt x="13" y="43"/>
                    <a:pt x="13" y="43"/>
                    <a:pt x="12" y="43"/>
                  </a:cubicBezTo>
                  <a:cubicBezTo>
                    <a:pt x="12" y="43"/>
                    <a:pt x="12" y="42"/>
                    <a:pt x="12" y="42"/>
                  </a:cubicBezTo>
                  <a:cubicBezTo>
                    <a:pt x="16" y="37"/>
                    <a:pt x="19" y="30"/>
                    <a:pt x="20" y="24"/>
                  </a:cubicBezTo>
                  <a:cubicBezTo>
                    <a:pt x="21" y="18"/>
                    <a:pt x="22" y="10"/>
                    <a:pt x="18" y="5"/>
                  </a:cubicBezTo>
                  <a:cubicBezTo>
                    <a:pt x="17" y="3"/>
                    <a:pt x="14" y="3"/>
                    <a:pt x="12" y="5"/>
                  </a:cubicBezTo>
                  <a:cubicBezTo>
                    <a:pt x="9" y="7"/>
                    <a:pt x="7" y="9"/>
                    <a:pt x="6" y="12"/>
                  </a:cubicBezTo>
                  <a:cubicBezTo>
                    <a:pt x="3" y="18"/>
                    <a:pt x="2" y="25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11"/>
            <p:cNvSpPr/>
            <p:nvPr/>
          </p:nvSpPr>
          <p:spPr bwMode="auto">
            <a:xfrm>
              <a:off x="2553" y="1459"/>
              <a:ext cx="16" cy="72"/>
            </a:xfrm>
            <a:custGeom>
              <a:avLst/>
              <a:gdLst>
                <a:gd name="T0" fmla="*/ 6 w 7"/>
                <a:gd name="T1" fmla="*/ 1 h 30"/>
                <a:gd name="T2" fmla="*/ 3 w 7"/>
                <a:gd name="T3" fmla="*/ 15 h 30"/>
                <a:gd name="T4" fmla="*/ 1 w 7"/>
                <a:gd name="T5" fmla="*/ 30 h 30"/>
                <a:gd name="T6" fmla="*/ 0 w 7"/>
                <a:gd name="T7" fmla="*/ 30 h 30"/>
                <a:gd name="T8" fmla="*/ 0 w 7"/>
                <a:gd name="T9" fmla="*/ 30 h 30"/>
                <a:gd name="T10" fmla="*/ 1 w 7"/>
                <a:gd name="T11" fmla="*/ 15 h 30"/>
                <a:gd name="T12" fmla="*/ 5 w 7"/>
                <a:gd name="T13" fmla="*/ 1 h 30"/>
                <a:gd name="T14" fmla="*/ 6 w 7"/>
                <a:gd name="T15" fmla="*/ 0 h 30"/>
                <a:gd name="T16" fmla="*/ 6 w 7"/>
                <a:gd name="T17" fmla="*/ 1 h 30"/>
                <a:gd name="T18" fmla="*/ 6 w 7"/>
                <a:gd name="T1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30">
                  <a:moveTo>
                    <a:pt x="6" y="1"/>
                  </a:moveTo>
                  <a:cubicBezTo>
                    <a:pt x="5" y="6"/>
                    <a:pt x="4" y="11"/>
                    <a:pt x="3" y="15"/>
                  </a:cubicBezTo>
                  <a:cubicBezTo>
                    <a:pt x="2" y="20"/>
                    <a:pt x="1" y="25"/>
                    <a:pt x="1" y="30"/>
                  </a:cubicBezTo>
                  <a:cubicBezTo>
                    <a:pt x="1" y="30"/>
                    <a:pt x="1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5"/>
                    <a:pt x="1" y="20"/>
                    <a:pt x="1" y="15"/>
                  </a:cubicBezTo>
                  <a:cubicBezTo>
                    <a:pt x="2" y="10"/>
                    <a:pt x="3" y="5"/>
                    <a:pt x="5" y="1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2"/>
            <p:cNvSpPr/>
            <p:nvPr/>
          </p:nvSpPr>
          <p:spPr bwMode="auto">
            <a:xfrm>
              <a:off x="2577" y="1488"/>
              <a:ext cx="112" cy="88"/>
            </a:xfrm>
            <a:custGeom>
              <a:avLst/>
              <a:gdLst>
                <a:gd name="T0" fmla="*/ 0 w 47"/>
                <a:gd name="T1" fmla="*/ 16 h 37"/>
                <a:gd name="T2" fmla="*/ 20 w 47"/>
                <a:gd name="T3" fmla="*/ 2 h 37"/>
                <a:gd name="T4" fmla="*/ 33 w 47"/>
                <a:gd name="T5" fmla="*/ 0 h 37"/>
                <a:gd name="T6" fmla="*/ 46 w 47"/>
                <a:gd name="T7" fmla="*/ 2 h 37"/>
                <a:gd name="T8" fmla="*/ 46 w 47"/>
                <a:gd name="T9" fmla="*/ 2 h 37"/>
                <a:gd name="T10" fmla="*/ 47 w 47"/>
                <a:gd name="T11" fmla="*/ 3 h 37"/>
                <a:gd name="T12" fmla="*/ 34 w 47"/>
                <a:gd name="T13" fmla="*/ 27 h 37"/>
                <a:gd name="T14" fmla="*/ 23 w 47"/>
                <a:gd name="T15" fmla="*/ 33 h 37"/>
                <a:gd name="T16" fmla="*/ 16 w 47"/>
                <a:gd name="T17" fmla="*/ 35 h 37"/>
                <a:gd name="T18" fmla="*/ 10 w 47"/>
                <a:gd name="T19" fmla="*/ 37 h 37"/>
                <a:gd name="T20" fmla="*/ 9 w 47"/>
                <a:gd name="T21" fmla="*/ 36 h 37"/>
                <a:gd name="T22" fmla="*/ 9 w 47"/>
                <a:gd name="T23" fmla="*/ 35 h 37"/>
                <a:gd name="T24" fmla="*/ 10 w 47"/>
                <a:gd name="T25" fmla="*/ 35 h 37"/>
                <a:gd name="T26" fmla="*/ 16 w 47"/>
                <a:gd name="T27" fmla="*/ 34 h 37"/>
                <a:gd name="T28" fmla="*/ 22 w 47"/>
                <a:gd name="T29" fmla="*/ 31 h 37"/>
                <a:gd name="T30" fmla="*/ 33 w 47"/>
                <a:gd name="T31" fmla="*/ 25 h 37"/>
                <a:gd name="T32" fmla="*/ 41 w 47"/>
                <a:gd name="T33" fmla="*/ 15 h 37"/>
                <a:gd name="T34" fmla="*/ 44 w 47"/>
                <a:gd name="T35" fmla="*/ 3 h 37"/>
                <a:gd name="T36" fmla="*/ 45 w 47"/>
                <a:gd name="T37" fmla="*/ 5 h 37"/>
                <a:gd name="T38" fmla="*/ 39 w 47"/>
                <a:gd name="T39" fmla="*/ 3 h 37"/>
                <a:gd name="T40" fmla="*/ 33 w 47"/>
                <a:gd name="T41" fmla="*/ 3 h 37"/>
                <a:gd name="T42" fmla="*/ 21 w 47"/>
                <a:gd name="T43" fmla="*/ 4 h 37"/>
                <a:gd name="T44" fmla="*/ 10 w 47"/>
                <a:gd name="T45" fmla="*/ 9 h 37"/>
                <a:gd name="T46" fmla="*/ 1 w 47"/>
                <a:gd name="T47" fmla="*/ 17 h 37"/>
                <a:gd name="T48" fmla="*/ 1 w 47"/>
                <a:gd name="T49" fmla="*/ 17 h 37"/>
                <a:gd name="T50" fmla="*/ 0 w 47"/>
                <a:gd name="T51" fmla="*/ 18 h 37"/>
                <a:gd name="T52" fmla="*/ 0 w 47"/>
                <a:gd name="T53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" h="37">
                  <a:moveTo>
                    <a:pt x="0" y="16"/>
                  </a:moveTo>
                  <a:cubicBezTo>
                    <a:pt x="5" y="9"/>
                    <a:pt x="12" y="4"/>
                    <a:pt x="20" y="2"/>
                  </a:cubicBezTo>
                  <a:cubicBezTo>
                    <a:pt x="25" y="0"/>
                    <a:pt x="29" y="0"/>
                    <a:pt x="33" y="0"/>
                  </a:cubicBezTo>
                  <a:cubicBezTo>
                    <a:pt x="37" y="0"/>
                    <a:pt x="42" y="1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7" y="3"/>
                    <a:pt x="47" y="3"/>
                  </a:cubicBezTo>
                  <a:cubicBezTo>
                    <a:pt x="47" y="13"/>
                    <a:pt x="41" y="21"/>
                    <a:pt x="34" y="27"/>
                  </a:cubicBezTo>
                  <a:cubicBezTo>
                    <a:pt x="31" y="30"/>
                    <a:pt x="27" y="32"/>
                    <a:pt x="23" y="33"/>
                  </a:cubicBezTo>
                  <a:cubicBezTo>
                    <a:pt x="21" y="34"/>
                    <a:pt x="18" y="35"/>
                    <a:pt x="16" y="35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9" y="36"/>
                    <a:pt x="9" y="35"/>
                    <a:pt x="9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8" y="33"/>
                    <a:pt x="20" y="32"/>
                    <a:pt x="22" y="31"/>
                  </a:cubicBezTo>
                  <a:cubicBezTo>
                    <a:pt x="26" y="30"/>
                    <a:pt x="30" y="28"/>
                    <a:pt x="33" y="25"/>
                  </a:cubicBezTo>
                  <a:cubicBezTo>
                    <a:pt x="36" y="22"/>
                    <a:pt x="39" y="19"/>
                    <a:pt x="41" y="15"/>
                  </a:cubicBezTo>
                  <a:cubicBezTo>
                    <a:pt x="43" y="12"/>
                    <a:pt x="44" y="7"/>
                    <a:pt x="44" y="3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3" y="4"/>
                    <a:pt x="41" y="4"/>
                    <a:pt x="39" y="3"/>
                  </a:cubicBezTo>
                  <a:cubicBezTo>
                    <a:pt x="37" y="3"/>
                    <a:pt x="35" y="3"/>
                    <a:pt x="33" y="3"/>
                  </a:cubicBezTo>
                  <a:cubicBezTo>
                    <a:pt x="29" y="2"/>
                    <a:pt x="25" y="3"/>
                    <a:pt x="21" y="4"/>
                  </a:cubicBezTo>
                  <a:cubicBezTo>
                    <a:pt x="17" y="5"/>
                    <a:pt x="14" y="7"/>
                    <a:pt x="10" y="9"/>
                  </a:cubicBezTo>
                  <a:cubicBezTo>
                    <a:pt x="7" y="11"/>
                    <a:pt x="4" y="14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1" y="18"/>
                    <a:pt x="0" y="18"/>
                  </a:cubicBezTo>
                  <a:cubicBezTo>
                    <a:pt x="0" y="17"/>
                    <a:pt x="0" y="17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3"/>
            <p:cNvSpPr/>
            <p:nvPr/>
          </p:nvSpPr>
          <p:spPr bwMode="auto">
            <a:xfrm>
              <a:off x="2593" y="1493"/>
              <a:ext cx="94" cy="57"/>
            </a:xfrm>
            <a:custGeom>
              <a:avLst/>
              <a:gdLst>
                <a:gd name="T0" fmla="*/ 1 w 39"/>
                <a:gd name="T1" fmla="*/ 23 h 24"/>
                <a:gd name="T2" fmla="*/ 17 w 39"/>
                <a:gd name="T3" fmla="*/ 9 h 24"/>
                <a:gd name="T4" fmla="*/ 27 w 39"/>
                <a:gd name="T5" fmla="*/ 4 h 24"/>
                <a:gd name="T6" fmla="*/ 38 w 39"/>
                <a:gd name="T7" fmla="*/ 0 h 24"/>
                <a:gd name="T8" fmla="*/ 39 w 39"/>
                <a:gd name="T9" fmla="*/ 1 h 24"/>
                <a:gd name="T10" fmla="*/ 39 w 39"/>
                <a:gd name="T11" fmla="*/ 2 h 24"/>
                <a:gd name="T12" fmla="*/ 39 w 39"/>
                <a:gd name="T13" fmla="*/ 2 h 24"/>
                <a:gd name="T14" fmla="*/ 39 w 39"/>
                <a:gd name="T15" fmla="*/ 2 h 24"/>
                <a:gd name="T16" fmla="*/ 28 w 39"/>
                <a:gd name="T17" fmla="*/ 6 h 24"/>
                <a:gd name="T18" fmla="*/ 18 w 39"/>
                <a:gd name="T19" fmla="*/ 10 h 24"/>
                <a:gd name="T20" fmla="*/ 2 w 39"/>
                <a:gd name="T21" fmla="*/ 24 h 24"/>
                <a:gd name="T22" fmla="*/ 1 w 39"/>
                <a:gd name="T23" fmla="*/ 24 h 24"/>
                <a:gd name="T24" fmla="*/ 1 w 39"/>
                <a:gd name="T25" fmla="*/ 24 h 24"/>
                <a:gd name="T26" fmla="*/ 1 w 39"/>
                <a:gd name="T27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24">
                  <a:moveTo>
                    <a:pt x="1" y="23"/>
                  </a:moveTo>
                  <a:cubicBezTo>
                    <a:pt x="5" y="17"/>
                    <a:pt x="11" y="13"/>
                    <a:pt x="17" y="9"/>
                  </a:cubicBezTo>
                  <a:cubicBezTo>
                    <a:pt x="21" y="7"/>
                    <a:pt x="24" y="5"/>
                    <a:pt x="27" y="4"/>
                  </a:cubicBezTo>
                  <a:cubicBezTo>
                    <a:pt x="31" y="2"/>
                    <a:pt x="34" y="1"/>
                    <a:pt x="38" y="0"/>
                  </a:cubicBezTo>
                  <a:cubicBezTo>
                    <a:pt x="39" y="0"/>
                    <a:pt x="39" y="1"/>
                    <a:pt x="39" y="1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5" y="3"/>
                    <a:pt x="32" y="4"/>
                    <a:pt x="28" y="6"/>
                  </a:cubicBezTo>
                  <a:cubicBezTo>
                    <a:pt x="25" y="7"/>
                    <a:pt x="21" y="8"/>
                    <a:pt x="18" y="10"/>
                  </a:cubicBezTo>
                  <a:cubicBezTo>
                    <a:pt x="12" y="14"/>
                    <a:pt x="6" y="18"/>
                    <a:pt x="2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4"/>
                    <a:pt x="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14"/>
            <p:cNvSpPr/>
            <p:nvPr/>
          </p:nvSpPr>
          <p:spPr bwMode="auto">
            <a:xfrm>
              <a:off x="2493" y="1593"/>
              <a:ext cx="79" cy="95"/>
            </a:xfrm>
            <a:custGeom>
              <a:avLst/>
              <a:gdLst>
                <a:gd name="T0" fmla="*/ 5 w 33"/>
                <a:gd name="T1" fmla="*/ 7 h 40"/>
                <a:gd name="T2" fmla="*/ 2 w 33"/>
                <a:gd name="T3" fmla="*/ 26 h 40"/>
                <a:gd name="T4" fmla="*/ 7 w 33"/>
                <a:gd name="T5" fmla="*/ 34 h 40"/>
                <a:gd name="T6" fmla="*/ 15 w 33"/>
                <a:gd name="T7" fmla="*/ 38 h 40"/>
                <a:gd name="T8" fmla="*/ 14 w 33"/>
                <a:gd name="T9" fmla="*/ 38 h 40"/>
                <a:gd name="T10" fmla="*/ 28 w 33"/>
                <a:gd name="T11" fmla="*/ 22 h 40"/>
                <a:gd name="T12" fmla="*/ 30 w 33"/>
                <a:gd name="T13" fmla="*/ 11 h 40"/>
                <a:gd name="T14" fmla="*/ 28 w 33"/>
                <a:gd name="T15" fmla="*/ 1 h 40"/>
                <a:gd name="T16" fmla="*/ 28 w 33"/>
                <a:gd name="T17" fmla="*/ 1 h 40"/>
                <a:gd name="T18" fmla="*/ 28 w 33"/>
                <a:gd name="T19" fmla="*/ 0 h 40"/>
                <a:gd name="T20" fmla="*/ 29 w 33"/>
                <a:gd name="T21" fmla="*/ 0 h 40"/>
                <a:gd name="T22" fmla="*/ 32 w 33"/>
                <a:gd name="T23" fmla="*/ 11 h 40"/>
                <a:gd name="T24" fmla="*/ 30 w 33"/>
                <a:gd name="T25" fmla="*/ 23 h 40"/>
                <a:gd name="T26" fmla="*/ 15 w 33"/>
                <a:gd name="T27" fmla="*/ 40 h 40"/>
                <a:gd name="T28" fmla="*/ 15 w 33"/>
                <a:gd name="T29" fmla="*/ 40 h 40"/>
                <a:gd name="T30" fmla="*/ 15 w 33"/>
                <a:gd name="T31" fmla="*/ 40 h 40"/>
                <a:gd name="T32" fmla="*/ 5 w 33"/>
                <a:gd name="T33" fmla="*/ 36 h 40"/>
                <a:gd name="T34" fmla="*/ 0 w 33"/>
                <a:gd name="T35" fmla="*/ 26 h 40"/>
                <a:gd name="T36" fmla="*/ 1 w 33"/>
                <a:gd name="T37" fmla="*/ 16 h 40"/>
                <a:gd name="T38" fmla="*/ 4 w 33"/>
                <a:gd name="T39" fmla="*/ 6 h 40"/>
                <a:gd name="T40" fmla="*/ 5 w 33"/>
                <a:gd name="T41" fmla="*/ 6 h 40"/>
                <a:gd name="T42" fmla="*/ 5 w 33"/>
                <a:gd name="T4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" h="40">
                  <a:moveTo>
                    <a:pt x="5" y="7"/>
                  </a:moveTo>
                  <a:cubicBezTo>
                    <a:pt x="3" y="13"/>
                    <a:pt x="1" y="20"/>
                    <a:pt x="2" y="26"/>
                  </a:cubicBezTo>
                  <a:cubicBezTo>
                    <a:pt x="3" y="29"/>
                    <a:pt x="4" y="32"/>
                    <a:pt x="7" y="34"/>
                  </a:cubicBezTo>
                  <a:cubicBezTo>
                    <a:pt x="9" y="36"/>
                    <a:pt x="12" y="37"/>
                    <a:pt x="15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20" y="34"/>
                    <a:pt x="25" y="28"/>
                    <a:pt x="28" y="22"/>
                  </a:cubicBezTo>
                  <a:cubicBezTo>
                    <a:pt x="30" y="19"/>
                    <a:pt x="30" y="15"/>
                    <a:pt x="30" y="11"/>
                  </a:cubicBezTo>
                  <a:cubicBezTo>
                    <a:pt x="31" y="8"/>
                    <a:pt x="29" y="4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1" y="4"/>
                    <a:pt x="32" y="7"/>
                    <a:pt x="32" y="11"/>
                  </a:cubicBezTo>
                  <a:cubicBezTo>
                    <a:pt x="33" y="15"/>
                    <a:pt x="32" y="19"/>
                    <a:pt x="30" y="23"/>
                  </a:cubicBezTo>
                  <a:cubicBezTo>
                    <a:pt x="27" y="30"/>
                    <a:pt x="22" y="36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1" y="39"/>
                    <a:pt x="8" y="38"/>
                    <a:pt x="5" y="36"/>
                  </a:cubicBezTo>
                  <a:cubicBezTo>
                    <a:pt x="3" y="33"/>
                    <a:pt x="1" y="30"/>
                    <a:pt x="0" y="26"/>
                  </a:cubicBezTo>
                  <a:cubicBezTo>
                    <a:pt x="0" y="23"/>
                    <a:pt x="0" y="19"/>
                    <a:pt x="1" y="16"/>
                  </a:cubicBezTo>
                  <a:cubicBezTo>
                    <a:pt x="2" y="13"/>
                    <a:pt x="3" y="9"/>
                    <a:pt x="4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6" y="7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15"/>
            <p:cNvSpPr/>
            <p:nvPr/>
          </p:nvSpPr>
          <p:spPr bwMode="auto">
            <a:xfrm>
              <a:off x="2517" y="1628"/>
              <a:ext cx="14" cy="60"/>
            </a:xfrm>
            <a:custGeom>
              <a:avLst/>
              <a:gdLst>
                <a:gd name="T0" fmla="*/ 4 w 6"/>
                <a:gd name="T1" fmla="*/ 24 h 25"/>
                <a:gd name="T2" fmla="*/ 1 w 6"/>
                <a:gd name="T3" fmla="*/ 0 h 25"/>
                <a:gd name="T4" fmla="*/ 1 w 6"/>
                <a:gd name="T5" fmla="*/ 0 h 25"/>
                <a:gd name="T6" fmla="*/ 2 w 6"/>
                <a:gd name="T7" fmla="*/ 0 h 25"/>
                <a:gd name="T8" fmla="*/ 6 w 6"/>
                <a:gd name="T9" fmla="*/ 24 h 25"/>
                <a:gd name="T10" fmla="*/ 6 w 6"/>
                <a:gd name="T11" fmla="*/ 24 h 25"/>
                <a:gd name="T12" fmla="*/ 5 w 6"/>
                <a:gd name="T13" fmla="*/ 25 h 25"/>
                <a:gd name="T14" fmla="*/ 4 w 6"/>
                <a:gd name="T15" fmla="*/ 24 h 25"/>
                <a:gd name="T16" fmla="*/ 4 w 6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25">
                  <a:moveTo>
                    <a:pt x="4" y="24"/>
                  </a:moveTo>
                  <a:cubicBezTo>
                    <a:pt x="1" y="17"/>
                    <a:pt x="0" y="8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" y="8"/>
                    <a:pt x="3" y="16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5"/>
                    <a:pt x="5" y="25"/>
                  </a:cubicBezTo>
                  <a:cubicBezTo>
                    <a:pt x="5" y="25"/>
                    <a:pt x="4" y="25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16"/>
            <p:cNvSpPr/>
            <p:nvPr/>
          </p:nvSpPr>
          <p:spPr bwMode="auto">
            <a:xfrm>
              <a:off x="2567" y="1566"/>
              <a:ext cx="103" cy="77"/>
            </a:xfrm>
            <a:custGeom>
              <a:avLst/>
              <a:gdLst>
                <a:gd name="T0" fmla="*/ 1 w 43"/>
                <a:gd name="T1" fmla="*/ 21 h 32"/>
                <a:gd name="T2" fmla="*/ 9 w 43"/>
                <a:gd name="T3" fmla="*/ 27 h 32"/>
                <a:gd name="T4" fmla="*/ 19 w 43"/>
                <a:gd name="T5" fmla="*/ 29 h 32"/>
                <a:gd name="T6" fmla="*/ 29 w 43"/>
                <a:gd name="T7" fmla="*/ 30 h 32"/>
                <a:gd name="T8" fmla="*/ 40 w 43"/>
                <a:gd name="T9" fmla="*/ 28 h 32"/>
                <a:gd name="T10" fmla="*/ 39 w 43"/>
                <a:gd name="T11" fmla="*/ 29 h 32"/>
                <a:gd name="T12" fmla="*/ 39 w 43"/>
                <a:gd name="T13" fmla="*/ 11 h 32"/>
                <a:gd name="T14" fmla="*/ 24 w 43"/>
                <a:gd name="T15" fmla="*/ 1 h 32"/>
                <a:gd name="T16" fmla="*/ 23 w 43"/>
                <a:gd name="T17" fmla="*/ 0 h 32"/>
                <a:gd name="T18" fmla="*/ 24 w 43"/>
                <a:gd name="T19" fmla="*/ 0 h 32"/>
                <a:gd name="T20" fmla="*/ 34 w 43"/>
                <a:gd name="T21" fmla="*/ 3 h 32"/>
                <a:gd name="T22" fmla="*/ 41 w 43"/>
                <a:gd name="T23" fmla="*/ 10 h 32"/>
                <a:gd name="T24" fmla="*/ 43 w 43"/>
                <a:gd name="T25" fmla="*/ 20 h 32"/>
                <a:gd name="T26" fmla="*/ 41 w 43"/>
                <a:gd name="T27" fmla="*/ 30 h 32"/>
                <a:gd name="T28" fmla="*/ 40 w 43"/>
                <a:gd name="T29" fmla="*/ 31 h 32"/>
                <a:gd name="T30" fmla="*/ 40 w 43"/>
                <a:gd name="T31" fmla="*/ 31 h 32"/>
                <a:gd name="T32" fmla="*/ 35 w 43"/>
                <a:gd name="T33" fmla="*/ 32 h 32"/>
                <a:gd name="T34" fmla="*/ 29 w 43"/>
                <a:gd name="T35" fmla="*/ 32 h 32"/>
                <a:gd name="T36" fmla="*/ 19 w 43"/>
                <a:gd name="T37" fmla="*/ 32 h 32"/>
                <a:gd name="T38" fmla="*/ 8 w 43"/>
                <a:gd name="T39" fmla="*/ 28 h 32"/>
                <a:gd name="T40" fmla="*/ 0 w 43"/>
                <a:gd name="T41" fmla="*/ 21 h 32"/>
                <a:gd name="T42" fmla="*/ 0 w 43"/>
                <a:gd name="T43" fmla="*/ 20 h 32"/>
                <a:gd name="T44" fmla="*/ 1 w 43"/>
                <a:gd name="T45" fmla="*/ 20 h 32"/>
                <a:gd name="T46" fmla="*/ 1 w 43"/>
                <a:gd name="T47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3" h="32">
                  <a:moveTo>
                    <a:pt x="1" y="21"/>
                  </a:moveTo>
                  <a:cubicBezTo>
                    <a:pt x="3" y="23"/>
                    <a:pt x="6" y="25"/>
                    <a:pt x="9" y="27"/>
                  </a:cubicBezTo>
                  <a:cubicBezTo>
                    <a:pt x="12" y="28"/>
                    <a:pt x="16" y="29"/>
                    <a:pt x="19" y="29"/>
                  </a:cubicBezTo>
                  <a:cubicBezTo>
                    <a:pt x="22" y="30"/>
                    <a:pt x="26" y="30"/>
                    <a:pt x="29" y="30"/>
                  </a:cubicBezTo>
                  <a:cubicBezTo>
                    <a:pt x="33" y="29"/>
                    <a:pt x="36" y="29"/>
                    <a:pt x="40" y="28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1" y="23"/>
                    <a:pt x="42" y="17"/>
                    <a:pt x="39" y="11"/>
                  </a:cubicBezTo>
                  <a:cubicBezTo>
                    <a:pt x="36" y="5"/>
                    <a:pt x="30" y="2"/>
                    <a:pt x="24" y="1"/>
                  </a:cubicBezTo>
                  <a:cubicBezTo>
                    <a:pt x="24" y="1"/>
                    <a:pt x="23" y="1"/>
                    <a:pt x="2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8" y="0"/>
                    <a:pt x="31" y="1"/>
                    <a:pt x="34" y="3"/>
                  </a:cubicBezTo>
                  <a:cubicBezTo>
                    <a:pt x="37" y="5"/>
                    <a:pt x="39" y="7"/>
                    <a:pt x="41" y="10"/>
                  </a:cubicBezTo>
                  <a:cubicBezTo>
                    <a:pt x="43" y="13"/>
                    <a:pt x="43" y="17"/>
                    <a:pt x="43" y="20"/>
                  </a:cubicBezTo>
                  <a:cubicBezTo>
                    <a:pt x="43" y="24"/>
                    <a:pt x="42" y="27"/>
                    <a:pt x="41" y="30"/>
                  </a:cubicBezTo>
                  <a:cubicBezTo>
                    <a:pt x="41" y="31"/>
                    <a:pt x="41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6" y="32"/>
                    <a:pt x="22" y="32"/>
                    <a:pt x="19" y="32"/>
                  </a:cubicBezTo>
                  <a:cubicBezTo>
                    <a:pt x="15" y="31"/>
                    <a:pt x="12" y="30"/>
                    <a:pt x="8" y="28"/>
                  </a:cubicBezTo>
                  <a:cubicBezTo>
                    <a:pt x="5" y="27"/>
                    <a:pt x="2" y="25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cubicBezTo>
                    <a:pt x="1" y="20"/>
                    <a:pt x="1" y="20"/>
                    <a:pt x="1" y="20"/>
                  </a:cubicBezTo>
                  <a:lnTo>
                    <a:pt x="1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17"/>
            <p:cNvSpPr/>
            <p:nvPr/>
          </p:nvSpPr>
          <p:spPr bwMode="auto">
            <a:xfrm>
              <a:off x="2591" y="1595"/>
              <a:ext cx="74" cy="45"/>
            </a:xfrm>
            <a:custGeom>
              <a:avLst/>
              <a:gdLst>
                <a:gd name="T0" fmla="*/ 1 w 31"/>
                <a:gd name="T1" fmla="*/ 0 h 19"/>
                <a:gd name="T2" fmla="*/ 30 w 31"/>
                <a:gd name="T3" fmla="*/ 17 h 19"/>
                <a:gd name="T4" fmla="*/ 31 w 31"/>
                <a:gd name="T5" fmla="*/ 18 h 19"/>
                <a:gd name="T6" fmla="*/ 29 w 31"/>
                <a:gd name="T7" fmla="*/ 19 h 19"/>
                <a:gd name="T8" fmla="*/ 29 w 31"/>
                <a:gd name="T9" fmla="*/ 19 h 19"/>
                <a:gd name="T10" fmla="*/ 1 w 31"/>
                <a:gd name="T11" fmla="*/ 1 h 19"/>
                <a:gd name="T12" fmla="*/ 0 w 31"/>
                <a:gd name="T13" fmla="*/ 0 h 19"/>
                <a:gd name="T14" fmla="*/ 1 w 31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9">
                  <a:moveTo>
                    <a:pt x="1" y="0"/>
                  </a:moveTo>
                  <a:cubicBezTo>
                    <a:pt x="10" y="7"/>
                    <a:pt x="20" y="13"/>
                    <a:pt x="30" y="17"/>
                  </a:cubicBezTo>
                  <a:cubicBezTo>
                    <a:pt x="31" y="17"/>
                    <a:pt x="31" y="17"/>
                    <a:pt x="31" y="18"/>
                  </a:cubicBezTo>
                  <a:cubicBezTo>
                    <a:pt x="31" y="18"/>
                    <a:pt x="30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19" y="14"/>
                    <a:pt x="9" y="8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18"/>
            <p:cNvSpPr/>
            <p:nvPr/>
          </p:nvSpPr>
          <p:spPr bwMode="auto">
            <a:xfrm>
              <a:off x="2500" y="1583"/>
              <a:ext cx="65" cy="14"/>
            </a:xfrm>
            <a:custGeom>
              <a:avLst/>
              <a:gdLst>
                <a:gd name="T0" fmla="*/ 1 w 27"/>
                <a:gd name="T1" fmla="*/ 2 h 6"/>
                <a:gd name="T2" fmla="*/ 14 w 27"/>
                <a:gd name="T3" fmla="*/ 3 h 6"/>
                <a:gd name="T4" fmla="*/ 27 w 27"/>
                <a:gd name="T5" fmla="*/ 0 h 6"/>
                <a:gd name="T6" fmla="*/ 27 w 27"/>
                <a:gd name="T7" fmla="*/ 0 h 6"/>
                <a:gd name="T8" fmla="*/ 27 w 27"/>
                <a:gd name="T9" fmla="*/ 1 h 6"/>
                <a:gd name="T10" fmla="*/ 0 w 27"/>
                <a:gd name="T11" fmla="*/ 4 h 6"/>
                <a:gd name="T12" fmla="*/ 0 w 27"/>
                <a:gd name="T13" fmla="*/ 3 h 6"/>
                <a:gd name="T14" fmla="*/ 1 w 27"/>
                <a:gd name="T15" fmla="*/ 2 h 6"/>
                <a:gd name="T16" fmla="*/ 1 w 27"/>
                <a:gd name="T1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6">
                  <a:moveTo>
                    <a:pt x="1" y="2"/>
                  </a:moveTo>
                  <a:cubicBezTo>
                    <a:pt x="5" y="3"/>
                    <a:pt x="9" y="4"/>
                    <a:pt x="14" y="3"/>
                  </a:cubicBezTo>
                  <a:cubicBezTo>
                    <a:pt x="18" y="3"/>
                    <a:pt x="22" y="2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1"/>
                    <a:pt x="27" y="1"/>
                  </a:cubicBezTo>
                  <a:cubicBezTo>
                    <a:pt x="19" y="4"/>
                    <a:pt x="9" y="6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19"/>
            <p:cNvSpPr/>
            <p:nvPr/>
          </p:nvSpPr>
          <p:spPr bwMode="auto">
            <a:xfrm>
              <a:off x="2503" y="1543"/>
              <a:ext cx="55" cy="28"/>
            </a:xfrm>
            <a:custGeom>
              <a:avLst/>
              <a:gdLst>
                <a:gd name="T0" fmla="*/ 1 w 23"/>
                <a:gd name="T1" fmla="*/ 0 h 12"/>
                <a:gd name="T2" fmla="*/ 23 w 23"/>
                <a:gd name="T3" fmla="*/ 11 h 12"/>
                <a:gd name="T4" fmla="*/ 23 w 23"/>
                <a:gd name="T5" fmla="*/ 12 h 12"/>
                <a:gd name="T6" fmla="*/ 22 w 23"/>
                <a:gd name="T7" fmla="*/ 12 h 12"/>
                <a:gd name="T8" fmla="*/ 1 w 23"/>
                <a:gd name="T9" fmla="*/ 1 h 12"/>
                <a:gd name="T10" fmla="*/ 0 w 23"/>
                <a:gd name="T11" fmla="*/ 1 h 12"/>
                <a:gd name="T12" fmla="*/ 0 w 23"/>
                <a:gd name="T13" fmla="*/ 0 h 12"/>
                <a:gd name="T14" fmla="*/ 1 w 23"/>
                <a:gd name="T15" fmla="*/ 0 h 12"/>
                <a:gd name="T16" fmla="*/ 1 w 2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2">
                  <a:moveTo>
                    <a:pt x="1" y="0"/>
                  </a:moveTo>
                  <a:cubicBezTo>
                    <a:pt x="9" y="1"/>
                    <a:pt x="17" y="5"/>
                    <a:pt x="23" y="11"/>
                  </a:cubicBezTo>
                  <a:cubicBezTo>
                    <a:pt x="23" y="11"/>
                    <a:pt x="23" y="12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ubicBezTo>
                    <a:pt x="17" y="6"/>
                    <a:pt x="9" y="2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0"/>
            <p:cNvSpPr/>
            <p:nvPr/>
          </p:nvSpPr>
          <p:spPr bwMode="auto">
            <a:xfrm>
              <a:off x="2505" y="1555"/>
              <a:ext cx="45" cy="21"/>
            </a:xfrm>
            <a:custGeom>
              <a:avLst/>
              <a:gdLst>
                <a:gd name="T0" fmla="*/ 1 w 19"/>
                <a:gd name="T1" fmla="*/ 0 h 9"/>
                <a:gd name="T2" fmla="*/ 19 w 19"/>
                <a:gd name="T3" fmla="*/ 8 h 9"/>
                <a:gd name="T4" fmla="*/ 19 w 19"/>
                <a:gd name="T5" fmla="*/ 8 h 9"/>
                <a:gd name="T6" fmla="*/ 18 w 19"/>
                <a:gd name="T7" fmla="*/ 9 h 9"/>
                <a:gd name="T8" fmla="*/ 0 w 19"/>
                <a:gd name="T9" fmla="*/ 1 h 9"/>
                <a:gd name="T10" fmla="*/ 0 w 19"/>
                <a:gd name="T11" fmla="*/ 1 h 9"/>
                <a:gd name="T12" fmla="*/ 0 w 19"/>
                <a:gd name="T13" fmla="*/ 1 h 9"/>
                <a:gd name="T14" fmla="*/ 1 w 19"/>
                <a:gd name="T15" fmla="*/ 0 h 9"/>
                <a:gd name="T16" fmla="*/ 1 w 1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9">
                  <a:moveTo>
                    <a:pt x="1" y="0"/>
                  </a:moveTo>
                  <a:cubicBezTo>
                    <a:pt x="7" y="1"/>
                    <a:pt x="14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8" y="9"/>
                  </a:cubicBezTo>
                  <a:cubicBezTo>
                    <a:pt x="13" y="5"/>
                    <a:pt x="7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21"/>
            <p:cNvSpPr/>
            <p:nvPr/>
          </p:nvSpPr>
          <p:spPr bwMode="auto">
            <a:xfrm>
              <a:off x="2493" y="1574"/>
              <a:ext cx="67" cy="9"/>
            </a:xfrm>
            <a:custGeom>
              <a:avLst/>
              <a:gdLst>
                <a:gd name="T0" fmla="*/ 1 w 28"/>
                <a:gd name="T1" fmla="*/ 0 h 4"/>
                <a:gd name="T2" fmla="*/ 8 w 28"/>
                <a:gd name="T3" fmla="*/ 2 h 4"/>
                <a:gd name="T4" fmla="*/ 14 w 28"/>
                <a:gd name="T5" fmla="*/ 2 h 4"/>
                <a:gd name="T6" fmla="*/ 28 w 28"/>
                <a:gd name="T7" fmla="*/ 2 h 4"/>
                <a:gd name="T8" fmla="*/ 28 w 28"/>
                <a:gd name="T9" fmla="*/ 3 h 4"/>
                <a:gd name="T10" fmla="*/ 28 w 28"/>
                <a:gd name="T11" fmla="*/ 3 h 4"/>
                <a:gd name="T12" fmla="*/ 14 w 28"/>
                <a:gd name="T13" fmla="*/ 4 h 4"/>
                <a:gd name="T14" fmla="*/ 7 w 28"/>
                <a:gd name="T15" fmla="*/ 3 h 4"/>
                <a:gd name="T16" fmla="*/ 1 w 28"/>
                <a:gd name="T17" fmla="*/ 1 h 4"/>
                <a:gd name="T18" fmla="*/ 0 w 28"/>
                <a:gd name="T19" fmla="*/ 1 h 4"/>
                <a:gd name="T20" fmla="*/ 0 w 28"/>
                <a:gd name="T21" fmla="*/ 0 h 4"/>
                <a:gd name="T22" fmla="*/ 1 w 28"/>
                <a:gd name="T2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4">
                  <a:moveTo>
                    <a:pt x="1" y="0"/>
                  </a:moveTo>
                  <a:cubicBezTo>
                    <a:pt x="3" y="1"/>
                    <a:pt x="5" y="1"/>
                    <a:pt x="8" y="2"/>
                  </a:cubicBezTo>
                  <a:cubicBezTo>
                    <a:pt x="10" y="2"/>
                    <a:pt x="12" y="2"/>
                    <a:pt x="14" y="2"/>
                  </a:cubicBezTo>
                  <a:cubicBezTo>
                    <a:pt x="19" y="3"/>
                    <a:pt x="23" y="3"/>
                    <a:pt x="28" y="2"/>
                  </a:cubicBezTo>
                  <a:cubicBezTo>
                    <a:pt x="28" y="2"/>
                    <a:pt x="28" y="2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3" y="4"/>
                    <a:pt x="19" y="4"/>
                    <a:pt x="14" y="4"/>
                  </a:cubicBezTo>
                  <a:cubicBezTo>
                    <a:pt x="12" y="3"/>
                    <a:pt x="10" y="3"/>
                    <a:pt x="7" y="3"/>
                  </a:cubicBezTo>
                  <a:cubicBezTo>
                    <a:pt x="5" y="2"/>
                    <a:pt x="3" y="2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22"/>
            <p:cNvSpPr/>
            <p:nvPr/>
          </p:nvSpPr>
          <p:spPr bwMode="auto">
            <a:xfrm>
              <a:off x="3004" y="1436"/>
              <a:ext cx="127" cy="135"/>
            </a:xfrm>
            <a:custGeom>
              <a:avLst/>
              <a:gdLst>
                <a:gd name="T0" fmla="*/ 43 w 53"/>
                <a:gd name="T1" fmla="*/ 22 h 57"/>
                <a:gd name="T2" fmla="*/ 49 w 53"/>
                <a:gd name="T3" fmla="*/ 15 h 57"/>
                <a:gd name="T4" fmla="*/ 46 w 53"/>
                <a:gd name="T5" fmla="*/ 7 h 57"/>
                <a:gd name="T6" fmla="*/ 37 w 53"/>
                <a:gd name="T7" fmla="*/ 4 h 57"/>
                <a:gd name="T8" fmla="*/ 29 w 53"/>
                <a:gd name="T9" fmla="*/ 9 h 57"/>
                <a:gd name="T10" fmla="*/ 26 w 53"/>
                <a:gd name="T11" fmla="*/ 18 h 57"/>
                <a:gd name="T12" fmla="*/ 29 w 53"/>
                <a:gd name="T13" fmla="*/ 27 h 57"/>
                <a:gd name="T14" fmla="*/ 47 w 53"/>
                <a:gd name="T15" fmla="*/ 33 h 57"/>
                <a:gd name="T16" fmla="*/ 47 w 53"/>
                <a:gd name="T17" fmla="*/ 33 h 57"/>
                <a:gd name="T18" fmla="*/ 49 w 53"/>
                <a:gd name="T19" fmla="*/ 35 h 57"/>
                <a:gd name="T20" fmla="*/ 49 w 53"/>
                <a:gd name="T21" fmla="*/ 36 h 57"/>
                <a:gd name="T22" fmla="*/ 27 w 53"/>
                <a:gd name="T23" fmla="*/ 52 h 57"/>
                <a:gd name="T24" fmla="*/ 14 w 53"/>
                <a:gd name="T25" fmla="*/ 56 h 57"/>
                <a:gd name="T26" fmla="*/ 0 w 53"/>
                <a:gd name="T27" fmla="*/ 57 h 57"/>
                <a:gd name="T28" fmla="*/ 0 w 53"/>
                <a:gd name="T29" fmla="*/ 56 h 57"/>
                <a:gd name="T30" fmla="*/ 0 w 53"/>
                <a:gd name="T31" fmla="*/ 55 h 57"/>
                <a:gd name="T32" fmla="*/ 1 w 53"/>
                <a:gd name="T33" fmla="*/ 55 h 57"/>
                <a:gd name="T34" fmla="*/ 13 w 53"/>
                <a:gd name="T35" fmla="*/ 54 h 57"/>
                <a:gd name="T36" fmla="*/ 25 w 53"/>
                <a:gd name="T37" fmla="*/ 49 h 57"/>
                <a:gd name="T38" fmla="*/ 36 w 53"/>
                <a:gd name="T39" fmla="*/ 42 h 57"/>
                <a:gd name="T40" fmla="*/ 46 w 53"/>
                <a:gd name="T41" fmla="*/ 34 h 57"/>
                <a:gd name="T42" fmla="*/ 48 w 53"/>
                <a:gd name="T43" fmla="*/ 37 h 57"/>
                <a:gd name="T44" fmla="*/ 26 w 53"/>
                <a:gd name="T45" fmla="*/ 29 h 57"/>
                <a:gd name="T46" fmla="*/ 22 w 53"/>
                <a:gd name="T47" fmla="*/ 18 h 57"/>
                <a:gd name="T48" fmla="*/ 26 w 53"/>
                <a:gd name="T49" fmla="*/ 6 h 57"/>
                <a:gd name="T50" fmla="*/ 37 w 53"/>
                <a:gd name="T51" fmla="*/ 1 h 57"/>
                <a:gd name="T52" fmla="*/ 48 w 53"/>
                <a:gd name="T53" fmla="*/ 4 h 57"/>
                <a:gd name="T54" fmla="*/ 52 w 53"/>
                <a:gd name="T55" fmla="*/ 16 h 57"/>
                <a:gd name="T56" fmla="*/ 43 w 53"/>
                <a:gd name="T57" fmla="*/ 24 h 57"/>
                <a:gd name="T58" fmla="*/ 42 w 53"/>
                <a:gd name="T59" fmla="*/ 24 h 57"/>
                <a:gd name="T60" fmla="*/ 43 w 53"/>
                <a:gd name="T61" fmla="*/ 2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3" h="57">
                  <a:moveTo>
                    <a:pt x="43" y="22"/>
                  </a:moveTo>
                  <a:cubicBezTo>
                    <a:pt x="46" y="21"/>
                    <a:pt x="48" y="19"/>
                    <a:pt x="49" y="15"/>
                  </a:cubicBezTo>
                  <a:cubicBezTo>
                    <a:pt x="50" y="12"/>
                    <a:pt x="48" y="9"/>
                    <a:pt x="46" y="7"/>
                  </a:cubicBezTo>
                  <a:cubicBezTo>
                    <a:pt x="44" y="5"/>
                    <a:pt x="40" y="4"/>
                    <a:pt x="37" y="4"/>
                  </a:cubicBezTo>
                  <a:cubicBezTo>
                    <a:pt x="34" y="4"/>
                    <a:pt x="31" y="6"/>
                    <a:pt x="29" y="9"/>
                  </a:cubicBezTo>
                  <a:cubicBezTo>
                    <a:pt x="27" y="11"/>
                    <a:pt x="25" y="14"/>
                    <a:pt x="26" y="18"/>
                  </a:cubicBezTo>
                  <a:cubicBezTo>
                    <a:pt x="26" y="21"/>
                    <a:pt x="27" y="24"/>
                    <a:pt x="29" y="27"/>
                  </a:cubicBezTo>
                  <a:cubicBezTo>
                    <a:pt x="33" y="32"/>
                    <a:pt x="40" y="35"/>
                    <a:pt x="47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8" y="33"/>
                    <a:pt x="49" y="34"/>
                    <a:pt x="49" y="35"/>
                  </a:cubicBezTo>
                  <a:cubicBezTo>
                    <a:pt x="49" y="35"/>
                    <a:pt x="49" y="36"/>
                    <a:pt x="49" y="36"/>
                  </a:cubicBezTo>
                  <a:cubicBezTo>
                    <a:pt x="42" y="43"/>
                    <a:pt x="35" y="48"/>
                    <a:pt x="27" y="52"/>
                  </a:cubicBezTo>
                  <a:cubicBezTo>
                    <a:pt x="23" y="54"/>
                    <a:pt x="18" y="55"/>
                    <a:pt x="14" y="56"/>
                  </a:cubicBezTo>
                  <a:cubicBezTo>
                    <a:pt x="9" y="57"/>
                    <a:pt x="5" y="57"/>
                    <a:pt x="0" y="57"/>
                  </a:cubicBezTo>
                  <a:cubicBezTo>
                    <a:pt x="0" y="57"/>
                    <a:pt x="0" y="57"/>
                    <a:pt x="0" y="56"/>
                  </a:cubicBezTo>
                  <a:cubicBezTo>
                    <a:pt x="0" y="56"/>
                    <a:pt x="0" y="55"/>
                    <a:pt x="0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5" y="55"/>
                    <a:pt x="9" y="55"/>
                    <a:pt x="13" y="54"/>
                  </a:cubicBezTo>
                  <a:cubicBezTo>
                    <a:pt x="18" y="53"/>
                    <a:pt x="22" y="51"/>
                    <a:pt x="25" y="49"/>
                  </a:cubicBezTo>
                  <a:cubicBezTo>
                    <a:pt x="29" y="47"/>
                    <a:pt x="33" y="45"/>
                    <a:pt x="36" y="42"/>
                  </a:cubicBezTo>
                  <a:cubicBezTo>
                    <a:pt x="40" y="40"/>
                    <a:pt x="43" y="37"/>
                    <a:pt x="46" y="34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40" y="39"/>
                    <a:pt x="31" y="36"/>
                    <a:pt x="26" y="29"/>
                  </a:cubicBezTo>
                  <a:cubicBezTo>
                    <a:pt x="24" y="26"/>
                    <a:pt x="22" y="22"/>
                    <a:pt x="22" y="18"/>
                  </a:cubicBezTo>
                  <a:cubicBezTo>
                    <a:pt x="22" y="14"/>
                    <a:pt x="24" y="10"/>
                    <a:pt x="26" y="6"/>
                  </a:cubicBezTo>
                  <a:cubicBezTo>
                    <a:pt x="29" y="3"/>
                    <a:pt x="33" y="1"/>
                    <a:pt x="37" y="1"/>
                  </a:cubicBezTo>
                  <a:cubicBezTo>
                    <a:pt x="41" y="0"/>
                    <a:pt x="45" y="1"/>
                    <a:pt x="48" y="4"/>
                  </a:cubicBezTo>
                  <a:cubicBezTo>
                    <a:pt x="51" y="7"/>
                    <a:pt x="53" y="12"/>
                    <a:pt x="52" y="16"/>
                  </a:cubicBezTo>
                  <a:cubicBezTo>
                    <a:pt x="51" y="20"/>
                    <a:pt x="47" y="24"/>
                    <a:pt x="43" y="24"/>
                  </a:cubicBezTo>
                  <a:cubicBezTo>
                    <a:pt x="43" y="24"/>
                    <a:pt x="42" y="24"/>
                    <a:pt x="42" y="24"/>
                  </a:cubicBezTo>
                  <a:cubicBezTo>
                    <a:pt x="42" y="23"/>
                    <a:pt x="42" y="22"/>
                    <a:pt x="4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23"/>
            <p:cNvSpPr/>
            <p:nvPr/>
          </p:nvSpPr>
          <p:spPr bwMode="auto">
            <a:xfrm>
              <a:off x="2990" y="1466"/>
              <a:ext cx="57" cy="112"/>
            </a:xfrm>
            <a:custGeom>
              <a:avLst/>
              <a:gdLst>
                <a:gd name="T0" fmla="*/ 23 w 24"/>
                <a:gd name="T1" fmla="*/ 2 h 47"/>
                <a:gd name="T2" fmla="*/ 6 w 24"/>
                <a:gd name="T3" fmla="*/ 21 h 47"/>
                <a:gd name="T4" fmla="*/ 2 w 24"/>
                <a:gd name="T5" fmla="*/ 33 h 47"/>
                <a:gd name="T6" fmla="*/ 2 w 24"/>
                <a:gd name="T7" fmla="*/ 46 h 47"/>
                <a:gd name="T8" fmla="*/ 2 w 24"/>
                <a:gd name="T9" fmla="*/ 46 h 47"/>
                <a:gd name="T10" fmla="*/ 1 w 24"/>
                <a:gd name="T11" fmla="*/ 47 h 47"/>
                <a:gd name="T12" fmla="*/ 0 w 24"/>
                <a:gd name="T13" fmla="*/ 46 h 47"/>
                <a:gd name="T14" fmla="*/ 0 w 24"/>
                <a:gd name="T15" fmla="*/ 46 h 47"/>
                <a:gd name="T16" fmla="*/ 0 w 24"/>
                <a:gd name="T17" fmla="*/ 33 h 47"/>
                <a:gd name="T18" fmla="*/ 4 w 24"/>
                <a:gd name="T19" fmla="*/ 20 h 47"/>
                <a:gd name="T20" fmla="*/ 12 w 24"/>
                <a:gd name="T21" fmla="*/ 9 h 47"/>
                <a:gd name="T22" fmla="*/ 23 w 24"/>
                <a:gd name="T23" fmla="*/ 0 h 47"/>
                <a:gd name="T24" fmla="*/ 24 w 24"/>
                <a:gd name="T25" fmla="*/ 1 h 47"/>
                <a:gd name="T26" fmla="*/ 24 w 24"/>
                <a:gd name="T27" fmla="*/ 2 h 47"/>
                <a:gd name="T28" fmla="*/ 24 w 24"/>
                <a:gd name="T29" fmla="*/ 2 h 47"/>
                <a:gd name="T30" fmla="*/ 23 w 24"/>
                <a:gd name="T31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47">
                  <a:moveTo>
                    <a:pt x="23" y="2"/>
                  </a:moveTo>
                  <a:cubicBezTo>
                    <a:pt x="16" y="6"/>
                    <a:pt x="10" y="13"/>
                    <a:pt x="6" y="21"/>
                  </a:cubicBezTo>
                  <a:cubicBezTo>
                    <a:pt x="4" y="24"/>
                    <a:pt x="3" y="29"/>
                    <a:pt x="2" y="33"/>
                  </a:cubicBezTo>
                  <a:cubicBezTo>
                    <a:pt x="2" y="37"/>
                    <a:pt x="2" y="41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2" y="47"/>
                    <a:pt x="1" y="47"/>
                  </a:cubicBezTo>
                  <a:cubicBezTo>
                    <a:pt x="1" y="47"/>
                    <a:pt x="0" y="47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1"/>
                    <a:pt x="0" y="37"/>
                    <a:pt x="0" y="33"/>
                  </a:cubicBezTo>
                  <a:cubicBezTo>
                    <a:pt x="1" y="28"/>
                    <a:pt x="2" y="24"/>
                    <a:pt x="4" y="20"/>
                  </a:cubicBezTo>
                  <a:cubicBezTo>
                    <a:pt x="6" y="16"/>
                    <a:pt x="9" y="12"/>
                    <a:pt x="12" y="9"/>
                  </a:cubicBezTo>
                  <a:cubicBezTo>
                    <a:pt x="15" y="5"/>
                    <a:pt x="18" y="2"/>
                    <a:pt x="23" y="0"/>
                  </a:cubicBezTo>
                  <a:cubicBezTo>
                    <a:pt x="23" y="0"/>
                    <a:pt x="24" y="0"/>
                    <a:pt x="24" y="1"/>
                  </a:cubicBezTo>
                  <a:cubicBezTo>
                    <a:pt x="24" y="1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lnTo>
                    <a:pt x="2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24"/>
            <p:cNvSpPr/>
            <p:nvPr/>
          </p:nvSpPr>
          <p:spPr bwMode="auto">
            <a:xfrm>
              <a:off x="3023" y="1559"/>
              <a:ext cx="84" cy="81"/>
            </a:xfrm>
            <a:custGeom>
              <a:avLst/>
              <a:gdLst>
                <a:gd name="T0" fmla="*/ 17 w 35"/>
                <a:gd name="T1" fmla="*/ 1 h 34"/>
                <a:gd name="T2" fmla="*/ 32 w 35"/>
                <a:gd name="T3" fmla="*/ 15 h 34"/>
                <a:gd name="T4" fmla="*/ 35 w 35"/>
                <a:gd name="T5" fmla="*/ 25 h 34"/>
                <a:gd name="T6" fmla="*/ 34 w 35"/>
                <a:gd name="T7" fmla="*/ 31 h 34"/>
                <a:gd name="T8" fmla="*/ 32 w 35"/>
                <a:gd name="T9" fmla="*/ 33 h 34"/>
                <a:gd name="T10" fmla="*/ 29 w 35"/>
                <a:gd name="T11" fmla="*/ 34 h 34"/>
                <a:gd name="T12" fmla="*/ 10 w 35"/>
                <a:gd name="T13" fmla="*/ 23 h 34"/>
                <a:gd name="T14" fmla="*/ 0 w 35"/>
                <a:gd name="T15" fmla="*/ 5 h 34"/>
                <a:gd name="T16" fmla="*/ 1 w 35"/>
                <a:gd name="T17" fmla="*/ 5 h 34"/>
                <a:gd name="T18" fmla="*/ 1 w 35"/>
                <a:gd name="T19" fmla="*/ 5 h 34"/>
                <a:gd name="T20" fmla="*/ 12 w 35"/>
                <a:gd name="T21" fmla="*/ 22 h 34"/>
                <a:gd name="T22" fmla="*/ 28 w 35"/>
                <a:gd name="T23" fmla="*/ 31 h 34"/>
                <a:gd name="T24" fmla="*/ 33 w 35"/>
                <a:gd name="T25" fmla="*/ 25 h 34"/>
                <a:gd name="T26" fmla="*/ 30 w 35"/>
                <a:gd name="T27" fmla="*/ 16 h 34"/>
                <a:gd name="T28" fmla="*/ 16 w 35"/>
                <a:gd name="T29" fmla="*/ 2 h 34"/>
                <a:gd name="T30" fmla="*/ 16 w 35"/>
                <a:gd name="T31" fmla="*/ 2 h 34"/>
                <a:gd name="T32" fmla="*/ 16 w 35"/>
                <a:gd name="T33" fmla="*/ 1 h 34"/>
                <a:gd name="T34" fmla="*/ 17 w 35"/>
                <a:gd name="T3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34">
                  <a:moveTo>
                    <a:pt x="17" y="1"/>
                  </a:moveTo>
                  <a:cubicBezTo>
                    <a:pt x="23" y="4"/>
                    <a:pt x="28" y="9"/>
                    <a:pt x="32" y="15"/>
                  </a:cubicBezTo>
                  <a:cubicBezTo>
                    <a:pt x="34" y="18"/>
                    <a:pt x="35" y="21"/>
                    <a:pt x="35" y="25"/>
                  </a:cubicBezTo>
                  <a:cubicBezTo>
                    <a:pt x="35" y="27"/>
                    <a:pt x="35" y="29"/>
                    <a:pt x="34" y="31"/>
                  </a:cubicBezTo>
                  <a:cubicBezTo>
                    <a:pt x="34" y="32"/>
                    <a:pt x="32" y="32"/>
                    <a:pt x="32" y="33"/>
                  </a:cubicBezTo>
                  <a:cubicBezTo>
                    <a:pt x="31" y="33"/>
                    <a:pt x="29" y="34"/>
                    <a:pt x="29" y="34"/>
                  </a:cubicBezTo>
                  <a:cubicBezTo>
                    <a:pt x="21" y="33"/>
                    <a:pt x="15" y="28"/>
                    <a:pt x="10" y="23"/>
                  </a:cubicBezTo>
                  <a:cubicBezTo>
                    <a:pt x="5" y="18"/>
                    <a:pt x="2" y="12"/>
                    <a:pt x="0" y="5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3" y="11"/>
                    <a:pt x="7" y="17"/>
                    <a:pt x="12" y="22"/>
                  </a:cubicBezTo>
                  <a:cubicBezTo>
                    <a:pt x="16" y="26"/>
                    <a:pt x="22" y="30"/>
                    <a:pt x="28" y="31"/>
                  </a:cubicBezTo>
                  <a:cubicBezTo>
                    <a:pt x="32" y="31"/>
                    <a:pt x="33" y="28"/>
                    <a:pt x="33" y="25"/>
                  </a:cubicBezTo>
                  <a:cubicBezTo>
                    <a:pt x="32" y="22"/>
                    <a:pt x="31" y="19"/>
                    <a:pt x="30" y="16"/>
                  </a:cubicBezTo>
                  <a:cubicBezTo>
                    <a:pt x="26" y="11"/>
                    <a:pt x="21" y="6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7" y="0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25"/>
            <p:cNvSpPr/>
            <p:nvPr/>
          </p:nvSpPr>
          <p:spPr bwMode="auto">
            <a:xfrm>
              <a:off x="3050" y="1578"/>
              <a:ext cx="55" cy="53"/>
            </a:xfrm>
            <a:custGeom>
              <a:avLst/>
              <a:gdLst>
                <a:gd name="T0" fmla="*/ 21 w 23"/>
                <a:gd name="T1" fmla="*/ 21 h 22"/>
                <a:gd name="T2" fmla="*/ 11 w 23"/>
                <a:gd name="T3" fmla="*/ 10 h 22"/>
                <a:gd name="T4" fmla="*/ 0 w 23"/>
                <a:gd name="T5" fmla="*/ 1 h 22"/>
                <a:gd name="T6" fmla="*/ 0 w 23"/>
                <a:gd name="T7" fmla="*/ 0 h 22"/>
                <a:gd name="T8" fmla="*/ 1 w 23"/>
                <a:gd name="T9" fmla="*/ 0 h 22"/>
                <a:gd name="T10" fmla="*/ 12 w 23"/>
                <a:gd name="T11" fmla="*/ 9 h 22"/>
                <a:gd name="T12" fmla="*/ 22 w 23"/>
                <a:gd name="T13" fmla="*/ 20 h 22"/>
                <a:gd name="T14" fmla="*/ 22 w 23"/>
                <a:gd name="T15" fmla="*/ 22 h 22"/>
                <a:gd name="T16" fmla="*/ 21 w 23"/>
                <a:gd name="T17" fmla="*/ 21 h 22"/>
                <a:gd name="T18" fmla="*/ 21 w 23"/>
                <a:gd name="T1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22">
                  <a:moveTo>
                    <a:pt x="21" y="21"/>
                  </a:moveTo>
                  <a:cubicBezTo>
                    <a:pt x="18" y="18"/>
                    <a:pt x="14" y="14"/>
                    <a:pt x="11" y="10"/>
                  </a:cubicBezTo>
                  <a:cubicBezTo>
                    <a:pt x="8" y="7"/>
                    <a:pt x="4" y="4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5" y="3"/>
                    <a:pt x="8" y="6"/>
                    <a:pt x="12" y="9"/>
                  </a:cubicBezTo>
                  <a:cubicBezTo>
                    <a:pt x="16" y="13"/>
                    <a:pt x="19" y="16"/>
                    <a:pt x="22" y="20"/>
                  </a:cubicBezTo>
                  <a:cubicBezTo>
                    <a:pt x="23" y="21"/>
                    <a:pt x="23" y="21"/>
                    <a:pt x="22" y="22"/>
                  </a:cubicBezTo>
                  <a:cubicBezTo>
                    <a:pt x="22" y="22"/>
                    <a:pt x="21" y="22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26"/>
            <p:cNvSpPr/>
            <p:nvPr/>
          </p:nvSpPr>
          <p:spPr bwMode="auto">
            <a:xfrm>
              <a:off x="2973" y="1590"/>
              <a:ext cx="74" cy="119"/>
            </a:xfrm>
            <a:custGeom>
              <a:avLst/>
              <a:gdLst>
                <a:gd name="T0" fmla="*/ 28 w 31"/>
                <a:gd name="T1" fmla="*/ 4 h 50"/>
                <a:gd name="T2" fmla="*/ 31 w 31"/>
                <a:gd name="T3" fmla="*/ 17 h 50"/>
                <a:gd name="T4" fmla="*/ 29 w 31"/>
                <a:gd name="T5" fmla="*/ 29 h 50"/>
                <a:gd name="T6" fmla="*/ 23 w 31"/>
                <a:gd name="T7" fmla="*/ 41 h 50"/>
                <a:gd name="T8" fmla="*/ 14 w 31"/>
                <a:gd name="T9" fmla="*/ 50 h 50"/>
                <a:gd name="T10" fmla="*/ 14 w 31"/>
                <a:gd name="T11" fmla="*/ 50 h 50"/>
                <a:gd name="T12" fmla="*/ 13 w 31"/>
                <a:gd name="T13" fmla="*/ 50 h 50"/>
                <a:gd name="T14" fmla="*/ 0 w 31"/>
                <a:gd name="T15" fmla="*/ 27 h 50"/>
                <a:gd name="T16" fmla="*/ 2 w 31"/>
                <a:gd name="T17" fmla="*/ 13 h 50"/>
                <a:gd name="T18" fmla="*/ 4 w 31"/>
                <a:gd name="T19" fmla="*/ 7 h 50"/>
                <a:gd name="T20" fmla="*/ 6 w 31"/>
                <a:gd name="T21" fmla="*/ 1 h 50"/>
                <a:gd name="T22" fmla="*/ 7 w 31"/>
                <a:gd name="T23" fmla="*/ 0 h 50"/>
                <a:gd name="T24" fmla="*/ 7 w 31"/>
                <a:gd name="T25" fmla="*/ 1 h 50"/>
                <a:gd name="T26" fmla="*/ 7 w 31"/>
                <a:gd name="T27" fmla="*/ 1 h 50"/>
                <a:gd name="T28" fmla="*/ 5 w 31"/>
                <a:gd name="T29" fmla="*/ 7 h 50"/>
                <a:gd name="T30" fmla="*/ 3 w 31"/>
                <a:gd name="T31" fmla="*/ 14 h 50"/>
                <a:gd name="T32" fmla="*/ 3 w 31"/>
                <a:gd name="T33" fmla="*/ 26 h 50"/>
                <a:gd name="T34" fmla="*/ 6 w 31"/>
                <a:gd name="T35" fmla="*/ 38 h 50"/>
                <a:gd name="T36" fmla="*/ 14 w 31"/>
                <a:gd name="T37" fmla="*/ 48 h 50"/>
                <a:gd name="T38" fmla="*/ 13 w 31"/>
                <a:gd name="T39" fmla="*/ 48 h 50"/>
                <a:gd name="T40" fmla="*/ 21 w 31"/>
                <a:gd name="T41" fmla="*/ 39 h 50"/>
                <a:gd name="T42" fmla="*/ 27 w 31"/>
                <a:gd name="T43" fmla="*/ 28 h 50"/>
                <a:gd name="T44" fmla="*/ 27 w 31"/>
                <a:gd name="T45" fmla="*/ 5 h 50"/>
                <a:gd name="T46" fmla="*/ 27 w 31"/>
                <a:gd name="T47" fmla="*/ 5 h 50"/>
                <a:gd name="T48" fmla="*/ 27 w 31"/>
                <a:gd name="T49" fmla="*/ 4 h 50"/>
                <a:gd name="T50" fmla="*/ 28 w 31"/>
                <a:gd name="T51" fmla="*/ 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50">
                  <a:moveTo>
                    <a:pt x="28" y="4"/>
                  </a:moveTo>
                  <a:cubicBezTo>
                    <a:pt x="30" y="8"/>
                    <a:pt x="30" y="12"/>
                    <a:pt x="31" y="17"/>
                  </a:cubicBezTo>
                  <a:cubicBezTo>
                    <a:pt x="31" y="21"/>
                    <a:pt x="30" y="25"/>
                    <a:pt x="29" y="29"/>
                  </a:cubicBezTo>
                  <a:cubicBezTo>
                    <a:pt x="28" y="33"/>
                    <a:pt x="26" y="37"/>
                    <a:pt x="23" y="41"/>
                  </a:cubicBezTo>
                  <a:cubicBezTo>
                    <a:pt x="21" y="44"/>
                    <a:pt x="18" y="47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3" y="50"/>
                    <a:pt x="13" y="50"/>
                  </a:cubicBezTo>
                  <a:cubicBezTo>
                    <a:pt x="5" y="45"/>
                    <a:pt x="1" y="36"/>
                    <a:pt x="0" y="27"/>
                  </a:cubicBezTo>
                  <a:cubicBezTo>
                    <a:pt x="0" y="22"/>
                    <a:pt x="1" y="18"/>
                    <a:pt x="2" y="13"/>
                  </a:cubicBezTo>
                  <a:cubicBezTo>
                    <a:pt x="2" y="11"/>
                    <a:pt x="3" y="9"/>
                    <a:pt x="4" y="7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9"/>
                    <a:pt x="4" y="12"/>
                    <a:pt x="3" y="14"/>
                  </a:cubicBezTo>
                  <a:cubicBezTo>
                    <a:pt x="3" y="18"/>
                    <a:pt x="2" y="22"/>
                    <a:pt x="3" y="26"/>
                  </a:cubicBezTo>
                  <a:cubicBezTo>
                    <a:pt x="3" y="31"/>
                    <a:pt x="4" y="35"/>
                    <a:pt x="6" y="38"/>
                  </a:cubicBezTo>
                  <a:cubicBezTo>
                    <a:pt x="8" y="42"/>
                    <a:pt x="11" y="45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6" y="45"/>
                    <a:pt x="19" y="42"/>
                    <a:pt x="21" y="39"/>
                  </a:cubicBezTo>
                  <a:cubicBezTo>
                    <a:pt x="23" y="36"/>
                    <a:pt x="25" y="32"/>
                    <a:pt x="27" y="28"/>
                  </a:cubicBezTo>
                  <a:cubicBezTo>
                    <a:pt x="29" y="21"/>
                    <a:pt x="29" y="12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8" y="4"/>
                    <a:pt x="2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27"/>
            <p:cNvSpPr/>
            <p:nvPr/>
          </p:nvSpPr>
          <p:spPr bwMode="auto">
            <a:xfrm>
              <a:off x="3002" y="1602"/>
              <a:ext cx="17" cy="107"/>
            </a:xfrm>
            <a:custGeom>
              <a:avLst/>
              <a:gdLst>
                <a:gd name="T0" fmla="*/ 4 w 7"/>
                <a:gd name="T1" fmla="*/ 0 h 45"/>
                <a:gd name="T2" fmla="*/ 7 w 7"/>
                <a:gd name="T3" fmla="*/ 22 h 45"/>
                <a:gd name="T4" fmla="*/ 6 w 7"/>
                <a:gd name="T5" fmla="*/ 33 h 45"/>
                <a:gd name="T6" fmla="*/ 2 w 7"/>
                <a:gd name="T7" fmla="*/ 44 h 45"/>
                <a:gd name="T8" fmla="*/ 1 w 7"/>
                <a:gd name="T9" fmla="*/ 45 h 45"/>
                <a:gd name="T10" fmla="*/ 0 w 7"/>
                <a:gd name="T11" fmla="*/ 44 h 45"/>
                <a:gd name="T12" fmla="*/ 0 w 7"/>
                <a:gd name="T13" fmla="*/ 43 h 45"/>
                <a:gd name="T14" fmla="*/ 0 w 7"/>
                <a:gd name="T15" fmla="*/ 43 h 45"/>
                <a:gd name="T16" fmla="*/ 4 w 7"/>
                <a:gd name="T17" fmla="*/ 33 h 45"/>
                <a:gd name="T18" fmla="*/ 6 w 7"/>
                <a:gd name="T19" fmla="*/ 22 h 45"/>
                <a:gd name="T20" fmla="*/ 4 w 7"/>
                <a:gd name="T21" fmla="*/ 1 h 45"/>
                <a:gd name="T22" fmla="*/ 3 w 7"/>
                <a:gd name="T23" fmla="*/ 1 h 45"/>
                <a:gd name="T24" fmla="*/ 4 w 7"/>
                <a:gd name="T25" fmla="*/ 0 h 45"/>
                <a:gd name="T26" fmla="*/ 4 w 7"/>
                <a:gd name="T2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45">
                  <a:moveTo>
                    <a:pt x="4" y="0"/>
                  </a:moveTo>
                  <a:cubicBezTo>
                    <a:pt x="7" y="7"/>
                    <a:pt x="7" y="15"/>
                    <a:pt x="7" y="22"/>
                  </a:cubicBezTo>
                  <a:cubicBezTo>
                    <a:pt x="7" y="26"/>
                    <a:pt x="6" y="30"/>
                    <a:pt x="6" y="33"/>
                  </a:cubicBezTo>
                  <a:cubicBezTo>
                    <a:pt x="5" y="37"/>
                    <a:pt x="4" y="41"/>
                    <a:pt x="2" y="44"/>
                  </a:cubicBezTo>
                  <a:cubicBezTo>
                    <a:pt x="2" y="45"/>
                    <a:pt x="2" y="45"/>
                    <a:pt x="1" y="45"/>
                  </a:cubicBezTo>
                  <a:cubicBezTo>
                    <a:pt x="1" y="45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2" y="40"/>
                    <a:pt x="3" y="37"/>
                    <a:pt x="4" y="33"/>
                  </a:cubicBezTo>
                  <a:cubicBezTo>
                    <a:pt x="5" y="30"/>
                    <a:pt x="5" y="26"/>
                    <a:pt x="6" y="22"/>
                  </a:cubicBezTo>
                  <a:cubicBezTo>
                    <a:pt x="6" y="15"/>
                    <a:pt x="6" y="8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28"/>
            <p:cNvSpPr/>
            <p:nvPr/>
          </p:nvSpPr>
          <p:spPr bwMode="auto">
            <a:xfrm>
              <a:off x="2935" y="1455"/>
              <a:ext cx="81" cy="95"/>
            </a:xfrm>
            <a:custGeom>
              <a:avLst/>
              <a:gdLst>
                <a:gd name="T0" fmla="*/ 32 w 34"/>
                <a:gd name="T1" fmla="*/ 17 h 40"/>
                <a:gd name="T2" fmla="*/ 19 w 34"/>
                <a:gd name="T3" fmla="*/ 4 h 40"/>
                <a:gd name="T4" fmla="*/ 9 w 34"/>
                <a:gd name="T5" fmla="*/ 3 h 40"/>
                <a:gd name="T6" fmla="*/ 1 w 34"/>
                <a:gd name="T7" fmla="*/ 8 h 40"/>
                <a:gd name="T8" fmla="*/ 1 w 34"/>
                <a:gd name="T9" fmla="*/ 7 h 40"/>
                <a:gd name="T10" fmla="*/ 7 w 34"/>
                <a:gd name="T11" fmla="*/ 28 h 40"/>
                <a:gd name="T12" fmla="*/ 14 w 34"/>
                <a:gd name="T13" fmla="*/ 36 h 40"/>
                <a:gd name="T14" fmla="*/ 25 w 34"/>
                <a:gd name="T15" fmla="*/ 39 h 40"/>
                <a:gd name="T16" fmla="*/ 25 w 34"/>
                <a:gd name="T17" fmla="*/ 39 h 40"/>
                <a:gd name="T18" fmla="*/ 25 w 34"/>
                <a:gd name="T19" fmla="*/ 40 h 40"/>
                <a:gd name="T20" fmla="*/ 24 w 34"/>
                <a:gd name="T21" fmla="*/ 40 h 40"/>
                <a:gd name="T22" fmla="*/ 14 w 34"/>
                <a:gd name="T23" fmla="*/ 37 h 40"/>
                <a:gd name="T24" fmla="*/ 6 w 34"/>
                <a:gd name="T25" fmla="*/ 29 h 40"/>
                <a:gd name="T26" fmla="*/ 0 w 34"/>
                <a:gd name="T27" fmla="*/ 7 h 40"/>
                <a:gd name="T28" fmla="*/ 0 w 34"/>
                <a:gd name="T29" fmla="*/ 6 h 40"/>
                <a:gd name="T30" fmla="*/ 9 w 34"/>
                <a:gd name="T31" fmla="*/ 1 h 40"/>
                <a:gd name="T32" fmla="*/ 19 w 34"/>
                <a:gd name="T33" fmla="*/ 2 h 40"/>
                <a:gd name="T34" fmla="*/ 27 w 34"/>
                <a:gd name="T35" fmla="*/ 8 h 40"/>
                <a:gd name="T36" fmla="*/ 33 w 34"/>
                <a:gd name="T37" fmla="*/ 17 h 40"/>
                <a:gd name="T38" fmla="*/ 33 w 34"/>
                <a:gd name="T39" fmla="*/ 17 h 40"/>
                <a:gd name="T40" fmla="*/ 32 w 34"/>
                <a:gd name="T41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" h="40">
                  <a:moveTo>
                    <a:pt x="32" y="17"/>
                  </a:moveTo>
                  <a:cubicBezTo>
                    <a:pt x="29" y="11"/>
                    <a:pt x="24" y="6"/>
                    <a:pt x="19" y="4"/>
                  </a:cubicBezTo>
                  <a:cubicBezTo>
                    <a:pt x="16" y="2"/>
                    <a:pt x="12" y="2"/>
                    <a:pt x="9" y="3"/>
                  </a:cubicBezTo>
                  <a:cubicBezTo>
                    <a:pt x="6" y="3"/>
                    <a:pt x="4" y="6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14"/>
                    <a:pt x="3" y="22"/>
                    <a:pt x="7" y="28"/>
                  </a:cubicBezTo>
                  <a:cubicBezTo>
                    <a:pt x="9" y="31"/>
                    <a:pt x="11" y="33"/>
                    <a:pt x="14" y="36"/>
                  </a:cubicBezTo>
                  <a:cubicBezTo>
                    <a:pt x="17" y="38"/>
                    <a:pt x="21" y="39"/>
                    <a:pt x="25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39"/>
                    <a:pt x="25" y="40"/>
                    <a:pt x="25" y="40"/>
                  </a:cubicBezTo>
                  <a:cubicBezTo>
                    <a:pt x="25" y="40"/>
                    <a:pt x="25" y="40"/>
                    <a:pt x="24" y="40"/>
                  </a:cubicBezTo>
                  <a:cubicBezTo>
                    <a:pt x="21" y="40"/>
                    <a:pt x="17" y="39"/>
                    <a:pt x="14" y="37"/>
                  </a:cubicBezTo>
                  <a:cubicBezTo>
                    <a:pt x="10" y="35"/>
                    <a:pt x="8" y="32"/>
                    <a:pt x="6" y="29"/>
                  </a:cubicBezTo>
                  <a:cubicBezTo>
                    <a:pt x="2" y="22"/>
                    <a:pt x="0" y="14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3" y="4"/>
                    <a:pt x="5" y="2"/>
                    <a:pt x="9" y="1"/>
                  </a:cubicBezTo>
                  <a:cubicBezTo>
                    <a:pt x="12" y="0"/>
                    <a:pt x="16" y="0"/>
                    <a:pt x="19" y="2"/>
                  </a:cubicBezTo>
                  <a:cubicBezTo>
                    <a:pt x="23" y="3"/>
                    <a:pt x="25" y="6"/>
                    <a:pt x="27" y="8"/>
                  </a:cubicBezTo>
                  <a:cubicBezTo>
                    <a:pt x="30" y="11"/>
                    <a:pt x="32" y="14"/>
                    <a:pt x="33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3" y="17"/>
                    <a:pt x="33" y="17"/>
                    <a:pt x="3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29"/>
            <p:cNvSpPr/>
            <p:nvPr/>
          </p:nvSpPr>
          <p:spPr bwMode="auto">
            <a:xfrm>
              <a:off x="2935" y="1469"/>
              <a:ext cx="55" cy="28"/>
            </a:xfrm>
            <a:custGeom>
              <a:avLst/>
              <a:gdLst>
                <a:gd name="T0" fmla="*/ 1 w 23"/>
                <a:gd name="T1" fmla="*/ 0 h 12"/>
                <a:gd name="T2" fmla="*/ 23 w 23"/>
                <a:gd name="T3" fmla="*/ 11 h 12"/>
                <a:gd name="T4" fmla="*/ 23 w 23"/>
                <a:gd name="T5" fmla="*/ 12 h 12"/>
                <a:gd name="T6" fmla="*/ 22 w 23"/>
                <a:gd name="T7" fmla="*/ 12 h 12"/>
                <a:gd name="T8" fmla="*/ 0 w 23"/>
                <a:gd name="T9" fmla="*/ 1 h 12"/>
                <a:gd name="T10" fmla="*/ 0 w 23"/>
                <a:gd name="T11" fmla="*/ 1 h 12"/>
                <a:gd name="T12" fmla="*/ 0 w 23"/>
                <a:gd name="T13" fmla="*/ 1 h 12"/>
                <a:gd name="T14" fmla="*/ 1 w 23"/>
                <a:gd name="T15" fmla="*/ 0 h 12"/>
                <a:gd name="T16" fmla="*/ 1 w 2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2">
                  <a:moveTo>
                    <a:pt x="1" y="0"/>
                  </a:moveTo>
                  <a:cubicBezTo>
                    <a:pt x="9" y="2"/>
                    <a:pt x="16" y="6"/>
                    <a:pt x="23" y="11"/>
                  </a:cubicBezTo>
                  <a:cubicBezTo>
                    <a:pt x="23" y="11"/>
                    <a:pt x="23" y="11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ubicBezTo>
                    <a:pt x="16" y="7"/>
                    <a:pt x="8" y="3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30"/>
            <p:cNvSpPr/>
            <p:nvPr/>
          </p:nvSpPr>
          <p:spPr bwMode="auto">
            <a:xfrm>
              <a:off x="2899" y="1543"/>
              <a:ext cx="81" cy="95"/>
            </a:xfrm>
            <a:custGeom>
              <a:avLst/>
              <a:gdLst>
                <a:gd name="T0" fmla="*/ 30 w 34"/>
                <a:gd name="T1" fmla="*/ 1 h 40"/>
                <a:gd name="T2" fmla="*/ 20 w 34"/>
                <a:gd name="T3" fmla="*/ 4 h 40"/>
                <a:gd name="T4" fmla="*/ 13 w 34"/>
                <a:gd name="T5" fmla="*/ 10 h 40"/>
                <a:gd name="T6" fmla="*/ 7 w 34"/>
                <a:gd name="T7" fmla="*/ 19 h 40"/>
                <a:gd name="T8" fmla="*/ 2 w 34"/>
                <a:gd name="T9" fmla="*/ 28 h 40"/>
                <a:gd name="T10" fmla="*/ 2 w 34"/>
                <a:gd name="T11" fmla="*/ 27 h 40"/>
                <a:gd name="T12" fmla="*/ 17 w 34"/>
                <a:gd name="T13" fmla="*/ 37 h 40"/>
                <a:gd name="T14" fmla="*/ 26 w 34"/>
                <a:gd name="T15" fmla="*/ 36 h 40"/>
                <a:gd name="T16" fmla="*/ 33 w 34"/>
                <a:gd name="T17" fmla="*/ 31 h 40"/>
                <a:gd name="T18" fmla="*/ 34 w 34"/>
                <a:gd name="T19" fmla="*/ 31 h 40"/>
                <a:gd name="T20" fmla="*/ 34 w 34"/>
                <a:gd name="T21" fmla="*/ 32 h 40"/>
                <a:gd name="T22" fmla="*/ 26 w 34"/>
                <a:gd name="T23" fmla="*/ 38 h 40"/>
                <a:gd name="T24" fmla="*/ 16 w 34"/>
                <a:gd name="T25" fmla="*/ 40 h 40"/>
                <a:gd name="T26" fmla="*/ 7 w 34"/>
                <a:gd name="T27" fmla="*/ 36 h 40"/>
                <a:gd name="T28" fmla="*/ 0 w 34"/>
                <a:gd name="T29" fmla="*/ 28 h 40"/>
                <a:gd name="T30" fmla="*/ 0 w 34"/>
                <a:gd name="T31" fmla="*/ 27 h 40"/>
                <a:gd name="T32" fmla="*/ 5 w 34"/>
                <a:gd name="T33" fmla="*/ 18 h 40"/>
                <a:gd name="T34" fmla="*/ 11 w 34"/>
                <a:gd name="T35" fmla="*/ 9 h 40"/>
                <a:gd name="T36" fmla="*/ 20 w 34"/>
                <a:gd name="T37" fmla="*/ 2 h 40"/>
                <a:gd name="T38" fmla="*/ 30 w 34"/>
                <a:gd name="T39" fmla="*/ 0 h 40"/>
                <a:gd name="T40" fmla="*/ 31 w 34"/>
                <a:gd name="T41" fmla="*/ 0 h 40"/>
                <a:gd name="T42" fmla="*/ 30 w 34"/>
                <a:gd name="T43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4" h="40">
                  <a:moveTo>
                    <a:pt x="30" y="1"/>
                  </a:moveTo>
                  <a:cubicBezTo>
                    <a:pt x="27" y="1"/>
                    <a:pt x="23" y="2"/>
                    <a:pt x="20" y="4"/>
                  </a:cubicBezTo>
                  <a:cubicBezTo>
                    <a:pt x="18" y="5"/>
                    <a:pt x="15" y="8"/>
                    <a:pt x="13" y="10"/>
                  </a:cubicBezTo>
                  <a:cubicBezTo>
                    <a:pt x="10" y="13"/>
                    <a:pt x="8" y="16"/>
                    <a:pt x="7" y="19"/>
                  </a:cubicBezTo>
                  <a:cubicBezTo>
                    <a:pt x="5" y="22"/>
                    <a:pt x="3" y="25"/>
                    <a:pt x="2" y="28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5" y="32"/>
                    <a:pt x="11" y="37"/>
                    <a:pt x="17" y="37"/>
                  </a:cubicBezTo>
                  <a:cubicBezTo>
                    <a:pt x="20" y="38"/>
                    <a:pt x="23" y="37"/>
                    <a:pt x="26" y="36"/>
                  </a:cubicBezTo>
                  <a:cubicBezTo>
                    <a:pt x="28" y="35"/>
                    <a:pt x="31" y="33"/>
                    <a:pt x="33" y="31"/>
                  </a:cubicBezTo>
                  <a:cubicBezTo>
                    <a:pt x="34" y="30"/>
                    <a:pt x="34" y="30"/>
                    <a:pt x="34" y="31"/>
                  </a:cubicBezTo>
                  <a:cubicBezTo>
                    <a:pt x="34" y="31"/>
                    <a:pt x="34" y="31"/>
                    <a:pt x="34" y="32"/>
                  </a:cubicBezTo>
                  <a:cubicBezTo>
                    <a:pt x="32" y="34"/>
                    <a:pt x="29" y="36"/>
                    <a:pt x="26" y="38"/>
                  </a:cubicBezTo>
                  <a:cubicBezTo>
                    <a:pt x="23" y="39"/>
                    <a:pt x="20" y="40"/>
                    <a:pt x="16" y="40"/>
                  </a:cubicBezTo>
                  <a:cubicBezTo>
                    <a:pt x="13" y="39"/>
                    <a:pt x="10" y="38"/>
                    <a:pt x="7" y="36"/>
                  </a:cubicBezTo>
                  <a:cubicBezTo>
                    <a:pt x="4" y="34"/>
                    <a:pt x="2" y="31"/>
                    <a:pt x="0" y="28"/>
                  </a:cubicBezTo>
                  <a:cubicBezTo>
                    <a:pt x="0" y="28"/>
                    <a:pt x="0" y="27"/>
                    <a:pt x="0" y="27"/>
                  </a:cubicBezTo>
                  <a:cubicBezTo>
                    <a:pt x="1" y="24"/>
                    <a:pt x="3" y="21"/>
                    <a:pt x="5" y="18"/>
                  </a:cubicBezTo>
                  <a:cubicBezTo>
                    <a:pt x="7" y="15"/>
                    <a:pt x="9" y="12"/>
                    <a:pt x="11" y="9"/>
                  </a:cubicBezTo>
                  <a:cubicBezTo>
                    <a:pt x="14" y="7"/>
                    <a:pt x="17" y="4"/>
                    <a:pt x="20" y="2"/>
                  </a:cubicBezTo>
                  <a:cubicBezTo>
                    <a:pt x="23" y="1"/>
                    <a:pt x="26" y="0"/>
                    <a:pt x="30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31" y="0"/>
                    <a:pt x="30" y="1"/>
                    <a:pt x="3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31"/>
            <p:cNvSpPr/>
            <p:nvPr/>
          </p:nvSpPr>
          <p:spPr bwMode="auto">
            <a:xfrm>
              <a:off x="2899" y="1574"/>
              <a:ext cx="77" cy="38"/>
            </a:xfrm>
            <a:custGeom>
              <a:avLst/>
              <a:gdLst>
                <a:gd name="T0" fmla="*/ 32 w 32"/>
                <a:gd name="T1" fmla="*/ 1 h 16"/>
                <a:gd name="T2" fmla="*/ 1 w 32"/>
                <a:gd name="T3" fmla="*/ 15 h 16"/>
                <a:gd name="T4" fmla="*/ 0 w 32"/>
                <a:gd name="T5" fmla="*/ 15 h 16"/>
                <a:gd name="T6" fmla="*/ 0 w 32"/>
                <a:gd name="T7" fmla="*/ 14 h 16"/>
                <a:gd name="T8" fmla="*/ 0 w 32"/>
                <a:gd name="T9" fmla="*/ 14 h 16"/>
                <a:gd name="T10" fmla="*/ 31 w 32"/>
                <a:gd name="T11" fmla="*/ 0 h 16"/>
                <a:gd name="T12" fmla="*/ 32 w 32"/>
                <a:gd name="T13" fmla="*/ 0 h 16"/>
                <a:gd name="T14" fmla="*/ 32 w 32"/>
                <a:gd name="T1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6">
                  <a:moveTo>
                    <a:pt x="32" y="1"/>
                  </a:moveTo>
                  <a:cubicBezTo>
                    <a:pt x="21" y="4"/>
                    <a:pt x="10" y="9"/>
                    <a:pt x="1" y="15"/>
                  </a:cubicBezTo>
                  <a:cubicBezTo>
                    <a:pt x="1" y="16"/>
                    <a:pt x="1" y="15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0" y="7"/>
                    <a:pt x="20" y="3"/>
                    <a:pt x="3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"/>
                    <a:pt x="32" y="1"/>
                    <a:pt x="3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32"/>
            <p:cNvSpPr/>
            <p:nvPr/>
          </p:nvSpPr>
          <p:spPr bwMode="auto">
            <a:xfrm>
              <a:off x="2999" y="1500"/>
              <a:ext cx="34" cy="57"/>
            </a:xfrm>
            <a:custGeom>
              <a:avLst/>
              <a:gdLst>
                <a:gd name="T0" fmla="*/ 13 w 14"/>
                <a:gd name="T1" fmla="*/ 1 h 24"/>
                <a:gd name="T2" fmla="*/ 1 w 14"/>
                <a:gd name="T3" fmla="*/ 24 h 24"/>
                <a:gd name="T4" fmla="*/ 0 w 14"/>
                <a:gd name="T5" fmla="*/ 24 h 24"/>
                <a:gd name="T6" fmla="*/ 0 w 14"/>
                <a:gd name="T7" fmla="*/ 24 h 24"/>
                <a:gd name="T8" fmla="*/ 13 w 14"/>
                <a:gd name="T9" fmla="*/ 1 h 24"/>
                <a:gd name="T10" fmla="*/ 13 w 14"/>
                <a:gd name="T11" fmla="*/ 1 h 24"/>
                <a:gd name="T12" fmla="*/ 13 w 14"/>
                <a:gd name="T13" fmla="*/ 1 h 24"/>
                <a:gd name="T14" fmla="*/ 13 w 14"/>
                <a:gd name="T1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24">
                  <a:moveTo>
                    <a:pt x="13" y="1"/>
                  </a:moveTo>
                  <a:cubicBezTo>
                    <a:pt x="7" y="7"/>
                    <a:pt x="3" y="16"/>
                    <a:pt x="1" y="24"/>
                  </a:cubicBezTo>
                  <a:cubicBezTo>
                    <a:pt x="1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15"/>
                    <a:pt x="6" y="7"/>
                    <a:pt x="13" y="1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4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33"/>
            <p:cNvSpPr/>
            <p:nvPr/>
          </p:nvSpPr>
          <p:spPr bwMode="auto">
            <a:xfrm>
              <a:off x="3016" y="1528"/>
              <a:ext cx="53" cy="31"/>
            </a:xfrm>
            <a:custGeom>
              <a:avLst/>
              <a:gdLst>
                <a:gd name="T0" fmla="*/ 22 w 22"/>
                <a:gd name="T1" fmla="*/ 1 h 13"/>
                <a:gd name="T2" fmla="*/ 0 w 22"/>
                <a:gd name="T3" fmla="*/ 13 h 13"/>
                <a:gd name="T4" fmla="*/ 0 w 22"/>
                <a:gd name="T5" fmla="*/ 13 h 13"/>
                <a:gd name="T6" fmla="*/ 0 w 22"/>
                <a:gd name="T7" fmla="*/ 13 h 13"/>
                <a:gd name="T8" fmla="*/ 21 w 22"/>
                <a:gd name="T9" fmla="*/ 1 h 13"/>
                <a:gd name="T10" fmla="*/ 21 w 22"/>
                <a:gd name="T11" fmla="*/ 1 h 13"/>
                <a:gd name="T12" fmla="*/ 22 w 22"/>
                <a:gd name="T13" fmla="*/ 0 h 13"/>
                <a:gd name="T14" fmla="*/ 22 w 22"/>
                <a:gd name="T15" fmla="*/ 1 h 13"/>
                <a:gd name="T16" fmla="*/ 22 w 22"/>
                <a:gd name="T1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3">
                  <a:moveTo>
                    <a:pt x="22" y="1"/>
                  </a:moveTo>
                  <a:cubicBezTo>
                    <a:pt x="17" y="8"/>
                    <a:pt x="9" y="12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8" y="11"/>
                    <a:pt x="16" y="7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22" y="0"/>
                    <a:pt x="22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34"/>
            <p:cNvSpPr/>
            <p:nvPr/>
          </p:nvSpPr>
          <p:spPr bwMode="auto">
            <a:xfrm>
              <a:off x="3016" y="1524"/>
              <a:ext cx="41" cy="28"/>
            </a:xfrm>
            <a:custGeom>
              <a:avLst/>
              <a:gdLst>
                <a:gd name="T0" fmla="*/ 17 w 17"/>
                <a:gd name="T1" fmla="*/ 1 h 12"/>
                <a:gd name="T2" fmla="*/ 0 w 17"/>
                <a:gd name="T3" fmla="*/ 12 h 12"/>
                <a:gd name="T4" fmla="*/ 0 w 17"/>
                <a:gd name="T5" fmla="*/ 12 h 12"/>
                <a:gd name="T6" fmla="*/ 0 w 17"/>
                <a:gd name="T7" fmla="*/ 11 h 12"/>
                <a:gd name="T8" fmla="*/ 16 w 17"/>
                <a:gd name="T9" fmla="*/ 0 h 12"/>
                <a:gd name="T10" fmla="*/ 16 w 17"/>
                <a:gd name="T11" fmla="*/ 0 h 12"/>
                <a:gd name="T12" fmla="*/ 17 w 17"/>
                <a:gd name="T13" fmla="*/ 0 h 12"/>
                <a:gd name="T14" fmla="*/ 17 w 17"/>
                <a:gd name="T15" fmla="*/ 1 h 12"/>
                <a:gd name="T16" fmla="*/ 17 w 17"/>
                <a:gd name="T1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2">
                  <a:moveTo>
                    <a:pt x="17" y="1"/>
                  </a:moveTo>
                  <a:cubicBezTo>
                    <a:pt x="12" y="6"/>
                    <a:pt x="7" y="10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" y="9"/>
                    <a:pt x="12" y="5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7" y="0"/>
                    <a:pt x="17" y="0"/>
                  </a:cubicBezTo>
                  <a:cubicBezTo>
                    <a:pt x="17" y="0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35"/>
            <p:cNvSpPr/>
            <p:nvPr/>
          </p:nvSpPr>
          <p:spPr bwMode="auto">
            <a:xfrm>
              <a:off x="3007" y="1505"/>
              <a:ext cx="43" cy="52"/>
            </a:xfrm>
            <a:custGeom>
              <a:avLst/>
              <a:gdLst>
                <a:gd name="T0" fmla="*/ 17 w 18"/>
                <a:gd name="T1" fmla="*/ 1 h 22"/>
                <a:gd name="T2" fmla="*/ 12 w 18"/>
                <a:gd name="T3" fmla="*/ 5 h 22"/>
                <a:gd name="T4" fmla="*/ 8 w 18"/>
                <a:gd name="T5" fmla="*/ 10 h 22"/>
                <a:gd name="T6" fmla="*/ 0 w 18"/>
                <a:gd name="T7" fmla="*/ 22 h 22"/>
                <a:gd name="T8" fmla="*/ 0 w 18"/>
                <a:gd name="T9" fmla="*/ 22 h 22"/>
                <a:gd name="T10" fmla="*/ 0 w 18"/>
                <a:gd name="T11" fmla="*/ 21 h 22"/>
                <a:gd name="T12" fmla="*/ 7 w 18"/>
                <a:gd name="T13" fmla="*/ 10 h 22"/>
                <a:gd name="T14" fmla="*/ 11 w 18"/>
                <a:gd name="T15" fmla="*/ 5 h 22"/>
                <a:gd name="T16" fmla="*/ 16 w 18"/>
                <a:gd name="T17" fmla="*/ 0 h 22"/>
                <a:gd name="T18" fmla="*/ 17 w 18"/>
                <a:gd name="T19" fmla="*/ 0 h 22"/>
                <a:gd name="T20" fmla="*/ 17 w 18"/>
                <a:gd name="T21" fmla="*/ 0 h 22"/>
                <a:gd name="T22" fmla="*/ 17 w 18"/>
                <a:gd name="T23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22">
                  <a:moveTo>
                    <a:pt x="17" y="1"/>
                  </a:moveTo>
                  <a:cubicBezTo>
                    <a:pt x="15" y="2"/>
                    <a:pt x="14" y="4"/>
                    <a:pt x="12" y="5"/>
                  </a:cubicBezTo>
                  <a:cubicBezTo>
                    <a:pt x="11" y="7"/>
                    <a:pt x="9" y="9"/>
                    <a:pt x="8" y="10"/>
                  </a:cubicBezTo>
                  <a:cubicBezTo>
                    <a:pt x="5" y="14"/>
                    <a:pt x="2" y="18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2" y="17"/>
                    <a:pt x="4" y="13"/>
                    <a:pt x="7" y="10"/>
                  </a:cubicBezTo>
                  <a:cubicBezTo>
                    <a:pt x="8" y="8"/>
                    <a:pt x="10" y="6"/>
                    <a:pt x="11" y="5"/>
                  </a:cubicBezTo>
                  <a:cubicBezTo>
                    <a:pt x="13" y="3"/>
                    <a:pt x="15" y="1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36"/>
            <p:cNvSpPr>
              <a:spLocks noEditPoints="1"/>
            </p:cNvSpPr>
            <p:nvPr/>
          </p:nvSpPr>
          <p:spPr bwMode="auto">
            <a:xfrm>
              <a:off x="2811" y="1148"/>
              <a:ext cx="188" cy="257"/>
            </a:xfrm>
            <a:custGeom>
              <a:avLst/>
              <a:gdLst>
                <a:gd name="T0" fmla="*/ 0 w 79"/>
                <a:gd name="T1" fmla="*/ 108 h 108"/>
                <a:gd name="T2" fmla="*/ 0 w 79"/>
                <a:gd name="T3" fmla="*/ 106 h 108"/>
                <a:gd name="T4" fmla="*/ 0 w 79"/>
                <a:gd name="T5" fmla="*/ 105 h 108"/>
                <a:gd name="T6" fmla="*/ 1 w 79"/>
                <a:gd name="T7" fmla="*/ 103 h 108"/>
                <a:gd name="T8" fmla="*/ 1 w 79"/>
                <a:gd name="T9" fmla="*/ 99 h 108"/>
                <a:gd name="T10" fmla="*/ 3 w 79"/>
                <a:gd name="T11" fmla="*/ 90 h 108"/>
                <a:gd name="T12" fmla="*/ 8 w 79"/>
                <a:gd name="T13" fmla="*/ 73 h 108"/>
                <a:gd name="T14" fmla="*/ 23 w 79"/>
                <a:gd name="T15" fmla="*/ 42 h 108"/>
                <a:gd name="T16" fmla="*/ 46 w 79"/>
                <a:gd name="T17" fmla="*/ 15 h 108"/>
                <a:gd name="T18" fmla="*/ 78 w 79"/>
                <a:gd name="T19" fmla="*/ 0 h 108"/>
                <a:gd name="T20" fmla="*/ 79 w 79"/>
                <a:gd name="T21" fmla="*/ 0 h 108"/>
                <a:gd name="T22" fmla="*/ 79 w 79"/>
                <a:gd name="T23" fmla="*/ 1 h 108"/>
                <a:gd name="T24" fmla="*/ 69 w 79"/>
                <a:gd name="T25" fmla="*/ 34 h 108"/>
                <a:gd name="T26" fmla="*/ 51 w 79"/>
                <a:gd name="T27" fmla="*/ 63 h 108"/>
                <a:gd name="T28" fmla="*/ 29 w 79"/>
                <a:gd name="T29" fmla="*/ 88 h 108"/>
                <a:gd name="T30" fmla="*/ 15 w 79"/>
                <a:gd name="T31" fmla="*/ 99 h 108"/>
                <a:gd name="T32" fmla="*/ 0 w 79"/>
                <a:gd name="T33" fmla="*/ 108 h 108"/>
                <a:gd name="T34" fmla="*/ 1 w 79"/>
                <a:gd name="T35" fmla="*/ 107 h 108"/>
                <a:gd name="T36" fmla="*/ 14 w 79"/>
                <a:gd name="T37" fmla="*/ 97 h 108"/>
                <a:gd name="T38" fmla="*/ 27 w 79"/>
                <a:gd name="T39" fmla="*/ 86 h 108"/>
                <a:gd name="T40" fmla="*/ 50 w 79"/>
                <a:gd name="T41" fmla="*/ 62 h 108"/>
                <a:gd name="T42" fmla="*/ 67 w 79"/>
                <a:gd name="T43" fmla="*/ 33 h 108"/>
                <a:gd name="T44" fmla="*/ 77 w 79"/>
                <a:gd name="T45" fmla="*/ 1 h 108"/>
                <a:gd name="T46" fmla="*/ 78 w 79"/>
                <a:gd name="T47" fmla="*/ 2 h 108"/>
                <a:gd name="T48" fmla="*/ 47 w 79"/>
                <a:gd name="T49" fmla="*/ 17 h 108"/>
                <a:gd name="T50" fmla="*/ 25 w 79"/>
                <a:gd name="T51" fmla="*/ 43 h 108"/>
                <a:gd name="T52" fmla="*/ 10 w 79"/>
                <a:gd name="T53" fmla="*/ 74 h 108"/>
                <a:gd name="T54" fmla="*/ 5 w 79"/>
                <a:gd name="T55" fmla="*/ 91 h 108"/>
                <a:gd name="T56" fmla="*/ 3 w 79"/>
                <a:gd name="T57" fmla="*/ 99 h 108"/>
                <a:gd name="T58" fmla="*/ 3 w 79"/>
                <a:gd name="T59" fmla="*/ 103 h 108"/>
                <a:gd name="T60" fmla="*/ 2 w 79"/>
                <a:gd name="T61" fmla="*/ 105 h 108"/>
                <a:gd name="T62" fmla="*/ 2 w 79"/>
                <a:gd name="T63" fmla="*/ 107 h 108"/>
                <a:gd name="T64" fmla="*/ 1 w 79"/>
                <a:gd name="T65" fmla="*/ 10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108">
                  <a:moveTo>
                    <a:pt x="0" y="108"/>
                  </a:moveTo>
                  <a:cubicBezTo>
                    <a:pt x="0" y="108"/>
                    <a:pt x="0" y="107"/>
                    <a:pt x="0" y="106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2" y="96"/>
                    <a:pt x="2" y="93"/>
                    <a:pt x="3" y="90"/>
                  </a:cubicBezTo>
                  <a:cubicBezTo>
                    <a:pt x="5" y="84"/>
                    <a:pt x="6" y="79"/>
                    <a:pt x="8" y="73"/>
                  </a:cubicBezTo>
                  <a:cubicBezTo>
                    <a:pt x="12" y="62"/>
                    <a:pt x="17" y="52"/>
                    <a:pt x="23" y="42"/>
                  </a:cubicBezTo>
                  <a:cubicBezTo>
                    <a:pt x="29" y="32"/>
                    <a:pt x="37" y="23"/>
                    <a:pt x="46" y="15"/>
                  </a:cubicBezTo>
                  <a:cubicBezTo>
                    <a:pt x="56" y="8"/>
                    <a:pt x="66" y="3"/>
                    <a:pt x="78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77" y="12"/>
                    <a:pt x="73" y="23"/>
                    <a:pt x="69" y="34"/>
                  </a:cubicBezTo>
                  <a:cubicBezTo>
                    <a:pt x="64" y="44"/>
                    <a:pt x="58" y="54"/>
                    <a:pt x="51" y="63"/>
                  </a:cubicBezTo>
                  <a:cubicBezTo>
                    <a:pt x="45" y="72"/>
                    <a:pt x="37" y="80"/>
                    <a:pt x="29" y="88"/>
                  </a:cubicBezTo>
                  <a:cubicBezTo>
                    <a:pt x="25" y="92"/>
                    <a:pt x="20" y="95"/>
                    <a:pt x="15" y="99"/>
                  </a:cubicBezTo>
                  <a:cubicBezTo>
                    <a:pt x="11" y="102"/>
                    <a:pt x="5" y="105"/>
                    <a:pt x="0" y="108"/>
                  </a:cubicBezTo>
                  <a:close/>
                  <a:moveTo>
                    <a:pt x="1" y="107"/>
                  </a:moveTo>
                  <a:cubicBezTo>
                    <a:pt x="6" y="103"/>
                    <a:pt x="10" y="100"/>
                    <a:pt x="14" y="97"/>
                  </a:cubicBezTo>
                  <a:cubicBezTo>
                    <a:pt x="19" y="94"/>
                    <a:pt x="23" y="90"/>
                    <a:pt x="27" y="86"/>
                  </a:cubicBezTo>
                  <a:cubicBezTo>
                    <a:pt x="36" y="79"/>
                    <a:pt x="43" y="71"/>
                    <a:pt x="50" y="62"/>
                  </a:cubicBezTo>
                  <a:cubicBezTo>
                    <a:pt x="57" y="53"/>
                    <a:pt x="62" y="43"/>
                    <a:pt x="67" y="33"/>
                  </a:cubicBezTo>
                  <a:cubicBezTo>
                    <a:pt x="72" y="23"/>
                    <a:pt x="75" y="12"/>
                    <a:pt x="77" y="1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67" y="5"/>
                    <a:pt x="56" y="10"/>
                    <a:pt x="47" y="17"/>
                  </a:cubicBezTo>
                  <a:cubicBezTo>
                    <a:pt x="39" y="24"/>
                    <a:pt x="31" y="33"/>
                    <a:pt x="25" y="43"/>
                  </a:cubicBezTo>
                  <a:cubicBezTo>
                    <a:pt x="19" y="52"/>
                    <a:pt x="14" y="63"/>
                    <a:pt x="10" y="74"/>
                  </a:cubicBezTo>
                  <a:cubicBezTo>
                    <a:pt x="8" y="79"/>
                    <a:pt x="7" y="85"/>
                    <a:pt x="5" y="91"/>
                  </a:cubicBezTo>
                  <a:cubicBezTo>
                    <a:pt x="4" y="93"/>
                    <a:pt x="4" y="96"/>
                    <a:pt x="3" y="99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107"/>
                    <a:pt x="2" y="106"/>
                    <a:pt x="1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37"/>
            <p:cNvSpPr/>
            <p:nvPr/>
          </p:nvSpPr>
          <p:spPr bwMode="auto">
            <a:xfrm>
              <a:off x="2811" y="1152"/>
              <a:ext cx="186" cy="253"/>
            </a:xfrm>
            <a:custGeom>
              <a:avLst/>
              <a:gdLst>
                <a:gd name="T0" fmla="*/ 78 w 78"/>
                <a:gd name="T1" fmla="*/ 2 h 106"/>
                <a:gd name="T2" fmla="*/ 53 w 78"/>
                <a:gd name="T3" fmla="*/ 23 h 106"/>
                <a:gd name="T4" fmla="*/ 33 w 78"/>
                <a:gd name="T5" fmla="*/ 48 h 106"/>
                <a:gd name="T6" fmla="*/ 16 w 78"/>
                <a:gd name="T7" fmla="*/ 76 h 106"/>
                <a:gd name="T8" fmla="*/ 8 w 78"/>
                <a:gd name="T9" fmla="*/ 91 h 106"/>
                <a:gd name="T10" fmla="*/ 2 w 78"/>
                <a:gd name="T11" fmla="*/ 106 h 106"/>
                <a:gd name="T12" fmla="*/ 0 w 78"/>
                <a:gd name="T13" fmla="*/ 105 h 106"/>
                <a:gd name="T14" fmla="*/ 7 w 78"/>
                <a:gd name="T15" fmla="*/ 90 h 106"/>
                <a:gd name="T16" fmla="*/ 14 w 78"/>
                <a:gd name="T17" fmla="*/ 75 h 106"/>
                <a:gd name="T18" fmla="*/ 31 w 78"/>
                <a:gd name="T19" fmla="*/ 47 h 106"/>
                <a:gd name="T20" fmla="*/ 52 w 78"/>
                <a:gd name="T21" fmla="*/ 22 h 106"/>
                <a:gd name="T22" fmla="*/ 77 w 78"/>
                <a:gd name="T23" fmla="*/ 0 h 106"/>
                <a:gd name="T24" fmla="*/ 78 w 78"/>
                <a:gd name="T25" fmla="*/ 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106">
                  <a:moveTo>
                    <a:pt x="78" y="2"/>
                  </a:moveTo>
                  <a:cubicBezTo>
                    <a:pt x="69" y="8"/>
                    <a:pt x="61" y="15"/>
                    <a:pt x="53" y="23"/>
                  </a:cubicBezTo>
                  <a:cubicBezTo>
                    <a:pt x="46" y="31"/>
                    <a:pt x="39" y="39"/>
                    <a:pt x="33" y="48"/>
                  </a:cubicBezTo>
                  <a:cubicBezTo>
                    <a:pt x="26" y="57"/>
                    <a:pt x="21" y="67"/>
                    <a:pt x="16" y="76"/>
                  </a:cubicBezTo>
                  <a:cubicBezTo>
                    <a:pt x="13" y="81"/>
                    <a:pt x="11" y="86"/>
                    <a:pt x="8" y="91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9" y="85"/>
                    <a:pt x="11" y="80"/>
                    <a:pt x="14" y="75"/>
                  </a:cubicBezTo>
                  <a:cubicBezTo>
                    <a:pt x="19" y="66"/>
                    <a:pt x="25" y="56"/>
                    <a:pt x="31" y="47"/>
                  </a:cubicBezTo>
                  <a:cubicBezTo>
                    <a:pt x="37" y="38"/>
                    <a:pt x="44" y="30"/>
                    <a:pt x="52" y="22"/>
                  </a:cubicBezTo>
                  <a:cubicBezTo>
                    <a:pt x="59" y="14"/>
                    <a:pt x="67" y="6"/>
                    <a:pt x="77" y="0"/>
                  </a:cubicBezTo>
                  <a:lnTo>
                    <a:pt x="7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38"/>
            <p:cNvSpPr/>
            <p:nvPr/>
          </p:nvSpPr>
          <p:spPr bwMode="auto">
            <a:xfrm>
              <a:off x="2811" y="1155"/>
              <a:ext cx="186" cy="250"/>
            </a:xfrm>
            <a:custGeom>
              <a:avLst/>
              <a:gdLst>
                <a:gd name="T0" fmla="*/ 78 w 78"/>
                <a:gd name="T1" fmla="*/ 1 h 105"/>
                <a:gd name="T2" fmla="*/ 2 w 78"/>
                <a:gd name="T3" fmla="*/ 105 h 105"/>
                <a:gd name="T4" fmla="*/ 0 w 78"/>
                <a:gd name="T5" fmla="*/ 104 h 105"/>
                <a:gd name="T6" fmla="*/ 39 w 78"/>
                <a:gd name="T7" fmla="*/ 52 h 105"/>
                <a:gd name="T8" fmla="*/ 77 w 78"/>
                <a:gd name="T9" fmla="*/ 0 h 105"/>
                <a:gd name="T10" fmla="*/ 78 w 78"/>
                <a:gd name="T11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05">
                  <a:moveTo>
                    <a:pt x="78" y="1"/>
                  </a:moveTo>
                  <a:cubicBezTo>
                    <a:pt x="54" y="37"/>
                    <a:pt x="28" y="71"/>
                    <a:pt x="2" y="105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14" y="87"/>
                    <a:pt x="27" y="70"/>
                    <a:pt x="39" y="52"/>
                  </a:cubicBezTo>
                  <a:cubicBezTo>
                    <a:pt x="52" y="35"/>
                    <a:pt x="65" y="18"/>
                    <a:pt x="77" y="0"/>
                  </a:cubicBezTo>
                  <a:lnTo>
                    <a:pt x="78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39"/>
            <p:cNvSpPr>
              <a:spLocks noEditPoints="1"/>
            </p:cNvSpPr>
            <p:nvPr/>
          </p:nvSpPr>
          <p:spPr bwMode="auto">
            <a:xfrm>
              <a:off x="2804" y="822"/>
              <a:ext cx="150" cy="278"/>
            </a:xfrm>
            <a:custGeom>
              <a:avLst/>
              <a:gdLst>
                <a:gd name="T0" fmla="*/ 1 w 63"/>
                <a:gd name="T1" fmla="*/ 117 h 117"/>
                <a:gd name="T2" fmla="*/ 0 w 63"/>
                <a:gd name="T3" fmla="*/ 115 h 117"/>
                <a:gd name="T4" fmla="*/ 0 w 63"/>
                <a:gd name="T5" fmla="*/ 114 h 117"/>
                <a:gd name="T6" fmla="*/ 0 w 63"/>
                <a:gd name="T7" fmla="*/ 112 h 117"/>
                <a:gd name="T8" fmla="*/ 1 w 63"/>
                <a:gd name="T9" fmla="*/ 107 h 117"/>
                <a:gd name="T10" fmla="*/ 1 w 63"/>
                <a:gd name="T11" fmla="*/ 99 h 117"/>
                <a:gd name="T12" fmla="*/ 4 w 63"/>
                <a:gd name="T13" fmla="*/ 82 h 117"/>
                <a:gd name="T14" fmla="*/ 15 w 63"/>
                <a:gd name="T15" fmla="*/ 49 h 117"/>
                <a:gd name="T16" fmla="*/ 33 w 63"/>
                <a:gd name="T17" fmla="*/ 20 h 117"/>
                <a:gd name="T18" fmla="*/ 61 w 63"/>
                <a:gd name="T19" fmla="*/ 1 h 117"/>
                <a:gd name="T20" fmla="*/ 63 w 63"/>
                <a:gd name="T21" fmla="*/ 0 h 117"/>
                <a:gd name="T22" fmla="*/ 63 w 63"/>
                <a:gd name="T23" fmla="*/ 2 h 117"/>
                <a:gd name="T24" fmla="*/ 56 w 63"/>
                <a:gd name="T25" fmla="*/ 34 h 117"/>
                <a:gd name="T26" fmla="*/ 44 w 63"/>
                <a:gd name="T27" fmla="*/ 65 h 117"/>
                <a:gd name="T28" fmla="*/ 25 w 63"/>
                <a:gd name="T29" fmla="*/ 93 h 117"/>
                <a:gd name="T30" fmla="*/ 14 w 63"/>
                <a:gd name="T31" fmla="*/ 106 h 117"/>
                <a:gd name="T32" fmla="*/ 1 w 63"/>
                <a:gd name="T33" fmla="*/ 117 h 117"/>
                <a:gd name="T34" fmla="*/ 2 w 63"/>
                <a:gd name="T35" fmla="*/ 115 h 117"/>
                <a:gd name="T36" fmla="*/ 7 w 63"/>
                <a:gd name="T37" fmla="*/ 109 h 117"/>
                <a:gd name="T38" fmla="*/ 12 w 63"/>
                <a:gd name="T39" fmla="*/ 104 h 117"/>
                <a:gd name="T40" fmla="*/ 23 w 63"/>
                <a:gd name="T41" fmla="*/ 91 h 117"/>
                <a:gd name="T42" fmla="*/ 42 w 63"/>
                <a:gd name="T43" fmla="*/ 64 h 117"/>
                <a:gd name="T44" fmla="*/ 54 w 63"/>
                <a:gd name="T45" fmla="*/ 34 h 117"/>
                <a:gd name="T46" fmla="*/ 60 w 63"/>
                <a:gd name="T47" fmla="*/ 2 h 117"/>
                <a:gd name="T48" fmla="*/ 62 w 63"/>
                <a:gd name="T49" fmla="*/ 3 h 117"/>
                <a:gd name="T50" fmla="*/ 35 w 63"/>
                <a:gd name="T51" fmla="*/ 22 h 117"/>
                <a:gd name="T52" fmla="*/ 17 w 63"/>
                <a:gd name="T53" fmla="*/ 50 h 117"/>
                <a:gd name="T54" fmla="*/ 7 w 63"/>
                <a:gd name="T55" fmla="*/ 83 h 117"/>
                <a:gd name="T56" fmla="*/ 4 w 63"/>
                <a:gd name="T57" fmla="*/ 99 h 117"/>
                <a:gd name="T58" fmla="*/ 3 w 63"/>
                <a:gd name="T59" fmla="*/ 108 h 117"/>
                <a:gd name="T60" fmla="*/ 3 w 63"/>
                <a:gd name="T61" fmla="*/ 112 h 117"/>
                <a:gd name="T62" fmla="*/ 3 w 63"/>
                <a:gd name="T63" fmla="*/ 114 h 117"/>
                <a:gd name="T64" fmla="*/ 3 w 63"/>
                <a:gd name="T65" fmla="*/ 115 h 117"/>
                <a:gd name="T66" fmla="*/ 2 w 63"/>
                <a:gd name="T67" fmla="*/ 11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" h="117">
                  <a:moveTo>
                    <a:pt x="1" y="117"/>
                  </a:moveTo>
                  <a:cubicBezTo>
                    <a:pt x="0" y="117"/>
                    <a:pt x="0" y="116"/>
                    <a:pt x="0" y="115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1" y="105"/>
                    <a:pt x="1" y="102"/>
                    <a:pt x="1" y="99"/>
                  </a:cubicBezTo>
                  <a:cubicBezTo>
                    <a:pt x="2" y="93"/>
                    <a:pt x="3" y="88"/>
                    <a:pt x="4" y="82"/>
                  </a:cubicBezTo>
                  <a:cubicBezTo>
                    <a:pt x="7" y="71"/>
                    <a:pt x="10" y="60"/>
                    <a:pt x="15" y="49"/>
                  </a:cubicBezTo>
                  <a:cubicBezTo>
                    <a:pt x="19" y="39"/>
                    <a:pt x="25" y="29"/>
                    <a:pt x="33" y="20"/>
                  </a:cubicBezTo>
                  <a:cubicBezTo>
                    <a:pt x="41" y="12"/>
                    <a:pt x="50" y="5"/>
                    <a:pt x="61" y="1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2" y="13"/>
                    <a:pt x="60" y="24"/>
                    <a:pt x="56" y="34"/>
                  </a:cubicBezTo>
                  <a:cubicBezTo>
                    <a:pt x="53" y="45"/>
                    <a:pt x="49" y="55"/>
                    <a:pt x="44" y="65"/>
                  </a:cubicBezTo>
                  <a:cubicBezTo>
                    <a:pt x="38" y="75"/>
                    <a:pt x="32" y="84"/>
                    <a:pt x="25" y="93"/>
                  </a:cubicBezTo>
                  <a:cubicBezTo>
                    <a:pt x="22" y="97"/>
                    <a:pt x="18" y="101"/>
                    <a:pt x="14" y="106"/>
                  </a:cubicBezTo>
                  <a:cubicBezTo>
                    <a:pt x="11" y="110"/>
                    <a:pt x="5" y="114"/>
                    <a:pt x="1" y="117"/>
                  </a:cubicBezTo>
                  <a:close/>
                  <a:moveTo>
                    <a:pt x="2" y="115"/>
                  </a:moveTo>
                  <a:cubicBezTo>
                    <a:pt x="7" y="109"/>
                    <a:pt x="7" y="109"/>
                    <a:pt x="7" y="109"/>
                  </a:cubicBezTo>
                  <a:cubicBezTo>
                    <a:pt x="9" y="107"/>
                    <a:pt x="11" y="106"/>
                    <a:pt x="12" y="104"/>
                  </a:cubicBezTo>
                  <a:cubicBezTo>
                    <a:pt x="16" y="100"/>
                    <a:pt x="20" y="96"/>
                    <a:pt x="23" y="91"/>
                  </a:cubicBezTo>
                  <a:cubicBezTo>
                    <a:pt x="30" y="83"/>
                    <a:pt x="36" y="74"/>
                    <a:pt x="42" y="64"/>
                  </a:cubicBezTo>
                  <a:cubicBezTo>
                    <a:pt x="47" y="54"/>
                    <a:pt x="51" y="44"/>
                    <a:pt x="54" y="34"/>
                  </a:cubicBezTo>
                  <a:cubicBezTo>
                    <a:pt x="57" y="23"/>
                    <a:pt x="60" y="12"/>
                    <a:pt x="60" y="2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52" y="7"/>
                    <a:pt x="42" y="14"/>
                    <a:pt x="35" y="22"/>
                  </a:cubicBezTo>
                  <a:cubicBezTo>
                    <a:pt x="27" y="30"/>
                    <a:pt x="22" y="40"/>
                    <a:pt x="17" y="50"/>
                  </a:cubicBezTo>
                  <a:cubicBezTo>
                    <a:pt x="12" y="61"/>
                    <a:pt x="9" y="72"/>
                    <a:pt x="7" y="83"/>
                  </a:cubicBezTo>
                  <a:cubicBezTo>
                    <a:pt x="6" y="88"/>
                    <a:pt x="5" y="94"/>
                    <a:pt x="4" y="99"/>
                  </a:cubicBezTo>
                  <a:cubicBezTo>
                    <a:pt x="4" y="102"/>
                    <a:pt x="4" y="105"/>
                    <a:pt x="3" y="108"/>
                  </a:cubicBezTo>
                  <a:cubicBezTo>
                    <a:pt x="3" y="112"/>
                    <a:pt x="3" y="112"/>
                    <a:pt x="3" y="112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5"/>
                    <a:pt x="3" y="115"/>
                    <a:pt x="3" y="115"/>
                  </a:cubicBezTo>
                  <a:cubicBezTo>
                    <a:pt x="3" y="115"/>
                    <a:pt x="2" y="115"/>
                    <a:pt x="2" y="1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40"/>
            <p:cNvSpPr/>
            <p:nvPr/>
          </p:nvSpPr>
          <p:spPr bwMode="auto">
            <a:xfrm>
              <a:off x="2804" y="829"/>
              <a:ext cx="148" cy="269"/>
            </a:xfrm>
            <a:custGeom>
              <a:avLst/>
              <a:gdLst>
                <a:gd name="T0" fmla="*/ 62 w 62"/>
                <a:gd name="T1" fmla="*/ 2 h 113"/>
                <a:gd name="T2" fmla="*/ 41 w 62"/>
                <a:gd name="T3" fmla="*/ 26 h 113"/>
                <a:gd name="T4" fmla="*/ 25 w 62"/>
                <a:gd name="T5" fmla="*/ 53 h 113"/>
                <a:gd name="T6" fmla="*/ 12 w 62"/>
                <a:gd name="T7" fmla="*/ 83 h 113"/>
                <a:gd name="T8" fmla="*/ 7 w 62"/>
                <a:gd name="T9" fmla="*/ 98 h 113"/>
                <a:gd name="T10" fmla="*/ 3 w 62"/>
                <a:gd name="T11" fmla="*/ 113 h 113"/>
                <a:gd name="T12" fmla="*/ 0 w 62"/>
                <a:gd name="T13" fmla="*/ 113 h 113"/>
                <a:gd name="T14" fmla="*/ 5 w 62"/>
                <a:gd name="T15" fmla="*/ 97 h 113"/>
                <a:gd name="T16" fmla="*/ 10 w 62"/>
                <a:gd name="T17" fmla="*/ 82 h 113"/>
                <a:gd name="T18" fmla="*/ 23 w 62"/>
                <a:gd name="T19" fmla="*/ 52 h 113"/>
                <a:gd name="T20" fmla="*/ 39 w 62"/>
                <a:gd name="T21" fmla="*/ 24 h 113"/>
                <a:gd name="T22" fmla="*/ 60 w 62"/>
                <a:gd name="T23" fmla="*/ 0 h 113"/>
                <a:gd name="T24" fmla="*/ 62 w 62"/>
                <a:gd name="T25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113">
                  <a:moveTo>
                    <a:pt x="62" y="2"/>
                  </a:moveTo>
                  <a:cubicBezTo>
                    <a:pt x="54" y="9"/>
                    <a:pt x="47" y="17"/>
                    <a:pt x="41" y="26"/>
                  </a:cubicBezTo>
                  <a:cubicBezTo>
                    <a:pt x="35" y="35"/>
                    <a:pt x="30" y="44"/>
                    <a:pt x="25" y="53"/>
                  </a:cubicBezTo>
                  <a:cubicBezTo>
                    <a:pt x="20" y="63"/>
                    <a:pt x="16" y="73"/>
                    <a:pt x="12" y="83"/>
                  </a:cubicBezTo>
                  <a:cubicBezTo>
                    <a:pt x="11" y="88"/>
                    <a:pt x="9" y="93"/>
                    <a:pt x="7" y="98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6" y="92"/>
                    <a:pt x="8" y="87"/>
                    <a:pt x="10" y="82"/>
                  </a:cubicBezTo>
                  <a:cubicBezTo>
                    <a:pt x="14" y="72"/>
                    <a:pt x="18" y="62"/>
                    <a:pt x="23" y="52"/>
                  </a:cubicBezTo>
                  <a:cubicBezTo>
                    <a:pt x="28" y="43"/>
                    <a:pt x="33" y="33"/>
                    <a:pt x="39" y="24"/>
                  </a:cubicBezTo>
                  <a:cubicBezTo>
                    <a:pt x="45" y="16"/>
                    <a:pt x="52" y="7"/>
                    <a:pt x="60" y="0"/>
                  </a:cubicBez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41"/>
            <p:cNvSpPr/>
            <p:nvPr/>
          </p:nvSpPr>
          <p:spPr bwMode="auto">
            <a:xfrm>
              <a:off x="2804" y="829"/>
              <a:ext cx="148" cy="271"/>
            </a:xfrm>
            <a:custGeom>
              <a:avLst/>
              <a:gdLst>
                <a:gd name="T0" fmla="*/ 62 w 62"/>
                <a:gd name="T1" fmla="*/ 1 h 114"/>
                <a:gd name="T2" fmla="*/ 33 w 62"/>
                <a:gd name="T3" fmla="*/ 58 h 114"/>
                <a:gd name="T4" fmla="*/ 2 w 62"/>
                <a:gd name="T5" fmla="*/ 114 h 114"/>
                <a:gd name="T6" fmla="*/ 0 w 62"/>
                <a:gd name="T7" fmla="*/ 112 h 114"/>
                <a:gd name="T8" fmla="*/ 60 w 62"/>
                <a:gd name="T9" fmla="*/ 0 h 114"/>
                <a:gd name="T10" fmla="*/ 62 w 62"/>
                <a:gd name="T11" fmla="*/ 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114">
                  <a:moveTo>
                    <a:pt x="62" y="1"/>
                  </a:moveTo>
                  <a:cubicBezTo>
                    <a:pt x="53" y="20"/>
                    <a:pt x="43" y="39"/>
                    <a:pt x="33" y="58"/>
                  </a:cubicBezTo>
                  <a:cubicBezTo>
                    <a:pt x="23" y="77"/>
                    <a:pt x="13" y="95"/>
                    <a:pt x="2" y="1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1" y="76"/>
                    <a:pt x="42" y="38"/>
                    <a:pt x="60" y="0"/>
                  </a:cubicBezTo>
                  <a:lnTo>
                    <a:pt x="6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42"/>
            <p:cNvSpPr>
              <a:spLocks noEditPoints="1"/>
            </p:cNvSpPr>
            <p:nvPr/>
          </p:nvSpPr>
          <p:spPr bwMode="auto">
            <a:xfrm>
              <a:off x="3148" y="1295"/>
              <a:ext cx="205" cy="100"/>
            </a:xfrm>
            <a:custGeom>
              <a:avLst/>
              <a:gdLst>
                <a:gd name="T0" fmla="*/ 62 w 86"/>
                <a:gd name="T1" fmla="*/ 39 h 42"/>
                <a:gd name="T2" fmla="*/ 2 w 86"/>
                <a:gd name="T3" fmla="*/ 17 h 42"/>
                <a:gd name="T4" fmla="*/ 0 w 86"/>
                <a:gd name="T5" fmla="*/ 16 h 42"/>
                <a:gd name="T6" fmla="*/ 3 w 86"/>
                <a:gd name="T7" fmla="*/ 15 h 42"/>
                <a:gd name="T8" fmla="*/ 84 w 86"/>
                <a:gd name="T9" fmla="*/ 34 h 42"/>
                <a:gd name="T10" fmla="*/ 86 w 86"/>
                <a:gd name="T11" fmla="*/ 36 h 42"/>
                <a:gd name="T12" fmla="*/ 84 w 86"/>
                <a:gd name="T13" fmla="*/ 36 h 42"/>
                <a:gd name="T14" fmla="*/ 62 w 86"/>
                <a:gd name="T15" fmla="*/ 39 h 42"/>
                <a:gd name="T16" fmla="*/ 6 w 86"/>
                <a:gd name="T17" fmla="*/ 17 h 42"/>
                <a:gd name="T18" fmla="*/ 81 w 86"/>
                <a:gd name="T19" fmla="*/ 34 h 42"/>
                <a:gd name="T20" fmla="*/ 6 w 86"/>
                <a:gd name="T21" fmla="*/ 1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42">
                  <a:moveTo>
                    <a:pt x="62" y="39"/>
                  </a:moveTo>
                  <a:cubicBezTo>
                    <a:pt x="47" y="39"/>
                    <a:pt x="24" y="35"/>
                    <a:pt x="2" y="1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57" y="0"/>
                    <a:pt x="84" y="34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83" y="37"/>
                    <a:pt x="75" y="39"/>
                    <a:pt x="62" y="39"/>
                  </a:cubicBezTo>
                  <a:close/>
                  <a:moveTo>
                    <a:pt x="6" y="17"/>
                  </a:moveTo>
                  <a:cubicBezTo>
                    <a:pt x="40" y="42"/>
                    <a:pt x="72" y="36"/>
                    <a:pt x="81" y="34"/>
                  </a:cubicBezTo>
                  <a:cubicBezTo>
                    <a:pt x="58" y="8"/>
                    <a:pt x="17" y="15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43"/>
            <p:cNvSpPr/>
            <p:nvPr/>
          </p:nvSpPr>
          <p:spPr bwMode="auto">
            <a:xfrm>
              <a:off x="3155" y="1331"/>
              <a:ext cx="188" cy="50"/>
            </a:xfrm>
            <a:custGeom>
              <a:avLst/>
              <a:gdLst>
                <a:gd name="T0" fmla="*/ 78 w 79"/>
                <a:gd name="T1" fmla="*/ 21 h 21"/>
                <a:gd name="T2" fmla="*/ 60 w 79"/>
                <a:gd name="T3" fmla="*/ 12 h 21"/>
                <a:gd name="T4" fmla="*/ 41 w 79"/>
                <a:gd name="T5" fmla="*/ 6 h 21"/>
                <a:gd name="T6" fmla="*/ 20 w 79"/>
                <a:gd name="T7" fmla="*/ 3 h 21"/>
                <a:gd name="T8" fmla="*/ 10 w 79"/>
                <a:gd name="T9" fmla="*/ 2 h 21"/>
                <a:gd name="T10" fmla="*/ 0 w 79"/>
                <a:gd name="T11" fmla="*/ 2 h 21"/>
                <a:gd name="T12" fmla="*/ 0 w 79"/>
                <a:gd name="T13" fmla="*/ 0 h 21"/>
                <a:gd name="T14" fmla="*/ 10 w 79"/>
                <a:gd name="T15" fmla="*/ 1 h 21"/>
                <a:gd name="T16" fmla="*/ 21 w 79"/>
                <a:gd name="T17" fmla="*/ 1 h 21"/>
                <a:gd name="T18" fmla="*/ 41 w 79"/>
                <a:gd name="T19" fmla="*/ 4 h 21"/>
                <a:gd name="T20" fmla="*/ 61 w 79"/>
                <a:gd name="T21" fmla="*/ 10 h 21"/>
                <a:gd name="T22" fmla="*/ 79 w 79"/>
                <a:gd name="T23" fmla="*/ 20 h 21"/>
                <a:gd name="T24" fmla="*/ 78 w 79"/>
                <a:gd name="T2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21">
                  <a:moveTo>
                    <a:pt x="78" y="21"/>
                  </a:moveTo>
                  <a:cubicBezTo>
                    <a:pt x="73" y="17"/>
                    <a:pt x="67" y="14"/>
                    <a:pt x="60" y="12"/>
                  </a:cubicBezTo>
                  <a:cubicBezTo>
                    <a:pt x="54" y="9"/>
                    <a:pt x="47" y="7"/>
                    <a:pt x="41" y="6"/>
                  </a:cubicBezTo>
                  <a:cubicBezTo>
                    <a:pt x="34" y="4"/>
                    <a:pt x="27" y="4"/>
                    <a:pt x="20" y="3"/>
                  </a:cubicBezTo>
                  <a:cubicBezTo>
                    <a:pt x="17" y="3"/>
                    <a:pt x="14" y="3"/>
                    <a:pt x="1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4" y="1"/>
                    <a:pt x="17" y="1"/>
                    <a:pt x="21" y="1"/>
                  </a:cubicBezTo>
                  <a:cubicBezTo>
                    <a:pt x="27" y="2"/>
                    <a:pt x="34" y="3"/>
                    <a:pt x="41" y="4"/>
                  </a:cubicBezTo>
                  <a:cubicBezTo>
                    <a:pt x="48" y="6"/>
                    <a:pt x="54" y="7"/>
                    <a:pt x="61" y="10"/>
                  </a:cubicBezTo>
                  <a:cubicBezTo>
                    <a:pt x="67" y="12"/>
                    <a:pt x="74" y="15"/>
                    <a:pt x="79" y="20"/>
                  </a:cubicBezTo>
                  <a:lnTo>
                    <a:pt x="78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44"/>
            <p:cNvSpPr/>
            <p:nvPr/>
          </p:nvSpPr>
          <p:spPr bwMode="auto">
            <a:xfrm>
              <a:off x="3162" y="1338"/>
              <a:ext cx="181" cy="43"/>
            </a:xfrm>
            <a:custGeom>
              <a:avLst/>
              <a:gdLst>
                <a:gd name="T0" fmla="*/ 76 w 76"/>
                <a:gd name="T1" fmla="*/ 18 h 18"/>
                <a:gd name="T2" fmla="*/ 0 w 76"/>
                <a:gd name="T3" fmla="*/ 1 h 18"/>
                <a:gd name="T4" fmla="*/ 0 w 76"/>
                <a:gd name="T5" fmla="*/ 0 h 18"/>
                <a:gd name="T6" fmla="*/ 76 w 76"/>
                <a:gd name="T7" fmla="*/ 16 h 18"/>
                <a:gd name="T8" fmla="*/ 76 w 7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8">
                  <a:moveTo>
                    <a:pt x="76" y="18"/>
                  </a:moveTo>
                  <a:cubicBezTo>
                    <a:pt x="50" y="13"/>
                    <a:pt x="25" y="7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" y="6"/>
                    <a:pt x="50" y="11"/>
                    <a:pt x="76" y="16"/>
                  </a:cubicBezTo>
                  <a:lnTo>
                    <a:pt x="76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45"/>
            <p:cNvSpPr>
              <a:spLocks noEditPoints="1"/>
            </p:cNvSpPr>
            <p:nvPr/>
          </p:nvSpPr>
          <p:spPr bwMode="auto">
            <a:xfrm>
              <a:off x="3057" y="1212"/>
              <a:ext cx="146" cy="62"/>
            </a:xfrm>
            <a:custGeom>
              <a:avLst/>
              <a:gdLst>
                <a:gd name="T0" fmla="*/ 61 w 61"/>
                <a:gd name="T1" fmla="*/ 1 h 26"/>
                <a:gd name="T2" fmla="*/ 60 w 61"/>
                <a:gd name="T3" fmla="*/ 2 h 26"/>
                <a:gd name="T4" fmla="*/ 60 w 61"/>
                <a:gd name="T5" fmla="*/ 3 h 26"/>
                <a:gd name="T6" fmla="*/ 59 w 61"/>
                <a:gd name="T7" fmla="*/ 3 h 26"/>
                <a:gd name="T8" fmla="*/ 58 w 61"/>
                <a:gd name="T9" fmla="*/ 5 h 26"/>
                <a:gd name="T10" fmla="*/ 55 w 61"/>
                <a:gd name="T11" fmla="*/ 8 h 26"/>
                <a:gd name="T12" fmla="*/ 48 w 61"/>
                <a:gd name="T13" fmla="*/ 13 h 26"/>
                <a:gd name="T14" fmla="*/ 34 w 61"/>
                <a:gd name="T15" fmla="*/ 21 h 26"/>
                <a:gd name="T16" fmla="*/ 18 w 61"/>
                <a:gd name="T17" fmla="*/ 25 h 26"/>
                <a:gd name="T18" fmla="*/ 1 w 61"/>
                <a:gd name="T19" fmla="*/ 23 h 26"/>
                <a:gd name="T20" fmla="*/ 0 w 61"/>
                <a:gd name="T21" fmla="*/ 23 h 26"/>
                <a:gd name="T22" fmla="*/ 1 w 61"/>
                <a:gd name="T23" fmla="*/ 22 h 26"/>
                <a:gd name="T24" fmla="*/ 13 w 61"/>
                <a:gd name="T25" fmla="*/ 11 h 26"/>
                <a:gd name="T26" fmla="*/ 28 w 61"/>
                <a:gd name="T27" fmla="*/ 4 h 26"/>
                <a:gd name="T28" fmla="*/ 44 w 61"/>
                <a:gd name="T29" fmla="*/ 0 h 26"/>
                <a:gd name="T30" fmla="*/ 52 w 61"/>
                <a:gd name="T31" fmla="*/ 0 h 26"/>
                <a:gd name="T32" fmla="*/ 61 w 61"/>
                <a:gd name="T33" fmla="*/ 1 h 26"/>
                <a:gd name="T34" fmla="*/ 59 w 61"/>
                <a:gd name="T35" fmla="*/ 1 h 26"/>
                <a:gd name="T36" fmla="*/ 52 w 61"/>
                <a:gd name="T37" fmla="*/ 2 h 26"/>
                <a:gd name="T38" fmla="*/ 44 w 61"/>
                <a:gd name="T39" fmla="*/ 2 h 26"/>
                <a:gd name="T40" fmla="*/ 28 w 61"/>
                <a:gd name="T41" fmla="*/ 6 h 26"/>
                <a:gd name="T42" fmla="*/ 14 w 61"/>
                <a:gd name="T43" fmla="*/ 13 h 26"/>
                <a:gd name="T44" fmla="*/ 2 w 61"/>
                <a:gd name="T45" fmla="*/ 23 h 26"/>
                <a:gd name="T46" fmla="*/ 1 w 61"/>
                <a:gd name="T47" fmla="*/ 22 h 26"/>
                <a:gd name="T48" fmla="*/ 17 w 61"/>
                <a:gd name="T49" fmla="*/ 23 h 26"/>
                <a:gd name="T50" fmla="*/ 33 w 61"/>
                <a:gd name="T51" fmla="*/ 19 h 26"/>
                <a:gd name="T52" fmla="*/ 47 w 61"/>
                <a:gd name="T53" fmla="*/ 11 h 26"/>
                <a:gd name="T54" fmla="*/ 53 w 61"/>
                <a:gd name="T55" fmla="*/ 6 h 26"/>
                <a:gd name="T56" fmla="*/ 56 w 61"/>
                <a:gd name="T57" fmla="*/ 3 h 26"/>
                <a:gd name="T58" fmla="*/ 58 w 61"/>
                <a:gd name="T59" fmla="*/ 2 h 26"/>
                <a:gd name="T60" fmla="*/ 58 w 61"/>
                <a:gd name="T61" fmla="*/ 1 h 26"/>
                <a:gd name="T62" fmla="*/ 59 w 61"/>
                <a:gd name="T63" fmla="*/ 1 h 26"/>
                <a:gd name="T64" fmla="*/ 59 w 61"/>
                <a:gd name="T65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1" h="26">
                  <a:moveTo>
                    <a:pt x="61" y="1"/>
                  </a:moveTo>
                  <a:cubicBezTo>
                    <a:pt x="61" y="1"/>
                    <a:pt x="60" y="2"/>
                    <a:pt x="60" y="2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7" y="6"/>
                    <a:pt x="56" y="7"/>
                    <a:pt x="55" y="8"/>
                  </a:cubicBezTo>
                  <a:cubicBezTo>
                    <a:pt x="53" y="9"/>
                    <a:pt x="50" y="11"/>
                    <a:pt x="48" y="13"/>
                  </a:cubicBezTo>
                  <a:cubicBezTo>
                    <a:pt x="44" y="16"/>
                    <a:pt x="39" y="19"/>
                    <a:pt x="34" y="21"/>
                  </a:cubicBezTo>
                  <a:cubicBezTo>
                    <a:pt x="29" y="23"/>
                    <a:pt x="23" y="25"/>
                    <a:pt x="18" y="25"/>
                  </a:cubicBezTo>
                  <a:cubicBezTo>
                    <a:pt x="12" y="26"/>
                    <a:pt x="6" y="25"/>
                    <a:pt x="1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4" y="18"/>
                    <a:pt x="8" y="14"/>
                    <a:pt x="13" y="11"/>
                  </a:cubicBezTo>
                  <a:cubicBezTo>
                    <a:pt x="18" y="8"/>
                    <a:pt x="22" y="6"/>
                    <a:pt x="28" y="4"/>
                  </a:cubicBezTo>
                  <a:cubicBezTo>
                    <a:pt x="33" y="2"/>
                    <a:pt x="38" y="1"/>
                    <a:pt x="44" y="0"/>
                  </a:cubicBezTo>
                  <a:cubicBezTo>
                    <a:pt x="46" y="0"/>
                    <a:pt x="49" y="0"/>
                    <a:pt x="52" y="0"/>
                  </a:cubicBezTo>
                  <a:cubicBezTo>
                    <a:pt x="54" y="0"/>
                    <a:pt x="58" y="0"/>
                    <a:pt x="61" y="1"/>
                  </a:cubicBezTo>
                  <a:close/>
                  <a:moveTo>
                    <a:pt x="59" y="1"/>
                  </a:moveTo>
                  <a:cubicBezTo>
                    <a:pt x="56" y="2"/>
                    <a:pt x="54" y="2"/>
                    <a:pt x="52" y="2"/>
                  </a:cubicBezTo>
                  <a:cubicBezTo>
                    <a:pt x="49" y="2"/>
                    <a:pt x="46" y="2"/>
                    <a:pt x="44" y="2"/>
                  </a:cubicBezTo>
                  <a:cubicBezTo>
                    <a:pt x="38" y="3"/>
                    <a:pt x="33" y="4"/>
                    <a:pt x="28" y="6"/>
                  </a:cubicBezTo>
                  <a:cubicBezTo>
                    <a:pt x="23" y="7"/>
                    <a:pt x="18" y="10"/>
                    <a:pt x="14" y="13"/>
                  </a:cubicBezTo>
                  <a:cubicBezTo>
                    <a:pt x="9" y="15"/>
                    <a:pt x="5" y="19"/>
                    <a:pt x="2" y="23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7" y="23"/>
                    <a:pt x="12" y="24"/>
                    <a:pt x="17" y="23"/>
                  </a:cubicBezTo>
                  <a:cubicBezTo>
                    <a:pt x="23" y="23"/>
                    <a:pt x="28" y="21"/>
                    <a:pt x="33" y="19"/>
                  </a:cubicBezTo>
                  <a:cubicBezTo>
                    <a:pt x="38" y="17"/>
                    <a:pt x="43" y="14"/>
                    <a:pt x="47" y="11"/>
                  </a:cubicBezTo>
                  <a:cubicBezTo>
                    <a:pt x="49" y="10"/>
                    <a:pt x="51" y="8"/>
                    <a:pt x="53" y="6"/>
                  </a:cubicBezTo>
                  <a:cubicBezTo>
                    <a:pt x="54" y="5"/>
                    <a:pt x="55" y="4"/>
                    <a:pt x="56" y="3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8" y="1"/>
                    <a:pt x="5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46"/>
            <p:cNvSpPr/>
            <p:nvPr/>
          </p:nvSpPr>
          <p:spPr bwMode="auto">
            <a:xfrm>
              <a:off x="3062" y="1214"/>
              <a:ext cx="138" cy="53"/>
            </a:xfrm>
            <a:custGeom>
              <a:avLst/>
              <a:gdLst>
                <a:gd name="T0" fmla="*/ 0 w 58"/>
                <a:gd name="T1" fmla="*/ 20 h 22"/>
                <a:gd name="T2" fmla="*/ 15 w 58"/>
                <a:gd name="T3" fmla="*/ 19 h 22"/>
                <a:gd name="T4" fmla="*/ 30 w 58"/>
                <a:gd name="T5" fmla="*/ 14 h 22"/>
                <a:gd name="T6" fmla="*/ 44 w 58"/>
                <a:gd name="T7" fmla="*/ 8 h 22"/>
                <a:gd name="T8" fmla="*/ 57 w 58"/>
                <a:gd name="T9" fmla="*/ 0 h 22"/>
                <a:gd name="T10" fmla="*/ 58 w 58"/>
                <a:gd name="T11" fmla="*/ 1 h 22"/>
                <a:gd name="T12" fmla="*/ 45 w 58"/>
                <a:gd name="T13" fmla="*/ 9 h 22"/>
                <a:gd name="T14" fmla="*/ 31 w 58"/>
                <a:gd name="T15" fmla="*/ 15 h 22"/>
                <a:gd name="T16" fmla="*/ 16 w 58"/>
                <a:gd name="T17" fmla="*/ 20 h 22"/>
                <a:gd name="T18" fmla="*/ 0 w 58"/>
                <a:gd name="T19" fmla="*/ 21 h 22"/>
                <a:gd name="T20" fmla="*/ 0 w 58"/>
                <a:gd name="T21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2">
                  <a:moveTo>
                    <a:pt x="0" y="20"/>
                  </a:moveTo>
                  <a:cubicBezTo>
                    <a:pt x="5" y="21"/>
                    <a:pt x="10" y="20"/>
                    <a:pt x="15" y="19"/>
                  </a:cubicBezTo>
                  <a:cubicBezTo>
                    <a:pt x="20" y="18"/>
                    <a:pt x="25" y="16"/>
                    <a:pt x="30" y="14"/>
                  </a:cubicBezTo>
                  <a:cubicBezTo>
                    <a:pt x="35" y="12"/>
                    <a:pt x="40" y="10"/>
                    <a:pt x="44" y="8"/>
                  </a:cubicBezTo>
                  <a:cubicBezTo>
                    <a:pt x="49" y="5"/>
                    <a:pt x="53" y="2"/>
                    <a:pt x="57" y="0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4" y="3"/>
                    <a:pt x="49" y="6"/>
                    <a:pt x="45" y="9"/>
                  </a:cubicBezTo>
                  <a:cubicBezTo>
                    <a:pt x="40" y="11"/>
                    <a:pt x="35" y="13"/>
                    <a:pt x="31" y="15"/>
                  </a:cubicBezTo>
                  <a:cubicBezTo>
                    <a:pt x="26" y="17"/>
                    <a:pt x="21" y="19"/>
                    <a:pt x="16" y="20"/>
                  </a:cubicBezTo>
                  <a:cubicBezTo>
                    <a:pt x="10" y="21"/>
                    <a:pt x="5" y="22"/>
                    <a:pt x="0" y="21"/>
                  </a:cubicBezTo>
                  <a:lnTo>
                    <a:pt x="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47"/>
            <p:cNvSpPr/>
            <p:nvPr/>
          </p:nvSpPr>
          <p:spPr bwMode="auto">
            <a:xfrm>
              <a:off x="3062" y="1212"/>
              <a:ext cx="131" cy="52"/>
            </a:xfrm>
            <a:custGeom>
              <a:avLst/>
              <a:gdLst>
                <a:gd name="T0" fmla="*/ 0 w 131"/>
                <a:gd name="T1" fmla="*/ 50 h 52"/>
                <a:gd name="T2" fmla="*/ 131 w 131"/>
                <a:gd name="T3" fmla="*/ 0 h 52"/>
                <a:gd name="T4" fmla="*/ 131 w 131"/>
                <a:gd name="T5" fmla="*/ 5 h 52"/>
                <a:gd name="T6" fmla="*/ 0 w 131"/>
                <a:gd name="T7" fmla="*/ 52 h 52"/>
                <a:gd name="T8" fmla="*/ 0 w 131"/>
                <a:gd name="T9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52">
                  <a:moveTo>
                    <a:pt x="0" y="50"/>
                  </a:moveTo>
                  <a:lnTo>
                    <a:pt x="131" y="0"/>
                  </a:lnTo>
                  <a:lnTo>
                    <a:pt x="131" y="5"/>
                  </a:lnTo>
                  <a:lnTo>
                    <a:pt x="0" y="52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Oval 148"/>
            <p:cNvSpPr>
              <a:spLocks noChangeArrowheads="1"/>
            </p:cNvSpPr>
            <p:nvPr/>
          </p:nvSpPr>
          <p:spPr bwMode="auto">
            <a:xfrm>
              <a:off x="2512" y="1181"/>
              <a:ext cx="84" cy="8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Oval 149"/>
            <p:cNvSpPr>
              <a:spLocks noChangeArrowheads="1"/>
            </p:cNvSpPr>
            <p:nvPr/>
          </p:nvSpPr>
          <p:spPr bwMode="auto">
            <a:xfrm>
              <a:off x="2503" y="1331"/>
              <a:ext cx="64" cy="6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0"/>
            <p:cNvSpPr>
              <a:spLocks noEditPoints="1"/>
            </p:cNvSpPr>
            <p:nvPr/>
          </p:nvSpPr>
          <p:spPr bwMode="auto">
            <a:xfrm>
              <a:off x="2698" y="1098"/>
              <a:ext cx="84" cy="97"/>
            </a:xfrm>
            <a:custGeom>
              <a:avLst/>
              <a:gdLst>
                <a:gd name="T0" fmla="*/ 17 w 35"/>
                <a:gd name="T1" fmla="*/ 41 h 41"/>
                <a:gd name="T2" fmla="*/ 9 w 35"/>
                <a:gd name="T3" fmla="*/ 35 h 41"/>
                <a:gd name="T4" fmla="*/ 5 w 35"/>
                <a:gd name="T5" fmla="*/ 27 h 41"/>
                <a:gd name="T6" fmla="*/ 0 w 35"/>
                <a:gd name="T7" fmla="*/ 8 h 41"/>
                <a:gd name="T8" fmla="*/ 0 w 35"/>
                <a:gd name="T9" fmla="*/ 8 h 41"/>
                <a:gd name="T10" fmla="*/ 0 w 35"/>
                <a:gd name="T11" fmla="*/ 8 h 41"/>
                <a:gd name="T12" fmla="*/ 1 w 35"/>
                <a:gd name="T13" fmla="*/ 5 h 41"/>
                <a:gd name="T14" fmla="*/ 4 w 35"/>
                <a:gd name="T15" fmla="*/ 3 h 41"/>
                <a:gd name="T16" fmla="*/ 10 w 35"/>
                <a:gd name="T17" fmla="*/ 6 h 41"/>
                <a:gd name="T18" fmla="*/ 12 w 35"/>
                <a:gd name="T19" fmla="*/ 7 h 41"/>
                <a:gd name="T20" fmla="*/ 12 w 35"/>
                <a:gd name="T21" fmla="*/ 8 h 41"/>
                <a:gd name="T22" fmla="*/ 11 w 35"/>
                <a:gd name="T23" fmla="*/ 8 h 41"/>
                <a:gd name="T24" fmla="*/ 12 w 35"/>
                <a:gd name="T25" fmla="*/ 7 h 41"/>
                <a:gd name="T26" fmla="*/ 16 w 35"/>
                <a:gd name="T27" fmla="*/ 4 h 41"/>
                <a:gd name="T28" fmla="*/ 20 w 35"/>
                <a:gd name="T29" fmla="*/ 4 h 41"/>
                <a:gd name="T30" fmla="*/ 22 w 35"/>
                <a:gd name="T31" fmla="*/ 7 h 41"/>
                <a:gd name="T32" fmla="*/ 25 w 35"/>
                <a:gd name="T33" fmla="*/ 5 h 41"/>
                <a:gd name="T34" fmla="*/ 29 w 35"/>
                <a:gd name="T35" fmla="*/ 2 h 41"/>
                <a:gd name="T36" fmla="*/ 33 w 35"/>
                <a:gd name="T37" fmla="*/ 1 h 41"/>
                <a:gd name="T38" fmla="*/ 34 w 35"/>
                <a:gd name="T39" fmla="*/ 3 h 41"/>
                <a:gd name="T40" fmla="*/ 34 w 35"/>
                <a:gd name="T41" fmla="*/ 4 h 41"/>
                <a:gd name="T42" fmla="*/ 34 w 35"/>
                <a:gd name="T43" fmla="*/ 15 h 41"/>
                <a:gd name="T44" fmla="*/ 31 w 35"/>
                <a:gd name="T45" fmla="*/ 25 h 41"/>
                <a:gd name="T46" fmla="*/ 26 w 35"/>
                <a:gd name="T47" fmla="*/ 35 h 41"/>
                <a:gd name="T48" fmla="*/ 17 w 35"/>
                <a:gd name="T49" fmla="*/ 41 h 41"/>
                <a:gd name="T50" fmla="*/ 17 w 35"/>
                <a:gd name="T51" fmla="*/ 38 h 41"/>
                <a:gd name="T52" fmla="*/ 24 w 35"/>
                <a:gd name="T53" fmla="*/ 33 h 41"/>
                <a:gd name="T54" fmla="*/ 28 w 35"/>
                <a:gd name="T55" fmla="*/ 24 h 41"/>
                <a:gd name="T56" fmla="*/ 32 w 35"/>
                <a:gd name="T57" fmla="*/ 5 h 41"/>
                <a:gd name="T58" fmla="*/ 31 w 35"/>
                <a:gd name="T59" fmla="*/ 4 h 41"/>
                <a:gd name="T60" fmla="*/ 31 w 35"/>
                <a:gd name="T61" fmla="*/ 4 h 41"/>
                <a:gd name="T62" fmla="*/ 30 w 35"/>
                <a:gd name="T63" fmla="*/ 4 h 41"/>
                <a:gd name="T64" fmla="*/ 26 w 35"/>
                <a:gd name="T65" fmla="*/ 7 h 41"/>
                <a:gd name="T66" fmla="*/ 24 w 35"/>
                <a:gd name="T67" fmla="*/ 9 h 41"/>
                <a:gd name="T68" fmla="*/ 22 w 35"/>
                <a:gd name="T69" fmla="*/ 9 h 41"/>
                <a:gd name="T70" fmla="*/ 20 w 35"/>
                <a:gd name="T71" fmla="*/ 9 h 41"/>
                <a:gd name="T72" fmla="*/ 17 w 35"/>
                <a:gd name="T73" fmla="*/ 7 h 41"/>
                <a:gd name="T74" fmla="*/ 14 w 35"/>
                <a:gd name="T75" fmla="*/ 10 h 41"/>
                <a:gd name="T76" fmla="*/ 12 w 35"/>
                <a:gd name="T77" fmla="*/ 11 h 41"/>
                <a:gd name="T78" fmla="*/ 10 w 35"/>
                <a:gd name="T79" fmla="*/ 10 h 41"/>
                <a:gd name="T80" fmla="*/ 10 w 35"/>
                <a:gd name="T81" fmla="*/ 9 h 41"/>
                <a:gd name="T82" fmla="*/ 8 w 35"/>
                <a:gd name="T83" fmla="*/ 8 h 41"/>
                <a:gd name="T84" fmla="*/ 4 w 35"/>
                <a:gd name="T85" fmla="*/ 6 h 41"/>
                <a:gd name="T86" fmla="*/ 4 w 35"/>
                <a:gd name="T87" fmla="*/ 6 h 41"/>
                <a:gd name="T88" fmla="*/ 3 w 35"/>
                <a:gd name="T89" fmla="*/ 8 h 41"/>
                <a:gd name="T90" fmla="*/ 3 w 35"/>
                <a:gd name="T91" fmla="*/ 8 h 41"/>
                <a:gd name="T92" fmla="*/ 7 w 35"/>
                <a:gd name="T93" fmla="*/ 26 h 41"/>
                <a:gd name="T94" fmla="*/ 11 w 35"/>
                <a:gd name="T95" fmla="*/ 34 h 41"/>
                <a:gd name="T96" fmla="*/ 17 w 35"/>
                <a:gd name="T97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5" h="41">
                  <a:moveTo>
                    <a:pt x="17" y="41"/>
                  </a:moveTo>
                  <a:cubicBezTo>
                    <a:pt x="13" y="41"/>
                    <a:pt x="10" y="38"/>
                    <a:pt x="9" y="35"/>
                  </a:cubicBezTo>
                  <a:cubicBezTo>
                    <a:pt x="7" y="32"/>
                    <a:pt x="6" y="29"/>
                    <a:pt x="5" y="27"/>
                  </a:cubicBezTo>
                  <a:cubicBezTo>
                    <a:pt x="3" y="21"/>
                    <a:pt x="1" y="1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1" y="6"/>
                    <a:pt x="1" y="5"/>
                  </a:cubicBezTo>
                  <a:cubicBezTo>
                    <a:pt x="1" y="4"/>
                    <a:pt x="3" y="3"/>
                    <a:pt x="4" y="3"/>
                  </a:cubicBezTo>
                  <a:cubicBezTo>
                    <a:pt x="7" y="3"/>
                    <a:pt x="8" y="4"/>
                    <a:pt x="10" y="6"/>
                  </a:cubicBezTo>
                  <a:cubicBezTo>
                    <a:pt x="10" y="6"/>
                    <a:pt x="11" y="7"/>
                    <a:pt x="12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1" y="8"/>
                  </a:cubicBezTo>
                  <a:cubicBezTo>
                    <a:pt x="11" y="8"/>
                    <a:pt x="12" y="8"/>
                    <a:pt x="12" y="7"/>
                  </a:cubicBezTo>
                  <a:cubicBezTo>
                    <a:pt x="13" y="6"/>
                    <a:pt x="14" y="5"/>
                    <a:pt x="16" y="4"/>
                  </a:cubicBezTo>
                  <a:cubicBezTo>
                    <a:pt x="17" y="4"/>
                    <a:pt x="19" y="4"/>
                    <a:pt x="20" y="4"/>
                  </a:cubicBezTo>
                  <a:cubicBezTo>
                    <a:pt x="21" y="5"/>
                    <a:pt x="22" y="6"/>
                    <a:pt x="22" y="7"/>
                  </a:cubicBezTo>
                  <a:cubicBezTo>
                    <a:pt x="21" y="7"/>
                    <a:pt x="23" y="6"/>
                    <a:pt x="25" y="5"/>
                  </a:cubicBezTo>
                  <a:cubicBezTo>
                    <a:pt x="26" y="4"/>
                    <a:pt x="27" y="3"/>
                    <a:pt x="29" y="2"/>
                  </a:cubicBezTo>
                  <a:cubicBezTo>
                    <a:pt x="30" y="1"/>
                    <a:pt x="31" y="0"/>
                    <a:pt x="33" y="1"/>
                  </a:cubicBezTo>
                  <a:cubicBezTo>
                    <a:pt x="33" y="2"/>
                    <a:pt x="34" y="2"/>
                    <a:pt x="34" y="3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8"/>
                    <a:pt x="34" y="12"/>
                    <a:pt x="34" y="15"/>
                  </a:cubicBezTo>
                  <a:cubicBezTo>
                    <a:pt x="33" y="19"/>
                    <a:pt x="32" y="22"/>
                    <a:pt x="31" y="25"/>
                  </a:cubicBezTo>
                  <a:cubicBezTo>
                    <a:pt x="30" y="29"/>
                    <a:pt x="28" y="32"/>
                    <a:pt x="26" y="35"/>
                  </a:cubicBezTo>
                  <a:cubicBezTo>
                    <a:pt x="24" y="38"/>
                    <a:pt x="21" y="41"/>
                    <a:pt x="17" y="41"/>
                  </a:cubicBezTo>
                  <a:close/>
                  <a:moveTo>
                    <a:pt x="17" y="38"/>
                  </a:moveTo>
                  <a:cubicBezTo>
                    <a:pt x="20" y="38"/>
                    <a:pt x="22" y="36"/>
                    <a:pt x="24" y="33"/>
                  </a:cubicBezTo>
                  <a:cubicBezTo>
                    <a:pt x="26" y="31"/>
                    <a:pt x="27" y="28"/>
                    <a:pt x="28" y="24"/>
                  </a:cubicBezTo>
                  <a:cubicBezTo>
                    <a:pt x="30" y="18"/>
                    <a:pt x="32" y="11"/>
                    <a:pt x="32" y="5"/>
                  </a:cubicBezTo>
                  <a:cubicBezTo>
                    <a:pt x="32" y="5"/>
                    <a:pt x="32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1" y="4"/>
                    <a:pt x="30" y="4"/>
                  </a:cubicBezTo>
                  <a:cubicBezTo>
                    <a:pt x="29" y="5"/>
                    <a:pt x="28" y="6"/>
                    <a:pt x="26" y="7"/>
                  </a:cubicBezTo>
                  <a:cubicBezTo>
                    <a:pt x="26" y="8"/>
                    <a:pt x="25" y="8"/>
                    <a:pt x="24" y="9"/>
                  </a:cubicBezTo>
                  <a:cubicBezTo>
                    <a:pt x="24" y="9"/>
                    <a:pt x="23" y="9"/>
                    <a:pt x="22" y="9"/>
                  </a:cubicBezTo>
                  <a:cubicBezTo>
                    <a:pt x="22" y="10"/>
                    <a:pt x="20" y="9"/>
                    <a:pt x="20" y="9"/>
                  </a:cubicBezTo>
                  <a:cubicBezTo>
                    <a:pt x="19" y="7"/>
                    <a:pt x="19" y="7"/>
                    <a:pt x="17" y="7"/>
                  </a:cubicBezTo>
                  <a:cubicBezTo>
                    <a:pt x="16" y="7"/>
                    <a:pt x="15" y="8"/>
                    <a:pt x="14" y="10"/>
                  </a:cubicBezTo>
                  <a:cubicBezTo>
                    <a:pt x="13" y="10"/>
                    <a:pt x="13" y="10"/>
                    <a:pt x="12" y="11"/>
                  </a:cubicBezTo>
                  <a:cubicBezTo>
                    <a:pt x="11" y="11"/>
                    <a:pt x="10" y="10"/>
                    <a:pt x="10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8" y="8"/>
                    <a:pt x="8" y="8"/>
                  </a:cubicBezTo>
                  <a:cubicBezTo>
                    <a:pt x="7" y="7"/>
                    <a:pt x="5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14"/>
                    <a:pt x="5" y="20"/>
                    <a:pt x="7" y="26"/>
                  </a:cubicBezTo>
                  <a:cubicBezTo>
                    <a:pt x="8" y="28"/>
                    <a:pt x="9" y="31"/>
                    <a:pt x="11" y="34"/>
                  </a:cubicBezTo>
                  <a:cubicBezTo>
                    <a:pt x="13" y="36"/>
                    <a:pt x="15" y="38"/>
                    <a:pt x="17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51"/>
            <p:cNvSpPr/>
            <p:nvPr/>
          </p:nvSpPr>
          <p:spPr bwMode="auto">
            <a:xfrm>
              <a:off x="2741" y="1112"/>
              <a:ext cx="10" cy="78"/>
            </a:xfrm>
            <a:custGeom>
              <a:avLst/>
              <a:gdLst>
                <a:gd name="T0" fmla="*/ 4 w 4"/>
                <a:gd name="T1" fmla="*/ 1 h 33"/>
                <a:gd name="T2" fmla="*/ 3 w 4"/>
                <a:gd name="T3" fmla="*/ 32 h 33"/>
                <a:gd name="T4" fmla="*/ 3 w 4"/>
                <a:gd name="T5" fmla="*/ 33 h 33"/>
                <a:gd name="T6" fmla="*/ 1 w 4"/>
                <a:gd name="T7" fmla="*/ 32 h 33"/>
                <a:gd name="T8" fmla="*/ 2 w 4"/>
                <a:gd name="T9" fmla="*/ 1 h 33"/>
                <a:gd name="T10" fmla="*/ 3 w 4"/>
                <a:gd name="T11" fmla="*/ 0 h 33"/>
                <a:gd name="T12" fmla="*/ 4 w 4"/>
                <a:gd name="T13" fmla="*/ 1 h 33"/>
                <a:gd name="T14" fmla="*/ 4 w 4"/>
                <a:gd name="T1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3">
                  <a:moveTo>
                    <a:pt x="4" y="1"/>
                  </a:moveTo>
                  <a:cubicBezTo>
                    <a:pt x="3" y="12"/>
                    <a:pt x="2" y="22"/>
                    <a:pt x="3" y="32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2" y="33"/>
                    <a:pt x="2" y="33"/>
                    <a:pt x="1" y="32"/>
                  </a:cubicBezTo>
                  <a:cubicBezTo>
                    <a:pt x="0" y="22"/>
                    <a:pt x="1" y="1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52"/>
            <p:cNvSpPr/>
            <p:nvPr/>
          </p:nvSpPr>
          <p:spPr bwMode="auto">
            <a:xfrm>
              <a:off x="2632" y="1110"/>
              <a:ext cx="86" cy="69"/>
            </a:xfrm>
            <a:custGeom>
              <a:avLst/>
              <a:gdLst>
                <a:gd name="T0" fmla="*/ 22 w 36"/>
                <a:gd name="T1" fmla="*/ 29 h 29"/>
                <a:gd name="T2" fmla="*/ 7 w 36"/>
                <a:gd name="T3" fmla="*/ 25 h 29"/>
                <a:gd name="T4" fmla="*/ 0 w 36"/>
                <a:gd name="T5" fmla="*/ 12 h 29"/>
                <a:gd name="T6" fmla="*/ 0 w 36"/>
                <a:gd name="T7" fmla="*/ 11 h 29"/>
                <a:gd name="T8" fmla="*/ 1 w 36"/>
                <a:gd name="T9" fmla="*/ 10 h 29"/>
                <a:gd name="T10" fmla="*/ 33 w 36"/>
                <a:gd name="T11" fmla="*/ 15 h 29"/>
                <a:gd name="T12" fmla="*/ 33 w 36"/>
                <a:gd name="T13" fmla="*/ 17 h 29"/>
                <a:gd name="T14" fmla="*/ 31 w 36"/>
                <a:gd name="T15" fmla="*/ 17 h 29"/>
                <a:gd name="T16" fmla="*/ 3 w 36"/>
                <a:gd name="T17" fmla="*/ 12 h 29"/>
                <a:gd name="T18" fmla="*/ 9 w 36"/>
                <a:gd name="T19" fmla="*/ 23 h 29"/>
                <a:gd name="T20" fmla="*/ 34 w 36"/>
                <a:gd name="T21" fmla="*/ 24 h 29"/>
                <a:gd name="T22" fmla="*/ 36 w 36"/>
                <a:gd name="T23" fmla="*/ 26 h 29"/>
                <a:gd name="T24" fmla="*/ 35 w 36"/>
                <a:gd name="T25" fmla="*/ 27 h 29"/>
                <a:gd name="T26" fmla="*/ 22 w 36"/>
                <a:gd name="T2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29">
                  <a:moveTo>
                    <a:pt x="22" y="29"/>
                  </a:moveTo>
                  <a:cubicBezTo>
                    <a:pt x="16" y="29"/>
                    <a:pt x="11" y="28"/>
                    <a:pt x="7" y="25"/>
                  </a:cubicBezTo>
                  <a:cubicBezTo>
                    <a:pt x="0" y="20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8" y="0"/>
                    <a:pt x="33" y="15"/>
                    <a:pt x="33" y="15"/>
                  </a:cubicBezTo>
                  <a:cubicBezTo>
                    <a:pt x="34" y="16"/>
                    <a:pt x="34" y="17"/>
                    <a:pt x="33" y="17"/>
                  </a:cubicBezTo>
                  <a:cubicBezTo>
                    <a:pt x="33" y="18"/>
                    <a:pt x="32" y="18"/>
                    <a:pt x="31" y="17"/>
                  </a:cubicBezTo>
                  <a:cubicBezTo>
                    <a:pt x="31" y="17"/>
                    <a:pt x="18" y="4"/>
                    <a:pt x="3" y="12"/>
                  </a:cubicBezTo>
                  <a:cubicBezTo>
                    <a:pt x="3" y="14"/>
                    <a:pt x="4" y="19"/>
                    <a:pt x="9" y="23"/>
                  </a:cubicBezTo>
                  <a:cubicBezTo>
                    <a:pt x="14" y="27"/>
                    <a:pt x="23" y="27"/>
                    <a:pt x="34" y="24"/>
                  </a:cubicBezTo>
                  <a:cubicBezTo>
                    <a:pt x="35" y="24"/>
                    <a:pt x="36" y="25"/>
                    <a:pt x="36" y="26"/>
                  </a:cubicBezTo>
                  <a:cubicBezTo>
                    <a:pt x="36" y="26"/>
                    <a:pt x="36" y="27"/>
                    <a:pt x="35" y="27"/>
                  </a:cubicBezTo>
                  <a:cubicBezTo>
                    <a:pt x="30" y="29"/>
                    <a:pt x="26" y="29"/>
                    <a:pt x="2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53"/>
            <p:cNvSpPr/>
            <p:nvPr/>
          </p:nvSpPr>
          <p:spPr bwMode="auto">
            <a:xfrm>
              <a:off x="2610" y="1171"/>
              <a:ext cx="127" cy="81"/>
            </a:xfrm>
            <a:custGeom>
              <a:avLst/>
              <a:gdLst>
                <a:gd name="T0" fmla="*/ 30 w 53"/>
                <a:gd name="T1" fmla="*/ 3 h 34"/>
                <a:gd name="T2" fmla="*/ 21 w 53"/>
                <a:gd name="T3" fmla="*/ 6 h 34"/>
                <a:gd name="T4" fmla="*/ 13 w 53"/>
                <a:gd name="T5" fmla="*/ 12 h 34"/>
                <a:gd name="T6" fmla="*/ 7 w 53"/>
                <a:gd name="T7" fmla="*/ 19 h 34"/>
                <a:gd name="T8" fmla="*/ 3 w 53"/>
                <a:gd name="T9" fmla="*/ 28 h 34"/>
                <a:gd name="T10" fmla="*/ 2 w 53"/>
                <a:gd name="T11" fmla="*/ 26 h 34"/>
                <a:gd name="T12" fmla="*/ 15 w 53"/>
                <a:gd name="T13" fmla="*/ 31 h 34"/>
                <a:gd name="T14" fmla="*/ 29 w 53"/>
                <a:gd name="T15" fmla="*/ 28 h 34"/>
                <a:gd name="T16" fmla="*/ 50 w 53"/>
                <a:gd name="T17" fmla="*/ 8 h 34"/>
                <a:gd name="T18" fmla="*/ 50 w 53"/>
                <a:gd name="T19" fmla="*/ 8 h 34"/>
                <a:gd name="T20" fmla="*/ 52 w 53"/>
                <a:gd name="T21" fmla="*/ 7 h 34"/>
                <a:gd name="T22" fmla="*/ 53 w 53"/>
                <a:gd name="T23" fmla="*/ 9 h 34"/>
                <a:gd name="T24" fmla="*/ 53 w 53"/>
                <a:gd name="T25" fmla="*/ 9 h 34"/>
                <a:gd name="T26" fmla="*/ 30 w 53"/>
                <a:gd name="T27" fmla="*/ 30 h 34"/>
                <a:gd name="T28" fmla="*/ 15 w 53"/>
                <a:gd name="T29" fmla="*/ 34 h 34"/>
                <a:gd name="T30" fmla="*/ 0 w 53"/>
                <a:gd name="T31" fmla="*/ 28 h 34"/>
                <a:gd name="T32" fmla="*/ 0 w 53"/>
                <a:gd name="T33" fmla="*/ 28 h 34"/>
                <a:gd name="T34" fmla="*/ 0 w 53"/>
                <a:gd name="T35" fmla="*/ 27 h 34"/>
                <a:gd name="T36" fmla="*/ 5 w 53"/>
                <a:gd name="T37" fmla="*/ 18 h 34"/>
                <a:gd name="T38" fmla="*/ 11 w 53"/>
                <a:gd name="T39" fmla="*/ 10 h 34"/>
                <a:gd name="T40" fmla="*/ 20 w 53"/>
                <a:gd name="T41" fmla="*/ 4 h 34"/>
                <a:gd name="T42" fmla="*/ 29 w 53"/>
                <a:gd name="T43" fmla="*/ 0 h 34"/>
                <a:gd name="T44" fmla="*/ 31 w 53"/>
                <a:gd name="T45" fmla="*/ 1 h 34"/>
                <a:gd name="T46" fmla="*/ 30 w 53"/>
                <a:gd name="T47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3" h="34">
                  <a:moveTo>
                    <a:pt x="30" y="3"/>
                  </a:moveTo>
                  <a:cubicBezTo>
                    <a:pt x="27" y="4"/>
                    <a:pt x="24" y="5"/>
                    <a:pt x="21" y="6"/>
                  </a:cubicBezTo>
                  <a:cubicBezTo>
                    <a:pt x="18" y="8"/>
                    <a:pt x="16" y="10"/>
                    <a:pt x="13" y="12"/>
                  </a:cubicBezTo>
                  <a:cubicBezTo>
                    <a:pt x="11" y="14"/>
                    <a:pt x="9" y="17"/>
                    <a:pt x="7" y="19"/>
                  </a:cubicBezTo>
                  <a:cubicBezTo>
                    <a:pt x="5" y="22"/>
                    <a:pt x="4" y="25"/>
                    <a:pt x="3" y="28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6" y="29"/>
                    <a:pt x="10" y="31"/>
                    <a:pt x="15" y="31"/>
                  </a:cubicBezTo>
                  <a:cubicBezTo>
                    <a:pt x="20" y="31"/>
                    <a:pt x="25" y="30"/>
                    <a:pt x="29" y="28"/>
                  </a:cubicBezTo>
                  <a:cubicBezTo>
                    <a:pt x="38" y="24"/>
                    <a:pt x="46" y="17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7"/>
                    <a:pt x="51" y="7"/>
                    <a:pt x="52" y="7"/>
                  </a:cubicBezTo>
                  <a:cubicBezTo>
                    <a:pt x="53" y="7"/>
                    <a:pt x="53" y="8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8" y="19"/>
                    <a:pt x="40" y="26"/>
                    <a:pt x="30" y="30"/>
                  </a:cubicBezTo>
                  <a:cubicBezTo>
                    <a:pt x="26" y="32"/>
                    <a:pt x="21" y="34"/>
                    <a:pt x="15" y="34"/>
                  </a:cubicBezTo>
                  <a:cubicBezTo>
                    <a:pt x="10" y="34"/>
                    <a:pt x="4" y="32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4"/>
                    <a:pt x="3" y="21"/>
                    <a:pt x="5" y="18"/>
                  </a:cubicBezTo>
                  <a:cubicBezTo>
                    <a:pt x="7" y="15"/>
                    <a:pt x="9" y="12"/>
                    <a:pt x="11" y="10"/>
                  </a:cubicBezTo>
                  <a:cubicBezTo>
                    <a:pt x="14" y="8"/>
                    <a:pt x="17" y="6"/>
                    <a:pt x="20" y="4"/>
                  </a:cubicBezTo>
                  <a:cubicBezTo>
                    <a:pt x="23" y="2"/>
                    <a:pt x="26" y="1"/>
                    <a:pt x="29" y="0"/>
                  </a:cubicBezTo>
                  <a:cubicBezTo>
                    <a:pt x="30" y="0"/>
                    <a:pt x="31" y="1"/>
                    <a:pt x="31" y="1"/>
                  </a:cubicBezTo>
                  <a:cubicBezTo>
                    <a:pt x="31" y="2"/>
                    <a:pt x="31" y="3"/>
                    <a:pt x="3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54"/>
            <p:cNvSpPr/>
            <p:nvPr/>
          </p:nvSpPr>
          <p:spPr bwMode="auto">
            <a:xfrm>
              <a:off x="2718" y="1181"/>
              <a:ext cx="66" cy="128"/>
            </a:xfrm>
            <a:custGeom>
              <a:avLst/>
              <a:gdLst>
                <a:gd name="T0" fmla="*/ 8 w 28"/>
                <a:gd name="T1" fmla="*/ 5 h 54"/>
                <a:gd name="T2" fmla="*/ 4 w 28"/>
                <a:gd name="T3" fmla="*/ 18 h 54"/>
                <a:gd name="T4" fmla="*/ 4 w 28"/>
                <a:gd name="T5" fmla="*/ 31 h 54"/>
                <a:gd name="T6" fmla="*/ 9 w 28"/>
                <a:gd name="T7" fmla="*/ 43 h 54"/>
                <a:gd name="T8" fmla="*/ 19 w 28"/>
                <a:gd name="T9" fmla="*/ 51 h 54"/>
                <a:gd name="T10" fmla="*/ 18 w 28"/>
                <a:gd name="T11" fmla="*/ 52 h 54"/>
                <a:gd name="T12" fmla="*/ 25 w 28"/>
                <a:gd name="T13" fmla="*/ 26 h 54"/>
                <a:gd name="T14" fmla="*/ 23 w 28"/>
                <a:gd name="T15" fmla="*/ 13 h 54"/>
                <a:gd name="T16" fmla="*/ 16 w 28"/>
                <a:gd name="T17" fmla="*/ 2 h 54"/>
                <a:gd name="T18" fmla="*/ 16 w 28"/>
                <a:gd name="T19" fmla="*/ 2 h 54"/>
                <a:gd name="T20" fmla="*/ 16 w 28"/>
                <a:gd name="T21" fmla="*/ 0 h 54"/>
                <a:gd name="T22" fmla="*/ 18 w 28"/>
                <a:gd name="T23" fmla="*/ 0 h 54"/>
                <a:gd name="T24" fmla="*/ 18 w 28"/>
                <a:gd name="T25" fmla="*/ 0 h 54"/>
                <a:gd name="T26" fmla="*/ 25 w 28"/>
                <a:gd name="T27" fmla="*/ 13 h 54"/>
                <a:gd name="T28" fmla="*/ 28 w 28"/>
                <a:gd name="T29" fmla="*/ 26 h 54"/>
                <a:gd name="T30" fmla="*/ 26 w 28"/>
                <a:gd name="T31" fmla="*/ 40 h 54"/>
                <a:gd name="T32" fmla="*/ 20 w 28"/>
                <a:gd name="T33" fmla="*/ 53 h 54"/>
                <a:gd name="T34" fmla="*/ 19 w 28"/>
                <a:gd name="T35" fmla="*/ 54 h 54"/>
                <a:gd name="T36" fmla="*/ 18 w 28"/>
                <a:gd name="T37" fmla="*/ 54 h 54"/>
                <a:gd name="T38" fmla="*/ 7 w 28"/>
                <a:gd name="T39" fmla="*/ 45 h 54"/>
                <a:gd name="T40" fmla="*/ 1 w 28"/>
                <a:gd name="T41" fmla="*/ 32 h 54"/>
                <a:gd name="T42" fmla="*/ 1 w 28"/>
                <a:gd name="T43" fmla="*/ 17 h 54"/>
                <a:gd name="T44" fmla="*/ 5 w 28"/>
                <a:gd name="T45" fmla="*/ 4 h 54"/>
                <a:gd name="T46" fmla="*/ 7 w 28"/>
                <a:gd name="T47" fmla="*/ 3 h 54"/>
                <a:gd name="T48" fmla="*/ 8 w 28"/>
                <a:gd name="T49" fmla="*/ 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" h="54">
                  <a:moveTo>
                    <a:pt x="8" y="5"/>
                  </a:moveTo>
                  <a:cubicBezTo>
                    <a:pt x="5" y="9"/>
                    <a:pt x="4" y="13"/>
                    <a:pt x="4" y="18"/>
                  </a:cubicBezTo>
                  <a:cubicBezTo>
                    <a:pt x="3" y="22"/>
                    <a:pt x="3" y="27"/>
                    <a:pt x="4" y="31"/>
                  </a:cubicBezTo>
                  <a:cubicBezTo>
                    <a:pt x="5" y="35"/>
                    <a:pt x="7" y="40"/>
                    <a:pt x="9" y="43"/>
                  </a:cubicBezTo>
                  <a:cubicBezTo>
                    <a:pt x="12" y="47"/>
                    <a:pt x="15" y="50"/>
                    <a:pt x="19" y="51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22" y="44"/>
                    <a:pt x="25" y="35"/>
                    <a:pt x="25" y="26"/>
                  </a:cubicBezTo>
                  <a:cubicBezTo>
                    <a:pt x="25" y="22"/>
                    <a:pt x="24" y="18"/>
                    <a:pt x="23" y="13"/>
                  </a:cubicBezTo>
                  <a:cubicBezTo>
                    <a:pt x="21" y="9"/>
                    <a:pt x="19" y="6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6" y="1"/>
                    <a:pt x="16" y="0"/>
                  </a:cubicBezTo>
                  <a:cubicBezTo>
                    <a:pt x="17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4"/>
                    <a:pt x="24" y="8"/>
                    <a:pt x="25" y="13"/>
                  </a:cubicBezTo>
                  <a:cubicBezTo>
                    <a:pt x="27" y="17"/>
                    <a:pt x="28" y="22"/>
                    <a:pt x="28" y="26"/>
                  </a:cubicBezTo>
                  <a:cubicBezTo>
                    <a:pt x="28" y="31"/>
                    <a:pt x="27" y="36"/>
                    <a:pt x="26" y="40"/>
                  </a:cubicBezTo>
                  <a:cubicBezTo>
                    <a:pt x="24" y="45"/>
                    <a:pt x="22" y="49"/>
                    <a:pt x="20" y="53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14" y="52"/>
                    <a:pt x="10" y="49"/>
                    <a:pt x="7" y="45"/>
                  </a:cubicBezTo>
                  <a:cubicBezTo>
                    <a:pt x="4" y="41"/>
                    <a:pt x="2" y="36"/>
                    <a:pt x="1" y="32"/>
                  </a:cubicBezTo>
                  <a:cubicBezTo>
                    <a:pt x="1" y="27"/>
                    <a:pt x="0" y="22"/>
                    <a:pt x="1" y="17"/>
                  </a:cubicBezTo>
                  <a:cubicBezTo>
                    <a:pt x="2" y="13"/>
                    <a:pt x="3" y="8"/>
                    <a:pt x="5" y="4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8" y="4"/>
                    <a:pt x="8" y="4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55"/>
            <p:cNvSpPr/>
            <p:nvPr/>
          </p:nvSpPr>
          <p:spPr bwMode="auto">
            <a:xfrm>
              <a:off x="2756" y="1148"/>
              <a:ext cx="117" cy="66"/>
            </a:xfrm>
            <a:custGeom>
              <a:avLst/>
              <a:gdLst>
                <a:gd name="T0" fmla="*/ 5 w 49"/>
                <a:gd name="T1" fmla="*/ 3 h 28"/>
                <a:gd name="T2" fmla="*/ 17 w 49"/>
                <a:gd name="T3" fmla="*/ 0 h 28"/>
                <a:gd name="T4" fmla="*/ 30 w 49"/>
                <a:gd name="T5" fmla="*/ 1 h 28"/>
                <a:gd name="T6" fmla="*/ 41 w 49"/>
                <a:gd name="T7" fmla="*/ 6 h 28"/>
                <a:gd name="T8" fmla="*/ 49 w 49"/>
                <a:gd name="T9" fmla="*/ 16 h 28"/>
                <a:gd name="T10" fmla="*/ 49 w 49"/>
                <a:gd name="T11" fmla="*/ 17 h 28"/>
                <a:gd name="T12" fmla="*/ 49 w 49"/>
                <a:gd name="T13" fmla="*/ 17 h 28"/>
                <a:gd name="T14" fmla="*/ 37 w 49"/>
                <a:gd name="T15" fmla="*/ 24 h 28"/>
                <a:gd name="T16" fmla="*/ 24 w 49"/>
                <a:gd name="T17" fmla="*/ 28 h 28"/>
                <a:gd name="T18" fmla="*/ 11 w 49"/>
                <a:gd name="T19" fmla="*/ 25 h 28"/>
                <a:gd name="T20" fmla="*/ 0 w 49"/>
                <a:gd name="T21" fmla="*/ 16 h 28"/>
                <a:gd name="T22" fmla="*/ 0 w 49"/>
                <a:gd name="T23" fmla="*/ 14 h 28"/>
                <a:gd name="T24" fmla="*/ 2 w 49"/>
                <a:gd name="T25" fmla="*/ 14 h 28"/>
                <a:gd name="T26" fmla="*/ 2 w 49"/>
                <a:gd name="T27" fmla="*/ 14 h 28"/>
                <a:gd name="T28" fmla="*/ 2 w 49"/>
                <a:gd name="T29" fmla="*/ 14 h 28"/>
                <a:gd name="T30" fmla="*/ 12 w 49"/>
                <a:gd name="T31" fmla="*/ 22 h 28"/>
                <a:gd name="T32" fmla="*/ 24 w 49"/>
                <a:gd name="T33" fmla="*/ 25 h 28"/>
                <a:gd name="T34" fmla="*/ 47 w 49"/>
                <a:gd name="T35" fmla="*/ 16 h 28"/>
                <a:gd name="T36" fmla="*/ 47 w 49"/>
                <a:gd name="T37" fmla="*/ 17 h 28"/>
                <a:gd name="T38" fmla="*/ 40 w 49"/>
                <a:gd name="T39" fmla="*/ 7 h 28"/>
                <a:gd name="T40" fmla="*/ 29 w 49"/>
                <a:gd name="T41" fmla="*/ 3 h 28"/>
                <a:gd name="T42" fmla="*/ 6 w 49"/>
                <a:gd name="T43" fmla="*/ 6 h 28"/>
                <a:gd name="T44" fmla="*/ 6 w 49"/>
                <a:gd name="T45" fmla="*/ 6 h 28"/>
                <a:gd name="T46" fmla="*/ 4 w 49"/>
                <a:gd name="T47" fmla="*/ 5 h 28"/>
                <a:gd name="T48" fmla="*/ 5 w 49"/>
                <a:gd name="T49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9" h="28">
                  <a:moveTo>
                    <a:pt x="5" y="3"/>
                  </a:moveTo>
                  <a:cubicBezTo>
                    <a:pt x="9" y="2"/>
                    <a:pt x="13" y="1"/>
                    <a:pt x="17" y="0"/>
                  </a:cubicBezTo>
                  <a:cubicBezTo>
                    <a:pt x="21" y="0"/>
                    <a:pt x="26" y="0"/>
                    <a:pt x="30" y="1"/>
                  </a:cubicBezTo>
                  <a:cubicBezTo>
                    <a:pt x="34" y="1"/>
                    <a:pt x="38" y="3"/>
                    <a:pt x="41" y="6"/>
                  </a:cubicBezTo>
                  <a:cubicBezTo>
                    <a:pt x="45" y="8"/>
                    <a:pt x="47" y="12"/>
                    <a:pt x="49" y="16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5" y="20"/>
                    <a:pt x="42" y="23"/>
                    <a:pt x="37" y="24"/>
                  </a:cubicBezTo>
                  <a:cubicBezTo>
                    <a:pt x="33" y="26"/>
                    <a:pt x="29" y="28"/>
                    <a:pt x="24" y="28"/>
                  </a:cubicBezTo>
                  <a:cubicBezTo>
                    <a:pt x="20" y="28"/>
                    <a:pt x="15" y="27"/>
                    <a:pt x="11" y="25"/>
                  </a:cubicBezTo>
                  <a:cubicBezTo>
                    <a:pt x="7" y="23"/>
                    <a:pt x="3" y="19"/>
                    <a:pt x="0" y="16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5" y="17"/>
                    <a:pt x="8" y="20"/>
                    <a:pt x="12" y="22"/>
                  </a:cubicBezTo>
                  <a:cubicBezTo>
                    <a:pt x="16" y="24"/>
                    <a:pt x="20" y="25"/>
                    <a:pt x="24" y="25"/>
                  </a:cubicBezTo>
                  <a:cubicBezTo>
                    <a:pt x="33" y="25"/>
                    <a:pt x="41" y="21"/>
                    <a:pt x="47" y="16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5" y="13"/>
                    <a:pt x="43" y="10"/>
                    <a:pt x="40" y="7"/>
                  </a:cubicBezTo>
                  <a:cubicBezTo>
                    <a:pt x="37" y="5"/>
                    <a:pt x="33" y="4"/>
                    <a:pt x="29" y="3"/>
                  </a:cubicBezTo>
                  <a:cubicBezTo>
                    <a:pt x="22" y="2"/>
                    <a:pt x="13" y="3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4" y="6"/>
                    <a:pt x="4" y="5"/>
                  </a:cubicBezTo>
                  <a:cubicBezTo>
                    <a:pt x="4" y="4"/>
                    <a:pt x="4" y="4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56"/>
            <p:cNvSpPr/>
            <p:nvPr/>
          </p:nvSpPr>
          <p:spPr bwMode="auto">
            <a:xfrm>
              <a:off x="2773" y="1098"/>
              <a:ext cx="54" cy="54"/>
            </a:xfrm>
            <a:custGeom>
              <a:avLst/>
              <a:gdLst>
                <a:gd name="T0" fmla="*/ 1 w 23"/>
                <a:gd name="T1" fmla="*/ 10 h 23"/>
                <a:gd name="T2" fmla="*/ 5 w 23"/>
                <a:gd name="T3" fmla="*/ 6 h 23"/>
                <a:gd name="T4" fmla="*/ 10 w 23"/>
                <a:gd name="T5" fmla="*/ 3 h 23"/>
                <a:gd name="T6" fmla="*/ 21 w 23"/>
                <a:gd name="T7" fmla="*/ 0 h 23"/>
                <a:gd name="T8" fmla="*/ 22 w 23"/>
                <a:gd name="T9" fmla="*/ 0 h 23"/>
                <a:gd name="T10" fmla="*/ 22 w 23"/>
                <a:gd name="T11" fmla="*/ 1 h 23"/>
                <a:gd name="T12" fmla="*/ 21 w 23"/>
                <a:gd name="T13" fmla="*/ 14 h 23"/>
                <a:gd name="T14" fmla="*/ 17 w 23"/>
                <a:gd name="T15" fmla="*/ 19 h 23"/>
                <a:gd name="T16" fmla="*/ 11 w 23"/>
                <a:gd name="T17" fmla="*/ 23 h 23"/>
                <a:gd name="T18" fmla="*/ 10 w 23"/>
                <a:gd name="T19" fmla="*/ 23 h 23"/>
                <a:gd name="T20" fmla="*/ 10 w 23"/>
                <a:gd name="T21" fmla="*/ 21 h 23"/>
                <a:gd name="T22" fmla="*/ 10 w 23"/>
                <a:gd name="T23" fmla="*/ 21 h 23"/>
                <a:gd name="T24" fmla="*/ 10 w 23"/>
                <a:gd name="T25" fmla="*/ 21 h 23"/>
                <a:gd name="T26" fmla="*/ 19 w 23"/>
                <a:gd name="T27" fmla="*/ 13 h 23"/>
                <a:gd name="T28" fmla="*/ 20 w 23"/>
                <a:gd name="T29" fmla="*/ 2 h 23"/>
                <a:gd name="T30" fmla="*/ 21 w 23"/>
                <a:gd name="T31" fmla="*/ 3 h 23"/>
                <a:gd name="T32" fmla="*/ 11 w 23"/>
                <a:gd name="T33" fmla="*/ 5 h 23"/>
                <a:gd name="T34" fmla="*/ 6 w 23"/>
                <a:gd name="T35" fmla="*/ 8 h 23"/>
                <a:gd name="T36" fmla="*/ 3 w 23"/>
                <a:gd name="T37" fmla="*/ 12 h 23"/>
                <a:gd name="T38" fmla="*/ 3 w 23"/>
                <a:gd name="T39" fmla="*/ 12 h 23"/>
                <a:gd name="T40" fmla="*/ 1 w 23"/>
                <a:gd name="T41" fmla="*/ 12 h 23"/>
                <a:gd name="T42" fmla="*/ 1 w 23"/>
                <a:gd name="T43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3">
                  <a:moveTo>
                    <a:pt x="1" y="10"/>
                  </a:moveTo>
                  <a:cubicBezTo>
                    <a:pt x="2" y="9"/>
                    <a:pt x="3" y="7"/>
                    <a:pt x="5" y="6"/>
                  </a:cubicBezTo>
                  <a:cubicBezTo>
                    <a:pt x="6" y="5"/>
                    <a:pt x="8" y="3"/>
                    <a:pt x="10" y="3"/>
                  </a:cubicBezTo>
                  <a:cubicBezTo>
                    <a:pt x="13" y="1"/>
                    <a:pt x="17" y="0"/>
                    <a:pt x="2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3" y="5"/>
                    <a:pt x="23" y="10"/>
                    <a:pt x="21" y="14"/>
                  </a:cubicBezTo>
                  <a:cubicBezTo>
                    <a:pt x="20" y="16"/>
                    <a:pt x="19" y="18"/>
                    <a:pt x="17" y="19"/>
                  </a:cubicBezTo>
                  <a:cubicBezTo>
                    <a:pt x="15" y="21"/>
                    <a:pt x="13" y="22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9" y="22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4" y="19"/>
                    <a:pt x="17" y="17"/>
                    <a:pt x="19" y="13"/>
                  </a:cubicBezTo>
                  <a:cubicBezTo>
                    <a:pt x="20" y="10"/>
                    <a:pt x="20" y="5"/>
                    <a:pt x="20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8" y="3"/>
                    <a:pt x="14" y="3"/>
                    <a:pt x="11" y="5"/>
                  </a:cubicBezTo>
                  <a:cubicBezTo>
                    <a:pt x="9" y="6"/>
                    <a:pt x="8" y="7"/>
                    <a:pt x="6" y="8"/>
                  </a:cubicBezTo>
                  <a:cubicBezTo>
                    <a:pt x="5" y="9"/>
                    <a:pt x="4" y="10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0" y="12"/>
                    <a:pt x="0" y="11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57"/>
            <p:cNvSpPr/>
            <p:nvPr/>
          </p:nvSpPr>
          <p:spPr bwMode="auto">
            <a:xfrm>
              <a:off x="2634" y="1138"/>
              <a:ext cx="84" cy="33"/>
            </a:xfrm>
            <a:custGeom>
              <a:avLst/>
              <a:gdLst>
                <a:gd name="T0" fmla="*/ 34 w 35"/>
                <a:gd name="T1" fmla="*/ 14 h 14"/>
                <a:gd name="T2" fmla="*/ 33 w 35"/>
                <a:gd name="T3" fmla="*/ 13 h 14"/>
                <a:gd name="T4" fmla="*/ 1 w 35"/>
                <a:gd name="T5" fmla="*/ 2 h 14"/>
                <a:gd name="T6" fmla="*/ 0 w 35"/>
                <a:gd name="T7" fmla="*/ 1 h 14"/>
                <a:gd name="T8" fmla="*/ 1 w 35"/>
                <a:gd name="T9" fmla="*/ 0 h 14"/>
                <a:gd name="T10" fmla="*/ 34 w 35"/>
                <a:gd name="T11" fmla="*/ 12 h 14"/>
                <a:gd name="T12" fmla="*/ 35 w 35"/>
                <a:gd name="T13" fmla="*/ 13 h 14"/>
                <a:gd name="T14" fmla="*/ 34 w 35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4">
                  <a:moveTo>
                    <a:pt x="34" y="14"/>
                  </a:moveTo>
                  <a:cubicBezTo>
                    <a:pt x="34" y="14"/>
                    <a:pt x="33" y="14"/>
                    <a:pt x="33" y="13"/>
                  </a:cubicBezTo>
                  <a:cubicBezTo>
                    <a:pt x="19" y="4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2" y="0"/>
                    <a:pt x="20" y="2"/>
                    <a:pt x="34" y="12"/>
                  </a:cubicBezTo>
                  <a:cubicBezTo>
                    <a:pt x="35" y="12"/>
                    <a:pt x="35" y="13"/>
                    <a:pt x="35" y="13"/>
                  </a:cubicBezTo>
                  <a:cubicBezTo>
                    <a:pt x="34" y="13"/>
                    <a:pt x="34" y="14"/>
                    <a:pt x="3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58"/>
            <p:cNvSpPr/>
            <p:nvPr/>
          </p:nvSpPr>
          <p:spPr bwMode="auto">
            <a:xfrm>
              <a:off x="2610" y="1181"/>
              <a:ext cx="115" cy="57"/>
            </a:xfrm>
            <a:custGeom>
              <a:avLst/>
              <a:gdLst>
                <a:gd name="T0" fmla="*/ 1 w 48"/>
                <a:gd name="T1" fmla="*/ 22 h 24"/>
                <a:gd name="T2" fmla="*/ 25 w 48"/>
                <a:gd name="T3" fmla="*/ 14 h 24"/>
                <a:gd name="T4" fmla="*/ 47 w 48"/>
                <a:gd name="T5" fmla="*/ 0 h 24"/>
                <a:gd name="T6" fmla="*/ 48 w 48"/>
                <a:gd name="T7" fmla="*/ 0 h 24"/>
                <a:gd name="T8" fmla="*/ 48 w 48"/>
                <a:gd name="T9" fmla="*/ 2 h 24"/>
                <a:gd name="T10" fmla="*/ 26 w 48"/>
                <a:gd name="T11" fmla="*/ 16 h 24"/>
                <a:gd name="T12" fmla="*/ 1 w 48"/>
                <a:gd name="T13" fmla="*/ 24 h 24"/>
                <a:gd name="T14" fmla="*/ 0 w 48"/>
                <a:gd name="T15" fmla="*/ 24 h 24"/>
                <a:gd name="T16" fmla="*/ 1 w 48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4">
                  <a:moveTo>
                    <a:pt x="1" y="22"/>
                  </a:moveTo>
                  <a:cubicBezTo>
                    <a:pt x="9" y="20"/>
                    <a:pt x="17" y="18"/>
                    <a:pt x="25" y="14"/>
                  </a:cubicBezTo>
                  <a:cubicBezTo>
                    <a:pt x="33" y="10"/>
                    <a:pt x="40" y="6"/>
                    <a:pt x="47" y="0"/>
                  </a:cubicBezTo>
                  <a:cubicBezTo>
                    <a:pt x="47" y="0"/>
                    <a:pt x="48" y="0"/>
                    <a:pt x="48" y="0"/>
                  </a:cubicBezTo>
                  <a:cubicBezTo>
                    <a:pt x="48" y="0"/>
                    <a:pt x="48" y="1"/>
                    <a:pt x="48" y="2"/>
                  </a:cubicBezTo>
                  <a:cubicBezTo>
                    <a:pt x="41" y="7"/>
                    <a:pt x="34" y="12"/>
                    <a:pt x="26" y="16"/>
                  </a:cubicBezTo>
                  <a:cubicBezTo>
                    <a:pt x="18" y="19"/>
                    <a:pt x="10" y="22"/>
                    <a:pt x="1" y="24"/>
                  </a:cubicBezTo>
                  <a:cubicBezTo>
                    <a:pt x="1" y="24"/>
                    <a:pt x="0" y="24"/>
                    <a:pt x="0" y="24"/>
                  </a:cubicBezTo>
                  <a:cubicBezTo>
                    <a:pt x="0" y="23"/>
                    <a:pt x="0" y="23"/>
                    <a:pt x="1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59"/>
            <p:cNvSpPr/>
            <p:nvPr/>
          </p:nvSpPr>
          <p:spPr bwMode="auto">
            <a:xfrm>
              <a:off x="2744" y="1207"/>
              <a:ext cx="21" cy="102"/>
            </a:xfrm>
            <a:custGeom>
              <a:avLst/>
              <a:gdLst>
                <a:gd name="T0" fmla="*/ 7 w 9"/>
                <a:gd name="T1" fmla="*/ 42 h 43"/>
                <a:gd name="T2" fmla="*/ 2 w 9"/>
                <a:gd name="T3" fmla="*/ 22 h 43"/>
                <a:gd name="T4" fmla="*/ 1 w 9"/>
                <a:gd name="T5" fmla="*/ 1 h 43"/>
                <a:gd name="T6" fmla="*/ 2 w 9"/>
                <a:gd name="T7" fmla="*/ 0 h 43"/>
                <a:gd name="T8" fmla="*/ 3 w 9"/>
                <a:gd name="T9" fmla="*/ 1 h 43"/>
                <a:gd name="T10" fmla="*/ 4 w 9"/>
                <a:gd name="T11" fmla="*/ 21 h 43"/>
                <a:gd name="T12" fmla="*/ 9 w 9"/>
                <a:gd name="T13" fmla="*/ 41 h 43"/>
                <a:gd name="T14" fmla="*/ 9 w 9"/>
                <a:gd name="T15" fmla="*/ 41 h 43"/>
                <a:gd name="T16" fmla="*/ 8 w 9"/>
                <a:gd name="T17" fmla="*/ 42 h 43"/>
                <a:gd name="T18" fmla="*/ 7 w 9"/>
                <a:gd name="T19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43">
                  <a:moveTo>
                    <a:pt x="7" y="42"/>
                  </a:moveTo>
                  <a:cubicBezTo>
                    <a:pt x="4" y="35"/>
                    <a:pt x="3" y="29"/>
                    <a:pt x="2" y="22"/>
                  </a:cubicBezTo>
                  <a:cubicBezTo>
                    <a:pt x="1" y="15"/>
                    <a:pt x="0" y="8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2" y="8"/>
                    <a:pt x="3" y="15"/>
                    <a:pt x="4" y="21"/>
                  </a:cubicBezTo>
                  <a:cubicBezTo>
                    <a:pt x="5" y="28"/>
                    <a:pt x="6" y="35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2"/>
                    <a:pt x="9" y="42"/>
                    <a:pt x="8" y="42"/>
                  </a:cubicBezTo>
                  <a:cubicBezTo>
                    <a:pt x="8" y="43"/>
                    <a:pt x="7" y="42"/>
                    <a:pt x="7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60"/>
            <p:cNvSpPr/>
            <p:nvPr/>
          </p:nvSpPr>
          <p:spPr bwMode="auto">
            <a:xfrm>
              <a:off x="2763" y="1169"/>
              <a:ext cx="107" cy="19"/>
            </a:xfrm>
            <a:custGeom>
              <a:avLst/>
              <a:gdLst>
                <a:gd name="T0" fmla="*/ 1 w 45"/>
                <a:gd name="T1" fmla="*/ 1 h 8"/>
                <a:gd name="T2" fmla="*/ 23 w 45"/>
                <a:gd name="T3" fmla="*/ 2 h 8"/>
                <a:gd name="T4" fmla="*/ 44 w 45"/>
                <a:gd name="T5" fmla="*/ 7 h 8"/>
                <a:gd name="T6" fmla="*/ 44 w 45"/>
                <a:gd name="T7" fmla="*/ 8 h 8"/>
                <a:gd name="T8" fmla="*/ 44 w 45"/>
                <a:gd name="T9" fmla="*/ 8 h 8"/>
                <a:gd name="T10" fmla="*/ 44 w 45"/>
                <a:gd name="T11" fmla="*/ 8 h 8"/>
                <a:gd name="T12" fmla="*/ 22 w 45"/>
                <a:gd name="T13" fmla="*/ 3 h 8"/>
                <a:gd name="T14" fmla="*/ 1 w 45"/>
                <a:gd name="T15" fmla="*/ 3 h 8"/>
                <a:gd name="T16" fmla="*/ 1 w 45"/>
                <a:gd name="T17" fmla="*/ 3 h 8"/>
                <a:gd name="T18" fmla="*/ 0 w 45"/>
                <a:gd name="T19" fmla="*/ 2 h 8"/>
                <a:gd name="T20" fmla="*/ 1 w 45"/>
                <a:gd name="T21" fmla="*/ 1 h 8"/>
                <a:gd name="T22" fmla="*/ 1 w 45"/>
                <a:gd name="T2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8">
                  <a:moveTo>
                    <a:pt x="1" y="1"/>
                  </a:moveTo>
                  <a:cubicBezTo>
                    <a:pt x="8" y="0"/>
                    <a:pt x="15" y="1"/>
                    <a:pt x="23" y="2"/>
                  </a:cubicBezTo>
                  <a:cubicBezTo>
                    <a:pt x="30" y="3"/>
                    <a:pt x="37" y="5"/>
                    <a:pt x="44" y="7"/>
                  </a:cubicBezTo>
                  <a:cubicBezTo>
                    <a:pt x="44" y="7"/>
                    <a:pt x="45" y="7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37" y="6"/>
                    <a:pt x="30" y="4"/>
                    <a:pt x="22" y="3"/>
                  </a:cubicBezTo>
                  <a:cubicBezTo>
                    <a:pt x="15" y="3"/>
                    <a:pt x="8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3" name="矩形 82"/>
          <p:cNvSpPr/>
          <p:nvPr/>
        </p:nvSpPr>
        <p:spPr bwMode="auto">
          <a:xfrm>
            <a:off x="2786896" y="1708183"/>
            <a:ext cx="3570208" cy="769441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>
              <a:tabLst>
                <a:tab pos="625475" algn="l"/>
              </a:tabLst>
            </a:pPr>
            <a:r>
              <a:rPr lang="zh-CN" altLang="en-US" sz="4400" kern="100">
                <a:solidFill>
                  <a:srgbClr val="DBC0A9"/>
                </a:solidFill>
                <a:latin typeface="+mj-ea"/>
                <a:ea typeface="+mj-ea"/>
                <a:cs typeface="Times New Roman" panose="02020603050405020304" pitchFamily="18" charset="0"/>
              </a:rPr>
              <a:t>未来工作计划</a:t>
            </a:r>
            <a:endParaRPr lang="zh-CN" altLang="en-US" sz="4400" kern="100">
              <a:solidFill>
                <a:srgbClr val="DBC0A9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2752530" y="2547581"/>
            <a:ext cx="3638939" cy="30777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细黑"/>
                <a:ea typeface="微软雅黑 Light"/>
                <a:cs typeface="+mn-cs"/>
              </a:rPr>
              <a:t>复古文艺小清新年终总结汇报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华文细黑"/>
              <a:ea typeface="微软雅黑 Light"/>
              <a:cs typeface="+mn-cs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2156097" y="2900886"/>
            <a:ext cx="4831805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 Light"/>
                <a:cs typeface="+mn-cs"/>
              </a:rPr>
              <a:t>Lorem ipsum dolor sit amet, consectetur adipiscing elit. Donec luctus nibh sit amet sem vulputate venenatis bibendum orci pulvinar.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 Light" panose="020F0302020204030204"/>
              <a:ea typeface="微软雅黑 Light"/>
              <a:cs typeface="+mn-cs"/>
            </a:endParaRPr>
          </a:p>
        </p:txBody>
      </p:sp>
      <p:sp>
        <p:nvSpPr>
          <p:cNvPr id="86" name="矩形: 圆角 85"/>
          <p:cNvSpPr/>
          <p:nvPr/>
        </p:nvSpPr>
        <p:spPr>
          <a:xfrm>
            <a:off x="3897442" y="3694496"/>
            <a:ext cx="1349115" cy="262328"/>
          </a:xfrm>
          <a:prstGeom prst="roundRect">
            <a:avLst>
              <a:gd name="adj" fmla="val 50000"/>
            </a:avLst>
          </a:prstGeom>
          <a:solidFill>
            <a:srgbClr val="FFC5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050">
                <a:solidFill>
                  <a:schemeClr val="bg1"/>
                </a:solidFill>
                <a:latin typeface="汉仪大宋简"/>
                <a:ea typeface="汉仪大宋简"/>
              </a:rPr>
              <a:t>第叁单元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汉仪大宋简"/>
              <a:ea typeface="汉仪大宋简"/>
              <a:cs typeface="+mn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>
            <a:spLocks noChangeArrowheads="1"/>
          </p:cNvSpPr>
          <p:nvPr/>
        </p:nvSpPr>
        <p:spPr bwMode="auto">
          <a:xfrm>
            <a:off x="3556337" y="245457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汉仪大宋简"/>
                <a:ea typeface="汉仪大宋简"/>
                <a:cs typeface="+mn-cs"/>
              </a:rPr>
              <a:t>未来工作计划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汉仪大宋简"/>
              <a:ea typeface="汉仪大宋简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96173" y="707381"/>
            <a:ext cx="1351652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1" i="1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方正兰亭黑_GBK"/>
                <a:cs typeface="+mn-cs"/>
              </a:rPr>
              <a:t>Future work planning</a:t>
            </a:r>
            <a:endParaRPr kumimoji="0" lang="en-US" altLang="zh-CN" sz="900" b="1" i="1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ea typeface="方正兰亭黑_GBK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473036" y="1031008"/>
            <a:ext cx="197928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Freeform 11"/>
          <p:cNvSpPr/>
          <p:nvPr/>
        </p:nvSpPr>
        <p:spPr bwMode="auto">
          <a:xfrm>
            <a:off x="781530" y="2601056"/>
            <a:ext cx="2085975" cy="503238"/>
          </a:xfrm>
          <a:custGeom>
            <a:avLst/>
            <a:gdLst>
              <a:gd name="T0" fmla="*/ 856 w 878"/>
              <a:gd name="T1" fmla="*/ 33 h 210"/>
              <a:gd name="T2" fmla="*/ 418 w 878"/>
              <a:gd name="T3" fmla="*/ 33 h 210"/>
              <a:gd name="T4" fmla="*/ 396 w 878"/>
              <a:gd name="T5" fmla="*/ 0 h 210"/>
              <a:gd name="T6" fmla="*/ 375 w 878"/>
              <a:gd name="T7" fmla="*/ 33 h 210"/>
              <a:gd name="T8" fmla="*/ 22 w 878"/>
              <a:gd name="T9" fmla="*/ 33 h 210"/>
              <a:gd name="T10" fmla="*/ 0 w 878"/>
              <a:gd name="T11" fmla="*/ 56 h 210"/>
              <a:gd name="T12" fmla="*/ 0 w 878"/>
              <a:gd name="T13" fmla="*/ 187 h 210"/>
              <a:gd name="T14" fmla="*/ 22 w 878"/>
              <a:gd name="T15" fmla="*/ 210 h 210"/>
              <a:gd name="T16" fmla="*/ 856 w 878"/>
              <a:gd name="T17" fmla="*/ 210 h 210"/>
              <a:gd name="T18" fmla="*/ 878 w 878"/>
              <a:gd name="T19" fmla="*/ 187 h 210"/>
              <a:gd name="T20" fmla="*/ 878 w 878"/>
              <a:gd name="T21" fmla="*/ 56 h 210"/>
              <a:gd name="T22" fmla="*/ 856 w 878"/>
              <a:gd name="T23" fmla="*/ 3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33"/>
                </a:moveTo>
                <a:cubicBezTo>
                  <a:pt x="418" y="33"/>
                  <a:pt x="418" y="33"/>
                  <a:pt x="418" y="33"/>
                </a:cubicBezTo>
                <a:cubicBezTo>
                  <a:pt x="396" y="0"/>
                  <a:pt x="396" y="0"/>
                  <a:pt x="396" y="0"/>
                </a:cubicBezTo>
                <a:cubicBezTo>
                  <a:pt x="375" y="33"/>
                  <a:pt x="375" y="33"/>
                  <a:pt x="375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10" y="33"/>
                  <a:pt x="0" y="43"/>
                  <a:pt x="0" y="56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200"/>
                  <a:pt x="10" y="210"/>
                  <a:pt x="22" y="210"/>
                </a:cubicBezTo>
                <a:cubicBezTo>
                  <a:pt x="856" y="210"/>
                  <a:pt x="856" y="210"/>
                  <a:pt x="856" y="210"/>
                </a:cubicBezTo>
                <a:cubicBezTo>
                  <a:pt x="868" y="210"/>
                  <a:pt x="878" y="200"/>
                  <a:pt x="878" y="187"/>
                </a:cubicBezTo>
                <a:cubicBezTo>
                  <a:pt x="878" y="56"/>
                  <a:pt x="878" y="56"/>
                  <a:pt x="878" y="56"/>
                </a:cubicBezTo>
                <a:cubicBezTo>
                  <a:pt x="878" y="43"/>
                  <a:pt x="868" y="33"/>
                  <a:pt x="856" y="33"/>
                </a:cubicBezTo>
                <a:close/>
              </a:path>
            </a:pathLst>
          </a:custGeom>
          <a:solidFill>
            <a:srgbClr val="FADED8"/>
          </a:solidFill>
          <a:ln>
            <a:noFill/>
          </a:ln>
        </p:spPr>
        <p:txBody>
          <a:bodyPr/>
          <a:lstStyle/>
          <a:p>
            <a:pPr defTabSz="914400"/>
            <a:endParaRPr lang="zh-CN" altLang="en-US">
              <a:solidFill>
                <a:prstClr val="white">
                  <a:lumMod val="50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4" name="Freeform 12"/>
          <p:cNvSpPr/>
          <p:nvPr/>
        </p:nvSpPr>
        <p:spPr bwMode="auto">
          <a:xfrm>
            <a:off x="2648430" y="2680431"/>
            <a:ext cx="2089150" cy="503238"/>
          </a:xfrm>
          <a:custGeom>
            <a:avLst/>
            <a:gdLst>
              <a:gd name="T0" fmla="*/ 856 w 879"/>
              <a:gd name="T1" fmla="*/ 0 h 210"/>
              <a:gd name="T2" fmla="*/ 23 w 879"/>
              <a:gd name="T3" fmla="*/ 0 h 210"/>
              <a:gd name="T4" fmla="*/ 0 w 879"/>
              <a:gd name="T5" fmla="*/ 23 h 210"/>
              <a:gd name="T6" fmla="*/ 0 w 879"/>
              <a:gd name="T7" fmla="*/ 154 h 210"/>
              <a:gd name="T8" fmla="*/ 23 w 879"/>
              <a:gd name="T9" fmla="*/ 177 h 210"/>
              <a:gd name="T10" fmla="*/ 397 w 879"/>
              <a:gd name="T11" fmla="*/ 177 h 210"/>
              <a:gd name="T12" fmla="*/ 418 w 879"/>
              <a:gd name="T13" fmla="*/ 210 h 210"/>
              <a:gd name="T14" fmla="*/ 440 w 879"/>
              <a:gd name="T15" fmla="*/ 177 h 210"/>
              <a:gd name="T16" fmla="*/ 856 w 879"/>
              <a:gd name="T17" fmla="*/ 177 h 210"/>
              <a:gd name="T18" fmla="*/ 879 w 879"/>
              <a:gd name="T19" fmla="*/ 154 h 210"/>
              <a:gd name="T20" fmla="*/ 879 w 879"/>
              <a:gd name="T21" fmla="*/ 23 h 210"/>
              <a:gd name="T22" fmla="*/ 856 w 879"/>
              <a:gd name="T23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9" h="210">
                <a:moveTo>
                  <a:pt x="856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7"/>
                  <a:pt x="10" y="177"/>
                  <a:pt x="23" y="177"/>
                </a:cubicBezTo>
                <a:cubicBezTo>
                  <a:pt x="397" y="177"/>
                  <a:pt x="397" y="177"/>
                  <a:pt x="397" y="177"/>
                </a:cubicBezTo>
                <a:cubicBezTo>
                  <a:pt x="418" y="210"/>
                  <a:pt x="418" y="210"/>
                  <a:pt x="418" y="210"/>
                </a:cubicBezTo>
                <a:cubicBezTo>
                  <a:pt x="440" y="177"/>
                  <a:pt x="440" y="177"/>
                  <a:pt x="440" y="177"/>
                </a:cubicBezTo>
                <a:cubicBezTo>
                  <a:pt x="856" y="177"/>
                  <a:pt x="856" y="177"/>
                  <a:pt x="856" y="177"/>
                </a:cubicBezTo>
                <a:cubicBezTo>
                  <a:pt x="869" y="177"/>
                  <a:pt x="879" y="167"/>
                  <a:pt x="879" y="154"/>
                </a:cubicBezTo>
                <a:cubicBezTo>
                  <a:pt x="879" y="23"/>
                  <a:pt x="879" y="23"/>
                  <a:pt x="879" y="23"/>
                </a:cubicBezTo>
                <a:cubicBezTo>
                  <a:pt x="879" y="10"/>
                  <a:pt x="869" y="0"/>
                  <a:pt x="856" y="0"/>
                </a:cubicBezTo>
                <a:close/>
              </a:path>
            </a:pathLst>
          </a:custGeom>
          <a:solidFill>
            <a:srgbClr val="F5E5E2"/>
          </a:solidFill>
          <a:ln>
            <a:noFill/>
          </a:ln>
        </p:spPr>
        <p:txBody>
          <a:bodyPr/>
          <a:lstStyle/>
          <a:p>
            <a:pPr defTabSz="914400"/>
            <a:endParaRPr lang="zh-CN" altLang="en-US">
              <a:solidFill>
                <a:prstClr val="white">
                  <a:lumMod val="50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5" name="Freeform 13"/>
          <p:cNvSpPr/>
          <p:nvPr/>
        </p:nvSpPr>
        <p:spPr bwMode="auto">
          <a:xfrm>
            <a:off x="4459768" y="2601056"/>
            <a:ext cx="2084387" cy="503238"/>
          </a:xfrm>
          <a:custGeom>
            <a:avLst/>
            <a:gdLst>
              <a:gd name="T0" fmla="*/ 856 w 878"/>
              <a:gd name="T1" fmla="*/ 33 h 210"/>
              <a:gd name="T2" fmla="*/ 418 w 878"/>
              <a:gd name="T3" fmla="*/ 33 h 210"/>
              <a:gd name="T4" fmla="*/ 396 w 878"/>
              <a:gd name="T5" fmla="*/ 0 h 210"/>
              <a:gd name="T6" fmla="*/ 375 w 878"/>
              <a:gd name="T7" fmla="*/ 33 h 210"/>
              <a:gd name="T8" fmla="*/ 22 w 878"/>
              <a:gd name="T9" fmla="*/ 33 h 210"/>
              <a:gd name="T10" fmla="*/ 0 w 878"/>
              <a:gd name="T11" fmla="*/ 56 h 210"/>
              <a:gd name="T12" fmla="*/ 0 w 878"/>
              <a:gd name="T13" fmla="*/ 187 h 210"/>
              <a:gd name="T14" fmla="*/ 22 w 878"/>
              <a:gd name="T15" fmla="*/ 210 h 210"/>
              <a:gd name="T16" fmla="*/ 856 w 878"/>
              <a:gd name="T17" fmla="*/ 210 h 210"/>
              <a:gd name="T18" fmla="*/ 878 w 878"/>
              <a:gd name="T19" fmla="*/ 187 h 210"/>
              <a:gd name="T20" fmla="*/ 878 w 878"/>
              <a:gd name="T21" fmla="*/ 56 h 210"/>
              <a:gd name="T22" fmla="*/ 856 w 878"/>
              <a:gd name="T23" fmla="*/ 3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33"/>
                </a:moveTo>
                <a:cubicBezTo>
                  <a:pt x="418" y="33"/>
                  <a:pt x="418" y="33"/>
                  <a:pt x="418" y="33"/>
                </a:cubicBezTo>
                <a:cubicBezTo>
                  <a:pt x="396" y="0"/>
                  <a:pt x="396" y="0"/>
                  <a:pt x="396" y="0"/>
                </a:cubicBezTo>
                <a:cubicBezTo>
                  <a:pt x="375" y="33"/>
                  <a:pt x="375" y="33"/>
                  <a:pt x="375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10" y="33"/>
                  <a:pt x="0" y="43"/>
                  <a:pt x="0" y="56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200"/>
                  <a:pt x="10" y="210"/>
                  <a:pt x="22" y="210"/>
                </a:cubicBezTo>
                <a:cubicBezTo>
                  <a:pt x="856" y="210"/>
                  <a:pt x="856" y="210"/>
                  <a:pt x="856" y="210"/>
                </a:cubicBezTo>
                <a:cubicBezTo>
                  <a:pt x="868" y="210"/>
                  <a:pt x="878" y="200"/>
                  <a:pt x="878" y="187"/>
                </a:cubicBezTo>
                <a:cubicBezTo>
                  <a:pt x="878" y="56"/>
                  <a:pt x="878" y="56"/>
                  <a:pt x="878" y="56"/>
                </a:cubicBezTo>
                <a:cubicBezTo>
                  <a:pt x="878" y="43"/>
                  <a:pt x="868" y="33"/>
                  <a:pt x="856" y="33"/>
                </a:cubicBezTo>
                <a:close/>
              </a:path>
            </a:pathLst>
          </a:custGeom>
          <a:solidFill>
            <a:srgbClr val="EADACC"/>
          </a:solidFill>
          <a:ln>
            <a:noFill/>
          </a:ln>
        </p:spPr>
        <p:txBody>
          <a:bodyPr/>
          <a:lstStyle/>
          <a:p>
            <a:pPr defTabSz="914400"/>
            <a:endParaRPr lang="zh-CN" altLang="en-US">
              <a:solidFill>
                <a:prstClr val="white">
                  <a:lumMod val="50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6" name="Freeform 14"/>
          <p:cNvSpPr/>
          <p:nvPr/>
        </p:nvSpPr>
        <p:spPr bwMode="auto">
          <a:xfrm>
            <a:off x="6328255" y="2680431"/>
            <a:ext cx="2085975" cy="503238"/>
          </a:xfrm>
          <a:custGeom>
            <a:avLst/>
            <a:gdLst>
              <a:gd name="T0" fmla="*/ 856 w 878"/>
              <a:gd name="T1" fmla="*/ 0 h 210"/>
              <a:gd name="T2" fmla="*/ 22 w 878"/>
              <a:gd name="T3" fmla="*/ 0 h 210"/>
              <a:gd name="T4" fmla="*/ 0 w 878"/>
              <a:gd name="T5" fmla="*/ 23 h 210"/>
              <a:gd name="T6" fmla="*/ 0 w 878"/>
              <a:gd name="T7" fmla="*/ 154 h 210"/>
              <a:gd name="T8" fmla="*/ 22 w 878"/>
              <a:gd name="T9" fmla="*/ 177 h 210"/>
              <a:gd name="T10" fmla="*/ 396 w 878"/>
              <a:gd name="T11" fmla="*/ 177 h 210"/>
              <a:gd name="T12" fmla="*/ 417 w 878"/>
              <a:gd name="T13" fmla="*/ 210 h 210"/>
              <a:gd name="T14" fmla="*/ 439 w 878"/>
              <a:gd name="T15" fmla="*/ 177 h 210"/>
              <a:gd name="T16" fmla="*/ 856 w 878"/>
              <a:gd name="T17" fmla="*/ 177 h 210"/>
              <a:gd name="T18" fmla="*/ 878 w 878"/>
              <a:gd name="T19" fmla="*/ 154 h 210"/>
              <a:gd name="T20" fmla="*/ 878 w 878"/>
              <a:gd name="T21" fmla="*/ 23 h 210"/>
              <a:gd name="T22" fmla="*/ 856 w 878"/>
              <a:gd name="T23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7"/>
                  <a:pt x="10" y="177"/>
                  <a:pt x="22" y="177"/>
                </a:cubicBezTo>
                <a:cubicBezTo>
                  <a:pt x="396" y="177"/>
                  <a:pt x="396" y="177"/>
                  <a:pt x="396" y="177"/>
                </a:cubicBezTo>
                <a:cubicBezTo>
                  <a:pt x="417" y="210"/>
                  <a:pt x="417" y="210"/>
                  <a:pt x="417" y="210"/>
                </a:cubicBezTo>
                <a:cubicBezTo>
                  <a:pt x="439" y="177"/>
                  <a:pt x="439" y="177"/>
                  <a:pt x="439" y="177"/>
                </a:cubicBezTo>
                <a:cubicBezTo>
                  <a:pt x="856" y="177"/>
                  <a:pt x="856" y="177"/>
                  <a:pt x="856" y="177"/>
                </a:cubicBezTo>
                <a:cubicBezTo>
                  <a:pt x="868" y="177"/>
                  <a:pt x="878" y="167"/>
                  <a:pt x="878" y="154"/>
                </a:cubicBezTo>
                <a:cubicBezTo>
                  <a:pt x="878" y="23"/>
                  <a:pt x="878" y="23"/>
                  <a:pt x="878" y="23"/>
                </a:cubicBezTo>
                <a:cubicBezTo>
                  <a:pt x="878" y="10"/>
                  <a:pt x="868" y="0"/>
                  <a:pt x="856" y="0"/>
                </a:cubicBezTo>
                <a:close/>
              </a:path>
            </a:pathLst>
          </a:custGeom>
          <a:solidFill>
            <a:srgbClr val="FFC5AF"/>
          </a:solidFill>
          <a:ln>
            <a:noFill/>
          </a:ln>
        </p:spPr>
        <p:txBody>
          <a:bodyPr/>
          <a:lstStyle/>
          <a:p>
            <a:pPr defTabSz="914400"/>
            <a:endParaRPr lang="zh-CN" altLang="en-US">
              <a:solidFill>
                <a:prstClr val="white">
                  <a:lumMod val="50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7" name="Text Box 38"/>
          <p:cNvSpPr txBox="1">
            <a:spLocks noChangeArrowheads="1"/>
          </p:cNvSpPr>
          <p:nvPr/>
        </p:nvSpPr>
        <p:spPr bwMode="auto">
          <a:xfrm>
            <a:off x="1384780" y="3334481"/>
            <a:ext cx="60785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zh-CN" altLang="zh-CN" sz="3600">
                <a:solidFill>
                  <a:srgbClr val="FADED8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01</a:t>
            </a:r>
            <a:endParaRPr lang="zh-CN" altLang="zh-CN" sz="3600">
              <a:solidFill>
                <a:srgbClr val="FADED8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28" name="Text Box 39"/>
          <p:cNvSpPr txBox="1">
            <a:spLocks noChangeArrowheads="1"/>
          </p:cNvSpPr>
          <p:nvPr/>
        </p:nvSpPr>
        <p:spPr bwMode="auto">
          <a:xfrm>
            <a:off x="5085243" y="3334481"/>
            <a:ext cx="6767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zh-CN" altLang="zh-CN" sz="3600" dirty="0">
                <a:solidFill>
                  <a:srgbClr val="EADACC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03</a:t>
            </a:r>
            <a:endParaRPr lang="zh-CN" altLang="zh-CN" sz="3600" dirty="0">
              <a:solidFill>
                <a:srgbClr val="EADACC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29" name="Text Box 40"/>
          <p:cNvSpPr txBox="1">
            <a:spLocks noChangeArrowheads="1"/>
          </p:cNvSpPr>
          <p:nvPr/>
        </p:nvSpPr>
        <p:spPr bwMode="auto">
          <a:xfrm>
            <a:off x="3288193" y="1800956"/>
            <a:ext cx="66396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zh-CN" altLang="zh-CN" sz="3600" dirty="0">
                <a:solidFill>
                  <a:srgbClr val="F5E5E2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02</a:t>
            </a:r>
            <a:endParaRPr lang="zh-CN" altLang="zh-CN" sz="3600" dirty="0">
              <a:solidFill>
                <a:srgbClr val="F5E5E2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30" name="Text Box 41"/>
          <p:cNvSpPr txBox="1">
            <a:spLocks noChangeArrowheads="1"/>
          </p:cNvSpPr>
          <p:nvPr/>
        </p:nvSpPr>
        <p:spPr bwMode="auto">
          <a:xfrm>
            <a:off x="6988655" y="1800956"/>
            <a:ext cx="66236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zh-CN" altLang="zh-CN" sz="3600" dirty="0">
                <a:solidFill>
                  <a:srgbClr val="FFC5AF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04</a:t>
            </a:r>
            <a:endParaRPr lang="zh-CN" altLang="zh-CN" sz="3600" dirty="0">
              <a:solidFill>
                <a:srgbClr val="FFC5AF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31" name="矩形 30" descr="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"/>
          <p:cNvSpPr/>
          <p:nvPr/>
        </p:nvSpPr>
        <p:spPr>
          <a:xfrm>
            <a:off x="1024337" y="1440028"/>
            <a:ext cx="144097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细黑"/>
                <a:ea typeface="汉仪大宋简"/>
                <a:cs typeface="+mn-cs"/>
                <a:sym typeface="+mn-lt"/>
              </a:rPr>
              <a:t>未来工作计划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华文细黑"/>
              <a:ea typeface="汉仪大宋简"/>
              <a:cs typeface="+mn-cs"/>
              <a:sym typeface="+mn-lt"/>
            </a:endParaRPr>
          </a:p>
        </p:txBody>
      </p:sp>
      <p:sp>
        <p:nvSpPr>
          <p:cNvPr id="32" name="矩形 31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669654" y="1714971"/>
            <a:ext cx="2150345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33" name="矩形 32" descr="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"/>
          <p:cNvSpPr/>
          <p:nvPr/>
        </p:nvSpPr>
        <p:spPr>
          <a:xfrm>
            <a:off x="2879016" y="3242949"/>
            <a:ext cx="144097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细黑"/>
                <a:ea typeface="汉仪大宋简"/>
                <a:cs typeface="+mn-cs"/>
                <a:sym typeface="+mn-lt"/>
              </a:rPr>
              <a:t>未来工作计划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华文细黑"/>
              <a:ea typeface="汉仪大宋简"/>
              <a:cs typeface="+mn-cs"/>
              <a:sym typeface="+mn-lt"/>
            </a:endParaRPr>
          </a:p>
        </p:txBody>
      </p:sp>
      <p:sp>
        <p:nvSpPr>
          <p:cNvPr id="34" name="矩形 33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2524333" y="3552397"/>
            <a:ext cx="2150345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35" name="矩形 34" descr="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"/>
          <p:cNvSpPr/>
          <p:nvPr/>
        </p:nvSpPr>
        <p:spPr>
          <a:xfrm>
            <a:off x="4681937" y="1500413"/>
            <a:ext cx="144097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细黑"/>
                <a:ea typeface="汉仪大宋简"/>
                <a:cs typeface="+mn-cs"/>
                <a:sym typeface="+mn-lt"/>
              </a:rPr>
              <a:t>未来工作计划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华文细黑"/>
              <a:ea typeface="汉仪大宋简"/>
              <a:cs typeface="+mn-cs"/>
              <a:sym typeface="+mn-lt"/>
            </a:endParaRPr>
          </a:p>
        </p:txBody>
      </p:sp>
      <p:sp>
        <p:nvSpPr>
          <p:cNvPr id="36" name="矩形 35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4327254" y="1775356"/>
            <a:ext cx="2150345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37" name="矩形 36" descr="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"/>
          <p:cNvSpPr/>
          <p:nvPr/>
        </p:nvSpPr>
        <p:spPr>
          <a:xfrm>
            <a:off x="6571122" y="3242949"/>
            <a:ext cx="144097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细黑"/>
                <a:ea typeface="汉仪大宋简"/>
                <a:cs typeface="+mn-cs"/>
                <a:sym typeface="+mn-lt"/>
              </a:rPr>
              <a:t>未来工作计划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华文细黑"/>
              <a:ea typeface="汉仪大宋简"/>
              <a:cs typeface="+mn-cs"/>
              <a:sym typeface="+mn-lt"/>
            </a:endParaRPr>
          </a:p>
        </p:txBody>
      </p:sp>
      <p:sp>
        <p:nvSpPr>
          <p:cNvPr id="38" name="矩形 3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6216439" y="3552397"/>
            <a:ext cx="2150345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374487" y="2704397"/>
            <a:ext cx="7361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1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方正兰亭黑_GBK"/>
                <a:cs typeface="+mn-cs"/>
              </a:rPr>
              <a:t>Step1</a:t>
            </a:r>
            <a:endParaRPr kumimoji="0" lang="en-US" altLang="zh-CN" sz="1600" b="1" i="1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方正兰亭黑_GBK"/>
              <a:cs typeface="+mn-cs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298177" y="2704397"/>
            <a:ext cx="7361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1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方正兰亭黑_GBK"/>
                <a:cs typeface="+mn-cs"/>
              </a:rPr>
              <a:t>Step2</a:t>
            </a:r>
            <a:endParaRPr kumimoji="0" lang="en-US" altLang="zh-CN" sz="1600" b="1" i="1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方正兰亭黑_GBK"/>
              <a:cs typeface="+mn-cs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023460" y="2704397"/>
            <a:ext cx="7361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1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方正兰亭黑_GBK"/>
                <a:cs typeface="+mn-cs"/>
              </a:rPr>
              <a:t>Step3</a:t>
            </a:r>
            <a:endParaRPr kumimoji="0" lang="en-US" altLang="zh-CN" sz="1600" b="1" i="1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方正兰亭黑_GBK"/>
              <a:cs typeface="+mn-cs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929898" y="2704397"/>
            <a:ext cx="73610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1" i="1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方正兰亭黑_GBK"/>
                <a:cs typeface="+mn-cs"/>
              </a:rPr>
              <a:t>Step4</a:t>
            </a:r>
            <a:endParaRPr kumimoji="0" lang="en-US" altLang="zh-CN" sz="1600" b="1" i="1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方正兰亭黑_GBK"/>
              <a:cs typeface="+mn-c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>
            <a:spLocks noChangeArrowheads="1"/>
          </p:cNvSpPr>
          <p:nvPr/>
        </p:nvSpPr>
        <p:spPr bwMode="auto">
          <a:xfrm>
            <a:off x="3556337" y="245457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汉仪大宋简"/>
                <a:ea typeface="汉仪大宋简"/>
                <a:cs typeface="+mn-cs"/>
              </a:rPr>
              <a:t>未来工作计划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汉仪大宋简"/>
              <a:ea typeface="汉仪大宋简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96173" y="707381"/>
            <a:ext cx="1351652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1" i="1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方正兰亭黑_GBK"/>
                <a:cs typeface="+mn-cs"/>
              </a:rPr>
              <a:t>Future work planning</a:t>
            </a:r>
            <a:endParaRPr kumimoji="0" lang="en-US" altLang="zh-CN" sz="900" b="1" i="1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ea typeface="方正兰亭黑_GBK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473036" y="1031008"/>
            <a:ext cx="197928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占位符 5"/>
          <p:cNvPicPr>
            <a:picLocks noGrp="1" noChangeAspect="1"/>
          </p:cNvPicPr>
          <p:nvPr>
            <p:ph type="pic" sz="quarter" idx="15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27" b="34327"/>
          <a:stretch>
            <a:fillRect/>
          </a:stretch>
        </p:blipFill>
        <p:spPr/>
      </p:pic>
      <p:sp>
        <p:nvSpPr>
          <p:cNvPr id="43" name="椭圆 42"/>
          <p:cNvSpPr/>
          <p:nvPr/>
        </p:nvSpPr>
        <p:spPr>
          <a:xfrm>
            <a:off x="1578024" y="2466226"/>
            <a:ext cx="841008" cy="841008"/>
          </a:xfrm>
          <a:prstGeom prst="ellipse">
            <a:avLst/>
          </a:prstGeom>
          <a:solidFill>
            <a:srgbClr val="FFC5AF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4151496" y="2466226"/>
            <a:ext cx="841008" cy="841008"/>
          </a:xfrm>
          <a:prstGeom prst="ellipse">
            <a:avLst/>
          </a:prstGeom>
          <a:solidFill>
            <a:srgbClr val="EADACC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6803256" y="2466226"/>
            <a:ext cx="841008" cy="841008"/>
          </a:xfrm>
          <a:prstGeom prst="ellipse">
            <a:avLst/>
          </a:prstGeom>
          <a:solidFill>
            <a:srgbClr val="FADED8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 descr="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"/>
          <p:cNvSpPr/>
          <p:nvPr/>
        </p:nvSpPr>
        <p:spPr>
          <a:xfrm>
            <a:off x="1227144" y="3414312"/>
            <a:ext cx="15427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细黑"/>
                <a:ea typeface="汉仪大宋简"/>
                <a:cs typeface="+mn-cs"/>
                <a:sym typeface="+mn-lt"/>
              </a:rPr>
              <a:t>未来工作计划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华文细黑"/>
              <a:ea typeface="汉仪大宋简"/>
              <a:cs typeface="+mn-cs"/>
              <a:sym typeface="+mn-lt"/>
            </a:endParaRPr>
          </a:p>
        </p:txBody>
      </p:sp>
      <p:sp>
        <p:nvSpPr>
          <p:cNvPr id="47" name="矩形 46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1093673" y="3776781"/>
            <a:ext cx="1809711" cy="11099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48" name="矩形 47" descr="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"/>
          <p:cNvSpPr/>
          <p:nvPr/>
        </p:nvSpPr>
        <p:spPr>
          <a:xfrm>
            <a:off x="3792901" y="3414312"/>
            <a:ext cx="15427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细黑"/>
                <a:ea typeface="汉仪大宋简"/>
                <a:cs typeface="+mn-cs"/>
                <a:sym typeface="+mn-lt"/>
              </a:rPr>
              <a:t>未来工作计划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华文细黑"/>
              <a:ea typeface="汉仪大宋简"/>
              <a:cs typeface="+mn-cs"/>
              <a:sym typeface="+mn-lt"/>
            </a:endParaRPr>
          </a:p>
        </p:txBody>
      </p:sp>
      <p:sp>
        <p:nvSpPr>
          <p:cNvPr id="49" name="矩形 48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3667144" y="3776781"/>
            <a:ext cx="1809711" cy="11099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50" name="矩形 49" descr="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"/>
          <p:cNvSpPr/>
          <p:nvPr/>
        </p:nvSpPr>
        <p:spPr>
          <a:xfrm>
            <a:off x="6381356" y="3414312"/>
            <a:ext cx="15427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细黑"/>
                <a:ea typeface="汉仪大宋简"/>
                <a:cs typeface="+mn-cs"/>
                <a:sym typeface="+mn-lt"/>
              </a:rPr>
              <a:t>未来工作计划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华文细黑"/>
              <a:ea typeface="汉仪大宋简"/>
              <a:cs typeface="+mn-cs"/>
              <a:sym typeface="+mn-lt"/>
            </a:endParaRPr>
          </a:p>
        </p:txBody>
      </p:sp>
      <p:sp>
        <p:nvSpPr>
          <p:cNvPr id="51" name="矩形 50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6255599" y="3776781"/>
            <a:ext cx="1809711" cy="11099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52" name="Freeform 5" descr="e7d195523061f1c09e9d68d7cf438b91ef959ecb14fc25d26BBA7F7DBC18E55DFF4014AF651F0BF2569D4B6C1DA7F1A4683A481403BD872FC687266AD13265C1DE7C373772FD8728ABDD69ADD03BFF5BE2862BC891DBB79E0B47DAFC0B20EFAF86558955B7FCCFA41E28A044B7497A4E125C32C7866AC7A0A29318354D69FB08035F876A7B69DF41D87DD94CF3B228A2C836566B61DAB7E6"/>
          <p:cNvSpPr>
            <a:spLocks noEditPoints="1"/>
          </p:cNvSpPr>
          <p:nvPr/>
        </p:nvSpPr>
        <p:spPr bwMode="auto">
          <a:xfrm>
            <a:off x="4366121" y="2711135"/>
            <a:ext cx="411757" cy="351191"/>
          </a:xfrm>
          <a:custGeom>
            <a:avLst/>
            <a:gdLst>
              <a:gd name="T0" fmla="*/ 689 w 746"/>
              <a:gd name="T1" fmla="*/ 125 h 638"/>
              <a:gd name="T2" fmla="*/ 552 w 746"/>
              <a:gd name="T3" fmla="*/ 125 h 638"/>
              <a:gd name="T4" fmla="*/ 552 w 746"/>
              <a:gd name="T5" fmla="*/ 57 h 638"/>
              <a:gd name="T6" fmla="*/ 495 w 746"/>
              <a:gd name="T7" fmla="*/ 0 h 638"/>
              <a:gd name="T8" fmla="*/ 253 w 746"/>
              <a:gd name="T9" fmla="*/ 0 h 638"/>
              <a:gd name="T10" fmla="*/ 196 w 746"/>
              <a:gd name="T11" fmla="*/ 57 h 638"/>
              <a:gd name="T12" fmla="*/ 196 w 746"/>
              <a:gd name="T13" fmla="*/ 125 h 638"/>
              <a:gd name="T14" fmla="*/ 57 w 746"/>
              <a:gd name="T15" fmla="*/ 125 h 638"/>
              <a:gd name="T16" fmla="*/ 0 w 746"/>
              <a:gd name="T17" fmla="*/ 182 h 638"/>
              <a:gd name="T18" fmla="*/ 0 w 746"/>
              <a:gd name="T19" fmla="*/ 581 h 638"/>
              <a:gd name="T20" fmla="*/ 57 w 746"/>
              <a:gd name="T21" fmla="*/ 638 h 638"/>
              <a:gd name="T22" fmla="*/ 689 w 746"/>
              <a:gd name="T23" fmla="*/ 638 h 638"/>
              <a:gd name="T24" fmla="*/ 746 w 746"/>
              <a:gd name="T25" fmla="*/ 581 h 638"/>
              <a:gd name="T26" fmla="*/ 746 w 746"/>
              <a:gd name="T27" fmla="*/ 182 h 638"/>
              <a:gd name="T28" fmla="*/ 689 w 746"/>
              <a:gd name="T29" fmla="*/ 125 h 638"/>
              <a:gd name="T30" fmla="*/ 239 w 746"/>
              <a:gd name="T31" fmla="*/ 57 h 638"/>
              <a:gd name="T32" fmla="*/ 253 w 746"/>
              <a:gd name="T33" fmla="*/ 44 h 638"/>
              <a:gd name="T34" fmla="*/ 495 w 746"/>
              <a:gd name="T35" fmla="*/ 44 h 638"/>
              <a:gd name="T36" fmla="*/ 508 w 746"/>
              <a:gd name="T37" fmla="*/ 57 h 638"/>
              <a:gd name="T38" fmla="*/ 508 w 746"/>
              <a:gd name="T39" fmla="*/ 125 h 638"/>
              <a:gd name="T40" fmla="*/ 239 w 746"/>
              <a:gd name="T41" fmla="*/ 125 h 638"/>
              <a:gd name="T42" fmla="*/ 239 w 746"/>
              <a:gd name="T43" fmla="*/ 57 h 638"/>
              <a:gd name="T44" fmla="*/ 57 w 746"/>
              <a:gd name="T45" fmla="*/ 169 h 638"/>
              <a:gd name="T46" fmla="*/ 689 w 746"/>
              <a:gd name="T47" fmla="*/ 169 h 638"/>
              <a:gd name="T48" fmla="*/ 703 w 746"/>
              <a:gd name="T49" fmla="*/ 182 h 638"/>
              <a:gd name="T50" fmla="*/ 703 w 746"/>
              <a:gd name="T51" fmla="*/ 295 h 638"/>
              <a:gd name="T52" fmla="*/ 545 w 746"/>
              <a:gd name="T53" fmla="*/ 295 h 638"/>
              <a:gd name="T54" fmla="*/ 545 w 746"/>
              <a:gd name="T55" fmla="*/ 267 h 638"/>
              <a:gd name="T56" fmla="*/ 501 w 746"/>
              <a:gd name="T57" fmla="*/ 267 h 638"/>
              <a:gd name="T58" fmla="*/ 501 w 746"/>
              <a:gd name="T59" fmla="*/ 295 h 638"/>
              <a:gd name="T60" fmla="*/ 245 w 746"/>
              <a:gd name="T61" fmla="*/ 295 h 638"/>
              <a:gd name="T62" fmla="*/ 245 w 746"/>
              <a:gd name="T63" fmla="*/ 266 h 638"/>
              <a:gd name="T64" fmla="*/ 201 w 746"/>
              <a:gd name="T65" fmla="*/ 266 h 638"/>
              <a:gd name="T66" fmla="*/ 201 w 746"/>
              <a:gd name="T67" fmla="*/ 295 h 638"/>
              <a:gd name="T68" fmla="*/ 43 w 746"/>
              <a:gd name="T69" fmla="*/ 295 h 638"/>
              <a:gd name="T70" fmla="*/ 43 w 746"/>
              <a:gd name="T71" fmla="*/ 182 h 638"/>
              <a:gd name="T72" fmla="*/ 57 w 746"/>
              <a:gd name="T73" fmla="*/ 169 h 638"/>
              <a:gd name="T74" fmla="*/ 689 w 746"/>
              <a:gd name="T75" fmla="*/ 594 h 638"/>
              <a:gd name="T76" fmla="*/ 57 w 746"/>
              <a:gd name="T77" fmla="*/ 594 h 638"/>
              <a:gd name="T78" fmla="*/ 43 w 746"/>
              <a:gd name="T79" fmla="*/ 581 h 638"/>
              <a:gd name="T80" fmla="*/ 43 w 746"/>
              <a:gd name="T81" fmla="*/ 338 h 638"/>
              <a:gd name="T82" fmla="*/ 201 w 746"/>
              <a:gd name="T83" fmla="*/ 338 h 638"/>
              <a:gd name="T84" fmla="*/ 201 w 746"/>
              <a:gd name="T85" fmla="*/ 368 h 638"/>
              <a:gd name="T86" fmla="*/ 245 w 746"/>
              <a:gd name="T87" fmla="*/ 368 h 638"/>
              <a:gd name="T88" fmla="*/ 245 w 746"/>
              <a:gd name="T89" fmla="*/ 338 h 638"/>
              <a:gd name="T90" fmla="*/ 501 w 746"/>
              <a:gd name="T91" fmla="*/ 338 h 638"/>
              <a:gd name="T92" fmla="*/ 501 w 746"/>
              <a:gd name="T93" fmla="*/ 369 h 638"/>
              <a:gd name="T94" fmla="*/ 545 w 746"/>
              <a:gd name="T95" fmla="*/ 369 h 638"/>
              <a:gd name="T96" fmla="*/ 545 w 746"/>
              <a:gd name="T97" fmla="*/ 338 h 638"/>
              <a:gd name="T98" fmla="*/ 703 w 746"/>
              <a:gd name="T99" fmla="*/ 338 h 638"/>
              <a:gd name="T100" fmla="*/ 703 w 746"/>
              <a:gd name="T101" fmla="*/ 581 h 638"/>
              <a:gd name="T102" fmla="*/ 689 w 746"/>
              <a:gd name="T103" fmla="*/ 594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46" h="638">
                <a:moveTo>
                  <a:pt x="689" y="125"/>
                </a:moveTo>
                <a:cubicBezTo>
                  <a:pt x="552" y="125"/>
                  <a:pt x="552" y="125"/>
                  <a:pt x="552" y="125"/>
                </a:cubicBezTo>
                <a:cubicBezTo>
                  <a:pt x="552" y="57"/>
                  <a:pt x="552" y="57"/>
                  <a:pt x="552" y="57"/>
                </a:cubicBezTo>
                <a:cubicBezTo>
                  <a:pt x="552" y="26"/>
                  <a:pt x="526" y="0"/>
                  <a:pt x="495" y="0"/>
                </a:cubicBezTo>
                <a:cubicBezTo>
                  <a:pt x="253" y="0"/>
                  <a:pt x="253" y="0"/>
                  <a:pt x="253" y="0"/>
                </a:cubicBezTo>
                <a:cubicBezTo>
                  <a:pt x="221" y="0"/>
                  <a:pt x="196" y="26"/>
                  <a:pt x="196" y="57"/>
                </a:cubicBezTo>
                <a:cubicBezTo>
                  <a:pt x="196" y="125"/>
                  <a:pt x="196" y="125"/>
                  <a:pt x="196" y="125"/>
                </a:cubicBezTo>
                <a:cubicBezTo>
                  <a:pt x="57" y="125"/>
                  <a:pt x="57" y="125"/>
                  <a:pt x="57" y="125"/>
                </a:cubicBezTo>
                <a:cubicBezTo>
                  <a:pt x="25" y="125"/>
                  <a:pt x="0" y="151"/>
                  <a:pt x="0" y="182"/>
                </a:cubicBezTo>
                <a:cubicBezTo>
                  <a:pt x="0" y="581"/>
                  <a:pt x="0" y="581"/>
                  <a:pt x="0" y="581"/>
                </a:cubicBezTo>
                <a:cubicBezTo>
                  <a:pt x="0" y="612"/>
                  <a:pt x="25" y="638"/>
                  <a:pt x="57" y="638"/>
                </a:cubicBezTo>
                <a:cubicBezTo>
                  <a:pt x="689" y="638"/>
                  <a:pt x="689" y="638"/>
                  <a:pt x="689" y="638"/>
                </a:cubicBezTo>
                <a:cubicBezTo>
                  <a:pt x="721" y="638"/>
                  <a:pt x="746" y="612"/>
                  <a:pt x="746" y="581"/>
                </a:cubicBezTo>
                <a:cubicBezTo>
                  <a:pt x="746" y="182"/>
                  <a:pt x="746" y="182"/>
                  <a:pt x="746" y="182"/>
                </a:cubicBezTo>
                <a:cubicBezTo>
                  <a:pt x="746" y="151"/>
                  <a:pt x="721" y="125"/>
                  <a:pt x="689" y="125"/>
                </a:cubicBezTo>
                <a:close/>
                <a:moveTo>
                  <a:pt x="239" y="57"/>
                </a:moveTo>
                <a:cubicBezTo>
                  <a:pt x="239" y="50"/>
                  <a:pt x="245" y="44"/>
                  <a:pt x="253" y="44"/>
                </a:cubicBezTo>
                <a:cubicBezTo>
                  <a:pt x="495" y="44"/>
                  <a:pt x="495" y="44"/>
                  <a:pt x="495" y="44"/>
                </a:cubicBezTo>
                <a:cubicBezTo>
                  <a:pt x="502" y="44"/>
                  <a:pt x="508" y="50"/>
                  <a:pt x="508" y="57"/>
                </a:cubicBezTo>
                <a:cubicBezTo>
                  <a:pt x="508" y="125"/>
                  <a:pt x="508" y="125"/>
                  <a:pt x="508" y="125"/>
                </a:cubicBezTo>
                <a:cubicBezTo>
                  <a:pt x="239" y="125"/>
                  <a:pt x="239" y="125"/>
                  <a:pt x="239" y="125"/>
                </a:cubicBezTo>
                <a:lnTo>
                  <a:pt x="239" y="57"/>
                </a:lnTo>
                <a:close/>
                <a:moveTo>
                  <a:pt x="57" y="169"/>
                </a:moveTo>
                <a:cubicBezTo>
                  <a:pt x="689" y="169"/>
                  <a:pt x="689" y="169"/>
                  <a:pt x="689" y="169"/>
                </a:cubicBezTo>
                <a:cubicBezTo>
                  <a:pt x="697" y="169"/>
                  <a:pt x="703" y="175"/>
                  <a:pt x="703" y="182"/>
                </a:cubicBezTo>
                <a:cubicBezTo>
                  <a:pt x="703" y="295"/>
                  <a:pt x="703" y="295"/>
                  <a:pt x="703" y="295"/>
                </a:cubicBezTo>
                <a:cubicBezTo>
                  <a:pt x="545" y="295"/>
                  <a:pt x="545" y="295"/>
                  <a:pt x="545" y="295"/>
                </a:cubicBezTo>
                <a:cubicBezTo>
                  <a:pt x="545" y="267"/>
                  <a:pt x="545" y="267"/>
                  <a:pt x="545" y="267"/>
                </a:cubicBezTo>
                <a:cubicBezTo>
                  <a:pt x="501" y="267"/>
                  <a:pt x="501" y="267"/>
                  <a:pt x="501" y="267"/>
                </a:cubicBezTo>
                <a:cubicBezTo>
                  <a:pt x="501" y="295"/>
                  <a:pt x="501" y="295"/>
                  <a:pt x="501" y="295"/>
                </a:cubicBezTo>
                <a:cubicBezTo>
                  <a:pt x="245" y="295"/>
                  <a:pt x="245" y="295"/>
                  <a:pt x="245" y="295"/>
                </a:cubicBezTo>
                <a:cubicBezTo>
                  <a:pt x="245" y="266"/>
                  <a:pt x="245" y="266"/>
                  <a:pt x="245" y="266"/>
                </a:cubicBezTo>
                <a:cubicBezTo>
                  <a:pt x="201" y="266"/>
                  <a:pt x="201" y="266"/>
                  <a:pt x="201" y="266"/>
                </a:cubicBezTo>
                <a:cubicBezTo>
                  <a:pt x="201" y="295"/>
                  <a:pt x="201" y="295"/>
                  <a:pt x="201" y="295"/>
                </a:cubicBezTo>
                <a:cubicBezTo>
                  <a:pt x="43" y="295"/>
                  <a:pt x="43" y="295"/>
                  <a:pt x="43" y="295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43" y="175"/>
                  <a:pt x="49" y="169"/>
                  <a:pt x="57" y="169"/>
                </a:cubicBezTo>
                <a:close/>
                <a:moveTo>
                  <a:pt x="689" y="594"/>
                </a:moveTo>
                <a:cubicBezTo>
                  <a:pt x="57" y="594"/>
                  <a:pt x="57" y="594"/>
                  <a:pt x="57" y="594"/>
                </a:cubicBezTo>
                <a:cubicBezTo>
                  <a:pt x="49" y="594"/>
                  <a:pt x="43" y="588"/>
                  <a:pt x="43" y="581"/>
                </a:cubicBezTo>
                <a:cubicBezTo>
                  <a:pt x="43" y="338"/>
                  <a:pt x="43" y="338"/>
                  <a:pt x="43" y="338"/>
                </a:cubicBezTo>
                <a:cubicBezTo>
                  <a:pt x="201" y="338"/>
                  <a:pt x="201" y="338"/>
                  <a:pt x="201" y="338"/>
                </a:cubicBezTo>
                <a:cubicBezTo>
                  <a:pt x="201" y="368"/>
                  <a:pt x="201" y="368"/>
                  <a:pt x="201" y="368"/>
                </a:cubicBezTo>
                <a:cubicBezTo>
                  <a:pt x="245" y="368"/>
                  <a:pt x="245" y="368"/>
                  <a:pt x="245" y="368"/>
                </a:cubicBezTo>
                <a:cubicBezTo>
                  <a:pt x="245" y="338"/>
                  <a:pt x="245" y="338"/>
                  <a:pt x="245" y="338"/>
                </a:cubicBezTo>
                <a:cubicBezTo>
                  <a:pt x="501" y="338"/>
                  <a:pt x="501" y="338"/>
                  <a:pt x="501" y="338"/>
                </a:cubicBezTo>
                <a:cubicBezTo>
                  <a:pt x="501" y="369"/>
                  <a:pt x="501" y="369"/>
                  <a:pt x="501" y="369"/>
                </a:cubicBezTo>
                <a:cubicBezTo>
                  <a:pt x="545" y="369"/>
                  <a:pt x="545" y="369"/>
                  <a:pt x="545" y="369"/>
                </a:cubicBezTo>
                <a:cubicBezTo>
                  <a:pt x="545" y="338"/>
                  <a:pt x="545" y="338"/>
                  <a:pt x="545" y="338"/>
                </a:cubicBezTo>
                <a:cubicBezTo>
                  <a:pt x="703" y="338"/>
                  <a:pt x="703" y="338"/>
                  <a:pt x="703" y="338"/>
                </a:cubicBezTo>
                <a:cubicBezTo>
                  <a:pt x="703" y="581"/>
                  <a:pt x="703" y="581"/>
                  <a:pt x="703" y="581"/>
                </a:cubicBezTo>
                <a:cubicBezTo>
                  <a:pt x="703" y="588"/>
                  <a:pt x="697" y="594"/>
                  <a:pt x="689" y="5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1817414" y="2675586"/>
            <a:ext cx="362228" cy="422289"/>
            <a:chOff x="670185" y="1703006"/>
            <a:chExt cx="381693" cy="444982"/>
          </a:xfrm>
          <a:solidFill>
            <a:schemeClr val="bg1"/>
          </a:solidFill>
        </p:grpSpPr>
        <p:sp>
          <p:nvSpPr>
            <p:cNvPr id="54" name="Freeform 9"/>
            <p:cNvSpPr>
              <a:spLocks noEditPoints="1"/>
            </p:cNvSpPr>
            <p:nvPr/>
          </p:nvSpPr>
          <p:spPr bwMode="auto">
            <a:xfrm>
              <a:off x="670185" y="1703006"/>
              <a:ext cx="381693" cy="444982"/>
            </a:xfrm>
            <a:custGeom>
              <a:avLst/>
              <a:gdLst>
                <a:gd name="T0" fmla="*/ 579 w 636"/>
                <a:gd name="T1" fmla="*/ 0 h 746"/>
                <a:gd name="T2" fmla="*/ 57 w 636"/>
                <a:gd name="T3" fmla="*/ 0 h 746"/>
                <a:gd name="T4" fmla="*/ 0 w 636"/>
                <a:gd name="T5" fmla="*/ 57 h 746"/>
                <a:gd name="T6" fmla="*/ 0 w 636"/>
                <a:gd name="T7" fmla="*/ 689 h 746"/>
                <a:gd name="T8" fmla="*/ 57 w 636"/>
                <a:gd name="T9" fmla="*/ 746 h 746"/>
                <a:gd name="T10" fmla="*/ 579 w 636"/>
                <a:gd name="T11" fmla="*/ 746 h 746"/>
                <a:gd name="T12" fmla="*/ 636 w 636"/>
                <a:gd name="T13" fmla="*/ 689 h 746"/>
                <a:gd name="T14" fmla="*/ 636 w 636"/>
                <a:gd name="T15" fmla="*/ 57 h 746"/>
                <a:gd name="T16" fmla="*/ 579 w 636"/>
                <a:gd name="T17" fmla="*/ 0 h 746"/>
                <a:gd name="T18" fmla="*/ 43 w 636"/>
                <a:gd name="T19" fmla="*/ 689 h 746"/>
                <a:gd name="T20" fmla="*/ 43 w 636"/>
                <a:gd name="T21" fmla="*/ 57 h 746"/>
                <a:gd name="T22" fmla="*/ 57 w 636"/>
                <a:gd name="T23" fmla="*/ 43 h 746"/>
                <a:gd name="T24" fmla="*/ 94 w 636"/>
                <a:gd name="T25" fmla="*/ 43 h 746"/>
                <a:gd name="T26" fmla="*/ 94 w 636"/>
                <a:gd name="T27" fmla="*/ 703 h 746"/>
                <a:gd name="T28" fmla="*/ 57 w 636"/>
                <a:gd name="T29" fmla="*/ 703 h 746"/>
                <a:gd name="T30" fmla="*/ 43 w 636"/>
                <a:gd name="T31" fmla="*/ 689 h 746"/>
                <a:gd name="T32" fmla="*/ 593 w 636"/>
                <a:gd name="T33" fmla="*/ 689 h 746"/>
                <a:gd name="T34" fmla="*/ 579 w 636"/>
                <a:gd name="T35" fmla="*/ 703 h 746"/>
                <a:gd name="T36" fmla="*/ 138 w 636"/>
                <a:gd name="T37" fmla="*/ 703 h 746"/>
                <a:gd name="T38" fmla="*/ 138 w 636"/>
                <a:gd name="T39" fmla="*/ 43 h 746"/>
                <a:gd name="T40" fmla="*/ 579 w 636"/>
                <a:gd name="T41" fmla="*/ 43 h 746"/>
                <a:gd name="T42" fmla="*/ 593 w 636"/>
                <a:gd name="T43" fmla="*/ 57 h 746"/>
                <a:gd name="T44" fmla="*/ 593 w 636"/>
                <a:gd name="T45" fmla="*/ 689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6" h="746">
                  <a:moveTo>
                    <a:pt x="579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25" y="0"/>
                    <a:pt x="0" y="25"/>
                    <a:pt x="0" y="57"/>
                  </a:cubicBezTo>
                  <a:cubicBezTo>
                    <a:pt x="0" y="689"/>
                    <a:pt x="0" y="689"/>
                    <a:pt x="0" y="689"/>
                  </a:cubicBezTo>
                  <a:cubicBezTo>
                    <a:pt x="0" y="721"/>
                    <a:pt x="25" y="746"/>
                    <a:pt x="57" y="746"/>
                  </a:cubicBezTo>
                  <a:cubicBezTo>
                    <a:pt x="579" y="746"/>
                    <a:pt x="579" y="746"/>
                    <a:pt x="579" y="746"/>
                  </a:cubicBezTo>
                  <a:cubicBezTo>
                    <a:pt x="611" y="746"/>
                    <a:pt x="636" y="721"/>
                    <a:pt x="636" y="689"/>
                  </a:cubicBezTo>
                  <a:cubicBezTo>
                    <a:pt x="636" y="57"/>
                    <a:pt x="636" y="57"/>
                    <a:pt x="636" y="57"/>
                  </a:cubicBezTo>
                  <a:cubicBezTo>
                    <a:pt x="636" y="25"/>
                    <a:pt x="611" y="0"/>
                    <a:pt x="579" y="0"/>
                  </a:cubicBezTo>
                  <a:close/>
                  <a:moveTo>
                    <a:pt x="43" y="689"/>
                  </a:moveTo>
                  <a:cubicBezTo>
                    <a:pt x="43" y="57"/>
                    <a:pt x="43" y="57"/>
                    <a:pt x="43" y="57"/>
                  </a:cubicBezTo>
                  <a:cubicBezTo>
                    <a:pt x="43" y="49"/>
                    <a:pt x="49" y="43"/>
                    <a:pt x="57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4" y="703"/>
                    <a:pt x="94" y="703"/>
                    <a:pt x="94" y="703"/>
                  </a:cubicBezTo>
                  <a:cubicBezTo>
                    <a:pt x="57" y="703"/>
                    <a:pt x="57" y="703"/>
                    <a:pt x="57" y="703"/>
                  </a:cubicBezTo>
                  <a:cubicBezTo>
                    <a:pt x="49" y="703"/>
                    <a:pt x="43" y="697"/>
                    <a:pt x="43" y="689"/>
                  </a:cubicBezTo>
                  <a:close/>
                  <a:moveTo>
                    <a:pt x="593" y="689"/>
                  </a:moveTo>
                  <a:cubicBezTo>
                    <a:pt x="593" y="697"/>
                    <a:pt x="587" y="703"/>
                    <a:pt x="579" y="703"/>
                  </a:cubicBezTo>
                  <a:cubicBezTo>
                    <a:pt x="138" y="703"/>
                    <a:pt x="138" y="703"/>
                    <a:pt x="138" y="70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579" y="43"/>
                    <a:pt x="579" y="43"/>
                    <a:pt x="579" y="43"/>
                  </a:cubicBezTo>
                  <a:cubicBezTo>
                    <a:pt x="587" y="43"/>
                    <a:pt x="593" y="49"/>
                    <a:pt x="593" y="57"/>
                  </a:cubicBezTo>
                  <a:lnTo>
                    <a:pt x="593" y="6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" name="Rectangle 10"/>
            <p:cNvSpPr>
              <a:spLocks noChangeArrowheads="1"/>
            </p:cNvSpPr>
            <p:nvPr/>
          </p:nvSpPr>
          <p:spPr bwMode="auto">
            <a:xfrm>
              <a:off x="769288" y="1853623"/>
              <a:ext cx="90272" cy="255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" name="Rectangle 11"/>
            <p:cNvSpPr>
              <a:spLocks noChangeArrowheads="1"/>
            </p:cNvSpPr>
            <p:nvPr/>
          </p:nvSpPr>
          <p:spPr bwMode="auto">
            <a:xfrm>
              <a:off x="769288" y="1793769"/>
              <a:ext cx="120199" cy="255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7" name="Freeform 12"/>
            <p:cNvSpPr>
              <a:spLocks noEditPoints="1"/>
            </p:cNvSpPr>
            <p:nvPr/>
          </p:nvSpPr>
          <p:spPr bwMode="auto">
            <a:xfrm>
              <a:off x="903714" y="1807996"/>
              <a:ext cx="91744" cy="297309"/>
            </a:xfrm>
            <a:custGeom>
              <a:avLst/>
              <a:gdLst>
                <a:gd name="T0" fmla="*/ 0 w 153"/>
                <a:gd name="T1" fmla="*/ 76 h 498"/>
                <a:gd name="T2" fmla="*/ 0 w 153"/>
                <a:gd name="T3" fmla="*/ 441 h 498"/>
                <a:gd name="T4" fmla="*/ 57 w 153"/>
                <a:gd name="T5" fmla="*/ 498 h 498"/>
                <a:gd name="T6" fmla="*/ 96 w 153"/>
                <a:gd name="T7" fmla="*/ 498 h 498"/>
                <a:gd name="T8" fmla="*/ 153 w 153"/>
                <a:gd name="T9" fmla="*/ 441 h 498"/>
                <a:gd name="T10" fmla="*/ 153 w 153"/>
                <a:gd name="T11" fmla="*/ 76 h 498"/>
                <a:gd name="T12" fmla="*/ 77 w 153"/>
                <a:gd name="T13" fmla="*/ 0 h 498"/>
                <a:gd name="T14" fmla="*/ 0 w 153"/>
                <a:gd name="T15" fmla="*/ 76 h 498"/>
                <a:gd name="T16" fmla="*/ 109 w 153"/>
                <a:gd name="T17" fmla="*/ 441 h 498"/>
                <a:gd name="T18" fmla="*/ 96 w 153"/>
                <a:gd name="T19" fmla="*/ 454 h 498"/>
                <a:gd name="T20" fmla="*/ 57 w 153"/>
                <a:gd name="T21" fmla="*/ 454 h 498"/>
                <a:gd name="T22" fmla="*/ 44 w 153"/>
                <a:gd name="T23" fmla="*/ 441 h 498"/>
                <a:gd name="T24" fmla="*/ 44 w 153"/>
                <a:gd name="T25" fmla="*/ 94 h 498"/>
                <a:gd name="T26" fmla="*/ 77 w 153"/>
                <a:gd name="T27" fmla="*/ 62 h 498"/>
                <a:gd name="T28" fmla="*/ 109 w 153"/>
                <a:gd name="T29" fmla="*/ 94 h 498"/>
                <a:gd name="T30" fmla="*/ 109 w 153"/>
                <a:gd name="T31" fmla="*/ 441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3" h="498">
                  <a:moveTo>
                    <a:pt x="0" y="76"/>
                  </a:moveTo>
                  <a:cubicBezTo>
                    <a:pt x="0" y="441"/>
                    <a:pt x="0" y="441"/>
                    <a:pt x="0" y="441"/>
                  </a:cubicBezTo>
                  <a:cubicBezTo>
                    <a:pt x="0" y="472"/>
                    <a:pt x="26" y="498"/>
                    <a:pt x="57" y="49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28" y="498"/>
                    <a:pt x="153" y="472"/>
                    <a:pt x="153" y="441"/>
                  </a:cubicBezTo>
                  <a:cubicBezTo>
                    <a:pt x="153" y="76"/>
                    <a:pt x="153" y="76"/>
                    <a:pt x="153" y="76"/>
                  </a:cubicBezTo>
                  <a:cubicBezTo>
                    <a:pt x="77" y="0"/>
                    <a:pt x="77" y="0"/>
                    <a:pt x="77" y="0"/>
                  </a:cubicBezTo>
                  <a:lnTo>
                    <a:pt x="0" y="76"/>
                  </a:lnTo>
                  <a:close/>
                  <a:moveTo>
                    <a:pt x="109" y="441"/>
                  </a:moveTo>
                  <a:cubicBezTo>
                    <a:pt x="109" y="448"/>
                    <a:pt x="104" y="454"/>
                    <a:pt x="96" y="454"/>
                  </a:cubicBezTo>
                  <a:cubicBezTo>
                    <a:pt x="57" y="454"/>
                    <a:pt x="57" y="454"/>
                    <a:pt x="57" y="454"/>
                  </a:cubicBezTo>
                  <a:cubicBezTo>
                    <a:pt x="50" y="454"/>
                    <a:pt x="44" y="448"/>
                    <a:pt x="44" y="441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77" y="62"/>
                    <a:pt x="77" y="62"/>
                    <a:pt x="77" y="62"/>
                  </a:cubicBezTo>
                  <a:cubicBezTo>
                    <a:pt x="109" y="94"/>
                    <a:pt x="109" y="94"/>
                    <a:pt x="109" y="94"/>
                  </a:cubicBezTo>
                  <a:lnTo>
                    <a:pt x="109" y="4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004760" y="2674785"/>
            <a:ext cx="423890" cy="423890"/>
            <a:chOff x="4966909" y="3459924"/>
            <a:chExt cx="446669" cy="446669"/>
          </a:xfrm>
          <a:solidFill>
            <a:schemeClr val="bg1"/>
          </a:solidFill>
        </p:grpSpPr>
        <p:sp>
          <p:nvSpPr>
            <p:cNvPr id="59" name="AutoShape 56"/>
            <p:cNvSpPr/>
            <p:nvPr/>
          </p:nvSpPr>
          <p:spPr bwMode="auto">
            <a:xfrm>
              <a:off x="4966909" y="3459924"/>
              <a:ext cx="139726" cy="4466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60" name="AutoShape 57"/>
            <p:cNvSpPr/>
            <p:nvPr/>
          </p:nvSpPr>
          <p:spPr bwMode="auto">
            <a:xfrm>
              <a:off x="5273852" y="3459924"/>
              <a:ext cx="139726" cy="4466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61" name="AutoShape 58"/>
            <p:cNvSpPr/>
            <p:nvPr/>
          </p:nvSpPr>
          <p:spPr bwMode="auto">
            <a:xfrm>
              <a:off x="5120381" y="3459924"/>
              <a:ext cx="139728" cy="4466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 bwMode="auto">
          <a:xfrm>
            <a:off x="2748423" y="1579847"/>
            <a:ext cx="3647152" cy="92333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wrap="none">
            <a:spAutoFit/>
          </a:bodyPr>
          <a:lstStyle/>
          <a:p>
            <a:pPr algn="ctr">
              <a:tabLst>
                <a:tab pos="625475" algn="l"/>
              </a:tabLst>
            </a:pPr>
            <a:r>
              <a:rPr lang="ja-JP" altLang="en-US" sz="5400" kern="100">
                <a:solidFill>
                  <a:srgbClr val="DBC0A9"/>
                </a:solidFill>
                <a:latin typeface="+mj-ea"/>
                <a:ea typeface="+mj-ea"/>
                <a:cs typeface="Times New Roman" panose="02020603050405020304" pitchFamily="18" charset="0"/>
              </a:rPr>
              <a:t>感谢の观看</a:t>
            </a:r>
            <a:endParaRPr lang="ja-JP" altLang="en-US" sz="5400" kern="100">
              <a:solidFill>
                <a:srgbClr val="DBC0A9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752530" y="2547581"/>
            <a:ext cx="3638939" cy="30777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细黑"/>
                <a:ea typeface="微软雅黑 Light"/>
                <a:cs typeface="+mn-cs"/>
              </a:rPr>
              <a:t>感谢领导和同事观看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华文细黑"/>
              <a:ea typeface="微软雅黑 Light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156097" y="2900886"/>
            <a:ext cx="4831805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 Light"/>
                <a:cs typeface="+mn-cs"/>
              </a:rPr>
              <a:t>Lorem ipsum dolor sit amet, consectetur adipiscing elit. Donec luctus nibh sit amet sem vulputate venenatis bibendum orci pulvinar.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 Light" panose="020F0302020204030204"/>
              <a:ea typeface="微软雅黑 Light"/>
              <a:cs typeface="+mn-cs"/>
            </a:endParaRPr>
          </a:p>
        </p:txBody>
      </p:sp>
      <p:sp>
        <p:nvSpPr>
          <p:cNvPr id="28" name="矩形: 圆角 27"/>
          <p:cNvSpPr/>
          <p:nvPr/>
        </p:nvSpPr>
        <p:spPr>
          <a:xfrm>
            <a:off x="3897442" y="3694496"/>
            <a:ext cx="1349115" cy="262328"/>
          </a:xfrm>
          <a:prstGeom prst="roundRect">
            <a:avLst>
              <a:gd name="adj" fmla="val 50000"/>
            </a:avLst>
          </a:prstGeom>
          <a:solidFill>
            <a:srgbClr val="FFC5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汉仪大宋简"/>
                <a:ea typeface="汉仪大宋简"/>
                <a:cs typeface="+mn-cs"/>
              </a:rPr>
              <a:t>市场部：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汉仪大宋简"/>
              <a:ea typeface="汉仪大宋简"/>
              <a:cs typeface="+mn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AutoShape 4"/>
          <p:cNvSpPr/>
          <p:nvPr/>
        </p:nvSpPr>
        <p:spPr bwMode="auto">
          <a:xfrm>
            <a:off x="8280400" y="3589338"/>
            <a:ext cx="347663" cy="3492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7580758" y="3616325"/>
            <a:ext cx="358775" cy="292100"/>
            <a:chOff x="7550150" y="3613150"/>
            <a:chExt cx="358775" cy="292100"/>
          </a:xfrm>
          <a:solidFill>
            <a:schemeClr val="bg1"/>
          </a:solidFill>
        </p:grpSpPr>
        <p:sp>
          <p:nvSpPr>
            <p:cNvPr id="55" name="AutoShape 5"/>
            <p:cNvSpPr/>
            <p:nvPr/>
          </p:nvSpPr>
          <p:spPr bwMode="auto">
            <a:xfrm>
              <a:off x="7796213" y="3702050"/>
              <a:ext cx="68262" cy="90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56" name="AutoShape 6"/>
            <p:cNvSpPr/>
            <p:nvPr/>
          </p:nvSpPr>
          <p:spPr bwMode="auto">
            <a:xfrm>
              <a:off x="7550150" y="3613150"/>
              <a:ext cx="358775" cy="2921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</p:grpSp>
      <p:grpSp>
        <p:nvGrpSpPr>
          <p:cNvPr id="57" name="Group 5"/>
          <p:cNvGrpSpPr/>
          <p:nvPr/>
        </p:nvGrpSpPr>
        <p:grpSpPr>
          <a:xfrm>
            <a:off x="6831585" y="3578617"/>
            <a:ext cx="359165" cy="359779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58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59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60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61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62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63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64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65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66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</p:grpSp>
      <p:grpSp>
        <p:nvGrpSpPr>
          <p:cNvPr id="67" name="Group 15"/>
          <p:cNvGrpSpPr/>
          <p:nvPr/>
        </p:nvGrpSpPr>
        <p:grpSpPr>
          <a:xfrm>
            <a:off x="6112643" y="3589668"/>
            <a:ext cx="359165" cy="348727"/>
            <a:chOff x="8216107" y="4449763"/>
            <a:chExt cx="464344" cy="450850"/>
          </a:xfrm>
          <a:solidFill>
            <a:schemeClr val="bg1"/>
          </a:solidFill>
        </p:grpSpPr>
        <p:sp>
          <p:nvSpPr>
            <p:cNvPr id="68" name="AutoShape 16"/>
            <p:cNvSpPr/>
            <p:nvPr/>
          </p:nvSpPr>
          <p:spPr bwMode="auto">
            <a:xfrm>
              <a:off x="8448675" y="4696619"/>
              <a:ext cx="57944" cy="587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8"/>
                    <a:pt x="4838" y="21599"/>
                    <a:pt x="10800" y="21599"/>
                  </a:cubicBezTo>
                  <a:cubicBezTo>
                    <a:pt x="16761" y="21599"/>
                    <a:pt x="21600" y="16758"/>
                    <a:pt x="21600" y="10800"/>
                  </a:cubicBezTo>
                  <a:cubicBezTo>
                    <a:pt x="21600" y="4841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69" name="AutoShape 17"/>
            <p:cNvSpPr/>
            <p:nvPr/>
          </p:nvSpPr>
          <p:spPr bwMode="auto">
            <a:xfrm>
              <a:off x="8216107" y="4449763"/>
              <a:ext cx="464344" cy="450850"/>
            </a:xfrm>
            <a:custGeom>
              <a:avLst/>
              <a:gdLst>
                <a:gd name="T0" fmla="*/ 10473 w 20946"/>
                <a:gd name="T1" fmla="*/ 10800 h 21600"/>
                <a:gd name="T2" fmla="*/ 10473 w 20946"/>
                <a:gd name="T3" fmla="*/ 10800 h 21600"/>
                <a:gd name="T4" fmla="*/ 10473 w 20946"/>
                <a:gd name="T5" fmla="*/ 10800 h 21600"/>
                <a:gd name="T6" fmla="*/ 10473 w 2094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8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7" y="11142"/>
                    <a:pt x="18477" y="10934"/>
                    <a:pt x="18721" y="10588"/>
                  </a:cubicBezTo>
                  <a:cubicBezTo>
                    <a:pt x="18789" y="10491"/>
                    <a:pt x="18842" y="10381"/>
                    <a:pt x="18885" y="10267"/>
                  </a:cubicBezTo>
                  <a:cubicBezTo>
                    <a:pt x="18890" y="10251"/>
                    <a:pt x="18901" y="10239"/>
                    <a:pt x="18906" y="10224"/>
                  </a:cubicBezTo>
                  <a:cubicBezTo>
                    <a:pt x="19377" y="10880"/>
                    <a:pt x="19636" y="11686"/>
                    <a:pt x="19636" y="12541"/>
                  </a:cubicBezTo>
                  <a:cubicBezTo>
                    <a:pt x="19636" y="13613"/>
                    <a:pt x="19230" y="14607"/>
                    <a:pt x="18509" y="15329"/>
                  </a:cubicBezTo>
                  <a:moveTo>
                    <a:pt x="17673" y="17767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4" y="20206"/>
                    <a:pt x="1309" y="19114"/>
                    <a:pt x="1309" y="17767"/>
                  </a:cubicBezTo>
                  <a:lnTo>
                    <a:pt x="1309" y="6786"/>
                  </a:lnTo>
                  <a:cubicBezTo>
                    <a:pt x="1931" y="7334"/>
                    <a:pt x="2730" y="7664"/>
                    <a:pt x="3600" y="7664"/>
                  </a:cubicBezTo>
                  <a:lnTo>
                    <a:pt x="14400" y="7664"/>
                  </a:lnTo>
                  <a:lnTo>
                    <a:pt x="17018" y="7664"/>
                  </a:lnTo>
                  <a:cubicBezTo>
                    <a:pt x="17379" y="7664"/>
                    <a:pt x="17673" y="7976"/>
                    <a:pt x="17673" y="8361"/>
                  </a:cubicBezTo>
                  <a:lnTo>
                    <a:pt x="17673" y="9754"/>
                  </a:lnTo>
                  <a:lnTo>
                    <a:pt x="11782" y="9754"/>
                  </a:lnTo>
                  <a:cubicBezTo>
                    <a:pt x="9974" y="9754"/>
                    <a:pt x="8509" y="11314"/>
                    <a:pt x="8509" y="13238"/>
                  </a:cubicBezTo>
                  <a:cubicBezTo>
                    <a:pt x="8509" y="15163"/>
                    <a:pt x="9974" y="16722"/>
                    <a:pt x="11782" y="16722"/>
                  </a:cubicBezTo>
                  <a:lnTo>
                    <a:pt x="17673" y="16722"/>
                  </a:lnTo>
                  <a:cubicBezTo>
                    <a:pt x="17673" y="16722"/>
                    <a:pt x="17673" y="17767"/>
                    <a:pt x="17673" y="17767"/>
                  </a:cubicBezTo>
                  <a:close/>
                  <a:moveTo>
                    <a:pt x="16363" y="5574"/>
                  </a:moveTo>
                  <a:lnTo>
                    <a:pt x="16363" y="6270"/>
                  </a:lnTo>
                  <a:lnTo>
                    <a:pt x="14400" y="6270"/>
                  </a:lnTo>
                  <a:lnTo>
                    <a:pt x="3600" y="6270"/>
                  </a:lnTo>
                  <a:cubicBezTo>
                    <a:pt x="3246" y="6270"/>
                    <a:pt x="2916" y="6179"/>
                    <a:pt x="2617" y="6027"/>
                  </a:cubicBezTo>
                  <a:lnTo>
                    <a:pt x="2617" y="5574"/>
                  </a:lnTo>
                  <a:cubicBezTo>
                    <a:pt x="2617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7" y="4877"/>
                  </a:lnTo>
                  <a:lnTo>
                    <a:pt x="2617" y="4180"/>
                  </a:lnTo>
                  <a:lnTo>
                    <a:pt x="16363" y="4180"/>
                  </a:lnTo>
                  <a:cubicBezTo>
                    <a:pt x="16363" y="4180"/>
                    <a:pt x="16363" y="4877"/>
                    <a:pt x="16363" y="4877"/>
                  </a:cubicBezTo>
                  <a:close/>
                  <a:moveTo>
                    <a:pt x="16363" y="3483"/>
                  </a:moveTo>
                  <a:lnTo>
                    <a:pt x="2617" y="3483"/>
                  </a:lnTo>
                  <a:lnTo>
                    <a:pt x="2617" y="2787"/>
                  </a:lnTo>
                  <a:lnTo>
                    <a:pt x="16363" y="2787"/>
                  </a:lnTo>
                  <a:cubicBezTo>
                    <a:pt x="16363" y="2787"/>
                    <a:pt x="16363" y="3483"/>
                    <a:pt x="16363" y="3483"/>
                  </a:cubicBezTo>
                  <a:close/>
                  <a:moveTo>
                    <a:pt x="3600" y="1393"/>
                  </a:moveTo>
                  <a:lnTo>
                    <a:pt x="14400" y="1393"/>
                  </a:lnTo>
                  <a:lnTo>
                    <a:pt x="17018" y="1393"/>
                  </a:lnTo>
                  <a:cubicBezTo>
                    <a:pt x="17379" y="1393"/>
                    <a:pt x="17673" y="1705"/>
                    <a:pt x="17673" y="2090"/>
                  </a:cubicBezTo>
                  <a:lnTo>
                    <a:pt x="17673" y="3832"/>
                  </a:lnTo>
                  <a:lnTo>
                    <a:pt x="17673" y="4180"/>
                  </a:lnTo>
                  <a:lnTo>
                    <a:pt x="17673" y="6398"/>
                  </a:lnTo>
                  <a:cubicBezTo>
                    <a:pt x="17466" y="6321"/>
                    <a:pt x="17249" y="6270"/>
                    <a:pt x="17018" y="6270"/>
                  </a:cubicBezTo>
                  <a:lnTo>
                    <a:pt x="17018" y="5574"/>
                  </a:lnTo>
                  <a:lnTo>
                    <a:pt x="17018" y="4180"/>
                  </a:lnTo>
                  <a:lnTo>
                    <a:pt x="17018" y="2787"/>
                  </a:lnTo>
                  <a:cubicBezTo>
                    <a:pt x="17018" y="2401"/>
                    <a:pt x="16724" y="2090"/>
                    <a:pt x="16363" y="2090"/>
                  </a:cubicBezTo>
                  <a:lnTo>
                    <a:pt x="2617" y="2090"/>
                  </a:lnTo>
                  <a:cubicBezTo>
                    <a:pt x="2256" y="2090"/>
                    <a:pt x="1963" y="2401"/>
                    <a:pt x="1963" y="2787"/>
                  </a:cubicBezTo>
                  <a:lnTo>
                    <a:pt x="1963" y="4180"/>
                  </a:lnTo>
                  <a:lnTo>
                    <a:pt x="1963" y="5534"/>
                  </a:lnTo>
                  <a:cubicBezTo>
                    <a:pt x="1559" y="5094"/>
                    <a:pt x="1309" y="4495"/>
                    <a:pt x="1309" y="3832"/>
                  </a:cubicBezTo>
                  <a:cubicBezTo>
                    <a:pt x="1309" y="2485"/>
                    <a:pt x="2334" y="1393"/>
                    <a:pt x="3600" y="1393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0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5"/>
                    <a:pt x="18102" y="0"/>
                    <a:pt x="17018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4" y="0"/>
                    <a:pt x="0" y="1719"/>
                    <a:pt x="0" y="3832"/>
                  </a:cubicBezTo>
                  <a:lnTo>
                    <a:pt x="0" y="17767"/>
                  </a:lnTo>
                  <a:cubicBezTo>
                    <a:pt x="0" y="19880"/>
                    <a:pt x="1614" y="21600"/>
                    <a:pt x="3600" y="21600"/>
                  </a:cubicBezTo>
                  <a:lnTo>
                    <a:pt x="15382" y="21600"/>
                  </a:lnTo>
                  <a:cubicBezTo>
                    <a:pt x="17366" y="21600"/>
                    <a:pt x="18982" y="19880"/>
                    <a:pt x="18982" y="17767"/>
                  </a:cubicBezTo>
                  <a:lnTo>
                    <a:pt x="18982" y="16722"/>
                  </a:lnTo>
                  <a:lnTo>
                    <a:pt x="18983" y="16722"/>
                  </a:lnTo>
                  <a:cubicBezTo>
                    <a:pt x="21600" y="14631"/>
                    <a:pt x="21600" y="10452"/>
                    <a:pt x="18983" y="836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394325" y="3578225"/>
            <a:ext cx="358775" cy="360363"/>
            <a:chOff x="5394325" y="3578225"/>
            <a:chExt cx="358775" cy="360363"/>
          </a:xfrm>
          <a:solidFill>
            <a:schemeClr val="bg1"/>
          </a:solidFill>
        </p:grpSpPr>
        <p:sp>
          <p:nvSpPr>
            <p:cNvPr id="71" name="AutoShape 18"/>
            <p:cNvSpPr/>
            <p:nvPr/>
          </p:nvSpPr>
          <p:spPr bwMode="auto">
            <a:xfrm>
              <a:off x="5394325" y="3578225"/>
              <a:ext cx="358775" cy="3603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72" name="AutoShape 19"/>
            <p:cNvSpPr/>
            <p:nvPr/>
          </p:nvSpPr>
          <p:spPr bwMode="auto">
            <a:xfrm>
              <a:off x="5472113" y="3713163"/>
              <a:ext cx="46037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73" name="AutoShape 20"/>
            <p:cNvSpPr/>
            <p:nvPr/>
          </p:nvSpPr>
          <p:spPr bwMode="auto">
            <a:xfrm>
              <a:off x="5472113" y="3770313"/>
              <a:ext cx="46037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74" name="AutoShape 21"/>
            <p:cNvSpPr/>
            <p:nvPr/>
          </p:nvSpPr>
          <p:spPr bwMode="auto">
            <a:xfrm>
              <a:off x="5472113" y="3825875"/>
              <a:ext cx="46037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75" name="AutoShape 22"/>
            <p:cNvSpPr/>
            <p:nvPr/>
          </p:nvSpPr>
          <p:spPr bwMode="auto">
            <a:xfrm>
              <a:off x="5551488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76" name="AutoShape 23"/>
            <p:cNvSpPr/>
            <p:nvPr/>
          </p:nvSpPr>
          <p:spPr bwMode="auto">
            <a:xfrm>
              <a:off x="5551488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77" name="AutoShape 24"/>
            <p:cNvSpPr/>
            <p:nvPr/>
          </p:nvSpPr>
          <p:spPr bwMode="auto">
            <a:xfrm>
              <a:off x="5551488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78" name="AutoShape 25"/>
            <p:cNvSpPr/>
            <p:nvPr/>
          </p:nvSpPr>
          <p:spPr bwMode="auto">
            <a:xfrm>
              <a:off x="5630863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79" name="AutoShape 26"/>
            <p:cNvSpPr/>
            <p:nvPr/>
          </p:nvSpPr>
          <p:spPr bwMode="auto">
            <a:xfrm>
              <a:off x="5630863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80" name="AutoShape 27"/>
            <p:cNvSpPr/>
            <p:nvPr/>
          </p:nvSpPr>
          <p:spPr bwMode="auto">
            <a:xfrm>
              <a:off x="5630863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</p:grpSp>
      <p:sp>
        <p:nvSpPr>
          <p:cNvPr id="81" name="AutoShape 28"/>
          <p:cNvSpPr/>
          <p:nvPr/>
        </p:nvSpPr>
        <p:spPr bwMode="auto">
          <a:xfrm>
            <a:off x="4675188" y="3578225"/>
            <a:ext cx="360362" cy="3603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9450"/>
                </a:moveTo>
                <a:cubicBezTo>
                  <a:pt x="20249" y="9823"/>
                  <a:pt x="19947" y="10124"/>
                  <a:pt x="19575" y="10124"/>
                </a:cubicBezTo>
                <a:lnTo>
                  <a:pt x="18324" y="10124"/>
                </a:lnTo>
                <a:lnTo>
                  <a:pt x="15624" y="5400"/>
                </a:lnTo>
                <a:lnTo>
                  <a:pt x="17549" y="5400"/>
                </a:lnTo>
                <a:cubicBezTo>
                  <a:pt x="17762" y="5400"/>
                  <a:pt x="17962" y="5500"/>
                  <a:pt x="18089" y="5670"/>
                </a:cubicBezTo>
                <a:lnTo>
                  <a:pt x="20114" y="8370"/>
                </a:lnTo>
                <a:cubicBezTo>
                  <a:pt x="20202" y="8486"/>
                  <a:pt x="20249" y="8628"/>
                  <a:pt x="20249" y="8774"/>
                </a:cubicBezTo>
                <a:cubicBezTo>
                  <a:pt x="20249" y="8774"/>
                  <a:pt x="20249" y="9450"/>
                  <a:pt x="20249" y="9450"/>
                </a:cubicBezTo>
                <a:close/>
                <a:moveTo>
                  <a:pt x="18224" y="20249"/>
                </a:moveTo>
                <a:lnTo>
                  <a:pt x="14174" y="20249"/>
                </a:lnTo>
                <a:lnTo>
                  <a:pt x="14174" y="13500"/>
                </a:lnTo>
                <a:cubicBezTo>
                  <a:pt x="14174" y="13126"/>
                  <a:pt x="13872" y="12825"/>
                  <a:pt x="13499" y="12825"/>
                </a:cubicBezTo>
                <a:lnTo>
                  <a:pt x="8437" y="12825"/>
                </a:lnTo>
                <a:cubicBezTo>
                  <a:pt x="8064" y="12825"/>
                  <a:pt x="7762" y="13126"/>
                  <a:pt x="7762" y="13500"/>
                </a:cubicBezTo>
                <a:lnTo>
                  <a:pt x="7762" y="20249"/>
                </a:lnTo>
                <a:lnTo>
                  <a:pt x="3374" y="20249"/>
                </a:lnTo>
                <a:lnTo>
                  <a:pt x="3374" y="11475"/>
                </a:lnTo>
                <a:lnTo>
                  <a:pt x="18224" y="11475"/>
                </a:lnTo>
                <a:cubicBezTo>
                  <a:pt x="18224" y="11475"/>
                  <a:pt x="18224" y="20249"/>
                  <a:pt x="18224" y="20249"/>
                </a:cubicBezTo>
                <a:close/>
                <a:moveTo>
                  <a:pt x="13499" y="20249"/>
                </a:moveTo>
                <a:lnTo>
                  <a:pt x="8437" y="20249"/>
                </a:lnTo>
                <a:lnTo>
                  <a:pt x="8437" y="13500"/>
                </a:lnTo>
                <a:lnTo>
                  <a:pt x="13499" y="13500"/>
                </a:lnTo>
                <a:cubicBezTo>
                  <a:pt x="13499" y="13500"/>
                  <a:pt x="13499" y="20249"/>
                  <a:pt x="13499" y="20249"/>
                </a:cubicBezTo>
                <a:close/>
                <a:moveTo>
                  <a:pt x="1349" y="9450"/>
                </a:moveTo>
                <a:lnTo>
                  <a:pt x="1349" y="8774"/>
                </a:lnTo>
                <a:cubicBezTo>
                  <a:pt x="1349" y="8628"/>
                  <a:pt x="1397" y="8486"/>
                  <a:pt x="1485" y="8370"/>
                </a:cubicBezTo>
                <a:lnTo>
                  <a:pt x="3510" y="5670"/>
                </a:lnTo>
                <a:cubicBezTo>
                  <a:pt x="3637" y="5500"/>
                  <a:pt x="3837" y="5400"/>
                  <a:pt x="4049" y="5400"/>
                </a:cubicBezTo>
                <a:lnTo>
                  <a:pt x="5975" y="5400"/>
                </a:lnTo>
                <a:lnTo>
                  <a:pt x="3275" y="10124"/>
                </a:lnTo>
                <a:lnTo>
                  <a:pt x="2024" y="10124"/>
                </a:lnTo>
                <a:cubicBezTo>
                  <a:pt x="1652" y="10124"/>
                  <a:pt x="1349" y="9823"/>
                  <a:pt x="1349" y="9450"/>
                </a:cubicBezTo>
                <a:moveTo>
                  <a:pt x="13369" y="5400"/>
                </a:moveTo>
                <a:lnTo>
                  <a:pt x="14846" y="5400"/>
                </a:lnTo>
                <a:lnTo>
                  <a:pt x="17546" y="10124"/>
                </a:lnTo>
                <a:lnTo>
                  <a:pt x="14719" y="10124"/>
                </a:lnTo>
                <a:cubicBezTo>
                  <a:pt x="14719" y="10124"/>
                  <a:pt x="13369" y="5400"/>
                  <a:pt x="13369" y="5400"/>
                </a:cubicBezTo>
                <a:close/>
                <a:moveTo>
                  <a:pt x="11137" y="5400"/>
                </a:moveTo>
                <a:lnTo>
                  <a:pt x="12666" y="5400"/>
                </a:lnTo>
                <a:lnTo>
                  <a:pt x="14016" y="10124"/>
                </a:lnTo>
                <a:lnTo>
                  <a:pt x="11137" y="10124"/>
                </a:lnTo>
                <a:cubicBezTo>
                  <a:pt x="11137" y="10124"/>
                  <a:pt x="11137" y="5400"/>
                  <a:pt x="11137" y="5400"/>
                </a:cubicBezTo>
                <a:close/>
                <a:moveTo>
                  <a:pt x="8932" y="5400"/>
                </a:moveTo>
                <a:lnTo>
                  <a:pt x="10462" y="5400"/>
                </a:lnTo>
                <a:lnTo>
                  <a:pt x="10462" y="10124"/>
                </a:lnTo>
                <a:lnTo>
                  <a:pt x="7582" y="10124"/>
                </a:lnTo>
                <a:cubicBezTo>
                  <a:pt x="7582" y="10124"/>
                  <a:pt x="8932" y="5400"/>
                  <a:pt x="8932" y="5400"/>
                </a:cubicBezTo>
                <a:close/>
                <a:moveTo>
                  <a:pt x="6880" y="10124"/>
                </a:moveTo>
                <a:lnTo>
                  <a:pt x="4052" y="10124"/>
                </a:lnTo>
                <a:lnTo>
                  <a:pt x="6752" y="5400"/>
                </a:lnTo>
                <a:lnTo>
                  <a:pt x="8230" y="5400"/>
                </a:lnTo>
                <a:cubicBezTo>
                  <a:pt x="8230" y="5400"/>
                  <a:pt x="6880" y="10124"/>
                  <a:pt x="6880" y="10124"/>
                </a:cubicBezTo>
                <a:close/>
                <a:moveTo>
                  <a:pt x="17549" y="1350"/>
                </a:moveTo>
                <a:lnTo>
                  <a:pt x="17549" y="4050"/>
                </a:lnTo>
                <a:lnTo>
                  <a:pt x="4049" y="4050"/>
                </a:lnTo>
                <a:lnTo>
                  <a:pt x="4049" y="1350"/>
                </a:lnTo>
                <a:cubicBezTo>
                  <a:pt x="4049" y="1350"/>
                  <a:pt x="17549" y="1350"/>
                  <a:pt x="17549" y="1350"/>
                </a:cubicBezTo>
                <a:close/>
                <a:moveTo>
                  <a:pt x="21194" y="7560"/>
                </a:moveTo>
                <a:lnTo>
                  <a:pt x="19170" y="4861"/>
                </a:lnTo>
                <a:cubicBezTo>
                  <a:pt x="19091" y="4755"/>
                  <a:pt x="18997" y="4663"/>
                  <a:pt x="18899" y="4576"/>
                </a:cubicBezTo>
                <a:lnTo>
                  <a:pt x="18899" y="1350"/>
                </a:lnTo>
                <a:cubicBezTo>
                  <a:pt x="18899" y="605"/>
                  <a:pt x="18295" y="0"/>
                  <a:pt x="17549" y="0"/>
                </a:cubicBezTo>
                <a:lnTo>
                  <a:pt x="4049" y="0"/>
                </a:lnTo>
                <a:cubicBezTo>
                  <a:pt x="3304" y="0"/>
                  <a:pt x="2699" y="605"/>
                  <a:pt x="2699" y="1350"/>
                </a:cubicBezTo>
                <a:lnTo>
                  <a:pt x="2699" y="4576"/>
                </a:lnTo>
                <a:cubicBezTo>
                  <a:pt x="2602" y="4663"/>
                  <a:pt x="2508" y="4754"/>
                  <a:pt x="2430" y="4860"/>
                </a:cubicBezTo>
                <a:lnTo>
                  <a:pt x="406" y="7559"/>
                </a:lnTo>
                <a:cubicBezTo>
                  <a:pt x="143" y="7907"/>
                  <a:pt x="0" y="8338"/>
                  <a:pt x="0" y="8774"/>
                </a:cubicBezTo>
                <a:lnTo>
                  <a:pt x="0" y="9450"/>
                </a:lnTo>
                <a:cubicBezTo>
                  <a:pt x="0" y="10566"/>
                  <a:pt x="908" y="11475"/>
                  <a:pt x="2024" y="11475"/>
                </a:cubicBezTo>
                <a:lnTo>
                  <a:pt x="2024" y="20249"/>
                </a:lnTo>
                <a:cubicBezTo>
                  <a:pt x="2024" y="20994"/>
                  <a:pt x="2629" y="21599"/>
                  <a:pt x="3374" y="21599"/>
                </a:cubicBezTo>
                <a:lnTo>
                  <a:pt x="18224" y="21599"/>
                </a:lnTo>
                <a:cubicBezTo>
                  <a:pt x="18970" y="21599"/>
                  <a:pt x="19575" y="20994"/>
                  <a:pt x="19575" y="20249"/>
                </a:cubicBezTo>
                <a:lnTo>
                  <a:pt x="19575" y="11475"/>
                </a:lnTo>
                <a:cubicBezTo>
                  <a:pt x="20691" y="11475"/>
                  <a:pt x="21600" y="10566"/>
                  <a:pt x="21600" y="9450"/>
                </a:cubicBezTo>
                <a:lnTo>
                  <a:pt x="21600" y="8774"/>
                </a:lnTo>
                <a:cubicBezTo>
                  <a:pt x="21600" y="8338"/>
                  <a:pt x="21456" y="7907"/>
                  <a:pt x="21194" y="756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82" name="AutoShape 29"/>
          <p:cNvSpPr/>
          <p:nvPr/>
        </p:nvSpPr>
        <p:spPr bwMode="auto">
          <a:xfrm>
            <a:off x="8267700" y="2871788"/>
            <a:ext cx="360363" cy="325437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83" name="AutoShape 30"/>
          <p:cNvSpPr/>
          <p:nvPr/>
        </p:nvSpPr>
        <p:spPr bwMode="auto">
          <a:xfrm>
            <a:off x="7605713" y="2859088"/>
            <a:ext cx="247650" cy="360362"/>
          </a:xfrm>
          <a:custGeom>
            <a:avLst/>
            <a:gdLst>
              <a:gd name="T0" fmla="*/ 10383 w 20767"/>
              <a:gd name="T1" fmla="*/ 10800 h 21600"/>
              <a:gd name="T2" fmla="*/ 10383 w 20767"/>
              <a:gd name="T3" fmla="*/ 10800 h 21600"/>
              <a:gd name="T4" fmla="*/ 10383 w 20767"/>
              <a:gd name="T5" fmla="*/ 10800 h 21600"/>
              <a:gd name="T6" fmla="*/ 10383 w 20767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767" h="21600">
                <a:moveTo>
                  <a:pt x="18566" y="16551"/>
                </a:moveTo>
                <a:cubicBezTo>
                  <a:pt x="17960" y="18284"/>
                  <a:pt x="17274" y="20249"/>
                  <a:pt x="9436" y="20249"/>
                </a:cubicBezTo>
                <a:cubicBezTo>
                  <a:pt x="4711" y="20249"/>
                  <a:pt x="1888" y="17809"/>
                  <a:pt x="1888" y="15451"/>
                </a:cubicBezTo>
                <a:cubicBezTo>
                  <a:pt x="1888" y="13645"/>
                  <a:pt x="2349" y="12161"/>
                  <a:pt x="2835" y="10591"/>
                </a:cubicBezTo>
                <a:cubicBezTo>
                  <a:pt x="3454" y="8600"/>
                  <a:pt x="4088" y="6563"/>
                  <a:pt x="3813" y="3868"/>
                </a:cubicBezTo>
                <a:cubicBezTo>
                  <a:pt x="6723" y="6750"/>
                  <a:pt x="7759" y="10567"/>
                  <a:pt x="7759" y="10567"/>
                </a:cubicBezTo>
                <a:cubicBezTo>
                  <a:pt x="7759" y="10567"/>
                  <a:pt x="10468" y="7846"/>
                  <a:pt x="11196" y="6582"/>
                </a:cubicBezTo>
                <a:cubicBezTo>
                  <a:pt x="11755" y="7395"/>
                  <a:pt x="12267" y="10124"/>
                  <a:pt x="12267" y="12825"/>
                </a:cubicBezTo>
                <a:cubicBezTo>
                  <a:pt x="12267" y="12825"/>
                  <a:pt x="14773" y="11347"/>
                  <a:pt x="16653" y="9127"/>
                </a:cubicBezTo>
                <a:cubicBezTo>
                  <a:pt x="18632" y="11666"/>
                  <a:pt x="19346" y="14320"/>
                  <a:pt x="18566" y="16551"/>
                </a:cubicBezTo>
                <a:moveTo>
                  <a:pt x="16041" y="6075"/>
                </a:moveTo>
                <a:cubicBezTo>
                  <a:pt x="15982" y="7879"/>
                  <a:pt x="14088" y="9404"/>
                  <a:pt x="14088" y="9404"/>
                </a:cubicBezTo>
                <a:cubicBezTo>
                  <a:pt x="14088" y="6046"/>
                  <a:pt x="10380" y="3375"/>
                  <a:pt x="10380" y="3375"/>
                </a:cubicBezTo>
                <a:cubicBezTo>
                  <a:pt x="10380" y="3375"/>
                  <a:pt x="10330" y="5373"/>
                  <a:pt x="8452" y="7389"/>
                </a:cubicBezTo>
                <a:cubicBezTo>
                  <a:pt x="6574" y="2686"/>
                  <a:pt x="938" y="0"/>
                  <a:pt x="938" y="0"/>
                </a:cubicBezTo>
                <a:cubicBezTo>
                  <a:pt x="3756" y="7389"/>
                  <a:pt x="0" y="10076"/>
                  <a:pt x="0" y="15451"/>
                </a:cubicBezTo>
                <a:cubicBezTo>
                  <a:pt x="0" y="18604"/>
                  <a:pt x="3730" y="21599"/>
                  <a:pt x="9436" y="21599"/>
                </a:cubicBezTo>
                <a:cubicBezTo>
                  <a:pt x="17888" y="21599"/>
                  <a:pt x="19523" y="19379"/>
                  <a:pt x="20396" y="16878"/>
                </a:cubicBezTo>
                <a:cubicBezTo>
                  <a:pt x="21599" y="13436"/>
                  <a:pt x="19797" y="9432"/>
                  <a:pt x="16041" y="6075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84" name="AutoShape 31"/>
          <p:cNvSpPr/>
          <p:nvPr/>
        </p:nvSpPr>
        <p:spPr bwMode="auto">
          <a:xfrm>
            <a:off x="7651750" y="3016250"/>
            <a:ext cx="158750" cy="130175"/>
          </a:xfrm>
          <a:custGeom>
            <a:avLst/>
            <a:gdLst>
              <a:gd name="T0" fmla="*/ 10641 w 21282"/>
              <a:gd name="T1" fmla="*/ 10800 h 21600"/>
              <a:gd name="T2" fmla="*/ 10641 w 21282"/>
              <a:gd name="T3" fmla="*/ 10800 h 21600"/>
              <a:gd name="T4" fmla="*/ 10641 w 21282"/>
              <a:gd name="T5" fmla="*/ 10800 h 21600"/>
              <a:gd name="T6" fmla="*/ 10641 w 21282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282" h="21600">
                <a:moveTo>
                  <a:pt x="20698" y="5891"/>
                </a:moveTo>
                <a:lnTo>
                  <a:pt x="19424" y="7749"/>
                </a:lnTo>
                <a:cubicBezTo>
                  <a:pt x="17846" y="10064"/>
                  <a:pt x="16352" y="12259"/>
                  <a:pt x="12365" y="14784"/>
                </a:cubicBezTo>
                <a:cubicBezTo>
                  <a:pt x="11794" y="12631"/>
                  <a:pt x="11275" y="10259"/>
                  <a:pt x="11275" y="6631"/>
                </a:cubicBezTo>
                <a:lnTo>
                  <a:pt x="11275" y="3408"/>
                </a:lnTo>
                <a:lnTo>
                  <a:pt x="9000" y="7893"/>
                </a:lnTo>
                <a:cubicBezTo>
                  <a:pt x="8233" y="9421"/>
                  <a:pt x="7598" y="10690"/>
                  <a:pt x="6649" y="12373"/>
                </a:cubicBezTo>
                <a:cubicBezTo>
                  <a:pt x="5211" y="8296"/>
                  <a:pt x="4195" y="5281"/>
                  <a:pt x="3422" y="2545"/>
                </a:cubicBezTo>
                <a:lnTo>
                  <a:pt x="2705" y="0"/>
                </a:lnTo>
                <a:lnTo>
                  <a:pt x="1926" y="2847"/>
                </a:lnTo>
                <a:cubicBezTo>
                  <a:pt x="936" y="6469"/>
                  <a:pt x="0" y="9891"/>
                  <a:pt x="0" y="18771"/>
                </a:cubicBezTo>
                <a:cubicBezTo>
                  <a:pt x="0" y="19292"/>
                  <a:pt x="333" y="19714"/>
                  <a:pt x="749" y="19714"/>
                </a:cubicBezTo>
                <a:cubicBezTo>
                  <a:pt x="1162" y="19714"/>
                  <a:pt x="1499" y="19292"/>
                  <a:pt x="1499" y="18771"/>
                </a:cubicBezTo>
                <a:cubicBezTo>
                  <a:pt x="1499" y="11964"/>
                  <a:pt x="2037" y="8594"/>
                  <a:pt x="2758" y="5681"/>
                </a:cubicBezTo>
                <a:cubicBezTo>
                  <a:pt x="3537" y="8174"/>
                  <a:pt x="4520" y="11009"/>
                  <a:pt x="5812" y="14638"/>
                </a:cubicBezTo>
                <a:lnTo>
                  <a:pt x="6339" y="16117"/>
                </a:lnTo>
                <a:lnTo>
                  <a:pt x="7100" y="14811"/>
                </a:lnTo>
                <a:cubicBezTo>
                  <a:pt x="8344" y="12681"/>
                  <a:pt x="9085" y="11248"/>
                  <a:pt x="9896" y="9638"/>
                </a:cubicBezTo>
                <a:cubicBezTo>
                  <a:pt x="10133" y="12428"/>
                  <a:pt x="10681" y="14428"/>
                  <a:pt x="11223" y="16408"/>
                </a:cubicBezTo>
                <a:lnTo>
                  <a:pt x="11495" y="17404"/>
                </a:lnTo>
                <a:lnTo>
                  <a:pt x="12253" y="16953"/>
                </a:lnTo>
                <a:cubicBezTo>
                  <a:pt x="16306" y="14531"/>
                  <a:pt x="18203" y="12327"/>
                  <a:pt x="19708" y="10211"/>
                </a:cubicBezTo>
                <a:cubicBezTo>
                  <a:pt x="19942" y="13727"/>
                  <a:pt x="19573" y="17574"/>
                  <a:pt x="18698" y="20305"/>
                </a:cubicBezTo>
                <a:cubicBezTo>
                  <a:pt x="18543" y="20787"/>
                  <a:pt x="18730" y="21336"/>
                  <a:pt x="19114" y="21531"/>
                </a:cubicBezTo>
                <a:cubicBezTo>
                  <a:pt x="19204" y="21577"/>
                  <a:pt x="19301" y="21599"/>
                  <a:pt x="19395" y="21599"/>
                </a:cubicBezTo>
                <a:cubicBezTo>
                  <a:pt x="19690" y="21599"/>
                  <a:pt x="19972" y="21377"/>
                  <a:pt x="20089" y="21008"/>
                </a:cubicBezTo>
                <a:cubicBezTo>
                  <a:pt x="21251" y="17380"/>
                  <a:pt x="21600" y="12213"/>
                  <a:pt x="20976" y="7841"/>
                </a:cubicBezTo>
                <a:cubicBezTo>
                  <a:pt x="20976" y="7841"/>
                  <a:pt x="20698" y="5891"/>
                  <a:pt x="20698" y="58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85" name="AutoShape 32"/>
          <p:cNvSpPr/>
          <p:nvPr/>
        </p:nvSpPr>
        <p:spPr bwMode="auto">
          <a:xfrm>
            <a:off x="6831013" y="2882900"/>
            <a:ext cx="360362" cy="314325"/>
          </a:xfrm>
          <a:custGeom>
            <a:avLst/>
            <a:gdLst>
              <a:gd name="T0" fmla="+- 0 10800 108"/>
              <a:gd name="T1" fmla="*/ T0 w 21384"/>
              <a:gd name="T2" fmla="*/ 10800 h 21600"/>
              <a:gd name="T3" fmla="+- 0 10800 108"/>
              <a:gd name="T4" fmla="*/ T3 w 21384"/>
              <a:gd name="T5" fmla="*/ 10800 h 21600"/>
              <a:gd name="T6" fmla="+- 0 10800 108"/>
              <a:gd name="T7" fmla="*/ T6 w 21384"/>
              <a:gd name="T8" fmla="*/ 10800 h 21600"/>
              <a:gd name="T9" fmla="+- 0 10800 108"/>
              <a:gd name="T10" fmla="*/ T9 w 21384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84" h="21600">
                <a:moveTo>
                  <a:pt x="18710" y="9257"/>
                </a:moveTo>
                <a:lnTo>
                  <a:pt x="16706" y="7714"/>
                </a:lnTo>
                <a:lnTo>
                  <a:pt x="16706" y="20057"/>
                </a:lnTo>
                <a:lnTo>
                  <a:pt x="4677" y="20057"/>
                </a:lnTo>
                <a:lnTo>
                  <a:pt x="4677" y="7714"/>
                </a:lnTo>
                <a:lnTo>
                  <a:pt x="2673" y="9257"/>
                </a:lnTo>
                <a:lnTo>
                  <a:pt x="1336" y="4628"/>
                </a:lnTo>
                <a:lnTo>
                  <a:pt x="4677" y="1542"/>
                </a:lnTo>
                <a:lnTo>
                  <a:pt x="7468" y="1542"/>
                </a:lnTo>
                <a:cubicBezTo>
                  <a:pt x="7841" y="2871"/>
                  <a:pt x="9136" y="3857"/>
                  <a:pt x="10691" y="3857"/>
                </a:cubicBezTo>
                <a:cubicBezTo>
                  <a:pt x="12247" y="3857"/>
                  <a:pt x="13542" y="2871"/>
                  <a:pt x="13915" y="1542"/>
                </a:cubicBezTo>
                <a:lnTo>
                  <a:pt x="16706" y="1542"/>
                </a:lnTo>
                <a:lnTo>
                  <a:pt x="20047" y="4628"/>
                </a:lnTo>
                <a:cubicBezTo>
                  <a:pt x="20047" y="4628"/>
                  <a:pt x="18710" y="9257"/>
                  <a:pt x="18710" y="9257"/>
                </a:cubicBezTo>
                <a:close/>
                <a:moveTo>
                  <a:pt x="13200" y="1542"/>
                </a:moveTo>
                <a:cubicBezTo>
                  <a:pt x="12831" y="2438"/>
                  <a:pt x="11852" y="3085"/>
                  <a:pt x="10691" y="3085"/>
                </a:cubicBezTo>
                <a:cubicBezTo>
                  <a:pt x="9531" y="3085"/>
                  <a:pt x="8552" y="2438"/>
                  <a:pt x="8183" y="1542"/>
                </a:cubicBezTo>
                <a:cubicBezTo>
                  <a:pt x="8183" y="1542"/>
                  <a:pt x="13200" y="1542"/>
                  <a:pt x="13200" y="1542"/>
                </a:cubicBezTo>
                <a:close/>
                <a:moveTo>
                  <a:pt x="20882" y="3423"/>
                </a:moveTo>
                <a:lnTo>
                  <a:pt x="17541" y="338"/>
                </a:lnTo>
                <a:cubicBezTo>
                  <a:pt x="17303" y="119"/>
                  <a:pt x="17009" y="0"/>
                  <a:pt x="16706" y="0"/>
                </a:cubicBezTo>
                <a:lnTo>
                  <a:pt x="4677" y="0"/>
                </a:lnTo>
                <a:cubicBezTo>
                  <a:pt x="4374" y="0"/>
                  <a:pt x="4080" y="119"/>
                  <a:pt x="3842" y="338"/>
                </a:cubicBezTo>
                <a:lnTo>
                  <a:pt x="501" y="3423"/>
                </a:lnTo>
                <a:cubicBezTo>
                  <a:pt x="64" y="3827"/>
                  <a:pt x="-108" y="4503"/>
                  <a:pt x="68" y="5116"/>
                </a:cubicBezTo>
                <a:lnTo>
                  <a:pt x="1405" y="9745"/>
                </a:lnTo>
                <a:cubicBezTo>
                  <a:pt x="1537" y="10201"/>
                  <a:pt x="1845" y="10560"/>
                  <a:pt x="2239" y="10716"/>
                </a:cubicBezTo>
                <a:cubicBezTo>
                  <a:pt x="2380" y="10772"/>
                  <a:pt x="2527" y="10800"/>
                  <a:pt x="2673" y="10800"/>
                </a:cubicBezTo>
                <a:cubicBezTo>
                  <a:pt x="2905" y="10800"/>
                  <a:pt x="3136" y="10729"/>
                  <a:pt x="3341" y="10593"/>
                </a:cubicBezTo>
                <a:lnTo>
                  <a:pt x="3341" y="20057"/>
                </a:lnTo>
                <a:cubicBezTo>
                  <a:pt x="3341" y="20908"/>
                  <a:pt x="3940" y="21600"/>
                  <a:pt x="4677" y="21600"/>
                </a:cubicBezTo>
                <a:lnTo>
                  <a:pt x="16706" y="21600"/>
                </a:lnTo>
                <a:cubicBezTo>
                  <a:pt x="17443" y="21600"/>
                  <a:pt x="18042" y="20908"/>
                  <a:pt x="18042" y="20057"/>
                </a:cubicBezTo>
                <a:lnTo>
                  <a:pt x="18042" y="10593"/>
                </a:lnTo>
                <a:cubicBezTo>
                  <a:pt x="18247" y="10729"/>
                  <a:pt x="18478" y="10800"/>
                  <a:pt x="18710" y="10800"/>
                </a:cubicBezTo>
                <a:cubicBezTo>
                  <a:pt x="18856" y="10800"/>
                  <a:pt x="19002" y="10772"/>
                  <a:pt x="19144" y="10716"/>
                </a:cubicBezTo>
                <a:cubicBezTo>
                  <a:pt x="19538" y="10560"/>
                  <a:pt x="19846" y="10201"/>
                  <a:pt x="19978" y="9745"/>
                </a:cubicBezTo>
                <a:lnTo>
                  <a:pt x="21315" y="5116"/>
                </a:lnTo>
                <a:cubicBezTo>
                  <a:pt x="21491" y="4503"/>
                  <a:pt x="21319" y="3827"/>
                  <a:pt x="20882" y="34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86" name="AutoShape 33"/>
          <p:cNvSpPr/>
          <p:nvPr/>
        </p:nvSpPr>
        <p:spPr bwMode="auto">
          <a:xfrm>
            <a:off x="6111875" y="2994025"/>
            <a:ext cx="360363" cy="225425"/>
          </a:xfrm>
          <a:custGeom>
            <a:avLst/>
            <a:gdLst>
              <a:gd name="T0" fmla="*/ 10752 w 21505"/>
              <a:gd name="T1" fmla="*/ 10800 h 21600"/>
              <a:gd name="T2" fmla="*/ 10752 w 21505"/>
              <a:gd name="T3" fmla="*/ 10800 h 21600"/>
              <a:gd name="T4" fmla="*/ 10752 w 21505"/>
              <a:gd name="T5" fmla="*/ 10800 h 21600"/>
              <a:gd name="T6" fmla="*/ 10752 w 21505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05" h="21600">
                <a:moveTo>
                  <a:pt x="17472" y="17279"/>
                </a:moveTo>
                <a:lnTo>
                  <a:pt x="17472" y="18899"/>
                </a:lnTo>
                <a:cubicBezTo>
                  <a:pt x="17472" y="19198"/>
                  <a:pt x="17321" y="19439"/>
                  <a:pt x="17136" y="19439"/>
                </a:cubicBezTo>
                <a:lnTo>
                  <a:pt x="4368" y="19439"/>
                </a:lnTo>
                <a:cubicBezTo>
                  <a:pt x="4182" y="19439"/>
                  <a:pt x="4032" y="19198"/>
                  <a:pt x="4032" y="18899"/>
                </a:cubicBezTo>
                <a:lnTo>
                  <a:pt x="4032" y="17279"/>
                </a:lnTo>
                <a:lnTo>
                  <a:pt x="1344" y="12419"/>
                </a:lnTo>
                <a:cubicBezTo>
                  <a:pt x="1344" y="12121"/>
                  <a:pt x="1494" y="11879"/>
                  <a:pt x="1680" y="11879"/>
                </a:cubicBezTo>
                <a:lnTo>
                  <a:pt x="3360" y="11879"/>
                </a:lnTo>
                <a:lnTo>
                  <a:pt x="4032" y="11879"/>
                </a:lnTo>
                <a:lnTo>
                  <a:pt x="4704" y="11879"/>
                </a:lnTo>
                <a:lnTo>
                  <a:pt x="5376" y="11879"/>
                </a:lnTo>
                <a:lnTo>
                  <a:pt x="6048" y="11879"/>
                </a:lnTo>
                <a:lnTo>
                  <a:pt x="6720" y="11879"/>
                </a:lnTo>
                <a:lnTo>
                  <a:pt x="7392" y="11879"/>
                </a:lnTo>
                <a:lnTo>
                  <a:pt x="8064" y="11879"/>
                </a:lnTo>
                <a:lnTo>
                  <a:pt x="8736" y="11879"/>
                </a:lnTo>
                <a:lnTo>
                  <a:pt x="12768" y="11879"/>
                </a:lnTo>
                <a:lnTo>
                  <a:pt x="13440" y="11879"/>
                </a:lnTo>
                <a:lnTo>
                  <a:pt x="14112" y="11879"/>
                </a:lnTo>
                <a:lnTo>
                  <a:pt x="14784" y="11879"/>
                </a:lnTo>
                <a:lnTo>
                  <a:pt x="15456" y="11879"/>
                </a:lnTo>
                <a:lnTo>
                  <a:pt x="16128" y="11879"/>
                </a:lnTo>
                <a:lnTo>
                  <a:pt x="16800" y="11879"/>
                </a:lnTo>
                <a:lnTo>
                  <a:pt x="17472" y="11879"/>
                </a:lnTo>
                <a:lnTo>
                  <a:pt x="18144" y="11879"/>
                </a:lnTo>
                <a:lnTo>
                  <a:pt x="19824" y="11879"/>
                </a:lnTo>
                <a:cubicBezTo>
                  <a:pt x="20009" y="11879"/>
                  <a:pt x="20160" y="12121"/>
                  <a:pt x="20160" y="12419"/>
                </a:cubicBezTo>
                <a:cubicBezTo>
                  <a:pt x="20160" y="12419"/>
                  <a:pt x="17472" y="17279"/>
                  <a:pt x="17472" y="17279"/>
                </a:cubicBezTo>
                <a:close/>
                <a:moveTo>
                  <a:pt x="10752" y="4320"/>
                </a:moveTo>
                <a:cubicBezTo>
                  <a:pt x="8625" y="4320"/>
                  <a:pt x="6826" y="6601"/>
                  <a:pt x="6246" y="9719"/>
                </a:cubicBezTo>
                <a:lnTo>
                  <a:pt x="5552" y="9719"/>
                </a:lnTo>
                <a:cubicBezTo>
                  <a:pt x="6152" y="6000"/>
                  <a:pt x="8252" y="3239"/>
                  <a:pt x="10752" y="3239"/>
                </a:cubicBezTo>
                <a:cubicBezTo>
                  <a:pt x="12934" y="3239"/>
                  <a:pt x="14813" y="5344"/>
                  <a:pt x="15654" y="8353"/>
                </a:cubicBezTo>
                <a:lnTo>
                  <a:pt x="15054" y="8835"/>
                </a:lnTo>
                <a:cubicBezTo>
                  <a:pt x="14323" y="6180"/>
                  <a:pt x="12671" y="4320"/>
                  <a:pt x="10752" y="4320"/>
                </a:cubicBezTo>
                <a:moveTo>
                  <a:pt x="10752" y="8639"/>
                </a:moveTo>
                <a:cubicBezTo>
                  <a:pt x="10158" y="8639"/>
                  <a:pt x="9630" y="9061"/>
                  <a:pt x="9260" y="9719"/>
                </a:cubicBezTo>
                <a:lnTo>
                  <a:pt x="8437" y="9719"/>
                </a:lnTo>
                <a:cubicBezTo>
                  <a:pt x="8904" y="8435"/>
                  <a:pt x="9761" y="7560"/>
                  <a:pt x="10752" y="7560"/>
                </a:cubicBezTo>
                <a:cubicBezTo>
                  <a:pt x="11742" y="7560"/>
                  <a:pt x="12600" y="8435"/>
                  <a:pt x="13066" y="9719"/>
                </a:cubicBezTo>
                <a:lnTo>
                  <a:pt x="12244" y="9719"/>
                </a:lnTo>
                <a:cubicBezTo>
                  <a:pt x="11874" y="9061"/>
                  <a:pt x="11345" y="8639"/>
                  <a:pt x="10752" y="8639"/>
                </a:cubicBezTo>
                <a:moveTo>
                  <a:pt x="13827" y="9719"/>
                </a:moveTo>
                <a:cubicBezTo>
                  <a:pt x="13307" y="7816"/>
                  <a:pt x="12126" y="6479"/>
                  <a:pt x="10752" y="6479"/>
                </a:cubicBezTo>
                <a:cubicBezTo>
                  <a:pt x="9378" y="6479"/>
                  <a:pt x="8197" y="7816"/>
                  <a:pt x="7676" y="9719"/>
                </a:cubicBezTo>
                <a:lnTo>
                  <a:pt x="6955" y="9719"/>
                </a:lnTo>
                <a:cubicBezTo>
                  <a:pt x="7510" y="7207"/>
                  <a:pt x="9001" y="5400"/>
                  <a:pt x="10752" y="5400"/>
                </a:cubicBezTo>
                <a:cubicBezTo>
                  <a:pt x="12409" y="5400"/>
                  <a:pt x="13834" y="7015"/>
                  <a:pt x="14454" y="9317"/>
                </a:cubicBezTo>
                <a:lnTo>
                  <a:pt x="13953" y="9719"/>
                </a:lnTo>
                <a:cubicBezTo>
                  <a:pt x="13953" y="9719"/>
                  <a:pt x="13827" y="9719"/>
                  <a:pt x="13827" y="9719"/>
                </a:cubicBezTo>
                <a:close/>
                <a:moveTo>
                  <a:pt x="10752" y="1080"/>
                </a:moveTo>
                <a:cubicBezTo>
                  <a:pt x="13459" y="1080"/>
                  <a:pt x="15792" y="3672"/>
                  <a:pt x="16856" y="7388"/>
                </a:cubicBezTo>
                <a:lnTo>
                  <a:pt x="16256" y="7869"/>
                </a:lnTo>
                <a:cubicBezTo>
                  <a:pt x="15305" y="4504"/>
                  <a:pt x="13201" y="2160"/>
                  <a:pt x="10752" y="2160"/>
                </a:cubicBezTo>
                <a:cubicBezTo>
                  <a:pt x="7874" y="2160"/>
                  <a:pt x="5470" y="5392"/>
                  <a:pt x="4858" y="9719"/>
                </a:cubicBezTo>
                <a:lnTo>
                  <a:pt x="4167" y="9719"/>
                </a:lnTo>
                <a:cubicBezTo>
                  <a:pt x="4792" y="4796"/>
                  <a:pt x="7507" y="1080"/>
                  <a:pt x="10752" y="1080"/>
                </a:cubicBezTo>
                <a:moveTo>
                  <a:pt x="17336" y="9719"/>
                </a:moveTo>
                <a:lnTo>
                  <a:pt x="16958" y="9719"/>
                </a:lnTo>
                <a:lnTo>
                  <a:pt x="17294" y="9449"/>
                </a:lnTo>
                <a:cubicBezTo>
                  <a:pt x="17307" y="9540"/>
                  <a:pt x="17325" y="9628"/>
                  <a:pt x="17336" y="9719"/>
                </a:cubicBezTo>
                <a:moveTo>
                  <a:pt x="19824" y="9719"/>
                </a:moveTo>
                <a:lnTo>
                  <a:pt x="18016" y="9719"/>
                </a:lnTo>
                <a:cubicBezTo>
                  <a:pt x="17986" y="9461"/>
                  <a:pt x="17948" y="9209"/>
                  <a:pt x="17908" y="8957"/>
                </a:cubicBezTo>
                <a:lnTo>
                  <a:pt x="21132" y="6366"/>
                </a:lnTo>
                <a:cubicBezTo>
                  <a:pt x="21464" y="6099"/>
                  <a:pt x="21599" y="5450"/>
                  <a:pt x="21433" y="4916"/>
                </a:cubicBezTo>
                <a:cubicBezTo>
                  <a:pt x="21267" y="4383"/>
                  <a:pt x="20864" y="4169"/>
                  <a:pt x="20532" y="4433"/>
                </a:cubicBezTo>
                <a:lnTo>
                  <a:pt x="17456" y="6905"/>
                </a:lnTo>
                <a:cubicBezTo>
                  <a:pt x="16282" y="2836"/>
                  <a:pt x="13721" y="0"/>
                  <a:pt x="10752" y="0"/>
                </a:cubicBezTo>
                <a:cubicBezTo>
                  <a:pt x="7135" y="0"/>
                  <a:pt x="4122" y="4198"/>
                  <a:pt x="3488" y="9719"/>
                </a:cubicBezTo>
                <a:lnTo>
                  <a:pt x="1680" y="9719"/>
                </a:lnTo>
                <a:cubicBezTo>
                  <a:pt x="754" y="9719"/>
                  <a:pt x="0" y="10930"/>
                  <a:pt x="0" y="12419"/>
                </a:cubicBezTo>
                <a:cubicBezTo>
                  <a:pt x="0" y="12949"/>
                  <a:pt x="121" y="13459"/>
                  <a:pt x="339" y="13855"/>
                </a:cubicBezTo>
                <a:lnTo>
                  <a:pt x="2688" y="18101"/>
                </a:lnTo>
                <a:lnTo>
                  <a:pt x="2688" y="18899"/>
                </a:lnTo>
                <a:cubicBezTo>
                  <a:pt x="2688" y="20389"/>
                  <a:pt x="3442" y="21599"/>
                  <a:pt x="4368" y="21599"/>
                </a:cubicBezTo>
                <a:lnTo>
                  <a:pt x="17136" y="21599"/>
                </a:lnTo>
                <a:cubicBezTo>
                  <a:pt x="18062" y="21599"/>
                  <a:pt x="18816" y="20389"/>
                  <a:pt x="18816" y="18899"/>
                </a:cubicBezTo>
                <a:lnTo>
                  <a:pt x="18816" y="18101"/>
                </a:lnTo>
                <a:lnTo>
                  <a:pt x="21165" y="13855"/>
                </a:lnTo>
                <a:cubicBezTo>
                  <a:pt x="21383" y="13459"/>
                  <a:pt x="21504" y="12949"/>
                  <a:pt x="21504" y="12419"/>
                </a:cubicBezTo>
                <a:cubicBezTo>
                  <a:pt x="21504" y="10930"/>
                  <a:pt x="20750" y="9719"/>
                  <a:pt x="19824" y="971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87" name="AutoShape 34"/>
          <p:cNvSpPr/>
          <p:nvPr/>
        </p:nvSpPr>
        <p:spPr bwMode="auto">
          <a:xfrm>
            <a:off x="6202363" y="2905125"/>
            <a:ext cx="25400" cy="84138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47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6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1" y="20691"/>
                  <a:pt x="1719" y="20730"/>
                  <a:pt x="1763" y="2077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88" name="AutoShape 35"/>
          <p:cNvSpPr/>
          <p:nvPr/>
        </p:nvSpPr>
        <p:spPr bwMode="auto">
          <a:xfrm>
            <a:off x="6337300" y="2905125"/>
            <a:ext cx="25400" cy="84138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50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6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1" y="20691"/>
                  <a:pt x="1719" y="20730"/>
                  <a:pt x="1763" y="2077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89" name="AutoShape 36"/>
          <p:cNvSpPr/>
          <p:nvPr/>
        </p:nvSpPr>
        <p:spPr bwMode="auto">
          <a:xfrm>
            <a:off x="6280150" y="2859088"/>
            <a:ext cx="26988" cy="85725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50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9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5" y="20691"/>
                  <a:pt x="1719" y="20730"/>
                  <a:pt x="1763" y="2077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5394325" y="2859088"/>
            <a:ext cx="358775" cy="360362"/>
            <a:chOff x="5394325" y="2859088"/>
            <a:chExt cx="358775" cy="360362"/>
          </a:xfrm>
        </p:grpSpPr>
        <p:sp>
          <p:nvSpPr>
            <p:cNvPr id="91" name="AutoShape 37"/>
            <p:cNvSpPr/>
            <p:nvPr/>
          </p:nvSpPr>
          <p:spPr bwMode="auto">
            <a:xfrm>
              <a:off x="5394325" y="2894013"/>
              <a:ext cx="327025" cy="325437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92" name="AutoShape 38"/>
            <p:cNvSpPr/>
            <p:nvPr/>
          </p:nvSpPr>
          <p:spPr bwMode="auto">
            <a:xfrm>
              <a:off x="5551488" y="3040063"/>
              <a:ext cx="55562" cy="555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93" name="AutoShape 39"/>
            <p:cNvSpPr/>
            <p:nvPr/>
          </p:nvSpPr>
          <p:spPr bwMode="auto">
            <a:xfrm>
              <a:off x="5697538" y="2859088"/>
              <a:ext cx="55562" cy="57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94" name="AutoShape 40"/>
            <p:cNvSpPr/>
            <p:nvPr/>
          </p:nvSpPr>
          <p:spPr bwMode="auto">
            <a:xfrm>
              <a:off x="5483225" y="3028950"/>
              <a:ext cx="46038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95" name="AutoShape 41"/>
            <p:cNvSpPr/>
            <p:nvPr/>
          </p:nvSpPr>
          <p:spPr bwMode="auto">
            <a:xfrm>
              <a:off x="5529263" y="3106738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96" name="AutoShape 42"/>
            <p:cNvSpPr/>
            <p:nvPr/>
          </p:nvSpPr>
          <p:spPr bwMode="auto">
            <a:xfrm>
              <a:off x="5708650" y="2938463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</p:grpSp>
      <p:sp>
        <p:nvSpPr>
          <p:cNvPr id="97" name="AutoShape 43"/>
          <p:cNvSpPr/>
          <p:nvPr/>
        </p:nvSpPr>
        <p:spPr bwMode="auto">
          <a:xfrm>
            <a:off x="4675188" y="2882900"/>
            <a:ext cx="360362" cy="2571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951" y="9367"/>
                </a:moveTo>
                <a:cubicBezTo>
                  <a:pt x="10901" y="9383"/>
                  <a:pt x="10851" y="9391"/>
                  <a:pt x="10800" y="9391"/>
                </a:cubicBezTo>
                <a:cubicBezTo>
                  <a:pt x="10748" y="9391"/>
                  <a:pt x="10698" y="9383"/>
                  <a:pt x="10648" y="9367"/>
                </a:cubicBezTo>
                <a:lnTo>
                  <a:pt x="1873" y="6550"/>
                </a:lnTo>
                <a:cubicBezTo>
                  <a:pt x="1566" y="6452"/>
                  <a:pt x="1349" y="6072"/>
                  <a:pt x="1349" y="5634"/>
                </a:cubicBezTo>
                <a:cubicBezTo>
                  <a:pt x="1349" y="5197"/>
                  <a:pt x="1566" y="4817"/>
                  <a:pt x="1873" y="4719"/>
                </a:cubicBezTo>
                <a:lnTo>
                  <a:pt x="10648" y="1902"/>
                </a:lnTo>
                <a:cubicBezTo>
                  <a:pt x="10698" y="1886"/>
                  <a:pt x="10748" y="1878"/>
                  <a:pt x="10800" y="1878"/>
                </a:cubicBezTo>
                <a:cubicBezTo>
                  <a:pt x="10851" y="1878"/>
                  <a:pt x="10901" y="1886"/>
                  <a:pt x="10951" y="1902"/>
                </a:cubicBezTo>
                <a:lnTo>
                  <a:pt x="19726" y="4719"/>
                </a:lnTo>
                <a:cubicBezTo>
                  <a:pt x="20033" y="4817"/>
                  <a:pt x="20249" y="5197"/>
                  <a:pt x="20249" y="5634"/>
                </a:cubicBezTo>
                <a:cubicBezTo>
                  <a:pt x="20249" y="6072"/>
                  <a:pt x="20033" y="6452"/>
                  <a:pt x="19726" y="6550"/>
                </a:cubicBezTo>
                <a:cubicBezTo>
                  <a:pt x="19726" y="6550"/>
                  <a:pt x="10951" y="9367"/>
                  <a:pt x="10951" y="9367"/>
                </a:cubicBezTo>
                <a:close/>
                <a:moveTo>
                  <a:pt x="16874" y="16904"/>
                </a:moveTo>
                <a:cubicBezTo>
                  <a:pt x="16874" y="17942"/>
                  <a:pt x="14849" y="19721"/>
                  <a:pt x="10800" y="19721"/>
                </a:cubicBezTo>
                <a:cubicBezTo>
                  <a:pt x="6749" y="19721"/>
                  <a:pt x="4724" y="17942"/>
                  <a:pt x="4724" y="16904"/>
                </a:cubicBezTo>
                <a:lnTo>
                  <a:pt x="4724" y="9394"/>
                </a:lnTo>
                <a:lnTo>
                  <a:pt x="10353" y="11200"/>
                </a:lnTo>
                <a:cubicBezTo>
                  <a:pt x="10501" y="11246"/>
                  <a:pt x="10651" y="11269"/>
                  <a:pt x="10800" y="11269"/>
                </a:cubicBezTo>
                <a:cubicBezTo>
                  <a:pt x="10949" y="11269"/>
                  <a:pt x="11098" y="11246"/>
                  <a:pt x="11255" y="11198"/>
                </a:cubicBezTo>
                <a:lnTo>
                  <a:pt x="16874" y="9394"/>
                </a:lnTo>
                <a:cubicBezTo>
                  <a:pt x="16874" y="9394"/>
                  <a:pt x="16874" y="16904"/>
                  <a:pt x="16874" y="16904"/>
                </a:cubicBezTo>
                <a:close/>
                <a:moveTo>
                  <a:pt x="21600" y="5634"/>
                </a:moveTo>
                <a:cubicBezTo>
                  <a:pt x="21600" y="4314"/>
                  <a:pt x="20954" y="3185"/>
                  <a:pt x="20030" y="2888"/>
                </a:cubicBezTo>
                <a:lnTo>
                  <a:pt x="11246" y="68"/>
                </a:lnTo>
                <a:cubicBezTo>
                  <a:pt x="11098" y="22"/>
                  <a:pt x="10949" y="0"/>
                  <a:pt x="10800" y="0"/>
                </a:cubicBezTo>
                <a:cubicBezTo>
                  <a:pt x="10651" y="0"/>
                  <a:pt x="10501" y="22"/>
                  <a:pt x="10344" y="71"/>
                </a:cubicBezTo>
                <a:lnTo>
                  <a:pt x="1570" y="2888"/>
                </a:lnTo>
                <a:cubicBezTo>
                  <a:pt x="645" y="3185"/>
                  <a:pt x="0" y="4314"/>
                  <a:pt x="0" y="5634"/>
                </a:cubicBezTo>
                <a:cubicBezTo>
                  <a:pt x="0" y="6955"/>
                  <a:pt x="645" y="8084"/>
                  <a:pt x="1569" y="8380"/>
                </a:cubicBezTo>
                <a:lnTo>
                  <a:pt x="3374" y="8960"/>
                </a:lnTo>
                <a:lnTo>
                  <a:pt x="3374" y="16904"/>
                </a:lnTo>
                <a:cubicBezTo>
                  <a:pt x="3374" y="19397"/>
                  <a:pt x="5425" y="21600"/>
                  <a:pt x="10800" y="21600"/>
                </a:cubicBezTo>
                <a:cubicBezTo>
                  <a:pt x="16174" y="21600"/>
                  <a:pt x="18224" y="19397"/>
                  <a:pt x="18224" y="16904"/>
                </a:cubicBezTo>
                <a:lnTo>
                  <a:pt x="18224" y="8960"/>
                </a:lnTo>
                <a:lnTo>
                  <a:pt x="20030" y="8380"/>
                </a:lnTo>
                <a:cubicBezTo>
                  <a:pt x="20954" y="8084"/>
                  <a:pt x="21600" y="6955"/>
                  <a:pt x="21600" y="5634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98" name="AutoShape 44"/>
          <p:cNvSpPr/>
          <p:nvPr/>
        </p:nvSpPr>
        <p:spPr bwMode="auto">
          <a:xfrm>
            <a:off x="5000625" y="2994025"/>
            <a:ext cx="22225" cy="1238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963"/>
                </a:moveTo>
                <a:lnTo>
                  <a:pt x="0" y="19636"/>
                </a:lnTo>
                <a:cubicBezTo>
                  <a:pt x="0" y="20721"/>
                  <a:pt x="4841" y="21599"/>
                  <a:pt x="10800" y="21599"/>
                </a:cubicBezTo>
                <a:cubicBezTo>
                  <a:pt x="16758" y="21599"/>
                  <a:pt x="21600" y="20721"/>
                  <a:pt x="21600" y="19636"/>
                </a:cubicBezTo>
                <a:lnTo>
                  <a:pt x="21600" y="1963"/>
                </a:lnTo>
                <a:cubicBezTo>
                  <a:pt x="21600" y="878"/>
                  <a:pt x="16758" y="0"/>
                  <a:pt x="10800" y="0"/>
                </a:cubicBezTo>
                <a:cubicBezTo>
                  <a:pt x="4841" y="0"/>
                  <a:pt x="0" y="878"/>
                  <a:pt x="0" y="19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99" name="AutoShape 45"/>
          <p:cNvSpPr/>
          <p:nvPr/>
        </p:nvSpPr>
        <p:spPr bwMode="auto">
          <a:xfrm>
            <a:off x="4989513" y="3128963"/>
            <a:ext cx="46037" cy="682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8" y="0"/>
                  <a:pt x="0" y="10427"/>
                  <a:pt x="0" y="14400"/>
                </a:cubicBezTo>
                <a:cubicBezTo>
                  <a:pt x="0" y="18372"/>
                  <a:pt x="4838" y="21599"/>
                  <a:pt x="10800" y="21599"/>
                </a:cubicBezTo>
                <a:cubicBezTo>
                  <a:pt x="16761" y="21599"/>
                  <a:pt x="21600" y="18372"/>
                  <a:pt x="21600" y="14400"/>
                </a:cubicBezTo>
                <a:cubicBezTo>
                  <a:pt x="21600" y="10427"/>
                  <a:pt x="16761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100" name="AutoShape 46"/>
          <p:cNvSpPr/>
          <p:nvPr/>
        </p:nvSpPr>
        <p:spPr bwMode="auto">
          <a:xfrm>
            <a:off x="8267700" y="2141538"/>
            <a:ext cx="360363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4" y="17549"/>
                </a:moveTo>
                <a:cubicBezTo>
                  <a:pt x="15513" y="17549"/>
                  <a:pt x="14343" y="15612"/>
                  <a:pt x="13809" y="12825"/>
                </a:cubicBezTo>
                <a:lnTo>
                  <a:pt x="15524" y="12825"/>
                </a:lnTo>
                <a:cubicBezTo>
                  <a:pt x="17038" y="12825"/>
                  <a:pt x="18224" y="11343"/>
                  <a:pt x="18224" y="9450"/>
                </a:cubicBezTo>
                <a:cubicBezTo>
                  <a:pt x="18224" y="7558"/>
                  <a:pt x="17038" y="6075"/>
                  <a:pt x="15524" y="6075"/>
                </a:cubicBezTo>
                <a:lnTo>
                  <a:pt x="13809" y="6075"/>
                </a:lnTo>
                <a:cubicBezTo>
                  <a:pt x="14343" y="3289"/>
                  <a:pt x="15513" y="1350"/>
                  <a:pt x="16874" y="1350"/>
                </a:cubicBezTo>
                <a:cubicBezTo>
                  <a:pt x="18739" y="1350"/>
                  <a:pt x="20249" y="4976"/>
                  <a:pt x="20249" y="9450"/>
                </a:cubicBezTo>
                <a:cubicBezTo>
                  <a:pt x="20249" y="13923"/>
                  <a:pt x="18739" y="17549"/>
                  <a:pt x="16874" y="17549"/>
                </a:cubicBezTo>
                <a:moveTo>
                  <a:pt x="8926" y="11482"/>
                </a:moveTo>
                <a:lnTo>
                  <a:pt x="8774" y="11482"/>
                </a:lnTo>
                <a:lnTo>
                  <a:pt x="8774" y="11475"/>
                </a:lnTo>
                <a:cubicBezTo>
                  <a:pt x="8028" y="11475"/>
                  <a:pt x="7424" y="10569"/>
                  <a:pt x="7424" y="9450"/>
                </a:cubicBezTo>
                <a:cubicBezTo>
                  <a:pt x="7424" y="8332"/>
                  <a:pt x="8028" y="7425"/>
                  <a:pt x="8774" y="7425"/>
                </a:cubicBezTo>
                <a:lnTo>
                  <a:pt x="8926" y="7425"/>
                </a:lnTo>
                <a:cubicBezTo>
                  <a:pt x="10200" y="7425"/>
                  <a:pt x="11391" y="6924"/>
                  <a:pt x="12441" y="6063"/>
                </a:cubicBezTo>
                <a:cubicBezTo>
                  <a:pt x="12248" y="7149"/>
                  <a:pt x="12149" y="8300"/>
                  <a:pt x="12149" y="9450"/>
                </a:cubicBezTo>
                <a:cubicBezTo>
                  <a:pt x="12149" y="10603"/>
                  <a:pt x="12248" y="11758"/>
                  <a:pt x="12442" y="12846"/>
                </a:cubicBezTo>
                <a:cubicBezTo>
                  <a:pt x="11393" y="11983"/>
                  <a:pt x="10200" y="11482"/>
                  <a:pt x="8926" y="11482"/>
                </a:cubicBezTo>
                <a:moveTo>
                  <a:pt x="8096" y="20249"/>
                </a:moveTo>
                <a:lnTo>
                  <a:pt x="5396" y="20249"/>
                </a:lnTo>
                <a:lnTo>
                  <a:pt x="5396" y="14175"/>
                </a:lnTo>
                <a:cubicBezTo>
                  <a:pt x="5396" y="13683"/>
                  <a:pt x="5264" y="13223"/>
                  <a:pt x="5033" y="12825"/>
                </a:cubicBezTo>
                <a:lnTo>
                  <a:pt x="5505" y="12825"/>
                </a:lnTo>
                <a:lnTo>
                  <a:pt x="5505" y="12832"/>
                </a:lnTo>
                <a:lnTo>
                  <a:pt x="7535" y="12832"/>
                </a:lnTo>
                <a:cubicBezTo>
                  <a:pt x="7463" y="13042"/>
                  <a:pt x="7421" y="13265"/>
                  <a:pt x="7421" y="13500"/>
                </a:cubicBezTo>
                <a:lnTo>
                  <a:pt x="7421" y="18225"/>
                </a:lnTo>
                <a:cubicBezTo>
                  <a:pt x="7421" y="18874"/>
                  <a:pt x="7784" y="19307"/>
                  <a:pt x="8001" y="19565"/>
                </a:cubicBezTo>
                <a:cubicBezTo>
                  <a:pt x="8031" y="19601"/>
                  <a:pt x="8065" y="19638"/>
                  <a:pt x="8096" y="19677"/>
                </a:cubicBezTo>
                <a:cubicBezTo>
                  <a:pt x="8096" y="19677"/>
                  <a:pt x="8096" y="20249"/>
                  <a:pt x="8096" y="20249"/>
                </a:cubicBezTo>
                <a:close/>
                <a:moveTo>
                  <a:pt x="1349" y="9450"/>
                </a:moveTo>
                <a:cubicBezTo>
                  <a:pt x="1349" y="8332"/>
                  <a:pt x="1953" y="7425"/>
                  <a:pt x="2699" y="7425"/>
                </a:cubicBezTo>
                <a:lnTo>
                  <a:pt x="7434" y="7425"/>
                </a:lnTo>
                <a:cubicBezTo>
                  <a:pt x="7014" y="7916"/>
                  <a:pt x="6749" y="8631"/>
                  <a:pt x="6749" y="9450"/>
                </a:cubicBezTo>
                <a:cubicBezTo>
                  <a:pt x="6749" y="10270"/>
                  <a:pt x="7014" y="10984"/>
                  <a:pt x="7434" y="11475"/>
                </a:cubicBezTo>
                <a:lnTo>
                  <a:pt x="2699" y="11475"/>
                </a:lnTo>
                <a:cubicBezTo>
                  <a:pt x="1953" y="11475"/>
                  <a:pt x="1349" y="10569"/>
                  <a:pt x="1349" y="9450"/>
                </a:cubicBezTo>
                <a:moveTo>
                  <a:pt x="13499" y="9450"/>
                </a:moveTo>
                <a:cubicBezTo>
                  <a:pt x="13499" y="8749"/>
                  <a:pt x="13540" y="8073"/>
                  <a:pt x="13610" y="7425"/>
                </a:cubicBezTo>
                <a:lnTo>
                  <a:pt x="15524" y="7425"/>
                </a:lnTo>
                <a:cubicBezTo>
                  <a:pt x="16269" y="7425"/>
                  <a:pt x="16874" y="8332"/>
                  <a:pt x="16874" y="9450"/>
                </a:cubicBezTo>
                <a:cubicBezTo>
                  <a:pt x="16874" y="10569"/>
                  <a:pt x="16269" y="11475"/>
                  <a:pt x="15524" y="11475"/>
                </a:cubicBezTo>
                <a:lnTo>
                  <a:pt x="13610" y="11475"/>
                </a:lnTo>
                <a:cubicBezTo>
                  <a:pt x="13540" y="10826"/>
                  <a:pt x="13499" y="10151"/>
                  <a:pt x="13499" y="9450"/>
                </a:cubicBezTo>
                <a:moveTo>
                  <a:pt x="16874" y="0"/>
                </a:moveTo>
                <a:cubicBezTo>
                  <a:pt x="15489" y="0"/>
                  <a:pt x="14400" y="951"/>
                  <a:pt x="13618" y="2420"/>
                </a:cubicBezTo>
                <a:lnTo>
                  <a:pt x="13604" y="2412"/>
                </a:lnTo>
                <a:cubicBezTo>
                  <a:pt x="12469" y="4635"/>
                  <a:pt x="10778" y="6075"/>
                  <a:pt x="8926" y="6075"/>
                </a:cubicBezTo>
                <a:lnTo>
                  <a:pt x="8479" y="6075"/>
                </a:lnTo>
                <a:lnTo>
                  <a:pt x="5505" y="6075"/>
                </a:lnTo>
                <a:lnTo>
                  <a:pt x="2699" y="6075"/>
                </a:lnTo>
                <a:cubicBezTo>
                  <a:pt x="1185" y="6075"/>
                  <a:pt x="0" y="7558"/>
                  <a:pt x="0" y="9450"/>
                </a:cubicBezTo>
                <a:cubicBezTo>
                  <a:pt x="0" y="11343"/>
                  <a:pt x="1185" y="12825"/>
                  <a:pt x="2699" y="12825"/>
                </a:cubicBezTo>
                <a:cubicBezTo>
                  <a:pt x="3443" y="12827"/>
                  <a:pt x="4046" y="13430"/>
                  <a:pt x="4046" y="14175"/>
                </a:cubicBezTo>
                <a:lnTo>
                  <a:pt x="4046" y="20249"/>
                </a:lnTo>
                <a:cubicBezTo>
                  <a:pt x="4046" y="20996"/>
                  <a:pt x="4651" y="21599"/>
                  <a:pt x="5396" y="21599"/>
                </a:cubicBezTo>
                <a:lnTo>
                  <a:pt x="8096" y="21599"/>
                </a:lnTo>
                <a:cubicBezTo>
                  <a:pt x="8842" y="21599"/>
                  <a:pt x="9446" y="20996"/>
                  <a:pt x="9446" y="20249"/>
                </a:cubicBezTo>
                <a:lnTo>
                  <a:pt x="9446" y="19575"/>
                </a:lnTo>
                <a:cubicBezTo>
                  <a:pt x="9446" y="18900"/>
                  <a:pt x="8771" y="18598"/>
                  <a:pt x="8771" y="18225"/>
                </a:cubicBezTo>
                <a:lnTo>
                  <a:pt x="8771" y="13500"/>
                </a:lnTo>
                <a:cubicBezTo>
                  <a:pt x="8771" y="13484"/>
                  <a:pt x="8781" y="13473"/>
                  <a:pt x="8782" y="13458"/>
                </a:cubicBezTo>
                <a:cubicBezTo>
                  <a:pt x="8789" y="13361"/>
                  <a:pt x="8815" y="13271"/>
                  <a:pt x="8859" y="13191"/>
                </a:cubicBezTo>
                <a:cubicBezTo>
                  <a:pt x="8871" y="13169"/>
                  <a:pt x="8884" y="13151"/>
                  <a:pt x="8898" y="13132"/>
                </a:cubicBezTo>
                <a:cubicBezTo>
                  <a:pt x="8952" y="13051"/>
                  <a:pt x="9020" y="12985"/>
                  <a:pt x="9103" y="12934"/>
                </a:cubicBezTo>
                <a:cubicBezTo>
                  <a:pt x="9107" y="12931"/>
                  <a:pt x="9108" y="12927"/>
                  <a:pt x="9112" y="12925"/>
                </a:cubicBezTo>
                <a:cubicBezTo>
                  <a:pt x="9115" y="12925"/>
                  <a:pt x="9117" y="12922"/>
                  <a:pt x="9120" y="12922"/>
                </a:cubicBezTo>
                <a:cubicBezTo>
                  <a:pt x="9174" y="12892"/>
                  <a:pt x="9238" y="12885"/>
                  <a:pt x="9299" y="12868"/>
                </a:cubicBezTo>
                <a:cubicBezTo>
                  <a:pt x="11003" y="13049"/>
                  <a:pt x="12545" y="14424"/>
                  <a:pt x="13604" y="16495"/>
                </a:cubicBezTo>
                <a:lnTo>
                  <a:pt x="13621" y="16487"/>
                </a:lnTo>
                <a:cubicBezTo>
                  <a:pt x="14404" y="17950"/>
                  <a:pt x="15490" y="18900"/>
                  <a:pt x="16874" y="18900"/>
                </a:cubicBezTo>
                <a:cubicBezTo>
                  <a:pt x="19977" y="18900"/>
                  <a:pt x="21600" y="14145"/>
                  <a:pt x="21600" y="9450"/>
                </a:cubicBezTo>
                <a:cubicBezTo>
                  <a:pt x="21600" y="4754"/>
                  <a:pt x="19977" y="0"/>
                  <a:pt x="16874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101" name="AutoShape 47"/>
          <p:cNvSpPr/>
          <p:nvPr/>
        </p:nvSpPr>
        <p:spPr bwMode="auto">
          <a:xfrm>
            <a:off x="7550150" y="2141538"/>
            <a:ext cx="358775" cy="358775"/>
          </a:xfrm>
          <a:custGeom>
            <a:avLst/>
            <a:gdLst>
              <a:gd name="T0" fmla="+- 0 10853 107"/>
              <a:gd name="T1" fmla="*/ T0 w 21493"/>
              <a:gd name="T2" fmla="*/ 10800 h 21600"/>
              <a:gd name="T3" fmla="+- 0 10853 107"/>
              <a:gd name="T4" fmla="*/ T3 w 21493"/>
              <a:gd name="T5" fmla="*/ 10800 h 21600"/>
              <a:gd name="T6" fmla="+- 0 10853 107"/>
              <a:gd name="T7" fmla="*/ T6 w 21493"/>
              <a:gd name="T8" fmla="*/ 10800 h 21600"/>
              <a:gd name="T9" fmla="+- 0 10853 107"/>
              <a:gd name="T10" fmla="*/ T9 w 2149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3" h="21600">
                <a:moveTo>
                  <a:pt x="20123" y="3375"/>
                </a:moveTo>
                <a:lnTo>
                  <a:pt x="8704" y="5400"/>
                </a:lnTo>
                <a:lnTo>
                  <a:pt x="8704" y="4725"/>
                </a:lnTo>
                <a:lnTo>
                  <a:pt x="8704" y="3375"/>
                </a:lnTo>
                <a:lnTo>
                  <a:pt x="20123" y="1350"/>
                </a:lnTo>
                <a:lnTo>
                  <a:pt x="20123" y="2700"/>
                </a:lnTo>
                <a:cubicBezTo>
                  <a:pt x="20123" y="2700"/>
                  <a:pt x="20123" y="3375"/>
                  <a:pt x="20123" y="3375"/>
                </a:cubicBezTo>
                <a:close/>
                <a:moveTo>
                  <a:pt x="17901" y="18014"/>
                </a:moveTo>
                <a:cubicBezTo>
                  <a:pt x="16291" y="18553"/>
                  <a:pt x="14628" y="18025"/>
                  <a:pt x="14187" y="16839"/>
                </a:cubicBezTo>
                <a:cubicBezTo>
                  <a:pt x="13745" y="15651"/>
                  <a:pt x="14691" y="14251"/>
                  <a:pt x="16300" y="13712"/>
                </a:cubicBezTo>
                <a:cubicBezTo>
                  <a:pt x="17910" y="13173"/>
                  <a:pt x="19573" y="13699"/>
                  <a:pt x="20014" y="14886"/>
                </a:cubicBezTo>
                <a:cubicBezTo>
                  <a:pt x="20456" y="16074"/>
                  <a:pt x="19510" y="17474"/>
                  <a:pt x="17901" y="18014"/>
                </a:cubicBezTo>
                <a:moveTo>
                  <a:pt x="5163" y="20039"/>
                </a:moveTo>
                <a:cubicBezTo>
                  <a:pt x="3554" y="20578"/>
                  <a:pt x="1890" y="20050"/>
                  <a:pt x="1450" y="18864"/>
                </a:cubicBezTo>
                <a:cubicBezTo>
                  <a:pt x="1008" y="17676"/>
                  <a:pt x="1954" y="16276"/>
                  <a:pt x="3562" y="15737"/>
                </a:cubicBezTo>
                <a:cubicBezTo>
                  <a:pt x="5172" y="15198"/>
                  <a:pt x="6836" y="15724"/>
                  <a:pt x="7277" y="16911"/>
                </a:cubicBezTo>
                <a:cubicBezTo>
                  <a:pt x="7719" y="18099"/>
                  <a:pt x="6773" y="19499"/>
                  <a:pt x="5163" y="20039"/>
                </a:cubicBezTo>
                <a:moveTo>
                  <a:pt x="21012" y="316"/>
                </a:moveTo>
                <a:cubicBezTo>
                  <a:pt x="20770" y="110"/>
                  <a:pt x="20463" y="0"/>
                  <a:pt x="20149" y="0"/>
                </a:cubicBezTo>
                <a:cubicBezTo>
                  <a:pt x="20072" y="0"/>
                  <a:pt x="19993" y="6"/>
                  <a:pt x="19916" y="21"/>
                </a:cubicBezTo>
                <a:lnTo>
                  <a:pt x="8497" y="2046"/>
                </a:lnTo>
                <a:cubicBezTo>
                  <a:pt x="7855" y="2159"/>
                  <a:pt x="7387" y="2719"/>
                  <a:pt x="7387" y="3375"/>
                </a:cubicBezTo>
                <a:lnTo>
                  <a:pt x="7387" y="4725"/>
                </a:lnTo>
                <a:lnTo>
                  <a:pt x="7387" y="5400"/>
                </a:lnTo>
                <a:lnTo>
                  <a:pt x="7387" y="14964"/>
                </a:lnTo>
                <a:cubicBezTo>
                  <a:pt x="6706" y="14467"/>
                  <a:pt x="5822" y="14175"/>
                  <a:pt x="4839" y="14175"/>
                </a:cubicBezTo>
                <a:cubicBezTo>
                  <a:pt x="4268" y="14175"/>
                  <a:pt x="3696" y="14269"/>
                  <a:pt x="3139" y="14455"/>
                </a:cubicBezTo>
                <a:cubicBezTo>
                  <a:pt x="1865" y="14882"/>
                  <a:pt x="843" y="15739"/>
                  <a:pt x="336" y="16807"/>
                </a:cubicBezTo>
                <a:cubicBezTo>
                  <a:pt x="-56" y="17633"/>
                  <a:pt x="-107" y="18530"/>
                  <a:pt x="192" y="19336"/>
                </a:cubicBezTo>
                <a:cubicBezTo>
                  <a:pt x="703" y="20711"/>
                  <a:pt x="2155" y="21599"/>
                  <a:pt x="3892" y="21599"/>
                </a:cubicBezTo>
                <a:cubicBezTo>
                  <a:pt x="4462" y="21599"/>
                  <a:pt x="5033" y="21506"/>
                  <a:pt x="5590" y="21319"/>
                </a:cubicBezTo>
                <a:cubicBezTo>
                  <a:pt x="6865" y="20893"/>
                  <a:pt x="7887" y="20036"/>
                  <a:pt x="8394" y="18969"/>
                </a:cubicBezTo>
                <a:cubicBezTo>
                  <a:pt x="8612" y="18509"/>
                  <a:pt x="8714" y="18027"/>
                  <a:pt x="8718" y="17549"/>
                </a:cubicBezTo>
                <a:lnTo>
                  <a:pt x="8730" y="17549"/>
                </a:lnTo>
                <a:lnTo>
                  <a:pt x="8730" y="6750"/>
                </a:lnTo>
                <a:cubicBezTo>
                  <a:pt x="8807" y="6750"/>
                  <a:pt x="8886" y="6743"/>
                  <a:pt x="8964" y="6730"/>
                </a:cubicBezTo>
                <a:lnTo>
                  <a:pt x="20149" y="4746"/>
                </a:lnTo>
                <a:lnTo>
                  <a:pt x="20149" y="12939"/>
                </a:lnTo>
                <a:cubicBezTo>
                  <a:pt x="19468" y="12442"/>
                  <a:pt x="18584" y="12150"/>
                  <a:pt x="17600" y="12150"/>
                </a:cubicBezTo>
                <a:cubicBezTo>
                  <a:pt x="17030" y="12150"/>
                  <a:pt x="16459" y="12244"/>
                  <a:pt x="15902" y="12430"/>
                </a:cubicBezTo>
                <a:cubicBezTo>
                  <a:pt x="14628" y="12857"/>
                  <a:pt x="13606" y="13714"/>
                  <a:pt x="13098" y="14782"/>
                </a:cubicBezTo>
                <a:cubicBezTo>
                  <a:pt x="12706" y="15608"/>
                  <a:pt x="12656" y="16505"/>
                  <a:pt x="12955" y="17311"/>
                </a:cubicBezTo>
                <a:cubicBezTo>
                  <a:pt x="13466" y="18686"/>
                  <a:pt x="14918" y="19575"/>
                  <a:pt x="16653" y="19575"/>
                </a:cubicBezTo>
                <a:cubicBezTo>
                  <a:pt x="17224" y="19575"/>
                  <a:pt x="17796" y="19481"/>
                  <a:pt x="18352" y="19294"/>
                </a:cubicBezTo>
                <a:cubicBezTo>
                  <a:pt x="19627" y="18868"/>
                  <a:pt x="20649" y="18011"/>
                  <a:pt x="21157" y="16944"/>
                </a:cubicBezTo>
                <a:cubicBezTo>
                  <a:pt x="21374" y="16484"/>
                  <a:pt x="21477" y="16002"/>
                  <a:pt x="21480" y="15525"/>
                </a:cubicBezTo>
                <a:lnTo>
                  <a:pt x="21493" y="15525"/>
                </a:lnTo>
                <a:lnTo>
                  <a:pt x="21493" y="3375"/>
                </a:lnTo>
                <a:lnTo>
                  <a:pt x="21493" y="2700"/>
                </a:lnTo>
                <a:lnTo>
                  <a:pt x="21493" y="1350"/>
                </a:lnTo>
                <a:cubicBezTo>
                  <a:pt x="21493" y="951"/>
                  <a:pt x="21317" y="572"/>
                  <a:pt x="21012" y="31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6853689" y="2141343"/>
            <a:ext cx="314346" cy="359165"/>
            <a:chOff x="6853689" y="2141343"/>
            <a:chExt cx="314346" cy="359165"/>
          </a:xfrm>
          <a:solidFill>
            <a:schemeClr val="bg1"/>
          </a:solidFill>
        </p:grpSpPr>
        <p:sp>
          <p:nvSpPr>
            <p:cNvPr id="103" name="AutoShape 48"/>
            <p:cNvSpPr/>
            <p:nvPr/>
          </p:nvSpPr>
          <p:spPr bwMode="auto">
            <a:xfrm>
              <a:off x="6853689" y="2141343"/>
              <a:ext cx="314346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04" name="AutoShape 49"/>
            <p:cNvSpPr/>
            <p:nvPr/>
          </p:nvSpPr>
          <p:spPr bwMode="auto">
            <a:xfrm>
              <a:off x="7100498" y="2421922"/>
              <a:ext cx="22717" cy="2210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05" name="AutoShape 50"/>
            <p:cNvSpPr/>
            <p:nvPr/>
          </p:nvSpPr>
          <p:spPr bwMode="auto">
            <a:xfrm>
              <a:off x="7100498" y="2354387"/>
              <a:ext cx="22717" cy="227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06" name="AutoShape 51"/>
            <p:cNvSpPr/>
            <p:nvPr/>
          </p:nvSpPr>
          <p:spPr bwMode="auto">
            <a:xfrm>
              <a:off x="7100498" y="2286850"/>
              <a:ext cx="22717" cy="227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6111875" y="2141538"/>
            <a:ext cx="360363" cy="358775"/>
            <a:chOff x="6111875" y="2141538"/>
            <a:chExt cx="360363" cy="358775"/>
          </a:xfrm>
          <a:solidFill>
            <a:schemeClr val="bg1"/>
          </a:solidFill>
        </p:grpSpPr>
        <p:sp>
          <p:nvSpPr>
            <p:cNvPr id="108" name="AutoShape 52"/>
            <p:cNvSpPr/>
            <p:nvPr/>
          </p:nvSpPr>
          <p:spPr bwMode="auto">
            <a:xfrm>
              <a:off x="6111875" y="2141538"/>
              <a:ext cx="360363" cy="358775"/>
            </a:xfrm>
            <a:custGeom>
              <a:avLst/>
              <a:gdLst>
                <a:gd name="T0" fmla="+- 0 10800 87"/>
                <a:gd name="T1" fmla="*/ T0 w 21426"/>
                <a:gd name="T2" fmla="+- 0 10799 73"/>
                <a:gd name="T3" fmla="*/ 10799 h 21453"/>
                <a:gd name="T4" fmla="+- 0 10800 87"/>
                <a:gd name="T5" fmla="*/ T4 w 21426"/>
                <a:gd name="T6" fmla="+- 0 10799 73"/>
                <a:gd name="T7" fmla="*/ 10799 h 21453"/>
                <a:gd name="T8" fmla="+- 0 10800 87"/>
                <a:gd name="T9" fmla="*/ T8 w 21426"/>
                <a:gd name="T10" fmla="+- 0 10799 73"/>
                <a:gd name="T11" fmla="*/ 10799 h 21453"/>
                <a:gd name="T12" fmla="+- 0 10800 87"/>
                <a:gd name="T13" fmla="*/ T12 w 21426"/>
                <a:gd name="T14" fmla="+- 0 10799 73"/>
                <a:gd name="T15" fmla="*/ 10799 h 2145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26" h="21453">
                  <a:moveTo>
                    <a:pt x="8034" y="20112"/>
                  </a:moveTo>
                  <a:cubicBezTo>
                    <a:pt x="5816" y="17892"/>
                    <a:pt x="3556" y="15628"/>
                    <a:pt x="1338" y="13408"/>
                  </a:cubicBezTo>
                  <a:cubicBezTo>
                    <a:pt x="3241" y="7240"/>
                    <a:pt x="11488" y="7509"/>
                    <a:pt x="13391" y="1341"/>
                  </a:cubicBezTo>
                  <a:cubicBezTo>
                    <a:pt x="15609" y="3560"/>
                    <a:pt x="17869" y="5825"/>
                    <a:pt x="20087" y="8045"/>
                  </a:cubicBezTo>
                  <a:cubicBezTo>
                    <a:pt x="18184" y="14212"/>
                    <a:pt x="9937" y="13944"/>
                    <a:pt x="8034" y="20112"/>
                  </a:cubicBezTo>
                  <a:moveTo>
                    <a:pt x="21034" y="7097"/>
                  </a:moveTo>
                  <a:lnTo>
                    <a:pt x="14338" y="393"/>
                  </a:lnTo>
                  <a:cubicBezTo>
                    <a:pt x="14006" y="60"/>
                    <a:pt x="13525" y="-73"/>
                    <a:pt x="13069" y="39"/>
                  </a:cubicBezTo>
                  <a:cubicBezTo>
                    <a:pt x="12828" y="98"/>
                    <a:pt x="12614" y="222"/>
                    <a:pt x="12444" y="393"/>
                  </a:cubicBezTo>
                  <a:cubicBezTo>
                    <a:pt x="12292" y="545"/>
                    <a:pt x="12177" y="733"/>
                    <a:pt x="12112" y="944"/>
                  </a:cubicBezTo>
                  <a:cubicBezTo>
                    <a:pt x="11808" y="1929"/>
                    <a:pt x="11283" y="2785"/>
                    <a:pt x="10507" y="3562"/>
                  </a:cubicBezTo>
                  <a:cubicBezTo>
                    <a:pt x="9471" y="4598"/>
                    <a:pt x="8121" y="5384"/>
                    <a:pt x="6693" y="6214"/>
                  </a:cubicBezTo>
                  <a:cubicBezTo>
                    <a:pt x="5177" y="7094"/>
                    <a:pt x="3611" y="8006"/>
                    <a:pt x="2328" y="9290"/>
                  </a:cubicBezTo>
                  <a:cubicBezTo>
                    <a:pt x="1237" y="10383"/>
                    <a:pt x="493" y="11600"/>
                    <a:pt x="59" y="13011"/>
                  </a:cubicBezTo>
                  <a:cubicBezTo>
                    <a:pt x="-87" y="13488"/>
                    <a:pt x="40" y="14004"/>
                    <a:pt x="391" y="14356"/>
                  </a:cubicBezTo>
                  <a:lnTo>
                    <a:pt x="7087" y="21060"/>
                  </a:lnTo>
                  <a:cubicBezTo>
                    <a:pt x="7419" y="21393"/>
                    <a:pt x="7900" y="21526"/>
                    <a:pt x="8356" y="21414"/>
                  </a:cubicBezTo>
                  <a:cubicBezTo>
                    <a:pt x="8597" y="21354"/>
                    <a:pt x="8811" y="21231"/>
                    <a:pt x="8981" y="21060"/>
                  </a:cubicBezTo>
                  <a:cubicBezTo>
                    <a:pt x="9133" y="20908"/>
                    <a:pt x="9248" y="20720"/>
                    <a:pt x="9314" y="20508"/>
                  </a:cubicBezTo>
                  <a:cubicBezTo>
                    <a:pt x="9617" y="19523"/>
                    <a:pt x="10142" y="18667"/>
                    <a:pt x="10918" y="17890"/>
                  </a:cubicBezTo>
                  <a:cubicBezTo>
                    <a:pt x="11954" y="16853"/>
                    <a:pt x="13304" y="16069"/>
                    <a:pt x="14733" y="15239"/>
                  </a:cubicBezTo>
                  <a:cubicBezTo>
                    <a:pt x="16248" y="14357"/>
                    <a:pt x="17814" y="13446"/>
                    <a:pt x="19097" y="12162"/>
                  </a:cubicBezTo>
                  <a:cubicBezTo>
                    <a:pt x="20188" y="11070"/>
                    <a:pt x="20932" y="9852"/>
                    <a:pt x="21366" y="8440"/>
                  </a:cubicBezTo>
                  <a:cubicBezTo>
                    <a:pt x="21512" y="7965"/>
                    <a:pt x="21385" y="7448"/>
                    <a:pt x="21034" y="7097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09" name="AutoShape 53"/>
            <p:cNvSpPr/>
            <p:nvPr/>
          </p:nvSpPr>
          <p:spPr bwMode="auto">
            <a:xfrm>
              <a:off x="6248400" y="2265363"/>
              <a:ext cx="96838" cy="100012"/>
            </a:xfrm>
            <a:custGeom>
              <a:avLst/>
              <a:gdLst>
                <a:gd name="T0" fmla="+- 0 10801 59"/>
                <a:gd name="T1" fmla="*/ T0 w 21484"/>
                <a:gd name="T2" fmla="+- 0 10799 41"/>
                <a:gd name="T3" fmla="*/ 10799 h 21516"/>
                <a:gd name="T4" fmla="+- 0 10801 59"/>
                <a:gd name="T5" fmla="*/ T4 w 21484"/>
                <a:gd name="T6" fmla="+- 0 10799 41"/>
                <a:gd name="T7" fmla="*/ 10799 h 21516"/>
                <a:gd name="T8" fmla="+- 0 10801 59"/>
                <a:gd name="T9" fmla="*/ T8 w 21484"/>
                <a:gd name="T10" fmla="+- 0 10799 41"/>
                <a:gd name="T11" fmla="*/ 10799 h 21516"/>
                <a:gd name="T12" fmla="+- 0 10801 59"/>
                <a:gd name="T13" fmla="*/ T12 w 21484"/>
                <a:gd name="T14" fmla="+- 0 10799 41"/>
                <a:gd name="T15" fmla="*/ 10799 h 215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84" h="21516">
                  <a:moveTo>
                    <a:pt x="17511" y="14987"/>
                  </a:moveTo>
                  <a:cubicBezTo>
                    <a:pt x="17287" y="15384"/>
                    <a:pt x="17032" y="15740"/>
                    <a:pt x="16731" y="16049"/>
                  </a:cubicBezTo>
                  <a:cubicBezTo>
                    <a:pt x="15340" y="14692"/>
                    <a:pt x="13947" y="13205"/>
                    <a:pt x="12559" y="11675"/>
                  </a:cubicBezTo>
                  <a:cubicBezTo>
                    <a:pt x="12912" y="11521"/>
                    <a:pt x="13287" y="11362"/>
                    <a:pt x="13689" y="11198"/>
                  </a:cubicBezTo>
                  <a:cubicBezTo>
                    <a:pt x="14092" y="11034"/>
                    <a:pt x="14494" y="10927"/>
                    <a:pt x="14895" y="10861"/>
                  </a:cubicBezTo>
                  <a:cubicBezTo>
                    <a:pt x="15308" y="10801"/>
                    <a:pt x="15715" y="10819"/>
                    <a:pt x="16122" y="10913"/>
                  </a:cubicBezTo>
                  <a:cubicBezTo>
                    <a:pt x="16527" y="11011"/>
                    <a:pt x="16909" y="11222"/>
                    <a:pt x="17262" y="11554"/>
                  </a:cubicBezTo>
                  <a:cubicBezTo>
                    <a:pt x="17612" y="11890"/>
                    <a:pt x="17835" y="12244"/>
                    <a:pt x="17923" y="12620"/>
                  </a:cubicBezTo>
                  <a:cubicBezTo>
                    <a:pt x="18020" y="13004"/>
                    <a:pt x="18025" y="13392"/>
                    <a:pt x="17958" y="13789"/>
                  </a:cubicBezTo>
                  <a:cubicBezTo>
                    <a:pt x="17883" y="14187"/>
                    <a:pt x="17738" y="14585"/>
                    <a:pt x="17511" y="14987"/>
                  </a:cubicBezTo>
                  <a:moveTo>
                    <a:pt x="5799" y="10193"/>
                  </a:moveTo>
                  <a:cubicBezTo>
                    <a:pt x="5096" y="10221"/>
                    <a:pt x="4482" y="9996"/>
                    <a:pt x="3946" y="9496"/>
                  </a:cubicBezTo>
                  <a:cubicBezTo>
                    <a:pt x="3717" y="9285"/>
                    <a:pt x="3558" y="9028"/>
                    <a:pt x="3461" y="8724"/>
                  </a:cubicBezTo>
                  <a:cubicBezTo>
                    <a:pt x="3359" y="8420"/>
                    <a:pt x="3326" y="8088"/>
                    <a:pt x="3366" y="7723"/>
                  </a:cubicBezTo>
                  <a:cubicBezTo>
                    <a:pt x="3397" y="7363"/>
                    <a:pt x="3509" y="6989"/>
                    <a:pt x="3703" y="6610"/>
                  </a:cubicBezTo>
                  <a:cubicBezTo>
                    <a:pt x="3889" y="6231"/>
                    <a:pt x="4160" y="5852"/>
                    <a:pt x="4510" y="5487"/>
                  </a:cubicBezTo>
                  <a:cubicBezTo>
                    <a:pt x="5768" y="6694"/>
                    <a:pt x="7022" y="8018"/>
                    <a:pt x="8282" y="9388"/>
                  </a:cubicBezTo>
                  <a:cubicBezTo>
                    <a:pt x="7330" y="9893"/>
                    <a:pt x="6501" y="10164"/>
                    <a:pt x="5799" y="10193"/>
                  </a:cubicBezTo>
                  <a:moveTo>
                    <a:pt x="19678" y="8570"/>
                  </a:moveTo>
                  <a:cubicBezTo>
                    <a:pt x="18868" y="7915"/>
                    <a:pt x="18055" y="7470"/>
                    <a:pt x="17235" y="7250"/>
                  </a:cubicBezTo>
                  <a:cubicBezTo>
                    <a:pt x="16421" y="7031"/>
                    <a:pt x="15603" y="6942"/>
                    <a:pt x="14779" y="6998"/>
                  </a:cubicBezTo>
                  <a:cubicBezTo>
                    <a:pt x="13964" y="7059"/>
                    <a:pt x="13130" y="7236"/>
                    <a:pt x="12296" y="7545"/>
                  </a:cubicBezTo>
                  <a:cubicBezTo>
                    <a:pt x="11462" y="7859"/>
                    <a:pt x="10625" y="8200"/>
                    <a:pt x="9782" y="8593"/>
                  </a:cubicBezTo>
                  <a:cubicBezTo>
                    <a:pt x="8448" y="7115"/>
                    <a:pt x="7114" y="5658"/>
                    <a:pt x="5778" y="4299"/>
                  </a:cubicBezTo>
                  <a:cubicBezTo>
                    <a:pt x="6382" y="3775"/>
                    <a:pt x="6963" y="3509"/>
                    <a:pt x="7526" y="3490"/>
                  </a:cubicBezTo>
                  <a:cubicBezTo>
                    <a:pt x="8088" y="3467"/>
                    <a:pt x="8631" y="3523"/>
                    <a:pt x="9145" y="3649"/>
                  </a:cubicBezTo>
                  <a:cubicBezTo>
                    <a:pt x="9669" y="3775"/>
                    <a:pt x="10149" y="3883"/>
                    <a:pt x="10590" y="3967"/>
                  </a:cubicBezTo>
                  <a:cubicBezTo>
                    <a:pt x="11038" y="4051"/>
                    <a:pt x="11424" y="3958"/>
                    <a:pt x="11765" y="3682"/>
                  </a:cubicBezTo>
                  <a:cubicBezTo>
                    <a:pt x="12123" y="3382"/>
                    <a:pt x="12321" y="2994"/>
                    <a:pt x="12351" y="2526"/>
                  </a:cubicBezTo>
                  <a:cubicBezTo>
                    <a:pt x="12376" y="2054"/>
                    <a:pt x="12189" y="1596"/>
                    <a:pt x="11782" y="1147"/>
                  </a:cubicBezTo>
                  <a:cubicBezTo>
                    <a:pt x="11258" y="569"/>
                    <a:pt x="10630" y="216"/>
                    <a:pt x="9872" y="85"/>
                  </a:cubicBezTo>
                  <a:cubicBezTo>
                    <a:pt x="9126" y="-41"/>
                    <a:pt x="8358" y="-30"/>
                    <a:pt x="7564" y="136"/>
                  </a:cubicBezTo>
                  <a:cubicBezTo>
                    <a:pt x="6780" y="309"/>
                    <a:pt x="6032" y="595"/>
                    <a:pt x="5324" y="997"/>
                  </a:cubicBezTo>
                  <a:cubicBezTo>
                    <a:pt x="4617" y="1399"/>
                    <a:pt x="4048" y="1811"/>
                    <a:pt x="3626" y="2213"/>
                  </a:cubicBezTo>
                  <a:cubicBezTo>
                    <a:pt x="3464" y="2066"/>
                    <a:pt x="3302" y="1918"/>
                    <a:pt x="3141" y="1773"/>
                  </a:cubicBezTo>
                  <a:cubicBezTo>
                    <a:pt x="2963" y="1614"/>
                    <a:pt x="2739" y="1530"/>
                    <a:pt x="2471" y="1535"/>
                  </a:cubicBezTo>
                  <a:cubicBezTo>
                    <a:pt x="2200" y="1535"/>
                    <a:pt x="1977" y="1647"/>
                    <a:pt x="1793" y="1853"/>
                  </a:cubicBezTo>
                  <a:cubicBezTo>
                    <a:pt x="1615" y="2054"/>
                    <a:pt x="1530" y="2288"/>
                    <a:pt x="1565" y="2536"/>
                  </a:cubicBezTo>
                  <a:cubicBezTo>
                    <a:pt x="1589" y="2793"/>
                    <a:pt x="1696" y="2989"/>
                    <a:pt x="1880" y="3139"/>
                  </a:cubicBezTo>
                  <a:cubicBezTo>
                    <a:pt x="2044" y="3270"/>
                    <a:pt x="2203" y="3401"/>
                    <a:pt x="2364" y="3537"/>
                  </a:cubicBezTo>
                  <a:cubicBezTo>
                    <a:pt x="1731" y="4276"/>
                    <a:pt x="1207" y="5094"/>
                    <a:pt x="795" y="5957"/>
                  </a:cubicBezTo>
                  <a:cubicBezTo>
                    <a:pt x="378" y="6820"/>
                    <a:pt x="130" y="7676"/>
                    <a:pt x="37" y="8509"/>
                  </a:cubicBezTo>
                  <a:cubicBezTo>
                    <a:pt x="-59" y="9346"/>
                    <a:pt x="33" y="10113"/>
                    <a:pt x="298" y="10824"/>
                  </a:cubicBezTo>
                  <a:cubicBezTo>
                    <a:pt x="566" y="11540"/>
                    <a:pt x="1056" y="12148"/>
                    <a:pt x="1774" y="12723"/>
                  </a:cubicBezTo>
                  <a:cubicBezTo>
                    <a:pt x="2942" y="13658"/>
                    <a:pt x="4321" y="14056"/>
                    <a:pt x="5915" y="13967"/>
                  </a:cubicBezTo>
                  <a:cubicBezTo>
                    <a:pt x="7507" y="13874"/>
                    <a:pt x="9223" y="13415"/>
                    <a:pt x="11064" y="12461"/>
                  </a:cubicBezTo>
                  <a:cubicBezTo>
                    <a:pt x="12532" y="14093"/>
                    <a:pt x="14002" y="15716"/>
                    <a:pt x="15470" y="17223"/>
                  </a:cubicBezTo>
                  <a:cubicBezTo>
                    <a:pt x="14849" y="17728"/>
                    <a:pt x="14305" y="18018"/>
                    <a:pt x="13826" y="18111"/>
                  </a:cubicBezTo>
                  <a:cubicBezTo>
                    <a:pt x="13344" y="18210"/>
                    <a:pt x="12917" y="18200"/>
                    <a:pt x="12530" y="18088"/>
                  </a:cubicBezTo>
                  <a:cubicBezTo>
                    <a:pt x="12142" y="17971"/>
                    <a:pt x="11782" y="17803"/>
                    <a:pt x="11455" y="17587"/>
                  </a:cubicBezTo>
                  <a:cubicBezTo>
                    <a:pt x="11125" y="17368"/>
                    <a:pt x="10799" y="17181"/>
                    <a:pt x="10474" y="17026"/>
                  </a:cubicBezTo>
                  <a:cubicBezTo>
                    <a:pt x="10154" y="16872"/>
                    <a:pt x="9823" y="16788"/>
                    <a:pt x="9486" y="16783"/>
                  </a:cubicBezTo>
                  <a:cubicBezTo>
                    <a:pt x="9145" y="16778"/>
                    <a:pt x="8785" y="16937"/>
                    <a:pt x="8388" y="17265"/>
                  </a:cubicBezTo>
                  <a:cubicBezTo>
                    <a:pt x="7981" y="17606"/>
                    <a:pt x="7777" y="18004"/>
                    <a:pt x="7777" y="18453"/>
                  </a:cubicBezTo>
                  <a:cubicBezTo>
                    <a:pt x="7777" y="18897"/>
                    <a:pt x="7991" y="19351"/>
                    <a:pt x="8408" y="19809"/>
                  </a:cubicBezTo>
                  <a:cubicBezTo>
                    <a:pt x="8830" y="20268"/>
                    <a:pt x="9379" y="20651"/>
                    <a:pt x="10042" y="20955"/>
                  </a:cubicBezTo>
                  <a:cubicBezTo>
                    <a:pt x="10708" y="21259"/>
                    <a:pt x="11455" y="21451"/>
                    <a:pt x="12279" y="21502"/>
                  </a:cubicBezTo>
                  <a:cubicBezTo>
                    <a:pt x="13103" y="21559"/>
                    <a:pt x="13970" y="21437"/>
                    <a:pt x="14886" y="21109"/>
                  </a:cubicBezTo>
                  <a:cubicBezTo>
                    <a:pt x="15807" y="20787"/>
                    <a:pt x="16721" y="20202"/>
                    <a:pt x="17617" y="19332"/>
                  </a:cubicBezTo>
                  <a:cubicBezTo>
                    <a:pt x="18051" y="19739"/>
                    <a:pt x="18489" y="20127"/>
                    <a:pt x="18921" y="20501"/>
                  </a:cubicBezTo>
                  <a:cubicBezTo>
                    <a:pt x="19107" y="20656"/>
                    <a:pt x="19328" y="20731"/>
                    <a:pt x="19601" y="20712"/>
                  </a:cubicBezTo>
                  <a:cubicBezTo>
                    <a:pt x="19861" y="20703"/>
                    <a:pt x="20090" y="20586"/>
                    <a:pt x="20269" y="20375"/>
                  </a:cubicBezTo>
                  <a:cubicBezTo>
                    <a:pt x="20455" y="20160"/>
                    <a:pt x="20532" y="19921"/>
                    <a:pt x="20503" y="19674"/>
                  </a:cubicBezTo>
                  <a:cubicBezTo>
                    <a:pt x="20477" y="19421"/>
                    <a:pt x="20371" y="19229"/>
                    <a:pt x="20192" y="19089"/>
                  </a:cubicBezTo>
                  <a:cubicBezTo>
                    <a:pt x="19755" y="18752"/>
                    <a:pt x="19321" y="18397"/>
                    <a:pt x="18884" y="18022"/>
                  </a:cubicBezTo>
                  <a:cubicBezTo>
                    <a:pt x="19626" y="17143"/>
                    <a:pt x="20221" y="16217"/>
                    <a:pt x="20664" y="15300"/>
                  </a:cubicBezTo>
                  <a:cubicBezTo>
                    <a:pt x="21103" y="14379"/>
                    <a:pt x="21367" y="13490"/>
                    <a:pt x="21453" y="12667"/>
                  </a:cubicBezTo>
                  <a:cubicBezTo>
                    <a:pt x="21540" y="11839"/>
                    <a:pt x="21439" y="11091"/>
                    <a:pt x="21159" y="10412"/>
                  </a:cubicBezTo>
                  <a:cubicBezTo>
                    <a:pt x="20880" y="9725"/>
                    <a:pt x="20386" y="9135"/>
                    <a:pt x="19678" y="857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10" name="AutoShape 54"/>
            <p:cNvSpPr/>
            <p:nvPr/>
          </p:nvSpPr>
          <p:spPr bwMode="auto">
            <a:xfrm>
              <a:off x="6235700" y="2387600"/>
              <a:ext cx="55563" cy="57150"/>
            </a:xfrm>
            <a:custGeom>
              <a:avLst/>
              <a:gdLst>
                <a:gd name="T0" fmla="+- 0 10791 197"/>
                <a:gd name="T1" fmla="*/ T0 w 21188"/>
                <a:gd name="T2" fmla="+- 0 10794 193"/>
                <a:gd name="T3" fmla="*/ 10794 h 21203"/>
                <a:gd name="T4" fmla="+- 0 10791 197"/>
                <a:gd name="T5" fmla="*/ T4 w 21188"/>
                <a:gd name="T6" fmla="+- 0 10794 193"/>
                <a:gd name="T7" fmla="*/ 10794 h 21203"/>
                <a:gd name="T8" fmla="+- 0 10791 197"/>
                <a:gd name="T9" fmla="*/ T8 w 21188"/>
                <a:gd name="T10" fmla="+- 0 10794 193"/>
                <a:gd name="T11" fmla="*/ 10794 h 21203"/>
                <a:gd name="T12" fmla="+- 0 10791 197"/>
                <a:gd name="T13" fmla="*/ T12 w 21188"/>
                <a:gd name="T14" fmla="+- 0 10794 193"/>
                <a:gd name="T15" fmla="*/ 10794 h 2120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8" h="21203">
                  <a:moveTo>
                    <a:pt x="17615" y="468"/>
                  </a:moveTo>
                  <a:lnTo>
                    <a:pt x="17606" y="468"/>
                  </a:lnTo>
                  <a:cubicBezTo>
                    <a:pt x="14870" y="2476"/>
                    <a:pt x="12200" y="4590"/>
                    <a:pt x="9727" y="6958"/>
                  </a:cubicBezTo>
                  <a:cubicBezTo>
                    <a:pt x="7348" y="9227"/>
                    <a:pt x="5200" y="11619"/>
                    <a:pt x="3329" y="14060"/>
                  </a:cubicBezTo>
                  <a:lnTo>
                    <a:pt x="341" y="17962"/>
                  </a:lnTo>
                  <a:lnTo>
                    <a:pt x="350" y="17970"/>
                  </a:lnTo>
                  <a:cubicBezTo>
                    <a:pt x="-197" y="18786"/>
                    <a:pt x="-106" y="19880"/>
                    <a:pt x="638" y="20590"/>
                  </a:cubicBezTo>
                  <a:cubicBezTo>
                    <a:pt x="1491" y="21407"/>
                    <a:pt x="2889" y="21407"/>
                    <a:pt x="3746" y="20590"/>
                  </a:cubicBezTo>
                  <a:cubicBezTo>
                    <a:pt x="3877" y="20460"/>
                    <a:pt x="3984" y="20321"/>
                    <a:pt x="4069" y="20174"/>
                  </a:cubicBezTo>
                  <a:lnTo>
                    <a:pt x="6867" y="16517"/>
                  </a:lnTo>
                  <a:cubicBezTo>
                    <a:pt x="8601" y="14255"/>
                    <a:pt x="10606" y="12027"/>
                    <a:pt x="12824" y="9913"/>
                  </a:cubicBezTo>
                  <a:cubicBezTo>
                    <a:pt x="15281" y="7570"/>
                    <a:pt x="17557" y="5758"/>
                    <a:pt x="20329" y="3749"/>
                  </a:cubicBezTo>
                  <a:lnTo>
                    <a:pt x="20321" y="3741"/>
                  </a:lnTo>
                  <a:cubicBezTo>
                    <a:pt x="20400" y="3684"/>
                    <a:pt x="20473" y="3635"/>
                    <a:pt x="20543" y="3570"/>
                  </a:cubicBezTo>
                  <a:cubicBezTo>
                    <a:pt x="21402" y="2753"/>
                    <a:pt x="21402" y="1427"/>
                    <a:pt x="20543" y="606"/>
                  </a:cubicBezTo>
                  <a:cubicBezTo>
                    <a:pt x="19742" y="-161"/>
                    <a:pt x="18472" y="-193"/>
                    <a:pt x="17615" y="46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11" name="AutoShape 55"/>
            <p:cNvSpPr/>
            <p:nvPr/>
          </p:nvSpPr>
          <p:spPr bwMode="auto">
            <a:xfrm>
              <a:off x="6292850" y="2197100"/>
              <a:ext cx="55563" cy="57150"/>
            </a:xfrm>
            <a:custGeom>
              <a:avLst/>
              <a:gdLst>
                <a:gd name="T0" fmla="+- 0 10803 213"/>
                <a:gd name="T1" fmla="*/ T0 w 21180"/>
                <a:gd name="T2" fmla="+- 0 10801 203"/>
                <a:gd name="T3" fmla="*/ 10801 h 21196"/>
                <a:gd name="T4" fmla="+- 0 10803 213"/>
                <a:gd name="T5" fmla="*/ T4 w 21180"/>
                <a:gd name="T6" fmla="+- 0 10801 203"/>
                <a:gd name="T7" fmla="*/ 10801 h 21196"/>
                <a:gd name="T8" fmla="+- 0 10803 213"/>
                <a:gd name="T9" fmla="*/ T8 w 21180"/>
                <a:gd name="T10" fmla="+- 0 10801 203"/>
                <a:gd name="T11" fmla="*/ 10801 h 21196"/>
                <a:gd name="T12" fmla="+- 0 10803 213"/>
                <a:gd name="T13" fmla="*/ T12 w 21180"/>
                <a:gd name="T14" fmla="+- 0 10801 203"/>
                <a:gd name="T15" fmla="*/ 10801 h 2119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80" h="21196">
                  <a:moveTo>
                    <a:pt x="8372" y="11356"/>
                  </a:moveTo>
                  <a:cubicBezTo>
                    <a:pt x="6122" y="13508"/>
                    <a:pt x="3675" y="15444"/>
                    <a:pt x="1144" y="17292"/>
                  </a:cubicBezTo>
                  <a:cubicBezTo>
                    <a:pt x="963" y="17388"/>
                    <a:pt x="786" y="17493"/>
                    <a:pt x="637" y="17645"/>
                  </a:cubicBezTo>
                  <a:cubicBezTo>
                    <a:pt x="-213" y="18457"/>
                    <a:pt x="-213" y="19774"/>
                    <a:pt x="637" y="20585"/>
                  </a:cubicBezTo>
                  <a:cubicBezTo>
                    <a:pt x="1464" y="21380"/>
                    <a:pt x="2796" y="21397"/>
                    <a:pt x="3652" y="20641"/>
                  </a:cubicBezTo>
                  <a:lnTo>
                    <a:pt x="3665" y="20649"/>
                  </a:lnTo>
                  <a:cubicBezTo>
                    <a:pt x="6364" y="18673"/>
                    <a:pt x="8988" y="16581"/>
                    <a:pt x="11419" y="14263"/>
                  </a:cubicBezTo>
                  <a:cubicBezTo>
                    <a:pt x="13759" y="12030"/>
                    <a:pt x="15873" y="9685"/>
                    <a:pt x="17715" y="7283"/>
                  </a:cubicBezTo>
                  <a:lnTo>
                    <a:pt x="20663" y="3427"/>
                  </a:lnTo>
                  <a:lnTo>
                    <a:pt x="20654" y="3419"/>
                  </a:lnTo>
                  <a:cubicBezTo>
                    <a:pt x="21386" y="2600"/>
                    <a:pt x="21357" y="1379"/>
                    <a:pt x="20541" y="608"/>
                  </a:cubicBezTo>
                  <a:cubicBezTo>
                    <a:pt x="19697" y="-203"/>
                    <a:pt x="18323" y="-203"/>
                    <a:pt x="17468" y="608"/>
                  </a:cubicBezTo>
                  <a:cubicBezTo>
                    <a:pt x="17313" y="760"/>
                    <a:pt x="17197" y="937"/>
                    <a:pt x="17094" y="1114"/>
                  </a:cubicBezTo>
                  <a:lnTo>
                    <a:pt x="14228" y="4857"/>
                  </a:lnTo>
                  <a:cubicBezTo>
                    <a:pt x="12526" y="7090"/>
                    <a:pt x="10552" y="9275"/>
                    <a:pt x="8372" y="1135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5394312" y="2141343"/>
            <a:ext cx="359165" cy="359165"/>
            <a:chOff x="5394312" y="2141343"/>
            <a:chExt cx="359165" cy="359165"/>
          </a:xfrm>
          <a:solidFill>
            <a:schemeClr val="bg1"/>
          </a:solidFill>
        </p:grpSpPr>
        <p:sp>
          <p:nvSpPr>
            <p:cNvPr id="113" name="AutoShape 56"/>
            <p:cNvSpPr/>
            <p:nvPr/>
          </p:nvSpPr>
          <p:spPr bwMode="auto">
            <a:xfrm>
              <a:off x="5394312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14" name="AutoShape 57"/>
            <p:cNvSpPr/>
            <p:nvPr/>
          </p:nvSpPr>
          <p:spPr bwMode="auto">
            <a:xfrm>
              <a:off x="5641124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15" name="AutoShape 58"/>
            <p:cNvSpPr/>
            <p:nvPr/>
          </p:nvSpPr>
          <p:spPr bwMode="auto">
            <a:xfrm>
              <a:off x="5517718" y="2141343"/>
              <a:ext cx="11235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</p:grpSp>
      <p:sp>
        <p:nvSpPr>
          <p:cNvPr id="116" name="AutoShape 59"/>
          <p:cNvSpPr/>
          <p:nvPr/>
        </p:nvSpPr>
        <p:spPr bwMode="auto">
          <a:xfrm>
            <a:off x="4675188" y="2141538"/>
            <a:ext cx="360362" cy="35877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117" name="AutoShape 60"/>
          <p:cNvSpPr/>
          <p:nvPr/>
        </p:nvSpPr>
        <p:spPr bwMode="auto">
          <a:xfrm>
            <a:off x="8437563" y="1522413"/>
            <a:ext cx="22225" cy="238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21599"/>
                </a:move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  <a:cubicBezTo>
                  <a:pt x="4830" y="0"/>
                  <a:pt x="0" y="4819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118" name="AutoShape 61"/>
          <p:cNvSpPr/>
          <p:nvPr/>
        </p:nvSpPr>
        <p:spPr bwMode="auto">
          <a:xfrm>
            <a:off x="8437563" y="1658938"/>
            <a:ext cx="22225" cy="206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0" y="0"/>
                  <a:pt x="0" y="4830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30"/>
                  <a:pt x="16769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119" name="AutoShape 62"/>
          <p:cNvSpPr/>
          <p:nvPr/>
        </p:nvSpPr>
        <p:spPr bwMode="auto">
          <a:xfrm>
            <a:off x="8369300" y="1590675"/>
            <a:ext cx="22225" cy="222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0" y="0"/>
                  <a:pt x="0" y="4819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120" name="AutoShape 63"/>
          <p:cNvSpPr/>
          <p:nvPr/>
        </p:nvSpPr>
        <p:spPr bwMode="auto">
          <a:xfrm>
            <a:off x="8504238" y="1590675"/>
            <a:ext cx="22225" cy="222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  <a:cubicBezTo>
                  <a:pt x="4830" y="0"/>
                  <a:pt x="0" y="4819"/>
                  <a:pt x="0" y="108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121" name="AutoShape 64"/>
          <p:cNvSpPr/>
          <p:nvPr/>
        </p:nvSpPr>
        <p:spPr bwMode="auto">
          <a:xfrm>
            <a:off x="8391525" y="1635125"/>
            <a:ext cx="22225" cy="23813"/>
          </a:xfrm>
          <a:custGeom>
            <a:avLst/>
            <a:gdLst>
              <a:gd name="T0" fmla="+- 0 10802 965"/>
              <a:gd name="T1" fmla="*/ T0 w 19675"/>
              <a:gd name="T2" fmla="+- 0 10800 961"/>
              <a:gd name="T3" fmla="*/ 10800 h 19678"/>
              <a:gd name="T4" fmla="+- 0 10802 965"/>
              <a:gd name="T5" fmla="*/ T4 w 19675"/>
              <a:gd name="T6" fmla="+- 0 10800 961"/>
              <a:gd name="T7" fmla="*/ 10800 h 19678"/>
              <a:gd name="T8" fmla="+- 0 10802 965"/>
              <a:gd name="T9" fmla="*/ T8 w 19675"/>
              <a:gd name="T10" fmla="+- 0 10800 961"/>
              <a:gd name="T11" fmla="*/ 10800 h 19678"/>
              <a:gd name="T12" fmla="+- 0 10802 965"/>
              <a:gd name="T13" fmla="*/ T12 w 19675"/>
              <a:gd name="T14" fmla="+- 0 10800 961"/>
              <a:gd name="T15" fmla="*/ 10800 h 19678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5" h="19678">
                <a:moveTo>
                  <a:pt x="2894" y="2882"/>
                </a:moveTo>
                <a:cubicBezTo>
                  <a:pt x="-965" y="6725"/>
                  <a:pt x="-965" y="12952"/>
                  <a:pt x="2894" y="16795"/>
                </a:cubicBezTo>
                <a:cubicBezTo>
                  <a:pt x="6734" y="20638"/>
                  <a:pt x="12935" y="20638"/>
                  <a:pt x="16794" y="16795"/>
                </a:cubicBezTo>
                <a:cubicBezTo>
                  <a:pt x="20634" y="12952"/>
                  <a:pt x="20634" y="6725"/>
                  <a:pt x="16794" y="2882"/>
                </a:cubicBezTo>
                <a:cubicBezTo>
                  <a:pt x="12935" y="-961"/>
                  <a:pt x="6734" y="-961"/>
                  <a:pt x="2894" y="288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122" name="AutoShape 65"/>
          <p:cNvSpPr/>
          <p:nvPr/>
        </p:nvSpPr>
        <p:spPr bwMode="auto">
          <a:xfrm>
            <a:off x="8391525" y="1546225"/>
            <a:ext cx="22225" cy="22225"/>
          </a:xfrm>
          <a:custGeom>
            <a:avLst/>
            <a:gdLst>
              <a:gd name="T0" fmla="+- 0 10801 962"/>
              <a:gd name="T1" fmla="*/ T0 w 19678"/>
              <a:gd name="T2" fmla="+- 0 10801 965"/>
              <a:gd name="T3" fmla="*/ 10801 h 19673"/>
              <a:gd name="T4" fmla="+- 0 10801 962"/>
              <a:gd name="T5" fmla="*/ T4 w 19678"/>
              <a:gd name="T6" fmla="+- 0 10801 965"/>
              <a:gd name="T7" fmla="*/ 10801 h 19673"/>
              <a:gd name="T8" fmla="+- 0 10801 962"/>
              <a:gd name="T9" fmla="*/ T8 w 19678"/>
              <a:gd name="T10" fmla="+- 0 10801 965"/>
              <a:gd name="T11" fmla="*/ 10801 h 19673"/>
              <a:gd name="T12" fmla="+- 0 10801 962"/>
              <a:gd name="T13" fmla="*/ T12 w 19678"/>
              <a:gd name="T14" fmla="+- 0 10801 965"/>
              <a:gd name="T15" fmla="*/ 10801 h 1967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8" h="19673">
                <a:moveTo>
                  <a:pt x="2897" y="2894"/>
                </a:moveTo>
                <a:cubicBezTo>
                  <a:pt x="-962" y="6734"/>
                  <a:pt x="-962" y="12935"/>
                  <a:pt x="2877" y="16785"/>
                </a:cubicBezTo>
                <a:cubicBezTo>
                  <a:pt x="6737" y="20635"/>
                  <a:pt x="12938" y="20635"/>
                  <a:pt x="16797" y="16785"/>
                </a:cubicBezTo>
                <a:cubicBezTo>
                  <a:pt x="20638" y="12935"/>
                  <a:pt x="20638" y="6734"/>
                  <a:pt x="16797" y="2894"/>
                </a:cubicBezTo>
                <a:cubicBezTo>
                  <a:pt x="12938" y="-965"/>
                  <a:pt x="6737" y="-965"/>
                  <a:pt x="2897" y="2894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123" name="AutoShape 66"/>
          <p:cNvSpPr/>
          <p:nvPr/>
        </p:nvSpPr>
        <p:spPr bwMode="auto">
          <a:xfrm>
            <a:off x="8482013" y="1635125"/>
            <a:ext cx="22225" cy="23813"/>
          </a:xfrm>
          <a:custGeom>
            <a:avLst/>
            <a:gdLst>
              <a:gd name="T0" fmla="+- 0 10800 961"/>
              <a:gd name="T1" fmla="*/ T0 w 19678"/>
              <a:gd name="T2" fmla="+- 0 10800 961"/>
              <a:gd name="T3" fmla="*/ 10800 h 19678"/>
              <a:gd name="T4" fmla="+- 0 10800 961"/>
              <a:gd name="T5" fmla="*/ T4 w 19678"/>
              <a:gd name="T6" fmla="+- 0 10800 961"/>
              <a:gd name="T7" fmla="*/ 10800 h 19678"/>
              <a:gd name="T8" fmla="+- 0 10800 961"/>
              <a:gd name="T9" fmla="*/ T8 w 19678"/>
              <a:gd name="T10" fmla="+- 0 10800 961"/>
              <a:gd name="T11" fmla="*/ 10800 h 19678"/>
              <a:gd name="T12" fmla="+- 0 10800 961"/>
              <a:gd name="T13" fmla="*/ T12 w 19678"/>
              <a:gd name="T14" fmla="+- 0 10800 961"/>
              <a:gd name="T15" fmla="*/ 10800 h 19678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8" h="19678">
                <a:moveTo>
                  <a:pt x="2882" y="2882"/>
                </a:moveTo>
                <a:cubicBezTo>
                  <a:pt x="-961" y="6725"/>
                  <a:pt x="-961" y="12952"/>
                  <a:pt x="2882" y="16795"/>
                </a:cubicBezTo>
                <a:cubicBezTo>
                  <a:pt x="6725" y="20638"/>
                  <a:pt x="12952" y="20638"/>
                  <a:pt x="16795" y="16795"/>
                </a:cubicBezTo>
                <a:cubicBezTo>
                  <a:pt x="20639" y="12952"/>
                  <a:pt x="20639" y="6725"/>
                  <a:pt x="16795" y="2882"/>
                </a:cubicBezTo>
                <a:cubicBezTo>
                  <a:pt x="12952" y="-961"/>
                  <a:pt x="6725" y="-961"/>
                  <a:pt x="2882" y="288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124" name="AutoShape 67"/>
          <p:cNvSpPr/>
          <p:nvPr/>
        </p:nvSpPr>
        <p:spPr bwMode="auto">
          <a:xfrm>
            <a:off x="8335963" y="1422400"/>
            <a:ext cx="246062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9818" y="16200"/>
                </a:moveTo>
                <a:cubicBezTo>
                  <a:pt x="5486" y="16200"/>
                  <a:pt x="1963" y="13776"/>
                  <a:pt x="1963" y="10800"/>
                </a:cubicBezTo>
                <a:cubicBezTo>
                  <a:pt x="1963" y="7821"/>
                  <a:pt x="5486" y="5400"/>
                  <a:pt x="9818" y="5400"/>
                </a:cubicBezTo>
                <a:cubicBezTo>
                  <a:pt x="14148" y="5400"/>
                  <a:pt x="17672" y="7821"/>
                  <a:pt x="17672" y="10800"/>
                </a:cubicBezTo>
                <a:cubicBezTo>
                  <a:pt x="17672" y="13776"/>
                  <a:pt x="14148" y="16200"/>
                  <a:pt x="9818" y="16200"/>
                </a:cubicBezTo>
                <a:moveTo>
                  <a:pt x="13745" y="20249"/>
                </a:moveTo>
                <a:lnTo>
                  <a:pt x="5890" y="20249"/>
                </a:lnTo>
                <a:lnTo>
                  <a:pt x="4909" y="16613"/>
                </a:lnTo>
                <a:cubicBezTo>
                  <a:pt x="6358" y="17192"/>
                  <a:pt x="8019" y="17549"/>
                  <a:pt x="9818" y="17549"/>
                </a:cubicBezTo>
                <a:cubicBezTo>
                  <a:pt x="11614" y="17549"/>
                  <a:pt x="13277" y="17192"/>
                  <a:pt x="14727" y="16613"/>
                </a:cubicBezTo>
                <a:cubicBezTo>
                  <a:pt x="14727" y="16613"/>
                  <a:pt x="13745" y="20249"/>
                  <a:pt x="13745" y="20249"/>
                </a:cubicBezTo>
                <a:close/>
                <a:moveTo>
                  <a:pt x="5992" y="1350"/>
                </a:moveTo>
                <a:lnTo>
                  <a:pt x="13847" y="1350"/>
                </a:lnTo>
                <a:lnTo>
                  <a:pt x="14828" y="4985"/>
                </a:lnTo>
                <a:cubicBezTo>
                  <a:pt x="13379" y="4406"/>
                  <a:pt x="11718" y="4050"/>
                  <a:pt x="9919" y="4050"/>
                </a:cubicBezTo>
                <a:cubicBezTo>
                  <a:pt x="8123" y="4050"/>
                  <a:pt x="6460" y="4406"/>
                  <a:pt x="5010" y="4985"/>
                </a:cubicBezTo>
                <a:cubicBezTo>
                  <a:pt x="5010" y="4985"/>
                  <a:pt x="5992" y="1350"/>
                  <a:pt x="5992" y="1350"/>
                </a:cubicBezTo>
                <a:close/>
                <a:moveTo>
                  <a:pt x="19636" y="9450"/>
                </a:moveTo>
                <a:cubicBezTo>
                  <a:pt x="19567" y="9450"/>
                  <a:pt x="19509" y="9472"/>
                  <a:pt x="19442" y="9477"/>
                </a:cubicBezTo>
                <a:cubicBezTo>
                  <a:pt x="19101" y="8298"/>
                  <a:pt x="18294" y="7245"/>
                  <a:pt x="17187" y="6376"/>
                </a:cubicBezTo>
                <a:lnTo>
                  <a:pt x="15778" y="1102"/>
                </a:lnTo>
                <a:cubicBezTo>
                  <a:pt x="15605" y="464"/>
                  <a:pt x="14794" y="0"/>
                  <a:pt x="13847" y="0"/>
                </a:cubicBezTo>
                <a:lnTo>
                  <a:pt x="5992" y="0"/>
                </a:lnTo>
                <a:cubicBezTo>
                  <a:pt x="5047" y="0"/>
                  <a:pt x="4236" y="464"/>
                  <a:pt x="4061" y="1102"/>
                </a:cubicBezTo>
                <a:lnTo>
                  <a:pt x="2686" y="6198"/>
                </a:lnTo>
                <a:cubicBezTo>
                  <a:pt x="1037" y="7405"/>
                  <a:pt x="0" y="9012"/>
                  <a:pt x="0" y="10800"/>
                </a:cubicBezTo>
                <a:cubicBezTo>
                  <a:pt x="0" y="12542"/>
                  <a:pt x="995" y="14110"/>
                  <a:pt x="2573" y="15307"/>
                </a:cubicBezTo>
                <a:lnTo>
                  <a:pt x="3959" y="20496"/>
                </a:lnTo>
                <a:cubicBezTo>
                  <a:pt x="4132" y="21135"/>
                  <a:pt x="4943" y="21599"/>
                  <a:pt x="5890" y="21599"/>
                </a:cubicBezTo>
                <a:lnTo>
                  <a:pt x="13745" y="21599"/>
                </a:lnTo>
                <a:cubicBezTo>
                  <a:pt x="14690" y="21599"/>
                  <a:pt x="15501" y="21135"/>
                  <a:pt x="15676" y="20496"/>
                </a:cubicBezTo>
                <a:lnTo>
                  <a:pt x="17074" y="15311"/>
                </a:lnTo>
                <a:cubicBezTo>
                  <a:pt x="18242" y="14426"/>
                  <a:pt x="19089" y="13340"/>
                  <a:pt x="19442" y="12122"/>
                </a:cubicBezTo>
                <a:cubicBezTo>
                  <a:pt x="19509" y="12127"/>
                  <a:pt x="19567" y="12150"/>
                  <a:pt x="19636" y="12150"/>
                </a:cubicBezTo>
                <a:cubicBezTo>
                  <a:pt x="20719" y="12150"/>
                  <a:pt x="21600" y="11544"/>
                  <a:pt x="21600" y="10800"/>
                </a:cubicBezTo>
                <a:cubicBezTo>
                  <a:pt x="21600" y="10053"/>
                  <a:pt x="20719" y="9450"/>
                  <a:pt x="19636" y="945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125" name="AutoShape 68"/>
          <p:cNvSpPr/>
          <p:nvPr/>
        </p:nvSpPr>
        <p:spPr bwMode="auto">
          <a:xfrm>
            <a:off x="8437563" y="1546225"/>
            <a:ext cx="66675" cy="68263"/>
          </a:xfrm>
          <a:custGeom>
            <a:avLst/>
            <a:gdLst>
              <a:gd name="T0" fmla="*/ 10740 w 21481"/>
              <a:gd name="T1" fmla="+- 0 10860 120"/>
              <a:gd name="T2" fmla="*/ 10860 h 21480"/>
              <a:gd name="T3" fmla="*/ 10740 w 21481"/>
              <a:gd name="T4" fmla="+- 0 10860 120"/>
              <a:gd name="T5" fmla="*/ 10860 h 21480"/>
              <a:gd name="T6" fmla="*/ 10740 w 21481"/>
              <a:gd name="T7" fmla="+- 0 10860 120"/>
              <a:gd name="T8" fmla="*/ 10860 h 21480"/>
              <a:gd name="T9" fmla="*/ 10740 w 21481"/>
              <a:gd name="T10" fmla="+- 0 10860 120"/>
              <a:gd name="T11" fmla="*/ 10860 h 21480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481" h="21480">
                <a:moveTo>
                  <a:pt x="21127" y="346"/>
                </a:moveTo>
                <a:cubicBezTo>
                  <a:pt x="20697" y="-82"/>
                  <a:pt x="20002" y="-120"/>
                  <a:pt x="19516" y="270"/>
                </a:cubicBezTo>
                <a:lnTo>
                  <a:pt x="1055" y="15432"/>
                </a:lnTo>
                <a:cubicBezTo>
                  <a:pt x="375" y="16113"/>
                  <a:pt x="0" y="17012"/>
                  <a:pt x="0" y="17972"/>
                </a:cubicBezTo>
                <a:cubicBezTo>
                  <a:pt x="0" y="18902"/>
                  <a:pt x="361" y="19783"/>
                  <a:pt x="1027" y="20446"/>
                </a:cubicBezTo>
                <a:cubicBezTo>
                  <a:pt x="1694" y="21103"/>
                  <a:pt x="2583" y="21473"/>
                  <a:pt x="3542" y="21479"/>
                </a:cubicBezTo>
                <a:cubicBezTo>
                  <a:pt x="4431" y="21473"/>
                  <a:pt x="5354" y="21144"/>
                  <a:pt x="6028" y="20495"/>
                </a:cubicBezTo>
                <a:lnTo>
                  <a:pt x="12598" y="12627"/>
                </a:lnTo>
                <a:lnTo>
                  <a:pt x="21224" y="1935"/>
                </a:lnTo>
                <a:cubicBezTo>
                  <a:pt x="21600" y="1462"/>
                  <a:pt x="21558" y="771"/>
                  <a:pt x="21127" y="34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grpSp>
        <p:nvGrpSpPr>
          <p:cNvPr id="126" name="Group 69"/>
          <p:cNvGrpSpPr/>
          <p:nvPr/>
        </p:nvGrpSpPr>
        <p:grpSpPr>
          <a:xfrm>
            <a:off x="7549916" y="1422399"/>
            <a:ext cx="359165" cy="337063"/>
            <a:chOff x="10074275" y="1647825"/>
            <a:chExt cx="464344" cy="435769"/>
          </a:xfrm>
          <a:solidFill>
            <a:schemeClr val="bg1"/>
          </a:solidFill>
        </p:grpSpPr>
        <p:sp>
          <p:nvSpPr>
            <p:cNvPr id="127" name="AutoShape 69"/>
            <p:cNvSpPr/>
            <p:nvPr/>
          </p:nvSpPr>
          <p:spPr bwMode="auto">
            <a:xfrm>
              <a:off x="10074275" y="1647825"/>
              <a:ext cx="464344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223" y="5760"/>
                  </a:moveTo>
                  <a:lnTo>
                    <a:pt x="17548" y="5760"/>
                  </a:lnTo>
                  <a:cubicBezTo>
                    <a:pt x="16804" y="5760"/>
                    <a:pt x="16198" y="5114"/>
                    <a:pt x="16198" y="4320"/>
                  </a:cubicBezTo>
                  <a:lnTo>
                    <a:pt x="16200" y="4320"/>
                  </a:lnTo>
                  <a:lnTo>
                    <a:pt x="16200" y="1440"/>
                  </a:lnTo>
                  <a:lnTo>
                    <a:pt x="20250" y="5760"/>
                  </a:lnTo>
                  <a:cubicBezTo>
                    <a:pt x="20250" y="5760"/>
                    <a:pt x="18223" y="5760"/>
                    <a:pt x="18223" y="5760"/>
                  </a:cubicBezTo>
                  <a:close/>
                  <a:moveTo>
                    <a:pt x="20250" y="19440"/>
                  </a:moveTo>
                  <a:cubicBezTo>
                    <a:pt x="20250" y="19837"/>
                    <a:pt x="19948" y="20160"/>
                    <a:pt x="19575" y="20160"/>
                  </a:cubicBezTo>
                  <a:lnTo>
                    <a:pt x="2024" y="20160"/>
                  </a:lnTo>
                  <a:cubicBezTo>
                    <a:pt x="1651" y="20160"/>
                    <a:pt x="1349" y="19837"/>
                    <a:pt x="1349" y="19440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5525" y="1440"/>
                  </a:lnTo>
                  <a:lnTo>
                    <a:pt x="15525" y="4320"/>
                  </a:lnTo>
                  <a:lnTo>
                    <a:pt x="15523" y="4320"/>
                  </a:lnTo>
                  <a:cubicBezTo>
                    <a:pt x="15523" y="5513"/>
                    <a:pt x="16430" y="6480"/>
                    <a:pt x="17548" y="6480"/>
                  </a:cubicBezTo>
                  <a:lnTo>
                    <a:pt x="18223" y="6480"/>
                  </a:lnTo>
                  <a:lnTo>
                    <a:pt x="20250" y="6480"/>
                  </a:lnTo>
                  <a:cubicBezTo>
                    <a:pt x="20250" y="6480"/>
                    <a:pt x="20250" y="19440"/>
                    <a:pt x="20250" y="19440"/>
                  </a:cubicBezTo>
                  <a:close/>
                  <a:moveTo>
                    <a:pt x="21204" y="4741"/>
                  </a:moveTo>
                  <a:lnTo>
                    <a:pt x="17154" y="421"/>
                  </a:lnTo>
                  <a:cubicBezTo>
                    <a:pt x="16901" y="151"/>
                    <a:pt x="16557" y="0"/>
                    <a:pt x="16200" y="0"/>
                  </a:cubicBezTo>
                  <a:lnTo>
                    <a:pt x="2024" y="0"/>
                  </a:lnTo>
                  <a:cubicBezTo>
                    <a:pt x="908" y="0"/>
                    <a:pt x="0" y="968"/>
                    <a:pt x="0" y="2160"/>
                  </a:cubicBezTo>
                  <a:lnTo>
                    <a:pt x="0" y="19440"/>
                  </a:lnTo>
                  <a:cubicBezTo>
                    <a:pt x="0" y="20631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599" y="20631"/>
                    <a:pt x="21599" y="19440"/>
                  </a:cubicBezTo>
                  <a:lnTo>
                    <a:pt x="21599" y="5760"/>
                  </a:lnTo>
                  <a:cubicBezTo>
                    <a:pt x="21599" y="5378"/>
                    <a:pt x="21457" y="5011"/>
                    <a:pt x="21204" y="474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28" name="AutoShape 70"/>
            <p:cNvSpPr/>
            <p:nvPr/>
          </p:nvSpPr>
          <p:spPr bwMode="auto">
            <a:xfrm>
              <a:off x="10291763" y="1734344"/>
              <a:ext cx="873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29" name="AutoShape 71"/>
            <p:cNvSpPr/>
            <p:nvPr/>
          </p:nvSpPr>
          <p:spPr bwMode="auto">
            <a:xfrm>
              <a:off x="10291763" y="1778000"/>
              <a:ext cx="87313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30" name="AutoShape 72"/>
            <p:cNvSpPr/>
            <p:nvPr/>
          </p:nvSpPr>
          <p:spPr bwMode="auto">
            <a:xfrm>
              <a:off x="10291763" y="1821657"/>
              <a:ext cx="1889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369" y="21599"/>
                    <a:pt x="830" y="21599"/>
                  </a:cubicBezTo>
                  <a:lnTo>
                    <a:pt x="20769" y="21599"/>
                  </a:lnTo>
                  <a:cubicBezTo>
                    <a:pt x="21226" y="21599"/>
                    <a:pt x="21600" y="16769"/>
                    <a:pt x="21600" y="10800"/>
                  </a:cubicBezTo>
                  <a:cubicBezTo>
                    <a:pt x="21600" y="4830"/>
                    <a:pt x="21226" y="0"/>
                    <a:pt x="20769" y="0"/>
                  </a:cubicBezTo>
                  <a:lnTo>
                    <a:pt x="830" y="0"/>
                  </a:lnTo>
                  <a:cubicBezTo>
                    <a:pt x="369" y="0"/>
                    <a:pt x="0" y="4830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31" name="AutoShape 73"/>
            <p:cNvSpPr/>
            <p:nvPr/>
          </p:nvSpPr>
          <p:spPr bwMode="auto">
            <a:xfrm>
              <a:off x="10132219" y="1908969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32" name="AutoShape 74"/>
            <p:cNvSpPr/>
            <p:nvPr/>
          </p:nvSpPr>
          <p:spPr bwMode="auto">
            <a:xfrm>
              <a:off x="10132219" y="1952625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33" name="AutoShape 75"/>
            <p:cNvSpPr/>
            <p:nvPr/>
          </p:nvSpPr>
          <p:spPr bwMode="auto">
            <a:xfrm>
              <a:off x="10132219" y="1996282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34" name="AutoShape 76"/>
            <p:cNvSpPr/>
            <p:nvPr/>
          </p:nvSpPr>
          <p:spPr bwMode="auto">
            <a:xfrm>
              <a:off x="10132219" y="1865313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69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69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35" name="AutoShape 77"/>
            <p:cNvSpPr/>
            <p:nvPr/>
          </p:nvSpPr>
          <p:spPr bwMode="auto">
            <a:xfrm>
              <a:off x="10132219" y="1720057"/>
              <a:ext cx="130969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5400"/>
                  </a:moveTo>
                  <a:lnTo>
                    <a:pt x="16800" y="5400"/>
                  </a:lnTo>
                  <a:lnTo>
                    <a:pt x="16800" y="16200"/>
                  </a:lnTo>
                  <a:lnTo>
                    <a:pt x="4799" y="16200"/>
                  </a:lnTo>
                  <a:cubicBezTo>
                    <a:pt x="4799" y="16200"/>
                    <a:pt x="4799" y="5400"/>
                    <a:pt x="4799" y="5400"/>
                  </a:cubicBezTo>
                  <a:close/>
                  <a:moveTo>
                    <a:pt x="2399" y="21599"/>
                  </a:moveTo>
                  <a:lnTo>
                    <a:pt x="19200" y="21599"/>
                  </a:lnTo>
                  <a:cubicBezTo>
                    <a:pt x="20526" y="21599"/>
                    <a:pt x="21599" y="20392"/>
                    <a:pt x="21599" y="18900"/>
                  </a:cubicBezTo>
                  <a:lnTo>
                    <a:pt x="21599" y="2700"/>
                  </a:lnTo>
                  <a:cubicBezTo>
                    <a:pt x="21599" y="1207"/>
                    <a:pt x="20526" y="0"/>
                    <a:pt x="19200" y="0"/>
                  </a:cubicBezTo>
                  <a:lnTo>
                    <a:pt x="2399" y="0"/>
                  </a:lnTo>
                  <a:cubicBezTo>
                    <a:pt x="1073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073" y="21599"/>
                    <a:pt x="2399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6842125" y="1422400"/>
            <a:ext cx="336550" cy="358775"/>
            <a:chOff x="6842125" y="1422400"/>
            <a:chExt cx="336550" cy="358775"/>
          </a:xfrm>
          <a:solidFill>
            <a:schemeClr val="bg1"/>
          </a:solidFill>
        </p:grpSpPr>
        <p:sp>
          <p:nvSpPr>
            <p:cNvPr id="137" name="AutoShape 78"/>
            <p:cNvSpPr/>
            <p:nvPr/>
          </p:nvSpPr>
          <p:spPr bwMode="auto">
            <a:xfrm>
              <a:off x="6842125" y="1422400"/>
              <a:ext cx="336550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38" name="AutoShape 79"/>
            <p:cNvSpPr/>
            <p:nvPr/>
          </p:nvSpPr>
          <p:spPr bwMode="auto">
            <a:xfrm>
              <a:off x="6888163" y="1466850"/>
              <a:ext cx="246062" cy="2254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39" name="AutoShape 80"/>
            <p:cNvSpPr/>
            <p:nvPr/>
          </p:nvSpPr>
          <p:spPr bwMode="auto">
            <a:xfrm>
              <a:off x="7021513" y="1501775"/>
              <a:ext cx="68262" cy="666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</p:grpSp>
      <p:grpSp>
        <p:nvGrpSpPr>
          <p:cNvPr id="140" name="Group 82"/>
          <p:cNvGrpSpPr/>
          <p:nvPr/>
        </p:nvGrpSpPr>
        <p:grpSpPr>
          <a:xfrm>
            <a:off x="6112643" y="1422399"/>
            <a:ext cx="359165" cy="359165"/>
            <a:chOff x="8216107" y="1647825"/>
            <a:chExt cx="464344" cy="464344"/>
          </a:xfrm>
          <a:solidFill>
            <a:schemeClr val="bg1"/>
          </a:solidFill>
        </p:grpSpPr>
        <p:sp>
          <p:nvSpPr>
            <p:cNvPr id="141" name="AutoShape 81"/>
            <p:cNvSpPr/>
            <p:nvPr/>
          </p:nvSpPr>
          <p:spPr bwMode="auto">
            <a:xfrm>
              <a:off x="8216107" y="1647825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42" name="AutoShape 82"/>
            <p:cNvSpPr/>
            <p:nvPr/>
          </p:nvSpPr>
          <p:spPr bwMode="auto">
            <a:xfrm>
              <a:off x="8259763" y="2024857"/>
              <a:ext cx="43657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</p:grpSp>
      <p:sp>
        <p:nvSpPr>
          <p:cNvPr id="143" name="AutoShape 83"/>
          <p:cNvSpPr/>
          <p:nvPr/>
        </p:nvSpPr>
        <p:spPr bwMode="auto">
          <a:xfrm>
            <a:off x="5394325" y="1477963"/>
            <a:ext cx="358775" cy="2365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610" y="13990"/>
                </a:moveTo>
                <a:cubicBezTo>
                  <a:pt x="11373" y="14259"/>
                  <a:pt x="11093" y="14400"/>
                  <a:pt x="10800" y="14400"/>
                </a:cubicBezTo>
                <a:cubicBezTo>
                  <a:pt x="10505" y="14400"/>
                  <a:pt x="10225" y="14259"/>
                  <a:pt x="9990" y="13990"/>
                </a:cubicBezTo>
                <a:lnTo>
                  <a:pt x="7198" y="10800"/>
                </a:lnTo>
                <a:lnTo>
                  <a:pt x="6636" y="10157"/>
                </a:lnTo>
                <a:lnTo>
                  <a:pt x="1349" y="4115"/>
                </a:lnTo>
                <a:lnTo>
                  <a:pt x="1349" y="4114"/>
                </a:lnTo>
                <a:cubicBezTo>
                  <a:pt x="1349" y="2980"/>
                  <a:pt x="1955" y="2057"/>
                  <a:pt x="2699" y="2057"/>
                </a:cubicBezTo>
                <a:lnTo>
                  <a:pt x="18899" y="2057"/>
                </a:lnTo>
                <a:cubicBezTo>
                  <a:pt x="19643" y="2057"/>
                  <a:pt x="20249" y="2980"/>
                  <a:pt x="20249" y="4114"/>
                </a:cubicBezTo>
                <a:cubicBezTo>
                  <a:pt x="20249" y="4114"/>
                  <a:pt x="11610" y="13990"/>
                  <a:pt x="11610" y="13990"/>
                </a:cubicBezTo>
                <a:close/>
                <a:moveTo>
                  <a:pt x="20249" y="16198"/>
                </a:moveTo>
                <a:lnTo>
                  <a:pt x="15525" y="10800"/>
                </a:lnTo>
                <a:lnTo>
                  <a:pt x="20249" y="5399"/>
                </a:lnTo>
                <a:cubicBezTo>
                  <a:pt x="20249" y="5399"/>
                  <a:pt x="20249" y="16198"/>
                  <a:pt x="20249" y="16198"/>
                </a:cubicBezTo>
                <a:close/>
                <a:moveTo>
                  <a:pt x="20249" y="17484"/>
                </a:moveTo>
                <a:cubicBezTo>
                  <a:pt x="20249" y="18620"/>
                  <a:pt x="19643" y="19541"/>
                  <a:pt x="18899" y="19541"/>
                </a:cubicBezTo>
                <a:lnTo>
                  <a:pt x="2699" y="19541"/>
                </a:lnTo>
                <a:cubicBezTo>
                  <a:pt x="1955" y="19541"/>
                  <a:pt x="1349" y="18620"/>
                  <a:pt x="1349" y="17484"/>
                </a:cubicBezTo>
                <a:lnTo>
                  <a:pt x="6636" y="11442"/>
                </a:lnTo>
                <a:lnTo>
                  <a:pt x="9585" y="14813"/>
                </a:lnTo>
                <a:cubicBezTo>
                  <a:pt x="9945" y="15222"/>
                  <a:pt x="10372" y="15429"/>
                  <a:pt x="10800" y="15429"/>
                </a:cubicBezTo>
                <a:cubicBezTo>
                  <a:pt x="11228" y="15429"/>
                  <a:pt x="11654" y="15222"/>
                  <a:pt x="12015" y="14813"/>
                </a:cubicBezTo>
                <a:lnTo>
                  <a:pt x="14963" y="11442"/>
                </a:lnTo>
                <a:cubicBezTo>
                  <a:pt x="14963" y="11442"/>
                  <a:pt x="20249" y="17484"/>
                  <a:pt x="20249" y="17484"/>
                </a:cubicBezTo>
                <a:close/>
                <a:moveTo>
                  <a:pt x="1349" y="5399"/>
                </a:moveTo>
                <a:lnTo>
                  <a:pt x="6074" y="10800"/>
                </a:lnTo>
                <a:lnTo>
                  <a:pt x="1349" y="16198"/>
                </a:lnTo>
                <a:cubicBezTo>
                  <a:pt x="1349" y="16198"/>
                  <a:pt x="1349" y="5399"/>
                  <a:pt x="1349" y="5399"/>
                </a:cubicBezTo>
                <a:close/>
                <a:moveTo>
                  <a:pt x="18899" y="0"/>
                </a:moveTo>
                <a:lnTo>
                  <a:pt x="2699" y="0"/>
                </a:lnTo>
                <a:cubicBezTo>
                  <a:pt x="1208" y="0"/>
                  <a:pt x="0" y="1842"/>
                  <a:pt x="0" y="4114"/>
                </a:cubicBezTo>
                <a:lnTo>
                  <a:pt x="0" y="17484"/>
                </a:lnTo>
                <a:cubicBezTo>
                  <a:pt x="0" y="19756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19756"/>
                  <a:pt x="21600" y="17484"/>
                </a:cubicBezTo>
                <a:lnTo>
                  <a:pt x="21600" y="4114"/>
                </a:lnTo>
                <a:cubicBezTo>
                  <a:pt x="21600" y="1842"/>
                  <a:pt x="20391" y="0"/>
                  <a:pt x="188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grpSp>
        <p:nvGrpSpPr>
          <p:cNvPr id="144" name="组合 143"/>
          <p:cNvGrpSpPr/>
          <p:nvPr/>
        </p:nvGrpSpPr>
        <p:grpSpPr>
          <a:xfrm>
            <a:off x="4675188" y="1422400"/>
            <a:ext cx="360362" cy="358775"/>
            <a:chOff x="4675188" y="1422400"/>
            <a:chExt cx="360362" cy="358775"/>
          </a:xfrm>
        </p:grpSpPr>
        <p:sp>
          <p:nvSpPr>
            <p:cNvPr id="145" name="AutoShape 84"/>
            <p:cNvSpPr/>
            <p:nvPr/>
          </p:nvSpPr>
          <p:spPr bwMode="auto">
            <a:xfrm>
              <a:off x="4675188" y="1422400"/>
              <a:ext cx="360362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900"/>
                  </a:moveTo>
                  <a:cubicBezTo>
                    <a:pt x="20249" y="19643"/>
                    <a:pt x="19644" y="20249"/>
                    <a:pt x="18899" y="20249"/>
                  </a:cubicBezTo>
                  <a:lnTo>
                    <a:pt x="2699" y="20249"/>
                  </a:lnTo>
                  <a:cubicBezTo>
                    <a:pt x="1955" y="20249"/>
                    <a:pt x="1349" y="19643"/>
                    <a:pt x="1349" y="18900"/>
                  </a:cubicBezTo>
                  <a:lnTo>
                    <a:pt x="1349" y="5400"/>
                  </a:lnTo>
                  <a:cubicBezTo>
                    <a:pt x="1349" y="5027"/>
                    <a:pt x="1652" y="4725"/>
                    <a:pt x="2024" y="4725"/>
                  </a:cubicBezTo>
                  <a:lnTo>
                    <a:pt x="2699" y="4725"/>
                  </a:lnTo>
                  <a:lnTo>
                    <a:pt x="2699" y="18225"/>
                  </a:lnTo>
                  <a:cubicBezTo>
                    <a:pt x="2699" y="18598"/>
                    <a:pt x="3001" y="18900"/>
                    <a:pt x="3374" y="18900"/>
                  </a:cubicBezTo>
                  <a:cubicBezTo>
                    <a:pt x="3748" y="18900"/>
                    <a:pt x="4049" y="18598"/>
                    <a:pt x="4049" y="18225"/>
                  </a:cubicBezTo>
                  <a:lnTo>
                    <a:pt x="4049" y="2025"/>
                  </a:lnTo>
                  <a:cubicBezTo>
                    <a:pt x="4049" y="1652"/>
                    <a:pt x="4352" y="1350"/>
                    <a:pt x="4724" y="1350"/>
                  </a:cubicBezTo>
                  <a:lnTo>
                    <a:pt x="19575" y="1350"/>
                  </a:lnTo>
                  <a:cubicBezTo>
                    <a:pt x="19947" y="1350"/>
                    <a:pt x="20249" y="1652"/>
                    <a:pt x="20249" y="2025"/>
                  </a:cubicBezTo>
                  <a:cubicBezTo>
                    <a:pt x="20249" y="2025"/>
                    <a:pt x="20249" y="18900"/>
                    <a:pt x="20249" y="18900"/>
                  </a:cubicBezTo>
                  <a:close/>
                  <a:moveTo>
                    <a:pt x="19575" y="0"/>
                  </a:moveTo>
                  <a:lnTo>
                    <a:pt x="4724" y="0"/>
                  </a:lnTo>
                  <a:cubicBezTo>
                    <a:pt x="3606" y="0"/>
                    <a:pt x="2699" y="905"/>
                    <a:pt x="2699" y="2025"/>
                  </a:cubicBezTo>
                  <a:lnTo>
                    <a:pt x="2699" y="3375"/>
                  </a:lnTo>
                  <a:lnTo>
                    <a:pt x="2024" y="3375"/>
                  </a:lnTo>
                  <a:cubicBezTo>
                    <a:pt x="906" y="3375"/>
                    <a:pt x="0" y="4280"/>
                    <a:pt x="0" y="5400"/>
                  </a:cubicBezTo>
                  <a:lnTo>
                    <a:pt x="0" y="18900"/>
                  </a:lnTo>
                  <a:cubicBezTo>
                    <a:pt x="0" y="20391"/>
                    <a:pt x="1208" y="21599"/>
                    <a:pt x="2699" y="21599"/>
                  </a:cubicBezTo>
                  <a:lnTo>
                    <a:pt x="18899" y="21599"/>
                  </a:lnTo>
                  <a:cubicBezTo>
                    <a:pt x="20391" y="21599"/>
                    <a:pt x="21600" y="20391"/>
                    <a:pt x="21600" y="18900"/>
                  </a:cubicBezTo>
                  <a:lnTo>
                    <a:pt x="21600" y="2025"/>
                  </a:lnTo>
                  <a:cubicBezTo>
                    <a:pt x="21600" y="905"/>
                    <a:pt x="20693" y="0"/>
                    <a:pt x="1957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46" name="AutoShape 85"/>
            <p:cNvSpPr/>
            <p:nvPr/>
          </p:nvSpPr>
          <p:spPr bwMode="auto">
            <a:xfrm>
              <a:off x="4889500" y="1557338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47" name="AutoShape 86"/>
            <p:cNvSpPr/>
            <p:nvPr/>
          </p:nvSpPr>
          <p:spPr bwMode="auto">
            <a:xfrm>
              <a:off x="4889500" y="1522413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48" name="AutoShape 87"/>
            <p:cNvSpPr/>
            <p:nvPr/>
          </p:nvSpPr>
          <p:spPr bwMode="auto">
            <a:xfrm>
              <a:off x="4889500" y="1489075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49" name="AutoShape 88"/>
            <p:cNvSpPr/>
            <p:nvPr/>
          </p:nvSpPr>
          <p:spPr bwMode="auto">
            <a:xfrm>
              <a:off x="4765675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50" name="AutoShape 89"/>
            <p:cNvSpPr/>
            <p:nvPr/>
          </p:nvSpPr>
          <p:spPr bwMode="auto">
            <a:xfrm>
              <a:off x="4765675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51" name="AutoShape 90"/>
            <p:cNvSpPr/>
            <p:nvPr/>
          </p:nvSpPr>
          <p:spPr bwMode="auto">
            <a:xfrm>
              <a:off x="4765675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52" name="AutoShape 91"/>
            <p:cNvSpPr/>
            <p:nvPr/>
          </p:nvSpPr>
          <p:spPr bwMode="auto">
            <a:xfrm>
              <a:off x="4889500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53" name="AutoShape 92"/>
            <p:cNvSpPr/>
            <p:nvPr/>
          </p:nvSpPr>
          <p:spPr bwMode="auto">
            <a:xfrm>
              <a:off x="4889500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54" name="AutoShape 93"/>
            <p:cNvSpPr/>
            <p:nvPr/>
          </p:nvSpPr>
          <p:spPr bwMode="auto">
            <a:xfrm>
              <a:off x="4889500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55" name="AutoShape 94"/>
            <p:cNvSpPr/>
            <p:nvPr/>
          </p:nvSpPr>
          <p:spPr bwMode="auto">
            <a:xfrm>
              <a:off x="4765675" y="1590675"/>
              <a:ext cx="223838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69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69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56" name="AutoShape 95"/>
            <p:cNvSpPr/>
            <p:nvPr/>
          </p:nvSpPr>
          <p:spPr bwMode="auto">
            <a:xfrm>
              <a:off x="4765675" y="1624013"/>
              <a:ext cx="223838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90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90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57" name="AutoShape 96"/>
            <p:cNvSpPr/>
            <p:nvPr/>
          </p:nvSpPr>
          <p:spPr bwMode="auto">
            <a:xfrm>
              <a:off x="4765675" y="1466850"/>
              <a:ext cx="100013" cy="101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4792"/>
                  </a:moveTo>
                  <a:lnTo>
                    <a:pt x="16800" y="4792"/>
                  </a:lnTo>
                  <a:lnTo>
                    <a:pt x="16800" y="16797"/>
                  </a:lnTo>
                  <a:lnTo>
                    <a:pt x="4799" y="16797"/>
                  </a:lnTo>
                  <a:cubicBezTo>
                    <a:pt x="4799" y="16797"/>
                    <a:pt x="4799" y="4792"/>
                    <a:pt x="4799" y="4792"/>
                  </a:cubicBezTo>
                  <a:close/>
                  <a:moveTo>
                    <a:pt x="2399" y="21600"/>
                  </a:moveTo>
                  <a:lnTo>
                    <a:pt x="19199" y="21600"/>
                  </a:lnTo>
                  <a:cubicBezTo>
                    <a:pt x="20527" y="21600"/>
                    <a:pt x="21600" y="20523"/>
                    <a:pt x="21600" y="19198"/>
                  </a:cubicBezTo>
                  <a:lnTo>
                    <a:pt x="21600" y="2401"/>
                  </a:lnTo>
                  <a:cubicBezTo>
                    <a:pt x="21600" y="1076"/>
                    <a:pt x="20527" y="0"/>
                    <a:pt x="19199" y="0"/>
                  </a:cubicBezTo>
                  <a:lnTo>
                    <a:pt x="2399" y="0"/>
                  </a:lnTo>
                  <a:cubicBezTo>
                    <a:pt x="1072" y="0"/>
                    <a:pt x="0" y="1076"/>
                    <a:pt x="0" y="2401"/>
                  </a:cubicBezTo>
                  <a:lnTo>
                    <a:pt x="0" y="19198"/>
                  </a:lnTo>
                  <a:cubicBezTo>
                    <a:pt x="0" y="20523"/>
                    <a:pt x="1072" y="21600"/>
                    <a:pt x="2399" y="2160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3965575" y="3582988"/>
            <a:ext cx="213716" cy="358775"/>
            <a:chOff x="3965575" y="3582988"/>
            <a:chExt cx="247650" cy="358775"/>
          </a:xfrm>
          <a:solidFill>
            <a:schemeClr val="bg1"/>
          </a:solidFill>
        </p:grpSpPr>
        <p:sp>
          <p:nvSpPr>
            <p:cNvPr id="159" name="AutoShape 97"/>
            <p:cNvSpPr/>
            <p:nvPr/>
          </p:nvSpPr>
          <p:spPr bwMode="auto">
            <a:xfrm>
              <a:off x="3965575" y="3582988"/>
              <a:ext cx="247650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60" name="AutoShape 98"/>
            <p:cNvSpPr/>
            <p:nvPr/>
          </p:nvSpPr>
          <p:spPr bwMode="auto">
            <a:xfrm>
              <a:off x="4067175" y="3616325"/>
              <a:ext cx="44450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61" name="AutoShape 99"/>
            <p:cNvSpPr/>
            <p:nvPr/>
          </p:nvSpPr>
          <p:spPr bwMode="auto">
            <a:xfrm>
              <a:off x="4078288" y="3897313"/>
              <a:ext cx="22225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</p:grpSp>
      <p:sp>
        <p:nvSpPr>
          <p:cNvPr id="162" name="AutoShape 100"/>
          <p:cNvSpPr/>
          <p:nvPr/>
        </p:nvSpPr>
        <p:spPr bwMode="auto">
          <a:xfrm>
            <a:off x="3214688" y="3582988"/>
            <a:ext cx="314325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6750"/>
                </a:moveTo>
                <a:lnTo>
                  <a:pt x="1542" y="6750"/>
                </a:lnTo>
                <a:lnTo>
                  <a:pt x="1542" y="4725"/>
                </a:lnTo>
                <a:lnTo>
                  <a:pt x="20057" y="4725"/>
                </a:lnTo>
                <a:cubicBezTo>
                  <a:pt x="20057" y="4725"/>
                  <a:pt x="20057" y="6750"/>
                  <a:pt x="20057" y="6750"/>
                </a:cubicBezTo>
                <a:close/>
                <a:moveTo>
                  <a:pt x="17485" y="10124"/>
                </a:moveTo>
                <a:lnTo>
                  <a:pt x="4113" y="10124"/>
                </a:lnTo>
                <a:lnTo>
                  <a:pt x="3857" y="8100"/>
                </a:lnTo>
                <a:lnTo>
                  <a:pt x="17742" y="8100"/>
                </a:lnTo>
                <a:cubicBezTo>
                  <a:pt x="17742" y="8100"/>
                  <a:pt x="17485" y="10124"/>
                  <a:pt x="17485" y="10124"/>
                </a:cubicBezTo>
                <a:close/>
                <a:moveTo>
                  <a:pt x="16542" y="17549"/>
                </a:moveTo>
                <a:lnTo>
                  <a:pt x="5057" y="17549"/>
                </a:lnTo>
                <a:lnTo>
                  <a:pt x="4199" y="10800"/>
                </a:lnTo>
                <a:lnTo>
                  <a:pt x="17399" y="10800"/>
                </a:lnTo>
                <a:cubicBezTo>
                  <a:pt x="17399" y="10800"/>
                  <a:pt x="16542" y="17549"/>
                  <a:pt x="16542" y="17549"/>
                </a:cubicBezTo>
                <a:close/>
                <a:moveTo>
                  <a:pt x="5400" y="20249"/>
                </a:moveTo>
                <a:lnTo>
                  <a:pt x="5142" y="18225"/>
                </a:lnTo>
                <a:lnTo>
                  <a:pt x="16456" y="18225"/>
                </a:lnTo>
                <a:lnTo>
                  <a:pt x="16200" y="20249"/>
                </a:lnTo>
                <a:cubicBezTo>
                  <a:pt x="16200" y="20249"/>
                  <a:pt x="5400" y="20249"/>
                  <a:pt x="5400" y="20249"/>
                </a:cubicBezTo>
                <a:close/>
                <a:moveTo>
                  <a:pt x="3857" y="1350"/>
                </a:moveTo>
                <a:lnTo>
                  <a:pt x="17742" y="1350"/>
                </a:lnTo>
                <a:lnTo>
                  <a:pt x="18514" y="3375"/>
                </a:lnTo>
                <a:lnTo>
                  <a:pt x="3085" y="3375"/>
                </a:lnTo>
                <a:cubicBezTo>
                  <a:pt x="3085" y="3375"/>
                  <a:pt x="3857" y="1350"/>
                  <a:pt x="3857" y="1350"/>
                </a:cubicBezTo>
                <a:close/>
                <a:moveTo>
                  <a:pt x="20143" y="3389"/>
                </a:moveTo>
                <a:lnTo>
                  <a:pt x="19205" y="922"/>
                </a:lnTo>
                <a:cubicBezTo>
                  <a:pt x="18996" y="371"/>
                  <a:pt x="18407" y="0"/>
                  <a:pt x="17742" y="0"/>
                </a:cubicBezTo>
                <a:lnTo>
                  <a:pt x="3857" y="0"/>
                </a:lnTo>
                <a:cubicBezTo>
                  <a:pt x="3192" y="0"/>
                  <a:pt x="2603" y="371"/>
                  <a:pt x="2393" y="922"/>
                </a:cubicBezTo>
                <a:lnTo>
                  <a:pt x="1448" y="3391"/>
                </a:lnTo>
                <a:cubicBezTo>
                  <a:pt x="643" y="3436"/>
                  <a:pt x="0" y="4008"/>
                  <a:pt x="0" y="4725"/>
                </a:cubicBezTo>
                <a:lnTo>
                  <a:pt x="0" y="6750"/>
                </a:lnTo>
                <a:cubicBezTo>
                  <a:pt x="0" y="7495"/>
                  <a:pt x="690" y="8100"/>
                  <a:pt x="1542" y="8100"/>
                </a:cubicBezTo>
                <a:lnTo>
                  <a:pt x="2340" y="8100"/>
                </a:lnTo>
                <a:cubicBezTo>
                  <a:pt x="2340" y="8150"/>
                  <a:pt x="2317" y="8198"/>
                  <a:pt x="2323" y="8249"/>
                </a:cubicBezTo>
                <a:lnTo>
                  <a:pt x="3866" y="20398"/>
                </a:lnTo>
                <a:cubicBezTo>
                  <a:pt x="3953" y="21082"/>
                  <a:pt x="4614" y="21599"/>
                  <a:pt x="5400" y="21599"/>
                </a:cubicBezTo>
                <a:lnTo>
                  <a:pt x="16200" y="21599"/>
                </a:lnTo>
                <a:cubicBezTo>
                  <a:pt x="16986" y="21599"/>
                  <a:pt x="17646" y="21082"/>
                  <a:pt x="17732" y="20398"/>
                </a:cubicBezTo>
                <a:lnTo>
                  <a:pt x="19275" y="8249"/>
                </a:lnTo>
                <a:cubicBezTo>
                  <a:pt x="19282" y="8198"/>
                  <a:pt x="19258" y="8150"/>
                  <a:pt x="19258" y="8100"/>
                </a:cubicBezTo>
                <a:lnTo>
                  <a:pt x="20057" y="8100"/>
                </a:lnTo>
                <a:cubicBezTo>
                  <a:pt x="20908" y="8100"/>
                  <a:pt x="21600" y="7495"/>
                  <a:pt x="21600" y="6750"/>
                </a:cubicBezTo>
                <a:lnTo>
                  <a:pt x="21600" y="4725"/>
                </a:lnTo>
                <a:cubicBezTo>
                  <a:pt x="21600" y="4006"/>
                  <a:pt x="20952" y="3431"/>
                  <a:pt x="20143" y="338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163" name="AutoShape 101"/>
          <p:cNvSpPr/>
          <p:nvPr/>
        </p:nvSpPr>
        <p:spPr bwMode="auto">
          <a:xfrm>
            <a:off x="2473325" y="3605213"/>
            <a:ext cx="358775" cy="3143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514"/>
                </a:moveTo>
                <a:cubicBezTo>
                  <a:pt x="20249" y="19365"/>
                  <a:pt x="19644" y="20057"/>
                  <a:pt x="18899" y="20057"/>
                </a:cubicBezTo>
                <a:lnTo>
                  <a:pt x="2699" y="20057"/>
                </a:lnTo>
                <a:cubicBezTo>
                  <a:pt x="1955" y="20057"/>
                  <a:pt x="1349" y="19365"/>
                  <a:pt x="1349" y="18514"/>
                </a:cubicBezTo>
                <a:lnTo>
                  <a:pt x="1349" y="13114"/>
                </a:lnTo>
                <a:lnTo>
                  <a:pt x="4050" y="1542"/>
                </a:lnTo>
                <a:lnTo>
                  <a:pt x="17549" y="1542"/>
                </a:lnTo>
                <a:lnTo>
                  <a:pt x="20249" y="13114"/>
                </a:lnTo>
                <a:cubicBezTo>
                  <a:pt x="20249" y="13114"/>
                  <a:pt x="20249" y="18514"/>
                  <a:pt x="20249" y="18514"/>
                </a:cubicBezTo>
                <a:close/>
                <a:moveTo>
                  <a:pt x="21548" y="12693"/>
                </a:moveTo>
                <a:lnTo>
                  <a:pt x="18847" y="1117"/>
                </a:lnTo>
                <a:cubicBezTo>
                  <a:pt x="18683" y="460"/>
                  <a:pt x="18150" y="0"/>
                  <a:pt x="17549" y="0"/>
                </a:cubicBezTo>
                <a:lnTo>
                  <a:pt x="10800" y="0"/>
                </a:lnTo>
                <a:lnTo>
                  <a:pt x="4049" y="0"/>
                </a:lnTo>
                <a:cubicBezTo>
                  <a:pt x="3449" y="0"/>
                  <a:pt x="2916" y="460"/>
                  <a:pt x="2752" y="1117"/>
                </a:cubicBezTo>
                <a:lnTo>
                  <a:pt x="51" y="12693"/>
                </a:lnTo>
                <a:cubicBezTo>
                  <a:pt x="17" y="12835"/>
                  <a:pt x="0" y="12976"/>
                  <a:pt x="0" y="13114"/>
                </a:cubicBezTo>
                <a:lnTo>
                  <a:pt x="0" y="18514"/>
                </a:lnTo>
                <a:cubicBezTo>
                  <a:pt x="0" y="20218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20218"/>
                  <a:pt x="21600" y="18514"/>
                </a:cubicBezTo>
                <a:lnTo>
                  <a:pt x="21600" y="13114"/>
                </a:lnTo>
                <a:cubicBezTo>
                  <a:pt x="21600" y="12976"/>
                  <a:pt x="21582" y="12835"/>
                  <a:pt x="21548" y="1269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164" name="AutoShape 102"/>
          <p:cNvSpPr/>
          <p:nvPr/>
        </p:nvSpPr>
        <p:spPr bwMode="auto">
          <a:xfrm>
            <a:off x="2517775" y="3649663"/>
            <a:ext cx="274638" cy="201612"/>
          </a:xfrm>
          <a:custGeom>
            <a:avLst/>
            <a:gdLst>
              <a:gd name="T0" fmla="+- 0 10799 40"/>
              <a:gd name="T1" fmla="*/ T0 w 21519"/>
              <a:gd name="T2" fmla="*/ 10800 h 21600"/>
              <a:gd name="T3" fmla="+- 0 10799 40"/>
              <a:gd name="T4" fmla="*/ T3 w 21519"/>
              <a:gd name="T5" fmla="*/ 10800 h 21600"/>
              <a:gd name="T6" fmla="+- 0 10799 40"/>
              <a:gd name="T7" fmla="*/ T6 w 21519"/>
              <a:gd name="T8" fmla="*/ 10800 h 21600"/>
              <a:gd name="T9" fmla="+- 0 10799 40"/>
              <a:gd name="T10" fmla="*/ T9 w 2151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19" h="21600">
                <a:moveTo>
                  <a:pt x="18070" y="14399"/>
                </a:moveTo>
                <a:lnTo>
                  <a:pt x="16603" y="14399"/>
                </a:lnTo>
                <a:cubicBezTo>
                  <a:pt x="15931" y="14399"/>
                  <a:pt x="15325" y="14907"/>
                  <a:pt x="15024" y="15725"/>
                </a:cubicBezTo>
                <a:lnTo>
                  <a:pt x="13746" y="19199"/>
                </a:lnTo>
                <a:lnTo>
                  <a:pt x="7773" y="19199"/>
                </a:lnTo>
                <a:lnTo>
                  <a:pt x="6495" y="15725"/>
                </a:lnTo>
                <a:cubicBezTo>
                  <a:pt x="6194" y="14907"/>
                  <a:pt x="5588" y="14399"/>
                  <a:pt x="4916" y="14399"/>
                </a:cubicBezTo>
                <a:lnTo>
                  <a:pt x="3449" y="14399"/>
                </a:lnTo>
                <a:lnTo>
                  <a:pt x="1343" y="14399"/>
                </a:lnTo>
                <a:lnTo>
                  <a:pt x="3924" y="1200"/>
                </a:lnTo>
                <a:lnTo>
                  <a:pt x="17595" y="1200"/>
                </a:lnTo>
                <a:lnTo>
                  <a:pt x="20176" y="14399"/>
                </a:lnTo>
                <a:cubicBezTo>
                  <a:pt x="20176" y="14399"/>
                  <a:pt x="18070" y="14399"/>
                  <a:pt x="18070" y="14399"/>
                </a:cubicBezTo>
                <a:close/>
                <a:moveTo>
                  <a:pt x="17595" y="0"/>
                </a:moveTo>
                <a:lnTo>
                  <a:pt x="3924" y="0"/>
                </a:lnTo>
                <a:cubicBezTo>
                  <a:pt x="3524" y="0"/>
                  <a:pt x="3174" y="366"/>
                  <a:pt x="3071" y="891"/>
                </a:cubicBezTo>
                <a:lnTo>
                  <a:pt x="28" y="15291"/>
                </a:lnTo>
                <a:cubicBezTo>
                  <a:pt x="-40" y="15651"/>
                  <a:pt x="16" y="16035"/>
                  <a:pt x="183" y="16330"/>
                </a:cubicBezTo>
                <a:cubicBezTo>
                  <a:pt x="350" y="16625"/>
                  <a:pt x="609" y="16799"/>
                  <a:pt x="883" y="16799"/>
                </a:cubicBezTo>
                <a:lnTo>
                  <a:pt x="3449" y="16799"/>
                </a:lnTo>
                <a:lnTo>
                  <a:pt x="4456" y="16799"/>
                </a:lnTo>
                <a:lnTo>
                  <a:pt x="4916" y="16799"/>
                </a:lnTo>
                <a:lnTo>
                  <a:pt x="6194" y="20274"/>
                </a:lnTo>
                <a:cubicBezTo>
                  <a:pt x="6493" y="21086"/>
                  <a:pt x="7104" y="21599"/>
                  <a:pt x="7773" y="21599"/>
                </a:cubicBezTo>
                <a:lnTo>
                  <a:pt x="13746" y="21599"/>
                </a:lnTo>
                <a:cubicBezTo>
                  <a:pt x="14415" y="21599"/>
                  <a:pt x="15026" y="21086"/>
                  <a:pt x="15325" y="20274"/>
                </a:cubicBezTo>
                <a:lnTo>
                  <a:pt x="16603" y="16799"/>
                </a:lnTo>
                <a:lnTo>
                  <a:pt x="17063" y="16799"/>
                </a:lnTo>
                <a:lnTo>
                  <a:pt x="18070" y="16799"/>
                </a:lnTo>
                <a:lnTo>
                  <a:pt x="20636" y="16799"/>
                </a:lnTo>
                <a:cubicBezTo>
                  <a:pt x="20910" y="16799"/>
                  <a:pt x="21169" y="16625"/>
                  <a:pt x="21336" y="16330"/>
                </a:cubicBezTo>
                <a:cubicBezTo>
                  <a:pt x="21503" y="16035"/>
                  <a:pt x="21560" y="15651"/>
                  <a:pt x="21490" y="15291"/>
                </a:cubicBezTo>
                <a:lnTo>
                  <a:pt x="18448" y="891"/>
                </a:lnTo>
                <a:cubicBezTo>
                  <a:pt x="18345" y="366"/>
                  <a:pt x="17995" y="0"/>
                  <a:pt x="17595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165" name="AutoShape 103"/>
          <p:cNvSpPr/>
          <p:nvPr/>
        </p:nvSpPr>
        <p:spPr bwMode="auto">
          <a:xfrm>
            <a:off x="1811338" y="3660775"/>
            <a:ext cx="128587" cy="841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60" y="0"/>
                </a:moveTo>
                <a:cubicBezTo>
                  <a:pt x="9461" y="0"/>
                  <a:pt x="0" y="9233"/>
                  <a:pt x="0" y="20160"/>
                </a:cubicBezTo>
                <a:cubicBezTo>
                  <a:pt x="0" y="20954"/>
                  <a:pt x="420" y="21600"/>
                  <a:pt x="939" y="21600"/>
                </a:cubicBezTo>
                <a:cubicBezTo>
                  <a:pt x="1457" y="21600"/>
                  <a:pt x="1878" y="20954"/>
                  <a:pt x="1878" y="20160"/>
                </a:cubicBezTo>
                <a:cubicBezTo>
                  <a:pt x="1878" y="10956"/>
                  <a:pt x="10655" y="2880"/>
                  <a:pt x="20660" y="2880"/>
                </a:cubicBezTo>
                <a:cubicBezTo>
                  <a:pt x="21179" y="2880"/>
                  <a:pt x="21600" y="2234"/>
                  <a:pt x="21600" y="1440"/>
                </a:cubicBezTo>
                <a:cubicBezTo>
                  <a:pt x="21600" y="645"/>
                  <a:pt x="21179" y="0"/>
                  <a:pt x="2066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166" name="AutoShape 104"/>
          <p:cNvSpPr/>
          <p:nvPr/>
        </p:nvSpPr>
        <p:spPr bwMode="auto">
          <a:xfrm>
            <a:off x="1754188" y="3605213"/>
            <a:ext cx="358775" cy="3143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6971"/>
                </a:moveTo>
                <a:cubicBezTo>
                  <a:pt x="10181" y="16971"/>
                  <a:pt x="9546" y="16918"/>
                  <a:pt x="8912" y="16811"/>
                </a:cubicBezTo>
                <a:cubicBezTo>
                  <a:pt x="8847" y="16800"/>
                  <a:pt x="8781" y="16794"/>
                  <a:pt x="8716" y="16794"/>
                </a:cubicBezTo>
                <a:cubicBezTo>
                  <a:pt x="8315" y="16794"/>
                  <a:pt x="7931" y="16999"/>
                  <a:pt x="7673" y="17359"/>
                </a:cubicBezTo>
                <a:cubicBezTo>
                  <a:pt x="7384" y="17761"/>
                  <a:pt x="6563" y="18657"/>
                  <a:pt x="5591" y="19318"/>
                </a:cubicBezTo>
                <a:cubicBezTo>
                  <a:pt x="5854" y="18628"/>
                  <a:pt x="6060" y="17853"/>
                  <a:pt x="6074" y="17056"/>
                </a:cubicBezTo>
                <a:cubicBezTo>
                  <a:pt x="6078" y="17006"/>
                  <a:pt x="6080" y="16956"/>
                  <a:pt x="6080" y="16914"/>
                </a:cubicBezTo>
                <a:cubicBezTo>
                  <a:pt x="6080" y="16334"/>
                  <a:pt x="5796" y="15803"/>
                  <a:pt x="5344" y="15540"/>
                </a:cubicBezTo>
                <a:cubicBezTo>
                  <a:pt x="2843" y="14080"/>
                  <a:pt x="1349" y="11731"/>
                  <a:pt x="1349" y="9257"/>
                </a:cubicBezTo>
                <a:cubicBezTo>
                  <a:pt x="1349" y="5003"/>
                  <a:pt x="5588" y="1542"/>
                  <a:pt x="10800" y="1542"/>
                </a:cubicBezTo>
                <a:cubicBezTo>
                  <a:pt x="16011" y="1542"/>
                  <a:pt x="20249" y="5003"/>
                  <a:pt x="20249" y="9257"/>
                </a:cubicBezTo>
                <a:cubicBezTo>
                  <a:pt x="20249" y="13510"/>
                  <a:pt x="16011" y="16971"/>
                  <a:pt x="10800" y="16971"/>
                </a:cubicBezTo>
                <a:moveTo>
                  <a:pt x="10800" y="0"/>
                </a:moveTo>
                <a:cubicBezTo>
                  <a:pt x="4835" y="0"/>
                  <a:pt x="0" y="4144"/>
                  <a:pt x="0" y="9257"/>
                </a:cubicBezTo>
                <a:cubicBezTo>
                  <a:pt x="0" y="12440"/>
                  <a:pt x="1875" y="15248"/>
                  <a:pt x="4730" y="16914"/>
                </a:cubicBezTo>
                <a:cubicBezTo>
                  <a:pt x="4730" y="16935"/>
                  <a:pt x="4724" y="16949"/>
                  <a:pt x="4724" y="16971"/>
                </a:cubicBezTo>
                <a:cubicBezTo>
                  <a:pt x="4724" y="18354"/>
                  <a:pt x="3821" y="19843"/>
                  <a:pt x="3423" y="20625"/>
                </a:cubicBezTo>
                <a:lnTo>
                  <a:pt x="3425" y="20625"/>
                </a:lnTo>
                <a:cubicBezTo>
                  <a:pt x="3393" y="20709"/>
                  <a:pt x="3374" y="20802"/>
                  <a:pt x="3374" y="20900"/>
                </a:cubicBezTo>
                <a:cubicBezTo>
                  <a:pt x="3374" y="21287"/>
                  <a:pt x="3648" y="21600"/>
                  <a:pt x="3986" y="21600"/>
                </a:cubicBezTo>
                <a:cubicBezTo>
                  <a:pt x="4049" y="21600"/>
                  <a:pt x="4161" y="21580"/>
                  <a:pt x="4158" y="21590"/>
                </a:cubicBezTo>
                <a:cubicBezTo>
                  <a:pt x="6268" y="21195"/>
                  <a:pt x="8255" y="18979"/>
                  <a:pt x="8716" y="18338"/>
                </a:cubicBezTo>
                <a:cubicBezTo>
                  <a:pt x="9391" y="18451"/>
                  <a:pt x="10086" y="18514"/>
                  <a:pt x="10800" y="18514"/>
                </a:cubicBezTo>
                <a:cubicBezTo>
                  <a:pt x="16764" y="18514"/>
                  <a:pt x="21600" y="14369"/>
                  <a:pt x="21600" y="9257"/>
                </a:cubicBezTo>
                <a:cubicBezTo>
                  <a:pt x="21600" y="4144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grpSp>
        <p:nvGrpSpPr>
          <p:cNvPr id="167" name="组合 166"/>
          <p:cNvGrpSpPr/>
          <p:nvPr/>
        </p:nvGrpSpPr>
        <p:grpSpPr>
          <a:xfrm>
            <a:off x="1035050" y="3649663"/>
            <a:ext cx="358775" cy="225425"/>
            <a:chOff x="1035050" y="3649663"/>
            <a:chExt cx="358775" cy="225425"/>
          </a:xfrm>
          <a:solidFill>
            <a:schemeClr val="bg1"/>
          </a:solidFill>
        </p:grpSpPr>
        <p:sp>
          <p:nvSpPr>
            <p:cNvPr id="168" name="AutoShape 105"/>
            <p:cNvSpPr/>
            <p:nvPr/>
          </p:nvSpPr>
          <p:spPr bwMode="auto">
            <a:xfrm>
              <a:off x="1035050" y="3649663"/>
              <a:ext cx="358775" cy="2254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9438"/>
                  </a:moveTo>
                  <a:cubicBezTo>
                    <a:pt x="7005" y="19438"/>
                    <a:pt x="3289" y="15988"/>
                    <a:pt x="1437" y="10797"/>
                  </a:cubicBezTo>
                  <a:cubicBezTo>
                    <a:pt x="3298" y="5598"/>
                    <a:pt x="7009" y="2161"/>
                    <a:pt x="10800" y="2161"/>
                  </a:cubicBezTo>
                  <a:cubicBezTo>
                    <a:pt x="14595" y="2161"/>
                    <a:pt x="18310" y="5611"/>
                    <a:pt x="20162" y="10802"/>
                  </a:cubicBezTo>
                  <a:cubicBezTo>
                    <a:pt x="18301" y="16000"/>
                    <a:pt x="14590" y="19438"/>
                    <a:pt x="10800" y="19438"/>
                  </a:cubicBezTo>
                  <a:moveTo>
                    <a:pt x="21576" y="10561"/>
                  </a:moveTo>
                  <a:cubicBezTo>
                    <a:pt x="21569" y="10516"/>
                    <a:pt x="21573" y="10467"/>
                    <a:pt x="21562" y="10423"/>
                  </a:cubicBezTo>
                  <a:cubicBezTo>
                    <a:pt x="21558" y="10406"/>
                    <a:pt x="21548" y="10395"/>
                    <a:pt x="21544" y="10378"/>
                  </a:cubicBezTo>
                  <a:cubicBezTo>
                    <a:pt x="21537" y="10352"/>
                    <a:pt x="21539" y="10322"/>
                    <a:pt x="21530" y="10297"/>
                  </a:cubicBezTo>
                  <a:cubicBezTo>
                    <a:pt x="19569" y="4298"/>
                    <a:pt x="15302" y="0"/>
                    <a:pt x="10800" y="0"/>
                  </a:cubicBezTo>
                  <a:cubicBezTo>
                    <a:pt x="6297" y="0"/>
                    <a:pt x="2030" y="4290"/>
                    <a:pt x="69" y="10290"/>
                  </a:cubicBezTo>
                  <a:cubicBezTo>
                    <a:pt x="61" y="10316"/>
                    <a:pt x="62" y="10344"/>
                    <a:pt x="55" y="10370"/>
                  </a:cubicBezTo>
                  <a:cubicBezTo>
                    <a:pt x="51" y="10387"/>
                    <a:pt x="41" y="10398"/>
                    <a:pt x="37" y="10415"/>
                  </a:cubicBezTo>
                  <a:cubicBezTo>
                    <a:pt x="26" y="10459"/>
                    <a:pt x="30" y="10508"/>
                    <a:pt x="24" y="10554"/>
                  </a:cubicBezTo>
                  <a:cubicBezTo>
                    <a:pt x="12" y="10635"/>
                    <a:pt x="0" y="10714"/>
                    <a:pt x="0" y="10796"/>
                  </a:cubicBezTo>
                  <a:cubicBezTo>
                    <a:pt x="0" y="10878"/>
                    <a:pt x="12" y="10955"/>
                    <a:pt x="24" y="11038"/>
                  </a:cubicBezTo>
                  <a:cubicBezTo>
                    <a:pt x="30" y="11083"/>
                    <a:pt x="26" y="11131"/>
                    <a:pt x="37" y="11175"/>
                  </a:cubicBezTo>
                  <a:cubicBezTo>
                    <a:pt x="41" y="11193"/>
                    <a:pt x="51" y="11204"/>
                    <a:pt x="55" y="11220"/>
                  </a:cubicBezTo>
                  <a:cubicBezTo>
                    <a:pt x="62" y="11247"/>
                    <a:pt x="61" y="11276"/>
                    <a:pt x="69" y="11302"/>
                  </a:cubicBezTo>
                  <a:cubicBezTo>
                    <a:pt x="2030" y="17300"/>
                    <a:pt x="6297" y="21599"/>
                    <a:pt x="10800" y="21599"/>
                  </a:cubicBezTo>
                  <a:cubicBezTo>
                    <a:pt x="15302" y="21599"/>
                    <a:pt x="19569" y="17308"/>
                    <a:pt x="21530" y="11309"/>
                  </a:cubicBezTo>
                  <a:cubicBezTo>
                    <a:pt x="21539" y="11283"/>
                    <a:pt x="21537" y="11255"/>
                    <a:pt x="21544" y="11228"/>
                  </a:cubicBezTo>
                  <a:cubicBezTo>
                    <a:pt x="21548" y="11212"/>
                    <a:pt x="21558" y="11201"/>
                    <a:pt x="21562" y="11183"/>
                  </a:cubicBezTo>
                  <a:cubicBezTo>
                    <a:pt x="21573" y="11139"/>
                    <a:pt x="21569" y="11089"/>
                    <a:pt x="21576" y="11044"/>
                  </a:cubicBezTo>
                  <a:cubicBezTo>
                    <a:pt x="21587" y="10963"/>
                    <a:pt x="21599" y="10885"/>
                    <a:pt x="21599" y="10803"/>
                  </a:cubicBezTo>
                  <a:cubicBezTo>
                    <a:pt x="21599" y="10721"/>
                    <a:pt x="21587" y="10642"/>
                    <a:pt x="21576" y="1056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69" name="AutoShape 106"/>
            <p:cNvSpPr/>
            <p:nvPr/>
          </p:nvSpPr>
          <p:spPr bwMode="auto">
            <a:xfrm>
              <a:off x="1169988" y="3717925"/>
              <a:ext cx="50800" cy="492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2" y="0"/>
                  </a:moveTo>
                  <a:cubicBezTo>
                    <a:pt x="19193" y="0"/>
                    <a:pt x="19183" y="4"/>
                    <a:pt x="19174" y="4"/>
                  </a:cubicBezTo>
                  <a:cubicBezTo>
                    <a:pt x="8585" y="23"/>
                    <a:pt x="0" y="8607"/>
                    <a:pt x="0" y="19198"/>
                  </a:cubicBezTo>
                  <a:cubicBezTo>
                    <a:pt x="0" y="20523"/>
                    <a:pt x="1076" y="21600"/>
                    <a:pt x="2402" y="21600"/>
                  </a:cubicBezTo>
                  <a:cubicBezTo>
                    <a:pt x="3722" y="21600"/>
                    <a:pt x="4799" y="20523"/>
                    <a:pt x="4799" y="19198"/>
                  </a:cubicBezTo>
                  <a:cubicBezTo>
                    <a:pt x="4799" y="11262"/>
                    <a:pt x="11262" y="4803"/>
                    <a:pt x="19202" y="4803"/>
                  </a:cubicBezTo>
                  <a:lnTo>
                    <a:pt x="19202" y="4798"/>
                  </a:lnTo>
                  <a:cubicBezTo>
                    <a:pt x="20523" y="4798"/>
                    <a:pt x="21599" y="3721"/>
                    <a:pt x="21599" y="2401"/>
                  </a:cubicBezTo>
                  <a:cubicBezTo>
                    <a:pt x="21599" y="1076"/>
                    <a:pt x="20523" y="0"/>
                    <a:pt x="19202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70" name="AutoShape 107"/>
            <p:cNvSpPr/>
            <p:nvPr/>
          </p:nvSpPr>
          <p:spPr bwMode="auto">
            <a:xfrm>
              <a:off x="1136650" y="3683000"/>
              <a:ext cx="157163" cy="1571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057"/>
                  </a:moveTo>
                  <a:cubicBezTo>
                    <a:pt x="5694" y="20057"/>
                    <a:pt x="1542" y="15905"/>
                    <a:pt x="1542" y="10800"/>
                  </a:cubicBezTo>
                  <a:cubicBezTo>
                    <a:pt x="1542" y="5694"/>
                    <a:pt x="5694" y="1542"/>
                    <a:pt x="10800" y="1542"/>
                  </a:cubicBezTo>
                  <a:cubicBezTo>
                    <a:pt x="15905" y="1542"/>
                    <a:pt x="20057" y="5694"/>
                    <a:pt x="20057" y="10800"/>
                  </a:cubicBezTo>
                  <a:cubicBezTo>
                    <a:pt x="20057" y="15905"/>
                    <a:pt x="15905" y="20057"/>
                    <a:pt x="10800" y="20057"/>
                  </a:cubicBezTo>
                  <a:moveTo>
                    <a:pt x="10800" y="0"/>
                  </a:moveTo>
                  <a:cubicBezTo>
                    <a:pt x="4834" y="0"/>
                    <a:pt x="0" y="4834"/>
                    <a:pt x="0" y="10800"/>
                  </a:cubicBezTo>
                  <a:cubicBezTo>
                    <a:pt x="0" y="16765"/>
                    <a:pt x="4834" y="21600"/>
                    <a:pt x="10800" y="21600"/>
                  </a:cubicBezTo>
                  <a:cubicBezTo>
                    <a:pt x="16765" y="21600"/>
                    <a:pt x="21599" y="16765"/>
                    <a:pt x="21599" y="10800"/>
                  </a:cubicBezTo>
                  <a:cubicBezTo>
                    <a:pt x="21599" y="4834"/>
                    <a:pt x="1676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361950" y="3582988"/>
            <a:ext cx="269875" cy="358775"/>
            <a:chOff x="361950" y="3582988"/>
            <a:chExt cx="269875" cy="358775"/>
          </a:xfrm>
          <a:solidFill>
            <a:schemeClr val="bg1"/>
          </a:solidFill>
        </p:grpSpPr>
        <p:sp>
          <p:nvSpPr>
            <p:cNvPr id="172" name="AutoShape 108"/>
            <p:cNvSpPr/>
            <p:nvPr/>
          </p:nvSpPr>
          <p:spPr bwMode="auto">
            <a:xfrm>
              <a:off x="428625" y="3649663"/>
              <a:ext cx="134938" cy="1349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"/>
                  </a:moveTo>
                  <a:cubicBezTo>
                    <a:pt x="15764" y="1800"/>
                    <a:pt x="19800" y="5835"/>
                    <a:pt x="19800" y="10800"/>
                  </a:cubicBezTo>
                  <a:cubicBezTo>
                    <a:pt x="19800" y="15764"/>
                    <a:pt x="15764" y="19800"/>
                    <a:pt x="10800" y="19800"/>
                  </a:cubicBezTo>
                  <a:cubicBezTo>
                    <a:pt x="5835" y="19800"/>
                    <a:pt x="1800" y="15764"/>
                    <a:pt x="1800" y="10800"/>
                  </a:cubicBezTo>
                  <a:cubicBezTo>
                    <a:pt x="1800" y="5835"/>
                    <a:pt x="5835" y="1800"/>
                    <a:pt x="10800" y="1800"/>
                  </a:cubicBezTo>
                  <a:moveTo>
                    <a:pt x="10800" y="21599"/>
                  </a:moveTo>
                  <a:cubicBezTo>
                    <a:pt x="16756" y="21599"/>
                    <a:pt x="21600" y="16756"/>
                    <a:pt x="21600" y="10800"/>
                  </a:cubicBezTo>
                  <a:cubicBezTo>
                    <a:pt x="21600" y="4843"/>
                    <a:pt x="16756" y="0"/>
                    <a:pt x="10800" y="0"/>
                  </a:cubicBezTo>
                  <a:cubicBezTo>
                    <a:pt x="4843" y="0"/>
                    <a:pt x="0" y="4843"/>
                    <a:pt x="0" y="10800"/>
                  </a:cubicBezTo>
                  <a:cubicBezTo>
                    <a:pt x="0" y="16756"/>
                    <a:pt x="484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73" name="AutoShape 109"/>
            <p:cNvSpPr/>
            <p:nvPr/>
          </p:nvSpPr>
          <p:spPr bwMode="auto">
            <a:xfrm>
              <a:off x="361950" y="3582988"/>
              <a:ext cx="269875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04" y="20170"/>
                  </a:moveTo>
                  <a:cubicBezTo>
                    <a:pt x="10885" y="20184"/>
                    <a:pt x="10830" y="20215"/>
                    <a:pt x="10782" y="20237"/>
                  </a:cubicBezTo>
                  <a:cubicBezTo>
                    <a:pt x="10774" y="20218"/>
                    <a:pt x="10707" y="20178"/>
                    <a:pt x="10666" y="20147"/>
                  </a:cubicBezTo>
                  <a:cubicBezTo>
                    <a:pt x="7368" y="17300"/>
                    <a:pt x="1799" y="12497"/>
                    <a:pt x="1799" y="8101"/>
                  </a:cubicBezTo>
                  <a:cubicBezTo>
                    <a:pt x="1799" y="4378"/>
                    <a:pt x="5838" y="1350"/>
                    <a:pt x="10800" y="1350"/>
                  </a:cubicBezTo>
                  <a:cubicBezTo>
                    <a:pt x="15762" y="1350"/>
                    <a:pt x="19800" y="4378"/>
                    <a:pt x="19800" y="8101"/>
                  </a:cubicBezTo>
                  <a:cubicBezTo>
                    <a:pt x="19800" y="12497"/>
                    <a:pt x="14231" y="17300"/>
                    <a:pt x="10904" y="20170"/>
                  </a:cubicBezTo>
                  <a:moveTo>
                    <a:pt x="10800" y="0"/>
                  </a:moveTo>
                  <a:cubicBezTo>
                    <a:pt x="4844" y="0"/>
                    <a:pt x="0" y="3588"/>
                    <a:pt x="0" y="8101"/>
                  </a:cubicBezTo>
                  <a:cubicBezTo>
                    <a:pt x="0" y="12826"/>
                    <a:pt x="5400" y="17660"/>
                    <a:pt x="9337" y="21056"/>
                  </a:cubicBezTo>
                  <a:cubicBezTo>
                    <a:pt x="9352" y="21070"/>
                    <a:pt x="9984" y="21599"/>
                    <a:pt x="10766" y="21599"/>
                  </a:cubicBezTo>
                  <a:lnTo>
                    <a:pt x="10834" y="21599"/>
                  </a:lnTo>
                  <a:cubicBezTo>
                    <a:pt x="11615" y="21599"/>
                    <a:pt x="12247" y="21070"/>
                    <a:pt x="12262" y="21056"/>
                  </a:cubicBezTo>
                  <a:cubicBezTo>
                    <a:pt x="16200" y="17660"/>
                    <a:pt x="21599" y="12826"/>
                    <a:pt x="21599" y="8101"/>
                  </a:cubicBezTo>
                  <a:cubicBezTo>
                    <a:pt x="21599" y="3588"/>
                    <a:pt x="1675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</p:grpSp>
      <p:grpSp>
        <p:nvGrpSpPr>
          <p:cNvPr id="174" name="Group 112"/>
          <p:cNvGrpSpPr/>
          <p:nvPr/>
        </p:nvGrpSpPr>
        <p:grpSpPr>
          <a:xfrm>
            <a:off x="3909765" y="2886073"/>
            <a:ext cx="359779" cy="337063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175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76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</p:grpSp>
      <p:sp>
        <p:nvSpPr>
          <p:cNvPr id="177" name="AutoShape 112"/>
          <p:cNvSpPr/>
          <p:nvPr/>
        </p:nvSpPr>
        <p:spPr bwMode="auto">
          <a:xfrm>
            <a:off x="3190875" y="2863850"/>
            <a:ext cx="360363" cy="35877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grpSp>
        <p:nvGrpSpPr>
          <p:cNvPr id="178" name="组合 177"/>
          <p:cNvGrpSpPr/>
          <p:nvPr/>
        </p:nvGrpSpPr>
        <p:grpSpPr>
          <a:xfrm>
            <a:off x="2528974" y="2863357"/>
            <a:ext cx="246811" cy="359779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179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80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</p:grpSp>
      <p:sp>
        <p:nvSpPr>
          <p:cNvPr id="181" name="AutoShape 115"/>
          <p:cNvSpPr/>
          <p:nvPr/>
        </p:nvSpPr>
        <p:spPr bwMode="auto">
          <a:xfrm>
            <a:off x="1798638" y="2863850"/>
            <a:ext cx="269875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800" y="12825"/>
                </a:moveTo>
                <a:lnTo>
                  <a:pt x="19800" y="13500"/>
                </a:lnTo>
                <a:lnTo>
                  <a:pt x="19800" y="14850"/>
                </a:lnTo>
                <a:lnTo>
                  <a:pt x="19800" y="15525"/>
                </a:lnTo>
                <a:cubicBezTo>
                  <a:pt x="19800" y="18129"/>
                  <a:pt x="16972" y="20249"/>
                  <a:pt x="13499" y="20249"/>
                </a:cubicBezTo>
                <a:lnTo>
                  <a:pt x="8099" y="20249"/>
                </a:lnTo>
                <a:cubicBezTo>
                  <a:pt x="4627" y="20249"/>
                  <a:pt x="1800" y="18129"/>
                  <a:pt x="1800" y="15525"/>
                </a:cubicBezTo>
                <a:lnTo>
                  <a:pt x="1800" y="14850"/>
                </a:lnTo>
                <a:lnTo>
                  <a:pt x="1800" y="13500"/>
                </a:lnTo>
                <a:lnTo>
                  <a:pt x="1800" y="12825"/>
                </a:lnTo>
                <a:lnTo>
                  <a:pt x="1800" y="10800"/>
                </a:lnTo>
                <a:cubicBezTo>
                  <a:pt x="1800" y="10427"/>
                  <a:pt x="2203" y="10124"/>
                  <a:pt x="2699" y="10124"/>
                </a:cubicBezTo>
                <a:lnTo>
                  <a:pt x="4499" y="10124"/>
                </a:lnTo>
                <a:lnTo>
                  <a:pt x="17100" y="10124"/>
                </a:lnTo>
                <a:lnTo>
                  <a:pt x="18899" y="10124"/>
                </a:lnTo>
                <a:cubicBezTo>
                  <a:pt x="19396" y="10124"/>
                  <a:pt x="19800" y="10427"/>
                  <a:pt x="19800" y="10800"/>
                </a:cubicBezTo>
                <a:cubicBezTo>
                  <a:pt x="19800" y="10800"/>
                  <a:pt x="19800" y="12825"/>
                  <a:pt x="19800" y="12825"/>
                </a:cubicBezTo>
                <a:close/>
                <a:moveTo>
                  <a:pt x="14400" y="6075"/>
                </a:moveTo>
                <a:lnTo>
                  <a:pt x="14400" y="6076"/>
                </a:lnTo>
                <a:lnTo>
                  <a:pt x="14400" y="8774"/>
                </a:lnTo>
                <a:lnTo>
                  <a:pt x="7200" y="8774"/>
                </a:lnTo>
                <a:lnTo>
                  <a:pt x="7200" y="6076"/>
                </a:lnTo>
                <a:lnTo>
                  <a:pt x="7200" y="6075"/>
                </a:lnTo>
                <a:cubicBezTo>
                  <a:pt x="7200" y="4583"/>
                  <a:pt x="8811" y="3375"/>
                  <a:pt x="10800" y="3375"/>
                </a:cubicBezTo>
                <a:cubicBezTo>
                  <a:pt x="12788" y="3375"/>
                  <a:pt x="14400" y="4583"/>
                  <a:pt x="14400" y="6075"/>
                </a:cubicBezTo>
                <a:moveTo>
                  <a:pt x="4499" y="6075"/>
                </a:moveTo>
                <a:cubicBezTo>
                  <a:pt x="4499" y="3465"/>
                  <a:pt x="7320" y="1350"/>
                  <a:pt x="10800" y="1350"/>
                </a:cubicBezTo>
                <a:cubicBezTo>
                  <a:pt x="14279" y="1350"/>
                  <a:pt x="17100" y="3465"/>
                  <a:pt x="17100" y="6075"/>
                </a:cubicBezTo>
                <a:lnTo>
                  <a:pt x="17100" y="8774"/>
                </a:lnTo>
                <a:lnTo>
                  <a:pt x="15299" y="8774"/>
                </a:lnTo>
                <a:lnTo>
                  <a:pt x="15299" y="6076"/>
                </a:lnTo>
                <a:cubicBezTo>
                  <a:pt x="15299" y="4212"/>
                  <a:pt x="13285" y="2701"/>
                  <a:pt x="10800" y="2701"/>
                </a:cubicBezTo>
                <a:cubicBezTo>
                  <a:pt x="8314" y="2701"/>
                  <a:pt x="6299" y="4212"/>
                  <a:pt x="6299" y="6076"/>
                </a:cubicBezTo>
                <a:lnTo>
                  <a:pt x="6299" y="8774"/>
                </a:lnTo>
                <a:lnTo>
                  <a:pt x="4499" y="8774"/>
                </a:lnTo>
                <a:cubicBezTo>
                  <a:pt x="4499" y="8774"/>
                  <a:pt x="4499" y="6075"/>
                  <a:pt x="4499" y="6075"/>
                </a:cubicBezTo>
                <a:close/>
                <a:moveTo>
                  <a:pt x="18899" y="8774"/>
                </a:moveTo>
                <a:lnTo>
                  <a:pt x="18899" y="6075"/>
                </a:lnTo>
                <a:cubicBezTo>
                  <a:pt x="18899" y="2719"/>
                  <a:pt x="15274" y="0"/>
                  <a:pt x="10800" y="0"/>
                </a:cubicBezTo>
                <a:cubicBezTo>
                  <a:pt x="6325" y="0"/>
                  <a:pt x="2699" y="2719"/>
                  <a:pt x="2699" y="6075"/>
                </a:cubicBezTo>
                <a:lnTo>
                  <a:pt x="2699" y="8774"/>
                </a:lnTo>
                <a:cubicBezTo>
                  <a:pt x="1208" y="8774"/>
                  <a:pt x="0" y="9681"/>
                  <a:pt x="0" y="10800"/>
                </a:cubicBezTo>
                <a:lnTo>
                  <a:pt x="0" y="12825"/>
                </a:lnTo>
                <a:lnTo>
                  <a:pt x="0" y="13500"/>
                </a:lnTo>
                <a:lnTo>
                  <a:pt x="0" y="14850"/>
                </a:lnTo>
                <a:lnTo>
                  <a:pt x="0" y="15525"/>
                </a:lnTo>
                <a:cubicBezTo>
                  <a:pt x="0" y="18880"/>
                  <a:pt x="3625" y="21599"/>
                  <a:pt x="8099" y="21599"/>
                </a:cubicBezTo>
                <a:lnTo>
                  <a:pt x="13499" y="21599"/>
                </a:lnTo>
                <a:cubicBezTo>
                  <a:pt x="17974" y="21599"/>
                  <a:pt x="21600" y="18880"/>
                  <a:pt x="21600" y="15525"/>
                </a:cubicBezTo>
                <a:lnTo>
                  <a:pt x="21600" y="14850"/>
                </a:lnTo>
                <a:lnTo>
                  <a:pt x="21600" y="13500"/>
                </a:lnTo>
                <a:lnTo>
                  <a:pt x="21600" y="12825"/>
                </a:lnTo>
                <a:lnTo>
                  <a:pt x="21600" y="10800"/>
                </a:lnTo>
                <a:cubicBezTo>
                  <a:pt x="21600" y="9681"/>
                  <a:pt x="20391" y="8774"/>
                  <a:pt x="18899" y="8774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182" name="AutoShape 116"/>
          <p:cNvSpPr/>
          <p:nvPr/>
        </p:nvSpPr>
        <p:spPr bwMode="auto">
          <a:xfrm>
            <a:off x="1911350" y="3076575"/>
            <a:ext cx="44450" cy="682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8" y="0"/>
                  <a:pt x="0" y="3226"/>
                  <a:pt x="0" y="7201"/>
                </a:cubicBezTo>
                <a:cubicBezTo>
                  <a:pt x="0" y="9390"/>
                  <a:pt x="1798" y="13537"/>
                  <a:pt x="3601" y="16821"/>
                </a:cubicBezTo>
                <a:cubicBezTo>
                  <a:pt x="5070" y="19493"/>
                  <a:pt x="6916" y="21600"/>
                  <a:pt x="10800" y="21600"/>
                </a:cubicBezTo>
                <a:cubicBezTo>
                  <a:pt x="15016" y="21600"/>
                  <a:pt x="16529" y="19514"/>
                  <a:pt x="18003" y="16858"/>
                </a:cubicBezTo>
                <a:cubicBezTo>
                  <a:pt x="19828" y="13567"/>
                  <a:pt x="21600" y="9397"/>
                  <a:pt x="21600" y="7201"/>
                </a:cubicBezTo>
                <a:cubicBezTo>
                  <a:pt x="21600" y="3226"/>
                  <a:pt x="16761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183" name="AutoShape 117"/>
          <p:cNvSpPr/>
          <p:nvPr/>
        </p:nvSpPr>
        <p:spPr bwMode="auto">
          <a:xfrm>
            <a:off x="1035050" y="2930525"/>
            <a:ext cx="360363" cy="269875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rPr>
              <a:t>	</a:t>
            </a: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grpSp>
        <p:nvGrpSpPr>
          <p:cNvPr id="184" name="Group 121"/>
          <p:cNvGrpSpPr/>
          <p:nvPr/>
        </p:nvGrpSpPr>
        <p:grpSpPr>
          <a:xfrm>
            <a:off x="317500" y="2908790"/>
            <a:ext cx="359165" cy="269526"/>
            <a:chOff x="723900" y="3569494"/>
            <a:chExt cx="464344" cy="348456"/>
          </a:xfrm>
          <a:solidFill>
            <a:schemeClr val="bg1"/>
          </a:solidFill>
        </p:grpSpPr>
        <p:sp>
          <p:nvSpPr>
            <p:cNvPr id="185" name="AutoShape 118"/>
            <p:cNvSpPr/>
            <p:nvPr/>
          </p:nvSpPr>
          <p:spPr bwMode="auto">
            <a:xfrm>
              <a:off x="723900" y="3569494"/>
              <a:ext cx="464344" cy="348456"/>
            </a:xfrm>
            <a:custGeom>
              <a:avLst/>
              <a:gdLst>
                <a:gd name="T0" fmla="*/ 10732 w 21464"/>
                <a:gd name="T1" fmla="*/ 10800 h 21600"/>
                <a:gd name="T2" fmla="*/ 10732 w 21464"/>
                <a:gd name="T3" fmla="*/ 10800 h 21600"/>
                <a:gd name="T4" fmla="*/ 10732 w 21464"/>
                <a:gd name="T5" fmla="*/ 10800 h 21600"/>
                <a:gd name="T6" fmla="*/ 10732 w 21464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4" h="21600">
                  <a:moveTo>
                    <a:pt x="19918" y="11754"/>
                  </a:moveTo>
                  <a:lnTo>
                    <a:pt x="16564" y="18954"/>
                  </a:lnTo>
                  <a:cubicBezTo>
                    <a:pt x="16317" y="19484"/>
                    <a:pt x="15892" y="19800"/>
                    <a:pt x="15427" y="19800"/>
                  </a:cubicBezTo>
                  <a:lnTo>
                    <a:pt x="2683" y="19800"/>
                  </a:lnTo>
                  <a:cubicBezTo>
                    <a:pt x="1943" y="19800"/>
                    <a:pt x="1341" y="18992"/>
                    <a:pt x="1341" y="18000"/>
                  </a:cubicBezTo>
                  <a:lnTo>
                    <a:pt x="1341" y="3600"/>
                  </a:lnTo>
                  <a:cubicBezTo>
                    <a:pt x="1341" y="2608"/>
                    <a:pt x="1943" y="1800"/>
                    <a:pt x="2683" y="1800"/>
                  </a:cubicBezTo>
                  <a:lnTo>
                    <a:pt x="15427" y="1800"/>
                  </a:lnTo>
                  <a:cubicBezTo>
                    <a:pt x="15892" y="1800"/>
                    <a:pt x="16317" y="2116"/>
                    <a:pt x="16564" y="2645"/>
                  </a:cubicBezTo>
                  <a:lnTo>
                    <a:pt x="19917" y="9845"/>
                  </a:lnTo>
                  <a:cubicBezTo>
                    <a:pt x="20188" y="10425"/>
                    <a:pt x="20188" y="11174"/>
                    <a:pt x="19918" y="11754"/>
                  </a:cubicBezTo>
                  <a:moveTo>
                    <a:pt x="21055" y="8891"/>
                  </a:moveTo>
                  <a:lnTo>
                    <a:pt x="17701" y="1691"/>
                  </a:lnTo>
                  <a:cubicBezTo>
                    <a:pt x="17211" y="639"/>
                    <a:pt x="16352" y="0"/>
                    <a:pt x="15427" y="0"/>
                  </a:cubicBezTo>
                  <a:lnTo>
                    <a:pt x="2683" y="0"/>
                  </a:lnTo>
                  <a:cubicBezTo>
                    <a:pt x="1201" y="0"/>
                    <a:pt x="0" y="1611"/>
                    <a:pt x="0" y="3600"/>
                  </a:cubicBezTo>
                  <a:lnTo>
                    <a:pt x="0" y="18000"/>
                  </a:lnTo>
                  <a:cubicBezTo>
                    <a:pt x="0" y="19988"/>
                    <a:pt x="1201" y="21599"/>
                    <a:pt x="2683" y="21599"/>
                  </a:cubicBezTo>
                  <a:lnTo>
                    <a:pt x="15427" y="21599"/>
                  </a:lnTo>
                  <a:cubicBezTo>
                    <a:pt x="16352" y="21599"/>
                    <a:pt x="17211" y="20960"/>
                    <a:pt x="17701" y="19908"/>
                  </a:cubicBezTo>
                  <a:lnTo>
                    <a:pt x="21055" y="12708"/>
                  </a:lnTo>
                  <a:cubicBezTo>
                    <a:pt x="21600" y="11541"/>
                    <a:pt x="21600" y="10059"/>
                    <a:pt x="21055" y="889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86" name="AutoShape 119"/>
            <p:cNvSpPr/>
            <p:nvPr/>
          </p:nvSpPr>
          <p:spPr bwMode="auto">
            <a:xfrm>
              <a:off x="1013619" y="3699669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0"/>
                  </a:moveTo>
                  <a:cubicBezTo>
                    <a:pt x="6825" y="18000"/>
                    <a:pt x="3600" y="14774"/>
                    <a:pt x="3600" y="10800"/>
                  </a:cubicBezTo>
                  <a:cubicBezTo>
                    <a:pt x="3600" y="6825"/>
                    <a:pt x="6825" y="3600"/>
                    <a:pt x="10800" y="3600"/>
                  </a:cubicBezTo>
                  <a:cubicBezTo>
                    <a:pt x="14774" y="3600"/>
                    <a:pt x="17999" y="6825"/>
                    <a:pt x="17999" y="10800"/>
                  </a:cubicBezTo>
                  <a:cubicBezTo>
                    <a:pt x="17999" y="14774"/>
                    <a:pt x="14774" y="18000"/>
                    <a:pt x="10800" y="18000"/>
                  </a:cubicBezTo>
                  <a:moveTo>
                    <a:pt x="10800" y="0"/>
                  </a:moveTo>
                  <a:cubicBezTo>
                    <a:pt x="4833" y="0"/>
                    <a:pt x="0" y="4833"/>
                    <a:pt x="0" y="10800"/>
                  </a:cubicBezTo>
                  <a:cubicBezTo>
                    <a:pt x="0" y="16766"/>
                    <a:pt x="4833" y="21599"/>
                    <a:pt x="10800" y="21599"/>
                  </a:cubicBezTo>
                  <a:cubicBezTo>
                    <a:pt x="16766" y="21599"/>
                    <a:pt x="21600" y="16766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</p:grpSp>
      <p:grpSp>
        <p:nvGrpSpPr>
          <p:cNvPr id="187" name="Group 124"/>
          <p:cNvGrpSpPr/>
          <p:nvPr/>
        </p:nvGrpSpPr>
        <p:grpSpPr>
          <a:xfrm>
            <a:off x="3909765" y="2178795"/>
            <a:ext cx="359779" cy="30268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188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89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90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</p:grpSp>
      <p:grpSp>
        <p:nvGrpSpPr>
          <p:cNvPr id="191" name="组合 190"/>
          <p:cNvGrpSpPr/>
          <p:nvPr/>
        </p:nvGrpSpPr>
        <p:grpSpPr>
          <a:xfrm>
            <a:off x="3191434" y="2145028"/>
            <a:ext cx="359165" cy="359165"/>
            <a:chOff x="3191434" y="2145028"/>
            <a:chExt cx="359165" cy="359165"/>
          </a:xfrm>
          <a:solidFill>
            <a:schemeClr val="bg1"/>
          </a:solidFill>
        </p:grpSpPr>
        <p:sp>
          <p:nvSpPr>
            <p:cNvPr id="192" name="AutoShape 123"/>
            <p:cNvSpPr/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93" name="AutoShape 124"/>
            <p:cNvSpPr/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94" name="AutoShape 125"/>
            <p:cNvSpPr/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</p:grpSp>
      <p:grpSp>
        <p:nvGrpSpPr>
          <p:cNvPr id="195" name="组合 194"/>
          <p:cNvGrpSpPr/>
          <p:nvPr/>
        </p:nvGrpSpPr>
        <p:grpSpPr>
          <a:xfrm>
            <a:off x="2473104" y="2145028"/>
            <a:ext cx="359165" cy="359165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196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97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</p:grpSp>
      <p:sp>
        <p:nvSpPr>
          <p:cNvPr id="198" name="AutoShape 128"/>
          <p:cNvSpPr/>
          <p:nvPr/>
        </p:nvSpPr>
        <p:spPr bwMode="auto">
          <a:xfrm>
            <a:off x="1754188" y="2144713"/>
            <a:ext cx="360362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850" y="12150"/>
                </a:moveTo>
                <a:cubicBezTo>
                  <a:pt x="13851" y="12150"/>
                  <a:pt x="12926" y="11859"/>
                  <a:pt x="12124" y="11386"/>
                </a:cubicBezTo>
                <a:lnTo>
                  <a:pt x="11892" y="11618"/>
                </a:lnTo>
                <a:lnTo>
                  <a:pt x="11132" y="12377"/>
                </a:lnTo>
                <a:lnTo>
                  <a:pt x="9846" y="13663"/>
                </a:lnTo>
                <a:cubicBezTo>
                  <a:pt x="9593" y="13916"/>
                  <a:pt x="9451" y="14260"/>
                  <a:pt x="9451" y="14617"/>
                </a:cubicBezTo>
                <a:lnTo>
                  <a:pt x="9451" y="16200"/>
                </a:lnTo>
                <a:lnTo>
                  <a:pt x="8101" y="16200"/>
                </a:lnTo>
                <a:cubicBezTo>
                  <a:pt x="7356" y="16200"/>
                  <a:pt x="6751" y="16804"/>
                  <a:pt x="6751" y="17549"/>
                </a:cubicBezTo>
                <a:lnTo>
                  <a:pt x="6751" y="18900"/>
                </a:lnTo>
                <a:lnTo>
                  <a:pt x="5170" y="18900"/>
                </a:lnTo>
                <a:cubicBezTo>
                  <a:pt x="4812" y="18900"/>
                  <a:pt x="4469" y="19042"/>
                  <a:pt x="4216" y="19295"/>
                </a:cubicBezTo>
                <a:lnTo>
                  <a:pt x="3259" y="20252"/>
                </a:lnTo>
                <a:lnTo>
                  <a:pt x="1352" y="20249"/>
                </a:lnTo>
                <a:lnTo>
                  <a:pt x="1350" y="18326"/>
                </a:lnTo>
                <a:lnTo>
                  <a:pt x="9223" y="10467"/>
                </a:lnTo>
                <a:cubicBezTo>
                  <a:pt x="9223" y="10467"/>
                  <a:pt x="9223" y="10467"/>
                  <a:pt x="9224" y="10468"/>
                </a:cubicBezTo>
                <a:lnTo>
                  <a:pt x="10215" y="9477"/>
                </a:lnTo>
                <a:cubicBezTo>
                  <a:pt x="9741" y="8674"/>
                  <a:pt x="9451" y="7748"/>
                  <a:pt x="9451" y="6750"/>
                </a:cubicBezTo>
                <a:cubicBezTo>
                  <a:pt x="9451" y="3767"/>
                  <a:pt x="11869" y="1350"/>
                  <a:pt x="14850" y="1350"/>
                </a:cubicBezTo>
                <a:cubicBezTo>
                  <a:pt x="17832" y="1350"/>
                  <a:pt x="20250" y="3767"/>
                  <a:pt x="20250" y="6750"/>
                </a:cubicBezTo>
                <a:cubicBezTo>
                  <a:pt x="20250" y="9732"/>
                  <a:pt x="17832" y="12150"/>
                  <a:pt x="14850" y="12150"/>
                </a:cubicBezTo>
                <a:moveTo>
                  <a:pt x="14850" y="0"/>
                </a:moveTo>
                <a:cubicBezTo>
                  <a:pt x="11123" y="0"/>
                  <a:pt x="8101" y="3022"/>
                  <a:pt x="8101" y="6750"/>
                </a:cubicBezTo>
                <a:cubicBezTo>
                  <a:pt x="8101" y="7617"/>
                  <a:pt x="8283" y="8438"/>
                  <a:pt x="8582" y="9199"/>
                </a:cubicBezTo>
                <a:lnTo>
                  <a:pt x="383" y="17400"/>
                </a:lnTo>
                <a:cubicBezTo>
                  <a:pt x="146" y="17637"/>
                  <a:pt x="0" y="17863"/>
                  <a:pt x="0" y="18225"/>
                </a:cubicBezTo>
                <a:lnTo>
                  <a:pt x="0" y="20249"/>
                </a:lnTo>
                <a:cubicBezTo>
                  <a:pt x="0" y="20972"/>
                  <a:pt x="626" y="21599"/>
                  <a:pt x="1349" y="21599"/>
                </a:cubicBezTo>
                <a:lnTo>
                  <a:pt x="3374" y="21599"/>
                </a:lnTo>
                <a:cubicBezTo>
                  <a:pt x="3736" y="21599"/>
                  <a:pt x="3965" y="21455"/>
                  <a:pt x="4202" y="21219"/>
                </a:cubicBezTo>
                <a:lnTo>
                  <a:pt x="5170" y="20249"/>
                </a:lnTo>
                <a:lnTo>
                  <a:pt x="6751" y="20249"/>
                </a:lnTo>
                <a:cubicBezTo>
                  <a:pt x="7496" y="20249"/>
                  <a:pt x="8101" y="19645"/>
                  <a:pt x="8101" y="18900"/>
                </a:cubicBezTo>
                <a:lnTo>
                  <a:pt x="8101" y="17549"/>
                </a:lnTo>
                <a:lnTo>
                  <a:pt x="9451" y="17549"/>
                </a:lnTo>
                <a:cubicBezTo>
                  <a:pt x="10196" y="17549"/>
                  <a:pt x="10801" y="16945"/>
                  <a:pt x="10801" y="16200"/>
                </a:cubicBezTo>
                <a:lnTo>
                  <a:pt x="10801" y="14617"/>
                </a:lnTo>
                <a:lnTo>
                  <a:pt x="12400" y="13018"/>
                </a:lnTo>
                <a:cubicBezTo>
                  <a:pt x="13162" y="13317"/>
                  <a:pt x="13982" y="13500"/>
                  <a:pt x="14850" y="13500"/>
                </a:cubicBezTo>
                <a:cubicBezTo>
                  <a:pt x="18577" y="13500"/>
                  <a:pt x="21599" y="10477"/>
                  <a:pt x="21599" y="6750"/>
                </a:cubicBezTo>
                <a:cubicBezTo>
                  <a:pt x="21599" y="3022"/>
                  <a:pt x="18577" y="0"/>
                  <a:pt x="1485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199" name="AutoShape 129"/>
          <p:cNvSpPr/>
          <p:nvPr/>
        </p:nvSpPr>
        <p:spPr bwMode="auto">
          <a:xfrm>
            <a:off x="1979613" y="2189163"/>
            <a:ext cx="88900" cy="90487"/>
          </a:xfrm>
          <a:custGeom>
            <a:avLst/>
            <a:gdLst>
              <a:gd name="T0" fmla="*/ 10800 w 21600"/>
              <a:gd name="T1" fmla="+- 0 10800 134"/>
              <a:gd name="T2" fmla="*/ 10800 h 21333"/>
              <a:gd name="T3" fmla="*/ 10800 w 21600"/>
              <a:gd name="T4" fmla="+- 0 10800 134"/>
              <a:gd name="T5" fmla="*/ 10800 h 21333"/>
              <a:gd name="T6" fmla="*/ 10800 w 21600"/>
              <a:gd name="T7" fmla="+- 0 10800 134"/>
              <a:gd name="T8" fmla="*/ 10800 h 21333"/>
              <a:gd name="T9" fmla="*/ 10800 w 21600"/>
              <a:gd name="T10" fmla="+- 0 10800 134"/>
              <a:gd name="T11" fmla="*/ 10800 h 21333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600" h="21333">
                <a:moveTo>
                  <a:pt x="13008" y="18684"/>
                </a:moveTo>
                <a:cubicBezTo>
                  <a:pt x="9017" y="15850"/>
                  <a:pt x="5542" y="12415"/>
                  <a:pt x="2694" y="8570"/>
                </a:cubicBezTo>
                <a:cubicBezTo>
                  <a:pt x="3736" y="5628"/>
                  <a:pt x="5693" y="3697"/>
                  <a:pt x="8585" y="2647"/>
                </a:cubicBezTo>
                <a:cubicBezTo>
                  <a:pt x="12578" y="5489"/>
                  <a:pt x="16048" y="8911"/>
                  <a:pt x="18889" y="12809"/>
                </a:cubicBezTo>
                <a:cubicBezTo>
                  <a:pt x="17836" y="15730"/>
                  <a:pt x="15883" y="17647"/>
                  <a:pt x="13008" y="18684"/>
                </a:cubicBezTo>
                <a:moveTo>
                  <a:pt x="21110" y="11295"/>
                </a:moveTo>
                <a:cubicBezTo>
                  <a:pt x="18081" y="7130"/>
                  <a:pt x="14396" y="3496"/>
                  <a:pt x="10161" y="484"/>
                </a:cubicBezTo>
                <a:cubicBezTo>
                  <a:pt x="9468" y="-8"/>
                  <a:pt x="8579" y="-134"/>
                  <a:pt x="7778" y="145"/>
                </a:cubicBezTo>
                <a:cubicBezTo>
                  <a:pt x="4027" y="1450"/>
                  <a:pt x="1463" y="3983"/>
                  <a:pt x="145" y="7687"/>
                </a:cubicBezTo>
                <a:cubicBezTo>
                  <a:pt x="46" y="7962"/>
                  <a:pt x="0" y="8252"/>
                  <a:pt x="0" y="8537"/>
                </a:cubicBezTo>
                <a:cubicBezTo>
                  <a:pt x="0" y="9071"/>
                  <a:pt x="167" y="9596"/>
                  <a:pt x="487" y="10041"/>
                </a:cubicBezTo>
                <a:cubicBezTo>
                  <a:pt x="3525" y="14213"/>
                  <a:pt x="7211" y="17850"/>
                  <a:pt x="11431" y="20850"/>
                </a:cubicBezTo>
                <a:cubicBezTo>
                  <a:pt x="12122" y="21338"/>
                  <a:pt x="13010" y="21466"/>
                  <a:pt x="13812" y="21188"/>
                </a:cubicBezTo>
                <a:cubicBezTo>
                  <a:pt x="17563" y="19893"/>
                  <a:pt x="20133" y="17356"/>
                  <a:pt x="21451" y="13647"/>
                </a:cubicBezTo>
                <a:cubicBezTo>
                  <a:pt x="21551" y="13372"/>
                  <a:pt x="21600" y="13081"/>
                  <a:pt x="21600" y="12796"/>
                </a:cubicBezTo>
                <a:cubicBezTo>
                  <a:pt x="21600" y="12265"/>
                  <a:pt x="21429" y="11740"/>
                  <a:pt x="21110" y="11295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200" name="AutoShape 130"/>
          <p:cNvSpPr/>
          <p:nvPr/>
        </p:nvSpPr>
        <p:spPr bwMode="auto">
          <a:xfrm>
            <a:off x="1035050" y="2144713"/>
            <a:ext cx="360363" cy="358775"/>
          </a:xfrm>
          <a:custGeom>
            <a:avLst/>
            <a:gdLst>
              <a:gd name="T0" fmla="+- 0 10799 113"/>
              <a:gd name="T1" fmla="*/ T0 w 21373"/>
              <a:gd name="T2" fmla="*/ 10800 h 21600"/>
              <a:gd name="T3" fmla="+- 0 10799 113"/>
              <a:gd name="T4" fmla="*/ T3 w 21373"/>
              <a:gd name="T5" fmla="*/ 10800 h 21600"/>
              <a:gd name="T6" fmla="+- 0 10799 113"/>
              <a:gd name="T7" fmla="*/ T6 w 21373"/>
              <a:gd name="T8" fmla="*/ 10800 h 21600"/>
              <a:gd name="T9" fmla="+- 0 10799 113"/>
              <a:gd name="T10" fmla="*/ T9 w 2137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3" h="21600">
                <a:moveTo>
                  <a:pt x="1336" y="20249"/>
                </a:moveTo>
                <a:cubicBezTo>
                  <a:pt x="1428" y="20188"/>
                  <a:pt x="3691" y="18688"/>
                  <a:pt x="7070" y="17950"/>
                </a:cubicBezTo>
                <a:lnTo>
                  <a:pt x="8729" y="17587"/>
                </a:lnTo>
                <a:cubicBezTo>
                  <a:pt x="9321" y="17980"/>
                  <a:pt x="9972" y="18225"/>
                  <a:pt x="10686" y="18225"/>
                </a:cubicBezTo>
                <a:cubicBezTo>
                  <a:pt x="11401" y="18225"/>
                  <a:pt x="12052" y="17980"/>
                  <a:pt x="12644" y="17587"/>
                </a:cubicBezTo>
                <a:lnTo>
                  <a:pt x="14303" y="17950"/>
                </a:lnTo>
                <a:cubicBezTo>
                  <a:pt x="17656" y="18682"/>
                  <a:pt x="19911" y="20165"/>
                  <a:pt x="20037" y="20249"/>
                </a:cubicBezTo>
                <a:cubicBezTo>
                  <a:pt x="20037" y="20249"/>
                  <a:pt x="1336" y="20249"/>
                  <a:pt x="1336" y="20249"/>
                </a:cubicBezTo>
                <a:close/>
                <a:moveTo>
                  <a:pt x="13537" y="15793"/>
                </a:moveTo>
                <a:lnTo>
                  <a:pt x="13317" y="16073"/>
                </a:lnTo>
                <a:cubicBezTo>
                  <a:pt x="11725" y="17923"/>
                  <a:pt x="9648" y="17923"/>
                  <a:pt x="8056" y="16073"/>
                </a:cubicBezTo>
                <a:lnTo>
                  <a:pt x="7836" y="15793"/>
                </a:lnTo>
                <a:cubicBezTo>
                  <a:pt x="5977" y="13411"/>
                  <a:pt x="5053" y="10261"/>
                  <a:pt x="5451" y="7255"/>
                </a:cubicBezTo>
                <a:cubicBezTo>
                  <a:pt x="5815" y="4367"/>
                  <a:pt x="7453" y="1350"/>
                  <a:pt x="10686" y="1350"/>
                </a:cubicBezTo>
                <a:cubicBezTo>
                  <a:pt x="13920" y="1350"/>
                  <a:pt x="15558" y="4367"/>
                  <a:pt x="15922" y="7255"/>
                </a:cubicBezTo>
                <a:cubicBezTo>
                  <a:pt x="16318" y="10262"/>
                  <a:pt x="15398" y="13411"/>
                  <a:pt x="13537" y="15793"/>
                </a:cubicBezTo>
                <a:moveTo>
                  <a:pt x="20778" y="19126"/>
                </a:moveTo>
                <a:cubicBezTo>
                  <a:pt x="20644" y="19037"/>
                  <a:pt x="18209" y="17422"/>
                  <a:pt x="14585" y="16630"/>
                </a:cubicBezTo>
                <a:cubicBezTo>
                  <a:pt x="15914" y="14927"/>
                  <a:pt x="16767" y="12639"/>
                  <a:pt x="17130" y="11115"/>
                </a:cubicBezTo>
                <a:cubicBezTo>
                  <a:pt x="17633" y="9004"/>
                  <a:pt x="17438" y="4873"/>
                  <a:pt x="15431" y="2299"/>
                </a:cubicBezTo>
                <a:cubicBezTo>
                  <a:pt x="14259" y="795"/>
                  <a:pt x="12618" y="0"/>
                  <a:pt x="10686" y="0"/>
                </a:cubicBezTo>
                <a:cubicBezTo>
                  <a:pt x="8755" y="0"/>
                  <a:pt x="7114" y="795"/>
                  <a:pt x="5942" y="2299"/>
                </a:cubicBezTo>
                <a:cubicBezTo>
                  <a:pt x="3935" y="4873"/>
                  <a:pt x="3740" y="9004"/>
                  <a:pt x="4243" y="11115"/>
                </a:cubicBezTo>
                <a:cubicBezTo>
                  <a:pt x="4606" y="12639"/>
                  <a:pt x="5459" y="14927"/>
                  <a:pt x="6788" y="16630"/>
                </a:cubicBezTo>
                <a:cubicBezTo>
                  <a:pt x="3164" y="17422"/>
                  <a:pt x="729" y="19037"/>
                  <a:pt x="595" y="19126"/>
                </a:cubicBezTo>
                <a:cubicBezTo>
                  <a:pt x="105" y="19457"/>
                  <a:pt x="-113" y="20071"/>
                  <a:pt x="57" y="20640"/>
                </a:cubicBezTo>
                <a:cubicBezTo>
                  <a:pt x="228" y="21210"/>
                  <a:pt x="747" y="21599"/>
                  <a:pt x="1336" y="21599"/>
                </a:cubicBezTo>
                <a:lnTo>
                  <a:pt x="20037" y="21599"/>
                </a:lnTo>
                <a:cubicBezTo>
                  <a:pt x="20626" y="21599"/>
                  <a:pt x="21145" y="21210"/>
                  <a:pt x="21316" y="20640"/>
                </a:cubicBezTo>
                <a:cubicBezTo>
                  <a:pt x="21487" y="20071"/>
                  <a:pt x="21268" y="19457"/>
                  <a:pt x="20778" y="1912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201" name="AutoShape 131"/>
          <p:cNvSpPr/>
          <p:nvPr/>
        </p:nvSpPr>
        <p:spPr bwMode="auto">
          <a:xfrm>
            <a:off x="339725" y="2144713"/>
            <a:ext cx="314325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5400"/>
                </a:moveTo>
                <a:lnTo>
                  <a:pt x="20057" y="6075"/>
                </a:lnTo>
                <a:lnTo>
                  <a:pt x="1542" y="6075"/>
                </a:lnTo>
                <a:lnTo>
                  <a:pt x="1542" y="5400"/>
                </a:lnTo>
                <a:lnTo>
                  <a:pt x="1542" y="4725"/>
                </a:lnTo>
                <a:cubicBezTo>
                  <a:pt x="1542" y="4352"/>
                  <a:pt x="1887" y="4050"/>
                  <a:pt x="2314" y="4050"/>
                </a:cubicBezTo>
                <a:lnTo>
                  <a:pt x="19285" y="4050"/>
                </a:lnTo>
                <a:cubicBezTo>
                  <a:pt x="19712" y="4050"/>
                  <a:pt x="20057" y="4352"/>
                  <a:pt x="20057" y="4725"/>
                </a:cubicBezTo>
                <a:cubicBezTo>
                  <a:pt x="20057" y="4725"/>
                  <a:pt x="20057" y="5400"/>
                  <a:pt x="20057" y="5400"/>
                </a:cubicBezTo>
                <a:close/>
                <a:moveTo>
                  <a:pt x="18514" y="18900"/>
                </a:moveTo>
                <a:cubicBezTo>
                  <a:pt x="18514" y="19644"/>
                  <a:pt x="17822" y="20249"/>
                  <a:pt x="16971" y="20249"/>
                </a:cubicBezTo>
                <a:lnTo>
                  <a:pt x="4628" y="20249"/>
                </a:lnTo>
                <a:cubicBezTo>
                  <a:pt x="3777" y="20249"/>
                  <a:pt x="3085" y="19644"/>
                  <a:pt x="3085" y="18900"/>
                </a:cubicBezTo>
                <a:lnTo>
                  <a:pt x="3085" y="7425"/>
                </a:lnTo>
                <a:lnTo>
                  <a:pt x="18514" y="7425"/>
                </a:lnTo>
                <a:cubicBezTo>
                  <a:pt x="18514" y="7425"/>
                  <a:pt x="18514" y="18900"/>
                  <a:pt x="18514" y="18900"/>
                </a:cubicBezTo>
                <a:close/>
                <a:moveTo>
                  <a:pt x="6171" y="2025"/>
                </a:moveTo>
                <a:cubicBezTo>
                  <a:pt x="6171" y="1652"/>
                  <a:pt x="6516" y="1350"/>
                  <a:pt x="6942" y="1350"/>
                </a:cubicBezTo>
                <a:lnTo>
                  <a:pt x="14657" y="1350"/>
                </a:lnTo>
                <a:cubicBezTo>
                  <a:pt x="15083" y="1350"/>
                  <a:pt x="15428" y="1652"/>
                  <a:pt x="15428" y="2025"/>
                </a:cubicBezTo>
                <a:lnTo>
                  <a:pt x="15428" y="2700"/>
                </a:lnTo>
                <a:lnTo>
                  <a:pt x="6171" y="2700"/>
                </a:lnTo>
                <a:cubicBezTo>
                  <a:pt x="6171" y="2700"/>
                  <a:pt x="6171" y="2025"/>
                  <a:pt x="6171" y="2025"/>
                </a:cubicBezTo>
                <a:close/>
                <a:moveTo>
                  <a:pt x="21585" y="4601"/>
                </a:moveTo>
                <a:cubicBezTo>
                  <a:pt x="21511" y="3541"/>
                  <a:pt x="20516" y="2700"/>
                  <a:pt x="19285" y="2700"/>
                </a:cubicBezTo>
                <a:lnTo>
                  <a:pt x="16971" y="2700"/>
                </a:lnTo>
                <a:lnTo>
                  <a:pt x="16971" y="2025"/>
                </a:lnTo>
                <a:cubicBezTo>
                  <a:pt x="16971" y="906"/>
                  <a:pt x="15935" y="0"/>
                  <a:pt x="14657" y="0"/>
                </a:cubicBezTo>
                <a:lnTo>
                  <a:pt x="6942" y="0"/>
                </a:lnTo>
                <a:cubicBezTo>
                  <a:pt x="5664" y="0"/>
                  <a:pt x="4628" y="906"/>
                  <a:pt x="4628" y="2025"/>
                </a:cubicBezTo>
                <a:lnTo>
                  <a:pt x="4628" y="2700"/>
                </a:lnTo>
                <a:lnTo>
                  <a:pt x="2314" y="2700"/>
                </a:lnTo>
                <a:cubicBezTo>
                  <a:pt x="1083" y="2700"/>
                  <a:pt x="88" y="3541"/>
                  <a:pt x="14" y="4601"/>
                </a:cubicBezTo>
                <a:lnTo>
                  <a:pt x="0" y="4601"/>
                </a:lnTo>
                <a:lnTo>
                  <a:pt x="0" y="5400"/>
                </a:lnTo>
                <a:lnTo>
                  <a:pt x="0" y="6075"/>
                </a:lnTo>
                <a:cubicBezTo>
                  <a:pt x="0" y="6820"/>
                  <a:pt x="691" y="7425"/>
                  <a:pt x="1542" y="7425"/>
                </a:cubicBezTo>
                <a:lnTo>
                  <a:pt x="1542" y="18900"/>
                </a:lnTo>
                <a:cubicBezTo>
                  <a:pt x="1542" y="20391"/>
                  <a:pt x="2924" y="21599"/>
                  <a:pt x="4628" y="21599"/>
                </a:cubicBezTo>
                <a:lnTo>
                  <a:pt x="16971" y="21599"/>
                </a:lnTo>
                <a:cubicBezTo>
                  <a:pt x="18675" y="21599"/>
                  <a:pt x="20057" y="20391"/>
                  <a:pt x="20057" y="18900"/>
                </a:cubicBezTo>
                <a:lnTo>
                  <a:pt x="20057" y="7425"/>
                </a:lnTo>
                <a:cubicBezTo>
                  <a:pt x="20908" y="7425"/>
                  <a:pt x="21599" y="6820"/>
                  <a:pt x="21599" y="6075"/>
                </a:cubicBezTo>
                <a:lnTo>
                  <a:pt x="21599" y="5400"/>
                </a:lnTo>
                <a:lnTo>
                  <a:pt x="21599" y="4601"/>
                </a:lnTo>
                <a:cubicBezTo>
                  <a:pt x="21599" y="4601"/>
                  <a:pt x="21585" y="4601"/>
                  <a:pt x="21585" y="46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202" name="AutoShape 132"/>
          <p:cNvSpPr/>
          <p:nvPr/>
        </p:nvSpPr>
        <p:spPr bwMode="auto">
          <a:xfrm>
            <a:off x="406400" y="2290763"/>
            <a:ext cx="46038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203" name="AutoShape 133"/>
          <p:cNvSpPr/>
          <p:nvPr/>
        </p:nvSpPr>
        <p:spPr bwMode="auto">
          <a:xfrm>
            <a:off x="474663" y="2290763"/>
            <a:ext cx="44450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204" name="AutoShape 134"/>
          <p:cNvSpPr/>
          <p:nvPr/>
        </p:nvSpPr>
        <p:spPr bwMode="auto">
          <a:xfrm>
            <a:off x="541338" y="2290763"/>
            <a:ext cx="44450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205" name="AutoShape 135"/>
          <p:cNvSpPr/>
          <p:nvPr/>
        </p:nvSpPr>
        <p:spPr bwMode="auto">
          <a:xfrm>
            <a:off x="3910013" y="1482725"/>
            <a:ext cx="358775" cy="2460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681"/>
                </a:moveTo>
                <a:lnTo>
                  <a:pt x="19651" y="18681"/>
                </a:lnTo>
                <a:lnTo>
                  <a:pt x="19575" y="18681"/>
                </a:lnTo>
                <a:lnTo>
                  <a:pt x="16874" y="14754"/>
                </a:lnTo>
                <a:lnTo>
                  <a:pt x="16874" y="14727"/>
                </a:lnTo>
                <a:lnTo>
                  <a:pt x="16199" y="13745"/>
                </a:lnTo>
                <a:lnTo>
                  <a:pt x="16199" y="7854"/>
                </a:lnTo>
                <a:lnTo>
                  <a:pt x="19575" y="2945"/>
                </a:lnTo>
                <a:lnTo>
                  <a:pt x="19651" y="2945"/>
                </a:lnTo>
                <a:lnTo>
                  <a:pt x="20249" y="2945"/>
                </a:lnTo>
                <a:cubicBezTo>
                  <a:pt x="20249" y="2945"/>
                  <a:pt x="20249" y="18681"/>
                  <a:pt x="20249" y="18681"/>
                </a:cubicBezTo>
                <a:close/>
                <a:moveTo>
                  <a:pt x="2024" y="19636"/>
                </a:moveTo>
                <a:cubicBezTo>
                  <a:pt x="1651" y="19636"/>
                  <a:pt x="1349" y="19195"/>
                  <a:pt x="1349" y="18654"/>
                </a:cubicBezTo>
                <a:lnTo>
                  <a:pt x="1349" y="2945"/>
                </a:lnTo>
                <a:cubicBezTo>
                  <a:pt x="1349" y="2402"/>
                  <a:pt x="1651" y="1963"/>
                  <a:pt x="2024" y="1963"/>
                </a:cubicBezTo>
                <a:lnTo>
                  <a:pt x="14849" y="1963"/>
                </a:lnTo>
                <a:cubicBezTo>
                  <a:pt x="15221" y="1963"/>
                  <a:pt x="15524" y="2403"/>
                  <a:pt x="15524" y="2945"/>
                </a:cubicBezTo>
                <a:lnTo>
                  <a:pt x="15524" y="18654"/>
                </a:lnTo>
                <a:cubicBezTo>
                  <a:pt x="15524" y="19195"/>
                  <a:pt x="15221" y="19636"/>
                  <a:pt x="14849" y="19636"/>
                </a:cubicBezTo>
                <a:cubicBezTo>
                  <a:pt x="14849" y="19636"/>
                  <a:pt x="2024" y="19636"/>
                  <a:pt x="2024" y="19636"/>
                </a:cubicBezTo>
                <a:close/>
                <a:moveTo>
                  <a:pt x="20249" y="981"/>
                </a:moveTo>
                <a:lnTo>
                  <a:pt x="19651" y="981"/>
                </a:lnTo>
                <a:cubicBezTo>
                  <a:pt x="19296" y="981"/>
                  <a:pt x="18956" y="1185"/>
                  <a:pt x="18703" y="1547"/>
                </a:cubicBezTo>
                <a:lnTo>
                  <a:pt x="16874" y="4170"/>
                </a:lnTo>
                <a:lnTo>
                  <a:pt x="16874" y="2945"/>
                </a:lnTo>
                <a:cubicBezTo>
                  <a:pt x="16874" y="1317"/>
                  <a:pt x="15967" y="0"/>
                  <a:pt x="14849" y="0"/>
                </a:cubicBezTo>
                <a:lnTo>
                  <a:pt x="2024" y="0"/>
                </a:lnTo>
                <a:cubicBezTo>
                  <a:pt x="908" y="0"/>
                  <a:pt x="0" y="1320"/>
                  <a:pt x="0" y="2945"/>
                </a:cubicBezTo>
                <a:lnTo>
                  <a:pt x="0" y="9789"/>
                </a:lnTo>
                <a:lnTo>
                  <a:pt x="0" y="18654"/>
                </a:lnTo>
                <a:cubicBezTo>
                  <a:pt x="0" y="20281"/>
                  <a:pt x="905" y="21599"/>
                  <a:pt x="2024" y="21599"/>
                </a:cubicBezTo>
                <a:lnTo>
                  <a:pt x="14849" y="21599"/>
                </a:lnTo>
                <a:cubicBezTo>
                  <a:pt x="15967" y="21599"/>
                  <a:pt x="16874" y="20281"/>
                  <a:pt x="16874" y="18654"/>
                </a:cubicBezTo>
                <a:lnTo>
                  <a:pt x="16874" y="17456"/>
                </a:lnTo>
                <a:lnTo>
                  <a:pt x="18703" y="20079"/>
                </a:lnTo>
                <a:cubicBezTo>
                  <a:pt x="18956" y="20442"/>
                  <a:pt x="19296" y="20645"/>
                  <a:pt x="19651" y="20645"/>
                </a:cubicBezTo>
                <a:lnTo>
                  <a:pt x="20249" y="20645"/>
                </a:lnTo>
                <a:cubicBezTo>
                  <a:pt x="20994" y="20645"/>
                  <a:pt x="21600" y="19765"/>
                  <a:pt x="21600" y="18681"/>
                </a:cubicBezTo>
                <a:lnTo>
                  <a:pt x="21600" y="2945"/>
                </a:lnTo>
                <a:cubicBezTo>
                  <a:pt x="21600" y="1860"/>
                  <a:pt x="20994" y="981"/>
                  <a:pt x="20249" y="98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206" name="AutoShape 136"/>
          <p:cNvSpPr/>
          <p:nvPr/>
        </p:nvSpPr>
        <p:spPr bwMode="auto">
          <a:xfrm>
            <a:off x="3382963" y="1471613"/>
            <a:ext cx="117475" cy="1174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538" y="20579"/>
                </a:moveTo>
                <a:lnTo>
                  <a:pt x="19542" y="20579"/>
                </a:lnTo>
                <a:cubicBezTo>
                  <a:pt x="19546" y="21142"/>
                  <a:pt x="20004" y="21600"/>
                  <a:pt x="20571" y="21600"/>
                </a:cubicBezTo>
                <a:cubicBezTo>
                  <a:pt x="21137" y="21600"/>
                  <a:pt x="21599" y="21138"/>
                  <a:pt x="21599" y="20571"/>
                </a:cubicBezTo>
                <a:cubicBezTo>
                  <a:pt x="21599" y="20565"/>
                  <a:pt x="21595" y="20561"/>
                  <a:pt x="21595" y="20555"/>
                </a:cubicBezTo>
                <a:cubicBezTo>
                  <a:pt x="21583" y="9221"/>
                  <a:pt x="12411" y="41"/>
                  <a:pt x="1080" y="12"/>
                </a:cubicBezTo>
                <a:cubicBezTo>
                  <a:pt x="1064" y="10"/>
                  <a:pt x="1048" y="0"/>
                  <a:pt x="1028" y="0"/>
                </a:cubicBezTo>
                <a:cubicBezTo>
                  <a:pt x="458" y="0"/>
                  <a:pt x="0" y="461"/>
                  <a:pt x="0" y="1028"/>
                </a:cubicBezTo>
                <a:cubicBezTo>
                  <a:pt x="0" y="1594"/>
                  <a:pt x="458" y="2055"/>
                  <a:pt x="1024" y="2057"/>
                </a:cubicBezTo>
                <a:lnTo>
                  <a:pt x="1024" y="2065"/>
                </a:lnTo>
                <a:cubicBezTo>
                  <a:pt x="11233" y="2065"/>
                  <a:pt x="19538" y="10370"/>
                  <a:pt x="19538" y="2057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207" name="AutoShape 137"/>
          <p:cNvSpPr/>
          <p:nvPr/>
        </p:nvSpPr>
        <p:spPr bwMode="auto">
          <a:xfrm>
            <a:off x="3190875" y="1425575"/>
            <a:ext cx="360363" cy="360363"/>
          </a:xfrm>
          <a:custGeom>
            <a:avLst/>
            <a:gdLst>
              <a:gd name="T0" fmla="+- 0 10819 195"/>
              <a:gd name="T1" fmla="*/ T0 w 21248"/>
              <a:gd name="T2" fmla="*/ 10800 h 21600"/>
              <a:gd name="T3" fmla="+- 0 10819 195"/>
              <a:gd name="T4" fmla="*/ T3 w 21248"/>
              <a:gd name="T5" fmla="*/ 10800 h 21600"/>
              <a:gd name="T6" fmla="+- 0 10819 195"/>
              <a:gd name="T7" fmla="*/ T6 w 21248"/>
              <a:gd name="T8" fmla="*/ 10800 h 21600"/>
              <a:gd name="T9" fmla="+- 0 10819 195"/>
              <a:gd name="T10" fmla="*/ T9 w 2124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248" h="21600">
                <a:moveTo>
                  <a:pt x="19868" y="17133"/>
                </a:moveTo>
                <a:cubicBezTo>
                  <a:pt x="19766" y="17386"/>
                  <a:pt x="19525" y="17549"/>
                  <a:pt x="19255" y="17549"/>
                </a:cubicBezTo>
                <a:lnTo>
                  <a:pt x="19058" y="17549"/>
                </a:lnTo>
                <a:lnTo>
                  <a:pt x="3983" y="2226"/>
                </a:lnTo>
                <a:lnTo>
                  <a:pt x="3983" y="2025"/>
                </a:lnTo>
                <a:cubicBezTo>
                  <a:pt x="3983" y="1750"/>
                  <a:pt x="4144" y="1506"/>
                  <a:pt x="4393" y="1401"/>
                </a:cubicBezTo>
                <a:cubicBezTo>
                  <a:pt x="4475" y="1367"/>
                  <a:pt x="4560" y="1350"/>
                  <a:pt x="4647" y="1350"/>
                </a:cubicBezTo>
                <a:cubicBezTo>
                  <a:pt x="4824" y="1350"/>
                  <a:pt x="4991" y="1420"/>
                  <a:pt x="5116" y="1547"/>
                </a:cubicBezTo>
                <a:lnTo>
                  <a:pt x="19724" y="16397"/>
                </a:lnTo>
                <a:cubicBezTo>
                  <a:pt x="19915" y="16591"/>
                  <a:pt x="19972" y="16880"/>
                  <a:pt x="19868" y="17133"/>
                </a:cubicBezTo>
                <a:moveTo>
                  <a:pt x="10121" y="17549"/>
                </a:moveTo>
                <a:cubicBezTo>
                  <a:pt x="10017" y="17549"/>
                  <a:pt x="9922" y="17586"/>
                  <a:pt x="9824" y="17609"/>
                </a:cubicBezTo>
                <a:lnTo>
                  <a:pt x="3923" y="11612"/>
                </a:lnTo>
                <a:cubicBezTo>
                  <a:pt x="3946" y="11512"/>
                  <a:pt x="3982" y="11415"/>
                  <a:pt x="3982" y="11311"/>
                </a:cubicBezTo>
                <a:lnTo>
                  <a:pt x="3983" y="3180"/>
                </a:lnTo>
                <a:lnTo>
                  <a:pt x="18119" y="17549"/>
                </a:lnTo>
                <a:cubicBezTo>
                  <a:pt x="18119" y="17549"/>
                  <a:pt x="10121" y="17549"/>
                  <a:pt x="10121" y="17549"/>
                </a:cubicBezTo>
                <a:close/>
                <a:moveTo>
                  <a:pt x="9182" y="17945"/>
                </a:moveTo>
                <a:lnTo>
                  <a:pt x="7109" y="20052"/>
                </a:lnTo>
                <a:cubicBezTo>
                  <a:pt x="6939" y="20224"/>
                  <a:pt x="6742" y="20249"/>
                  <a:pt x="6640" y="20249"/>
                </a:cubicBezTo>
                <a:cubicBezTo>
                  <a:pt x="6537" y="20249"/>
                  <a:pt x="6339" y="20224"/>
                  <a:pt x="6170" y="20052"/>
                </a:cubicBezTo>
                <a:lnTo>
                  <a:pt x="1522" y="15327"/>
                </a:lnTo>
                <a:cubicBezTo>
                  <a:pt x="1352" y="15154"/>
                  <a:pt x="1327" y="14953"/>
                  <a:pt x="1327" y="14850"/>
                </a:cubicBezTo>
                <a:cubicBezTo>
                  <a:pt x="1327" y="14745"/>
                  <a:pt x="1352" y="14544"/>
                  <a:pt x="1522" y="14373"/>
                </a:cubicBezTo>
                <a:lnTo>
                  <a:pt x="3593" y="12266"/>
                </a:lnTo>
                <a:cubicBezTo>
                  <a:pt x="3599" y="12260"/>
                  <a:pt x="3601" y="12251"/>
                  <a:pt x="3607" y="12245"/>
                </a:cubicBezTo>
                <a:lnTo>
                  <a:pt x="9202" y="17932"/>
                </a:lnTo>
                <a:cubicBezTo>
                  <a:pt x="9196" y="17937"/>
                  <a:pt x="9187" y="17939"/>
                  <a:pt x="9182" y="17945"/>
                </a:cubicBezTo>
                <a:moveTo>
                  <a:pt x="6056" y="593"/>
                </a:moveTo>
                <a:cubicBezTo>
                  <a:pt x="5675" y="205"/>
                  <a:pt x="5165" y="0"/>
                  <a:pt x="4647" y="0"/>
                </a:cubicBezTo>
                <a:cubicBezTo>
                  <a:pt x="4390" y="0"/>
                  <a:pt x="4132" y="49"/>
                  <a:pt x="3885" y="154"/>
                </a:cubicBezTo>
                <a:cubicBezTo>
                  <a:pt x="3141" y="467"/>
                  <a:pt x="2655" y="1205"/>
                  <a:pt x="2655" y="2025"/>
                </a:cubicBezTo>
                <a:lnTo>
                  <a:pt x="2654" y="11311"/>
                </a:lnTo>
                <a:lnTo>
                  <a:pt x="583" y="13418"/>
                </a:lnTo>
                <a:cubicBezTo>
                  <a:pt x="-195" y="14208"/>
                  <a:pt x="-195" y="15491"/>
                  <a:pt x="583" y="16281"/>
                </a:cubicBezTo>
                <a:lnTo>
                  <a:pt x="5231" y="21006"/>
                </a:lnTo>
                <a:cubicBezTo>
                  <a:pt x="5620" y="21402"/>
                  <a:pt x="6131" y="21599"/>
                  <a:pt x="6640" y="21599"/>
                </a:cubicBezTo>
                <a:cubicBezTo>
                  <a:pt x="7150" y="21599"/>
                  <a:pt x="7659" y="21402"/>
                  <a:pt x="8048" y="21006"/>
                </a:cubicBezTo>
                <a:lnTo>
                  <a:pt x="10121" y="18900"/>
                </a:lnTo>
                <a:lnTo>
                  <a:pt x="19255" y="18900"/>
                </a:lnTo>
                <a:cubicBezTo>
                  <a:pt x="20062" y="18900"/>
                  <a:pt x="20788" y="18407"/>
                  <a:pt x="21095" y="17650"/>
                </a:cubicBezTo>
                <a:cubicBezTo>
                  <a:pt x="21405" y="16893"/>
                  <a:pt x="21234" y="16022"/>
                  <a:pt x="20663" y="15443"/>
                </a:cubicBezTo>
                <a:cubicBezTo>
                  <a:pt x="20663" y="15443"/>
                  <a:pt x="6056" y="593"/>
                  <a:pt x="6056" y="5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208" name="AutoShape 138"/>
          <p:cNvSpPr/>
          <p:nvPr/>
        </p:nvSpPr>
        <p:spPr bwMode="auto">
          <a:xfrm>
            <a:off x="3382963" y="1425575"/>
            <a:ext cx="168275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37" y="2880"/>
                </a:moveTo>
                <a:lnTo>
                  <a:pt x="1437" y="2885"/>
                </a:lnTo>
                <a:cubicBezTo>
                  <a:pt x="10965" y="2885"/>
                  <a:pt x="18717" y="10637"/>
                  <a:pt x="18717" y="20165"/>
                </a:cubicBezTo>
                <a:lnTo>
                  <a:pt x="18720" y="20165"/>
                </a:lnTo>
                <a:cubicBezTo>
                  <a:pt x="18722" y="20959"/>
                  <a:pt x="19366" y="21600"/>
                  <a:pt x="20160" y="21600"/>
                </a:cubicBezTo>
                <a:cubicBezTo>
                  <a:pt x="20955" y="21600"/>
                  <a:pt x="21599" y="20956"/>
                  <a:pt x="21599" y="20160"/>
                </a:cubicBezTo>
                <a:cubicBezTo>
                  <a:pt x="21599" y="20155"/>
                  <a:pt x="21597" y="20152"/>
                  <a:pt x="21597" y="20148"/>
                </a:cubicBezTo>
                <a:cubicBezTo>
                  <a:pt x="21588" y="9034"/>
                  <a:pt x="12588" y="28"/>
                  <a:pt x="1476" y="8"/>
                </a:cubicBezTo>
                <a:cubicBezTo>
                  <a:pt x="1465" y="7"/>
                  <a:pt x="1454" y="0"/>
                  <a:pt x="1440" y="0"/>
                </a:cubicBezTo>
                <a:cubicBezTo>
                  <a:pt x="644" y="0"/>
                  <a:pt x="0" y="644"/>
                  <a:pt x="0" y="1440"/>
                </a:cubicBezTo>
                <a:cubicBezTo>
                  <a:pt x="0" y="2234"/>
                  <a:pt x="644" y="2878"/>
                  <a:pt x="1437" y="288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209" name="AutoShape 139"/>
          <p:cNvSpPr/>
          <p:nvPr/>
        </p:nvSpPr>
        <p:spPr bwMode="auto">
          <a:xfrm>
            <a:off x="2473325" y="1425575"/>
            <a:ext cx="358775" cy="349250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210" name="AutoShape 140"/>
          <p:cNvSpPr/>
          <p:nvPr/>
        </p:nvSpPr>
        <p:spPr bwMode="auto">
          <a:xfrm>
            <a:off x="1798638" y="1516063"/>
            <a:ext cx="225425" cy="182562"/>
          </a:xfrm>
          <a:custGeom>
            <a:avLst/>
            <a:gdLst>
              <a:gd name="T0" fmla="+- 0 10800 376"/>
              <a:gd name="T1" fmla="*/ T0 w 20848"/>
              <a:gd name="T2" fmla="*/ 10800 h 21600"/>
              <a:gd name="T3" fmla="+- 0 10800 376"/>
              <a:gd name="T4" fmla="*/ T3 w 20848"/>
              <a:gd name="T5" fmla="*/ 10800 h 21600"/>
              <a:gd name="T6" fmla="+- 0 10800 376"/>
              <a:gd name="T7" fmla="*/ T6 w 20848"/>
              <a:gd name="T8" fmla="*/ 10800 h 21600"/>
              <a:gd name="T9" fmla="+- 0 10800 376"/>
              <a:gd name="T10" fmla="*/ T9 w 2084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0848" h="21600">
                <a:moveTo>
                  <a:pt x="18728" y="19178"/>
                </a:moveTo>
                <a:cubicBezTo>
                  <a:pt x="13191" y="20631"/>
                  <a:pt x="7654" y="20631"/>
                  <a:pt x="2118" y="19178"/>
                </a:cubicBezTo>
                <a:cubicBezTo>
                  <a:pt x="678" y="13592"/>
                  <a:pt x="678" y="8008"/>
                  <a:pt x="2118" y="2421"/>
                </a:cubicBezTo>
                <a:cubicBezTo>
                  <a:pt x="7654" y="968"/>
                  <a:pt x="13191" y="968"/>
                  <a:pt x="18728" y="2421"/>
                </a:cubicBezTo>
                <a:cubicBezTo>
                  <a:pt x="20168" y="8008"/>
                  <a:pt x="20168" y="13592"/>
                  <a:pt x="18728" y="19178"/>
                </a:cubicBezTo>
                <a:moveTo>
                  <a:pt x="18938" y="1116"/>
                </a:moveTo>
                <a:cubicBezTo>
                  <a:pt x="16114" y="375"/>
                  <a:pt x="13249" y="0"/>
                  <a:pt x="10423" y="0"/>
                </a:cubicBezTo>
                <a:cubicBezTo>
                  <a:pt x="7597" y="0"/>
                  <a:pt x="4732" y="375"/>
                  <a:pt x="1908" y="1116"/>
                </a:cubicBezTo>
                <a:cubicBezTo>
                  <a:pt x="1543" y="1213"/>
                  <a:pt x="1244" y="1552"/>
                  <a:pt x="1127" y="2004"/>
                </a:cubicBezTo>
                <a:cubicBezTo>
                  <a:pt x="-376" y="7841"/>
                  <a:pt x="-376" y="13759"/>
                  <a:pt x="1127" y="19593"/>
                </a:cubicBezTo>
                <a:cubicBezTo>
                  <a:pt x="1244" y="20047"/>
                  <a:pt x="1543" y="20386"/>
                  <a:pt x="1908" y="20482"/>
                </a:cubicBezTo>
                <a:cubicBezTo>
                  <a:pt x="4732" y="21224"/>
                  <a:pt x="7597" y="21600"/>
                  <a:pt x="10423" y="21600"/>
                </a:cubicBezTo>
                <a:cubicBezTo>
                  <a:pt x="13249" y="21600"/>
                  <a:pt x="16114" y="21224"/>
                  <a:pt x="18938" y="20482"/>
                </a:cubicBezTo>
                <a:cubicBezTo>
                  <a:pt x="19303" y="20386"/>
                  <a:pt x="19602" y="20047"/>
                  <a:pt x="19719" y="19593"/>
                </a:cubicBezTo>
                <a:cubicBezTo>
                  <a:pt x="21223" y="13759"/>
                  <a:pt x="21223" y="7841"/>
                  <a:pt x="19719" y="2004"/>
                </a:cubicBezTo>
                <a:cubicBezTo>
                  <a:pt x="19602" y="1552"/>
                  <a:pt x="19303" y="1213"/>
                  <a:pt x="18938" y="111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211" name="AutoShape 141"/>
          <p:cNvSpPr/>
          <p:nvPr/>
        </p:nvSpPr>
        <p:spPr bwMode="auto">
          <a:xfrm>
            <a:off x="1754188" y="1471613"/>
            <a:ext cx="358775" cy="279400"/>
          </a:xfrm>
          <a:custGeom>
            <a:avLst/>
            <a:gdLst>
              <a:gd name="T0" fmla="+- 0 10800 252"/>
              <a:gd name="T1" fmla="*/ T0 w 21096"/>
              <a:gd name="T2" fmla="*/ 10800 h 21600"/>
              <a:gd name="T3" fmla="+- 0 10800 252"/>
              <a:gd name="T4" fmla="*/ T3 w 21096"/>
              <a:gd name="T5" fmla="*/ 10800 h 21600"/>
              <a:gd name="T6" fmla="+- 0 10800 252"/>
              <a:gd name="T7" fmla="*/ T6 w 21096"/>
              <a:gd name="T8" fmla="*/ 10800 h 21600"/>
              <a:gd name="T9" fmla="+- 0 10800 252"/>
              <a:gd name="T10" fmla="*/ T9 w 210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096" h="21600">
                <a:moveTo>
                  <a:pt x="19056" y="18331"/>
                </a:moveTo>
                <a:cubicBezTo>
                  <a:pt x="13383" y="19233"/>
                  <a:pt x="7711" y="19233"/>
                  <a:pt x="2038" y="18331"/>
                </a:cubicBezTo>
                <a:cubicBezTo>
                  <a:pt x="1074" y="13022"/>
                  <a:pt x="1074" y="7713"/>
                  <a:pt x="2038" y="2404"/>
                </a:cubicBezTo>
                <a:cubicBezTo>
                  <a:pt x="7711" y="1502"/>
                  <a:pt x="13383" y="1502"/>
                  <a:pt x="19056" y="2404"/>
                </a:cubicBezTo>
                <a:cubicBezTo>
                  <a:pt x="20021" y="7713"/>
                  <a:pt x="20021" y="13022"/>
                  <a:pt x="19056" y="18331"/>
                </a:cubicBezTo>
                <a:moveTo>
                  <a:pt x="20338" y="2005"/>
                </a:moveTo>
                <a:cubicBezTo>
                  <a:pt x="20211" y="1301"/>
                  <a:pt x="19762" y="776"/>
                  <a:pt x="19215" y="689"/>
                </a:cubicBezTo>
                <a:cubicBezTo>
                  <a:pt x="16339" y="232"/>
                  <a:pt x="13423" y="0"/>
                  <a:pt x="10547" y="0"/>
                </a:cubicBezTo>
                <a:cubicBezTo>
                  <a:pt x="7671" y="0"/>
                  <a:pt x="4755" y="232"/>
                  <a:pt x="1879" y="689"/>
                </a:cubicBezTo>
                <a:cubicBezTo>
                  <a:pt x="1332" y="776"/>
                  <a:pt x="883" y="1301"/>
                  <a:pt x="756" y="2005"/>
                </a:cubicBezTo>
                <a:cubicBezTo>
                  <a:pt x="-252" y="7553"/>
                  <a:pt x="-252" y="13181"/>
                  <a:pt x="756" y="18731"/>
                </a:cubicBezTo>
                <a:cubicBezTo>
                  <a:pt x="883" y="19434"/>
                  <a:pt x="1332" y="19959"/>
                  <a:pt x="1879" y="20046"/>
                </a:cubicBezTo>
                <a:cubicBezTo>
                  <a:pt x="3265" y="20266"/>
                  <a:pt x="4660" y="20429"/>
                  <a:pt x="6055" y="20544"/>
                </a:cubicBezTo>
                <a:cubicBezTo>
                  <a:pt x="5979" y="20606"/>
                  <a:pt x="5931" y="20670"/>
                  <a:pt x="5931" y="20735"/>
                </a:cubicBezTo>
                <a:cubicBezTo>
                  <a:pt x="5931" y="21213"/>
                  <a:pt x="7997" y="21599"/>
                  <a:pt x="10547" y="21599"/>
                </a:cubicBezTo>
                <a:cubicBezTo>
                  <a:pt x="13097" y="21599"/>
                  <a:pt x="15164" y="21213"/>
                  <a:pt x="15164" y="20735"/>
                </a:cubicBezTo>
                <a:cubicBezTo>
                  <a:pt x="15164" y="20670"/>
                  <a:pt x="15115" y="20606"/>
                  <a:pt x="15040" y="20544"/>
                </a:cubicBezTo>
                <a:cubicBezTo>
                  <a:pt x="16434" y="20429"/>
                  <a:pt x="17830" y="20266"/>
                  <a:pt x="19215" y="20046"/>
                </a:cubicBezTo>
                <a:cubicBezTo>
                  <a:pt x="19762" y="19959"/>
                  <a:pt x="20211" y="19434"/>
                  <a:pt x="20338" y="18731"/>
                </a:cubicBezTo>
                <a:cubicBezTo>
                  <a:pt x="21347" y="13181"/>
                  <a:pt x="21347" y="7553"/>
                  <a:pt x="20338" y="2005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212" name="AutoShape 142"/>
          <p:cNvSpPr/>
          <p:nvPr/>
        </p:nvSpPr>
        <p:spPr bwMode="auto">
          <a:xfrm>
            <a:off x="2035175" y="1527175"/>
            <a:ext cx="33338" cy="333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7200"/>
                </a:moveTo>
                <a:cubicBezTo>
                  <a:pt x="12779" y="7200"/>
                  <a:pt x="14399" y="8820"/>
                  <a:pt x="14399" y="10800"/>
                </a:cubicBezTo>
                <a:cubicBezTo>
                  <a:pt x="14399" y="12779"/>
                  <a:pt x="12779" y="14400"/>
                  <a:pt x="10800" y="14400"/>
                </a:cubicBezTo>
                <a:cubicBezTo>
                  <a:pt x="8820" y="14400"/>
                  <a:pt x="7199" y="12779"/>
                  <a:pt x="7199" y="10800"/>
                </a:cubicBezTo>
                <a:cubicBezTo>
                  <a:pt x="7199" y="8820"/>
                  <a:pt x="8820" y="7200"/>
                  <a:pt x="10800" y="7200"/>
                </a:cubicBezTo>
                <a:moveTo>
                  <a:pt x="10800" y="21599"/>
                </a:moveTo>
                <a:cubicBezTo>
                  <a:pt x="16762" y="21599"/>
                  <a:pt x="21600" y="16762"/>
                  <a:pt x="21600" y="10800"/>
                </a:cubicBezTo>
                <a:cubicBezTo>
                  <a:pt x="21600" y="4837"/>
                  <a:pt x="16762" y="0"/>
                  <a:pt x="10800" y="0"/>
                </a:cubicBezTo>
                <a:cubicBezTo>
                  <a:pt x="4837" y="0"/>
                  <a:pt x="0" y="4837"/>
                  <a:pt x="0" y="10800"/>
                </a:cubicBezTo>
                <a:cubicBezTo>
                  <a:pt x="0" y="16762"/>
                  <a:pt x="4837" y="21599"/>
                  <a:pt x="10800" y="2159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213" name="AutoShape 143"/>
          <p:cNvSpPr/>
          <p:nvPr/>
        </p:nvSpPr>
        <p:spPr bwMode="auto">
          <a:xfrm>
            <a:off x="2024063" y="1673225"/>
            <a:ext cx="44450" cy="11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214" name="AutoShape 144"/>
          <p:cNvSpPr/>
          <p:nvPr/>
        </p:nvSpPr>
        <p:spPr bwMode="auto">
          <a:xfrm>
            <a:off x="2035175" y="1639888"/>
            <a:ext cx="44450" cy="111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215" name="AutoShape 145"/>
          <p:cNvSpPr/>
          <p:nvPr/>
        </p:nvSpPr>
        <p:spPr bwMode="auto">
          <a:xfrm>
            <a:off x="2035175" y="1606550"/>
            <a:ext cx="44450" cy="11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216" name="AutoShape 146"/>
          <p:cNvSpPr/>
          <p:nvPr/>
        </p:nvSpPr>
        <p:spPr bwMode="auto">
          <a:xfrm>
            <a:off x="1844675" y="1560513"/>
            <a:ext cx="66675" cy="47625"/>
          </a:xfrm>
          <a:custGeom>
            <a:avLst/>
            <a:gdLst>
              <a:gd name="T0" fmla="+- 0 10822 44"/>
              <a:gd name="T1" fmla="*/ T0 w 21556"/>
              <a:gd name="T2" fmla="+- 0 10826 53"/>
              <a:gd name="T3" fmla="*/ 10826 h 21547"/>
              <a:gd name="T4" fmla="+- 0 10822 44"/>
              <a:gd name="T5" fmla="*/ T4 w 21556"/>
              <a:gd name="T6" fmla="+- 0 10826 53"/>
              <a:gd name="T7" fmla="*/ 10826 h 21547"/>
              <a:gd name="T8" fmla="+- 0 10822 44"/>
              <a:gd name="T9" fmla="*/ T8 w 21556"/>
              <a:gd name="T10" fmla="+- 0 10826 53"/>
              <a:gd name="T11" fmla="*/ 10826 h 21547"/>
              <a:gd name="T12" fmla="+- 0 10822 44"/>
              <a:gd name="T13" fmla="*/ T12 w 21556"/>
              <a:gd name="T14" fmla="+- 0 10826 53"/>
              <a:gd name="T15" fmla="*/ 10826 h 2154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56" h="21547">
                <a:moveTo>
                  <a:pt x="19751" y="2"/>
                </a:moveTo>
                <a:lnTo>
                  <a:pt x="3200" y="1845"/>
                </a:lnTo>
                <a:cubicBezTo>
                  <a:pt x="2215" y="2010"/>
                  <a:pt x="1272" y="3284"/>
                  <a:pt x="1106" y="4676"/>
                </a:cubicBezTo>
                <a:lnTo>
                  <a:pt x="1" y="18986"/>
                </a:lnTo>
                <a:cubicBezTo>
                  <a:pt x="-44" y="20398"/>
                  <a:pt x="724" y="21547"/>
                  <a:pt x="1712" y="21547"/>
                </a:cubicBezTo>
                <a:cubicBezTo>
                  <a:pt x="2698" y="21547"/>
                  <a:pt x="3542" y="20398"/>
                  <a:pt x="3582" y="18978"/>
                </a:cubicBezTo>
                <a:lnTo>
                  <a:pt x="4185" y="9251"/>
                </a:lnTo>
                <a:cubicBezTo>
                  <a:pt x="4319" y="7849"/>
                  <a:pt x="5235" y="6592"/>
                  <a:pt x="6220" y="6447"/>
                </a:cubicBezTo>
                <a:lnTo>
                  <a:pt x="19751" y="5128"/>
                </a:lnTo>
                <a:cubicBezTo>
                  <a:pt x="20743" y="5078"/>
                  <a:pt x="21556" y="3884"/>
                  <a:pt x="21556" y="2467"/>
                </a:cubicBezTo>
                <a:cubicBezTo>
                  <a:pt x="21556" y="1055"/>
                  <a:pt x="20743" y="-53"/>
                  <a:pt x="19751" y="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grpSp>
        <p:nvGrpSpPr>
          <p:cNvPr id="217" name="组合 216"/>
          <p:cNvGrpSpPr/>
          <p:nvPr/>
        </p:nvGrpSpPr>
        <p:grpSpPr>
          <a:xfrm>
            <a:off x="1035050" y="1447800"/>
            <a:ext cx="360363" cy="315913"/>
            <a:chOff x="1035050" y="1447800"/>
            <a:chExt cx="360363" cy="315913"/>
          </a:xfrm>
          <a:solidFill>
            <a:schemeClr val="bg1"/>
          </a:solidFill>
        </p:grpSpPr>
        <p:sp>
          <p:nvSpPr>
            <p:cNvPr id="218" name="AutoShape 147"/>
            <p:cNvSpPr/>
            <p:nvPr/>
          </p:nvSpPr>
          <p:spPr bwMode="auto">
            <a:xfrm>
              <a:off x="1035050" y="1447800"/>
              <a:ext cx="360363" cy="315913"/>
            </a:xfrm>
            <a:custGeom>
              <a:avLst/>
              <a:gdLst>
                <a:gd name="T0" fmla="+- 0 10800 597"/>
                <a:gd name="T1" fmla="*/ T0 w 20407"/>
                <a:gd name="T2" fmla="+- 0 11028 672"/>
                <a:gd name="T3" fmla="*/ 11028 h 20712"/>
                <a:gd name="T4" fmla="+- 0 10800 597"/>
                <a:gd name="T5" fmla="*/ T4 w 20407"/>
                <a:gd name="T6" fmla="+- 0 11028 672"/>
                <a:gd name="T7" fmla="*/ 11028 h 20712"/>
                <a:gd name="T8" fmla="+- 0 10800 597"/>
                <a:gd name="T9" fmla="*/ T8 w 20407"/>
                <a:gd name="T10" fmla="+- 0 11028 672"/>
                <a:gd name="T11" fmla="*/ 11028 h 20712"/>
                <a:gd name="T12" fmla="+- 0 10800 597"/>
                <a:gd name="T13" fmla="*/ T12 w 20407"/>
                <a:gd name="T14" fmla="+- 0 11028 672"/>
                <a:gd name="T15" fmla="*/ 11028 h 207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407" h="20712">
                  <a:moveTo>
                    <a:pt x="17706" y="10922"/>
                  </a:moveTo>
                  <a:lnTo>
                    <a:pt x="10657" y="19017"/>
                  </a:lnTo>
                  <a:cubicBezTo>
                    <a:pt x="10407" y="19305"/>
                    <a:pt x="9998" y="19305"/>
                    <a:pt x="9748" y="19017"/>
                  </a:cubicBezTo>
                  <a:lnTo>
                    <a:pt x="2699" y="10922"/>
                  </a:lnTo>
                  <a:cubicBezTo>
                    <a:pt x="817" y="8762"/>
                    <a:pt x="817" y="5247"/>
                    <a:pt x="2699" y="3087"/>
                  </a:cubicBezTo>
                  <a:cubicBezTo>
                    <a:pt x="4512" y="1004"/>
                    <a:pt x="7429" y="931"/>
                    <a:pt x="9338" y="2923"/>
                  </a:cubicBezTo>
                  <a:lnTo>
                    <a:pt x="10202" y="3825"/>
                  </a:lnTo>
                  <a:lnTo>
                    <a:pt x="11067" y="2923"/>
                  </a:lnTo>
                  <a:cubicBezTo>
                    <a:pt x="12976" y="931"/>
                    <a:pt x="15893" y="1004"/>
                    <a:pt x="17706" y="3087"/>
                  </a:cubicBezTo>
                  <a:cubicBezTo>
                    <a:pt x="19588" y="5247"/>
                    <a:pt x="19588" y="8762"/>
                    <a:pt x="17706" y="10922"/>
                  </a:cubicBezTo>
                  <a:moveTo>
                    <a:pt x="18616" y="2043"/>
                  </a:moveTo>
                  <a:cubicBezTo>
                    <a:pt x="16301" y="-617"/>
                    <a:pt x="12601" y="-672"/>
                    <a:pt x="10202" y="1830"/>
                  </a:cubicBezTo>
                  <a:cubicBezTo>
                    <a:pt x="7805" y="-672"/>
                    <a:pt x="4104" y="-617"/>
                    <a:pt x="1789" y="2043"/>
                  </a:cubicBezTo>
                  <a:cubicBezTo>
                    <a:pt x="-597" y="4783"/>
                    <a:pt x="-597" y="9226"/>
                    <a:pt x="1789" y="11967"/>
                  </a:cubicBezTo>
                  <a:cubicBezTo>
                    <a:pt x="2470" y="12750"/>
                    <a:pt x="8838" y="20061"/>
                    <a:pt x="8838" y="20061"/>
                  </a:cubicBezTo>
                  <a:cubicBezTo>
                    <a:pt x="9592" y="20928"/>
                    <a:pt x="10812" y="20928"/>
                    <a:pt x="11567" y="20061"/>
                  </a:cubicBezTo>
                  <a:cubicBezTo>
                    <a:pt x="11567" y="20061"/>
                    <a:pt x="18539" y="12056"/>
                    <a:pt x="18616" y="11967"/>
                  </a:cubicBezTo>
                  <a:cubicBezTo>
                    <a:pt x="21003" y="9226"/>
                    <a:pt x="21003" y="4783"/>
                    <a:pt x="18616" y="204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219" name="AutoShape 148"/>
            <p:cNvSpPr/>
            <p:nvPr/>
          </p:nvSpPr>
          <p:spPr bwMode="auto">
            <a:xfrm>
              <a:off x="1092200" y="1504950"/>
              <a:ext cx="52388" cy="523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0"/>
                  </a:moveTo>
                  <a:cubicBezTo>
                    <a:pt x="19317" y="0"/>
                    <a:pt x="19317" y="4"/>
                    <a:pt x="19308" y="4"/>
                  </a:cubicBezTo>
                  <a:cubicBezTo>
                    <a:pt x="8643" y="13"/>
                    <a:pt x="0" y="8659"/>
                    <a:pt x="0" y="19326"/>
                  </a:cubicBezTo>
                  <a:cubicBezTo>
                    <a:pt x="0" y="20580"/>
                    <a:pt x="1019" y="21600"/>
                    <a:pt x="2273" y="21600"/>
                  </a:cubicBezTo>
                  <a:cubicBezTo>
                    <a:pt x="3528" y="21600"/>
                    <a:pt x="4547" y="20580"/>
                    <a:pt x="4547" y="19326"/>
                  </a:cubicBezTo>
                  <a:lnTo>
                    <a:pt x="4547" y="19321"/>
                  </a:lnTo>
                  <a:cubicBezTo>
                    <a:pt x="4547" y="11164"/>
                    <a:pt x="11164" y="4547"/>
                    <a:pt x="19321" y="4547"/>
                  </a:cubicBezTo>
                  <a:lnTo>
                    <a:pt x="19326" y="4547"/>
                  </a:lnTo>
                  <a:cubicBezTo>
                    <a:pt x="20580" y="4547"/>
                    <a:pt x="21599" y="3528"/>
                    <a:pt x="21599" y="2273"/>
                  </a:cubicBezTo>
                  <a:cubicBezTo>
                    <a:pt x="21599" y="1019"/>
                    <a:pt x="20580" y="0"/>
                    <a:pt x="19326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</p:grpSp>
      <p:sp>
        <p:nvSpPr>
          <p:cNvPr id="220" name="AutoShape 149"/>
          <p:cNvSpPr/>
          <p:nvPr/>
        </p:nvSpPr>
        <p:spPr bwMode="auto">
          <a:xfrm>
            <a:off x="317500" y="1471613"/>
            <a:ext cx="358775" cy="2571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537" y="19720"/>
                </a:moveTo>
                <a:lnTo>
                  <a:pt x="16537" y="19721"/>
                </a:lnTo>
                <a:lnTo>
                  <a:pt x="4387" y="19721"/>
                </a:lnTo>
                <a:cubicBezTo>
                  <a:pt x="2713" y="19720"/>
                  <a:pt x="1350" y="17824"/>
                  <a:pt x="1350" y="15494"/>
                </a:cubicBezTo>
                <a:cubicBezTo>
                  <a:pt x="1350" y="13992"/>
                  <a:pt x="1918" y="12635"/>
                  <a:pt x="2871" y="11862"/>
                </a:cubicBezTo>
                <a:cubicBezTo>
                  <a:pt x="3797" y="11123"/>
                  <a:pt x="3860" y="10975"/>
                  <a:pt x="3472" y="9647"/>
                </a:cubicBezTo>
                <a:cubicBezTo>
                  <a:pt x="3406" y="9374"/>
                  <a:pt x="3375" y="9136"/>
                  <a:pt x="3375" y="8921"/>
                </a:cubicBezTo>
                <a:cubicBezTo>
                  <a:pt x="3375" y="7626"/>
                  <a:pt x="4131" y="6573"/>
                  <a:pt x="5062" y="6573"/>
                </a:cubicBezTo>
                <a:cubicBezTo>
                  <a:pt x="5062" y="6573"/>
                  <a:pt x="5505" y="6529"/>
                  <a:pt x="5976" y="6789"/>
                </a:cubicBezTo>
                <a:cubicBezTo>
                  <a:pt x="6750" y="7219"/>
                  <a:pt x="6834" y="6808"/>
                  <a:pt x="7200" y="5701"/>
                </a:cubicBezTo>
                <a:cubicBezTo>
                  <a:pt x="7974" y="3380"/>
                  <a:pt x="9652" y="1878"/>
                  <a:pt x="11475" y="1878"/>
                </a:cubicBezTo>
                <a:cubicBezTo>
                  <a:pt x="13905" y="1878"/>
                  <a:pt x="15914" y="4435"/>
                  <a:pt x="16148" y="7826"/>
                </a:cubicBezTo>
                <a:cubicBezTo>
                  <a:pt x="16231" y="9171"/>
                  <a:pt x="16231" y="9171"/>
                  <a:pt x="17239" y="9491"/>
                </a:cubicBezTo>
                <a:cubicBezTo>
                  <a:pt x="18984" y="9955"/>
                  <a:pt x="20250" y="12085"/>
                  <a:pt x="20250" y="14555"/>
                </a:cubicBezTo>
                <a:cubicBezTo>
                  <a:pt x="20250" y="17404"/>
                  <a:pt x="18585" y="19720"/>
                  <a:pt x="16537" y="19720"/>
                </a:cubicBezTo>
                <a:moveTo>
                  <a:pt x="17492" y="7647"/>
                </a:moveTo>
                <a:cubicBezTo>
                  <a:pt x="17196" y="3362"/>
                  <a:pt x="14632" y="0"/>
                  <a:pt x="11475" y="0"/>
                </a:cubicBezTo>
                <a:cubicBezTo>
                  <a:pt x="9031" y="0"/>
                  <a:pt x="6939" y="2017"/>
                  <a:pt x="5976" y="4911"/>
                </a:cubicBezTo>
                <a:cubicBezTo>
                  <a:pt x="5685" y="4784"/>
                  <a:pt x="5383" y="4695"/>
                  <a:pt x="5062" y="4695"/>
                </a:cubicBezTo>
                <a:cubicBezTo>
                  <a:pt x="3385" y="4695"/>
                  <a:pt x="2025" y="6589"/>
                  <a:pt x="2025" y="8921"/>
                </a:cubicBezTo>
                <a:cubicBezTo>
                  <a:pt x="2025" y="9385"/>
                  <a:pt x="2092" y="9824"/>
                  <a:pt x="2191" y="10240"/>
                </a:cubicBezTo>
                <a:cubicBezTo>
                  <a:pt x="886" y="11298"/>
                  <a:pt x="0" y="13242"/>
                  <a:pt x="0" y="15494"/>
                </a:cubicBezTo>
                <a:cubicBezTo>
                  <a:pt x="0" y="18866"/>
                  <a:pt x="1964" y="21599"/>
                  <a:pt x="4387" y="21599"/>
                </a:cubicBezTo>
                <a:lnTo>
                  <a:pt x="4387" y="21600"/>
                </a:lnTo>
                <a:lnTo>
                  <a:pt x="16537" y="21600"/>
                </a:lnTo>
                <a:lnTo>
                  <a:pt x="16537" y="21599"/>
                </a:lnTo>
                <a:cubicBezTo>
                  <a:pt x="19334" y="21599"/>
                  <a:pt x="21599" y="18446"/>
                  <a:pt x="21599" y="14555"/>
                </a:cubicBezTo>
                <a:cubicBezTo>
                  <a:pt x="21599" y="11120"/>
                  <a:pt x="19831" y="8269"/>
                  <a:pt x="17492" y="764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9" name="Group 163"/>
          <p:cNvGrpSpPr>
            <a:grpSpLocks noChangeAspect="1"/>
          </p:cNvGrpSpPr>
          <p:nvPr/>
        </p:nvGrpSpPr>
        <p:grpSpPr bwMode="auto">
          <a:xfrm>
            <a:off x="7219950" y="2637083"/>
            <a:ext cx="1601788" cy="2205038"/>
            <a:chOff x="2372" y="903"/>
            <a:chExt cx="1009" cy="1389"/>
          </a:xfrm>
        </p:grpSpPr>
        <p:sp>
          <p:nvSpPr>
            <p:cNvPr id="171" name="Freeform 164"/>
            <p:cNvSpPr/>
            <p:nvPr/>
          </p:nvSpPr>
          <p:spPr bwMode="auto">
            <a:xfrm>
              <a:off x="2372" y="903"/>
              <a:ext cx="723" cy="1015"/>
            </a:xfrm>
            <a:custGeom>
              <a:avLst/>
              <a:gdLst>
                <a:gd name="T0" fmla="*/ 45 w 303"/>
                <a:gd name="T1" fmla="*/ 35 h 426"/>
                <a:gd name="T2" fmla="*/ 7 w 303"/>
                <a:gd name="T3" fmla="*/ 129 h 426"/>
                <a:gd name="T4" fmla="*/ 57 w 303"/>
                <a:gd name="T5" fmla="*/ 226 h 426"/>
                <a:gd name="T6" fmla="*/ 98 w 303"/>
                <a:gd name="T7" fmla="*/ 327 h 426"/>
                <a:gd name="T8" fmla="*/ 110 w 303"/>
                <a:gd name="T9" fmla="*/ 408 h 426"/>
                <a:gd name="T10" fmla="*/ 185 w 303"/>
                <a:gd name="T11" fmla="*/ 407 h 426"/>
                <a:gd name="T12" fmla="*/ 282 w 303"/>
                <a:gd name="T13" fmla="*/ 336 h 426"/>
                <a:gd name="T14" fmla="*/ 268 w 303"/>
                <a:gd name="T15" fmla="*/ 226 h 426"/>
                <a:gd name="T16" fmla="*/ 214 w 303"/>
                <a:gd name="T17" fmla="*/ 196 h 426"/>
                <a:gd name="T18" fmla="*/ 198 w 303"/>
                <a:gd name="T19" fmla="*/ 119 h 426"/>
                <a:gd name="T20" fmla="*/ 45 w 303"/>
                <a:gd name="T21" fmla="*/ 35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3" h="426">
                  <a:moveTo>
                    <a:pt x="45" y="35"/>
                  </a:moveTo>
                  <a:cubicBezTo>
                    <a:pt x="12" y="50"/>
                    <a:pt x="0" y="93"/>
                    <a:pt x="7" y="129"/>
                  </a:cubicBezTo>
                  <a:cubicBezTo>
                    <a:pt x="15" y="165"/>
                    <a:pt x="37" y="196"/>
                    <a:pt x="57" y="226"/>
                  </a:cubicBezTo>
                  <a:cubicBezTo>
                    <a:pt x="78" y="257"/>
                    <a:pt x="97" y="290"/>
                    <a:pt x="98" y="327"/>
                  </a:cubicBezTo>
                  <a:cubicBezTo>
                    <a:pt x="99" y="355"/>
                    <a:pt x="90" y="388"/>
                    <a:pt x="110" y="408"/>
                  </a:cubicBezTo>
                  <a:cubicBezTo>
                    <a:pt x="129" y="426"/>
                    <a:pt x="161" y="418"/>
                    <a:pt x="185" y="407"/>
                  </a:cubicBezTo>
                  <a:cubicBezTo>
                    <a:pt x="223" y="391"/>
                    <a:pt x="261" y="370"/>
                    <a:pt x="282" y="336"/>
                  </a:cubicBezTo>
                  <a:cubicBezTo>
                    <a:pt x="303" y="301"/>
                    <a:pt x="301" y="249"/>
                    <a:pt x="268" y="226"/>
                  </a:cubicBezTo>
                  <a:cubicBezTo>
                    <a:pt x="251" y="214"/>
                    <a:pt x="229" y="210"/>
                    <a:pt x="214" y="196"/>
                  </a:cubicBezTo>
                  <a:cubicBezTo>
                    <a:pt x="195" y="177"/>
                    <a:pt x="196" y="146"/>
                    <a:pt x="198" y="119"/>
                  </a:cubicBezTo>
                  <a:cubicBezTo>
                    <a:pt x="202" y="40"/>
                    <a:pt x="118" y="0"/>
                    <a:pt x="45" y="35"/>
                  </a:cubicBezTo>
                  <a:close/>
                </a:path>
              </a:pathLst>
            </a:custGeom>
            <a:solidFill>
              <a:srgbClr val="FAD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65"/>
            <p:cNvSpPr/>
            <p:nvPr/>
          </p:nvSpPr>
          <p:spPr bwMode="auto">
            <a:xfrm>
              <a:off x="2589" y="1699"/>
              <a:ext cx="792" cy="593"/>
            </a:xfrm>
            <a:custGeom>
              <a:avLst/>
              <a:gdLst>
                <a:gd name="T0" fmla="*/ 23 w 332"/>
                <a:gd name="T1" fmla="*/ 73 h 249"/>
                <a:gd name="T2" fmla="*/ 39 w 332"/>
                <a:gd name="T3" fmla="*/ 200 h 249"/>
                <a:gd name="T4" fmla="*/ 163 w 332"/>
                <a:gd name="T5" fmla="*/ 246 h 249"/>
                <a:gd name="T6" fmla="*/ 287 w 332"/>
                <a:gd name="T7" fmla="*/ 195 h 249"/>
                <a:gd name="T8" fmla="*/ 326 w 332"/>
                <a:gd name="T9" fmla="*/ 148 h 249"/>
                <a:gd name="T10" fmla="*/ 316 w 332"/>
                <a:gd name="T11" fmla="*/ 87 h 249"/>
                <a:gd name="T12" fmla="*/ 246 w 332"/>
                <a:gd name="T13" fmla="*/ 20 h 249"/>
                <a:gd name="T14" fmla="*/ 23 w 332"/>
                <a:gd name="T15" fmla="*/ 73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2" h="249">
                  <a:moveTo>
                    <a:pt x="23" y="73"/>
                  </a:moveTo>
                  <a:cubicBezTo>
                    <a:pt x="0" y="112"/>
                    <a:pt x="9" y="165"/>
                    <a:pt x="39" y="200"/>
                  </a:cubicBezTo>
                  <a:cubicBezTo>
                    <a:pt x="69" y="234"/>
                    <a:pt x="117" y="249"/>
                    <a:pt x="163" y="246"/>
                  </a:cubicBezTo>
                  <a:cubicBezTo>
                    <a:pt x="208" y="243"/>
                    <a:pt x="251" y="223"/>
                    <a:pt x="287" y="195"/>
                  </a:cubicBezTo>
                  <a:cubicBezTo>
                    <a:pt x="304" y="183"/>
                    <a:pt x="320" y="168"/>
                    <a:pt x="326" y="148"/>
                  </a:cubicBezTo>
                  <a:cubicBezTo>
                    <a:pt x="332" y="127"/>
                    <a:pt x="326" y="106"/>
                    <a:pt x="316" y="87"/>
                  </a:cubicBezTo>
                  <a:cubicBezTo>
                    <a:pt x="302" y="57"/>
                    <a:pt x="277" y="32"/>
                    <a:pt x="246" y="20"/>
                  </a:cubicBezTo>
                  <a:cubicBezTo>
                    <a:pt x="195" y="0"/>
                    <a:pt x="52" y="23"/>
                    <a:pt x="23" y="73"/>
                  </a:cubicBezTo>
                  <a:close/>
                </a:path>
              </a:pathLst>
            </a:custGeom>
            <a:solidFill>
              <a:srgbClr val="F7F1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2" name="Group 87"/>
          <p:cNvGrpSpPr>
            <a:grpSpLocks noChangeAspect="1"/>
          </p:cNvGrpSpPr>
          <p:nvPr/>
        </p:nvGrpSpPr>
        <p:grpSpPr bwMode="auto">
          <a:xfrm>
            <a:off x="7561508" y="2313109"/>
            <a:ext cx="1504950" cy="2527300"/>
            <a:chOff x="2405" y="822"/>
            <a:chExt cx="948" cy="1592"/>
          </a:xfrm>
          <a:solidFill>
            <a:schemeClr val="accent1"/>
          </a:solidFill>
        </p:grpSpPr>
        <p:sp>
          <p:nvSpPr>
            <p:cNvPr id="94" name="Freeform 88"/>
            <p:cNvSpPr/>
            <p:nvPr/>
          </p:nvSpPr>
          <p:spPr bwMode="auto">
            <a:xfrm>
              <a:off x="2741" y="1205"/>
              <a:ext cx="51" cy="1209"/>
            </a:xfrm>
            <a:custGeom>
              <a:avLst/>
              <a:gdLst>
                <a:gd name="T0" fmla="*/ 21 w 21"/>
                <a:gd name="T1" fmla="*/ 0 h 508"/>
                <a:gd name="T2" fmla="*/ 21 w 21"/>
                <a:gd name="T3" fmla="*/ 128 h 508"/>
                <a:gd name="T4" fmla="*/ 19 w 21"/>
                <a:gd name="T5" fmla="*/ 255 h 508"/>
                <a:gd name="T6" fmla="*/ 13 w 21"/>
                <a:gd name="T7" fmla="*/ 382 h 508"/>
                <a:gd name="T8" fmla="*/ 1 w 21"/>
                <a:gd name="T9" fmla="*/ 508 h 508"/>
                <a:gd name="T10" fmla="*/ 0 w 21"/>
                <a:gd name="T11" fmla="*/ 508 h 508"/>
                <a:gd name="T12" fmla="*/ 11 w 21"/>
                <a:gd name="T13" fmla="*/ 381 h 508"/>
                <a:gd name="T14" fmla="*/ 16 w 21"/>
                <a:gd name="T15" fmla="*/ 255 h 508"/>
                <a:gd name="T16" fmla="*/ 18 w 21"/>
                <a:gd name="T17" fmla="*/ 128 h 508"/>
                <a:gd name="T18" fmla="*/ 17 w 21"/>
                <a:gd name="T19" fmla="*/ 1 h 508"/>
                <a:gd name="T20" fmla="*/ 21 w 21"/>
                <a:gd name="T21" fmla="*/ 0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508">
                  <a:moveTo>
                    <a:pt x="21" y="0"/>
                  </a:moveTo>
                  <a:cubicBezTo>
                    <a:pt x="21" y="43"/>
                    <a:pt x="21" y="85"/>
                    <a:pt x="21" y="128"/>
                  </a:cubicBezTo>
                  <a:cubicBezTo>
                    <a:pt x="21" y="170"/>
                    <a:pt x="21" y="212"/>
                    <a:pt x="19" y="255"/>
                  </a:cubicBezTo>
                  <a:cubicBezTo>
                    <a:pt x="18" y="297"/>
                    <a:pt x="16" y="339"/>
                    <a:pt x="13" y="382"/>
                  </a:cubicBezTo>
                  <a:cubicBezTo>
                    <a:pt x="10" y="424"/>
                    <a:pt x="6" y="466"/>
                    <a:pt x="1" y="508"/>
                  </a:cubicBezTo>
                  <a:cubicBezTo>
                    <a:pt x="0" y="508"/>
                    <a:pt x="0" y="508"/>
                    <a:pt x="0" y="508"/>
                  </a:cubicBezTo>
                  <a:cubicBezTo>
                    <a:pt x="5" y="466"/>
                    <a:pt x="8" y="424"/>
                    <a:pt x="11" y="381"/>
                  </a:cubicBezTo>
                  <a:cubicBezTo>
                    <a:pt x="13" y="339"/>
                    <a:pt x="14" y="297"/>
                    <a:pt x="16" y="255"/>
                  </a:cubicBezTo>
                  <a:cubicBezTo>
                    <a:pt x="17" y="212"/>
                    <a:pt x="18" y="170"/>
                    <a:pt x="18" y="128"/>
                  </a:cubicBezTo>
                  <a:cubicBezTo>
                    <a:pt x="18" y="85"/>
                    <a:pt x="18" y="43"/>
                    <a:pt x="17" y="1"/>
                  </a:cubicBez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89"/>
            <p:cNvSpPr/>
            <p:nvPr/>
          </p:nvSpPr>
          <p:spPr bwMode="auto">
            <a:xfrm>
              <a:off x="2741" y="1209"/>
              <a:ext cx="75" cy="1198"/>
            </a:xfrm>
            <a:custGeom>
              <a:avLst/>
              <a:gdLst>
                <a:gd name="T0" fmla="*/ 29 w 31"/>
                <a:gd name="T1" fmla="*/ 0 h 503"/>
                <a:gd name="T2" fmla="*/ 31 w 31"/>
                <a:gd name="T3" fmla="*/ 126 h 503"/>
                <a:gd name="T4" fmla="*/ 27 w 31"/>
                <a:gd name="T5" fmla="*/ 252 h 503"/>
                <a:gd name="T6" fmla="*/ 18 w 31"/>
                <a:gd name="T7" fmla="*/ 378 h 503"/>
                <a:gd name="T8" fmla="*/ 2 w 31"/>
                <a:gd name="T9" fmla="*/ 503 h 503"/>
                <a:gd name="T10" fmla="*/ 0 w 31"/>
                <a:gd name="T11" fmla="*/ 503 h 503"/>
                <a:gd name="T12" fmla="*/ 16 w 31"/>
                <a:gd name="T13" fmla="*/ 378 h 503"/>
                <a:gd name="T14" fmla="*/ 19 w 31"/>
                <a:gd name="T15" fmla="*/ 346 h 503"/>
                <a:gd name="T16" fmla="*/ 21 w 31"/>
                <a:gd name="T17" fmla="*/ 315 h 503"/>
                <a:gd name="T18" fmla="*/ 23 w 31"/>
                <a:gd name="T19" fmla="*/ 283 h 503"/>
                <a:gd name="T20" fmla="*/ 24 w 31"/>
                <a:gd name="T21" fmla="*/ 252 h 503"/>
                <a:gd name="T22" fmla="*/ 28 w 31"/>
                <a:gd name="T23" fmla="*/ 126 h 503"/>
                <a:gd name="T24" fmla="*/ 26 w 31"/>
                <a:gd name="T25" fmla="*/ 0 h 503"/>
                <a:gd name="T26" fmla="*/ 29 w 31"/>
                <a:gd name="T27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503">
                  <a:moveTo>
                    <a:pt x="29" y="0"/>
                  </a:moveTo>
                  <a:cubicBezTo>
                    <a:pt x="31" y="42"/>
                    <a:pt x="31" y="84"/>
                    <a:pt x="31" y="126"/>
                  </a:cubicBezTo>
                  <a:cubicBezTo>
                    <a:pt x="31" y="168"/>
                    <a:pt x="29" y="210"/>
                    <a:pt x="27" y="252"/>
                  </a:cubicBezTo>
                  <a:cubicBezTo>
                    <a:pt x="26" y="294"/>
                    <a:pt x="22" y="336"/>
                    <a:pt x="18" y="378"/>
                  </a:cubicBezTo>
                  <a:cubicBezTo>
                    <a:pt x="14" y="420"/>
                    <a:pt x="9" y="461"/>
                    <a:pt x="2" y="503"/>
                  </a:cubicBezTo>
                  <a:cubicBezTo>
                    <a:pt x="0" y="503"/>
                    <a:pt x="0" y="503"/>
                    <a:pt x="0" y="503"/>
                  </a:cubicBezTo>
                  <a:cubicBezTo>
                    <a:pt x="7" y="461"/>
                    <a:pt x="12" y="419"/>
                    <a:pt x="16" y="378"/>
                  </a:cubicBezTo>
                  <a:cubicBezTo>
                    <a:pt x="17" y="367"/>
                    <a:pt x="18" y="357"/>
                    <a:pt x="19" y="346"/>
                  </a:cubicBezTo>
                  <a:cubicBezTo>
                    <a:pt x="19" y="336"/>
                    <a:pt x="20" y="325"/>
                    <a:pt x="21" y="315"/>
                  </a:cubicBezTo>
                  <a:cubicBezTo>
                    <a:pt x="23" y="283"/>
                    <a:pt x="23" y="283"/>
                    <a:pt x="23" y="283"/>
                  </a:cubicBezTo>
                  <a:cubicBezTo>
                    <a:pt x="24" y="252"/>
                    <a:pt x="24" y="252"/>
                    <a:pt x="24" y="252"/>
                  </a:cubicBezTo>
                  <a:cubicBezTo>
                    <a:pt x="26" y="210"/>
                    <a:pt x="27" y="168"/>
                    <a:pt x="28" y="126"/>
                  </a:cubicBezTo>
                  <a:cubicBezTo>
                    <a:pt x="28" y="84"/>
                    <a:pt x="27" y="42"/>
                    <a:pt x="26" y="0"/>
                  </a:cubicBez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0"/>
            <p:cNvSpPr/>
            <p:nvPr/>
          </p:nvSpPr>
          <p:spPr bwMode="auto">
            <a:xfrm>
              <a:off x="2567" y="1619"/>
              <a:ext cx="208" cy="428"/>
            </a:xfrm>
            <a:custGeom>
              <a:avLst/>
              <a:gdLst>
                <a:gd name="T0" fmla="*/ 2 w 87"/>
                <a:gd name="T1" fmla="*/ 0 h 180"/>
                <a:gd name="T2" fmla="*/ 34 w 87"/>
                <a:gd name="T3" fmla="*/ 39 h 180"/>
                <a:gd name="T4" fmla="*/ 60 w 87"/>
                <a:gd name="T5" fmla="*/ 83 h 180"/>
                <a:gd name="T6" fmla="*/ 77 w 87"/>
                <a:gd name="T7" fmla="*/ 130 h 180"/>
                <a:gd name="T8" fmla="*/ 87 w 87"/>
                <a:gd name="T9" fmla="*/ 180 h 180"/>
                <a:gd name="T10" fmla="*/ 86 w 87"/>
                <a:gd name="T11" fmla="*/ 180 h 180"/>
                <a:gd name="T12" fmla="*/ 75 w 87"/>
                <a:gd name="T13" fmla="*/ 131 h 180"/>
                <a:gd name="T14" fmla="*/ 58 w 87"/>
                <a:gd name="T15" fmla="*/ 84 h 180"/>
                <a:gd name="T16" fmla="*/ 32 w 87"/>
                <a:gd name="T17" fmla="*/ 41 h 180"/>
                <a:gd name="T18" fmla="*/ 0 w 87"/>
                <a:gd name="T19" fmla="*/ 2 h 180"/>
                <a:gd name="T20" fmla="*/ 2 w 87"/>
                <a:gd name="T21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180">
                  <a:moveTo>
                    <a:pt x="2" y="0"/>
                  </a:moveTo>
                  <a:cubicBezTo>
                    <a:pt x="14" y="12"/>
                    <a:pt x="25" y="25"/>
                    <a:pt x="34" y="39"/>
                  </a:cubicBezTo>
                  <a:cubicBezTo>
                    <a:pt x="44" y="53"/>
                    <a:pt x="53" y="68"/>
                    <a:pt x="60" y="83"/>
                  </a:cubicBezTo>
                  <a:cubicBezTo>
                    <a:pt x="67" y="98"/>
                    <a:pt x="73" y="114"/>
                    <a:pt x="77" y="130"/>
                  </a:cubicBezTo>
                  <a:cubicBezTo>
                    <a:pt x="82" y="146"/>
                    <a:pt x="85" y="163"/>
                    <a:pt x="87" y="180"/>
                  </a:cubicBezTo>
                  <a:cubicBezTo>
                    <a:pt x="86" y="180"/>
                    <a:pt x="86" y="180"/>
                    <a:pt x="86" y="180"/>
                  </a:cubicBezTo>
                  <a:cubicBezTo>
                    <a:pt x="83" y="163"/>
                    <a:pt x="80" y="147"/>
                    <a:pt x="75" y="131"/>
                  </a:cubicBezTo>
                  <a:cubicBezTo>
                    <a:pt x="71" y="115"/>
                    <a:pt x="65" y="99"/>
                    <a:pt x="58" y="84"/>
                  </a:cubicBezTo>
                  <a:cubicBezTo>
                    <a:pt x="50" y="69"/>
                    <a:pt x="42" y="54"/>
                    <a:pt x="32" y="41"/>
                  </a:cubicBezTo>
                  <a:cubicBezTo>
                    <a:pt x="23" y="27"/>
                    <a:pt x="12" y="14"/>
                    <a:pt x="0" y="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1"/>
            <p:cNvSpPr/>
            <p:nvPr/>
          </p:nvSpPr>
          <p:spPr bwMode="auto">
            <a:xfrm>
              <a:off x="2612" y="1638"/>
              <a:ext cx="163" cy="354"/>
            </a:xfrm>
            <a:custGeom>
              <a:avLst/>
              <a:gdLst>
                <a:gd name="T0" fmla="*/ 2 w 68"/>
                <a:gd name="T1" fmla="*/ 0 h 149"/>
                <a:gd name="T2" fmla="*/ 27 w 68"/>
                <a:gd name="T3" fmla="*/ 33 h 149"/>
                <a:gd name="T4" fmla="*/ 47 w 68"/>
                <a:gd name="T5" fmla="*/ 69 h 149"/>
                <a:gd name="T6" fmla="*/ 61 w 68"/>
                <a:gd name="T7" fmla="*/ 108 h 149"/>
                <a:gd name="T8" fmla="*/ 68 w 68"/>
                <a:gd name="T9" fmla="*/ 149 h 149"/>
                <a:gd name="T10" fmla="*/ 67 w 68"/>
                <a:gd name="T11" fmla="*/ 149 h 149"/>
                <a:gd name="T12" fmla="*/ 59 w 68"/>
                <a:gd name="T13" fmla="*/ 109 h 149"/>
                <a:gd name="T14" fmla="*/ 45 w 68"/>
                <a:gd name="T15" fmla="*/ 70 h 149"/>
                <a:gd name="T16" fmla="*/ 25 w 68"/>
                <a:gd name="T17" fmla="*/ 34 h 149"/>
                <a:gd name="T18" fmla="*/ 0 w 68"/>
                <a:gd name="T19" fmla="*/ 2 h 149"/>
                <a:gd name="T20" fmla="*/ 2 w 68"/>
                <a:gd name="T2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149">
                  <a:moveTo>
                    <a:pt x="2" y="0"/>
                  </a:moveTo>
                  <a:cubicBezTo>
                    <a:pt x="11" y="10"/>
                    <a:pt x="19" y="21"/>
                    <a:pt x="27" y="33"/>
                  </a:cubicBezTo>
                  <a:cubicBezTo>
                    <a:pt x="34" y="44"/>
                    <a:pt x="41" y="56"/>
                    <a:pt x="47" y="69"/>
                  </a:cubicBezTo>
                  <a:cubicBezTo>
                    <a:pt x="52" y="82"/>
                    <a:pt x="57" y="95"/>
                    <a:pt x="61" y="108"/>
                  </a:cubicBezTo>
                  <a:cubicBezTo>
                    <a:pt x="64" y="121"/>
                    <a:pt x="67" y="135"/>
                    <a:pt x="68" y="149"/>
                  </a:cubicBezTo>
                  <a:cubicBezTo>
                    <a:pt x="67" y="149"/>
                    <a:pt x="67" y="149"/>
                    <a:pt x="67" y="149"/>
                  </a:cubicBezTo>
                  <a:cubicBezTo>
                    <a:pt x="65" y="135"/>
                    <a:pt x="63" y="122"/>
                    <a:pt x="59" y="109"/>
                  </a:cubicBezTo>
                  <a:cubicBezTo>
                    <a:pt x="55" y="95"/>
                    <a:pt x="50" y="83"/>
                    <a:pt x="45" y="70"/>
                  </a:cubicBezTo>
                  <a:cubicBezTo>
                    <a:pt x="39" y="58"/>
                    <a:pt x="32" y="46"/>
                    <a:pt x="25" y="34"/>
                  </a:cubicBezTo>
                  <a:cubicBezTo>
                    <a:pt x="17" y="23"/>
                    <a:pt x="9" y="12"/>
                    <a:pt x="0" y="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2"/>
            <p:cNvSpPr/>
            <p:nvPr/>
          </p:nvSpPr>
          <p:spPr bwMode="auto">
            <a:xfrm>
              <a:off x="2789" y="1659"/>
              <a:ext cx="189" cy="391"/>
            </a:xfrm>
            <a:custGeom>
              <a:avLst/>
              <a:gdLst>
                <a:gd name="T0" fmla="*/ 79 w 79"/>
                <a:gd name="T1" fmla="*/ 2 h 164"/>
                <a:gd name="T2" fmla="*/ 50 w 79"/>
                <a:gd name="T3" fmla="*/ 37 h 164"/>
                <a:gd name="T4" fmla="*/ 28 w 79"/>
                <a:gd name="T5" fmla="*/ 77 h 164"/>
                <a:gd name="T6" fmla="*/ 11 w 79"/>
                <a:gd name="T7" fmla="*/ 119 h 164"/>
                <a:gd name="T8" fmla="*/ 5 w 79"/>
                <a:gd name="T9" fmla="*/ 141 h 164"/>
                <a:gd name="T10" fmla="*/ 1 w 79"/>
                <a:gd name="T11" fmla="*/ 164 h 164"/>
                <a:gd name="T12" fmla="*/ 0 w 79"/>
                <a:gd name="T13" fmla="*/ 164 h 164"/>
                <a:gd name="T14" fmla="*/ 4 w 79"/>
                <a:gd name="T15" fmla="*/ 141 h 164"/>
                <a:gd name="T16" fmla="*/ 10 w 79"/>
                <a:gd name="T17" fmla="*/ 119 h 164"/>
                <a:gd name="T18" fmla="*/ 26 w 79"/>
                <a:gd name="T19" fmla="*/ 76 h 164"/>
                <a:gd name="T20" fmla="*/ 48 w 79"/>
                <a:gd name="T21" fmla="*/ 36 h 164"/>
                <a:gd name="T22" fmla="*/ 78 w 79"/>
                <a:gd name="T23" fmla="*/ 0 h 164"/>
                <a:gd name="T24" fmla="*/ 79 w 79"/>
                <a:gd name="T25" fmla="*/ 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64">
                  <a:moveTo>
                    <a:pt x="79" y="2"/>
                  </a:moveTo>
                  <a:cubicBezTo>
                    <a:pt x="68" y="12"/>
                    <a:pt x="59" y="25"/>
                    <a:pt x="50" y="37"/>
                  </a:cubicBezTo>
                  <a:cubicBezTo>
                    <a:pt x="42" y="50"/>
                    <a:pt x="34" y="63"/>
                    <a:pt x="28" y="77"/>
                  </a:cubicBezTo>
                  <a:cubicBezTo>
                    <a:pt x="21" y="91"/>
                    <a:pt x="16" y="105"/>
                    <a:pt x="11" y="119"/>
                  </a:cubicBezTo>
                  <a:cubicBezTo>
                    <a:pt x="9" y="127"/>
                    <a:pt x="7" y="134"/>
                    <a:pt x="5" y="141"/>
                  </a:cubicBezTo>
                  <a:cubicBezTo>
                    <a:pt x="4" y="149"/>
                    <a:pt x="2" y="156"/>
                    <a:pt x="1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" y="156"/>
                    <a:pt x="2" y="148"/>
                    <a:pt x="4" y="141"/>
                  </a:cubicBezTo>
                  <a:cubicBezTo>
                    <a:pt x="6" y="134"/>
                    <a:pt x="7" y="126"/>
                    <a:pt x="10" y="119"/>
                  </a:cubicBezTo>
                  <a:cubicBezTo>
                    <a:pt x="14" y="104"/>
                    <a:pt x="19" y="90"/>
                    <a:pt x="26" y="76"/>
                  </a:cubicBezTo>
                  <a:cubicBezTo>
                    <a:pt x="32" y="62"/>
                    <a:pt x="39" y="48"/>
                    <a:pt x="48" y="36"/>
                  </a:cubicBezTo>
                  <a:cubicBezTo>
                    <a:pt x="57" y="23"/>
                    <a:pt x="66" y="11"/>
                    <a:pt x="78" y="0"/>
                  </a:cubicBezTo>
                  <a:lnTo>
                    <a:pt x="7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3"/>
            <p:cNvSpPr/>
            <p:nvPr/>
          </p:nvSpPr>
          <p:spPr bwMode="auto">
            <a:xfrm>
              <a:off x="2796" y="1633"/>
              <a:ext cx="158" cy="386"/>
            </a:xfrm>
            <a:custGeom>
              <a:avLst/>
              <a:gdLst>
                <a:gd name="T0" fmla="*/ 66 w 66"/>
                <a:gd name="T1" fmla="*/ 0 h 162"/>
                <a:gd name="T2" fmla="*/ 43 w 66"/>
                <a:gd name="T3" fmla="*/ 37 h 162"/>
                <a:gd name="T4" fmla="*/ 23 w 66"/>
                <a:gd name="T5" fmla="*/ 77 h 162"/>
                <a:gd name="T6" fmla="*/ 9 w 66"/>
                <a:gd name="T7" fmla="*/ 119 h 162"/>
                <a:gd name="T8" fmla="*/ 1 w 66"/>
                <a:gd name="T9" fmla="*/ 162 h 162"/>
                <a:gd name="T10" fmla="*/ 0 w 66"/>
                <a:gd name="T11" fmla="*/ 162 h 162"/>
                <a:gd name="T12" fmla="*/ 8 w 66"/>
                <a:gd name="T13" fmla="*/ 118 h 162"/>
                <a:gd name="T14" fmla="*/ 22 w 66"/>
                <a:gd name="T15" fmla="*/ 77 h 162"/>
                <a:gd name="T16" fmla="*/ 42 w 66"/>
                <a:gd name="T17" fmla="*/ 37 h 162"/>
                <a:gd name="T18" fmla="*/ 65 w 66"/>
                <a:gd name="T19" fmla="*/ 0 h 162"/>
                <a:gd name="T20" fmla="*/ 66 w 66"/>
                <a:gd name="T21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62">
                  <a:moveTo>
                    <a:pt x="66" y="0"/>
                  </a:moveTo>
                  <a:cubicBezTo>
                    <a:pt x="58" y="12"/>
                    <a:pt x="50" y="25"/>
                    <a:pt x="43" y="37"/>
                  </a:cubicBezTo>
                  <a:cubicBezTo>
                    <a:pt x="35" y="50"/>
                    <a:pt x="29" y="63"/>
                    <a:pt x="23" y="77"/>
                  </a:cubicBezTo>
                  <a:cubicBezTo>
                    <a:pt x="17" y="90"/>
                    <a:pt x="13" y="104"/>
                    <a:pt x="9" y="119"/>
                  </a:cubicBezTo>
                  <a:cubicBezTo>
                    <a:pt x="5" y="133"/>
                    <a:pt x="3" y="147"/>
                    <a:pt x="1" y="162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2" y="147"/>
                    <a:pt x="4" y="133"/>
                    <a:pt x="8" y="118"/>
                  </a:cubicBezTo>
                  <a:cubicBezTo>
                    <a:pt x="12" y="104"/>
                    <a:pt x="16" y="90"/>
                    <a:pt x="22" y="77"/>
                  </a:cubicBezTo>
                  <a:cubicBezTo>
                    <a:pt x="28" y="63"/>
                    <a:pt x="34" y="50"/>
                    <a:pt x="42" y="37"/>
                  </a:cubicBezTo>
                  <a:cubicBezTo>
                    <a:pt x="49" y="24"/>
                    <a:pt x="57" y="12"/>
                    <a:pt x="65" y="0"/>
                  </a:cubicBez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94"/>
            <p:cNvSpPr/>
            <p:nvPr/>
          </p:nvSpPr>
          <p:spPr bwMode="auto">
            <a:xfrm>
              <a:off x="2777" y="1788"/>
              <a:ext cx="211" cy="350"/>
            </a:xfrm>
            <a:custGeom>
              <a:avLst/>
              <a:gdLst>
                <a:gd name="T0" fmla="*/ 88 w 88"/>
                <a:gd name="T1" fmla="*/ 2 h 147"/>
                <a:gd name="T2" fmla="*/ 63 w 88"/>
                <a:gd name="T3" fmla="*/ 35 h 147"/>
                <a:gd name="T4" fmla="*/ 40 w 88"/>
                <a:gd name="T5" fmla="*/ 71 h 147"/>
                <a:gd name="T6" fmla="*/ 20 w 88"/>
                <a:gd name="T7" fmla="*/ 108 h 147"/>
                <a:gd name="T8" fmla="*/ 1 w 88"/>
                <a:gd name="T9" fmla="*/ 147 h 147"/>
                <a:gd name="T10" fmla="*/ 0 w 88"/>
                <a:gd name="T11" fmla="*/ 146 h 147"/>
                <a:gd name="T12" fmla="*/ 9 w 88"/>
                <a:gd name="T13" fmla="*/ 127 h 147"/>
                <a:gd name="T14" fmla="*/ 18 w 88"/>
                <a:gd name="T15" fmla="*/ 108 h 147"/>
                <a:gd name="T16" fmla="*/ 38 w 88"/>
                <a:gd name="T17" fmla="*/ 70 h 147"/>
                <a:gd name="T18" fmla="*/ 60 w 88"/>
                <a:gd name="T19" fmla="*/ 34 h 147"/>
                <a:gd name="T20" fmla="*/ 86 w 88"/>
                <a:gd name="T21" fmla="*/ 0 h 147"/>
                <a:gd name="T22" fmla="*/ 88 w 88"/>
                <a:gd name="T23" fmla="*/ 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" h="147">
                  <a:moveTo>
                    <a:pt x="88" y="2"/>
                  </a:moveTo>
                  <a:cubicBezTo>
                    <a:pt x="79" y="12"/>
                    <a:pt x="71" y="24"/>
                    <a:pt x="63" y="35"/>
                  </a:cubicBezTo>
                  <a:cubicBezTo>
                    <a:pt x="55" y="47"/>
                    <a:pt x="47" y="59"/>
                    <a:pt x="40" y="71"/>
                  </a:cubicBezTo>
                  <a:cubicBezTo>
                    <a:pt x="33" y="83"/>
                    <a:pt x="26" y="96"/>
                    <a:pt x="20" y="108"/>
                  </a:cubicBezTo>
                  <a:cubicBezTo>
                    <a:pt x="13" y="121"/>
                    <a:pt x="7" y="134"/>
                    <a:pt x="1" y="147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24" y="95"/>
                    <a:pt x="31" y="82"/>
                    <a:pt x="38" y="70"/>
                  </a:cubicBezTo>
                  <a:cubicBezTo>
                    <a:pt x="45" y="58"/>
                    <a:pt x="52" y="46"/>
                    <a:pt x="60" y="34"/>
                  </a:cubicBezTo>
                  <a:cubicBezTo>
                    <a:pt x="68" y="22"/>
                    <a:pt x="77" y="11"/>
                    <a:pt x="86" y="0"/>
                  </a:cubicBezTo>
                  <a:lnTo>
                    <a:pt x="8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95"/>
            <p:cNvSpPr/>
            <p:nvPr/>
          </p:nvSpPr>
          <p:spPr bwMode="auto">
            <a:xfrm>
              <a:off x="2837" y="1945"/>
              <a:ext cx="112" cy="71"/>
            </a:xfrm>
            <a:custGeom>
              <a:avLst/>
              <a:gdLst>
                <a:gd name="T0" fmla="*/ 0 w 47"/>
                <a:gd name="T1" fmla="*/ 29 h 30"/>
                <a:gd name="T2" fmla="*/ 21 w 47"/>
                <a:gd name="T3" fmla="*/ 11 h 30"/>
                <a:gd name="T4" fmla="*/ 46 w 47"/>
                <a:gd name="T5" fmla="*/ 0 h 30"/>
                <a:gd name="T6" fmla="*/ 47 w 47"/>
                <a:gd name="T7" fmla="*/ 3 h 30"/>
                <a:gd name="T8" fmla="*/ 22 w 47"/>
                <a:gd name="T9" fmla="*/ 13 h 30"/>
                <a:gd name="T10" fmla="*/ 1 w 47"/>
                <a:gd name="T11" fmla="*/ 30 h 30"/>
                <a:gd name="T12" fmla="*/ 0 w 47"/>
                <a:gd name="T13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0">
                  <a:moveTo>
                    <a:pt x="0" y="29"/>
                  </a:moveTo>
                  <a:cubicBezTo>
                    <a:pt x="6" y="22"/>
                    <a:pt x="13" y="16"/>
                    <a:pt x="21" y="11"/>
                  </a:cubicBezTo>
                  <a:cubicBezTo>
                    <a:pt x="29" y="6"/>
                    <a:pt x="37" y="2"/>
                    <a:pt x="46" y="0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38" y="5"/>
                    <a:pt x="30" y="8"/>
                    <a:pt x="22" y="13"/>
                  </a:cubicBezTo>
                  <a:cubicBezTo>
                    <a:pt x="14" y="17"/>
                    <a:pt x="7" y="23"/>
                    <a:pt x="1" y="30"/>
                  </a:cubicBez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96"/>
            <p:cNvSpPr/>
            <p:nvPr/>
          </p:nvSpPr>
          <p:spPr bwMode="auto">
            <a:xfrm>
              <a:off x="2854" y="1845"/>
              <a:ext cx="48" cy="140"/>
            </a:xfrm>
            <a:custGeom>
              <a:avLst/>
              <a:gdLst>
                <a:gd name="T0" fmla="*/ 0 w 20"/>
                <a:gd name="T1" fmla="*/ 59 h 59"/>
                <a:gd name="T2" fmla="*/ 7 w 20"/>
                <a:gd name="T3" fmla="*/ 29 h 59"/>
                <a:gd name="T4" fmla="*/ 17 w 20"/>
                <a:gd name="T5" fmla="*/ 0 h 59"/>
                <a:gd name="T6" fmla="*/ 20 w 20"/>
                <a:gd name="T7" fmla="*/ 1 h 59"/>
                <a:gd name="T8" fmla="*/ 9 w 20"/>
                <a:gd name="T9" fmla="*/ 30 h 59"/>
                <a:gd name="T10" fmla="*/ 1 w 20"/>
                <a:gd name="T11" fmla="*/ 59 h 59"/>
                <a:gd name="T12" fmla="*/ 0 w 20"/>
                <a:gd name="T13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9">
                  <a:moveTo>
                    <a:pt x="0" y="59"/>
                  </a:moveTo>
                  <a:cubicBezTo>
                    <a:pt x="1" y="49"/>
                    <a:pt x="4" y="39"/>
                    <a:pt x="7" y="29"/>
                  </a:cubicBezTo>
                  <a:cubicBezTo>
                    <a:pt x="10" y="19"/>
                    <a:pt x="13" y="10"/>
                    <a:pt x="17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6" y="11"/>
                    <a:pt x="12" y="20"/>
                    <a:pt x="9" y="30"/>
                  </a:cubicBezTo>
                  <a:cubicBezTo>
                    <a:pt x="6" y="40"/>
                    <a:pt x="3" y="49"/>
                    <a:pt x="1" y="59"/>
                  </a:cubicBezTo>
                  <a:lnTo>
                    <a:pt x="0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97"/>
            <p:cNvSpPr/>
            <p:nvPr/>
          </p:nvSpPr>
          <p:spPr bwMode="auto">
            <a:xfrm>
              <a:off x="2902" y="1866"/>
              <a:ext cx="100" cy="43"/>
            </a:xfrm>
            <a:custGeom>
              <a:avLst/>
              <a:gdLst>
                <a:gd name="T0" fmla="*/ 0 w 42"/>
                <a:gd name="T1" fmla="*/ 17 h 18"/>
                <a:gd name="T2" fmla="*/ 19 w 42"/>
                <a:gd name="T3" fmla="*/ 5 h 18"/>
                <a:gd name="T4" fmla="*/ 41 w 42"/>
                <a:gd name="T5" fmla="*/ 0 h 18"/>
                <a:gd name="T6" fmla="*/ 42 w 42"/>
                <a:gd name="T7" fmla="*/ 2 h 18"/>
                <a:gd name="T8" fmla="*/ 20 w 42"/>
                <a:gd name="T9" fmla="*/ 7 h 18"/>
                <a:gd name="T10" fmla="*/ 1 w 42"/>
                <a:gd name="T11" fmla="*/ 18 h 18"/>
                <a:gd name="T12" fmla="*/ 0 w 42"/>
                <a:gd name="T1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8">
                  <a:moveTo>
                    <a:pt x="0" y="17"/>
                  </a:moveTo>
                  <a:cubicBezTo>
                    <a:pt x="6" y="12"/>
                    <a:pt x="12" y="8"/>
                    <a:pt x="19" y="5"/>
                  </a:cubicBezTo>
                  <a:cubicBezTo>
                    <a:pt x="26" y="3"/>
                    <a:pt x="34" y="1"/>
                    <a:pt x="41" y="0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34" y="3"/>
                    <a:pt x="27" y="5"/>
                    <a:pt x="20" y="7"/>
                  </a:cubicBezTo>
                  <a:cubicBezTo>
                    <a:pt x="13" y="10"/>
                    <a:pt x="6" y="13"/>
                    <a:pt x="1" y="18"/>
                  </a:cubicBez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Oval 98"/>
            <p:cNvSpPr>
              <a:spLocks noChangeArrowheads="1"/>
            </p:cNvSpPr>
            <p:nvPr/>
          </p:nvSpPr>
          <p:spPr bwMode="auto">
            <a:xfrm>
              <a:off x="2959" y="1764"/>
              <a:ext cx="52" cy="5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Oval 99"/>
            <p:cNvSpPr>
              <a:spLocks noChangeArrowheads="1"/>
            </p:cNvSpPr>
            <p:nvPr/>
          </p:nvSpPr>
          <p:spPr bwMode="auto">
            <a:xfrm>
              <a:off x="2983" y="1850"/>
              <a:ext cx="36" cy="3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Oval 100"/>
            <p:cNvSpPr>
              <a:spLocks noChangeArrowheads="1"/>
            </p:cNvSpPr>
            <p:nvPr/>
          </p:nvSpPr>
          <p:spPr bwMode="auto">
            <a:xfrm>
              <a:off x="2880" y="1828"/>
              <a:ext cx="36" cy="3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Oval 101"/>
            <p:cNvSpPr>
              <a:spLocks noChangeArrowheads="1"/>
            </p:cNvSpPr>
            <p:nvPr/>
          </p:nvSpPr>
          <p:spPr bwMode="auto">
            <a:xfrm>
              <a:off x="2930" y="1931"/>
              <a:ext cx="36" cy="3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02"/>
            <p:cNvSpPr/>
            <p:nvPr/>
          </p:nvSpPr>
          <p:spPr bwMode="auto">
            <a:xfrm>
              <a:off x="2562" y="1257"/>
              <a:ext cx="225" cy="388"/>
            </a:xfrm>
            <a:custGeom>
              <a:avLst/>
              <a:gdLst>
                <a:gd name="T0" fmla="*/ 2 w 94"/>
                <a:gd name="T1" fmla="*/ 0 h 163"/>
                <a:gd name="T2" fmla="*/ 32 w 94"/>
                <a:gd name="T3" fmla="*/ 37 h 163"/>
                <a:gd name="T4" fmla="*/ 58 w 94"/>
                <a:gd name="T5" fmla="*/ 76 h 163"/>
                <a:gd name="T6" fmla="*/ 79 w 94"/>
                <a:gd name="T7" fmla="*/ 118 h 163"/>
                <a:gd name="T8" fmla="*/ 94 w 94"/>
                <a:gd name="T9" fmla="*/ 163 h 163"/>
                <a:gd name="T10" fmla="*/ 92 w 94"/>
                <a:gd name="T11" fmla="*/ 163 h 163"/>
                <a:gd name="T12" fmla="*/ 78 w 94"/>
                <a:gd name="T13" fmla="*/ 119 h 163"/>
                <a:gd name="T14" fmla="*/ 56 w 94"/>
                <a:gd name="T15" fmla="*/ 77 h 163"/>
                <a:gd name="T16" fmla="*/ 30 w 94"/>
                <a:gd name="T17" fmla="*/ 38 h 163"/>
                <a:gd name="T18" fmla="*/ 0 w 94"/>
                <a:gd name="T19" fmla="*/ 2 h 163"/>
                <a:gd name="T20" fmla="*/ 2 w 94"/>
                <a:gd name="T2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63">
                  <a:moveTo>
                    <a:pt x="2" y="0"/>
                  </a:moveTo>
                  <a:cubicBezTo>
                    <a:pt x="12" y="12"/>
                    <a:pt x="22" y="24"/>
                    <a:pt x="32" y="37"/>
                  </a:cubicBezTo>
                  <a:cubicBezTo>
                    <a:pt x="41" y="49"/>
                    <a:pt x="50" y="62"/>
                    <a:pt x="58" y="76"/>
                  </a:cubicBezTo>
                  <a:cubicBezTo>
                    <a:pt x="66" y="89"/>
                    <a:pt x="73" y="104"/>
                    <a:pt x="79" y="118"/>
                  </a:cubicBezTo>
                  <a:cubicBezTo>
                    <a:pt x="86" y="132"/>
                    <a:pt x="90" y="148"/>
                    <a:pt x="94" y="163"/>
                  </a:cubicBezTo>
                  <a:cubicBezTo>
                    <a:pt x="92" y="163"/>
                    <a:pt x="92" y="163"/>
                    <a:pt x="92" y="163"/>
                  </a:cubicBezTo>
                  <a:cubicBezTo>
                    <a:pt x="89" y="148"/>
                    <a:pt x="84" y="133"/>
                    <a:pt x="78" y="119"/>
                  </a:cubicBezTo>
                  <a:cubicBezTo>
                    <a:pt x="71" y="104"/>
                    <a:pt x="64" y="90"/>
                    <a:pt x="56" y="77"/>
                  </a:cubicBezTo>
                  <a:cubicBezTo>
                    <a:pt x="48" y="64"/>
                    <a:pt x="39" y="51"/>
                    <a:pt x="30" y="38"/>
                  </a:cubicBezTo>
                  <a:cubicBezTo>
                    <a:pt x="20" y="26"/>
                    <a:pt x="10" y="13"/>
                    <a:pt x="0" y="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3"/>
            <p:cNvSpPr/>
            <p:nvPr/>
          </p:nvSpPr>
          <p:spPr bwMode="auto">
            <a:xfrm>
              <a:off x="2579" y="1248"/>
              <a:ext cx="210" cy="371"/>
            </a:xfrm>
            <a:custGeom>
              <a:avLst/>
              <a:gdLst>
                <a:gd name="T0" fmla="*/ 2 w 88"/>
                <a:gd name="T1" fmla="*/ 0 h 156"/>
                <a:gd name="T2" fmla="*/ 30 w 88"/>
                <a:gd name="T3" fmla="*/ 35 h 156"/>
                <a:gd name="T4" fmla="*/ 55 w 88"/>
                <a:gd name="T5" fmla="*/ 72 h 156"/>
                <a:gd name="T6" fmla="*/ 74 w 88"/>
                <a:gd name="T7" fmla="*/ 113 h 156"/>
                <a:gd name="T8" fmla="*/ 88 w 88"/>
                <a:gd name="T9" fmla="*/ 155 h 156"/>
                <a:gd name="T10" fmla="*/ 86 w 88"/>
                <a:gd name="T11" fmla="*/ 156 h 156"/>
                <a:gd name="T12" fmla="*/ 73 w 88"/>
                <a:gd name="T13" fmla="*/ 113 h 156"/>
                <a:gd name="T14" fmla="*/ 53 w 88"/>
                <a:gd name="T15" fmla="*/ 73 h 156"/>
                <a:gd name="T16" fmla="*/ 28 w 88"/>
                <a:gd name="T17" fmla="*/ 36 h 156"/>
                <a:gd name="T18" fmla="*/ 0 w 88"/>
                <a:gd name="T19" fmla="*/ 2 h 156"/>
                <a:gd name="T20" fmla="*/ 2 w 88"/>
                <a:gd name="T2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156">
                  <a:moveTo>
                    <a:pt x="2" y="0"/>
                  </a:moveTo>
                  <a:cubicBezTo>
                    <a:pt x="12" y="11"/>
                    <a:pt x="21" y="23"/>
                    <a:pt x="30" y="35"/>
                  </a:cubicBezTo>
                  <a:cubicBezTo>
                    <a:pt x="39" y="47"/>
                    <a:pt x="47" y="59"/>
                    <a:pt x="55" y="72"/>
                  </a:cubicBezTo>
                  <a:cubicBezTo>
                    <a:pt x="62" y="85"/>
                    <a:pt x="69" y="99"/>
                    <a:pt x="74" y="113"/>
                  </a:cubicBezTo>
                  <a:cubicBezTo>
                    <a:pt x="80" y="126"/>
                    <a:pt x="84" y="141"/>
                    <a:pt x="88" y="155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3" y="141"/>
                    <a:pt x="79" y="127"/>
                    <a:pt x="73" y="113"/>
                  </a:cubicBezTo>
                  <a:cubicBezTo>
                    <a:pt x="67" y="100"/>
                    <a:pt x="60" y="86"/>
                    <a:pt x="53" y="73"/>
                  </a:cubicBezTo>
                  <a:cubicBezTo>
                    <a:pt x="45" y="61"/>
                    <a:pt x="37" y="48"/>
                    <a:pt x="28" y="36"/>
                  </a:cubicBezTo>
                  <a:cubicBezTo>
                    <a:pt x="19" y="24"/>
                    <a:pt x="10" y="13"/>
                    <a:pt x="0" y="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04"/>
            <p:cNvSpPr/>
            <p:nvPr/>
          </p:nvSpPr>
          <p:spPr bwMode="auto">
            <a:xfrm>
              <a:off x="2806" y="1262"/>
              <a:ext cx="260" cy="352"/>
            </a:xfrm>
            <a:custGeom>
              <a:avLst/>
              <a:gdLst>
                <a:gd name="T0" fmla="*/ 0 w 109"/>
                <a:gd name="T1" fmla="*/ 148 h 148"/>
                <a:gd name="T2" fmla="*/ 14 w 109"/>
                <a:gd name="T3" fmla="*/ 103 h 148"/>
                <a:gd name="T4" fmla="*/ 39 w 109"/>
                <a:gd name="T5" fmla="*/ 63 h 148"/>
                <a:gd name="T6" fmla="*/ 54 w 109"/>
                <a:gd name="T7" fmla="*/ 45 h 148"/>
                <a:gd name="T8" fmla="*/ 62 w 109"/>
                <a:gd name="T9" fmla="*/ 37 h 148"/>
                <a:gd name="T10" fmla="*/ 70 w 109"/>
                <a:gd name="T11" fmla="*/ 29 h 148"/>
                <a:gd name="T12" fmla="*/ 75 w 109"/>
                <a:gd name="T13" fmla="*/ 25 h 148"/>
                <a:gd name="T14" fmla="*/ 79 w 109"/>
                <a:gd name="T15" fmla="*/ 21 h 148"/>
                <a:gd name="T16" fmla="*/ 88 w 109"/>
                <a:gd name="T17" fmla="*/ 14 h 148"/>
                <a:gd name="T18" fmla="*/ 107 w 109"/>
                <a:gd name="T19" fmla="*/ 0 h 148"/>
                <a:gd name="T20" fmla="*/ 109 w 109"/>
                <a:gd name="T21" fmla="*/ 2 h 148"/>
                <a:gd name="T22" fmla="*/ 90 w 109"/>
                <a:gd name="T23" fmla="*/ 16 h 148"/>
                <a:gd name="T24" fmla="*/ 81 w 109"/>
                <a:gd name="T25" fmla="*/ 23 h 148"/>
                <a:gd name="T26" fmla="*/ 76 w 109"/>
                <a:gd name="T27" fmla="*/ 27 h 148"/>
                <a:gd name="T28" fmla="*/ 72 w 109"/>
                <a:gd name="T29" fmla="*/ 31 h 148"/>
                <a:gd name="T30" fmla="*/ 64 w 109"/>
                <a:gd name="T31" fmla="*/ 39 h 148"/>
                <a:gd name="T32" fmla="*/ 56 w 109"/>
                <a:gd name="T33" fmla="*/ 47 h 148"/>
                <a:gd name="T34" fmla="*/ 40 w 109"/>
                <a:gd name="T35" fmla="*/ 65 h 148"/>
                <a:gd name="T36" fmla="*/ 16 w 109"/>
                <a:gd name="T37" fmla="*/ 104 h 148"/>
                <a:gd name="T38" fmla="*/ 2 w 109"/>
                <a:gd name="T39" fmla="*/ 148 h 148"/>
                <a:gd name="T40" fmla="*/ 0 w 109"/>
                <a:gd name="T41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9" h="148">
                  <a:moveTo>
                    <a:pt x="0" y="148"/>
                  </a:moveTo>
                  <a:cubicBezTo>
                    <a:pt x="2" y="132"/>
                    <a:pt x="8" y="117"/>
                    <a:pt x="14" y="103"/>
                  </a:cubicBezTo>
                  <a:cubicBezTo>
                    <a:pt x="21" y="89"/>
                    <a:pt x="29" y="76"/>
                    <a:pt x="39" y="63"/>
                  </a:cubicBezTo>
                  <a:cubicBezTo>
                    <a:pt x="44" y="57"/>
                    <a:pt x="48" y="51"/>
                    <a:pt x="54" y="45"/>
                  </a:cubicBezTo>
                  <a:cubicBezTo>
                    <a:pt x="56" y="42"/>
                    <a:pt x="59" y="39"/>
                    <a:pt x="62" y="37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95" y="9"/>
                    <a:pt x="101" y="5"/>
                    <a:pt x="107" y="0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3" y="7"/>
                    <a:pt x="96" y="11"/>
                    <a:pt x="90" y="16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1" y="41"/>
                    <a:pt x="58" y="44"/>
                    <a:pt x="56" y="47"/>
                  </a:cubicBezTo>
                  <a:cubicBezTo>
                    <a:pt x="50" y="52"/>
                    <a:pt x="45" y="59"/>
                    <a:pt x="40" y="65"/>
                  </a:cubicBezTo>
                  <a:cubicBezTo>
                    <a:pt x="31" y="77"/>
                    <a:pt x="23" y="90"/>
                    <a:pt x="16" y="104"/>
                  </a:cubicBezTo>
                  <a:cubicBezTo>
                    <a:pt x="10" y="118"/>
                    <a:pt x="4" y="133"/>
                    <a:pt x="2" y="148"/>
                  </a:cubicBezTo>
                  <a:lnTo>
                    <a:pt x="0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05"/>
            <p:cNvSpPr/>
            <p:nvPr/>
          </p:nvSpPr>
          <p:spPr bwMode="auto">
            <a:xfrm>
              <a:off x="2859" y="1328"/>
              <a:ext cx="310" cy="148"/>
            </a:xfrm>
            <a:custGeom>
              <a:avLst/>
              <a:gdLst>
                <a:gd name="T0" fmla="*/ 0 w 130"/>
                <a:gd name="T1" fmla="*/ 61 h 62"/>
                <a:gd name="T2" fmla="*/ 27 w 130"/>
                <a:gd name="T3" fmla="*/ 37 h 62"/>
                <a:gd name="T4" fmla="*/ 59 w 130"/>
                <a:gd name="T5" fmla="*/ 19 h 62"/>
                <a:gd name="T6" fmla="*/ 93 w 130"/>
                <a:gd name="T7" fmla="*/ 7 h 62"/>
                <a:gd name="T8" fmla="*/ 111 w 130"/>
                <a:gd name="T9" fmla="*/ 3 h 62"/>
                <a:gd name="T10" fmla="*/ 129 w 130"/>
                <a:gd name="T11" fmla="*/ 0 h 62"/>
                <a:gd name="T12" fmla="*/ 130 w 130"/>
                <a:gd name="T13" fmla="*/ 4 h 62"/>
                <a:gd name="T14" fmla="*/ 112 w 130"/>
                <a:gd name="T15" fmla="*/ 6 h 62"/>
                <a:gd name="T16" fmla="*/ 94 w 130"/>
                <a:gd name="T17" fmla="*/ 10 h 62"/>
                <a:gd name="T18" fmla="*/ 85 w 130"/>
                <a:gd name="T19" fmla="*/ 12 h 62"/>
                <a:gd name="T20" fmla="*/ 77 w 130"/>
                <a:gd name="T21" fmla="*/ 14 h 62"/>
                <a:gd name="T22" fmla="*/ 60 w 130"/>
                <a:gd name="T23" fmla="*/ 21 h 62"/>
                <a:gd name="T24" fmla="*/ 28 w 130"/>
                <a:gd name="T25" fmla="*/ 38 h 62"/>
                <a:gd name="T26" fmla="*/ 2 w 130"/>
                <a:gd name="T27" fmla="*/ 62 h 62"/>
                <a:gd name="T28" fmla="*/ 0 w 130"/>
                <a:gd name="T2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62">
                  <a:moveTo>
                    <a:pt x="0" y="61"/>
                  </a:moveTo>
                  <a:cubicBezTo>
                    <a:pt x="8" y="52"/>
                    <a:pt x="17" y="44"/>
                    <a:pt x="27" y="37"/>
                  </a:cubicBezTo>
                  <a:cubicBezTo>
                    <a:pt x="37" y="30"/>
                    <a:pt x="48" y="24"/>
                    <a:pt x="59" y="19"/>
                  </a:cubicBezTo>
                  <a:cubicBezTo>
                    <a:pt x="70" y="14"/>
                    <a:pt x="82" y="10"/>
                    <a:pt x="93" y="7"/>
                  </a:cubicBezTo>
                  <a:cubicBezTo>
                    <a:pt x="99" y="5"/>
                    <a:pt x="105" y="4"/>
                    <a:pt x="111" y="3"/>
                  </a:cubicBezTo>
                  <a:cubicBezTo>
                    <a:pt x="117" y="1"/>
                    <a:pt x="123" y="1"/>
                    <a:pt x="129" y="0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24" y="5"/>
                    <a:pt x="118" y="5"/>
                    <a:pt x="112" y="6"/>
                  </a:cubicBezTo>
                  <a:cubicBezTo>
                    <a:pt x="106" y="8"/>
                    <a:pt x="100" y="8"/>
                    <a:pt x="94" y="10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1" y="16"/>
                    <a:pt x="66" y="19"/>
                    <a:pt x="60" y="21"/>
                  </a:cubicBezTo>
                  <a:cubicBezTo>
                    <a:pt x="49" y="26"/>
                    <a:pt x="38" y="32"/>
                    <a:pt x="28" y="38"/>
                  </a:cubicBezTo>
                  <a:cubicBezTo>
                    <a:pt x="19" y="45"/>
                    <a:pt x="9" y="53"/>
                    <a:pt x="2" y="62"/>
                  </a:cubicBezTo>
                  <a:lnTo>
                    <a:pt x="0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06"/>
            <p:cNvSpPr/>
            <p:nvPr/>
          </p:nvSpPr>
          <p:spPr bwMode="auto">
            <a:xfrm>
              <a:off x="2550" y="1355"/>
              <a:ext cx="148" cy="85"/>
            </a:xfrm>
            <a:custGeom>
              <a:avLst/>
              <a:gdLst>
                <a:gd name="T0" fmla="*/ 1 w 62"/>
                <a:gd name="T1" fmla="*/ 0 h 36"/>
                <a:gd name="T2" fmla="*/ 33 w 62"/>
                <a:gd name="T3" fmla="*/ 15 h 36"/>
                <a:gd name="T4" fmla="*/ 62 w 62"/>
                <a:gd name="T5" fmla="*/ 35 h 36"/>
                <a:gd name="T6" fmla="*/ 61 w 62"/>
                <a:gd name="T7" fmla="*/ 36 h 36"/>
                <a:gd name="T8" fmla="*/ 32 w 62"/>
                <a:gd name="T9" fmla="*/ 16 h 36"/>
                <a:gd name="T10" fmla="*/ 0 w 62"/>
                <a:gd name="T11" fmla="*/ 2 h 36"/>
                <a:gd name="T12" fmla="*/ 1 w 62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36">
                  <a:moveTo>
                    <a:pt x="1" y="0"/>
                  </a:moveTo>
                  <a:cubicBezTo>
                    <a:pt x="12" y="4"/>
                    <a:pt x="23" y="9"/>
                    <a:pt x="33" y="15"/>
                  </a:cubicBezTo>
                  <a:cubicBezTo>
                    <a:pt x="43" y="20"/>
                    <a:pt x="53" y="27"/>
                    <a:pt x="62" y="35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52" y="28"/>
                    <a:pt x="43" y="22"/>
                    <a:pt x="32" y="16"/>
                  </a:cubicBezTo>
                  <a:cubicBezTo>
                    <a:pt x="22" y="10"/>
                    <a:pt x="11" y="6"/>
                    <a:pt x="0" y="2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07"/>
            <p:cNvSpPr/>
            <p:nvPr/>
          </p:nvSpPr>
          <p:spPr bwMode="auto">
            <a:xfrm>
              <a:off x="2562" y="1376"/>
              <a:ext cx="144" cy="74"/>
            </a:xfrm>
            <a:custGeom>
              <a:avLst/>
              <a:gdLst>
                <a:gd name="T0" fmla="*/ 0 w 60"/>
                <a:gd name="T1" fmla="*/ 0 h 31"/>
                <a:gd name="T2" fmla="*/ 16 w 60"/>
                <a:gd name="T3" fmla="*/ 5 h 31"/>
                <a:gd name="T4" fmla="*/ 31 w 60"/>
                <a:gd name="T5" fmla="*/ 13 h 31"/>
                <a:gd name="T6" fmla="*/ 60 w 60"/>
                <a:gd name="T7" fmla="*/ 30 h 31"/>
                <a:gd name="T8" fmla="*/ 59 w 60"/>
                <a:gd name="T9" fmla="*/ 31 h 31"/>
                <a:gd name="T10" fmla="*/ 30 w 60"/>
                <a:gd name="T11" fmla="*/ 14 h 31"/>
                <a:gd name="T12" fmla="*/ 15 w 60"/>
                <a:gd name="T13" fmla="*/ 7 h 31"/>
                <a:gd name="T14" fmla="*/ 0 w 60"/>
                <a:gd name="T15" fmla="*/ 2 h 31"/>
                <a:gd name="T16" fmla="*/ 0 w 6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31">
                  <a:moveTo>
                    <a:pt x="0" y="0"/>
                  </a:moveTo>
                  <a:cubicBezTo>
                    <a:pt x="6" y="1"/>
                    <a:pt x="11" y="3"/>
                    <a:pt x="16" y="5"/>
                  </a:cubicBezTo>
                  <a:cubicBezTo>
                    <a:pt x="21" y="8"/>
                    <a:pt x="26" y="10"/>
                    <a:pt x="31" y="13"/>
                  </a:cubicBezTo>
                  <a:cubicBezTo>
                    <a:pt x="41" y="18"/>
                    <a:pt x="51" y="24"/>
                    <a:pt x="60" y="30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0" y="25"/>
                    <a:pt x="40" y="19"/>
                    <a:pt x="30" y="14"/>
                  </a:cubicBezTo>
                  <a:cubicBezTo>
                    <a:pt x="26" y="12"/>
                    <a:pt x="20" y="9"/>
                    <a:pt x="15" y="7"/>
                  </a:cubicBezTo>
                  <a:cubicBezTo>
                    <a:pt x="10" y="5"/>
                    <a:pt x="5" y="3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08"/>
            <p:cNvSpPr/>
            <p:nvPr/>
          </p:nvSpPr>
          <p:spPr bwMode="auto">
            <a:xfrm>
              <a:off x="2405" y="1505"/>
              <a:ext cx="169" cy="85"/>
            </a:xfrm>
            <a:custGeom>
              <a:avLst/>
              <a:gdLst>
                <a:gd name="T0" fmla="*/ 18 w 71"/>
                <a:gd name="T1" fmla="*/ 13 h 36"/>
                <a:gd name="T2" fmla="*/ 9 w 71"/>
                <a:gd name="T3" fmla="*/ 11 h 36"/>
                <a:gd name="T4" fmla="*/ 3 w 71"/>
                <a:gd name="T5" fmla="*/ 19 h 36"/>
                <a:gd name="T6" fmla="*/ 6 w 71"/>
                <a:gd name="T7" fmla="*/ 28 h 36"/>
                <a:gd name="T8" fmla="*/ 14 w 71"/>
                <a:gd name="T9" fmla="*/ 32 h 36"/>
                <a:gd name="T10" fmla="*/ 24 w 71"/>
                <a:gd name="T11" fmla="*/ 30 h 36"/>
                <a:gd name="T12" fmla="*/ 29 w 71"/>
                <a:gd name="T13" fmla="*/ 22 h 36"/>
                <a:gd name="T14" fmla="*/ 25 w 71"/>
                <a:gd name="T15" fmla="*/ 3 h 36"/>
                <a:gd name="T16" fmla="*/ 24 w 71"/>
                <a:gd name="T17" fmla="*/ 3 h 36"/>
                <a:gd name="T18" fmla="*/ 24 w 71"/>
                <a:gd name="T19" fmla="*/ 1 h 36"/>
                <a:gd name="T20" fmla="*/ 26 w 71"/>
                <a:gd name="T21" fmla="*/ 0 h 36"/>
                <a:gd name="T22" fmla="*/ 51 w 71"/>
                <a:gd name="T23" fmla="*/ 9 h 36"/>
                <a:gd name="T24" fmla="*/ 62 w 71"/>
                <a:gd name="T25" fmla="*/ 18 h 36"/>
                <a:gd name="T26" fmla="*/ 71 w 71"/>
                <a:gd name="T27" fmla="*/ 28 h 36"/>
                <a:gd name="T28" fmla="*/ 70 w 71"/>
                <a:gd name="T29" fmla="*/ 30 h 36"/>
                <a:gd name="T30" fmla="*/ 69 w 71"/>
                <a:gd name="T31" fmla="*/ 29 h 36"/>
                <a:gd name="T32" fmla="*/ 69 w 71"/>
                <a:gd name="T33" fmla="*/ 29 h 36"/>
                <a:gd name="T34" fmla="*/ 60 w 71"/>
                <a:gd name="T35" fmla="*/ 20 h 36"/>
                <a:gd name="T36" fmla="*/ 50 w 71"/>
                <a:gd name="T37" fmla="*/ 12 h 36"/>
                <a:gd name="T38" fmla="*/ 38 w 71"/>
                <a:gd name="T39" fmla="*/ 7 h 36"/>
                <a:gd name="T40" fmla="*/ 26 w 71"/>
                <a:gd name="T41" fmla="*/ 4 h 36"/>
                <a:gd name="T42" fmla="*/ 27 w 71"/>
                <a:gd name="T43" fmla="*/ 1 h 36"/>
                <a:gd name="T44" fmla="*/ 33 w 71"/>
                <a:gd name="T45" fmla="*/ 23 h 36"/>
                <a:gd name="T46" fmla="*/ 26 w 71"/>
                <a:gd name="T47" fmla="*/ 33 h 36"/>
                <a:gd name="T48" fmla="*/ 14 w 71"/>
                <a:gd name="T49" fmla="*/ 35 h 36"/>
                <a:gd name="T50" fmla="*/ 4 w 71"/>
                <a:gd name="T51" fmla="*/ 30 h 36"/>
                <a:gd name="T52" fmla="*/ 1 w 71"/>
                <a:gd name="T53" fmla="*/ 19 h 36"/>
                <a:gd name="T54" fmla="*/ 8 w 71"/>
                <a:gd name="T55" fmla="*/ 9 h 36"/>
                <a:gd name="T56" fmla="*/ 19 w 71"/>
                <a:gd name="T57" fmla="*/ 11 h 36"/>
                <a:gd name="T58" fmla="*/ 19 w 71"/>
                <a:gd name="T59" fmla="*/ 13 h 36"/>
                <a:gd name="T60" fmla="*/ 18 w 71"/>
                <a:gd name="T61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36">
                  <a:moveTo>
                    <a:pt x="18" y="13"/>
                  </a:moveTo>
                  <a:cubicBezTo>
                    <a:pt x="15" y="11"/>
                    <a:pt x="12" y="10"/>
                    <a:pt x="9" y="11"/>
                  </a:cubicBezTo>
                  <a:cubicBezTo>
                    <a:pt x="6" y="13"/>
                    <a:pt x="3" y="16"/>
                    <a:pt x="3" y="19"/>
                  </a:cubicBezTo>
                  <a:cubicBezTo>
                    <a:pt x="2" y="22"/>
                    <a:pt x="3" y="26"/>
                    <a:pt x="6" y="28"/>
                  </a:cubicBezTo>
                  <a:cubicBezTo>
                    <a:pt x="8" y="31"/>
                    <a:pt x="11" y="32"/>
                    <a:pt x="14" y="32"/>
                  </a:cubicBezTo>
                  <a:cubicBezTo>
                    <a:pt x="18" y="33"/>
                    <a:pt x="21" y="32"/>
                    <a:pt x="24" y="30"/>
                  </a:cubicBezTo>
                  <a:cubicBezTo>
                    <a:pt x="26" y="28"/>
                    <a:pt x="28" y="25"/>
                    <a:pt x="29" y="22"/>
                  </a:cubicBezTo>
                  <a:cubicBezTo>
                    <a:pt x="32" y="15"/>
                    <a:pt x="30" y="8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1"/>
                    <a:pt x="24" y="1"/>
                  </a:cubicBezTo>
                  <a:cubicBezTo>
                    <a:pt x="25" y="0"/>
                    <a:pt x="25" y="0"/>
                    <a:pt x="26" y="0"/>
                  </a:cubicBezTo>
                  <a:cubicBezTo>
                    <a:pt x="35" y="2"/>
                    <a:pt x="44" y="5"/>
                    <a:pt x="51" y="9"/>
                  </a:cubicBezTo>
                  <a:cubicBezTo>
                    <a:pt x="55" y="12"/>
                    <a:pt x="59" y="14"/>
                    <a:pt x="62" y="18"/>
                  </a:cubicBezTo>
                  <a:cubicBezTo>
                    <a:pt x="66" y="21"/>
                    <a:pt x="68" y="24"/>
                    <a:pt x="71" y="28"/>
                  </a:cubicBezTo>
                  <a:cubicBezTo>
                    <a:pt x="71" y="29"/>
                    <a:pt x="71" y="29"/>
                    <a:pt x="70" y="30"/>
                  </a:cubicBezTo>
                  <a:cubicBezTo>
                    <a:pt x="70" y="30"/>
                    <a:pt x="69" y="30"/>
                    <a:pt x="69" y="29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66" y="26"/>
                    <a:pt x="64" y="22"/>
                    <a:pt x="60" y="20"/>
                  </a:cubicBezTo>
                  <a:cubicBezTo>
                    <a:pt x="57" y="17"/>
                    <a:pt x="54" y="14"/>
                    <a:pt x="50" y="12"/>
                  </a:cubicBezTo>
                  <a:cubicBezTo>
                    <a:pt x="46" y="10"/>
                    <a:pt x="42" y="9"/>
                    <a:pt x="38" y="7"/>
                  </a:cubicBezTo>
                  <a:cubicBezTo>
                    <a:pt x="34" y="6"/>
                    <a:pt x="30" y="5"/>
                    <a:pt x="26" y="4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3" y="6"/>
                    <a:pt x="36" y="15"/>
                    <a:pt x="33" y="23"/>
                  </a:cubicBezTo>
                  <a:cubicBezTo>
                    <a:pt x="32" y="27"/>
                    <a:pt x="29" y="30"/>
                    <a:pt x="26" y="33"/>
                  </a:cubicBezTo>
                  <a:cubicBezTo>
                    <a:pt x="22" y="35"/>
                    <a:pt x="18" y="36"/>
                    <a:pt x="14" y="35"/>
                  </a:cubicBezTo>
                  <a:cubicBezTo>
                    <a:pt x="10" y="35"/>
                    <a:pt x="6" y="33"/>
                    <a:pt x="4" y="30"/>
                  </a:cubicBezTo>
                  <a:cubicBezTo>
                    <a:pt x="1" y="27"/>
                    <a:pt x="0" y="23"/>
                    <a:pt x="1" y="19"/>
                  </a:cubicBezTo>
                  <a:cubicBezTo>
                    <a:pt x="1" y="15"/>
                    <a:pt x="4" y="11"/>
                    <a:pt x="8" y="9"/>
                  </a:cubicBezTo>
                  <a:cubicBezTo>
                    <a:pt x="12" y="8"/>
                    <a:pt x="16" y="9"/>
                    <a:pt x="19" y="11"/>
                  </a:cubicBezTo>
                  <a:cubicBezTo>
                    <a:pt x="20" y="12"/>
                    <a:pt x="20" y="12"/>
                    <a:pt x="19" y="13"/>
                  </a:cubicBezTo>
                  <a:cubicBezTo>
                    <a:pt x="19" y="13"/>
                    <a:pt x="18" y="13"/>
                    <a:pt x="1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09"/>
            <p:cNvSpPr/>
            <p:nvPr/>
          </p:nvSpPr>
          <p:spPr bwMode="auto">
            <a:xfrm>
              <a:off x="2464" y="1576"/>
              <a:ext cx="125" cy="36"/>
            </a:xfrm>
            <a:custGeom>
              <a:avLst/>
              <a:gdLst>
                <a:gd name="T0" fmla="*/ 1 w 52"/>
                <a:gd name="T1" fmla="*/ 8 h 15"/>
                <a:gd name="T2" fmla="*/ 26 w 52"/>
                <a:gd name="T3" fmla="*/ 12 h 15"/>
                <a:gd name="T4" fmla="*/ 38 w 52"/>
                <a:gd name="T5" fmla="*/ 8 h 15"/>
                <a:gd name="T6" fmla="*/ 49 w 52"/>
                <a:gd name="T7" fmla="*/ 1 h 15"/>
                <a:gd name="T8" fmla="*/ 49 w 52"/>
                <a:gd name="T9" fmla="*/ 1 h 15"/>
                <a:gd name="T10" fmla="*/ 51 w 52"/>
                <a:gd name="T11" fmla="*/ 1 h 15"/>
                <a:gd name="T12" fmla="*/ 51 w 52"/>
                <a:gd name="T13" fmla="*/ 3 h 15"/>
                <a:gd name="T14" fmla="*/ 51 w 52"/>
                <a:gd name="T15" fmla="*/ 3 h 15"/>
                <a:gd name="T16" fmla="*/ 39 w 52"/>
                <a:gd name="T17" fmla="*/ 10 h 15"/>
                <a:gd name="T18" fmla="*/ 27 w 52"/>
                <a:gd name="T19" fmla="*/ 14 h 15"/>
                <a:gd name="T20" fmla="*/ 13 w 52"/>
                <a:gd name="T21" fmla="*/ 14 h 15"/>
                <a:gd name="T22" fmla="*/ 0 w 52"/>
                <a:gd name="T23" fmla="*/ 10 h 15"/>
                <a:gd name="T24" fmla="*/ 0 w 52"/>
                <a:gd name="T25" fmla="*/ 8 h 15"/>
                <a:gd name="T26" fmla="*/ 1 w 52"/>
                <a:gd name="T27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15">
                  <a:moveTo>
                    <a:pt x="1" y="8"/>
                  </a:moveTo>
                  <a:cubicBezTo>
                    <a:pt x="9" y="12"/>
                    <a:pt x="18" y="13"/>
                    <a:pt x="26" y="12"/>
                  </a:cubicBezTo>
                  <a:cubicBezTo>
                    <a:pt x="30" y="11"/>
                    <a:pt x="34" y="10"/>
                    <a:pt x="38" y="8"/>
                  </a:cubicBezTo>
                  <a:cubicBezTo>
                    <a:pt x="42" y="6"/>
                    <a:pt x="46" y="3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50" y="0"/>
                    <a:pt x="51" y="0"/>
                    <a:pt x="51" y="1"/>
                  </a:cubicBezTo>
                  <a:cubicBezTo>
                    <a:pt x="52" y="2"/>
                    <a:pt x="52" y="2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47" y="6"/>
                    <a:pt x="44" y="8"/>
                    <a:pt x="39" y="10"/>
                  </a:cubicBezTo>
                  <a:cubicBezTo>
                    <a:pt x="35" y="12"/>
                    <a:pt x="31" y="13"/>
                    <a:pt x="27" y="14"/>
                  </a:cubicBezTo>
                  <a:cubicBezTo>
                    <a:pt x="22" y="15"/>
                    <a:pt x="18" y="15"/>
                    <a:pt x="13" y="14"/>
                  </a:cubicBezTo>
                  <a:cubicBezTo>
                    <a:pt x="9" y="13"/>
                    <a:pt x="4" y="12"/>
                    <a:pt x="0" y="10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10"/>
            <p:cNvSpPr/>
            <p:nvPr/>
          </p:nvSpPr>
          <p:spPr bwMode="auto">
            <a:xfrm>
              <a:off x="2531" y="1455"/>
              <a:ext cx="60" cy="102"/>
            </a:xfrm>
            <a:custGeom>
              <a:avLst/>
              <a:gdLst>
                <a:gd name="T0" fmla="*/ 0 w 25"/>
                <a:gd name="T1" fmla="*/ 32 h 43"/>
                <a:gd name="T2" fmla="*/ 3 w 25"/>
                <a:gd name="T3" fmla="*/ 11 h 43"/>
                <a:gd name="T4" fmla="*/ 10 w 25"/>
                <a:gd name="T5" fmla="*/ 3 h 43"/>
                <a:gd name="T6" fmla="*/ 15 w 25"/>
                <a:gd name="T7" fmla="*/ 0 h 43"/>
                <a:gd name="T8" fmla="*/ 19 w 25"/>
                <a:gd name="T9" fmla="*/ 1 h 43"/>
                <a:gd name="T10" fmla="*/ 21 w 25"/>
                <a:gd name="T11" fmla="*/ 4 h 43"/>
                <a:gd name="T12" fmla="*/ 23 w 25"/>
                <a:gd name="T13" fmla="*/ 24 h 43"/>
                <a:gd name="T14" fmla="*/ 13 w 25"/>
                <a:gd name="T15" fmla="*/ 43 h 43"/>
                <a:gd name="T16" fmla="*/ 12 w 25"/>
                <a:gd name="T17" fmla="*/ 43 h 43"/>
                <a:gd name="T18" fmla="*/ 12 w 25"/>
                <a:gd name="T19" fmla="*/ 42 h 43"/>
                <a:gd name="T20" fmla="*/ 20 w 25"/>
                <a:gd name="T21" fmla="*/ 24 h 43"/>
                <a:gd name="T22" fmla="*/ 18 w 25"/>
                <a:gd name="T23" fmla="*/ 5 h 43"/>
                <a:gd name="T24" fmla="*/ 12 w 25"/>
                <a:gd name="T25" fmla="*/ 5 h 43"/>
                <a:gd name="T26" fmla="*/ 6 w 25"/>
                <a:gd name="T27" fmla="*/ 12 h 43"/>
                <a:gd name="T28" fmla="*/ 1 w 25"/>
                <a:gd name="T29" fmla="*/ 32 h 43"/>
                <a:gd name="T30" fmla="*/ 1 w 25"/>
                <a:gd name="T31" fmla="*/ 32 h 43"/>
                <a:gd name="T32" fmla="*/ 0 w 25"/>
                <a:gd name="T33" fmla="*/ 32 h 43"/>
                <a:gd name="T34" fmla="*/ 0 w 25"/>
                <a:gd name="T35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43">
                  <a:moveTo>
                    <a:pt x="0" y="32"/>
                  </a:moveTo>
                  <a:cubicBezTo>
                    <a:pt x="0" y="25"/>
                    <a:pt x="1" y="18"/>
                    <a:pt x="3" y="11"/>
                  </a:cubicBezTo>
                  <a:cubicBezTo>
                    <a:pt x="5" y="8"/>
                    <a:pt x="7" y="5"/>
                    <a:pt x="10" y="3"/>
                  </a:cubicBezTo>
                  <a:cubicBezTo>
                    <a:pt x="11" y="2"/>
                    <a:pt x="13" y="0"/>
                    <a:pt x="15" y="0"/>
                  </a:cubicBezTo>
                  <a:cubicBezTo>
                    <a:pt x="16" y="0"/>
                    <a:pt x="18" y="1"/>
                    <a:pt x="19" y="1"/>
                  </a:cubicBezTo>
                  <a:cubicBezTo>
                    <a:pt x="19" y="2"/>
                    <a:pt x="20" y="3"/>
                    <a:pt x="21" y="4"/>
                  </a:cubicBezTo>
                  <a:cubicBezTo>
                    <a:pt x="25" y="10"/>
                    <a:pt x="24" y="18"/>
                    <a:pt x="23" y="24"/>
                  </a:cubicBezTo>
                  <a:cubicBezTo>
                    <a:pt x="21" y="31"/>
                    <a:pt x="18" y="38"/>
                    <a:pt x="13" y="43"/>
                  </a:cubicBezTo>
                  <a:cubicBezTo>
                    <a:pt x="13" y="43"/>
                    <a:pt x="13" y="43"/>
                    <a:pt x="12" y="43"/>
                  </a:cubicBezTo>
                  <a:cubicBezTo>
                    <a:pt x="12" y="43"/>
                    <a:pt x="12" y="42"/>
                    <a:pt x="12" y="42"/>
                  </a:cubicBezTo>
                  <a:cubicBezTo>
                    <a:pt x="16" y="37"/>
                    <a:pt x="19" y="30"/>
                    <a:pt x="20" y="24"/>
                  </a:cubicBezTo>
                  <a:cubicBezTo>
                    <a:pt x="21" y="18"/>
                    <a:pt x="22" y="10"/>
                    <a:pt x="18" y="5"/>
                  </a:cubicBezTo>
                  <a:cubicBezTo>
                    <a:pt x="17" y="3"/>
                    <a:pt x="14" y="3"/>
                    <a:pt x="12" y="5"/>
                  </a:cubicBezTo>
                  <a:cubicBezTo>
                    <a:pt x="9" y="7"/>
                    <a:pt x="7" y="9"/>
                    <a:pt x="6" y="12"/>
                  </a:cubicBezTo>
                  <a:cubicBezTo>
                    <a:pt x="3" y="18"/>
                    <a:pt x="2" y="25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11"/>
            <p:cNvSpPr/>
            <p:nvPr/>
          </p:nvSpPr>
          <p:spPr bwMode="auto">
            <a:xfrm>
              <a:off x="2553" y="1459"/>
              <a:ext cx="16" cy="72"/>
            </a:xfrm>
            <a:custGeom>
              <a:avLst/>
              <a:gdLst>
                <a:gd name="T0" fmla="*/ 6 w 7"/>
                <a:gd name="T1" fmla="*/ 1 h 30"/>
                <a:gd name="T2" fmla="*/ 3 w 7"/>
                <a:gd name="T3" fmla="*/ 15 h 30"/>
                <a:gd name="T4" fmla="*/ 1 w 7"/>
                <a:gd name="T5" fmla="*/ 30 h 30"/>
                <a:gd name="T6" fmla="*/ 0 w 7"/>
                <a:gd name="T7" fmla="*/ 30 h 30"/>
                <a:gd name="T8" fmla="*/ 0 w 7"/>
                <a:gd name="T9" fmla="*/ 30 h 30"/>
                <a:gd name="T10" fmla="*/ 1 w 7"/>
                <a:gd name="T11" fmla="*/ 15 h 30"/>
                <a:gd name="T12" fmla="*/ 5 w 7"/>
                <a:gd name="T13" fmla="*/ 1 h 30"/>
                <a:gd name="T14" fmla="*/ 6 w 7"/>
                <a:gd name="T15" fmla="*/ 0 h 30"/>
                <a:gd name="T16" fmla="*/ 6 w 7"/>
                <a:gd name="T17" fmla="*/ 1 h 30"/>
                <a:gd name="T18" fmla="*/ 6 w 7"/>
                <a:gd name="T1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30">
                  <a:moveTo>
                    <a:pt x="6" y="1"/>
                  </a:moveTo>
                  <a:cubicBezTo>
                    <a:pt x="5" y="6"/>
                    <a:pt x="4" y="11"/>
                    <a:pt x="3" y="15"/>
                  </a:cubicBezTo>
                  <a:cubicBezTo>
                    <a:pt x="2" y="20"/>
                    <a:pt x="1" y="25"/>
                    <a:pt x="1" y="30"/>
                  </a:cubicBezTo>
                  <a:cubicBezTo>
                    <a:pt x="1" y="30"/>
                    <a:pt x="1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5"/>
                    <a:pt x="1" y="20"/>
                    <a:pt x="1" y="15"/>
                  </a:cubicBezTo>
                  <a:cubicBezTo>
                    <a:pt x="2" y="10"/>
                    <a:pt x="3" y="5"/>
                    <a:pt x="5" y="1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2"/>
            <p:cNvSpPr/>
            <p:nvPr/>
          </p:nvSpPr>
          <p:spPr bwMode="auto">
            <a:xfrm>
              <a:off x="2577" y="1488"/>
              <a:ext cx="112" cy="88"/>
            </a:xfrm>
            <a:custGeom>
              <a:avLst/>
              <a:gdLst>
                <a:gd name="T0" fmla="*/ 0 w 47"/>
                <a:gd name="T1" fmla="*/ 16 h 37"/>
                <a:gd name="T2" fmla="*/ 20 w 47"/>
                <a:gd name="T3" fmla="*/ 2 h 37"/>
                <a:gd name="T4" fmla="*/ 33 w 47"/>
                <a:gd name="T5" fmla="*/ 0 h 37"/>
                <a:gd name="T6" fmla="*/ 46 w 47"/>
                <a:gd name="T7" fmla="*/ 2 h 37"/>
                <a:gd name="T8" fmla="*/ 46 w 47"/>
                <a:gd name="T9" fmla="*/ 2 h 37"/>
                <a:gd name="T10" fmla="*/ 47 w 47"/>
                <a:gd name="T11" fmla="*/ 3 h 37"/>
                <a:gd name="T12" fmla="*/ 34 w 47"/>
                <a:gd name="T13" fmla="*/ 27 h 37"/>
                <a:gd name="T14" fmla="*/ 23 w 47"/>
                <a:gd name="T15" fmla="*/ 33 h 37"/>
                <a:gd name="T16" fmla="*/ 16 w 47"/>
                <a:gd name="T17" fmla="*/ 35 h 37"/>
                <a:gd name="T18" fmla="*/ 10 w 47"/>
                <a:gd name="T19" fmla="*/ 37 h 37"/>
                <a:gd name="T20" fmla="*/ 9 w 47"/>
                <a:gd name="T21" fmla="*/ 36 h 37"/>
                <a:gd name="T22" fmla="*/ 9 w 47"/>
                <a:gd name="T23" fmla="*/ 35 h 37"/>
                <a:gd name="T24" fmla="*/ 10 w 47"/>
                <a:gd name="T25" fmla="*/ 35 h 37"/>
                <a:gd name="T26" fmla="*/ 16 w 47"/>
                <a:gd name="T27" fmla="*/ 34 h 37"/>
                <a:gd name="T28" fmla="*/ 22 w 47"/>
                <a:gd name="T29" fmla="*/ 31 h 37"/>
                <a:gd name="T30" fmla="*/ 33 w 47"/>
                <a:gd name="T31" fmla="*/ 25 h 37"/>
                <a:gd name="T32" fmla="*/ 41 w 47"/>
                <a:gd name="T33" fmla="*/ 15 h 37"/>
                <a:gd name="T34" fmla="*/ 44 w 47"/>
                <a:gd name="T35" fmla="*/ 3 h 37"/>
                <a:gd name="T36" fmla="*/ 45 w 47"/>
                <a:gd name="T37" fmla="*/ 5 h 37"/>
                <a:gd name="T38" fmla="*/ 39 w 47"/>
                <a:gd name="T39" fmla="*/ 3 h 37"/>
                <a:gd name="T40" fmla="*/ 33 w 47"/>
                <a:gd name="T41" fmla="*/ 3 h 37"/>
                <a:gd name="T42" fmla="*/ 21 w 47"/>
                <a:gd name="T43" fmla="*/ 4 h 37"/>
                <a:gd name="T44" fmla="*/ 10 w 47"/>
                <a:gd name="T45" fmla="*/ 9 h 37"/>
                <a:gd name="T46" fmla="*/ 1 w 47"/>
                <a:gd name="T47" fmla="*/ 17 h 37"/>
                <a:gd name="T48" fmla="*/ 1 w 47"/>
                <a:gd name="T49" fmla="*/ 17 h 37"/>
                <a:gd name="T50" fmla="*/ 0 w 47"/>
                <a:gd name="T51" fmla="*/ 18 h 37"/>
                <a:gd name="T52" fmla="*/ 0 w 47"/>
                <a:gd name="T53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" h="37">
                  <a:moveTo>
                    <a:pt x="0" y="16"/>
                  </a:moveTo>
                  <a:cubicBezTo>
                    <a:pt x="5" y="9"/>
                    <a:pt x="12" y="4"/>
                    <a:pt x="20" y="2"/>
                  </a:cubicBezTo>
                  <a:cubicBezTo>
                    <a:pt x="25" y="0"/>
                    <a:pt x="29" y="0"/>
                    <a:pt x="33" y="0"/>
                  </a:cubicBezTo>
                  <a:cubicBezTo>
                    <a:pt x="37" y="0"/>
                    <a:pt x="42" y="1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7" y="3"/>
                    <a:pt x="47" y="3"/>
                  </a:cubicBezTo>
                  <a:cubicBezTo>
                    <a:pt x="47" y="13"/>
                    <a:pt x="41" y="21"/>
                    <a:pt x="34" y="27"/>
                  </a:cubicBezTo>
                  <a:cubicBezTo>
                    <a:pt x="31" y="30"/>
                    <a:pt x="27" y="32"/>
                    <a:pt x="23" y="33"/>
                  </a:cubicBezTo>
                  <a:cubicBezTo>
                    <a:pt x="21" y="34"/>
                    <a:pt x="18" y="35"/>
                    <a:pt x="16" y="35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9" y="36"/>
                    <a:pt x="9" y="35"/>
                    <a:pt x="9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8" y="33"/>
                    <a:pt x="20" y="32"/>
                    <a:pt x="22" y="31"/>
                  </a:cubicBezTo>
                  <a:cubicBezTo>
                    <a:pt x="26" y="30"/>
                    <a:pt x="30" y="28"/>
                    <a:pt x="33" y="25"/>
                  </a:cubicBezTo>
                  <a:cubicBezTo>
                    <a:pt x="36" y="22"/>
                    <a:pt x="39" y="19"/>
                    <a:pt x="41" y="15"/>
                  </a:cubicBezTo>
                  <a:cubicBezTo>
                    <a:pt x="43" y="12"/>
                    <a:pt x="44" y="7"/>
                    <a:pt x="44" y="3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3" y="4"/>
                    <a:pt x="41" y="4"/>
                    <a:pt x="39" y="3"/>
                  </a:cubicBezTo>
                  <a:cubicBezTo>
                    <a:pt x="37" y="3"/>
                    <a:pt x="35" y="3"/>
                    <a:pt x="33" y="3"/>
                  </a:cubicBezTo>
                  <a:cubicBezTo>
                    <a:pt x="29" y="2"/>
                    <a:pt x="25" y="3"/>
                    <a:pt x="21" y="4"/>
                  </a:cubicBezTo>
                  <a:cubicBezTo>
                    <a:pt x="17" y="5"/>
                    <a:pt x="14" y="7"/>
                    <a:pt x="10" y="9"/>
                  </a:cubicBezTo>
                  <a:cubicBezTo>
                    <a:pt x="7" y="11"/>
                    <a:pt x="4" y="14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1" y="18"/>
                    <a:pt x="0" y="18"/>
                  </a:cubicBezTo>
                  <a:cubicBezTo>
                    <a:pt x="0" y="17"/>
                    <a:pt x="0" y="17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3"/>
            <p:cNvSpPr/>
            <p:nvPr/>
          </p:nvSpPr>
          <p:spPr bwMode="auto">
            <a:xfrm>
              <a:off x="2593" y="1493"/>
              <a:ext cx="94" cy="57"/>
            </a:xfrm>
            <a:custGeom>
              <a:avLst/>
              <a:gdLst>
                <a:gd name="T0" fmla="*/ 1 w 39"/>
                <a:gd name="T1" fmla="*/ 23 h 24"/>
                <a:gd name="T2" fmla="*/ 17 w 39"/>
                <a:gd name="T3" fmla="*/ 9 h 24"/>
                <a:gd name="T4" fmla="*/ 27 w 39"/>
                <a:gd name="T5" fmla="*/ 4 h 24"/>
                <a:gd name="T6" fmla="*/ 38 w 39"/>
                <a:gd name="T7" fmla="*/ 0 h 24"/>
                <a:gd name="T8" fmla="*/ 39 w 39"/>
                <a:gd name="T9" fmla="*/ 1 h 24"/>
                <a:gd name="T10" fmla="*/ 39 w 39"/>
                <a:gd name="T11" fmla="*/ 2 h 24"/>
                <a:gd name="T12" fmla="*/ 39 w 39"/>
                <a:gd name="T13" fmla="*/ 2 h 24"/>
                <a:gd name="T14" fmla="*/ 39 w 39"/>
                <a:gd name="T15" fmla="*/ 2 h 24"/>
                <a:gd name="T16" fmla="*/ 28 w 39"/>
                <a:gd name="T17" fmla="*/ 6 h 24"/>
                <a:gd name="T18" fmla="*/ 18 w 39"/>
                <a:gd name="T19" fmla="*/ 10 h 24"/>
                <a:gd name="T20" fmla="*/ 2 w 39"/>
                <a:gd name="T21" fmla="*/ 24 h 24"/>
                <a:gd name="T22" fmla="*/ 1 w 39"/>
                <a:gd name="T23" fmla="*/ 24 h 24"/>
                <a:gd name="T24" fmla="*/ 1 w 39"/>
                <a:gd name="T25" fmla="*/ 24 h 24"/>
                <a:gd name="T26" fmla="*/ 1 w 39"/>
                <a:gd name="T27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24">
                  <a:moveTo>
                    <a:pt x="1" y="23"/>
                  </a:moveTo>
                  <a:cubicBezTo>
                    <a:pt x="5" y="17"/>
                    <a:pt x="11" y="13"/>
                    <a:pt x="17" y="9"/>
                  </a:cubicBezTo>
                  <a:cubicBezTo>
                    <a:pt x="21" y="7"/>
                    <a:pt x="24" y="5"/>
                    <a:pt x="27" y="4"/>
                  </a:cubicBezTo>
                  <a:cubicBezTo>
                    <a:pt x="31" y="2"/>
                    <a:pt x="34" y="1"/>
                    <a:pt x="38" y="0"/>
                  </a:cubicBezTo>
                  <a:cubicBezTo>
                    <a:pt x="39" y="0"/>
                    <a:pt x="39" y="1"/>
                    <a:pt x="39" y="1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5" y="3"/>
                    <a:pt x="32" y="4"/>
                    <a:pt x="28" y="6"/>
                  </a:cubicBezTo>
                  <a:cubicBezTo>
                    <a:pt x="25" y="7"/>
                    <a:pt x="21" y="8"/>
                    <a:pt x="18" y="10"/>
                  </a:cubicBezTo>
                  <a:cubicBezTo>
                    <a:pt x="12" y="14"/>
                    <a:pt x="6" y="18"/>
                    <a:pt x="2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4"/>
                    <a:pt x="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14"/>
            <p:cNvSpPr/>
            <p:nvPr/>
          </p:nvSpPr>
          <p:spPr bwMode="auto">
            <a:xfrm>
              <a:off x="2493" y="1593"/>
              <a:ext cx="79" cy="95"/>
            </a:xfrm>
            <a:custGeom>
              <a:avLst/>
              <a:gdLst>
                <a:gd name="T0" fmla="*/ 5 w 33"/>
                <a:gd name="T1" fmla="*/ 7 h 40"/>
                <a:gd name="T2" fmla="*/ 2 w 33"/>
                <a:gd name="T3" fmla="*/ 26 h 40"/>
                <a:gd name="T4" fmla="*/ 7 w 33"/>
                <a:gd name="T5" fmla="*/ 34 h 40"/>
                <a:gd name="T6" fmla="*/ 15 w 33"/>
                <a:gd name="T7" fmla="*/ 38 h 40"/>
                <a:gd name="T8" fmla="*/ 14 w 33"/>
                <a:gd name="T9" fmla="*/ 38 h 40"/>
                <a:gd name="T10" fmla="*/ 28 w 33"/>
                <a:gd name="T11" fmla="*/ 22 h 40"/>
                <a:gd name="T12" fmla="*/ 30 w 33"/>
                <a:gd name="T13" fmla="*/ 11 h 40"/>
                <a:gd name="T14" fmla="*/ 28 w 33"/>
                <a:gd name="T15" fmla="*/ 1 h 40"/>
                <a:gd name="T16" fmla="*/ 28 w 33"/>
                <a:gd name="T17" fmla="*/ 1 h 40"/>
                <a:gd name="T18" fmla="*/ 28 w 33"/>
                <a:gd name="T19" fmla="*/ 0 h 40"/>
                <a:gd name="T20" fmla="*/ 29 w 33"/>
                <a:gd name="T21" fmla="*/ 0 h 40"/>
                <a:gd name="T22" fmla="*/ 32 w 33"/>
                <a:gd name="T23" fmla="*/ 11 h 40"/>
                <a:gd name="T24" fmla="*/ 30 w 33"/>
                <a:gd name="T25" fmla="*/ 23 h 40"/>
                <a:gd name="T26" fmla="*/ 15 w 33"/>
                <a:gd name="T27" fmla="*/ 40 h 40"/>
                <a:gd name="T28" fmla="*/ 15 w 33"/>
                <a:gd name="T29" fmla="*/ 40 h 40"/>
                <a:gd name="T30" fmla="*/ 15 w 33"/>
                <a:gd name="T31" fmla="*/ 40 h 40"/>
                <a:gd name="T32" fmla="*/ 5 w 33"/>
                <a:gd name="T33" fmla="*/ 36 h 40"/>
                <a:gd name="T34" fmla="*/ 0 w 33"/>
                <a:gd name="T35" fmla="*/ 26 h 40"/>
                <a:gd name="T36" fmla="*/ 1 w 33"/>
                <a:gd name="T37" fmla="*/ 16 h 40"/>
                <a:gd name="T38" fmla="*/ 4 w 33"/>
                <a:gd name="T39" fmla="*/ 6 h 40"/>
                <a:gd name="T40" fmla="*/ 5 w 33"/>
                <a:gd name="T41" fmla="*/ 6 h 40"/>
                <a:gd name="T42" fmla="*/ 5 w 33"/>
                <a:gd name="T4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" h="40">
                  <a:moveTo>
                    <a:pt x="5" y="7"/>
                  </a:moveTo>
                  <a:cubicBezTo>
                    <a:pt x="3" y="13"/>
                    <a:pt x="1" y="20"/>
                    <a:pt x="2" y="26"/>
                  </a:cubicBezTo>
                  <a:cubicBezTo>
                    <a:pt x="3" y="29"/>
                    <a:pt x="4" y="32"/>
                    <a:pt x="7" y="34"/>
                  </a:cubicBezTo>
                  <a:cubicBezTo>
                    <a:pt x="9" y="36"/>
                    <a:pt x="12" y="37"/>
                    <a:pt x="15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20" y="34"/>
                    <a:pt x="25" y="28"/>
                    <a:pt x="28" y="22"/>
                  </a:cubicBezTo>
                  <a:cubicBezTo>
                    <a:pt x="30" y="19"/>
                    <a:pt x="30" y="15"/>
                    <a:pt x="30" y="11"/>
                  </a:cubicBezTo>
                  <a:cubicBezTo>
                    <a:pt x="31" y="8"/>
                    <a:pt x="29" y="4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1" y="4"/>
                    <a:pt x="32" y="7"/>
                    <a:pt x="32" y="11"/>
                  </a:cubicBezTo>
                  <a:cubicBezTo>
                    <a:pt x="33" y="15"/>
                    <a:pt x="32" y="19"/>
                    <a:pt x="30" y="23"/>
                  </a:cubicBezTo>
                  <a:cubicBezTo>
                    <a:pt x="27" y="30"/>
                    <a:pt x="22" y="36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1" y="39"/>
                    <a:pt x="8" y="38"/>
                    <a:pt x="5" y="36"/>
                  </a:cubicBezTo>
                  <a:cubicBezTo>
                    <a:pt x="3" y="33"/>
                    <a:pt x="1" y="30"/>
                    <a:pt x="0" y="26"/>
                  </a:cubicBezTo>
                  <a:cubicBezTo>
                    <a:pt x="0" y="23"/>
                    <a:pt x="0" y="19"/>
                    <a:pt x="1" y="16"/>
                  </a:cubicBezTo>
                  <a:cubicBezTo>
                    <a:pt x="2" y="13"/>
                    <a:pt x="3" y="9"/>
                    <a:pt x="4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6" y="7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15"/>
            <p:cNvSpPr/>
            <p:nvPr/>
          </p:nvSpPr>
          <p:spPr bwMode="auto">
            <a:xfrm>
              <a:off x="2517" y="1628"/>
              <a:ext cx="14" cy="60"/>
            </a:xfrm>
            <a:custGeom>
              <a:avLst/>
              <a:gdLst>
                <a:gd name="T0" fmla="*/ 4 w 6"/>
                <a:gd name="T1" fmla="*/ 24 h 25"/>
                <a:gd name="T2" fmla="*/ 1 w 6"/>
                <a:gd name="T3" fmla="*/ 0 h 25"/>
                <a:gd name="T4" fmla="*/ 1 w 6"/>
                <a:gd name="T5" fmla="*/ 0 h 25"/>
                <a:gd name="T6" fmla="*/ 2 w 6"/>
                <a:gd name="T7" fmla="*/ 0 h 25"/>
                <a:gd name="T8" fmla="*/ 6 w 6"/>
                <a:gd name="T9" fmla="*/ 24 h 25"/>
                <a:gd name="T10" fmla="*/ 6 w 6"/>
                <a:gd name="T11" fmla="*/ 24 h 25"/>
                <a:gd name="T12" fmla="*/ 5 w 6"/>
                <a:gd name="T13" fmla="*/ 25 h 25"/>
                <a:gd name="T14" fmla="*/ 4 w 6"/>
                <a:gd name="T15" fmla="*/ 24 h 25"/>
                <a:gd name="T16" fmla="*/ 4 w 6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25">
                  <a:moveTo>
                    <a:pt x="4" y="24"/>
                  </a:moveTo>
                  <a:cubicBezTo>
                    <a:pt x="1" y="17"/>
                    <a:pt x="0" y="8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" y="8"/>
                    <a:pt x="3" y="16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5"/>
                    <a:pt x="5" y="25"/>
                  </a:cubicBezTo>
                  <a:cubicBezTo>
                    <a:pt x="5" y="25"/>
                    <a:pt x="4" y="25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16"/>
            <p:cNvSpPr/>
            <p:nvPr/>
          </p:nvSpPr>
          <p:spPr bwMode="auto">
            <a:xfrm>
              <a:off x="2567" y="1566"/>
              <a:ext cx="103" cy="77"/>
            </a:xfrm>
            <a:custGeom>
              <a:avLst/>
              <a:gdLst>
                <a:gd name="T0" fmla="*/ 1 w 43"/>
                <a:gd name="T1" fmla="*/ 21 h 32"/>
                <a:gd name="T2" fmla="*/ 9 w 43"/>
                <a:gd name="T3" fmla="*/ 27 h 32"/>
                <a:gd name="T4" fmla="*/ 19 w 43"/>
                <a:gd name="T5" fmla="*/ 29 h 32"/>
                <a:gd name="T6" fmla="*/ 29 w 43"/>
                <a:gd name="T7" fmla="*/ 30 h 32"/>
                <a:gd name="T8" fmla="*/ 40 w 43"/>
                <a:gd name="T9" fmla="*/ 28 h 32"/>
                <a:gd name="T10" fmla="*/ 39 w 43"/>
                <a:gd name="T11" fmla="*/ 29 h 32"/>
                <a:gd name="T12" fmla="*/ 39 w 43"/>
                <a:gd name="T13" fmla="*/ 11 h 32"/>
                <a:gd name="T14" fmla="*/ 24 w 43"/>
                <a:gd name="T15" fmla="*/ 1 h 32"/>
                <a:gd name="T16" fmla="*/ 23 w 43"/>
                <a:gd name="T17" fmla="*/ 0 h 32"/>
                <a:gd name="T18" fmla="*/ 24 w 43"/>
                <a:gd name="T19" fmla="*/ 0 h 32"/>
                <a:gd name="T20" fmla="*/ 34 w 43"/>
                <a:gd name="T21" fmla="*/ 3 h 32"/>
                <a:gd name="T22" fmla="*/ 41 w 43"/>
                <a:gd name="T23" fmla="*/ 10 h 32"/>
                <a:gd name="T24" fmla="*/ 43 w 43"/>
                <a:gd name="T25" fmla="*/ 20 h 32"/>
                <a:gd name="T26" fmla="*/ 41 w 43"/>
                <a:gd name="T27" fmla="*/ 30 h 32"/>
                <a:gd name="T28" fmla="*/ 40 w 43"/>
                <a:gd name="T29" fmla="*/ 31 h 32"/>
                <a:gd name="T30" fmla="*/ 40 w 43"/>
                <a:gd name="T31" fmla="*/ 31 h 32"/>
                <a:gd name="T32" fmla="*/ 35 w 43"/>
                <a:gd name="T33" fmla="*/ 32 h 32"/>
                <a:gd name="T34" fmla="*/ 29 w 43"/>
                <a:gd name="T35" fmla="*/ 32 h 32"/>
                <a:gd name="T36" fmla="*/ 19 w 43"/>
                <a:gd name="T37" fmla="*/ 32 h 32"/>
                <a:gd name="T38" fmla="*/ 8 w 43"/>
                <a:gd name="T39" fmla="*/ 28 h 32"/>
                <a:gd name="T40" fmla="*/ 0 w 43"/>
                <a:gd name="T41" fmla="*/ 21 h 32"/>
                <a:gd name="T42" fmla="*/ 0 w 43"/>
                <a:gd name="T43" fmla="*/ 20 h 32"/>
                <a:gd name="T44" fmla="*/ 1 w 43"/>
                <a:gd name="T45" fmla="*/ 20 h 32"/>
                <a:gd name="T46" fmla="*/ 1 w 43"/>
                <a:gd name="T47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3" h="32">
                  <a:moveTo>
                    <a:pt x="1" y="21"/>
                  </a:moveTo>
                  <a:cubicBezTo>
                    <a:pt x="3" y="23"/>
                    <a:pt x="6" y="25"/>
                    <a:pt x="9" y="27"/>
                  </a:cubicBezTo>
                  <a:cubicBezTo>
                    <a:pt x="12" y="28"/>
                    <a:pt x="16" y="29"/>
                    <a:pt x="19" y="29"/>
                  </a:cubicBezTo>
                  <a:cubicBezTo>
                    <a:pt x="22" y="30"/>
                    <a:pt x="26" y="30"/>
                    <a:pt x="29" y="30"/>
                  </a:cubicBezTo>
                  <a:cubicBezTo>
                    <a:pt x="33" y="29"/>
                    <a:pt x="36" y="29"/>
                    <a:pt x="40" y="28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1" y="23"/>
                    <a:pt x="42" y="17"/>
                    <a:pt x="39" y="11"/>
                  </a:cubicBezTo>
                  <a:cubicBezTo>
                    <a:pt x="36" y="5"/>
                    <a:pt x="30" y="2"/>
                    <a:pt x="24" y="1"/>
                  </a:cubicBezTo>
                  <a:cubicBezTo>
                    <a:pt x="24" y="1"/>
                    <a:pt x="23" y="1"/>
                    <a:pt x="2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8" y="0"/>
                    <a:pt x="31" y="1"/>
                    <a:pt x="34" y="3"/>
                  </a:cubicBezTo>
                  <a:cubicBezTo>
                    <a:pt x="37" y="5"/>
                    <a:pt x="39" y="7"/>
                    <a:pt x="41" y="10"/>
                  </a:cubicBezTo>
                  <a:cubicBezTo>
                    <a:pt x="43" y="13"/>
                    <a:pt x="43" y="17"/>
                    <a:pt x="43" y="20"/>
                  </a:cubicBezTo>
                  <a:cubicBezTo>
                    <a:pt x="43" y="24"/>
                    <a:pt x="42" y="27"/>
                    <a:pt x="41" y="30"/>
                  </a:cubicBezTo>
                  <a:cubicBezTo>
                    <a:pt x="41" y="31"/>
                    <a:pt x="41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6" y="32"/>
                    <a:pt x="22" y="32"/>
                    <a:pt x="19" y="32"/>
                  </a:cubicBezTo>
                  <a:cubicBezTo>
                    <a:pt x="15" y="31"/>
                    <a:pt x="12" y="30"/>
                    <a:pt x="8" y="28"/>
                  </a:cubicBezTo>
                  <a:cubicBezTo>
                    <a:pt x="5" y="27"/>
                    <a:pt x="2" y="25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cubicBezTo>
                    <a:pt x="1" y="20"/>
                    <a:pt x="1" y="20"/>
                    <a:pt x="1" y="20"/>
                  </a:cubicBezTo>
                  <a:lnTo>
                    <a:pt x="1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17"/>
            <p:cNvSpPr/>
            <p:nvPr/>
          </p:nvSpPr>
          <p:spPr bwMode="auto">
            <a:xfrm>
              <a:off x="2591" y="1595"/>
              <a:ext cx="74" cy="45"/>
            </a:xfrm>
            <a:custGeom>
              <a:avLst/>
              <a:gdLst>
                <a:gd name="T0" fmla="*/ 1 w 31"/>
                <a:gd name="T1" fmla="*/ 0 h 19"/>
                <a:gd name="T2" fmla="*/ 30 w 31"/>
                <a:gd name="T3" fmla="*/ 17 h 19"/>
                <a:gd name="T4" fmla="*/ 31 w 31"/>
                <a:gd name="T5" fmla="*/ 18 h 19"/>
                <a:gd name="T6" fmla="*/ 29 w 31"/>
                <a:gd name="T7" fmla="*/ 19 h 19"/>
                <a:gd name="T8" fmla="*/ 29 w 31"/>
                <a:gd name="T9" fmla="*/ 19 h 19"/>
                <a:gd name="T10" fmla="*/ 1 w 31"/>
                <a:gd name="T11" fmla="*/ 1 h 19"/>
                <a:gd name="T12" fmla="*/ 0 w 31"/>
                <a:gd name="T13" fmla="*/ 0 h 19"/>
                <a:gd name="T14" fmla="*/ 1 w 31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9">
                  <a:moveTo>
                    <a:pt x="1" y="0"/>
                  </a:moveTo>
                  <a:cubicBezTo>
                    <a:pt x="10" y="7"/>
                    <a:pt x="20" y="13"/>
                    <a:pt x="30" y="17"/>
                  </a:cubicBezTo>
                  <a:cubicBezTo>
                    <a:pt x="31" y="17"/>
                    <a:pt x="31" y="17"/>
                    <a:pt x="31" y="18"/>
                  </a:cubicBezTo>
                  <a:cubicBezTo>
                    <a:pt x="31" y="18"/>
                    <a:pt x="30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19" y="14"/>
                    <a:pt x="9" y="8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18"/>
            <p:cNvSpPr/>
            <p:nvPr/>
          </p:nvSpPr>
          <p:spPr bwMode="auto">
            <a:xfrm>
              <a:off x="2500" y="1583"/>
              <a:ext cx="65" cy="14"/>
            </a:xfrm>
            <a:custGeom>
              <a:avLst/>
              <a:gdLst>
                <a:gd name="T0" fmla="*/ 1 w 27"/>
                <a:gd name="T1" fmla="*/ 2 h 6"/>
                <a:gd name="T2" fmla="*/ 14 w 27"/>
                <a:gd name="T3" fmla="*/ 3 h 6"/>
                <a:gd name="T4" fmla="*/ 27 w 27"/>
                <a:gd name="T5" fmla="*/ 0 h 6"/>
                <a:gd name="T6" fmla="*/ 27 w 27"/>
                <a:gd name="T7" fmla="*/ 0 h 6"/>
                <a:gd name="T8" fmla="*/ 27 w 27"/>
                <a:gd name="T9" fmla="*/ 1 h 6"/>
                <a:gd name="T10" fmla="*/ 0 w 27"/>
                <a:gd name="T11" fmla="*/ 4 h 6"/>
                <a:gd name="T12" fmla="*/ 0 w 27"/>
                <a:gd name="T13" fmla="*/ 3 h 6"/>
                <a:gd name="T14" fmla="*/ 1 w 27"/>
                <a:gd name="T15" fmla="*/ 2 h 6"/>
                <a:gd name="T16" fmla="*/ 1 w 27"/>
                <a:gd name="T1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6">
                  <a:moveTo>
                    <a:pt x="1" y="2"/>
                  </a:moveTo>
                  <a:cubicBezTo>
                    <a:pt x="5" y="3"/>
                    <a:pt x="9" y="4"/>
                    <a:pt x="14" y="3"/>
                  </a:cubicBezTo>
                  <a:cubicBezTo>
                    <a:pt x="18" y="3"/>
                    <a:pt x="22" y="2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1"/>
                    <a:pt x="27" y="1"/>
                  </a:cubicBezTo>
                  <a:cubicBezTo>
                    <a:pt x="19" y="4"/>
                    <a:pt x="9" y="6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19"/>
            <p:cNvSpPr/>
            <p:nvPr/>
          </p:nvSpPr>
          <p:spPr bwMode="auto">
            <a:xfrm>
              <a:off x="2503" y="1543"/>
              <a:ext cx="55" cy="28"/>
            </a:xfrm>
            <a:custGeom>
              <a:avLst/>
              <a:gdLst>
                <a:gd name="T0" fmla="*/ 1 w 23"/>
                <a:gd name="T1" fmla="*/ 0 h 12"/>
                <a:gd name="T2" fmla="*/ 23 w 23"/>
                <a:gd name="T3" fmla="*/ 11 h 12"/>
                <a:gd name="T4" fmla="*/ 23 w 23"/>
                <a:gd name="T5" fmla="*/ 12 h 12"/>
                <a:gd name="T6" fmla="*/ 22 w 23"/>
                <a:gd name="T7" fmla="*/ 12 h 12"/>
                <a:gd name="T8" fmla="*/ 1 w 23"/>
                <a:gd name="T9" fmla="*/ 1 h 12"/>
                <a:gd name="T10" fmla="*/ 0 w 23"/>
                <a:gd name="T11" fmla="*/ 1 h 12"/>
                <a:gd name="T12" fmla="*/ 0 w 23"/>
                <a:gd name="T13" fmla="*/ 0 h 12"/>
                <a:gd name="T14" fmla="*/ 1 w 23"/>
                <a:gd name="T15" fmla="*/ 0 h 12"/>
                <a:gd name="T16" fmla="*/ 1 w 2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2">
                  <a:moveTo>
                    <a:pt x="1" y="0"/>
                  </a:moveTo>
                  <a:cubicBezTo>
                    <a:pt x="9" y="1"/>
                    <a:pt x="17" y="5"/>
                    <a:pt x="23" y="11"/>
                  </a:cubicBezTo>
                  <a:cubicBezTo>
                    <a:pt x="23" y="11"/>
                    <a:pt x="23" y="12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ubicBezTo>
                    <a:pt x="17" y="6"/>
                    <a:pt x="9" y="2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0"/>
            <p:cNvSpPr/>
            <p:nvPr/>
          </p:nvSpPr>
          <p:spPr bwMode="auto">
            <a:xfrm>
              <a:off x="2505" y="1555"/>
              <a:ext cx="45" cy="21"/>
            </a:xfrm>
            <a:custGeom>
              <a:avLst/>
              <a:gdLst>
                <a:gd name="T0" fmla="*/ 1 w 19"/>
                <a:gd name="T1" fmla="*/ 0 h 9"/>
                <a:gd name="T2" fmla="*/ 19 w 19"/>
                <a:gd name="T3" fmla="*/ 8 h 9"/>
                <a:gd name="T4" fmla="*/ 19 w 19"/>
                <a:gd name="T5" fmla="*/ 8 h 9"/>
                <a:gd name="T6" fmla="*/ 18 w 19"/>
                <a:gd name="T7" fmla="*/ 9 h 9"/>
                <a:gd name="T8" fmla="*/ 0 w 19"/>
                <a:gd name="T9" fmla="*/ 1 h 9"/>
                <a:gd name="T10" fmla="*/ 0 w 19"/>
                <a:gd name="T11" fmla="*/ 1 h 9"/>
                <a:gd name="T12" fmla="*/ 0 w 19"/>
                <a:gd name="T13" fmla="*/ 1 h 9"/>
                <a:gd name="T14" fmla="*/ 1 w 19"/>
                <a:gd name="T15" fmla="*/ 0 h 9"/>
                <a:gd name="T16" fmla="*/ 1 w 1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9">
                  <a:moveTo>
                    <a:pt x="1" y="0"/>
                  </a:moveTo>
                  <a:cubicBezTo>
                    <a:pt x="7" y="1"/>
                    <a:pt x="14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8" y="9"/>
                  </a:cubicBezTo>
                  <a:cubicBezTo>
                    <a:pt x="13" y="5"/>
                    <a:pt x="7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21"/>
            <p:cNvSpPr/>
            <p:nvPr/>
          </p:nvSpPr>
          <p:spPr bwMode="auto">
            <a:xfrm>
              <a:off x="2493" y="1574"/>
              <a:ext cx="67" cy="9"/>
            </a:xfrm>
            <a:custGeom>
              <a:avLst/>
              <a:gdLst>
                <a:gd name="T0" fmla="*/ 1 w 28"/>
                <a:gd name="T1" fmla="*/ 0 h 4"/>
                <a:gd name="T2" fmla="*/ 8 w 28"/>
                <a:gd name="T3" fmla="*/ 2 h 4"/>
                <a:gd name="T4" fmla="*/ 14 w 28"/>
                <a:gd name="T5" fmla="*/ 2 h 4"/>
                <a:gd name="T6" fmla="*/ 28 w 28"/>
                <a:gd name="T7" fmla="*/ 2 h 4"/>
                <a:gd name="T8" fmla="*/ 28 w 28"/>
                <a:gd name="T9" fmla="*/ 3 h 4"/>
                <a:gd name="T10" fmla="*/ 28 w 28"/>
                <a:gd name="T11" fmla="*/ 3 h 4"/>
                <a:gd name="T12" fmla="*/ 14 w 28"/>
                <a:gd name="T13" fmla="*/ 4 h 4"/>
                <a:gd name="T14" fmla="*/ 7 w 28"/>
                <a:gd name="T15" fmla="*/ 3 h 4"/>
                <a:gd name="T16" fmla="*/ 1 w 28"/>
                <a:gd name="T17" fmla="*/ 1 h 4"/>
                <a:gd name="T18" fmla="*/ 0 w 28"/>
                <a:gd name="T19" fmla="*/ 1 h 4"/>
                <a:gd name="T20" fmla="*/ 0 w 28"/>
                <a:gd name="T21" fmla="*/ 0 h 4"/>
                <a:gd name="T22" fmla="*/ 1 w 28"/>
                <a:gd name="T2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4">
                  <a:moveTo>
                    <a:pt x="1" y="0"/>
                  </a:moveTo>
                  <a:cubicBezTo>
                    <a:pt x="3" y="1"/>
                    <a:pt x="5" y="1"/>
                    <a:pt x="8" y="2"/>
                  </a:cubicBezTo>
                  <a:cubicBezTo>
                    <a:pt x="10" y="2"/>
                    <a:pt x="12" y="2"/>
                    <a:pt x="14" y="2"/>
                  </a:cubicBezTo>
                  <a:cubicBezTo>
                    <a:pt x="19" y="3"/>
                    <a:pt x="23" y="3"/>
                    <a:pt x="28" y="2"/>
                  </a:cubicBezTo>
                  <a:cubicBezTo>
                    <a:pt x="28" y="2"/>
                    <a:pt x="28" y="2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3" y="4"/>
                    <a:pt x="19" y="4"/>
                    <a:pt x="14" y="4"/>
                  </a:cubicBezTo>
                  <a:cubicBezTo>
                    <a:pt x="12" y="3"/>
                    <a:pt x="10" y="3"/>
                    <a:pt x="7" y="3"/>
                  </a:cubicBezTo>
                  <a:cubicBezTo>
                    <a:pt x="5" y="2"/>
                    <a:pt x="3" y="2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22"/>
            <p:cNvSpPr/>
            <p:nvPr/>
          </p:nvSpPr>
          <p:spPr bwMode="auto">
            <a:xfrm>
              <a:off x="3004" y="1436"/>
              <a:ext cx="127" cy="135"/>
            </a:xfrm>
            <a:custGeom>
              <a:avLst/>
              <a:gdLst>
                <a:gd name="T0" fmla="*/ 43 w 53"/>
                <a:gd name="T1" fmla="*/ 22 h 57"/>
                <a:gd name="T2" fmla="*/ 49 w 53"/>
                <a:gd name="T3" fmla="*/ 15 h 57"/>
                <a:gd name="T4" fmla="*/ 46 w 53"/>
                <a:gd name="T5" fmla="*/ 7 h 57"/>
                <a:gd name="T6" fmla="*/ 37 w 53"/>
                <a:gd name="T7" fmla="*/ 4 h 57"/>
                <a:gd name="T8" fmla="*/ 29 w 53"/>
                <a:gd name="T9" fmla="*/ 9 h 57"/>
                <a:gd name="T10" fmla="*/ 26 w 53"/>
                <a:gd name="T11" fmla="*/ 18 h 57"/>
                <a:gd name="T12" fmla="*/ 29 w 53"/>
                <a:gd name="T13" fmla="*/ 27 h 57"/>
                <a:gd name="T14" fmla="*/ 47 w 53"/>
                <a:gd name="T15" fmla="*/ 33 h 57"/>
                <a:gd name="T16" fmla="*/ 47 w 53"/>
                <a:gd name="T17" fmla="*/ 33 h 57"/>
                <a:gd name="T18" fmla="*/ 49 w 53"/>
                <a:gd name="T19" fmla="*/ 35 h 57"/>
                <a:gd name="T20" fmla="*/ 49 w 53"/>
                <a:gd name="T21" fmla="*/ 36 h 57"/>
                <a:gd name="T22" fmla="*/ 27 w 53"/>
                <a:gd name="T23" fmla="*/ 52 h 57"/>
                <a:gd name="T24" fmla="*/ 14 w 53"/>
                <a:gd name="T25" fmla="*/ 56 h 57"/>
                <a:gd name="T26" fmla="*/ 0 w 53"/>
                <a:gd name="T27" fmla="*/ 57 h 57"/>
                <a:gd name="T28" fmla="*/ 0 w 53"/>
                <a:gd name="T29" fmla="*/ 56 h 57"/>
                <a:gd name="T30" fmla="*/ 0 w 53"/>
                <a:gd name="T31" fmla="*/ 55 h 57"/>
                <a:gd name="T32" fmla="*/ 1 w 53"/>
                <a:gd name="T33" fmla="*/ 55 h 57"/>
                <a:gd name="T34" fmla="*/ 13 w 53"/>
                <a:gd name="T35" fmla="*/ 54 h 57"/>
                <a:gd name="T36" fmla="*/ 25 w 53"/>
                <a:gd name="T37" fmla="*/ 49 h 57"/>
                <a:gd name="T38" fmla="*/ 36 w 53"/>
                <a:gd name="T39" fmla="*/ 42 h 57"/>
                <a:gd name="T40" fmla="*/ 46 w 53"/>
                <a:gd name="T41" fmla="*/ 34 h 57"/>
                <a:gd name="T42" fmla="*/ 48 w 53"/>
                <a:gd name="T43" fmla="*/ 37 h 57"/>
                <a:gd name="T44" fmla="*/ 26 w 53"/>
                <a:gd name="T45" fmla="*/ 29 h 57"/>
                <a:gd name="T46" fmla="*/ 22 w 53"/>
                <a:gd name="T47" fmla="*/ 18 h 57"/>
                <a:gd name="T48" fmla="*/ 26 w 53"/>
                <a:gd name="T49" fmla="*/ 6 h 57"/>
                <a:gd name="T50" fmla="*/ 37 w 53"/>
                <a:gd name="T51" fmla="*/ 1 h 57"/>
                <a:gd name="T52" fmla="*/ 48 w 53"/>
                <a:gd name="T53" fmla="*/ 4 h 57"/>
                <a:gd name="T54" fmla="*/ 52 w 53"/>
                <a:gd name="T55" fmla="*/ 16 h 57"/>
                <a:gd name="T56" fmla="*/ 43 w 53"/>
                <a:gd name="T57" fmla="*/ 24 h 57"/>
                <a:gd name="T58" fmla="*/ 42 w 53"/>
                <a:gd name="T59" fmla="*/ 24 h 57"/>
                <a:gd name="T60" fmla="*/ 43 w 53"/>
                <a:gd name="T61" fmla="*/ 2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3" h="57">
                  <a:moveTo>
                    <a:pt x="43" y="22"/>
                  </a:moveTo>
                  <a:cubicBezTo>
                    <a:pt x="46" y="21"/>
                    <a:pt x="48" y="19"/>
                    <a:pt x="49" y="15"/>
                  </a:cubicBezTo>
                  <a:cubicBezTo>
                    <a:pt x="50" y="12"/>
                    <a:pt x="48" y="9"/>
                    <a:pt x="46" y="7"/>
                  </a:cubicBezTo>
                  <a:cubicBezTo>
                    <a:pt x="44" y="5"/>
                    <a:pt x="40" y="4"/>
                    <a:pt x="37" y="4"/>
                  </a:cubicBezTo>
                  <a:cubicBezTo>
                    <a:pt x="34" y="4"/>
                    <a:pt x="31" y="6"/>
                    <a:pt x="29" y="9"/>
                  </a:cubicBezTo>
                  <a:cubicBezTo>
                    <a:pt x="27" y="11"/>
                    <a:pt x="25" y="14"/>
                    <a:pt x="26" y="18"/>
                  </a:cubicBezTo>
                  <a:cubicBezTo>
                    <a:pt x="26" y="21"/>
                    <a:pt x="27" y="24"/>
                    <a:pt x="29" y="27"/>
                  </a:cubicBezTo>
                  <a:cubicBezTo>
                    <a:pt x="33" y="32"/>
                    <a:pt x="40" y="35"/>
                    <a:pt x="47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8" y="33"/>
                    <a:pt x="49" y="34"/>
                    <a:pt x="49" y="35"/>
                  </a:cubicBezTo>
                  <a:cubicBezTo>
                    <a:pt x="49" y="35"/>
                    <a:pt x="49" y="36"/>
                    <a:pt x="49" y="36"/>
                  </a:cubicBezTo>
                  <a:cubicBezTo>
                    <a:pt x="42" y="43"/>
                    <a:pt x="35" y="48"/>
                    <a:pt x="27" y="52"/>
                  </a:cubicBezTo>
                  <a:cubicBezTo>
                    <a:pt x="23" y="54"/>
                    <a:pt x="18" y="55"/>
                    <a:pt x="14" y="56"/>
                  </a:cubicBezTo>
                  <a:cubicBezTo>
                    <a:pt x="9" y="57"/>
                    <a:pt x="5" y="57"/>
                    <a:pt x="0" y="57"/>
                  </a:cubicBezTo>
                  <a:cubicBezTo>
                    <a:pt x="0" y="57"/>
                    <a:pt x="0" y="57"/>
                    <a:pt x="0" y="56"/>
                  </a:cubicBezTo>
                  <a:cubicBezTo>
                    <a:pt x="0" y="56"/>
                    <a:pt x="0" y="55"/>
                    <a:pt x="0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5" y="55"/>
                    <a:pt x="9" y="55"/>
                    <a:pt x="13" y="54"/>
                  </a:cubicBezTo>
                  <a:cubicBezTo>
                    <a:pt x="18" y="53"/>
                    <a:pt x="22" y="51"/>
                    <a:pt x="25" y="49"/>
                  </a:cubicBezTo>
                  <a:cubicBezTo>
                    <a:pt x="29" y="47"/>
                    <a:pt x="33" y="45"/>
                    <a:pt x="36" y="42"/>
                  </a:cubicBezTo>
                  <a:cubicBezTo>
                    <a:pt x="40" y="40"/>
                    <a:pt x="43" y="37"/>
                    <a:pt x="46" y="34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40" y="39"/>
                    <a:pt x="31" y="36"/>
                    <a:pt x="26" y="29"/>
                  </a:cubicBezTo>
                  <a:cubicBezTo>
                    <a:pt x="24" y="26"/>
                    <a:pt x="22" y="22"/>
                    <a:pt x="22" y="18"/>
                  </a:cubicBezTo>
                  <a:cubicBezTo>
                    <a:pt x="22" y="14"/>
                    <a:pt x="24" y="10"/>
                    <a:pt x="26" y="6"/>
                  </a:cubicBezTo>
                  <a:cubicBezTo>
                    <a:pt x="29" y="3"/>
                    <a:pt x="33" y="1"/>
                    <a:pt x="37" y="1"/>
                  </a:cubicBezTo>
                  <a:cubicBezTo>
                    <a:pt x="41" y="0"/>
                    <a:pt x="45" y="1"/>
                    <a:pt x="48" y="4"/>
                  </a:cubicBezTo>
                  <a:cubicBezTo>
                    <a:pt x="51" y="7"/>
                    <a:pt x="53" y="12"/>
                    <a:pt x="52" y="16"/>
                  </a:cubicBezTo>
                  <a:cubicBezTo>
                    <a:pt x="51" y="20"/>
                    <a:pt x="47" y="24"/>
                    <a:pt x="43" y="24"/>
                  </a:cubicBezTo>
                  <a:cubicBezTo>
                    <a:pt x="43" y="24"/>
                    <a:pt x="42" y="24"/>
                    <a:pt x="42" y="24"/>
                  </a:cubicBezTo>
                  <a:cubicBezTo>
                    <a:pt x="42" y="23"/>
                    <a:pt x="42" y="22"/>
                    <a:pt x="4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23"/>
            <p:cNvSpPr/>
            <p:nvPr/>
          </p:nvSpPr>
          <p:spPr bwMode="auto">
            <a:xfrm>
              <a:off x="2990" y="1466"/>
              <a:ext cx="57" cy="112"/>
            </a:xfrm>
            <a:custGeom>
              <a:avLst/>
              <a:gdLst>
                <a:gd name="T0" fmla="*/ 23 w 24"/>
                <a:gd name="T1" fmla="*/ 2 h 47"/>
                <a:gd name="T2" fmla="*/ 6 w 24"/>
                <a:gd name="T3" fmla="*/ 21 h 47"/>
                <a:gd name="T4" fmla="*/ 2 w 24"/>
                <a:gd name="T5" fmla="*/ 33 h 47"/>
                <a:gd name="T6" fmla="*/ 2 w 24"/>
                <a:gd name="T7" fmla="*/ 46 h 47"/>
                <a:gd name="T8" fmla="*/ 2 w 24"/>
                <a:gd name="T9" fmla="*/ 46 h 47"/>
                <a:gd name="T10" fmla="*/ 1 w 24"/>
                <a:gd name="T11" fmla="*/ 47 h 47"/>
                <a:gd name="T12" fmla="*/ 0 w 24"/>
                <a:gd name="T13" fmla="*/ 46 h 47"/>
                <a:gd name="T14" fmla="*/ 0 w 24"/>
                <a:gd name="T15" fmla="*/ 46 h 47"/>
                <a:gd name="T16" fmla="*/ 0 w 24"/>
                <a:gd name="T17" fmla="*/ 33 h 47"/>
                <a:gd name="T18" fmla="*/ 4 w 24"/>
                <a:gd name="T19" fmla="*/ 20 h 47"/>
                <a:gd name="T20" fmla="*/ 12 w 24"/>
                <a:gd name="T21" fmla="*/ 9 h 47"/>
                <a:gd name="T22" fmla="*/ 23 w 24"/>
                <a:gd name="T23" fmla="*/ 0 h 47"/>
                <a:gd name="T24" fmla="*/ 24 w 24"/>
                <a:gd name="T25" fmla="*/ 1 h 47"/>
                <a:gd name="T26" fmla="*/ 24 w 24"/>
                <a:gd name="T27" fmla="*/ 2 h 47"/>
                <a:gd name="T28" fmla="*/ 24 w 24"/>
                <a:gd name="T29" fmla="*/ 2 h 47"/>
                <a:gd name="T30" fmla="*/ 23 w 24"/>
                <a:gd name="T31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47">
                  <a:moveTo>
                    <a:pt x="23" y="2"/>
                  </a:moveTo>
                  <a:cubicBezTo>
                    <a:pt x="16" y="6"/>
                    <a:pt x="10" y="13"/>
                    <a:pt x="6" y="21"/>
                  </a:cubicBezTo>
                  <a:cubicBezTo>
                    <a:pt x="4" y="24"/>
                    <a:pt x="3" y="29"/>
                    <a:pt x="2" y="33"/>
                  </a:cubicBezTo>
                  <a:cubicBezTo>
                    <a:pt x="2" y="37"/>
                    <a:pt x="2" y="41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2" y="47"/>
                    <a:pt x="1" y="47"/>
                  </a:cubicBezTo>
                  <a:cubicBezTo>
                    <a:pt x="1" y="47"/>
                    <a:pt x="0" y="47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1"/>
                    <a:pt x="0" y="37"/>
                    <a:pt x="0" y="33"/>
                  </a:cubicBezTo>
                  <a:cubicBezTo>
                    <a:pt x="1" y="28"/>
                    <a:pt x="2" y="24"/>
                    <a:pt x="4" y="20"/>
                  </a:cubicBezTo>
                  <a:cubicBezTo>
                    <a:pt x="6" y="16"/>
                    <a:pt x="9" y="12"/>
                    <a:pt x="12" y="9"/>
                  </a:cubicBezTo>
                  <a:cubicBezTo>
                    <a:pt x="15" y="5"/>
                    <a:pt x="18" y="2"/>
                    <a:pt x="23" y="0"/>
                  </a:cubicBezTo>
                  <a:cubicBezTo>
                    <a:pt x="23" y="0"/>
                    <a:pt x="24" y="0"/>
                    <a:pt x="24" y="1"/>
                  </a:cubicBezTo>
                  <a:cubicBezTo>
                    <a:pt x="24" y="1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lnTo>
                    <a:pt x="2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24"/>
            <p:cNvSpPr/>
            <p:nvPr/>
          </p:nvSpPr>
          <p:spPr bwMode="auto">
            <a:xfrm>
              <a:off x="3023" y="1559"/>
              <a:ext cx="84" cy="81"/>
            </a:xfrm>
            <a:custGeom>
              <a:avLst/>
              <a:gdLst>
                <a:gd name="T0" fmla="*/ 17 w 35"/>
                <a:gd name="T1" fmla="*/ 1 h 34"/>
                <a:gd name="T2" fmla="*/ 32 w 35"/>
                <a:gd name="T3" fmla="*/ 15 h 34"/>
                <a:gd name="T4" fmla="*/ 35 w 35"/>
                <a:gd name="T5" fmla="*/ 25 h 34"/>
                <a:gd name="T6" fmla="*/ 34 w 35"/>
                <a:gd name="T7" fmla="*/ 31 h 34"/>
                <a:gd name="T8" fmla="*/ 32 w 35"/>
                <a:gd name="T9" fmla="*/ 33 h 34"/>
                <a:gd name="T10" fmla="*/ 29 w 35"/>
                <a:gd name="T11" fmla="*/ 34 h 34"/>
                <a:gd name="T12" fmla="*/ 10 w 35"/>
                <a:gd name="T13" fmla="*/ 23 h 34"/>
                <a:gd name="T14" fmla="*/ 0 w 35"/>
                <a:gd name="T15" fmla="*/ 5 h 34"/>
                <a:gd name="T16" fmla="*/ 1 w 35"/>
                <a:gd name="T17" fmla="*/ 5 h 34"/>
                <a:gd name="T18" fmla="*/ 1 w 35"/>
                <a:gd name="T19" fmla="*/ 5 h 34"/>
                <a:gd name="T20" fmla="*/ 12 w 35"/>
                <a:gd name="T21" fmla="*/ 22 h 34"/>
                <a:gd name="T22" fmla="*/ 28 w 35"/>
                <a:gd name="T23" fmla="*/ 31 h 34"/>
                <a:gd name="T24" fmla="*/ 33 w 35"/>
                <a:gd name="T25" fmla="*/ 25 h 34"/>
                <a:gd name="T26" fmla="*/ 30 w 35"/>
                <a:gd name="T27" fmla="*/ 16 h 34"/>
                <a:gd name="T28" fmla="*/ 16 w 35"/>
                <a:gd name="T29" fmla="*/ 2 h 34"/>
                <a:gd name="T30" fmla="*/ 16 w 35"/>
                <a:gd name="T31" fmla="*/ 2 h 34"/>
                <a:gd name="T32" fmla="*/ 16 w 35"/>
                <a:gd name="T33" fmla="*/ 1 h 34"/>
                <a:gd name="T34" fmla="*/ 17 w 35"/>
                <a:gd name="T3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34">
                  <a:moveTo>
                    <a:pt x="17" y="1"/>
                  </a:moveTo>
                  <a:cubicBezTo>
                    <a:pt x="23" y="4"/>
                    <a:pt x="28" y="9"/>
                    <a:pt x="32" y="15"/>
                  </a:cubicBezTo>
                  <a:cubicBezTo>
                    <a:pt x="34" y="18"/>
                    <a:pt x="35" y="21"/>
                    <a:pt x="35" y="25"/>
                  </a:cubicBezTo>
                  <a:cubicBezTo>
                    <a:pt x="35" y="27"/>
                    <a:pt x="35" y="29"/>
                    <a:pt x="34" y="31"/>
                  </a:cubicBezTo>
                  <a:cubicBezTo>
                    <a:pt x="34" y="32"/>
                    <a:pt x="32" y="32"/>
                    <a:pt x="32" y="33"/>
                  </a:cubicBezTo>
                  <a:cubicBezTo>
                    <a:pt x="31" y="33"/>
                    <a:pt x="29" y="34"/>
                    <a:pt x="29" y="34"/>
                  </a:cubicBezTo>
                  <a:cubicBezTo>
                    <a:pt x="21" y="33"/>
                    <a:pt x="15" y="28"/>
                    <a:pt x="10" y="23"/>
                  </a:cubicBezTo>
                  <a:cubicBezTo>
                    <a:pt x="5" y="18"/>
                    <a:pt x="2" y="12"/>
                    <a:pt x="0" y="5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3" y="11"/>
                    <a:pt x="7" y="17"/>
                    <a:pt x="12" y="22"/>
                  </a:cubicBezTo>
                  <a:cubicBezTo>
                    <a:pt x="16" y="26"/>
                    <a:pt x="22" y="30"/>
                    <a:pt x="28" y="31"/>
                  </a:cubicBezTo>
                  <a:cubicBezTo>
                    <a:pt x="32" y="31"/>
                    <a:pt x="33" y="28"/>
                    <a:pt x="33" y="25"/>
                  </a:cubicBezTo>
                  <a:cubicBezTo>
                    <a:pt x="32" y="22"/>
                    <a:pt x="31" y="19"/>
                    <a:pt x="30" y="16"/>
                  </a:cubicBezTo>
                  <a:cubicBezTo>
                    <a:pt x="26" y="11"/>
                    <a:pt x="21" y="6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7" y="0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25"/>
            <p:cNvSpPr/>
            <p:nvPr/>
          </p:nvSpPr>
          <p:spPr bwMode="auto">
            <a:xfrm>
              <a:off x="3050" y="1578"/>
              <a:ext cx="55" cy="53"/>
            </a:xfrm>
            <a:custGeom>
              <a:avLst/>
              <a:gdLst>
                <a:gd name="T0" fmla="*/ 21 w 23"/>
                <a:gd name="T1" fmla="*/ 21 h 22"/>
                <a:gd name="T2" fmla="*/ 11 w 23"/>
                <a:gd name="T3" fmla="*/ 10 h 22"/>
                <a:gd name="T4" fmla="*/ 0 w 23"/>
                <a:gd name="T5" fmla="*/ 1 h 22"/>
                <a:gd name="T6" fmla="*/ 0 w 23"/>
                <a:gd name="T7" fmla="*/ 0 h 22"/>
                <a:gd name="T8" fmla="*/ 1 w 23"/>
                <a:gd name="T9" fmla="*/ 0 h 22"/>
                <a:gd name="T10" fmla="*/ 12 w 23"/>
                <a:gd name="T11" fmla="*/ 9 h 22"/>
                <a:gd name="T12" fmla="*/ 22 w 23"/>
                <a:gd name="T13" fmla="*/ 20 h 22"/>
                <a:gd name="T14" fmla="*/ 22 w 23"/>
                <a:gd name="T15" fmla="*/ 22 h 22"/>
                <a:gd name="T16" fmla="*/ 21 w 23"/>
                <a:gd name="T17" fmla="*/ 21 h 22"/>
                <a:gd name="T18" fmla="*/ 21 w 23"/>
                <a:gd name="T1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22">
                  <a:moveTo>
                    <a:pt x="21" y="21"/>
                  </a:moveTo>
                  <a:cubicBezTo>
                    <a:pt x="18" y="18"/>
                    <a:pt x="14" y="14"/>
                    <a:pt x="11" y="10"/>
                  </a:cubicBezTo>
                  <a:cubicBezTo>
                    <a:pt x="8" y="7"/>
                    <a:pt x="4" y="4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5" y="3"/>
                    <a:pt x="8" y="6"/>
                    <a:pt x="12" y="9"/>
                  </a:cubicBezTo>
                  <a:cubicBezTo>
                    <a:pt x="16" y="13"/>
                    <a:pt x="19" y="16"/>
                    <a:pt x="22" y="20"/>
                  </a:cubicBezTo>
                  <a:cubicBezTo>
                    <a:pt x="23" y="21"/>
                    <a:pt x="23" y="21"/>
                    <a:pt x="22" y="22"/>
                  </a:cubicBezTo>
                  <a:cubicBezTo>
                    <a:pt x="22" y="22"/>
                    <a:pt x="21" y="22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26"/>
            <p:cNvSpPr/>
            <p:nvPr/>
          </p:nvSpPr>
          <p:spPr bwMode="auto">
            <a:xfrm>
              <a:off x="2973" y="1590"/>
              <a:ext cx="74" cy="119"/>
            </a:xfrm>
            <a:custGeom>
              <a:avLst/>
              <a:gdLst>
                <a:gd name="T0" fmla="*/ 28 w 31"/>
                <a:gd name="T1" fmla="*/ 4 h 50"/>
                <a:gd name="T2" fmla="*/ 31 w 31"/>
                <a:gd name="T3" fmla="*/ 17 h 50"/>
                <a:gd name="T4" fmla="*/ 29 w 31"/>
                <a:gd name="T5" fmla="*/ 29 h 50"/>
                <a:gd name="T6" fmla="*/ 23 w 31"/>
                <a:gd name="T7" fmla="*/ 41 h 50"/>
                <a:gd name="T8" fmla="*/ 14 w 31"/>
                <a:gd name="T9" fmla="*/ 50 h 50"/>
                <a:gd name="T10" fmla="*/ 14 w 31"/>
                <a:gd name="T11" fmla="*/ 50 h 50"/>
                <a:gd name="T12" fmla="*/ 13 w 31"/>
                <a:gd name="T13" fmla="*/ 50 h 50"/>
                <a:gd name="T14" fmla="*/ 0 w 31"/>
                <a:gd name="T15" fmla="*/ 27 h 50"/>
                <a:gd name="T16" fmla="*/ 2 w 31"/>
                <a:gd name="T17" fmla="*/ 13 h 50"/>
                <a:gd name="T18" fmla="*/ 4 w 31"/>
                <a:gd name="T19" fmla="*/ 7 h 50"/>
                <a:gd name="T20" fmla="*/ 6 w 31"/>
                <a:gd name="T21" fmla="*/ 1 h 50"/>
                <a:gd name="T22" fmla="*/ 7 w 31"/>
                <a:gd name="T23" fmla="*/ 0 h 50"/>
                <a:gd name="T24" fmla="*/ 7 w 31"/>
                <a:gd name="T25" fmla="*/ 1 h 50"/>
                <a:gd name="T26" fmla="*/ 7 w 31"/>
                <a:gd name="T27" fmla="*/ 1 h 50"/>
                <a:gd name="T28" fmla="*/ 5 w 31"/>
                <a:gd name="T29" fmla="*/ 7 h 50"/>
                <a:gd name="T30" fmla="*/ 3 w 31"/>
                <a:gd name="T31" fmla="*/ 14 h 50"/>
                <a:gd name="T32" fmla="*/ 3 w 31"/>
                <a:gd name="T33" fmla="*/ 26 h 50"/>
                <a:gd name="T34" fmla="*/ 6 w 31"/>
                <a:gd name="T35" fmla="*/ 38 h 50"/>
                <a:gd name="T36" fmla="*/ 14 w 31"/>
                <a:gd name="T37" fmla="*/ 48 h 50"/>
                <a:gd name="T38" fmla="*/ 13 w 31"/>
                <a:gd name="T39" fmla="*/ 48 h 50"/>
                <a:gd name="T40" fmla="*/ 21 w 31"/>
                <a:gd name="T41" fmla="*/ 39 h 50"/>
                <a:gd name="T42" fmla="*/ 27 w 31"/>
                <a:gd name="T43" fmla="*/ 28 h 50"/>
                <a:gd name="T44" fmla="*/ 27 w 31"/>
                <a:gd name="T45" fmla="*/ 5 h 50"/>
                <a:gd name="T46" fmla="*/ 27 w 31"/>
                <a:gd name="T47" fmla="*/ 5 h 50"/>
                <a:gd name="T48" fmla="*/ 27 w 31"/>
                <a:gd name="T49" fmla="*/ 4 h 50"/>
                <a:gd name="T50" fmla="*/ 28 w 31"/>
                <a:gd name="T51" fmla="*/ 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50">
                  <a:moveTo>
                    <a:pt x="28" y="4"/>
                  </a:moveTo>
                  <a:cubicBezTo>
                    <a:pt x="30" y="8"/>
                    <a:pt x="30" y="12"/>
                    <a:pt x="31" y="17"/>
                  </a:cubicBezTo>
                  <a:cubicBezTo>
                    <a:pt x="31" y="21"/>
                    <a:pt x="30" y="25"/>
                    <a:pt x="29" y="29"/>
                  </a:cubicBezTo>
                  <a:cubicBezTo>
                    <a:pt x="28" y="33"/>
                    <a:pt x="26" y="37"/>
                    <a:pt x="23" y="41"/>
                  </a:cubicBezTo>
                  <a:cubicBezTo>
                    <a:pt x="21" y="44"/>
                    <a:pt x="18" y="47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3" y="50"/>
                    <a:pt x="13" y="50"/>
                  </a:cubicBezTo>
                  <a:cubicBezTo>
                    <a:pt x="5" y="45"/>
                    <a:pt x="1" y="36"/>
                    <a:pt x="0" y="27"/>
                  </a:cubicBezTo>
                  <a:cubicBezTo>
                    <a:pt x="0" y="22"/>
                    <a:pt x="1" y="18"/>
                    <a:pt x="2" y="13"/>
                  </a:cubicBezTo>
                  <a:cubicBezTo>
                    <a:pt x="2" y="11"/>
                    <a:pt x="3" y="9"/>
                    <a:pt x="4" y="7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9"/>
                    <a:pt x="4" y="12"/>
                    <a:pt x="3" y="14"/>
                  </a:cubicBezTo>
                  <a:cubicBezTo>
                    <a:pt x="3" y="18"/>
                    <a:pt x="2" y="22"/>
                    <a:pt x="3" y="26"/>
                  </a:cubicBezTo>
                  <a:cubicBezTo>
                    <a:pt x="3" y="31"/>
                    <a:pt x="4" y="35"/>
                    <a:pt x="6" y="38"/>
                  </a:cubicBezTo>
                  <a:cubicBezTo>
                    <a:pt x="8" y="42"/>
                    <a:pt x="11" y="45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6" y="45"/>
                    <a:pt x="19" y="42"/>
                    <a:pt x="21" y="39"/>
                  </a:cubicBezTo>
                  <a:cubicBezTo>
                    <a:pt x="23" y="36"/>
                    <a:pt x="25" y="32"/>
                    <a:pt x="27" y="28"/>
                  </a:cubicBezTo>
                  <a:cubicBezTo>
                    <a:pt x="29" y="21"/>
                    <a:pt x="29" y="12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8" y="4"/>
                    <a:pt x="2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27"/>
            <p:cNvSpPr/>
            <p:nvPr/>
          </p:nvSpPr>
          <p:spPr bwMode="auto">
            <a:xfrm>
              <a:off x="3002" y="1602"/>
              <a:ext cx="17" cy="107"/>
            </a:xfrm>
            <a:custGeom>
              <a:avLst/>
              <a:gdLst>
                <a:gd name="T0" fmla="*/ 4 w 7"/>
                <a:gd name="T1" fmla="*/ 0 h 45"/>
                <a:gd name="T2" fmla="*/ 7 w 7"/>
                <a:gd name="T3" fmla="*/ 22 h 45"/>
                <a:gd name="T4" fmla="*/ 6 w 7"/>
                <a:gd name="T5" fmla="*/ 33 h 45"/>
                <a:gd name="T6" fmla="*/ 2 w 7"/>
                <a:gd name="T7" fmla="*/ 44 h 45"/>
                <a:gd name="T8" fmla="*/ 1 w 7"/>
                <a:gd name="T9" fmla="*/ 45 h 45"/>
                <a:gd name="T10" fmla="*/ 0 w 7"/>
                <a:gd name="T11" fmla="*/ 44 h 45"/>
                <a:gd name="T12" fmla="*/ 0 w 7"/>
                <a:gd name="T13" fmla="*/ 43 h 45"/>
                <a:gd name="T14" fmla="*/ 0 w 7"/>
                <a:gd name="T15" fmla="*/ 43 h 45"/>
                <a:gd name="T16" fmla="*/ 4 w 7"/>
                <a:gd name="T17" fmla="*/ 33 h 45"/>
                <a:gd name="T18" fmla="*/ 6 w 7"/>
                <a:gd name="T19" fmla="*/ 22 h 45"/>
                <a:gd name="T20" fmla="*/ 4 w 7"/>
                <a:gd name="T21" fmla="*/ 1 h 45"/>
                <a:gd name="T22" fmla="*/ 3 w 7"/>
                <a:gd name="T23" fmla="*/ 1 h 45"/>
                <a:gd name="T24" fmla="*/ 4 w 7"/>
                <a:gd name="T25" fmla="*/ 0 h 45"/>
                <a:gd name="T26" fmla="*/ 4 w 7"/>
                <a:gd name="T2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45">
                  <a:moveTo>
                    <a:pt x="4" y="0"/>
                  </a:moveTo>
                  <a:cubicBezTo>
                    <a:pt x="7" y="7"/>
                    <a:pt x="7" y="15"/>
                    <a:pt x="7" y="22"/>
                  </a:cubicBezTo>
                  <a:cubicBezTo>
                    <a:pt x="7" y="26"/>
                    <a:pt x="6" y="30"/>
                    <a:pt x="6" y="33"/>
                  </a:cubicBezTo>
                  <a:cubicBezTo>
                    <a:pt x="5" y="37"/>
                    <a:pt x="4" y="41"/>
                    <a:pt x="2" y="44"/>
                  </a:cubicBezTo>
                  <a:cubicBezTo>
                    <a:pt x="2" y="45"/>
                    <a:pt x="2" y="45"/>
                    <a:pt x="1" y="45"/>
                  </a:cubicBezTo>
                  <a:cubicBezTo>
                    <a:pt x="1" y="45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2" y="40"/>
                    <a:pt x="3" y="37"/>
                    <a:pt x="4" y="33"/>
                  </a:cubicBezTo>
                  <a:cubicBezTo>
                    <a:pt x="5" y="30"/>
                    <a:pt x="5" y="26"/>
                    <a:pt x="6" y="22"/>
                  </a:cubicBezTo>
                  <a:cubicBezTo>
                    <a:pt x="6" y="15"/>
                    <a:pt x="6" y="8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28"/>
            <p:cNvSpPr/>
            <p:nvPr/>
          </p:nvSpPr>
          <p:spPr bwMode="auto">
            <a:xfrm>
              <a:off x="2935" y="1455"/>
              <a:ext cx="81" cy="95"/>
            </a:xfrm>
            <a:custGeom>
              <a:avLst/>
              <a:gdLst>
                <a:gd name="T0" fmla="*/ 32 w 34"/>
                <a:gd name="T1" fmla="*/ 17 h 40"/>
                <a:gd name="T2" fmla="*/ 19 w 34"/>
                <a:gd name="T3" fmla="*/ 4 h 40"/>
                <a:gd name="T4" fmla="*/ 9 w 34"/>
                <a:gd name="T5" fmla="*/ 3 h 40"/>
                <a:gd name="T6" fmla="*/ 1 w 34"/>
                <a:gd name="T7" fmla="*/ 8 h 40"/>
                <a:gd name="T8" fmla="*/ 1 w 34"/>
                <a:gd name="T9" fmla="*/ 7 h 40"/>
                <a:gd name="T10" fmla="*/ 7 w 34"/>
                <a:gd name="T11" fmla="*/ 28 h 40"/>
                <a:gd name="T12" fmla="*/ 14 w 34"/>
                <a:gd name="T13" fmla="*/ 36 h 40"/>
                <a:gd name="T14" fmla="*/ 25 w 34"/>
                <a:gd name="T15" fmla="*/ 39 h 40"/>
                <a:gd name="T16" fmla="*/ 25 w 34"/>
                <a:gd name="T17" fmla="*/ 39 h 40"/>
                <a:gd name="T18" fmla="*/ 25 w 34"/>
                <a:gd name="T19" fmla="*/ 40 h 40"/>
                <a:gd name="T20" fmla="*/ 24 w 34"/>
                <a:gd name="T21" fmla="*/ 40 h 40"/>
                <a:gd name="T22" fmla="*/ 14 w 34"/>
                <a:gd name="T23" fmla="*/ 37 h 40"/>
                <a:gd name="T24" fmla="*/ 6 w 34"/>
                <a:gd name="T25" fmla="*/ 29 h 40"/>
                <a:gd name="T26" fmla="*/ 0 w 34"/>
                <a:gd name="T27" fmla="*/ 7 h 40"/>
                <a:gd name="T28" fmla="*/ 0 w 34"/>
                <a:gd name="T29" fmla="*/ 6 h 40"/>
                <a:gd name="T30" fmla="*/ 9 w 34"/>
                <a:gd name="T31" fmla="*/ 1 h 40"/>
                <a:gd name="T32" fmla="*/ 19 w 34"/>
                <a:gd name="T33" fmla="*/ 2 h 40"/>
                <a:gd name="T34" fmla="*/ 27 w 34"/>
                <a:gd name="T35" fmla="*/ 8 h 40"/>
                <a:gd name="T36" fmla="*/ 33 w 34"/>
                <a:gd name="T37" fmla="*/ 17 h 40"/>
                <a:gd name="T38" fmla="*/ 33 w 34"/>
                <a:gd name="T39" fmla="*/ 17 h 40"/>
                <a:gd name="T40" fmla="*/ 32 w 34"/>
                <a:gd name="T41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" h="40">
                  <a:moveTo>
                    <a:pt x="32" y="17"/>
                  </a:moveTo>
                  <a:cubicBezTo>
                    <a:pt x="29" y="11"/>
                    <a:pt x="24" y="6"/>
                    <a:pt x="19" y="4"/>
                  </a:cubicBezTo>
                  <a:cubicBezTo>
                    <a:pt x="16" y="2"/>
                    <a:pt x="12" y="2"/>
                    <a:pt x="9" y="3"/>
                  </a:cubicBezTo>
                  <a:cubicBezTo>
                    <a:pt x="6" y="3"/>
                    <a:pt x="4" y="6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14"/>
                    <a:pt x="3" y="22"/>
                    <a:pt x="7" y="28"/>
                  </a:cubicBezTo>
                  <a:cubicBezTo>
                    <a:pt x="9" y="31"/>
                    <a:pt x="11" y="33"/>
                    <a:pt x="14" y="36"/>
                  </a:cubicBezTo>
                  <a:cubicBezTo>
                    <a:pt x="17" y="38"/>
                    <a:pt x="21" y="39"/>
                    <a:pt x="25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39"/>
                    <a:pt x="25" y="40"/>
                    <a:pt x="25" y="40"/>
                  </a:cubicBezTo>
                  <a:cubicBezTo>
                    <a:pt x="25" y="40"/>
                    <a:pt x="25" y="40"/>
                    <a:pt x="24" y="40"/>
                  </a:cubicBezTo>
                  <a:cubicBezTo>
                    <a:pt x="21" y="40"/>
                    <a:pt x="17" y="39"/>
                    <a:pt x="14" y="37"/>
                  </a:cubicBezTo>
                  <a:cubicBezTo>
                    <a:pt x="10" y="35"/>
                    <a:pt x="8" y="32"/>
                    <a:pt x="6" y="29"/>
                  </a:cubicBezTo>
                  <a:cubicBezTo>
                    <a:pt x="2" y="22"/>
                    <a:pt x="0" y="14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3" y="4"/>
                    <a:pt x="5" y="2"/>
                    <a:pt x="9" y="1"/>
                  </a:cubicBezTo>
                  <a:cubicBezTo>
                    <a:pt x="12" y="0"/>
                    <a:pt x="16" y="0"/>
                    <a:pt x="19" y="2"/>
                  </a:cubicBezTo>
                  <a:cubicBezTo>
                    <a:pt x="23" y="3"/>
                    <a:pt x="25" y="6"/>
                    <a:pt x="27" y="8"/>
                  </a:cubicBezTo>
                  <a:cubicBezTo>
                    <a:pt x="30" y="11"/>
                    <a:pt x="32" y="14"/>
                    <a:pt x="33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3" y="17"/>
                    <a:pt x="33" y="17"/>
                    <a:pt x="3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29"/>
            <p:cNvSpPr/>
            <p:nvPr/>
          </p:nvSpPr>
          <p:spPr bwMode="auto">
            <a:xfrm>
              <a:off x="2935" y="1469"/>
              <a:ext cx="55" cy="28"/>
            </a:xfrm>
            <a:custGeom>
              <a:avLst/>
              <a:gdLst>
                <a:gd name="T0" fmla="*/ 1 w 23"/>
                <a:gd name="T1" fmla="*/ 0 h 12"/>
                <a:gd name="T2" fmla="*/ 23 w 23"/>
                <a:gd name="T3" fmla="*/ 11 h 12"/>
                <a:gd name="T4" fmla="*/ 23 w 23"/>
                <a:gd name="T5" fmla="*/ 12 h 12"/>
                <a:gd name="T6" fmla="*/ 22 w 23"/>
                <a:gd name="T7" fmla="*/ 12 h 12"/>
                <a:gd name="T8" fmla="*/ 0 w 23"/>
                <a:gd name="T9" fmla="*/ 1 h 12"/>
                <a:gd name="T10" fmla="*/ 0 w 23"/>
                <a:gd name="T11" fmla="*/ 1 h 12"/>
                <a:gd name="T12" fmla="*/ 0 w 23"/>
                <a:gd name="T13" fmla="*/ 1 h 12"/>
                <a:gd name="T14" fmla="*/ 1 w 23"/>
                <a:gd name="T15" fmla="*/ 0 h 12"/>
                <a:gd name="T16" fmla="*/ 1 w 2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2">
                  <a:moveTo>
                    <a:pt x="1" y="0"/>
                  </a:moveTo>
                  <a:cubicBezTo>
                    <a:pt x="9" y="2"/>
                    <a:pt x="16" y="6"/>
                    <a:pt x="23" y="11"/>
                  </a:cubicBezTo>
                  <a:cubicBezTo>
                    <a:pt x="23" y="11"/>
                    <a:pt x="23" y="11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ubicBezTo>
                    <a:pt x="16" y="7"/>
                    <a:pt x="8" y="3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30"/>
            <p:cNvSpPr/>
            <p:nvPr/>
          </p:nvSpPr>
          <p:spPr bwMode="auto">
            <a:xfrm>
              <a:off x="2899" y="1543"/>
              <a:ext cx="81" cy="95"/>
            </a:xfrm>
            <a:custGeom>
              <a:avLst/>
              <a:gdLst>
                <a:gd name="T0" fmla="*/ 30 w 34"/>
                <a:gd name="T1" fmla="*/ 1 h 40"/>
                <a:gd name="T2" fmla="*/ 20 w 34"/>
                <a:gd name="T3" fmla="*/ 4 h 40"/>
                <a:gd name="T4" fmla="*/ 13 w 34"/>
                <a:gd name="T5" fmla="*/ 10 h 40"/>
                <a:gd name="T6" fmla="*/ 7 w 34"/>
                <a:gd name="T7" fmla="*/ 19 h 40"/>
                <a:gd name="T8" fmla="*/ 2 w 34"/>
                <a:gd name="T9" fmla="*/ 28 h 40"/>
                <a:gd name="T10" fmla="*/ 2 w 34"/>
                <a:gd name="T11" fmla="*/ 27 h 40"/>
                <a:gd name="T12" fmla="*/ 17 w 34"/>
                <a:gd name="T13" fmla="*/ 37 h 40"/>
                <a:gd name="T14" fmla="*/ 26 w 34"/>
                <a:gd name="T15" fmla="*/ 36 h 40"/>
                <a:gd name="T16" fmla="*/ 33 w 34"/>
                <a:gd name="T17" fmla="*/ 31 h 40"/>
                <a:gd name="T18" fmla="*/ 34 w 34"/>
                <a:gd name="T19" fmla="*/ 31 h 40"/>
                <a:gd name="T20" fmla="*/ 34 w 34"/>
                <a:gd name="T21" fmla="*/ 32 h 40"/>
                <a:gd name="T22" fmla="*/ 26 w 34"/>
                <a:gd name="T23" fmla="*/ 38 h 40"/>
                <a:gd name="T24" fmla="*/ 16 w 34"/>
                <a:gd name="T25" fmla="*/ 40 h 40"/>
                <a:gd name="T26" fmla="*/ 7 w 34"/>
                <a:gd name="T27" fmla="*/ 36 h 40"/>
                <a:gd name="T28" fmla="*/ 0 w 34"/>
                <a:gd name="T29" fmla="*/ 28 h 40"/>
                <a:gd name="T30" fmla="*/ 0 w 34"/>
                <a:gd name="T31" fmla="*/ 27 h 40"/>
                <a:gd name="T32" fmla="*/ 5 w 34"/>
                <a:gd name="T33" fmla="*/ 18 h 40"/>
                <a:gd name="T34" fmla="*/ 11 w 34"/>
                <a:gd name="T35" fmla="*/ 9 h 40"/>
                <a:gd name="T36" fmla="*/ 20 w 34"/>
                <a:gd name="T37" fmla="*/ 2 h 40"/>
                <a:gd name="T38" fmla="*/ 30 w 34"/>
                <a:gd name="T39" fmla="*/ 0 h 40"/>
                <a:gd name="T40" fmla="*/ 31 w 34"/>
                <a:gd name="T41" fmla="*/ 0 h 40"/>
                <a:gd name="T42" fmla="*/ 30 w 34"/>
                <a:gd name="T43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4" h="40">
                  <a:moveTo>
                    <a:pt x="30" y="1"/>
                  </a:moveTo>
                  <a:cubicBezTo>
                    <a:pt x="27" y="1"/>
                    <a:pt x="23" y="2"/>
                    <a:pt x="20" y="4"/>
                  </a:cubicBezTo>
                  <a:cubicBezTo>
                    <a:pt x="18" y="5"/>
                    <a:pt x="15" y="8"/>
                    <a:pt x="13" y="10"/>
                  </a:cubicBezTo>
                  <a:cubicBezTo>
                    <a:pt x="10" y="13"/>
                    <a:pt x="8" y="16"/>
                    <a:pt x="7" y="19"/>
                  </a:cubicBezTo>
                  <a:cubicBezTo>
                    <a:pt x="5" y="22"/>
                    <a:pt x="3" y="25"/>
                    <a:pt x="2" y="28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5" y="32"/>
                    <a:pt x="11" y="37"/>
                    <a:pt x="17" y="37"/>
                  </a:cubicBezTo>
                  <a:cubicBezTo>
                    <a:pt x="20" y="38"/>
                    <a:pt x="23" y="37"/>
                    <a:pt x="26" y="36"/>
                  </a:cubicBezTo>
                  <a:cubicBezTo>
                    <a:pt x="28" y="35"/>
                    <a:pt x="31" y="33"/>
                    <a:pt x="33" y="31"/>
                  </a:cubicBezTo>
                  <a:cubicBezTo>
                    <a:pt x="34" y="30"/>
                    <a:pt x="34" y="30"/>
                    <a:pt x="34" y="31"/>
                  </a:cubicBezTo>
                  <a:cubicBezTo>
                    <a:pt x="34" y="31"/>
                    <a:pt x="34" y="31"/>
                    <a:pt x="34" y="32"/>
                  </a:cubicBezTo>
                  <a:cubicBezTo>
                    <a:pt x="32" y="34"/>
                    <a:pt x="29" y="36"/>
                    <a:pt x="26" y="38"/>
                  </a:cubicBezTo>
                  <a:cubicBezTo>
                    <a:pt x="23" y="39"/>
                    <a:pt x="20" y="40"/>
                    <a:pt x="16" y="40"/>
                  </a:cubicBezTo>
                  <a:cubicBezTo>
                    <a:pt x="13" y="39"/>
                    <a:pt x="10" y="38"/>
                    <a:pt x="7" y="36"/>
                  </a:cubicBezTo>
                  <a:cubicBezTo>
                    <a:pt x="4" y="34"/>
                    <a:pt x="2" y="31"/>
                    <a:pt x="0" y="28"/>
                  </a:cubicBezTo>
                  <a:cubicBezTo>
                    <a:pt x="0" y="28"/>
                    <a:pt x="0" y="27"/>
                    <a:pt x="0" y="27"/>
                  </a:cubicBezTo>
                  <a:cubicBezTo>
                    <a:pt x="1" y="24"/>
                    <a:pt x="3" y="21"/>
                    <a:pt x="5" y="18"/>
                  </a:cubicBezTo>
                  <a:cubicBezTo>
                    <a:pt x="7" y="15"/>
                    <a:pt x="9" y="12"/>
                    <a:pt x="11" y="9"/>
                  </a:cubicBezTo>
                  <a:cubicBezTo>
                    <a:pt x="14" y="7"/>
                    <a:pt x="17" y="4"/>
                    <a:pt x="20" y="2"/>
                  </a:cubicBezTo>
                  <a:cubicBezTo>
                    <a:pt x="23" y="1"/>
                    <a:pt x="26" y="0"/>
                    <a:pt x="30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31" y="0"/>
                    <a:pt x="30" y="1"/>
                    <a:pt x="3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31"/>
            <p:cNvSpPr/>
            <p:nvPr/>
          </p:nvSpPr>
          <p:spPr bwMode="auto">
            <a:xfrm>
              <a:off x="2899" y="1574"/>
              <a:ext cx="77" cy="38"/>
            </a:xfrm>
            <a:custGeom>
              <a:avLst/>
              <a:gdLst>
                <a:gd name="T0" fmla="*/ 32 w 32"/>
                <a:gd name="T1" fmla="*/ 1 h 16"/>
                <a:gd name="T2" fmla="*/ 1 w 32"/>
                <a:gd name="T3" fmla="*/ 15 h 16"/>
                <a:gd name="T4" fmla="*/ 0 w 32"/>
                <a:gd name="T5" fmla="*/ 15 h 16"/>
                <a:gd name="T6" fmla="*/ 0 w 32"/>
                <a:gd name="T7" fmla="*/ 14 h 16"/>
                <a:gd name="T8" fmla="*/ 0 w 32"/>
                <a:gd name="T9" fmla="*/ 14 h 16"/>
                <a:gd name="T10" fmla="*/ 31 w 32"/>
                <a:gd name="T11" fmla="*/ 0 h 16"/>
                <a:gd name="T12" fmla="*/ 32 w 32"/>
                <a:gd name="T13" fmla="*/ 0 h 16"/>
                <a:gd name="T14" fmla="*/ 32 w 32"/>
                <a:gd name="T1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6">
                  <a:moveTo>
                    <a:pt x="32" y="1"/>
                  </a:moveTo>
                  <a:cubicBezTo>
                    <a:pt x="21" y="4"/>
                    <a:pt x="10" y="9"/>
                    <a:pt x="1" y="15"/>
                  </a:cubicBezTo>
                  <a:cubicBezTo>
                    <a:pt x="1" y="16"/>
                    <a:pt x="1" y="15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0" y="7"/>
                    <a:pt x="20" y="3"/>
                    <a:pt x="3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"/>
                    <a:pt x="32" y="1"/>
                    <a:pt x="3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32"/>
            <p:cNvSpPr/>
            <p:nvPr/>
          </p:nvSpPr>
          <p:spPr bwMode="auto">
            <a:xfrm>
              <a:off x="2999" y="1500"/>
              <a:ext cx="34" cy="57"/>
            </a:xfrm>
            <a:custGeom>
              <a:avLst/>
              <a:gdLst>
                <a:gd name="T0" fmla="*/ 13 w 14"/>
                <a:gd name="T1" fmla="*/ 1 h 24"/>
                <a:gd name="T2" fmla="*/ 1 w 14"/>
                <a:gd name="T3" fmla="*/ 24 h 24"/>
                <a:gd name="T4" fmla="*/ 0 w 14"/>
                <a:gd name="T5" fmla="*/ 24 h 24"/>
                <a:gd name="T6" fmla="*/ 0 w 14"/>
                <a:gd name="T7" fmla="*/ 24 h 24"/>
                <a:gd name="T8" fmla="*/ 13 w 14"/>
                <a:gd name="T9" fmla="*/ 1 h 24"/>
                <a:gd name="T10" fmla="*/ 13 w 14"/>
                <a:gd name="T11" fmla="*/ 1 h 24"/>
                <a:gd name="T12" fmla="*/ 13 w 14"/>
                <a:gd name="T13" fmla="*/ 1 h 24"/>
                <a:gd name="T14" fmla="*/ 13 w 14"/>
                <a:gd name="T1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24">
                  <a:moveTo>
                    <a:pt x="13" y="1"/>
                  </a:moveTo>
                  <a:cubicBezTo>
                    <a:pt x="7" y="7"/>
                    <a:pt x="3" y="16"/>
                    <a:pt x="1" y="24"/>
                  </a:cubicBezTo>
                  <a:cubicBezTo>
                    <a:pt x="1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15"/>
                    <a:pt x="6" y="7"/>
                    <a:pt x="13" y="1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4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33"/>
            <p:cNvSpPr/>
            <p:nvPr/>
          </p:nvSpPr>
          <p:spPr bwMode="auto">
            <a:xfrm>
              <a:off x="3016" y="1528"/>
              <a:ext cx="53" cy="31"/>
            </a:xfrm>
            <a:custGeom>
              <a:avLst/>
              <a:gdLst>
                <a:gd name="T0" fmla="*/ 22 w 22"/>
                <a:gd name="T1" fmla="*/ 1 h 13"/>
                <a:gd name="T2" fmla="*/ 0 w 22"/>
                <a:gd name="T3" fmla="*/ 13 h 13"/>
                <a:gd name="T4" fmla="*/ 0 w 22"/>
                <a:gd name="T5" fmla="*/ 13 h 13"/>
                <a:gd name="T6" fmla="*/ 0 w 22"/>
                <a:gd name="T7" fmla="*/ 13 h 13"/>
                <a:gd name="T8" fmla="*/ 21 w 22"/>
                <a:gd name="T9" fmla="*/ 1 h 13"/>
                <a:gd name="T10" fmla="*/ 21 w 22"/>
                <a:gd name="T11" fmla="*/ 1 h 13"/>
                <a:gd name="T12" fmla="*/ 22 w 22"/>
                <a:gd name="T13" fmla="*/ 0 h 13"/>
                <a:gd name="T14" fmla="*/ 22 w 22"/>
                <a:gd name="T15" fmla="*/ 1 h 13"/>
                <a:gd name="T16" fmla="*/ 22 w 22"/>
                <a:gd name="T1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3">
                  <a:moveTo>
                    <a:pt x="22" y="1"/>
                  </a:moveTo>
                  <a:cubicBezTo>
                    <a:pt x="17" y="8"/>
                    <a:pt x="9" y="12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8" y="11"/>
                    <a:pt x="16" y="7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22" y="0"/>
                    <a:pt x="22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34"/>
            <p:cNvSpPr/>
            <p:nvPr/>
          </p:nvSpPr>
          <p:spPr bwMode="auto">
            <a:xfrm>
              <a:off x="3016" y="1524"/>
              <a:ext cx="41" cy="28"/>
            </a:xfrm>
            <a:custGeom>
              <a:avLst/>
              <a:gdLst>
                <a:gd name="T0" fmla="*/ 17 w 17"/>
                <a:gd name="T1" fmla="*/ 1 h 12"/>
                <a:gd name="T2" fmla="*/ 0 w 17"/>
                <a:gd name="T3" fmla="*/ 12 h 12"/>
                <a:gd name="T4" fmla="*/ 0 w 17"/>
                <a:gd name="T5" fmla="*/ 12 h 12"/>
                <a:gd name="T6" fmla="*/ 0 w 17"/>
                <a:gd name="T7" fmla="*/ 11 h 12"/>
                <a:gd name="T8" fmla="*/ 16 w 17"/>
                <a:gd name="T9" fmla="*/ 0 h 12"/>
                <a:gd name="T10" fmla="*/ 16 w 17"/>
                <a:gd name="T11" fmla="*/ 0 h 12"/>
                <a:gd name="T12" fmla="*/ 17 w 17"/>
                <a:gd name="T13" fmla="*/ 0 h 12"/>
                <a:gd name="T14" fmla="*/ 17 w 17"/>
                <a:gd name="T15" fmla="*/ 1 h 12"/>
                <a:gd name="T16" fmla="*/ 17 w 17"/>
                <a:gd name="T1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2">
                  <a:moveTo>
                    <a:pt x="17" y="1"/>
                  </a:moveTo>
                  <a:cubicBezTo>
                    <a:pt x="12" y="6"/>
                    <a:pt x="7" y="10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" y="9"/>
                    <a:pt x="12" y="5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7" y="0"/>
                    <a:pt x="17" y="0"/>
                  </a:cubicBezTo>
                  <a:cubicBezTo>
                    <a:pt x="17" y="0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35"/>
            <p:cNvSpPr/>
            <p:nvPr/>
          </p:nvSpPr>
          <p:spPr bwMode="auto">
            <a:xfrm>
              <a:off x="3007" y="1505"/>
              <a:ext cx="43" cy="52"/>
            </a:xfrm>
            <a:custGeom>
              <a:avLst/>
              <a:gdLst>
                <a:gd name="T0" fmla="*/ 17 w 18"/>
                <a:gd name="T1" fmla="*/ 1 h 22"/>
                <a:gd name="T2" fmla="*/ 12 w 18"/>
                <a:gd name="T3" fmla="*/ 5 h 22"/>
                <a:gd name="T4" fmla="*/ 8 w 18"/>
                <a:gd name="T5" fmla="*/ 10 h 22"/>
                <a:gd name="T6" fmla="*/ 0 w 18"/>
                <a:gd name="T7" fmla="*/ 22 h 22"/>
                <a:gd name="T8" fmla="*/ 0 w 18"/>
                <a:gd name="T9" fmla="*/ 22 h 22"/>
                <a:gd name="T10" fmla="*/ 0 w 18"/>
                <a:gd name="T11" fmla="*/ 21 h 22"/>
                <a:gd name="T12" fmla="*/ 7 w 18"/>
                <a:gd name="T13" fmla="*/ 10 h 22"/>
                <a:gd name="T14" fmla="*/ 11 w 18"/>
                <a:gd name="T15" fmla="*/ 5 h 22"/>
                <a:gd name="T16" fmla="*/ 16 w 18"/>
                <a:gd name="T17" fmla="*/ 0 h 22"/>
                <a:gd name="T18" fmla="*/ 17 w 18"/>
                <a:gd name="T19" fmla="*/ 0 h 22"/>
                <a:gd name="T20" fmla="*/ 17 w 18"/>
                <a:gd name="T21" fmla="*/ 0 h 22"/>
                <a:gd name="T22" fmla="*/ 17 w 18"/>
                <a:gd name="T23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22">
                  <a:moveTo>
                    <a:pt x="17" y="1"/>
                  </a:moveTo>
                  <a:cubicBezTo>
                    <a:pt x="15" y="2"/>
                    <a:pt x="14" y="4"/>
                    <a:pt x="12" y="5"/>
                  </a:cubicBezTo>
                  <a:cubicBezTo>
                    <a:pt x="11" y="7"/>
                    <a:pt x="9" y="9"/>
                    <a:pt x="8" y="10"/>
                  </a:cubicBezTo>
                  <a:cubicBezTo>
                    <a:pt x="5" y="14"/>
                    <a:pt x="2" y="18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2" y="17"/>
                    <a:pt x="4" y="13"/>
                    <a:pt x="7" y="10"/>
                  </a:cubicBezTo>
                  <a:cubicBezTo>
                    <a:pt x="8" y="8"/>
                    <a:pt x="10" y="6"/>
                    <a:pt x="11" y="5"/>
                  </a:cubicBezTo>
                  <a:cubicBezTo>
                    <a:pt x="13" y="3"/>
                    <a:pt x="15" y="1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36"/>
            <p:cNvSpPr>
              <a:spLocks noEditPoints="1"/>
            </p:cNvSpPr>
            <p:nvPr/>
          </p:nvSpPr>
          <p:spPr bwMode="auto">
            <a:xfrm>
              <a:off x="2811" y="1148"/>
              <a:ext cx="188" cy="257"/>
            </a:xfrm>
            <a:custGeom>
              <a:avLst/>
              <a:gdLst>
                <a:gd name="T0" fmla="*/ 0 w 79"/>
                <a:gd name="T1" fmla="*/ 108 h 108"/>
                <a:gd name="T2" fmla="*/ 0 w 79"/>
                <a:gd name="T3" fmla="*/ 106 h 108"/>
                <a:gd name="T4" fmla="*/ 0 w 79"/>
                <a:gd name="T5" fmla="*/ 105 h 108"/>
                <a:gd name="T6" fmla="*/ 1 w 79"/>
                <a:gd name="T7" fmla="*/ 103 h 108"/>
                <a:gd name="T8" fmla="*/ 1 w 79"/>
                <a:gd name="T9" fmla="*/ 99 h 108"/>
                <a:gd name="T10" fmla="*/ 3 w 79"/>
                <a:gd name="T11" fmla="*/ 90 h 108"/>
                <a:gd name="T12" fmla="*/ 8 w 79"/>
                <a:gd name="T13" fmla="*/ 73 h 108"/>
                <a:gd name="T14" fmla="*/ 23 w 79"/>
                <a:gd name="T15" fmla="*/ 42 h 108"/>
                <a:gd name="T16" fmla="*/ 46 w 79"/>
                <a:gd name="T17" fmla="*/ 15 h 108"/>
                <a:gd name="T18" fmla="*/ 78 w 79"/>
                <a:gd name="T19" fmla="*/ 0 h 108"/>
                <a:gd name="T20" fmla="*/ 79 w 79"/>
                <a:gd name="T21" fmla="*/ 0 h 108"/>
                <a:gd name="T22" fmla="*/ 79 w 79"/>
                <a:gd name="T23" fmla="*/ 1 h 108"/>
                <a:gd name="T24" fmla="*/ 69 w 79"/>
                <a:gd name="T25" fmla="*/ 34 h 108"/>
                <a:gd name="T26" fmla="*/ 51 w 79"/>
                <a:gd name="T27" fmla="*/ 63 h 108"/>
                <a:gd name="T28" fmla="*/ 29 w 79"/>
                <a:gd name="T29" fmla="*/ 88 h 108"/>
                <a:gd name="T30" fmla="*/ 15 w 79"/>
                <a:gd name="T31" fmla="*/ 99 h 108"/>
                <a:gd name="T32" fmla="*/ 0 w 79"/>
                <a:gd name="T33" fmla="*/ 108 h 108"/>
                <a:gd name="T34" fmla="*/ 1 w 79"/>
                <a:gd name="T35" fmla="*/ 107 h 108"/>
                <a:gd name="T36" fmla="*/ 14 w 79"/>
                <a:gd name="T37" fmla="*/ 97 h 108"/>
                <a:gd name="T38" fmla="*/ 27 w 79"/>
                <a:gd name="T39" fmla="*/ 86 h 108"/>
                <a:gd name="T40" fmla="*/ 50 w 79"/>
                <a:gd name="T41" fmla="*/ 62 h 108"/>
                <a:gd name="T42" fmla="*/ 67 w 79"/>
                <a:gd name="T43" fmla="*/ 33 h 108"/>
                <a:gd name="T44" fmla="*/ 77 w 79"/>
                <a:gd name="T45" fmla="*/ 1 h 108"/>
                <a:gd name="T46" fmla="*/ 78 w 79"/>
                <a:gd name="T47" fmla="*/ 2 h 108"/>
                <a:gd name="T48" fmla="*/ 47 w 79"/>
                <a:gd name="T49" fmla="*/ 17 h 108"/>
                <a:gd name="T50" fmla="*/ 25 w 79"/>
                <a:gd name="T51" fmla="*/ 43 h 108"/>
                <a:gd name="T52" fmla="*/ 10 w 79"/>
                <a:gd name="T53" fmla="*/ 74 h 108"/>
                <a:gd name="T54" fmla="*/ 5 w 79"/>
                <a:gd name="T55" fmla="*/ 91 h 108"/>
                <a:gd name="T56" fmla="*/ 3 w 79"/>
                <a:gd name="T57" fmla="*/ 99 h 108"/>
                <a:gd name="T58" fmla="*/ 3 w 79"/>
                <a:gd name="T59" fmla="*/ 103 h 108"/>
                <a:gd name="T60" fmla="*/ 2 w 79"/>
                <a:gd name="T61" fmla="*/ 105 h 108"/>
                <a:gd name="T62" fmla="*/ 2 w 79"/>
                <a:gd name="T63" fmla="*/ 107 h 108"/>
                <a:gd name="T64" fmla="*/ 1 w 79"/>
                <a:gd name="T65" fmla="*/ 10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108">
                  <a:moveTo>
                    <a:pt x="0" y="108"/>
                  </a:moveTo>
                  <a:cubicBezTo>
                    <a:pt x="0" y="108"/>
                    <a:pt x="0" y="107"/>
                    <a:pt x="0" y="106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2" y="96"/>
                    <a:pt x="2" y="93"/>
                    <a:pt x="3" y="90"/>
                  </a:cubicBezTo>
                  <a:cubicBezTo>
                    <a:pt x="5" y="84"/>
                    <a:pt x="6" y="79"/>
                    <a:pt x="8" y="73"/>
                  </a:cubicBezTo>
                  <a:cubicBezTo>
                    <a:pt x="12" y="62"/>
                    <a:pt x="17" y="52"/>
                    <a:pt x="23" y="42"/>
                  </a:cubicBezTo>
                  <a:cubicBezTo>
                    <a:pt x="29" y="32"/>
                    <a:pt x="37" y="23"/>
                    <a:pt x="46" y="15"/>
                  </a:cubicBezTo>
                  <a:cubicBezTo>
                    <a:pt x="56" y="8"/>
                    <a:pt x="66" y="3"/>
                    <a:pt x="78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77" y="12"/>
                    <a:pt x="73" y="23"/>
                    <a:pt x="69" y="34"/>
                  </a:cubicBezTo>
                  <a:cubicBezTo>
                    <a:pt x="64" y="44"/>
                    <a:pt x="58" y="54"/>
                    <a:pt x="51" y="63"/>
                  </a:cubicBezTo>
                  <a:cubicBezTo>
                    <a:pt x="45" y="72"/>
                    <a:pt x="37" y="80"/>
                    <a:pt x="29" y="88"/>
                  </a:cubicBezTo>
                  <a:cubicBezTo>
                    <a:pt x="25" y="92"/>
                    <a:pt x="20" y="95"/>
                    <a:pt x="15" y="99"/>
                  </a:cubicBezTo>
                  <a:cubicBezTo>
                    <a:pt x="11" y="102"/>
                    <a:pt x="5" y="105"/>
                    <a:pt x="0" y="108"/>
                  </a:cubicBezTo>
                  <a:close/>
                  <a:moveTo>
                    <a:pt x="1" y="107"/>
                  </a:moveTo>
                  <a:cubicBezTo>
                    <a:pt x="6" y="103"/>
                    <a:pt x="10" y="100"/>
                    <a:pt x="14" y="97"/>
                  </a:cubicBezTo>
                  <a:cubicBezTo>
                    <a:pt x="19" y="94"/>
                    <a:pt x="23" y="90"/>
                    <a:pt x="27" y="86"/>
                  </a:cubicBezTo>
                  <a:cubicBezTo>
                    <a:pt x="36" y="79"/>
                    <a:pt x="43" y="71"/>
                    <a:pt x="50" y="62"/>
                  </a:cubicBezTo>
                  <a:cubicBezTo>
                    <a:pt x="57" y="53"/>
                    <a:pt x="62" y="43"/>
                    <a:pt x="67" y="33"/>
                  </a:cubicBezTo>
                  <a:cubicBezTo>
                    <a:pt x="72" y="23"/>
                    <a:pt x="75" y="12"/>
                    <a:pt x="77" y="1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67" y="5"/>
                    <a:pt x="56" y="10"/>
                    <a:pt x="47" y="17"/>
                  </a:cubicBezTo>
                  <a:cubicBezTo>
                    <a:pt x="39" y="24"/>
                    <a:pt x="31" y="33"/>
                    <a:pt x="25" y="43"/>
                  </a:cubicBezTo>
                  <a:cubicBezTo>
                    <a:pt x="19" y="52"/>
                    <a:pt x="14" y="63"/>
                    <a:pt x="10" y="74"/>
                  </a:cubicBezTo>
                  <a:cubicBezTo>
                    <a:pt x="8" y="79"/>
                    <a:pt x="7" y="85"/>
                    <a:pt x="5" y="91"/>
                  </a:cubicBezTo>
                  <a:cubicBezTo>
                    <a:pt x="4" y="93"/>
                    <a:pt x="4" y="96"/>
                    <a:pt x="3" y="99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107"/>
                    <a:pt x="2" y="106"/>
                    <a:pt x="1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37"/>
            <p:cNvSpPr/>
            <p:nvPr/>
          </p:nvSpPr>
          <p:spPr bwMode="auto">
            <a:xfrm>
              <a:off x="2811" y="1152"/>
              <a:ext cx="186" cy="253"/>
            </a:xfrm>
            <a:custGeom>
              <a:avLst/>
              <a:gdLst>
                <a:gd name="T0" fmla="*/ 78 w 78"/>
                <a:gd name="T1" fmla="*/ 2 h 106"/>
                <a:gd name="T2" fmla="*/ 53 w 78"/>
                <a:gd name="T3" fmla="*/ 23 h 106"/>
                <a:gd name="T4" fmla="*/ 33 w 78"/>
                <a:gd name="T5" fmla="*/ 48 h 106"/>
                <a:gd name="T6" fmla="*/ 16 w 78"/>
                <a:gd name="T7" fmla="*/ 76 h 106"/>
                <a:gd name="T8" fmla="*/ 8 w 78"/>
                <a:gd name="T9" fmla="*/ 91 h 106"/>
                <a:gd name="T10" fmla="*/ 2 w 78"/>
                <a:gd name="T11" fmla="*/ 106 h 106"/>
                <a:gd name="T12" fmla="*/ 0 w 78"/>
                <a:gd name="T13" fmla="*/ 105 h 106"/>
                <a:gd name="T14" fmla="*/ 7 w 78"/>
                <a:gd name="T15" fmla="*/ 90 h 106"/>
                <a:gd name="T16" fmla="*/ 14 w 78"/>
                <a:gd name="T17" fmla="*/ 75 h 106"/>
                <a:gd name="T18" fmla="*/ 31 w 78"/>
                <a:gd name="T19" fmla="*/ 47 h 106"/>
                <a:gd name="T20" fmla="*/ 52 w 78"/>
                <a:gd name="T21" fmla="*/ 22 h 106"/>
                <a:gd name="T22" fmla="*/ 77 w 78"/>
                <a:gd name="T23" fmla="*/ 0 h 106"/>
                <a:gd name="T24" fmla="*/ 78 w 78"/>
                <a:gd name="T25" fmla="*/ 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106">
                  <a:moveTo>
                    <a:pt x="78" y="2"/>
                  </a:moveTo>
                  <a:cubicBezTo>
                    <a:pt x="69" y="8"/>
                    <a:pt x="61" y="15"/>
                    <a:pt x="53" y="23"/>
                  </a:cubicBezTo>
                  <a:cubicBezTo>
                    <a:pt x="46" y="31"/>
                    <a:pt x="39" y="39"/>
                    <a:pt x="33" y="48"/>
                  </a:cubicBezTo>
                  <a:cubicBezTo>
                    <a:pt x="26" y="57"/>
                    <a:pt x="21" y="67"/>
                    <a:pt x="16" y="76"/>
                  </a:cubicBezTo>
                  <a:cubicBezTo>
                    <a:pt x="13" y="81"/>
                    <a:pt x="11" y="86"/>
                    <a:pt x="8" y="91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9" y="85"/>
                    <a:pt x="11" y="80"/>
                    <a:pt x="14" y="75"/>
                  </a:cubicBezTo>
                  <a:cubicBezTo>
                    <a:pt x="19" y="66"/>
                    <a:pt x="25" y="56"/>
                    <a:pt x="31" y="47"/>
                  </a:cubicBezTo>
                  <a:cubicBezTo>
                    <a:pt x="37" y="38"/>
                    <a:pt x="44" y="30"/>
                    <a:pt x="52" y="22"/>
                  </a:cubicBezTo>
                  <a:cubicBezTo>
                    <a:pt x="59" y="14"/>
                    <a:pt x="67" y="6"/>
                    <a:pt x="77" y="0"/>
                  </a:cubicBezTo>
                  <a:lnTo>
                    <a:pt x="7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38"/>
            <p:cNvSpPr/>
            <p:nvPr/>
          </p:nvSpPr>
          <p:spPr bwMode="auto">
            <a:xfrm>
              <a:off x="2811" y="1155"/>
              <a:ext cx="186" cy="250"/>
            </a:xfrm>
            <a:custGeom>
              <a:avLst/>
              <a:gdLst>
                <a:gd name="T0" fmla="*/ 78 w 78"/>
                <a:gd name="T1" fmla="*/ 1 h 105"/>
                <a:gd name="T2" fmla="*/ 2 w 78"/>
                <a:gd name="T3" fmla="*/ 105 h 105"/>
                <a:gd name="T4" fmla="*/ 0 w 78"/>
                <a:gd name="T5" fmla="*/ 104 h 105"/>
                <a:gd name="T6" fmla="*/ 39 w 78"/>
                <a:gd name="T7" fmla="*/ 52 h 105"/>
                <a:gd name="T8" fmla="*/ 77 w 78"/>
                <a:gd name="T9" fmla="*/ 0 h 105"/>
                <a:gd name="T10" fmla="*/ 78 w 78"/>
                <a:gd name="T11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05">
                  <a:moveTo>
                    <a:pt x="78" y="1"/>
                  </a:moveTo>
                  <a:cubicBezTo>
                    <a:pt x="54" y="37"/>
                    <a:pt x="28" y="71"/>
                    <a:pt x="2" y="105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14" y="87"/>
                    <a:pt x="27" y="70"/>
                    <a:pt x="39" y="52"/>
                  </a:cubicBezTo>
                  <a:cubicBezTo>
                    <a:pt x="52" y="35"/>
                    <a:pt x="65" y="18"/>
                    <a:pt x="77" y="0"/>
                  </a:cubicBezTo>
                  <a:lnTo>
                    <a:pt x="78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39"/>
            <p:cNvSpPr>
              <a:spLocks noEditPoints="1"/>
            </p:cNvSpPr>
            <p:nvPr/>
          </p:nvSpPr>
          <p:spPr bwMode="auto">
            <a:xfrm>
              <a:off x="2804" y="822"/>
              <a:ext cx="150" cy="278"/>
            </a:xfrm>
            <a:custGeom>
              <a:avLst/>
              <a:gdLst>
                <a:gd name="T0" fmla="*/ 1 w 63"/>
                <a:gd name="T1" fmla="*/ 117 h 117"/>
                <a:gd name="T2" fmla="*/ 0 w 63"/>
                <a:gd name="T3" fmla="*/ 115 h 117"/>
                <a:gd name="T4" fmla="*/ 0 w 63"/>
                <a:gd name="T5" fmla="*/ 114 h 117"/>
                <a:gd name="T6" fmla="*/ 0 w 63"/>
                <a:gd name="T7" fmla="*/ 112 h 117"/>
                <a:gd name="T8" fmla="*/ 1 w 63"/>
                <a:gd name="T9" fmla="*/ 107 h 117"/>
                <a:gd name="T10" fmla="*/ 1 w 63"/>
                <a:gd name="T11" fmla="*/ 99 h 117"/>
                <a:gd name="T12" fmla="*/ 4 w 63"/>
                <a:gd name="T13" fmla="*/ 82 h 117"/>
                <a:gd name="T14" fmla="*/ 15 w 63"/>
                <a:gd name="T15" fmla="*/ 49 h 117"/>
                <a:gd name="T16" fmla="*/ 33 w 63"/>
                <a:gd name="T17" fmla="*/ 20 h 117"/>
                <a:gd name="T18" fmla="*/ 61 w 63"/>
                <a:gd name="T19" fmla="*/ 1 h 117"/>
                <a:gd name="T20" fmla="*/ 63 w 63"/>
                <a:gd name="T21" fmla="*/ 0 h 117"/>
                <a:gd name="T22" fmla="*/ 63 w 63"/>
                <a:gd name="T23" fmla="*/ 2 h 117"/>
                <a:gd name="T24" fmla="*/ 56 w 63"/>
                <a:gd name="T25" fmla="*/ 34 h 117"/>
                <a:gd name="T26" fmla="*/ 44 w 63"/>
                <a:gd name="T27" fmla="*/ 65 h 117"/>
                <a:gd name="T28" fmla="*/ 25 w 63"/>
                <a:gd name="T29" fmla="*/ 93 h 117"/>
                <a:gd name="T30" fmla="*/ 14 w 63"/>
                <a:gd name="T31" fmla="*/ 106 h 117"/>
                <a:gd name="T32" fmla="*/ 1 w 63"/>
                <a:gd name="T33" fmla="*/ 117 h 117"/>
                <a:gd name="T34" fmla="*/ 2 w 63"/>
                <a:gd name="T35" fmla="*/ 115 h 117"/>
                <a:gd name="T36" fmla="*/ 7 w 63"/>
                <a:gd name="T37" fmla="*/ 109 h 117"/>
                <a:gd name="T38" fmla="*/ 12 w 63"/>
                <a:gd name="T39" fmla="*/ 104 h 117"/>
                <a:gd name="T40" fmla="*/ 23 w 63"/>
                <a:gd name="T41" fmla="*/ 91 h 117"/>
                <a:gd name="T42" fmla="*/ 42 w 63"/>
                <a:gd name="T43" fmla="*/ 64 h 117"/>
                <a:gd name="T44" fmla="*/ 54 w 63"/>
                <a:gd name="T45" fmla="*/ 34 h 117"/>
                <a:gd name="T46" fmla="*/ 60 w 63"/>
                <a:gd name="T47" fmla="*/ 2 h 117"/>
                <a:gd name="T48" fmla="*/ 62 w 63"/>
                <a:gd name="T49" fmla="*/ 3 h 117"/>
                <a:gd name="T50" fmla="*/ 35 w 63"/>
                <a:gd name="T51" fmla="*/ 22 h 117"/>
                <a:gd name="T52" fmla="*/ 17 w 63"/>
                <a:gd name="T53" fmla="*/ 50 h 117"/>
                <a:gd name="T54" fmla="*/ 7 w 63"/>
                <a:gd name="T55" fmla="*/ 83 h 117"/>
                <a:gd name="T56" fmla="*/ 4 w 63"/>
                <a:gd name="T57" fmla="*/ 99 h 117"/>
                <a:gd name="T58" fmla="*/ 3 w 63"/>
                <a:gd name="T59" fmla="*/ 108 h 117"/>
                <a:gd name="T60" fmla="*/ 3 w 63"/>
                <a:gd name="T61" fmla="*/ 112 h 117"/>
                <a:gd name="T62" fmla="*/ 3 w 63"/>
                <a:gd name="T63" fmla="*/ 114 h 117"/>
                <a:gd name="T64" fmla="*/ 3 w 63"/>
                <a:gd name="T65" fmla="*/ 115 h 117"/>
                <a:gd name="T66" fmla="*/ 2 w 63"/>
                <a:gd name="T67" fmla="*/ 11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" h="117">
                  <a:moveTo>
                    <a:pt x="1" y="117"/>
                  </a:moveTo>
                  <a:cubicBezTo>
                    <a:pt x="0" y="117"/>
                    <a:pt x="0" y="116"/>
                    <a:pt x="0" y="115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1" y="105"/>
                    <a:pt x="1" y="102"/>
                    <a:pt x="1" y="99"/>
                  </a:cubicBezTo>
                  <a:cubicBezTo>
                    <a:pt x="2" y="93"/>
                    <a:pt x="3" y="88"/>
                    <a:pt x="4" y="82"/>
                  </a:cubicBezTo>
                  <a:cubicBezTo>
                    <a:pt x="7" y="71"/>
                    <a:pt x="10" y="60"/>
                    <a:pt x="15" y="49"/>
                  </a:cubicBezTo>
                  <a:cubicBezTo>
                    <a:pt x="19" y="39"/>
                    <a:pt x="25" y="29"/>
                    <a:pt x="33" y="20"/>
                  </a:cubicBezTo>
                  <a:cubicBezTo>
                    <a:pt x="41" y="12"/>
                    <a:pt x="50" y="5"/>
                    <a:pt x="61" y="1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2" y="13"/>
                    <a:pt x="60" y="24"/>
                    <a:pt x="56" y="34"/>
                  </a:cubicBezTo>
                  <a:cubicBezTo>
                    <a:pt x="53" y="45"/>
                    <a:pt x="49" y="55"/>
                    <a:pt x="44" y="65"/>
                  </a:cubicBezTo>
                  <a:cubicBezTo>
                    <a:pt x="38" y="75"/>
                    <a:pt x="32" y="84"/>
                    <a:pt x="25" y="93"/>
                  </a:cubicBezTo>
                  <a:cubicBezTo>
                    <a:pt x="22" y="97"/>
                    <a:pt x="18" y="101"/>
                    <a:pt x="14" y="106"/>
                  </a:cubicBezTo>
                  <a:cubicBezTo>
                    <a:pt x="11" y="110"/>
                    <a:pt x="5" y="114"/>
                    <a:pt x="1" y="117"/>
                  </a:cubicBezTo>
                  <a:close/>
                  <a:moveTo>
                    <a:pt x="2" y="115"/>
                  </a:moveTo>
                  <a:cubicBezTo>
                    <a:pt x="7" y="109"/>
                    <a:pt x="7" y="109"/>
                    <a:pt x="7" y="109"/>
                  </a:cubicBezTo>
                  <a:cubicBezTo>
                    <a:pt x="9" y="107"/>
                    <a:pt x="11" y="106"/>
                    <a:pt x="12" y="104"/>
                  </a:cubicBezTo>
                  <a:cubicBezTo>
                    <a:pt x="16" y="100"/>
                    <a:pt x="20" y="96"/>
                    <a:pt x="23" y="91"/>
                  </a:cubicBezTo>
                  <a:cubicBezTo>
                    <a:pt x="30" y="83"/>
                    <a:pt x="36" y="74"/>
                    <a:pt x="42" y="64"/>
                  </a:cubicBezTo>
                  <a:cubicBezTo>
                    <a:pt x="47" y="54"/>
                    <a:pt x="51" y="44"/>
                    <a:pt x="54" y="34"/>
                  </a:cubicBezTo>
                  <a:cubicBezTo>
                    <a:pt x="57" y="23"/>
                    <a:pt x="60" y="12"/>
                    <a:pt x="60" y="2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52" y="7"/>
                    <a:pt x="42" y="14"/>
                    <a:pt x="35" y="22"/>
                  </a:cubicBezTo>
                  <a:cubicBezTo>
                    <a:pt x="27" y="30"/>
                    <a:pt x="22" y="40"/>
                    <a:pt x="17" y="50"/>
                  </a:cubicBezTo>
                  <a:cubicBezTo>
                    <a:pt x="12" y="61"/>
                    <a:pt x="9" y="72"/>
                    <a:pt x="7" y="83"/>
                  </a:cubicBezTo>
                  <a:cubicBezTo>
                    <a:pt x="6" y="88"/>
                    <a:pt x="5" y="94"/>
                    <a:pt x="4" y="99"/>
                  </a:cubicBezTo>
                  <a:cubicBezTo>
                    <a:pt x="4" y="102"/>
                    <a:pt x="4" y="105"/>
                    <a:pt x="3" y="108"/>
                  </a:cubicBezTo>
                  <a:cubicBezTo>
                    <a:pt x="3" y="112"/>
                    <a:pt x="3" y="112"/>
                    <a:pt x="3" y="112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5"/>
                    <a:pt x="3" y="115"/>
                    <a:pt x="3" y="115"/>
                  </a:cubicBezTo>
                  <a:cubicBezTo>
                    <a:pt x="3" y="115"/>
                    <a:pt x="2" y="115"/>
                    <a:pt x="2" y="1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40"/>
            <p:cNvSpPr/>
            <p:nvPr/>
          </p:nvSpPr>
          <p:spPr bwMode="auto">
            <a:xfrm>
              <a:off x="2804" y="829"/>
              <a:ext cx="148" cy="269"/>
            </a:xfrm>
            <a:custGeom>
              <a:avLst/>
              <a:gdLst>
                <a:gd name="T0" fmla="*/ 62 w 62"/>
                <a:gd name="T1" fmla="*/ 2 h 113"/>
                <a:gd name="T2" fmla="*/ 41 w 62"/>
                <a:gd name="T3" fmla="*/ 26 h 113"/>
                <a:gd name="T4" fmla="*/ 25 w 62"/>
                <a:gd name="T5" fmla="*/ 53 h 113"/>
                <a:gd name="T6" fmla="*/ 12 w 62"/>
                <a:gd name="T7" fmla="*/ 83 h 113"/>
                <a:gd name="T8" fmla="*/ 7 w 62"/>
                <a:gd name="T9" fmla="*/ 98 h 113"/>
                <a:gd name="T10" fmla="*/ 3 w 62"/>
                <a:gd name="T11" fmla="*/ 113 h 113"/>
                <a:gd name="T12" fmla="*/ 0 w 62"/>
                <a:gd name="T13" fmla="*/ 113 h 113"/>
                <a:gd name="T14" fmla="*/ 5 w 62"/>
                <a:gd name="T15" fmla="*/ 97 h 113"/>
                <a:gd name="T16" fmla="*/ 10 w 62"/>
                <a:gd name="T17" fmla="*/ 82 h 113"/>
                <a:gd name="T18" fmla="*/ 23 w 62"/>
                <a:gd name="T19" fmla="*/ 52 h 113"/>
                <a:gd name="T20" fmla="*/ 39 w 62"/>
                <a:gd name="T21" fmla="*/ 24 h 113"/>
                <a:gd name="T22" fmla="*/ 60 w 62"/>
                <a:gd name="T23" fmla="*/ 0 h 113"/>
                <a:gd name="T24" fmla="*/ 62 w 62"/>
                <a:gd name="T25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113">
                  <a:moveTo>
                    <a:pt x="62" y="2"/>
                  </a:moveTo>
                  <a:cubicBezTo>
                    <a:pt x="54" y="9"/>
                    <a:pt x="47" y="17"/>
                    <a:pt x="41" y="26"/>
                  </a:cubicBezTo>
                  <a:cubicBezTo>
                    <a:pt x="35" y="35"/>
                    <a:pt x="30" y="44"/>
                    <a:pt x="25" y="53"/>
                  </a:cubicBezTo>
                  <a:cubicBezTo>
                    <a:pt x="20" y="63"/>
                    <a:pt x="16" y="73"/>
                    <a:pt x="12" y="83"/>
                  </a:cubicBezTo>
                  <a:cubicBezTo>
                    <a:pt x="11" y="88"/>
                    <a:pt x="9" y="93"/>
                    <a:pt x="7" y="98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6" y="92"/>
                    <a:pt x="8" y="87"/>
                    <a:pt x="10" y="82"/>
                  </a:cubicBezTo>
                  <a:cubicBezTo>
                    <a:pt x="14" y="72"/>
                    <a:pt x="18" y="62"/>
                    <a:pt x="23" y="52"/>
                  </a:cubicBezTo>
                  <a:cubicBezTo>
                    <a:pt x="28" y="43"/>
                    <a:pt x="33" y="33"/>
                    <a:pt x="39" y="24"/>
                  </a:cubicBezTo>
                  <a:cubicBezTo>
                    <a:pt x="45" y="16"/>
                    <a:pt x="52" y="7"/>
                    <a:pt x="60" y="0"/>
                  </a:cubicBez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41"/>
            <p:cNvSpPr/>
            <p:nvPr/>
          </p:nvSpPr>
          <p:spPr bwMode="auto">
            <a:xfrm>
              <a:off x="2804" y="829"/>
              <a:ext cx="148" cy="271"/>
            </a:xfrm>
            <a:custGeom>
              <a:avLst/>
              <a:gdLst>
                <a:gd name="T0" fmla="*/ 62 w 62"/>
                <a:gd name="T1" fmla="*/ 1 h 114"/>
                <a:gd name="T2" fmla="*/ 33 w 62"/>
                <a:gd name="T3" fmla="*/ 58 h 114"/>
                <a:gd name="T4" fmla="*/ 2 w 62"/>
                <a:gd name="T5" fmla="*/ 114 h 114"/>
                <a:gd name="T6" fmla="*/ 0 w 62"/>
                <a:gd name="T7" fmla="*/ 112 h 114"/>
                <a:gd name="T8" fmla="*/ 60 w 62"/>
                <a:gd name="T9" fmla="*/ 0 h 114"/>
                <a:gd name="T10" fmla="*/ 62 w 62"/>
                <a:gd name="T11" fmla="*/ 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114">
                  <a:moveTo>
                    <a:pt x="62" y="1"/>
                  </a:moveTo>
                  <a:cubicBezTo>
                    <a:pt x="53" y="20"/>
                    <a:pt x="43" y="39"/>
                    <a:pt x="33" y="58"/>
                  </a:cubicBezTo>
                  <a:cubicBezTo>
                    <a:pt x="23" y="77"/>
                    <a:pt x="13" y="95"/>
                    <a:pt x="2" y="1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1" y="76"/>
                    <a:pt x="42" y="38"/>
                    <a:pt x="60" y="0"/>
                  </a:cubicBezTo>
                  <a:lnTo>
                    <a:pt x="6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42"/>
            <p:cNvSpPr>
              <a:spLocks noEditPoints="1"/>
            </p:cNvSpPr>
            <p:nvPr/>
          </p:nvSpPr>
          <p:spPr bwMode="auto">
            <a:xfrm>
              <a:off x="3148" y="1295"/>
              <a:ext cx="205" cy="100"/>
            </a:xfrm>
            <a:custGeom>
              <a:avLst/>
              <a:gdLst>
                <a:gd name="T0" fmla="*/ 62 w 86"/>
                <a:gd name="T1" fmla="*/ 39 h 42"/>
                <a:gd name="T2" fmla="*/ 2 w 86"/>
                <a:gd name="T3" fmla="*/ 17 h 42"/>
                <a:gd name="T4" fmla="*/ 0 w 86"/>
                <a:gd name="T5" fmla="*/ 16 h 42"/>
                <a:gd name="T6" fmla="*/ 3 w 86"/>
                <a:gd name="T7" fmla="*/ 15 h 42"/>
                <a:gd name="T8" fmla="*/ 84 w 86"/>
                <a:gd name="T9" fmla="*/ 34 h 42"/>
                <a:gd name="T10" fmla="*/ 86 w 86"/>
                <a:gd name="T11" fmla="*/ 36 h 42"/>
                <a:gd name="T12" fmla="*/ 84 w 86"/>
                <a:gd name="T13" fmla="*/ 36 h 42"/>
                <a:gd name="T14" fmla="*/ 62 w 86"/>
                <a:gd name="T15" fmla="*/ 39 h 42"/>
                <a:gd name="T16" fmla="*/ 6 w 86"/>
                <a:gd name="T17" fmla="*/ 17 h 42"/>
                <a:gd name="T18" fmla="*/ 81 w 86"/>
                <a:gd name="T19" fmla="*/ 34 h 42"/>
                <a:gd name="T20" fmla="*/ 6 w 86"/>
                <a:gd name="T21" fmla="*/ 1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42">
                  <a:moveTo>
                    <a:pt x="62" y="39"/>
                  </a:moveTo>
                  <a:cubicBezTo>
                    <a:pt x="47" y="39"/>
                    <a:pt x="24" y="35"/>
                    <a:pt x="2" y="1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57" y="0"/>
                    <a:pt x="84" y="34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83" y="37"/>
                    <a:pt x="75" y="39"/>
                    <a:pt x="62" y="39"/>
                  </a:cubicBezTo>
                  <a:close/>
                  <a:moveTo>
                    <a:pt x="6" y="17"/>
                  </a:moveTo>
                  <a:cubicBezTo>
                    <a:pt x="40" y="42"/>
                    <a:pt x="72" y="36"/>
                    <a:pt x="81" y="34"/>
                  </a:cubicBezTo>
                  <a:cubicBezTo>
                    <a:pt x="58" y="8"/>
                    <a:pt x="17" y="15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43"/>
            <p:cNvSpPr/>
            <p:nvPr/>
          </p:nvSpPr>
          <p:spPr bwMode="auto">
            <a:xfrm>
              <a:off x="3155" y="1331"/>
              <a:ext cx="188" cy="50"/>
            </a:xfrm>
            <a:custGeom>
              <a:avLst/>
              <a:gdLst>
                <a:gd name="T0" fmla="*/ 78 w 79"/>
                <a:gd name="T1" fmla="*/ 21 h 21"/>
                <a:gd name="T2" fmla="*/ 60 w 79"/>
                <a:gd name="T3" fmla="*/ 12 h 21"/>
                <a:gd name="T4" fmla="*/ 41 w 79"/>
                <a:gd name="T5" fmla="*/ 6 h 21"/>
                <a:gd name="T6" fmla="*/ 20 w 79"/>
                <a:gd name="T7" fmla="*/ 3 h 21"/>
                <a:gd name="T8" fmla="*/ 10 w 79"/>
                <a:gd name="T9" fmla="*/ 2 h 21"/>
                <a:gd name="T10" fmla="*/ 0 w 79"/>
                <a:gd name="T11" fmla="*/ 2 h 21"/>
                <a:gd name="T12" fmla="*/ 0 w 79"/>
                <a:gd name="T13" fmla="*/ 0 h 21"/>
                <a:gd name="T14" fmla="*/ 10 w 79"/>
                <a:gd name="T15" fmla="*/ 1 h 21"/>
                <a:gd name="T16" fmla="*/ 21 w 79"/>
                <a:gd name="T17" fmla="*/ 1 h 21"/>
                <a:gd name="T18" fmla="*/ 41 w 79"/>
                <a:gd name="T19" fmla="*/ 4 h 21"/>
                <a:gd name="T20" fmla="*/ 61 w 79"/>
                <a:gd name="T21" fmla="*/ 10 h 21"/>
                <a:gd name="T22" fmla="*/ 79 w 79"/>
                <a:gd name="T23" fmla="*/ 20 h 21"/>
                <a:gd name="T24" fmla="*/ 78 w 79"/>
                <a:gd name="T2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21">
                  <a:moveTo>
                    <a:pt x="78" y="21"/>
                  </a:moveTo>
                  <a:cubicBezTo>
                    <a:pt x="73" y="17"/>
                    <a:pt x="67" y="14"/>
                    <a:pt x="60" y="12"/>
                  </a:cubicBezTo>
                  <a:cubicBezTo>
                    <a:pt x="54" y="9"/>
                    <a:pt x="47" y="7"/>
                    <a:pt x="41" y="6"/>
                  </a:cubicBezTo>
                  <a:cubicBezTo>
                    <a:pt x="34" y="4"/>
                    <a:pt x="27" y="4"/>
                    <a:pt x="20" y="3"/>
                  </a:cubicBezTo>
                  <a:cubicBezTo>
                    <a:pt x="17" y="3"/>
                    <a:pt x="14" y="3"/>
                    <a:pt x="1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4" y="1"/>
                    <a:pt x="17" y="1"/>
                    <a:pt x="21" y="1"/>
                  </a:cubicBezTo>
                  <a:cubicBezTo>
                    <a:pt x="27" y="2"/>
                    <a:pt x="34" y="3"/>
                    <a:pt x="41" y="4"/>
                  </a:cubicBezTo>
                  <a:cubicBezTo>
                    <a:pt x="48" y="6"/>
                    <a:pt x="54" y="7"/>
                    <a:pt x="61" y="10"/>
                  </a:cubicBezTo>
                  <a:cubicBezTo>
                    <a:pt x="67" y="12"/>
                    <a:pt x="74" y="15"/>
                    <a:pt x="79" y="20"/>
                  </a:cubicBezTo>
                  <a:lnTo>
                    <a:pt x="78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44"/>
            <p:cNvSpPr/>
            <p:nvPr/>
          </p:nvSpPr>
          <p:spPr bwMode="auto">
            <a:xfrm>
              <a:off x="3162" y="1338"/>
              <a:ext cx="181" cy="43"/>
            </a:xfrm>
            <a:custGeom>
              <a:avLst/>
              <a:gdLst>
                <a:gd name="T0" fmla="*/ 76 w 76"/>
                <a:gd name="T1" fmla="*/ 18 h 18"/>
                <a:gd name="T2" fmla="*/ 0 w 76"/>
                <a:gd name="T3" fmla="*/ 1 h 18"/>
                <a:gd name="T4" fmla="*/ 0 w 76"/>
                <a:gd name="T5" fmla="*/ 0 h 18"/>
                <a:gd name="T6" fmla="*/ 76 w 76"/>
                <a:gd name="T7" fmla="*/ 16 h 18"/>
                <a:gd name="T8" fmla="*/ 76 w 7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8">
                  <a:moveTo>
                    <a:pt x="76" y="18"/>
                  </a:moveTo>
                  <a:cubicBezTo>
                    <a:pt x="50" y="13"/>
                    <a:pt x="25" y="7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" y="6"/>
                    <a:pt x="50" y="11"/>
                    <a:pt x="76" y="16"/>
                  </a:cubicBezTo>
                  <a:lnTo>
                    <a:pt x="76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45"/>
            <p:cNvSpPr>
              <a:spLocks noEditPoints="1"/>
            </p:cNvSpPr>
            <p:nvPr/>
          </p:nvSpPr>
          <p:spPr bwMode="auto">
            <a:xfrm>
              <a:off x="3057" y="1212"/>
              <a:ext cx="146" cy="62"/>
            </a:xfrm>
            <a:custGeom>
              <a:avLst/>
              <a:gdLst>
                <a:gd name="T0" fmla="*/ 61 w 61"/>
                <a:gd name="T1" fmla="*/ 1 h 26"/>
                <a:gd name="T2" fmla="*/ 60 w 61"/>
                <a:gd name="T3" fmla="*/ 2 h 26"/>
                <a:gd name="T4" fmla="*/ 60 w 61"/>
                <a:gd name="T5" fmla="*/ 3 h 26"/>
                <a:gd name="T6" fmla="*/ 59 w 61"/>
                <a:gd name="T7" fmla="*/ 3 h 26"/>
                <a:gd name="T8" fmla="*/ 58 w 61"/>
                <a:gd name="T9" fmla="*/ 5 h 26"/>
                <a:gd name="T10" fmla="*/ 55 w 61"/>
                <a:gd name="T11" fmla="*/ 8 h 26"/>
                <a:gd name="T12" fmla="*/ 48 w 61"/>
                <a:gd name="T13" fmla="*/ 13 h 26"/>
                <a:gd name="T14" fmla="*/ 34 w 61"/>
                <a:gd name="T15" fmla="*/ 21 h 26"/>
                <a:gd name="T16" fmla="*/ 18 w 61"/>
                <a:gd name="T17" fmla="*/ 25 h 26"/>
                <a:gd name="T18" fmla="*/ 1 w 61"/>
                <a:gd name="T19" fmla="*/ 23 h 26"/>
                <a:gd name="T20" fmla="*/ 0 w 61"/>
                <a:gd name="T21" fmla="*/ 23 h 26"/>
                <a:gd name="T22" fmla="*/ 1 w 61"/>
                <a:gd name="T23" fmla="*/ 22 h 26"/>
                <a:gd name="T24" fmla="*/ 13 w 61"/>
                <a:gd name="T25" fmla="*/ 11 h 26"/>
                <a:gd name="T26" fmla="*/ 28 w 61"/>
                <a:gd name="T27" fmla="*/ 4 h 26"/>
                <a:gd name="T28" fmla="*/ 44 w 61"/>
                <a:gd name="T29" fmla="*/ 0 h 26"/>
                <a:gd name="T30" fmla="*/ 52 w 61"/>
                <a:gd name="T31" fmla="*/ 0 h 26"/>
                <a:gd name="T32" fmla="*/ 61 w 61"/>
                <a:gd name="T33" fmla="*/ 1 h 26"/>
                <a:gd name="T34" fmla="*/ 59 w 61"/>
                <a:gd name="T35" fmla="*/ 1 h 26"/>
                <a:gd name="T36" fmla="*/ 52 w 61"/>
                <a:gd name="T37" fmla="*/ 2 h 26"/>
                <a:gd name="T38" fmla="*/ 44 w 61"/>
                <a:gd name="T39" fmla="*/ 2 h 26"/>
                <a:gd name="T40" fmla="*/ 28 w 61"/>
                <a:gd name="T41" fmla="*/ 6 h 26"/>
                <a:gd name="T42" fmla="*/ 14 w 61"/>
                <a:gd name="T43" fmla="*/ 13 h 26"/>
                <a:gd name="T44" fmla="*/ 2 w 61"/>
                <a:gd name="T45" fmla="*/ 23 h 26"/>
                <a:gd name="T46" fmla="*/ 1 w 61"/>
                <a:gd name="T47" fmla="*/ 22 h 26"/>
                <a:gd name="T48" fmla="*/ 17 w 61"/>
                <a:gd name="T49" fmla="*/ 23 h 26"/>
                <a:gd name="T50" fmla="*/ 33 w 61"/>
                <a:gd name="T51" fmla="*/ 19 h 26"/>
                <a:gd name="T52" fmla="*/ 47 w 61"/>
                <a:gd name="T53" fmla="*/ 11 h 26"/>
                <a:gd name="T54" fmla="*/ 53 w 61"/>
                <a:gd name="T55" fmla="*/ 6 h 26"/>
                <a:gd name="T56" fmla="*/ 56 w 61"/>
                <a:gd name="T57" fmla="*/ 3 h 26"/>
                <a:gd name="T58" fmla="*/ 58 w 61"/>
                <a:gd name="T59" fmla="*/ 2 h 26"/>
                <a:gd name="T60" fmla="*/ 58 w 61"/>
                <a:gd name="T61" fmla="*/ 1 h 26"/>
                <a:gd name="T62" fmla="*/ 59 w 61"/>
                <a:gd name="T63" fmla="*/ 1 h 26"/>
                <a:gd name="T64" fmla="*/ 59 w 61"/>
                <a:gd name="T65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1" h="26">
                  <a:moveTo>
                    <a:pt x="61" y="1"/>
                  </a:moveTo>
                  <a:cubicBezTo>
                    <a:pt x="61" y="1"/>
                    <a:pt x="60" y="2"/>
                    <a:pt x="60" y="2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7" y="6"/>
                    <a:pt x="56" y="7"/>
                    <a:pt x="55" y="8"/>
                  </a:cubicBezTo>
                  <a:cubicBezTo>
                    <a:pt x="53" y="9"/>
                    <a:pt x="50" y="11"/>
                    <a:pt x="48" y="13"/>
                  </a:cubicBezTo>
                  <a:cubicBezTo>
                    <a:pt x="44" y="16"/>
                    <a:pt x="39" y="19"/>
                    <a:pt x="34" y="21"/>
                  </a:cubicBezTo>
                  <a:cubicBezTo>
                    <a:pt x="29" y="23"/>
                    <a:pt x="23" y="25"/>
                    <a:pt x="18" y="25"/>
                  </a:cubicBezTo>
                  <a:cubicBezTo>
                    <a:pt x="12" y="26"/>
                    <a:pt x="6" y="25"/>
                    <a:pt x="1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4" y="18"/>
                    <a:pt x="8" y="14"/>
                    <a:pt x="13" y="11"/>
                  </a:cubicBezTo>
                  <a:cubicBezTo>
                    <a:pt x="18" y="8"/>
                    <a:pt x="22" y="6"/>
                    <a:pt x="28" y="4"/>
                  </a:cubicBezTo>
                  <a:cubicBezTo>
                    <a:pt x="33" y="2"/>
                    <a:pt x="38" y="1"/>
                    <a:pt x="44" y="0"/>
                  </a:cubicBezTo>
                  <a:cubicBezTo>
                    <a:pt x="46" y="0"/>
                    <a:pt x="49" y="0"/>
                    <a:pt x="52" y="0"/>
                  </a:cubicBezTo>
                  <a:cubicBezTo>
                    <a:pt x="54" y="0"/>
                    <a:pt x="58" y="0"/>
                    <a:pt x="61" y="1"/>
                  </a:cubicBezTo>
                  <a:close/>
                  <a:moveTo>
                    <a:pt x="59" y="1"/>
                  </a:moveTo>
                  <a:cubicBezTo>
                    <a:pt x="56" y="2"/>
                    <a:pt x="54" y="2"/>
                    <a:pt x="52" y="2"/>
                  </a:cubicBezTo>
                  <a:cubicBezTo>
                    <a:pt x="49" y="2"/>
                    <a:pt x="46" y="2"/>
                    <a:pt x="44" y="2"/>
                  </a:cubicBezTo>
                  <a:cubicBezTo>
                    <a:pt x="38" y="3"/>
                    <a:pt x="33" y="4"/>
                    <a:pt x="28" y="6"/>
                  </a:cubicBezTo>
                  <a:cubicBezTo>
                    <a:pt x="23" y="7"/>
                    <a:pt x="18" y="10"/>
                    <a:pt x="14" y="13"/>
                  </a:cubicBezTo>
                  <a:cubicBezTo>
                    <a:pt x="9" y="15"/>
                    <a:pt x="5" y="19"/>
                    <a:pt x="2" y="23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7" y="23"/>
                    <a:pt x="12" y="24"/>
                    <a:pt x="17" y="23"/>
                  </a:cubicBezTo>
                  <a:cubicBezTo>
                    <a:pt x="23" y="23"/>
                    <a:pt x="28" y="21"/>
                    <a:pt x="33" y="19"/>
                  </a:cubicBezTo>
                  <a:cubicBezTo>
                    <a:pt x="38" y="17"/>
                    <a:pt x="43" y="14"/>
                    <a:pt x="47" y="11"/>
                  </a:cubicBezTo>
                  <a:cubicBezTo>
                    <a:pt x="49" y="10"/>
                    <a:pt x="51" y="8"/>
                    <a:pt x="53" y="6"/>
                  </a:cubicBezTo>
                  <a:cubicBezTo>
                    <a:pt x="54" y="5"/>
                    <a:pt x="55" y="4"/>
                    <a:pt x="56" y="3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8" y="1"/>
                    <a:pt x="5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46"/>
            <p:cNvSpPr/>
            <p:nvPr/>
          </p:nvSpPr>
          <p:spPr bwMode="auto">
            <a:xfrm>
              <a:off x="3062" y="1214"/>
              <a:ext cx="138" cy="53"/>
            </a:xfrm>
            <a:custGeom>
              <a:avLst/>
              <a:gdLst>
                <a:gd name="T0" fmla="*/ 0 w 58"/>
                <a:gd name="T1" fmla="*/ 20 h 22"/>
                <a:gd name="T2" fmla="*/ 15 w 58"/>
                <a:gd name="T3" fmla="*/ 19 h 22"/>
                <a:gd name="T4" fmla="*/ 30 w 58"/>
                <a:gd name="T5" fmla="*/ 14 h 22"/>
                <a:gd name="T6" fmla="*/ 44 w 58"/>
                <a:gd name="T7" fmla="*/ 8 h 22"/>
                <a:gd name="T8" fmla="*/ 57 w 58"/>
                <a:gd name="T9" fmla="*/ 0 h 22"/>
                <a:gd name="T10" fmla="*/ 58 w 58"/>
                <a:gd name="T11" fmla="*/ 1 h 22"/>
                <a:gd name="T12" fmla="*/ 45 w 58"/>
                <a:gd name="T13" fmla="*/ 9 h 22"/>
                <a:gd name="T14" fmla="*/ 31 w 58"/>
                <a:gd name="T15" fmla="*/ 15 h 22"/>
                <a:gd name="T16" fmla="*/ 16 w 58"/>
                <a:gd name="T17" fmla="*/ 20 h 22"/>
                <a:gd name="T18" fmla="*/ 0 w 58"/>
                <a:gd name="T19" fmla="*/ 21 h 22"/>
                <a:gd name="T20" fmla="*/ 0 w 58"/>
                <a:gd name="T21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2">
                  <a:moveTo>
                    <a:pt x="0" y="20"/>
                  </a:moveTo>
                  <a:cubicBezTo>
                    <a:pt x="5" y="21"/>
                    <a:pt x="10" y="20"/>
                    <a:pt x="15" y="19"/>
                  </a:cubicBezTo>
                  <a:cubicBezTo>
                    <a:pt x="20" y="18"/>
                    <a:pt x="25" y="16"/>
                    <a:pt x="30" y="14"/>
                  </a:cubicBezTo>
                  <a:cubicBezTo>
                    <a:pt x="35" y="12"/>
                    <a:pt x="40" y="10"/>
                    <a:pt x="44" y="8"/>
                  </a:cubicBezTo>
                  <a:cubicBezTo>
                    <a:pt x="49" y="5"/>
                    <a:pt x="53" y="2"/>
                    <a:pt x="57" y="0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4" y="3"/>
                    <a:pt x="49" y="6"/>
                    <a:pt x="45" y="9"/>
                  </a:cubicBezTo>
                  <a:cubicBezTo>
                    <a:pt x="40" y="11"/>
                    <a:pt x="35" y="13"/>
                    <a:pt x="31" y="15"/>
                  </a:cubicBezTo>
                  <a:cubicBezTo>
                    <a:pt x="26" y="17"/>
                    <a:pt x="21" y="19"/>
                    <a:pt x="16" y="20"/>
                  </a:cubicBezTo>
                  <a:cubicBezTo>
                    <a:pt x="10" y="21"/>
                    <a:pt x="5" y="22"/>
                    <a:pt x="0" y="21"/>
                  </a:cubicBezTo>
                  <a:lnTo>
                    <a:pt x="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47"/>
            <p:cNvSpPr/>
            <p:nvPr/>
          </p:nvSpPr>
          <p:spPr bwMode="auto">
            <a:xfrm>
              <a:off x="3062" y="1212"/>
              <a:ext cx="131" cy="52"/>
            </a:xfrm>
            <a:custGeom>
              <a:avLst/>
              <a:gdLst>
                <a:gd name="T0" fmla="*/ 0 w 131"/>
                <a:gd name="T1" fmla="*/ 50 h 52"/>
                <a:gd name="T2" fmla="*/ 131 w 131"/>
                <a:gd name="T3" fmla="*/ 0 h 52"/>
                <a:gd name="T4" fmla="*/ 131 w 131"/>
                <a:gd name="T5" fmla="*/ 5 h 52"/>
                <a:gd name="T6" fmla="*/ 0 w 131"/>
                <a:gd name="T7" fmla="*/ 52 h 52"/>
                <a:gd name="T8" fmla="*/ 0 w 131"/>
                <a:gd name="T9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52">
                  <a:moveTo>
                    <a:pt x="0" y="50"/>
                  </a:moveTo>
                  <a:lnTo>
                    <a:pt x="131" y="0"/>
                  </a:lnTo>
                  <a:lnTo>
                    <a:pt x="131" y="5"/>
                  </a:lnTo>
                  <a:lnTo>
                    <a:pt x="0" y="52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Oval 148"/>
            <p:cNvSpPr>
              <a:spLocks noChangeArrowheads="1"/>
            </p:cNvSpPr>
            <p:nvPr/>
          </p:nvSpPr>
          <p:spPr bwMode="auto">
            <a:xfrm>
              <a:off x="2512" y="1181"/>
              <a:ext cx="84" cy="8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Oval 149"/>
            <p:cNvSpPr>
              <a:spLocks noChangeArrowheads="1"/>
            </p:cNvSpPr>
            <p:nvPr/>
          </p:nvSpPr>
          <p:spPr bwMode="auto">
            <a:xfrm>
              <a:off x="2503" y="1331"/>
              <a:ext cx="64" cy="6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0"/>
            <p:cNvSpPr>
              <a:spLocks noEditPoints="1"/>
            </p:cNvSpPr>
            <p:nvPr/>
          </p:nvSpPr>
          <p:spPr bwMode="auto">
            <a:xfrm>
              <a:off x="2698" y="1098"/>
              <a:ext cx="84" cy="97"/>
            </a:xfrm>
            <a:custGeom>
              <a:avLst/>
              <a:gdLst>
                <a:gd name="T0" fmla="*/ 17 w 35"/>
                <a:gd name="T1" fmla="*/ 41 h 41"/>
                <a:gd name="T2" fmla="*/ 9 w 35"/>
                <a:gd name="T3" fmla="*/ 35 h 41"/>
                <a:gd name="T4" fmla="*/ 5 w 35"/>
                <a:gd name="T5" fmla="*/ 27 h 41"/>
                <a:gd name="T6" fmla="*/ 0 w 35"/>
                <a:gd name="T7" fmla="*/ 8 h 41"/>
                <a:gd name="T8" fmla="*/ 0 w 35"/>
                <a:gd name="T9" fmla="*/ 8 h 41"/>
                <a:gd name="T10" fmla="*/ 0 w 35"/>
                <a:gd name="T11" fmla="*/ 8 h 41"/>
                <a:gd name="T12" fmla="*/ 1 w 35"/>
                <a:gd name="T13" fmla="*/ 5 h 41"/>
                <a:gd name="T14" fmla="*/ 4 w 35"/>
                <a:gd name="T15" fmla="*/ 3 h 41"/>
                <a:gd name="T16" fmla="*/ 10 w 35"/>
                <a:gd name="T17" fmla="*/ 6 h 41"/>
                <a:gd name="T18" fmla="*/ 12 w 35"/>
                <a:gd name="T19" fmla="*/ 7 h 41"/>
                <a:gd name="T20" fmla="*/ 12 w 35"/>
                <a:gd name="T21" fmla="*/ 8 h 41"/>
                <a:gd name="T22" fmla="*/ 11 w 35"/>
                <a:gd name="T23" fmla="*/ 8 h 41"/>
                <a:gd name="T24" fmla="*/ 12 w 35"/>
                <a:gd name="T25" fmla="*/ 7 h 41"/>
                <a:gd name="T26" fmla="*/ 16 w 35"/>
                <a:gd name="T27" fmla="*/ 4 h 41"/>
                <a:gd name="T28" fmla="*/ 20 w 35"/>
                <a:gd name="T29" fmla="*/ 4 h 41"/>
                <a:gd name="T30" fmla="*/ 22 w 35"/>
                <a:gd name="T31" fmla="*/ 7 h 41"/>
                <a:gd name="T32" fmla="*/ 25 w 35"/>
                <a:gd name="T33" fmla="*/ 5 h 41"/>
                <a:gd name="T34" fmla="*/ 29 w 35"/>
                <a:gd name="T35" fmla="*/ 2 h 41"/>
                <a:gd name="T36" fmla="*/ 33 w 35"/>
                <a:gd name="T37" fmla="*/ 1 h 41"/>
                <a:gd name="T38" fmla="*/ 34 w 35"/>
                <a:gd name="T39" fmla="*/ 3 h 41"/>
                <a:gd name="T40" fmla="*/ 34 w 35"/>
                <a:gd name="T41" fmla="*/ 4 h 41"/>
                <a:gd name="T42" fmla="*/ 34 w 35"/>
                <a:gd name="T43" fmla="*/ 15 h 41"/>
                <a:gd name="T44" fmla="*/ 31 w 35"/>
                <a:gd name="T45" fmla="*/ 25 h 41"/>
                <a:gd name="T46" fmla="*/ 26 w 35"/>
                <a:gd name="T47" fmla="*/ 35 h 41"/>
                <a:gd name="T48" fmla="*/ 17 w 35"/>
                <a:gd name="T49" fmla="*/ 41 h 41"/>
                <a:gd name="T50" fmla="*/ 17 w 35"/>
                <a:gd name="T51" fmla="*/ 38 h 41"/>
                <a:gd name="T52" fmla="*/ 24 w 35"/>
                <a:gd name="T53" fmla="*/ 33 h 41"/>
                <a:gd name="T54" fmla="*/ 28 w 35"/>
                <a:gd name="T55" fmla="*/ 24 h 41"/>
                <a:gd name="T56" fmla="*/ 32 w 35"/>
                <a:gd name="T57" fmla="*/ 5 h 41"/>
                <a:gd name="T58" fmla="*/ 31 w 35"/>
                <a:gd name="T59" fmla="*/ 4 h 41"/>
                <a:gd name="T60" fmla="*/ 31 w 35"/>
                <a:gd name="T61" fmla="*/ 4 h 41"/>
                <a:gd name="T62" fmla="*/ 30 w 35"/>
                <a:gd name="T63" fmla="*/ 4 h 41"/>
                <a:gd name="T64" fmla="*/ 26 w 35"/>
                <a:gd name="T65" fmla="*/ 7 h 41"/>
                <a:gd name="T66" fmla="*/ 24 w 35"/>
                <a:gd name="T67" fmla="*/ 9 h 41"/>
                <a:gd name="T68" fmla="*/ 22 w 35"/>
                <a:gd name="T69" fmla="*/ 9 h 41"/>
                <a:gd name="T70" fmla="*/ 20 w 35"/>
                <a:gd name="T71" fmla="*/ 9 h 41"/>
                <a:gd name="T72" fmla="*/ 17 w 35"/>
                <a:gd name="T73" fmla="*/ 7 h 41"/>
                <a:gd name="T74" fmla="*/ 14 w 35"/>
                <a:gd name="T75" fmla="*/ 10 h 41"/>
                <a:gd name="T76" fmla="*/ 12 w 35"/>
                <a:gd name="T77" fmla="*/ 11 h 41"/>
                <a:gd name="T78" fmla="*/ 10 w 35"/>
                <a:gd name="T79" fmla="*/ 10 h 41"/>
                <a:gd name="T80" fmla="*/ 10 w 35"/>
                <a:gd name="T81" fmla="*/ 9 h 41"/>
                <a:gd name="T82" fmla="*/ 8 w 35"/>
                <a:gd name="T83" fmla="*/ 8 h 41"/>
                <a:gd name="T84" fmla="*/ 4 w 35"/>
                <a:gd name="T85" fmla="*/ 6 h 41"/>
                <a:gd name="T86" fmla="*/ 4 w 35"/>
                <a:gd name="T87" fmla="*/ 6 h 41"/>
                <a:gd name="T88" fmla="*/ 3 w 35"/>
                <a:gd name="T89" fmla="*/ 8 h 41"/>
                <a:gd name="T90" fmla="*/ 3 w 35"/>
                <a:gd name="T91" fmla="*/ 8 h 41"/>
                <a:gd name="T92" fmla="*/ 7 w 35"/>
                <a:gd name="T93" fmla="*/ 26 h 41"/>
                <a:gd name="T94" fmla="*/ 11 w 35"/>
                <a:gd name="T95" fmla="*/ 34 h 41"/>
                <a:gd name="T96" fmla="*/ 17 w 35"/>
                <a:gd name="T97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5" h="41">
                  <a:moveTo>
                    <a:pt x="17" y="41"/>
                  </a:moveTo>
                  <a:cubicBezTo>
                    <a:pt x="13" y="41"/>
                    <a:pt x="10" y="38"/>
                    <a:pt x="9" y="35"/>
                  </a:cubicBezTo>
                  <a:cubicBezTo>
                    <a:pt x="7" y="32"/>
                    <a:pt x="6" y="29"/>
                    <a:pt x="5" y="27"/>
                  </a:cubicBezTo>
                  <a:cubicBezTo>
                    <a:pt x="3" y="21"/>
                    <a:pt x="1" y="1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1" y="6"/>
                    <a:pt x="1" y="5"/>
                  </a:cubicBezTo>
                  <a:cubicBezTo>
                    <a:pt x="1" y="4"/>
                    <a:pt x="3" y="3"/>
                    <a:pt x="4" y="3"/>
                  </a:cubicBezTo>
                  <a:cubicBezTo>
                    <a:pt x="7" y="3"/>
                    <a:pt x="8" y="4"/>
                    <a:pt x="10" y="6"/>
                  </a:cubicBezTo>
                  <a:cubicBezTo>
                    <a:pt x="10" y="6"/>
                    <a:pt x="11" y="7"/>
                    <a:pt x="12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1" y="8"/>
                  </a:cubicBezTo>
                  <a:cubicBezTo>
                    <a:pt x="11" y="8"/>
                    <a:pt x="12" y="8"/>
                    <a:pt x="12" y="7"/>
                  </a:cubicBezTo>
                  <a:cubicBezTo>
                    <a:pt x="13" y="6"/>
                    <a:pt x="14" y="5"/>
                    <a:pt x="16" y="4"/>
                  </a:cubicBezTo>
                  <a:cubicBezTo>
                    <a:pt x="17" y="4"/>
                    <a:pt x="19" y="4"/>
                    <a:pt x="20" y="4"/>
                  </a:cubicBezTo>
                  <a:cubicBezTo>
                    <a:pt x="21" y="5"/>
                    <a:pt x="22" y="6"/>
                    <a:pt x="22" y="7"/>
                  </a:cubicBezTo>
                  <a:cubicBezTo>
                    <a:pt x="21" y="7"/>
                    <a:pt x="23" y="6"/>
                    <a:pt x="25" y="5"/>
                  </a:cubicBezTo>
                  <a:cubicBezTo>
                    <a:pt x="26" y="4"/>
                    <a:pt x="27" y="3"/>
                    <a:pt x="29" y="2"/>
                  </a:cubicBezTo>
                  <a:cubicBezTo>
                    <a:pt x="30" y="1"/>
                    <a:pt x="31" y="0"/>
                    <a:pt x="33" y="1"/>
                  </a:cubicBezTo>
                  <a:cubicBezTo>
                    <a:pt x="33" y="2"/>
                    <a:pt x="34" y="2"/>
                    <a:pt x="34" y="3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8"/>
                    <a:pt x="34" y="12"/>
                    <a:pt x="34" y="15"/>
                  </a:cubicBezTo>
                  <a:cubicBezTo>
                    <a:pt x="33" y="19"/>
                    <a:pt x="32" y="22"/>
                    <a:pt x="31" y="25"/>
                  </a:cubicBezTo>
                  <a:cubicBezTo>
                    <a:pt x="30" y="29"/>
                    <a:pt x="28" y="32"/>
                    <a:pt x="26" y="35"/>
                  </a:cubicBezTo>
                  <a:cubicBezTo>
                    <a:pt x="24" y="38"/>
                    <a:pt x="21" y="41"/>
                    <a:pt x="17" y="41"/>
                  </a:cubicBezTo>
                  <a:close/>
                  <a:moveTo>
                    <a:pt x="17" y="38"/>
                  </a:moveTo>
                  <a:cubicBezTo>
                    <a:pt x="20" y="38"/>
                    <a:pt x="22" y="36"/>
                    <a:pt x="24" y="33"/>
                  </a:cubicBezTo>
                  <a:cubicBezTo>
                    <a:pt x="26" y="31"/>
                    <a:pt x="27" y="28"/>
                    <a:pt x="28" y="24"/>
                  </a:cubicBezTo>
                  <a:cubicBezTo>
                    <a:pt x="30" y="18"/>
                    <a:pt x="32" y="11"/>
                    <a:pt x="32" y="5"/>
                  </a:cubicBezTo>
                  <a:cubicBezTo>
                    <a:pt x="32" y="5"/>
                    <a:pt x="32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1" y="4"/>
                    <a:pt x="30" y="4"/>
                  </a:cubicBezTo>
                  <a:cubicBezTo>
                    <a:pt x="29" y="5"/>
                    <a:pt x="28" y="6"/>
                    <a:pt x="26" y="7"/>
                  </a:cubicBezTo>
                  <a:cubicBezTo>
                    <a:pt x="26" y="8"/>
                    <a:pt x="25" y="8"/>
                    <a:pt x="24" y="9"/>
                  </a:cubicBezTo>
                  <a:cubicBezTo>
                    <a:pt x="24" y="9"/>
                    <a:pt x="23" y="9"/>
                    <a:pt x="22" y="9"/>
                  </a:cubicBezTo>
                  <a:cubicBezTo>
                    <a:pt x="22" y="10"/>
                    <a:pt x="20" y="9"/>
                    <a:pt x="20" y="9"/>
                  </a:cubicBezTo>
                  <a:cubicBezTo>
                    <a:pt x="19" y="7"/>
                    <a:pt x="19" y="7"/>
                    <a:pt x="17" y="7"/>
                  </a:cubicBezTo>
                  <a:cubicBezTo>
                    <a:pt x="16" y="7"/>
                    <a:pt x="15" y="8"/>
                    <a:pt x="14" y="10"/>
                  </a:cubicBezTo>
                  <a:cubicBezTo>
                    <a:pt x="13" y="10"/>
                    <a:pt x="13" y="10"/>
                    <a:pt x="12" y="11"/>
                  </a:cubicBezTo>
                  <a:cubicBezTo>
                    <a:pt x="11" y="11"/>
                    <a:pt x="10" y="10"/>
                    <a:pt x="10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8" y="8"/>
                    <a:pt x="8" y="8"/>
                  </a:cubicBezTo>
                  <a:cubicBezTo>
                    <a:pt x="7" y="7"/>
                    <a:pt x="5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14"/>
                    <a:pt x="5" y="20"/>
                    <a:pt x="7" y="26"/>
                  </a:cubicBezTo>
                  <a:cubicBezTo>
                    <a:pt x="8" y="28"/>
                    <a:pt x="9" y="31"/>
                    <a:pt x="11" y="34"/>
                  </a:cubicBezTo>
                  <a:cubicBezTo>
                    <a:pt x="13" y="36"/>
                    <a:pt x="15" y="38"/>
                    <a:pt x="17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51"/>
            <p:cNvSpPr/>
            <p:nvPr/>
          </p:nvSpPr>
          <p:spPr bwMode="auto">
            <a:xfrm>
              <a:off x="2741" y="1112"/>
              <a:ext cx="10" cy="78"/>
            </a:xfrm>
            <a:custGeom>
              <a:avLst/>
              <a:gdLst>
                <a:gd name="T0" fmla="*/ 4 w 4"/>
                <a:gd name="T1" fmla="*/ 1 h 33"/>
                <a:gd name="T2" fmla="*/ 3 w 4"/>
                <a:gd name="T3" fmla="*/ 32 h 33"/>
                <a:gd name="T4" fmla="*/ 3 w 4"/>
                <a:gd name="T5" fmla="*/ 33 h 33"/>
                <a:gd name="T6" fmla="*/ 1 w 4"/>
                <a:gd name="T7" fmla="*/ 32 h 33"/>
                <a:gd name="T8" fmla="*/ 2 w 4"/>
                <a:gd name="T9" fmla="*/ 1 h 33"/>
                <a:gd name="T10" fmla="*/ 3 w 4"/>
                <a:gd name="T11" fmla="*/ 0 h 33"/>
                <a:gd name="T12" fmla="*/ 4 w 4"/>
                <a:gd name="T13" fmla="*/ 1 h 33"/>
                <a:gd name="T14" fmla="*/ 4 w 4"/>
                <a:gd name="T1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3">
                  <a:moveTo>
                    <a:pt x="4" y="1"/>
                  </a:moveTo>
                  <a:cubicBezTo>
                    <a:pt x="3" y="12"/>
                    <a:pt x="2" y="22"/>
                    <a:pt x="3" y="32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2" y="33"/>
                    <a:pt x="2" y="33"/>
                    <a:pt x="1" y="32"/>
                  </a:cubicBezTo>
                  <a:cubicBezTo>
                    <a:pt x="0" y="22"/>
                    <a:pt x="1" y="1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52"/>
            <p:cNvSpPr/>
            <p:nvPr/>
          </p:nvSpPr>
          <p:spPr bwMode="auto">
            <a:xfrm>
              <a:off x="2632" y="1110"/>
              <a:ext cx="86" cy="69"/>
            </a:xfrm>
            <a:custGeom>
              <a:avLst/>
              <a:gdLst>
                <a:gd name="T0" fmla="*/ 22 w 36"/>
                <a:gd name="T1" fmla="*/ 29 h 29"/>
                <a:gd name="T2" fmla="*/ 7 w 36"/>
                <a:gd name="T3" fmla="*/ 25 h 29"/>
                <a:gd name="T4" fmla="*/ 0 w 36"/>
                <a:gd name="T5" fmla="*/ 12 h 29"/>
                <a:gd name="T6" fmla="*/ 0 w 36"/>
                <a:gd name="T7" fmla="*/ 11 h 29"/>
                <a:gd name="T8" fmla="*/ 1 w 36"/>
                <a:gd name="T9" fmla="*/ 10 h 29"/>
                <a:gd name="T10" fmla="*/ 33 w 36"/>
                <a:gd name="T11" fmla="*/ 15 h 29"/>
                <a:gd name="T12" fmla="*/ 33 w 36"/>
                <a:gd name="T13" fmla="*/ 17 h 29"/>
                <a:gd name="T14" fmla="*/ 31 w 36"/>
                <a:gd name="T15" fmla="*/ 17 h 29"/>
                <a:gd name="T16" fmla="*/ 3 w 36"/>
                <a:gd name="T17" fmla="*/ 12 h 29"/>
                <a:gd name="T18" fmla="*/ 9 w 36"/>
                <a:gd name="T19" fmla="*/ 23 h 29"/>
                <a:gd name="T20" fmla="*/ 34 w 36"/>
                <a:gd name="T21" fmla="*/ 24 h 29"/>
                <a:gd name="T22" fmla="*/ 36 w 36"/>
                <a:gd name="T23" fmla="*/ 26 h 29"/>
                <a:gd name="T24" fmla="*/ 35 w 36"/>
                <a:gd name="T25" fmla="*/ 27 h 29"/>
                <a:gd name="T26" fmla="*/ 22 w 36"/>
                <a:gd name="T2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29">
                  <a:moveTo>
                    <a:pt x="22" y="29"/>
                  </a:moveTo>
                  <a:cubicBezTo>
                    <a:pt x="16" y="29"/>
                    <a:pt x="11" y="28"/>
                    <a:pt x="7" y="25"/>
                  </a:cubicBezTo>
                  <a:cubicBezTo>
                    <a:pt x="0" y="20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8" y="0"/>
                    <a:pt x="33" y="15"/>
                    <a:pt x="33" y="15"/>
                  </a:cubicBezTo>
                  <a:cubicBezTo>
                    <a:pt x="34" y="16"/>
                    <a:pt x="34" y="17"/>
                    <a:pt x="33" y="17"/>
                  </a:cubicBezTo>
                  <a:cubicBezTo>
                    <a:pt x="33" y="18"/>
                    <a:pt x="32" y="18"/>
                    <a:pt x="31" y="17"/>
                  </a:cubicBezTo>
                  <a:cubicBezTo>
                    <a:pt x="31" y="17"/>
                    <a:pt x="18" y="4"/>
                    <a:pt x="3" y="12"/>
                  </a:cubicBezTo>
                  <a:cubicBezTo>
                    <a:pt x="3" y="14"/>
                    <a:pt x="4" y="19"/>
                    <a:pt x="9" y="23"/>
                  </a:cubicBezTo>
                  <a:cubicBezTo>
                    <a:pt x="14" y="27"/>
                    <a:pt x="23" y="27"/>
                    <a:pt x="34" y="24"/>
                  </a:cubicBezTo>
                  <a:cubicBezTo>
                    <a:pt x="35" y="24"/>
                    <a:pt x="36" y="25"/>
                    <a:pt x="36" y="26"/>
                  </a:cubicBezTo>
                  <a:cubicBezTo>
                    <a:pt x="36" y="26"/>
                    <a:pt x="36" y="27"/>
                    <a:pt x="35" y="27"/>
                  </a:cubicBezTo>
                  <a:cubicBezTo>
                    <a:pt x="30" y="29"/>
                    <a:pt x="26" y="29"/>
                    <a:pt x="2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53"/>
            <p:cNvSpPr/>
            <p:nvPr/>
          </p:nvSpPr>
          <p:spPr bwMode="auto">
            <a:xfrm>
              <a:off x="2610" y="1171"/>
              <a:ext cx="127" cy="81"/>
            </a:xfrm>
            <a:custGeom>
              <a:avLst/>
              <a:gdLst>
                <a:gd name="T0" fmla="*/ 30 w 53"/>
                <a:gd name="T1" fmla="*/ 3 h 34"/>
                <a:gd name="T2" fmla="*/ 21 w 53"/>
                <a:gd name="T3" fmla="*/ 6 h 34"/>
                <a:gd name="T4" fmla="*/ 13 w 53"/>
                <a:gd name="T5" fmla="*/ 12 h 34"/>
                <a:gd name="T6" fmla="*/ 7 w 53"/>
                <a:gd name="T7" fmla="*/ 19 h 34"/>
                <a:gd name="T8" fmla="*/ 3 w 53"/>
                <a:gd name="T9" fmla="*/ 28 h 34"/>
                <a:gd name="T10" fmla="*/ 2 w 53"/>
                <a:gd name="T11" fmla="*/ 26 h 34"/>
                <a:gd name="T12" fmla="*/ 15 w 53"/>
                <a:gd name="T13" fmla="*/ 31 h 34"/>
                <a:gd name="T14" fmla="*/ 29 w 53"/>
                <a:gd name="T15" fmla="*/ 28 h 34"/>
                <a:gd name="T16" fmla="*/ 50 w 53"/>
                <a:gd name="T17" fmla="*/ 8 h 34"/>
                <a:gd name="T18" fmla="*/ 50 w 53"/>
                <a:gd name="T19" fmla="*/ 8 h 34"/>
                <a:gd name="T20" fmla="*/ 52 w 53"/>
                <a:gd name="T21" fmla="*/ 7 h 34"/>
                <a:gd name="T22" fmla="*/ 53 w 53"/>
                <a:gd name="T23" fmla="*/ 9 h 34"/>
                <a:gd name="T24" fmla="*/ 53 w 53"/>
                <a:gd name="T25" fmla="*/ 9 h 34"/>
                <a:gd name="T26" fmla="*/ 30 w 53"/>
                <a:gd name="T27" fmla="*/ 30 h 34"/>
                <a:gd name="T28" fmla="*/ 15 w 53"/>
                <a:gd name="T29" fmla="*/ 34 h 34"/>
                <a:gd name="T30" fmla="*/ 0 w 53"/>
                <a:gd name="T31" fmla="*/ 28 h 34"/>
                <a:gd name="T32" fmla="*/ 0 w 53"/>
                <a:gd name="T33" fmla="*/ 28 h 34"/>
                <a:gd name="T34" fmla="*/ 0 w 53"/>
                <a:gd name="T35" fmla="*/ 27 h 34"/>
                <a:gd name="T36" fmla="*/ 5 w 53"/>
                <a:gd name="T37" fmla="*/ 18 h 34"/>
                <a:gd name="T38" fmla="*/ 11 w 53"/>
                <a:gd name="T39" fmla="*/ 10 h 34"/>
                <a:gd name="T40" fmla="*/ 20 w 53"/>
                <a:gd name="T41" fmla="*/ 4 h 34"/>
                <a:gd name="T42" fmla="*/ 29 w 53"/>
                <a:gd name="T43" fmla="*/ 0 h 34"/>
                <a:gd name="T44" fmla="*/ 31 w 53"/>
                <a:gd name="T45" fmla="*/ 1 h 34"/>
                <a:gd name="T46" fmla="*/ 30 w 53"/>
                <a:gd name="T47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3" h="34">
                  <a:moveTo>
                    <a:pt x="30" y="3"/>
                  </a:moveTo>
                  <a:cubicBezTo>
                    <a:pt x="27" y="4"/>
                    <a:pt x="24" y="5"/>
                    <a:pt x="21" y="6"/>
                  </a:cubicBezTo>
                  <a:cubicBezTo>
                    <a:pt x="18" y="8"/>
                    <a:pt x="16" y="10"/>
                    <a:pt x="13" y="12"/>
                  </a:cubicBezTo>
                  <a:cubicBezTo>
                    <a:pt x="11" y="14"/>
                    <a:pt x="9" y="17"/>
                    <a:pt x="7" y="19"/>
                  </a:cubicBezTo>
                  <a:cubicBezTo>
                    <a:pt x="5" y="22"/>
                    <a:pt x="4" y="25"/>
                    <a:pt x="3" y="28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6" y="29"/>
                    <a:pt x="10" y="31"/>
                    <a:pt x="15" y="31"/>
                  </a:cubicBezTo>
                  <a:cubicBezTo>
                    <a:pt x="20" y="31"/>
                    <a:pt x="25" y="30"/>
                    <a:pt x="29" y="28"/>
                  </a:cubicBezTo>
                  <a:cubicBezTo>
                    <a:pt x="38" y="24"/>
                    <a:pt x="46" y="17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7"/>
                    <a:pt x="51" y="7"/>
                    <a:pt x="52" y="7"/>
                  </a:cubicBezTo>
                  <a:cubicBezTo>
                    <a:pt x="53" y="7"/>
                    <a:pt x="53" y="8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8" y="19"/>
                    <a:pt x="40" y="26"/>
                    <a:pt x="30" y="30"/>
                  </a:cubicBezTo>
                  <a:cubicBezTo>
                    <a:pt x="26" y="32"/>
                    <a:pt x="21" y="34"/>
                    <a:pt x="15" y="34"/>
                  </a:cubicBezTo>
                  <a:cubicBezTo>
                    <a:pt x="10" y="34"/>
                    <a:pt x="4" y="32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4"/>
                    <a:pt x="3" y="21"/>
                    <a:pt x="5" y="18"/>
                  </a:cubicBezTo>
                  <a:cubicBezTo>
                    <a:pt x="7" y="15"/>
                    <a:pt x="9" y="12"/>
                    <a:pt x="11" y="10"/>
                  </a:cubicBezTo>
                  <a:cubicBezTo>
                    <a:pt x="14" y="8"/>
                    <a:pt x="17" y="6"/>
                    <a:pt x="20" y="4"/>
                  </a:cubicBezTo>
                  <a:cubicBezTo>
                    <a:pt x="23" y="2"/>
                    <a:pt x="26" y="1"/>
                    <a:pt x="29" y="0"/>
                  </a:cubicBezTo>
                  <a:cubicBezTo>
                    <a:pt x="30" y="0"/>
                    <a:pt x="31" y="1"/>
                    <a:pt x="31" y="1"/>
                  </a:cubicBezTo>
                  <a:cubicBezTo>
                    <a:pt x="31" y="2"/>
                    <a:pt x="31" y="3"/>
                    <a:pt x="3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54"/>
            <p:cNvSpPr/>
            <p:nvPr/>
          </p:nvSpPr>
          <p:spPr bwMode="auto">
            <a:xfrm>
              <a:off x="2718" y="1181"/>
              <a:ext cx="66" cy="128"/>
            </a:xfrm>
            <a:custGeom>
              <a:avLst/>
              <a:gdLst>
                <a:gd name="T0" fmla="*/ 8 w 28"/>
                <a:gd name="T1" fmla="*/ 5 h 54"/>
                <a:gd name="T2" fmla="*/ 4 w 28"/>
                <a:gd name="T3" fmla="*/ 18 h 54"/>
                <a:gd name="T4" fmla="*/ 4 w 28"/>
                <a:gd name="T5" fmla="*/ 31 h 54"/>
                <a:gd name="T6" fmla="*/ 9 w 28"/>
                <a:gd name="T7" fmla="*/ 43 h 54"/>
                <a:gd name="T8" fmla="*/ 19 w 28"/>
                <a:gd name="T9" fmla="*/ 51 h 54"/>
                <a:gd name="T10" fmla="*/ 18 w 28"/>
                <a:gd name="T11" fmla="*/ 52 h 54"/>
                <a:gd name="T12" fmla="*/ 25 w 28"/>
                <a:gd name="T13" fmla="*/ 26 h 54"/>
                <a:gd name="T14" fmla="*/ 23 w 28"/>
                <a:gd name="T15" fmla="*/ 13 h 54"/>
                <a:gd name="T16" fmla="*/ 16 w 28"/>
                <a:gd name="T17" fmla="*/ 2 h 54"/>
                <a:gd name="T18" fmla="*/ 16 w 28"/>
                <a:gd name="T19" fmla="*/ 2 h 54"/>
                <a:gd name="T20" fmla="*/ 16 w 28"/>
                <a:gd name="T21" fmla="*/ 0 h 54"/>
                <a:gd name="T22" fmla="*/ 18 w 28"/>
                <a:gd name="T23" fmla="*/ 0 h 54"/>
                <a:gd name="T24" fmla="*/ 18 w 28"/>
                <a:gd name="T25" fmla="*/ 0 h 54"/>
                <a:gd name="T26" fmla="*/ 25 w 28"/>
                <a:gd name="T27" fmla="*/ 13 h 54"/>
                <a:gd name="T28" fmla="*/ 28 w 28"/>
                <a:gd name="T29" fmla="*/ 26 h 54"/>
                <a:gd name="T30" fmla="*/ 26 w 28"/>
                <a:gd name="T31" fmla="*/ 40 h 54"/>
                <a:gd name="T32" fmla="*/ 20 w 28"/>
                <a:gd name="T33" fmla="*/ 53 h 54"/>
                <a:gd name="T34" fmla="*/ 19 w 28"/>
                <a:gd name="T35" fmla="*/ 54 h 54"/>
                <a:gd name="T36" fmla="*/ 18 w 28"/>
                <a:gd name="T37" fmla="*/ 54 h 54"/>
                <a:gd name="T38" fmla="*/ 7 w 28"/>
                <a:gd name="T39" fmla="*/ 45 h 54"/>
                <a:gd name="T40" fmla="*/ 1 w 28"/>
                <a:gd name="T41" fmla="*/ 32 h 54"/>
                <a:gd name="T42" fmla="*/ 1 w 28"/>
                <a:gd name="T43" fmla="*/ 17 h 54"/>
                <a:gd name="T44" fmla="*/ 5 w 28"/>
                <a:gd name="T45" fmla="*/ 4 h 54"/>
                <a:gd name="T46" fmla="*/ 7 w 28"/>
                <a:gd name="T47" fmla="*/ 3 h 54"/>
                <a:gd name="T48" fmla="*/ 8 w 28"/>
                <a:gd name="T49" fmla="*/ 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" h="54">
                  <a:moveTo>
                    <a:pt x="8" y="5"/>
                  </a:moveTo>
                  <a:cubicBezTo>
                    <a:pt x="5" y="9"/>
                    <a:pt x="4" y="13"/>
                    <a:pt x="4" y="18"/>
                  </a:cubicBezTo>
                  <a:cubicBezTo>
                    <a:pt x="3" y="22"/>
                    <a:pt x="3" y="27"/>
                    <a:pt x="4" y="31"/>
                  </a:cubicBezTo>
                  <a:cubicBezTo>
                    <a:pt x="5" y="35"/>
                    <a:pt x="7" y="40"/>
                    <a:pt x="9" y="43"/>
                  </a:cubicBezTo>
                  <a:cubicBezTo>
                    <a:pt x="12" y="47"/>
                    <a:pt x="15" y="50"/>
                    <a:pt x="19" y="51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22" y="44"/>
                    <a:pt x="25" y="35"/>
                    <a:pt x="25" y="26"/>
                  </a:cubicBezTo>
                  <a:cubicBezTo>
                    <a:pt x="25" y="22"/>
                    <a:pt x="24" y="18"/>
                    <a:pt x="23" y="13"/>
                  </a:cubicBezTo>
                  <a:cubicBezTo>
                    <a:pt x="21" y="9"/>
                    <a:pt x="19" y="6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6" y="1"/>
                    <a:pt x="16" y="0"/>
                  </a:cubicBezTo>
                  <a:cubicBezTo>
                    <a:pt x="17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4"/>
                    <a:pt x="24" y="8"/>
                    <a:pt x="25" y="13"/>
                  </a:cubicBezTo>
                  <a:cubicBezTo>
                    <a:pt x="27" y="17"/>
                    <a:pt x="28" y="22"/>
                    <a:pt x="28" y="26"/>
                  </a:cubicBezTo>
                  <a:cubicBezTo>
                    <a:pt x="28" y="31"/>
                    <a:pt x="27" y="36"/>
                    <a:pt x="26" y="40"/>
                  </a:cubicBezTo>
                  <a:cubicBezTo>
                    <a:pt x="24" y="45"/>
                    <a:pt x="22" y="49"/>
                    <a:pt x="20" y="53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14" y="52"/>
                    <a:pt x="10" y="49"/>
                    <a:pt x="7" y="45"/>
                  </a:cubicBezTo>
                  <a:cubicBezTo>
                    <a:pt x="4" y="41"/>
                    <a:pt x="2" y="36"/>
                    <a:pt x="1" y="32"/>
                  </a:cubicBezTo>
                  <a:cubicBezTo>
                    <a:pt x="1" y="27"/>
                    <a:pt x="0" y="22"/>
                    <a:pt x="1" y="17"/>
                  </a:cubicBezTo>
                  <a:cubicBezTo>
                    <a:pt x="2" y="13"/>
                    <a:pt x="3" y="8"/>
                    <a:pt x="5" y="4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8" y="4"/>
                    <a:pt x="8" y="4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55"/>
            <p:cNvSpPr/>
            <p:nvPr/>
          </p:nvSpPr>
          <p:spPr bwMode="auto">
            <a:xfrm>
              <a:off x="2756" y="1148"/>
              <a:ext cx="117" cy="66"/>
            </a:xfrm>
            <a:custGeom>
              <a:avLst/>
              <a:gdLst>
                <a:gd name="T0" fmla="*/ 5 w 49"/>
                <a:gd name="T1" fmla="*/ 3 h 28"/>
                <a:gd name="T2" fmla="*/ 17 w 49"/>
                <a:gd name="T3" fmla="*/ 0 h 28"/>
                <a:gd name="T4" fmla="*/ 30 w 49"/>
                <a:gd name="T5" fmla="*/ 1 h 28"/>
                <a:gd name="T6" fmla="*/ 41 w 49"/>
                <a:gd name="T7" fmla="*/ 6 h 28"/>
                <a:gd name="T8" fmla="*/ 49 w 49"/>
                <a:gd name="T9" fmla="*/ 16 h 28"/>
                <a:gd name="T10" fmla="*/ 49 w 49"/>
                <a:gd name="T11" fmla="*/ 17 h 28"/>
                <a:gd name="T12" fmla="*/ 49 w 49"/>
                <a:gd name="T13" fmla="*/ 17 h 28"/>
                <a:gd name="T14" fmla="*/ 37 w 49"/>
                <a:gd name="T15" fmla="*/ 24 h 28"/>
                <a:gd name="T16" fmla="*/ 24 w 49"/>
                <a:gd name="T17" fmla="*/ 28 h 28"/>
                <a:gd name="T18" fmla="*/ 11 w 49"/>
                <a:gd name="T19" fmla="*/ 25 h 28"/>
                <a:gd name="T20" fmla="*/ 0 w 49"/>
                <a:gd name="T21" fmla="*/ 16 h 28"/>
                <a:gd name="T22" fmla="*/ 0 w 49"/>
                <a:gd name="T23" fmla="*/ 14 h 28"/>
                <a:gd name="T24" fmla="*/ 2 w 49"/>
                <a:gd name="T25" fmla="*/ 14 h 28"/>
                <a:gd name="T26" fmla="*/ 2 w 49"/>
                <a:gd name="T27" fmla="*/ 14 h 28"/>
                <a:gd name="T28" fmla="*/ 2 w 49"/>
                <a:gd name="T29" fmla="*/ 14 h 28"/>
                <a:gd name="T30" fmla="*/ 12 w 49"/>
                <a:gd name="T31" fmla="*/ 22 h 28"/>
                <a:gd name="T32" fmla="*/ 24 w 49"/>
                <a:gd name="T33" fmla="*/ 25 h 28"/>
                <a:gd name="T34" fmla="*/ 47 w 49"/>
                <a:gd name="T35" fmla="*/ 16 h 28"/>
                <a:gd name="T36" fmla="*/ 47 w 49"/>
                <a:gd name="T37" fmla="*/ 17 h 28"/>
                <a:gd name="T38" fmla="*/ 40 w 49"/>
                <a:gd name="T39" fmla="*/ 7 h 28"/>
                <a:gd name="T40" fmla="*/ 29 w 49"/>
                <a:gd name="T41" fmla="*/ 3 h 28"/>
                <a:gd name="T42" fmla="*/ 6 w 49"/>
                <a:gd name="T43" fmla="*/ 6 h 28"/>
                <a:gd name="T44" fmla="*/ 6 w 49"/>
                <a:gd name="T45" fmla="*/ 6 h 28"/>
                <a:gd name="T46" fmla="*/ 4 w 49"/>
                <a:gd name="T47" fmla="*/ 5 h 28"/>
                <a:gd name="T48" fmla="*/ 5 w 49"/>
                <a:gd name="T49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9" h="28">
                  <a:moveTo>
                    <a:pt x="5" y="3"/>
                  </a:moveTo>
                  <a:cubicBezTo>
                    <a:pt x="9" y="2"/>
                    <a:pt x="13" y="1"/>
                    <a:pt x="17" y="0"/>
                  </a:cubicBezTo>
                  <a:cubicBezTo>
                    <a:pt x="21" y="0"/>
                    <a:pt x="26" y="0"/>
                    <a:pt x="30" y="1"/>
                  </a:cubicBezTo>
                  <a:cubicBezTo>
                    <a:pt x="34" y="1"/>
                    <a:pt x="38" y="3"/>
                    <a:pt x="41" y="6"/>
                  </a:cubicBezTo>
                  <a:cubicBezTo>
                    <a:pt x="45" y="8"/>
                    <a:pt x="47" y="12"/>
                    <a:pt x="49" y="16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5" y="20"/>
                    <a:pt x="42" y="23"/>
                    <a:pt x="37" y="24"/>
                  </a:cubicBezTo>
                  <a:cubicBezTo>
                    <a:pt x="33" y="26"/>
                    <a:pt x="29" y="28"/>
                    <a:pt x="24" y="28"/>
                  </a:cubicBezTo>
                  <a:cubicBezTo>
                    <a:pt x="20" y="28"/>
                    <a:pt x="15" y="27"/>
                    <a:pt x="11" y="25"/>
                  </a:cubicBezTo>
                  <a:cubicBezTo>
                    <a:pt x="7" y="23"/>
                    <a:pt x="3" y="19"/>
                    <a:pt x="0" y="16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5" y="17"/>
                    <a:pt x="8" y="20"/>
                    <a:pt x="12" y="22"/>
                  </a:cubicBezTo>
                  <a:cubicBezTo>
                    <a:pt x="16" y="24"/>
                    <a:pt x="20" y="25"/>
                    <a:pt x="24" y="25"/>
                  </a:cubicBezTo>
                  <a:cubicBezTo>
                    <a:pt x="33" y="25"/>
                    <a:pt x="41" y="21"/>
                    <a:pt x="47" y="16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5" y="13"/>
                    <a:pt x="43" y="10"/>
                    <a:pt x="40" y="7"/>
                  </a:cubicBezTo>
                  <a:cubicBezTo>
                    <a:pt x="37" y="5"/>
                    <a:pt x="33" y="4"/>
                    <a:pt x="29" y="3"/>
                  </a:cubicBezTo>
                  <a:cubicBezTo>
                    <a:pt x="22" y="2"/>
                    <a:pt x="13" y="3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4" y="6"/>
                    <a:pt x="4" y="5"/>
                  </a:cubicBezTo>
                  <a:cubicBezTo>
                    <a:pt x="4" y="4"/>
                    <a:pt x="4" y="4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56"/>
            <p:cNvSpPr/>
            <p:nvPr/>
          </p:nvSpPr>
          <p:spPr bwMode="auto">
            <a:xfrm>
              <a:off x="2773" y="1098"/>
              <a:ext cx="54" cy="54"/>
            </a:xfrm>
            <a:custGeom>
              <a:avLst/>
              <a:gdLst>
                <a:gd name="T0" fmla="*/ 1 w 23"/>
                <a:gd name="T1" fmla="*/ 10 h 23"/>
                <a:gd name="T2" fmla="*/ 5 w 23"/>
                <a:gd name="T3" fmla="*/ 6 h 23"/>
                <a:gd name="T4" fmla="*/ 10 w 23"/>
                <a:gd name="T5" fmla="*/ 3 h 23"/>
                <a:gd name="T6" fmla="*/ 21 w 23"/>
                <a:gd name="T7" fmla="*/ 0 h 23"/>
                <a:gd name="T8" fmla="*/ 22 w 23"/>
                <a:gd name="T9" fmla="*/ 0 h 23"/>
                <a:gd name="T10" fmla="*/ 22 w 23"/>
                <a:gd name="T11" fmla="*/ 1 h 23"/>
                <a:gd name="T12" fmla="*/ 21 w 23"/>
                <a:gd name="T13" fmla="*/ 14 h 23"/>
                <a:gd name="T14" fmla="*/ 17 w 23"/>
                <a:gd name="T15" fmla="*/ 19 h 23"/>
                <a:gd name="T16" fmla="*/ 11 w 23"/>
                <a:gd name="T17" fmla="*/ 23 h 23"/>
                <a:gd name="T18" fmla="*/ 10 w 23"/>
                <a:gd name="T19" fmla="*/ 23 h 23"/>
                <a:gd name="T20" fmla="*/ 10 w 23"/>
                <a:gd name="T21" fmla="*/ 21 h 23"/>
                <a:gd name="T22" fmla="*/ 10 w 23"/>
                <a:gd name="T23" fmla="*/ 21 h 23"/>
                <a:gd name="T24" fmla="*/ 10 w 23"/>
                <a:gd name="T25" fmla="*/ 21 h 23"/>
                <a:gd name="T26" fmla="*/ 19 w 23"/>
                <a:gd name="T27" fmla="*/ 13 h 23"/>
                <a:gd name="T28" fmla="*/ 20 w 23"/>
                <a:gd name="T29" fmla="*/ 2 h 23"/>
                <a:gd name="T30" fmla="*/ 21 w 23"/>
                <a:gd name="T31" fmla="*/ 3 h 23"/>
                <a:gd name="T32" fmla="*/ 11 w 23"/>
                <a:gd name="T33" fmla="*/ 5 h 23"/>
                <a:gd name="T34" fmla="*/ 6 w 23"/>
                <a:gd name="T35" fmla="*/ 8 h 23"/>
                <a:gd name="T36" fmla="*/ 3 w 23"/>
                <a:gd name="T37" fmla="*/ 12 h 23"/>
                <a:gd name="T38" fmla="*/ 3 w 23"/>
                <a:gd name="T39" fmla="*/ 12 h 23"/>
                <a:gd name="T40" fmla="*/ 1 w 23"/>
                <a:gd name="T41" fmla="*/ 12 h 23"/>
                <a:gd name="T42" fmla="*/ 1 w 23"/>
                <a:gd name="T43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3">
                  <a:moveTo>
                    <a:pt x="1" y="10"/>
                  </a:moveTo>
                  <a:cubicBezTo>
                    <a:pt x="2" y="9"/>
                    <a:pt x="3" y="7"/>
                    <a:pt x="5" y="6"/>
                  </a:cubicBezTo>
                  <a:cubicBezTo>
                    <a:pt x="6" y="5"/>
                    <a:pt x="8" y="3"/>
                    <a:pt x="10" y="3"/>
                  </a:cubicBezTo>
                  <a:cubicBezTo>
                    <a:pt x="13" y="1"/>
                    <a:pt x="17" y="0"/>
                    <a:pt x="2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3" y="5"/>
                    <a:pt x="23" y="10"/>
                    <a:pt x="21" y="14"/>
                  </a:cubicBezTo>
                  <a:cubicBezTo>
                    <a:pt x="20" y="16"/>
                    <a:pt x="19" y="18"/>
                    <a:pt x="17" y="19"/>
                  </a:cubicBezTo>
                  <a:cubicBezTo>
                    <a:pt x="15" y="21"/>
                    <a:pt x="13" y="22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9" y="22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4" y="19"/>
                    <a:pt x="17" y="17"/>
                    <a:pt x="19" y="13"/>
                  </a:cubicBezTo>
                  <a:cubicBezTo>
                    <a:pt x="20" y="10"/>
                    <a:pt x="20" y="5"/>
                    <a:pt x="20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8" y="3"/>
                    <a:pt x="14" y="3"/>
                    <a:pt x="11" y="5"/>
                  </a:cubicBezTo>
                  <a:cubicBezTo>
                    <a:pt x="9" y="6"/>
                    <a:pt x="8" y="7"/>
                    <a:pt x="6" y="8"/>
                  </a:cubicBezTo>
                  <a:cubicBezTo>
                    <a:pt x="5" y="9"/>
                    <a:pt x="4" y="10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0" y="12"/>
                    <a:pt x="0" y="11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57"/>
            <p:cNvSpPr/>
            <p:nvPr/>
          </p:nvSpPr>
          <p:spPr bwMode="auto">
            <a:xfrm>
              <a:off x="2634" y="1138"/>
              <a:ext cx="84" cy="33"/>
            </a:xfrm>
            <a:custGeom>
              <a:avLst/>
              <a:gdLst>
                <a:gd name="T0" fmla="*/ 34 w 35"/>
                <a:gd name="T1" fmla="*/ 14 h 14"/>
                <a:gd name="T2" fmla="*/ 33 w 35"/>
                <a:gd name="T3" fmla="*/ 13 h 14"/>
                <a:gd name="T4" fmla="*/ 1 w 35"/>
                <a:gd name="T5" fmla="*/ 2 h 14"/>
                <a:gd name="T6" fmla="*/ 0 w 35"/>
                <a:gd name="T7" fmla="*/ 1 h 14"/>
                <a:gd name="T8" fmla="*/ 1 w 35"/>
                <a:gd name="T9" fmla="*/ 0 h 14"/>
                <a:gd name="T10" fmla="*/ 34 w 35"/>
                <a:gd name="T11" fmla="*/ 12 h 14"/>
                <a:gd name="T12" fmla="*/ 35 w 35"/>
                <a:gd name="T13" fmla="*/ 13 h 14"/>
                <a:gd name="T14" fmla="*/ 34 w 35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4">
                  <a:moveTo>
                    <a:pt x="34" y="14"/>
                  </a:moveTo>
                  <a:cubicBezTo>
                    <a:pt x="34" y="14"/>
                    <a:pt x="33" y="14"/>
                    <a:pt x="33" y="13"/>
                  </a:cubicBezTo>
                  <a:cubicBezTo>
                    <a:pt x="19" y="4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2" y="0"/>
                    <a:pt x="20" y="2"/>
                    <a:pt x="34" y="12"/>
                  </a:cubicBezTo>
                  <a:cubicBezTo>
                    <a:pt x="35" y="12"/>
                    <a:pt x="35" y="13"/>
                    <a:pt x="35" y="13"/>
                  </a:cubicBezTo>
                  <a:cubicBezTo>
                    <a:pt x="34" y="13"/>
                    <a:pt x="34" y="14"/>
                    <a:pt x="3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58"/>
            <p:cNvSpPr/>
            <p:nvPr/>
          </p:nvSpPr>
          <p:spPr bwMode="auto">
            <a:xfrm>
              <a:off x="2610" y="1181"/>
              <a:ext cx="115" cy="57"/>
            </a:xfrm>
            <a:custGeom>
              <a:avLst/>
              <a:gdLst>
                <a:gd name="T0" fmla="*/ 1 w 48"/>
                <a:gd name="T1" fmla="*/ 22 h 24"/>
                <a:gd name="T2" fmla="*/ 25 w 48"/>
                <a:gd name="T3" fmla="*/ 14 h 24"/>
                <a:gd name="T4" fmla="*/ 47 w 48"/>
                <a:gd name="T5" fmla="*/ 0 h 24"/>
                <a:gd name="T6" fmla="*/ 48 w 48"/>
                <a:gd name="T7" fmla="*/ 0 h 24"/>
                <a:gd name="T8" fmla="*/ 48 w 48"/>
                <a:gd name="T9" fmla="*/ 2 h 24"/>
                <a:gd name="T10" fmla="*/ 26 w 48"/>
                <a:gd name="T11" fmla="*/ 16 h 24"/>
                <a:gd name="T12" fmla="*/ 1 w 48"/>
                <a:gd name="T13" fmla="*/ 24 h 24"/>
                <a:gd name="T14" fmla="*/ 0 w 48"/>
                <a:gd name="T15" fmla="*/ 24 h 24"/>
                <a:gd name="T16" fmla="*/ 1 w 48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4">
                  <a:moveTo>
                    <a:pt x="1" y="22"/>
                  </a:moveTo>
                  <a:cubicBezTo>
                    <a:pt x="9" y="20"/>
                    <a:pt x="17" y="18"/>
                    <a:pt x="25" y="14"/>
                  </a:cubicBezTo>
                  <a:cubicBezTo>
                    <a:pt x="33" y="10"/>
                    <a:pt x="40" y="6"/>
                    <a:pt x="47" y="0"/>
                  </a:cubicBezTo>
                  <a:cubicBezTo>
                    <a:pt x="47" y="0"/>
                    <a:pt x="48" y="0"/>
                    <a:pt x="48" y="0"/>
                  </a:cubicBezTo>
                  <a:cubicBezTo>
                    <a:pt x="48" y="0"/>
                    <a:pt x="48" y="1"/>
                    <a:pt x="48" y="2"/>
                  </a:cubicBezTo>
                  <a:cubicBezTo>
                    <a:pt x="41" y="7"/>
                    <a:pt x="34" y="12"/>
                    <a:pt x="26" y="16"/>
                  </a:cubicBezTo>
                  <a:cubicBezTo>
                    <a:pt x="18" y="19"/>
                    <a:pt x="10" y="22"/>
                    <a:pt x="1" y="24"/>
                  </a:cubicBezTo>
                  <a:cubicBezTo>
                    <a:pt x="1" y="24"/>
                    <a:pt x="0" y="24"/>
                    <a:pt x="0" y="24"/>
                  </a:cubicBezTo>
                  <a:cubicBezTo>
                    <a:pt x="0" y="23"/>
                    <a:pt x="0" y="23"/>
                    <a:pt x="1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59"/>
            <p:cNvSpPr/>
            <p:nvPr/>
          </p:nvSpPr>
          <p:spPr bwMode="auto">
            <a:xfrm>
              <a:off x="2744" y="1207"/>
              <a:ext cx="21" cy="102"/>
            </a:xfrm>
            <a:custGeom>
              <a:avLst/>
              <a:gdLst>
                <a:gd name="T0" fmla="*/ 7 w 9"/>
                <a:gd name="T1" fmla="*/ 42 h 43"/>
                <a:gd name="T2" fmla="*/ 2 w 9"/>
                <a:gd name="T3" fmla="*/ 22 h 43"/>
                <a:gd name="T4" fmla="*/ 1 w 9"/>
                <a:gd name="T5" fmla="*/ 1 h 43"/>
                <a:gd name="T6" fmla="*/ 2 w 9"/>
                <a:gd name="T7" fmla="*/ 0 h 43"/>
                <a:gd name="T8" fmla="*/ 3 w 9"/>
                <a:gd name="T9" fmla="*/ 1 h 43"/>
                <a:gd name="T10" fmla="*/ 4 w 9"/>
                <a:gd name="T11" fmla="*/ 21 h 43"/>
                <a:gd name="T12" fmla="*/ 9 w 9"/>
                <a:gd name="T13" fmla="*/ 41 h 43"/>
                <a:gd name="T14" fmla="*/ 9 w 9"/>
                <a:gd name="T15" fmla="*/ 41 h 43"/>
                <a:gd name="T16" fmla="*/ 8 w 9"/>
                <a:gd name="T17" fmla="*/ 42 h 43"/>
                <a:gd name="T18" fmla="*/ 7 w 9"/>
                <a:gd name="T19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43">
                  <a:moveTo>
                    <a:pt x="7" y="42"/>
                  </a:moveTo>
                  <a:cubicBezTo>
                    <a:pt x="4" y="35"/>
                    <a:pt x="3" y="29"/>
                    <a:pt x="2" y="22"/>
                  </a:cubicBezTo>
                  <a:cubicBezTo>
                    <a:pt x="1" y="15"/>
                    <a:pt x="0" y="8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2" y="8"/>
                    <a:pt x="3" y="15"/>
                    <a:pt x="4" y="21"/>
                  </a:cubicBezTo>
                  <a:cubicBezTo>
                    <a:pt x="5" y="28"/>
                    <a:pt x="6" y="35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2"/>
                    <a:pt x="9" y="42"/>
                    <a:pt x="8" y="42"/>
                  </a:cubicBezTo>
                  <a:cubicBezTo>
                    <a:pt x="8" y="43"/>
                    <a:pt x="7" y="42"/>
                    <a:pt x="7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60"/>
            <p:cNvSpPr/>
            <p:nvPr/>
          </p:nvSpPr>
          <p:spPr bwMode="auto">
            <a:xfrm>
              <a:off x="2763" y="1169"/>
              <a:ext cx="107" cy="19"/>
            </a:xfrm>
            <a:custGeom>
              <a:avLst/>
              <a:gdLst>
                <a:gd name="T0" fmla="*/ 1 w 45"/>
                <a:gd name="T1" fmla="*/ 1 h 8"/>
                <a:gd name="T2" fmla="*/ 23 w 45"/>
                <a:gd name="T3" fmla="*/ 2 h 8"/>
                <a:gd name="T4" fmla="*/ 44 w 45"/>
                <a:gd name="T5" fmla="*/ 7 h 8"/>
                <a:gd name="T6" fmla="*/ 44 w 45"/>
                <a:gd name="T7" fmla="*/ 8 h 8"/>
                <a:gd name="T8" fmla="*/ 44 w 45"/>
                <a:gd name="T9" fmla="*/ 8 h 8"/>
                <a:gd name="T10" fmla="*/ 44 w 45"/>
                <a:gd name="T11" fmla="*/ 8 h 8"/>
                <a:gd name="T12" fmla="*/ 22 w 45"/>
                <a:gd name="T13" fmla="*/ 3 h 8"/>
                <a:gd name="T14" fmla="*/ 1 w 45"/>
                <a:gd name="T15" fmla="*/ 3 h 8"/>
                <a:gd name="T16" fmla="*/ 1 w 45"/>
                <a:gd name="T17" fmla="*/ 3 h 8"/>
                <a:gd name="T18" fmla="*/ 0 w 45"/>
                <a:gd name="T19" fmla="*/ 2 h 8"/>
                <a:gd name="T20" fmla="*/ 1 w 45"/>
                <a:gd name="T21" fmla="*/ 1 h 8"/>
                <a:gd name="T22" fmla="*/ 1 w 45"/>
                <a:gd name="T2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8">
                  <a:moveTo>
                    <a:pt x="1" y="1"/>
                  </a:moveTo>
                  <a:cubicBezTo>
                    <a:pt x="8" y="0"/>
                    <a:pt x="15" y="1"/>
                    <a:pt x="23" y="2"/>
                  </a:cubicBezTo>
                  <a:cubicBezTo>
                    <a:pt x="30" y="3"/>
                    <a:pt x="37" y="5"/>
                    <a:pt x="44" y="7"/>
                  </a:cubicBezTo>
                  <a:cubicBezTo>
                    <a:pt x="44" y="7"/>
                    <a:pt x="45" y="7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37" y="6"/>
                    <a:pt x="30" y="4"/>
                    <a:pt x="22" y="3"/>
                  </a:cubicBezTo>
                  <a:cubicBezTo>
                    <a:pt x="15" y="3"/>
                    <a:pt x="8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3" name="矩形 82"/>
          <p:cNvSpPr/>
          <p:nvPr/>
        </p:nvSpPr>
        <p:spPr>
          <a:xfrm>
            <a:off x="3817251" y="1114696"/>
            <a:ext cx="15094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600" b="0" i="0" u="none" strike="noStrike" kern="1200" cap="none" spc="0" normalizeH="0" baseline="0" noProof="0">
                <a:ln>
                  <a:noFill/>
                </a:ln>
                <a:solidFill>
                  <a:srgbClr val="DBC0A9"/>
                </a:solidFill>
                <a:effectLst/>
                <a:uLnTx/>
                <a:uFillTx/>
                <a:latin typeface="+mj-lt"/>
                <a:ea typeface="方正兰亭黑_GBK"/>
                <a:cs typeface="+mn-cs"/>
              </a:rPr>
              <a:t>CONTENTS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DBC0A9"/>
              </a:solidFill>
              <a:effectLst/>
              <a:uLnTx/>
              <a:uFillTx/>
              <a:latin typeface="+mj-lt"/>
              <a:ea typeface="方正兰亭黑_GBK"/>
              <a:cs typeface="+mn-cs"/>
            </a:endParaRPr>
          </a:p>
        </p:txBody>
      </p:sp>
      <p:sp>
        <p:nvSpPr>
          <p:cNvPr id="84" name="矩形 83"/>
          <p:cNvSpPr/>
          <p:nvPr/>
        </p:nvSpPr>
        <p:spPr bwMode="auto">
          <a:xfrm>
            <a:off x="3966706" y="432340"/>
            <a:ext cx="1210588" cy="707886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00" cap="none" spc="0" normalizeH="0" baseline="0" noProof="0">
                <a:ln>
                  <a:noFill/>
                </a:ln>
                <a:solidFill>
                  <a:srgbClr val="DBC0A9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目录</a:t>
            </a:r>
            <a:endParaRPr kumimoji="0" lang="en-US" altLang="zh-CN" sz="4000" b="0" i="0" u="none" strike="noStrike" kern="100" cap="none" spc="0" normalizeH="0" baseline="0" noProof="0">
              <a:ln>
                <a:noFill/>
              </a:ln>
              <a:solidFill>
                <a:srgbClr val="DBC0A9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1376615" y="1988876"/>
            <a:ext cx="251516" cy="251516"/>
          </a:xfrm>
          <a:prstGeom prst="ellipse">
            <a:avLst/>
          </a:prstGeom>
          <a:solidFill>
            <a:srgbClr val="FADE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DBC0A9"/>
              </a:solidFill>
              <a:effectLst/>
              <a:uLnTx/>
              <a:uFillTx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1034512" y="1888802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4800">
                <a:gradFill flip="none" rotWithShape="1">
                  <a:gsLst>
                    <a:gs pos="43000">
                      <a:srgbClr val="7BADC6"/>
                    </a:gs>
                    <a:gs pos="91000">
                      <a:srgbClr val="7BADC6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rgbClr val="DBC0A9"/>
                </a:solidFill>
                <a:effectLst/>
                <a:uLnTx/>
                <a:uFillTx/>
                <a:latin typeface="汉仪大宋简"/>
                <a:ea typeface="汉仪大宋简"/>
              </a:rPr>
              <a:t>壹</a:t>
            </a:r>
            <a:endParaRPr kumimoji="0" lang="zh-CN" altLang="en-US" sz="3600" b="0" i="0" u="none" strike="noStrike" kern="0" cap="none" spc="0" normalizeH="0" baseline="0" noProof="0">
              <a:ln>
                <a:noFill/>
              </a:ln>
              <a:solidFill>
                <a:srgbClr val="DBC0A9"/>
              </a:solidFill>
              <a:effectLst/>
              <a:uLnTx/>
              <a:uFillTx/>
              <a:latin typeface="汉仪大宋简"/>
              <a:ea typeface="汉仪大宋简"/>
            </a:endParaRPr>
          </a:p>
        </p:txBody>
      </p:sp>
      <p:sp>
        <p:nvSpPr>
          <p:cNvPr id="88" name="矩形 87"/>
          <p:cNvSpPr/>
          <p:nvPr/>
        </p:nvSpPr>
        <p:spPr bwMode="auto">
          <a:xfrm>
            <a:off x="1596021" y="2055077"/>
            <a:ext cx="1415772" cy="338554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5475" algn="l"/>
              </a:tabLst>
              <a:defRPr/>
            </a:pPr>
            <a:r>
              <a:rPr kumimoji="0" lang="zh-CN" altLang="en-US" sz="1600" b="0" i="0" u="none" strike="noStrike" kern="100" cap="none" spc="0" normalizeH="0" baseline="0" noProof="0">
                <a:ln>
                  <a:noFill/>
                </a:ln>
                <a:solidFill>
                  <a:srgbClr val="DBC0A9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工作内容回顾</a:t>
            </a:r>
            <a:endParaRPr kumimoji="0" lang="zh-CN" altLang="en-US" sz="1600" b="0" i="0" u="none" strike="noStrike" kern="100" cap="none" spc="0" normalizeH="0" baseline="0" noProof="0">
              <a:ln>
                <a:noFill/>
              </a:ln>
              <a:solidFill>
                <a:srgbClr val="DBC0A9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1619875" y="2357457"/>
            <a:ext cx="285498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 Light" panose="020F0302020204030204"/>
                <a:ea typeface="微软雅黑 Light"/>
                <a:cs typeface="+mn-cs"/>
              </a:rPr>
              <a:t>Lorem ipsum dolor sit amet, consectetur adipiscing elit</a:t>
            </a: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Calibri Light" panose="020F0302020204030204"/>
              <a:ea typeface="微软雅黑 Light"/>
              <a:cs typeface="+mn-cs"/>
            </a:endParaRPr>
          </a:p>
        </p:txBody>
      </p:sp>
      <p:sp>
        <p:nvSpPr>
          <p:cNvPr id="93" name="椭圆 92"/>
          <p:cNvSpPr/>
          <p:nvPr/>
        </p:nvSpPr>
        <p:spPr>
          <a:xfrm>
            <a:off x="5047268" y="1988876"/>
            <a:ext cx="251516" cy="251516"/>
          </a:xfrm>
          <a:prstGeom prst="ellipse">
            <a:avLst/>
          </a:prstGeom>
          <a:solidFill>
            <a:srgbClr val="FADE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DBC0A9"/>
              </a:solidFill>
              <a:effectLst/>
              <a:uLnTx/>
              <a:uFillTx/>
            </a:endParaRPr>
          </a:p>
        </p:txBody>
      </p:sp>
      <p:sp>
        <p:nvSpPr>
          <p:cNvPr id="167" name="文本框 166"/>
          <p:cNvSpPr txBox="1"/>
          <p:nvPr/>
        </p:nvSpPr>
        <p:spPr>
          <a:xfrm>
            <a:off x="4705166" y="1888802"/>
            <a:ext cx="6463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4800">
                <a:gradFill flip="none" rotWithShape="1">
                  <a:gsLst>
                    <a:gs pos="43000">
                      <a:srgbClr val="7BADC6"/>
                    </a:gs>
                    <a:gs pos="91000">
                      <a:srgbClr val="7BADC6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rgbClr val="DBC0A9"/>
                </a:solidFill>
                <a:effectLst/>
                <a:uLnTx/>
                <a:uFillTx/>
                <a:latin typeface="汉仪大宋简"/>
                <a:ea typeface="汉仪大宋简"/>
              </a:rPr>
              <a:t>贰</a:t>
            </a:r>
            <a:endParaRPr kumimoji="0" lang="zh-CN" altLang="en-US" sz="3600" b="0" i="0" u="none" strike="noStrike" kern="0" cap="none" spc="0" normalizeH="0" baseline="0" noProof="0">
              <a:ln>
                <a:noFill/>
              </a:ln>
              <a:solidFill>
                <a:srgbClr val="DBC0A9"/>
              </a:solidFill>
              <a:effectLst/>
              <a:uLnTx/>
              <a:uFillTx/>
              <a:latin typeface="汉仪大宋简"/>
              <a:ea typeface="汉仪大宋简"/>
            </a:endParaRPr>
          </a:p>
        </p:txBody>
      </p:sp>
      <p:sp>
        <p:nvSpPr>
          <p:cNvPr id="168" name="矩形 167"/>
          <p:cNvSpPr/>
          <p:nvPr/>
        </p:nvSpPr>
        <p:spPr bwMode="auto">
          <a:xfrm>
            <a:off x="5266674" y="2055077"/>
            <a:ext cx="1415772" cy="338554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5475" algn="l"/>
              </a:tabLst>
              <a:defRPr/>
            </a:pPr>
            <a:r>
              <a:rPr kumimoji="0" lang="zh-CN" altLang="en-US" sz="1600" b="0" i="0" u="none" strike="noStrike" kern="100" cap="none" spc="0" normalizeH="0" baseline="0" noProof="0">
                <a:ln>
                  <a:noFill/>
                </a:ln>
                <a:solidFill>
                  <a:srgbClr val="DBC0A9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市场数据分析</a:t>
            </a:r>
            <a:endParaRPr kumimoji="0" lang="zh-CN" altLang="en-US" sz="1600" b="0" i="0" u="none" strike="noStrike" kern="100" cap="none" spc="0" normalizeH="0" baseline="0" noProof="0">
              <a:ln>
                <a:noFill/>
              </a:ln>
              <a:solidFill>
                <a:srgbClr val="DBC0A9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70" name="矩形 169"/>
          <p:cNvSpPr/>
          <p:nvPr/>
        </p:nvSpPr>
        <p:spPr>
          <a:xfrm>
            <a:off x="5290528" y="2357457"/>
            <a:ext cx="285498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 Light" panose="020F0302020204030204"/>
                <a:ea typeface="微软雅黑 Light"/>
                <a:cs typeface="+mn-cs"/>
              </a:rPr>
              <a:t>Lorem ipsum dolor sit amet, consectetur adipiscing elit</a:t>
            </a: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Calibri Light" panose="020F0302020204030204"/>
              <a:ea typeface="微软雅黑 Light"/>
              <a:cs typeface="+mn-cs"/>
            </a:endParaRPr>
          </a:p>
        </p:txBody>
      </p:sp>
      <p:sp>
        <p:nvSpPr>
          <p:cNvPr id="174" name="椭圆 173"/>
          <p:cNvSpPr/>
          <p:nvPr/>
        </p:nvSpPr>
        <p:spPr>
          <a:xfrm>
            <a:off x="1376615" y="3356037"/>
            <a:ext cx="251516" cy="251516"/>
          </a:xfrm>
          <a:prstGeom prst="ellipse">
            <a:avLst/>
          </a:prstGeom>
          <a:solidFill>
            <a:srgbClr val="FADE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DBC0A9"/>
              </a:solidFill>
              <a:effectLst/>
              <a:uLnTx/>
              <a:uFillTx/>
            </a:endParaRPr>
          </a:p>
        </p:txBody>
      </p:sp>
      <p:sp>
        <p:nvSpPr>
          <p:cNvPr id="175" name="文本框 174"/>
          <p:cNvSpPr txBox="1"/>
          <p:nvPr/>
        </p:nvSpPr>
        <p:spPr>
          <a:xfrm>
            <a:off x="1034512" y="3255963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4800">
                <a:gradFill flip="none" rotWithShape="1">
                  <a:gsLst>
                    <a:gs pos="43000">
                      <a:srgbClr val="7BADC6"/>
                    </a:gs>
                    <a:gs pos="91000">
                      <a:srgbClr val="7BADC6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rgbClr val="DBC0A9"/>
                </a:solidFill>
                <a:effectLst/>
                <a:uLnTx/>
                <a:uFillTx/>
                <a:latin typeface="汉仪大宋简"/>
                <a:ea typeface="汉仪大宋简"/>
              </a:rPr>
              <a:t>叁</a:t>
            </a:r>
            <a:endParaRPr kumimoji="0" lang="zh-CN" altLang="en-US" sz="3600" b="0" i="0" u="none" strike="noStrike" kern="0" cap="none" spc="0" normalizeH="0" baseline="0" noProof="0">
              <a:ln>
                <a:noFill/>
              </a:ln>
              <a:solidFill>
                <a:srgbClr val="DBC0A9"/>
              </a:solidFill>
              <a:effectLst/>
              <a:uLnTx/>
              <a:uFillTx/>
              <a:latin typeface="汉仪大宋简"/>
              <a:ea typeface="汉仪大宋简"/>
            </a:endParaRPr>
          </a:p>
        </p:txBody>
      </p:sp>
      <p:sp>
        <p:nvSpPr>
          <p:cNvPr id="176" name="矩形 175"/>
          <p:cNvSpPr/>
          <p:nvPr/>
        </p:nvSpPr>
        <p:spPr bwMode="auto">
          <a:xfrm>
            <a:off x="1596021" y="3422238"/>
            <a:ext cx="1415772" cy="338554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5475" algn="l"/>
              </a:tabLst>
              <a:defRPr/>
            </a:pPr>
            <a:r>
              <a:rPr kumimoji="0" lang="zh-CN" altLang="en-US" sz="1600" b="0" i="0" u="none" strike="noStrike" kern="100" cap="none" spc="0" normalizeH="0" baseline="0" noProof="0">
                <a:ln>
                  <a:noFill/>
                </a:ln>
                <a:solidFill>
                  <a:srgbClr val="DBC0A9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工作经验总结</a:t>
            </a:r>
            <a:endParaRPr kumimoji="0" lang="zh-CN" altLang="en-US" sz="1600" b="0" i="0" u="none" strike="noStrike" kern="100" cap="none" spc="0" normalizeH="0" baseline="0" noProof="0">
              <a:ln>
                <a:noFill/>
              </a:ln>
              <a:solidFill>
                <a:srgbClr val="DBC0A9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77" name="矩形 176"/>
          <p:cNvSpPr/>
          <p:nvPr/>
        </p:nvSpPr>
        <p:spPr>
          <a:xfrm>
            <a:off x="1619875" y="3724618"/>
            <a:ext cx="285498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 Light" panose="020F0302020204030204"/>
                <a:ea typeface="微软雅黑 Light"/>
                <a:cs typeface="+mn-cs"/>
              </a:rPr>
              <a:t>Lorem ipsum dolor sit amet, consectetur adipiscing elit</a:t>
            </a: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Calibri Light" panose="020F0302020204030204"/>
              <a:ea typeface="微软雅黑 Light"/>
              <a:cs typeface="+mn-cs"/>
            </a:endParaRPr>
          </a:p>
        </p:txBody>
      </p:sp>
      <p:sp>
        <p:nvSpPr>
          <p:cNvPr id="179" name="椭圆 178"/>
          <p:cNvSpPr/>
          <p:nvPr/>
        </p:nvSpPr>
        <p:spPr>
          <a:xfrm>
            <a:off x="5047268" y="3356037"/>
            <a:ext cx="251516" cy="251516"/>
          </a:xfrm>
          <a:prstGeom prst="ellipse">
            <a:avLst/>
          </a:prstGeom>
          <a:solidFill>
            <a:srgbClr val="FADED8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DBC0A9"/>
              </a:solidFill>
              <a:effectLst/>
              <a:uLnTx/>
              <a:uFillTx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4705165" y="3255963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ctr">
              <a:defRPr sz="4800">
                <a:gradFill flip="none" rotWithShape="1">
                  <a:gsLst>
                    <a:gs pos="43000">
                      <a:srgbClr val="7BADC6"/>
                    </a:gs>
                    <a:gs pos="91000">
                      <a:srgbClr val="7BADC6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+mj-ea"/>
                <a:ea typeface="+mj-ea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0" cap="none" spc="0" normalizeH="0" baseline="0" noProof="0">
                <a:ln>
                  <a:noFill/>
                </a:ln>
                <a:solidFill>
                  <a:srgbClr val="DBC0A9"/>
                </a:solidFill>
                <a:effectLst/>
                <a:uLnTx/>
                <a:uFillTx/>
                <a:latin typeface="汉仪大宋简"/>
                <a:ea typeface="汉仪大宋简"/>
              </a:rPr>
              <a:t>壹</a:t>
            </a:r>
            <a:endParaRPr kumimoji="0" lang="zh-CN" altLang="en-US" sz="3600" b="0" i="0" u="none" strike="noStrike" kern="0" cap="none" spc="0" normalizeH="0" baseline="0" noProof="0">
              <a:ln>
                <a:noFill/>
              </a:ln>
              <a:solidFill>
                <a:srgbClr val="DBC0A9"/>
              </a:solidFill>
              <a:effectLst/>
              <a:uLnTx/>
              <a:uFillTx/>
              <a:latin typeface="汉仪大宋简"/>
              <a:ea typeface="汉仪大宋简"/>
            </a:endParaRPr>
          </a:p>
        </p:txBody>
      </p:sp>
      <p:sp>
        <p:nvSpPr>
          <p:cNvPr id="181" name="矩形 180"/>
          <p:cNvSpPr/>
          <p:nvPr/>
        </p:nvSpPr>
        <p:spPr bwMode="auto">
          <a:xfrm>
            <a:off x="5266674" y="3422238"/>
            <a:ext cx="1415772" cy="338554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5475" algn="l"/>
              </a:tabLst>
              <a:defRPr/>
            </a:pPr>
            <a:r>
              <a:rPr kumimoji="0" lang="zh-CN" altLang="en-US" sz="1600" b="0" i="0" u="none" strike="noStrike" kern="100" cap="none" spc="0" normalizeH="0" baseline="0" noProof="0">
                <a:ln>
                  <a:noFill/>
                </a:ln>
                <a:solidFill>
                  <a:srgbClr val="DBC0A9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未来工作计划</a:t>
            </a:r>
            <a:endParaRPr kumimoji="0" lang="zh-CN" altLang="en-US" sz="1600" b="0" i="0" u="none" strike="noStrike" kern="100" cap="none" spc="0" normalizeH="0" baseline="0" noProof="0">
              <a:ln>
                <a:noFill/>
              </a:ln>
              <a:solidFill>
                <a:srgbClr val="DBC0A9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82" name="矩形 181"/>
          <p:cNvSpPr/>
          <p:nvPr/>
        </p:nvSpPr>
        <p:spPr>
          <a:xfrm>
            <a:off x="5290528" y="3724618"/>
            <a:ext cx="285498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 Light" panose="020F0302020204030204"/>
                <a:ea typeface="微软雅黑 Light"/>
                <a:cs typeface="+mn-cs"/>
              </a:rPr>
              <a:t>Lorem ipsum dolor sit amet, consectetur adipiscing elit</a:t>
            </a: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Calibri Light" panose="020F0302020204030204"/>
              <a:ea typeface="微软雅黑 Light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9" name="Group 163"/>
          <p:cNvGrpSpPr>
            <a:grpSpLocks noChangeAspect="1"/>
          </p:cNvGrpSpPr>
          <p:nvPr/>
        </p:nvGrpSpPr>
        <p:grpSpPr bwMode="auto">
          <a:xfrm>
            <a:off x="7219950" y="2637083"/>
            <a:ext cx="1601788" cy="2205038"/>
            <a:chOff x="2372" y="903"/>
            <a:chExt cx="1009" cy="1389"/>
          </a:xfrm>
        </p:grpSpPr>
        <p:sp>
          <p:nvSpPr>
            <p:cNvPr id="171" name="Freeform 164"/>
            <p:cNvSpPr/>
            <p:nvPr/>
          </p:nvSpPr>
          <p:spPr bwMode="auto">
            <a:xfrm>
              <a:off x="2372" y="903"/>
              <a:ext cx="723" cy="1015"/>
            </a:xfrm>
            <a:custGeom>
              <a:avLst/>
              <a:gdLst>
                <a:gd name="T0" fmla="*/ 45 w 303"/>
                <a:gd name="T1" fmla="*/ 35 h 426"/>
                <a:gd name="T2" fmla="*/ 7 w 303"/>
                <a:gd name="T3" fmla="*/ 129 h 426"/>
                <a:gd name="T4" fmla="*/ 57 w 303"/>
                <a:gd name="T5" fmla="*/ 226 h 426"/>
                <a:gd name="T6" fmla="*/ 98 w 303"/>
                <a:gd name="T7" fmla="*/ 327 h 426"/>
                <a:gd name="T8" fmla="*/ 110 w 303"/>
                <a:gd name="T9" fmla="*/ 408 h 426"/>
                <a:gd name="T10" fmla="*/ 185 w 303"/>
                <a:gd name="T11" fmla="*/ 407 h 426"/>
                <a:gd name="T12" fmla="*/ 282 w 303"/>
                <a:gd name="T13" fmla="*/ 336 h 426"/>
                <a:gd name="T14" fmla="*/ 268 w 303"/>
                <a:gd name="T15" fmla="*/ 226 h 426"/>
                <a:gd name="T16" fmla="*/ 214 w 303"/>
                <a:gd name="T17" fmla="*/ 196 h 426"/>
                <a:gd name="T18" fmla="*/ 198 w 303"/>
                <a:gd name="T19" fmla="*/ 119 h 426"/>
                <a:gd name="T20" fmla="*/ 45 w 303"/>
                <a:gd name="T21" fmla="*/ 35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3" h="426">
                  <a:moveTo>
                    <a:pt x="45" y="35"/>
                  </a:moveTo>
                  <a:cubicBezTo>
                    <a:pt x="12" y="50"/>
                    <a:pt x="0" y="93"/>
                    <a:pt x="7" y="129"/>
                  </a:cubicBezTo>
                  <a:cubicBezTo>
                    <a:pt x="15" y="165"/>
                    <a:pt x="37" y="196"/>
                    <a:pt x="57" y="226"/>
                  </a:cubicBezTo>
                  <a:cubicBezTo>
                    <a:pt x="78" y="257"/>
                    <a:pt x="97" y="290"/>
                    <a:pt x="98" y="327"/>
                  </a:cubicBezTo>
                  <a:cubicBezTo>
                    <a:pt x="99" y="355"/>
                    <a:pt x="90" y="388"/>
                    <a:pt x="110" y="408"/>
                  </a:cubicBezTo>
                  <a:cubicBezTo>
                    <a:pt x="129" y="426"/>
                    <a:pt x="161" y="418"/>
                    <a:pt x="185" y="407"/>
                  </a:cubicBezTo>
                  <a:cubicBezTo>
                    <a:pt x="223" y="391"/>
                    <a:pt x="261" y="370"/>
                    <a:pt x="282" y="336"/>
                  </a:cubicBezTo>
                  <a:cubicBezTo>
                    <a:pt x="303" y="301"/>
                    <a:pt x="301" y="249"/>
                    <a:pt x="268" y="226"/>
                  </a:cubicBezTo>
                  <a:cubicBezTo>
                    <a:pt x="251" y="214"/>
                    <a:pt x="229" y="210"/>
                    <a:pt x="214" y="196"/>
                  </a:cubicBezTo>
                  <a:cubicBezTo>
                    <a:pt x="195" y="177"/>
                    <a:pt x="196" y="146"/>
                    <a:pt x="198" y="119"/>
                  </a:cubicBezTo>
                  <a:cubicBezTo>
                    <a:pt x="202" y="40"/>
                    <a:pt x="118" y="0"/>
                    <a:pt x="45" y="35"/>
                  </a:cubicBezTo>
                  <a:close/>
                </a:path>
              </a:pathLst>
            </a:custGeom>
            <a:solidFill>
              <a:srgbClr val="FAD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65"/>
            <p:cNvSpPr/>
            <p:nvPr/>
          </p:nvSpPr>
          <p:spPr bwMode="auto">
            <a:xfrm>
              <a:off x="2589" y="1699"/>
              <a:ext cx="792" cy="593"/>
            </a:xfrm>
            <a:custGeom>
              <a:avLst/>
              <a:gdLst>
                <a:gd name="T0" fmla="*/ 23 w 332"/>
                <a:gd name="T1" fmla="*/ 73 h 249"/>
                <a:gd name="T2" fmla="*/ 39 w 332"/>
                <a:gd name="T3" fmla="*/ 200 h 249"/>
                <a:gd name="T4" fmla="*/ 163 w 332"/>
                <a:gd name="T5" fmla="*/ 246 h 249"/>
                <a:gd name="T6" fmla="*/ 287 w 332"/>
                <a:gd name="T7" fmla="*/ 195 h 249"/>
                <a:gd name="T8" fmla="*/ 326 w 332"/>
                <a:gd name="T9" fmla="*/ 148 h 249"/>
                <a:gd name="T10" fmla="*/ 316 w 332"/>
                <a:gd name="T11" fmla="*/ 87 h 249"/>
                <a:gd name="T12" fmla="*/ 246 w 332"/>
                <a:gd name="T13" fmla="*/ 20 h 249"/>
                <a:gd name="T14" fmla="*/ 23 w 332"/>
                <a:gd name="T15" fmla="*/ 73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2" h="249">
                  <a:moveTo>
                    <a:pt x="23" y="73"/>
                  </a:moveTo>
                  <a:cubicBezTo>
                    <a:pt x="0" y="112"/>
                    <a:pt x="9" y="165"/>
                    <a:pt x="39" y="200"/>
                  </a:cubicBezTo>
                  <a:cubicBezTo>
                    <a:pt x="69" y="234"/>
                    <a:pt x="117" y="249"/>
                    <a:pt x="163" y="246"/>
                  </a:cubicBezTo>
                  <a:cubicBezTo>
                    <a:pt x="208" y="243"/>
                    <a:pt x="251" y="223"/>
                    <a:pt x="287" y="195"/>
                  </a:cubicBezTo>
                  <a:cubicBezTo>
                    <a:pt x="304" y="183"/>
                    <a:pt x="320" y="168"/>
                    <a:pt x="326" y="148"/>
                  </a:cubicBezTo>
                  <a:cubicBezTo>
                    <a:pt x="332" y="127"/>
                    <a:pt x="326" y="106"/>
                    <a:pt x="316" y="87"/>
                  </a:cubicBezTo>
                  <a:cubicBezTo>
                    <a:pt x="302" y="57"/>
                    <a:pt x="277" y="32"/>
                    <a:pt x="246" y="20"/>
                  </a:cubicBezTo>
                  <a:cubicBezTo>
                    <a:pt x="195" y="0"/>
                    <a:pt x="52" y="23"/>
                    <a:pt x="23" y="73"/>
                  </a:cubicBezTo>
                  <a:close/>
                </a:path>
              </a:pathLst>
            </a:custGeom>
            <a:solidFill>
              <a:srgbClr val="F7F1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2" name="Group 87"/>
          <p:cNvGrpSpPr>
            <a:grpSpLocks noChangeAspect="1"/>
          </p:cNvGrpSpPr>
          <p:nvPr/>
        </p:nvGrpSpPr>
        <p:grpSpPr bwMode="auto">
          <a:xfrm>
            <a:off x="7561508" y="2313109"/>
            <a:ext cx="1504950" cy="2527300"/>
            <a:chOff x="2405" y="822"/>
            <a:chExt cx="948" cy="1592"/>
          </a:xfrm>
          <a:solidFill>
            <a:schemeClr val="accent1"/>
          </a:solidFill>
        </p:grpSpPr>
        <p:sp>
          <p:nvSpPr>
            <p:cNvPr id="94" name="Freeform 88"/>
            <p:cNvSpPr/>
            <p:nvPr/>
          </p:nvSpPr>
          <p:spPr bwMode="auto">
            <a:xfrm>
              <a:off x="2741" y="1205"/>
              <a:ext cx="51" cy="1209"/>
            </a:xfrm>
            <a:custGeom>
              <a:avLst/>
              <a:gdLst>
                <a:gd name="T0" fmla="*/ 21 w 21"/>
                <a:gd name="T1" fmla="*/ 0 h 508"/>
                <a:gd name="T2" fmla="*/ 21 w 21"/>
                <a:gd name="T3" fmla="*/ 128 h 508"/>
                <a:gd name="T4" fmla="*/ 19 w 21"/>
                <a:gd name="T5" fmla="*/ 255 h 508"/>
                <a:gd name="T6" fmla="*/ 13 w 21"/>
                <a:gd name="T7" fmla="*/ 382 h 508"/>
                <a:gd name="T8" fmla="*/ 1 w 21"/>
                <a:gd name="T9" fmla="*/ 508 h 508"/>
                <a:gd name="T10" fmla="*/ 0 w 21"/>
                <a:gd name="T11" fmla="*/ 508 h 508"/>
                <a:gd name="T12" fmla="*/ 11 w 21"/>
                <a:gd name="T13" fmla="*/ 381 h 508"/>
                <a:gd name="T14" fmla="*/ 16 w 21"/>
                <a:gd name="T15" fmla="*/ 255 h 508"/>
                <a:gd name="T16" fmla="*/ 18 w 21"/>
                <a:gd name="T17" fmla="*/ 128 h 508"/>
                <a:gd name="T18" fmla="*/ 17 w 21"/>
                <a:gd name="T19" fmla="*/ 1 h 508"/>
                <a:gd name="T20" fmla="*/ 21 w 21"/>
                <a:gd name="T21" fmla="*/ 0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508">
                  <a:moveTo>
                    <a:pt x="21" y="0"/>
                  </a:moveTo>
                  <a:cubicBezTo>
                    <a:pt x="21" y="43"/>
                    <a:pt x="21" y="85"/>
                    <a:pt x="21" y="128"/>
                  </a:cubicBezTo>
                  <a:cubicBezTo>
                    <a:pt x="21" y="170"/>
                    <a:pt x="21" y="212"/>
                    <a:pt x="19" y="255"/>
                  </a:cubicBezTo>
                  <a:cubicBezTo>
                    <a:pt x="18" y="297"/>
                    <a:pt x="16" y="339"/>
                    <a:pt x="13" y="382"/>
                  </a:cubicBezTo>
                  <a:cubicBezTo>
                    <a:pt x="10" y="424"/>
                    <a:pt x="6" y="466"/>
                    <a:pt x="1" y="508"/>
                  </a:cubicBezTo>
                  <a:cubicBezTo>
                    <a:pt x="0" y="508"/>
                    <a:pt x="0" y="508"/>
                    <a:pt x="0" y="508"/>
                  </a:cubicBezTo>
                  <a:cubicBezTo>
                    <a:pt x="5" y="466"/>
                    <a:pt x="8" y="424"/>
                    <a:pt x="11" y="381"/>
                  </a:cubicBezTo>
                  <a:cubicBezTo>
                    <a:pt x="13" y="339"/>
                    <a:pt x="14" y="297"/>
                    <a:pt x="16" y="255"/>
                  </a:cubicBezTo>
                  <a:cubicBezTo>
                    <a:pt x="17" y="212"/>
                    <a:pt x="18" y="170"/>
                    <a:pt x="18" y="128"/>
                  </a:cubicBezTo>
                  <a:cubicBezTo>
                    <a:pt x="18" y="85"/>
                    <a:pt x="18" y="43"/>
                    <a:pt x="17" y="1"/>
                  </a:cubicBez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89"/>
            <p:cNvSpPr/>
            <p:nvPr/>
          </p:nvSpPr>
          <p:spPr bwMode="auto">
            <a:xfrm>
              <a:off x="2741" y="1209"/>
              <a:ext cx="75" cy="1198"/>
            </a:xfrm>
            <a:custGeom>
              <a:avLst/>
              <a:gdLst>
                <a:gd name="T0" fmla="*/ 29 w 31"/>
                <a:gd name="T1" fmla="*/ 0 h 503"/>
                <a:gd name="T2" fmla="*/ 31 w 31"/>
                <a:gd name="T3" fmla="*/ 126 h 503"/>
                <a:gd name="T4" fmla="*/ 27 w 31"/>
                <a:gd name="T5" fmla="*/ 252 h 503"/>
                <a:gd name="T6" fmla="*/ 18 w 31"/>
                <a:gd name="T7" fmla="*/ 378 h 503"/>
                <a:gd name="T8" fmla="*/ 2 w 31"/>
                <a:gd name="T9" fmla="*/ 503 h 503"/>
                <a:gd name="T10" fmla="*/ 0 w 31"/>
                <a:gd name="T11" fmla="*/ 503 h 503"/>
                <a:gd name="T12" fmla="*/ 16 w 31"/>
                <a:gd name="T13" fmla="*/ 378 h 503"/>
                <a:gd name="T14" fmla="*/ 19 w 31"/>
                <a:gd name="T15" fmla="*/ 346 h 503"/>
                <a:gd name="T16" fmla="*/ 21 w 31"/>
                <a:gd name="T17" fmla="*/ 315 h 503"/>
                <a:gd name="T18" fmla="*/ 23 w 31"/>
                <a:gd name="T19" fmla="*/ 283 h 503"/>
                <a:gd name="T20" fmla="*/ 24 w 31"/>
                <a:gd name="T21" fmla="*/ 252 h 503"/>
                <a:gd name="T22" fmla="*/ 28 w 31"/>
                <a:gd name="T23" fmla="*/ 126 h 503"/>
                <a:gd name="T24" fmla="*/ 26 w 31"/>
                <a:gd name="T25" fmla="*/ 0 h 503"/>
                <a:gd name="T26" fmla="*/ 29 w 31"/>
                <a:gd name="T27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503">
                  <a:moveTo>
                    <a:pt x="29" y="0"/>
                  </a:moveTo>
                  <a:cubicBezTo>
                    <a:pt x="31" y="42"/>
                    <a:pt x="31" y="84"/>
                    <a:pt x="31" y="126"/>
                  </a:cubicBezTo>
                  <a:cubicBezTo>
                    <a:pt x="31" y="168"/>
                    <a:pt x="29" y="210"/>
                    <a:pt x="27" y="252"/>
                  </a:cubicBezTo>
                  <a:cubicBezTo>
                    <a:pt x="26" y="294"/>
                    <a:pt x="22" y="336"/>
                    <a:pt x="18" y="378"/>
                  </a:cubicBezTo>
                  <a:cubicBezTo>
                    <a:pt x="14" y="420"/>
                    <a:pt x="9" y="461"/>
                    <a:pt x="2" y="503"/>
                  </a:cubicBezTo>
                  <a:cubicBezTo>
                    <a:pt x="0" y="503"/>
                    <a:pt x="0" y="503"/>
                    <a:pt x="0" y="503"/>
                  </a:cubicBezTo>
                  <a:cubicBezTo>
                    <a:pt x="7" y="461"/>
                    <a:pt x="12" y="419"/>
                    <a:pt x="16" y="378"/>
                  </a:cubicBezTo>
                  <a:cubicBezTo>
                    <a:pt x="17" y="367"/>
                    <a:pt x="18" y="357"/>
                    <a:pt x="19" y="346"/>
                  </a:cubicBezTo>
                  <a:cubicBezTo>
                    <a:pt x="19" y="336"/>
                    <a:pt x="20" y="325"/>
                    <a:pt x="21" y="315"/>
                  </a:cubicBezTo>
                  <a:cubicBezTo>
                    <a:pt x="23" y="283"/>
                    <a:pt x="23" y="283"/>
                    <a:pt x="23" y="283"/>
                  </a:cubicBezTo>
                  <a:cubicBezTo>
                    <a:pt x="24" y="252"/>
                    <a:pt x="24" y="252"/>
                    <a:pt x="24" y="252"/>
                  </a:cubicBezTo>
                  <a:cubicBezTo>
                    <a:pt x="26" y="210"/>
                    <a:pt x="27" y="168"/>
                    <a:pt x="28" y="126"/>
                  </a:cubicBezTo>
                  <a:cubicBezTo>
                    <a:pt x="28" y="84"/>
                    <a:pt x="27" y="42"/>
                    <a:pt x="26" y="0"/>
                  </a:cubicBez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0"/>
            <p:cNvSpPr/>
            <p:nvPr/>
          </p:nvSpPr>
          <p:spPr bwMode="auto">
            <a:xfrm>
              <a:off x="2567" y="1619"/>
              <a:ext cx="208" cy="428"/>
            </a:xfrm>
            <a:custGeom>
              <a:avLst/>
              <a:gdLst>
                <a:gd name="T0" fmla="*/ 2 w 87"/>
                <a:gd name="T1" fmla="*/ 0 h 180"/>
                <a:gd name="T2" fmla="*/ 34 w 87"/>
                <a:gd name="T3" fmla="*/ 39 h 180"/>
                <a:gd name="T4" fmla="*/ 60 w 87"/>
                <a:gd name="T5" fmla="*/ 83 h 180"/>
                <a:gd name="T6" fmla="*/ 77 w 87"/>
                <a:gd name="T7" fmla="*/ 130 h 180"/>
                <a:gd name="T8" fmla="*/ 87 w 87"/>
                <a:gd name="T9" fmla="*/ 180 h 180"/>
                <a:gd name="T10" fmla="*/ 86 w 87"/>
                <a:gd name="T11" fmla="*/ 180 h 180"/>
                <a:gd name="T12" fmla="*/ 75 w 87"/>
                <a:gd name="T13" fmla="*/ 131 h 180"/>
                <a:gd name="T14" fmla="*/ 58 w 87"/>
                <a:gd name="T15" fmla="*/ 84 h 180"/>
                <a:gd name="T16" fmla="*/ 32 w 87"/>
                <a:gd name="T17" fmla="*/ 41 h 180"/>
                <a:gd name="T18" fmla="*/ 0 w 87"/>
                <a:gd name="T19" fmla="*/ 2 h 180"/>
                <a:gd name="T20" fmla="*/ 2 w 87"/>
                <a:gd name="T21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180">
                  <a:moveTo>
                    <a:pt x="2" y="0"/>
                  </a:moveTo>
                  <a:cubicBezTo>
                    <a:pt x="14" y="12"/>
                    <a:pt x="25" y="25"/>
                    <a:pt x="34" y="39"/>
                  </a:cubicBezTo>
                  <a:cubicBezTo>
                    <a:pt x="44" y="53"/>
                    <a:pt x="53" y="68"/>
                    <a:pt x="60" y="83"/>
                  </a:cubicBezTo>
                  <a:cubicBezTo>
                    <a:pt x="67" y="98"/>
                    <a:pt x="73" y="114"/>
                    <a:pt x="77" y="130"/>
                  </a:cubicBezTo>
                  <a:cubicBezTo>
                    <a:pt x="82" y="146"/>
                    <a:pt x="85" y="163"/>
                    <a:pt x="87" y="180"/>
                  </a:cubicBezTo>
                  <a:cubicBezTo>
                    <a:pt x="86" y="180"/>
                    <a:pt x="86" y="180"/>
                    <a:pt x="86" y="180"/>
                  </a:cubicBezTo>
                  <a:cubicBezTo>
                    <a:pt x="83" y="163"/>
                    <a:pt x="80" y="147"/>
                    <a:pt x="75" y="131"/>
                  </a:cubicBezTo>
                  <a:cubicBezTo>
                    <a:pt x="71" y="115"/>
                    <a:pt x="65" y="99"/>
                    <a:pt x="58" y="84"/>
                  </a:cubicBezTo>
                  <a:cubicBezTo>
                    <a:pt x="50" y="69"/>
                    <a:pt x="42" y="54"/>
                    <a:pt x="32" y="41"/>
                  </a:cubicBezTo>
                  <a:cubicBezTo>
                    <a:pt x="23" y="27"/>
                    <a:pt x="12" y="14"/>
                    <a:pt x="0" y="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1"/>
            <p:cNvSpPr/>
            <p:nvPr/>
          </p:nvSpPr>
          <p:spPr bwMode="auto">
            <a:xfrm>
              <a:off x="2612" y="1638"/>
              <a:ext cx="163" cy="354"/>
            </a:xfrm>
            <a:custGeom>
              <a:avLst/>
              <a:gdLst>
                <a:gd name="T0" fmla="*/ 2 w 68"/>
                <a:gd name="T1" fmla="*/ 0 h 149"/>
                <a:gd name="T2" fmla="*/ 27 w 68"/>
                <a:gd name="T3" fmla="*/ 33 h 149"/>
                <a:gd name="T4" fmla="*/ 47 w 68"/>
                <a:gd name="T5" fmla="*/ 69 h 149"/>
                <a:gd name="T6" fmla="*/ 61 w 68"/>
                <a:gd name="T7" fmla="*/ 108 h 149"/>
                <a:gd name="T8" fmla="*/ 68 w 68"/>
                <a:gd name="T9" fmla="*/ 149 h 149"/>
                <a:gd name="T10" fmla="*/ 67 w 68"/>
                <a:gd name="T11" fmla="*/ 149 h 149"/>
                <a:gd name="T12" fmla="*/ 59 w 68"/>
                <a:gd name="T13" fmla="*/ 109 h 149"/>
                <a:gd name="T14" fmla="*/ 45 w 68"/>
                <a:gd name="T15" fmla="*/ 70 h 149"/>
                <a:gd name="T16" fmla="*/ 25 w 68"/>
                <a:gd name="T17" fmla="*/ 34 h 149"/>
                <a:gd name="T18" fmla="*/ 0 w 68"/>
                <a:gd name="T19" fmla="*/ 2 h 149"/>
                <a:gd name="T20" fmla="*/ 2 w 68"/>
                <a:gd name="T2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149">
                  <a:moveTo>
                    <a:pt x="2" y="0"/>
                  </a:moveTo>
                  <a:cubicBezTo>
                    <a:pt x="11" y="10"/>
                    <a:pt x="19" y="21"/>
                    <a:pt x="27" y="33"/>
                  </a:cubicBezTo>
                  <a:cubicBezTo>
                    <a:pt x="34" y="44"/>
                    <a:pt x="41" y="56"/>
                    <a:pt x="47" y="69"/>
                  </a:cubicBezTo>
                  <a:cubicBezTo>
                    <a:pt x="52" y="82"/>
                    <a:pt x="57" y="95"/>
                    <a:pt x="61" y="108"/>
                  </a:cubicBezTo>
                  <a:cubicBezTo>
                    <a:pt x="64" y="121"/>
                    <a:pt x="67" y="135"/>
                    <a:pt x="68" y="149"/>
                  </a:cubicBezTo>
                  <a:cubicBezTo>
                    <a:pt x="67" y="149"/>
                    <a:pt x="67" y="149"/>
                    <a:pt x="67" y="149"/>
                  </a:cubicBezTo>
                  <a:cubicBezTo>
                    <a:pt x="65" y="135"/>
                    <a:pt x="63" y="122"/>
                    <a:pt x="59" y="109"/>
                  </a:cubicBezTo>
                  <a:cubicBezTo>
                    <a:pt x="55" y="95"/>
                    <a:pt x="50" y="83"/>
                    <a:pt x="45" y="70"/>
                  </a:cubicBezTo>
                  <a:cubicBezTo>
                    <a:pt x="39" y="58"/>
                    <a:pt x="32" y="46"/>
                    <a:pt x="25" y="34"/>
                  </a:cubicBezTo>
                  <a:cubicBezTo>
                    <a:pt x="17" y="23"/>
                    <a:pt x="9" y="12"/>
                    <a:pt x="0" y="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2"/>
            <p:cNvSpPr/>
            <p:nvPr/>
          </p:nvSpPr>
          <p:spPr bwMode="auto">
            <a:xfrm>
              <a:off x="2789" y="1659"/>
              <a:ext cx="189" cy="391"/>
            </a:xfrm>
            <a:custGeom>
              <a:avLst/>
              <a:gdLst>
                <a:gd name="T0" fmla="*/ 79 w 79"/>
                <a:gd name="T1" fmla="*/ 2 h 164"/>
                <a:gd name="T2" fmla="*/ 50 w 79"/>
                <a:gd name="T3" fmla="*/ 37 h 164"/>
                <a:gd name="T4" fmla="*/ 28 w 79"/>
                <a:gd name="T5" fmla="*/ 77 h 164"/>
                <a:gd name="T6" fmla="*/ 11 w 79"/>
                <a:gd name="T7" fmla="*/ 119 h 164"/>
                <a:gd name="T8" fmla="*/ 5 w 79"/>
                <a:gd name="T9" fmla="*/ 141 h 164"/>
                <a:gd name="T10" fmla="*/ 1 w 79"/>
                <a:gd name="T11" fmla="*/ 164 h 164"/>
                <a:gd name="T12" fmla="*/ 0 w 79"/>
                <a:gd name="T13" fmla="*/ 164 h 164"/>
                <a:gd name="T14" fmla="*/ 4 w 79"/>
                <a:gd name="T15" fmla="*/ 141 h 164"/>
                <a:gd name="T16" fmla="*/ 10 w 79"/>
                <a:gd name="T17" fmla="*/ 119 h 164"/>
                <a:gd name="T18" fmla="*/ 26 w 79"/>
                <a:gd name="T19" fmla="*/ 76 h 164"/>
                <a:gd name="T20" fmla="*/ 48 w 79"/>
                <a:gd name="T21" fmla="*/ 36 h 164"/>
                <a:gd name="T22" fmla="*/ 78 w 79"/>
                <a:gd name="T23" fmla="*/ 0 h 164"/>
                <a:gd name="T24" fmla="*/ 79 w 79"/>
                <a:gd name="T25" fmla="*/ 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64">
                  <a:moveTo>
                    <a:pt x="79" y="2"/>
                  </a:moveTo>
                  <a:cubicBezTo>
                    <a:pt x="68" y="12"/>
                    <a:pt x="59" y="25"/>
                    <a:pt x="50" y="37"/>
                  </a:cubicBezTo>
                  <a:cubicBezTo>
                    <a:pt x="42" y="50"/>
                    <a:pt x="34" y="63"/>
                    <a:pt x="28" y="77"/>
                  </a:cubicBezTo>
                  <a:cubicBezTo>
                    <a:pt x="21" y="91"/>
                    <a:pt x="16" y="105"/>
                    <a:pt x="11" y="119"/>
                  </a:cubicBezTo>
                  <a:cubicBezTo>
                    <a:pt x="9" y="127"/>
                    <a:pt x="7" y="134"/>
                    <a:pt x="5" y="141"/>
                  </a:cubicBezTo>
                  <a:cubicBezTo>
                    <a:pt x="4" y="149"/>
                    <a:pt x="2" y="156"/>
                    <a:pt x="1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" y="156"/>
                    <a:pt x="2" y="148"/>
                    <a:pt x="4" y="141"/>
                  </a:cubicBezTo>
                  <a:cubicBezTo>
                    <a:pt x="6" y="134"/>
                    <a:pt x="7" y="126"/>
                    <a:pt x="10" y="119"/>
                  </a:cubicBezTo>
                  <a:cubicBezTo>
                    <a:pt x="14" y="104"/>
                    <a:pt x="19" y="90"/>
                    <a:pt x="26" y="76"/>
                  </a:cubicBezTo>
                  <a:cubicBezTo>
                    <a:pt x="32" y="62"/>
                    <a:pt x="39" y="48"/>
                    <a:pt x="48" y="36"/>
                  </a:cubicBezTo>
                  <a:cubicBezTo>
                    <a:pt x="57" y="23"/>
                    <a:pt x="66" y="11"/>
                    <a:pt x="78" y="0"/>
                  </a:cubicBezTo>
                  <a:lnTo>
                    <a:pt x="7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3"/>
            <p:cNvSpPr/>
            <p:nvPr/>
          </p:nvSpPr>
          <p:spPr bwMode="auto">
            <a:xfrm>
              <a:off x="2796" y="1633"/>
              <a:ext cx="158" cy="386"/>
            </a:xfrm>
            <a:custGeom>
              <a:avLst/>
              <a:gdLst>
                <a:gd name="T0" fmla="*/ 66 w 66"/>
                <a:gd name="T1" fmla="*/ 0 h 162"/>
                <a:gd name="T2" fmla="*/ 43 w 66"/>
                <a:gd name="T3" fmla="*/ 37 h 162"/>
                <a:gd name="T4" fmla="*/ 23 w 66"/>
                <a:gd name="T5" fmla="*/ 77 h 162"/>
                <a:gd name="T6" fmla="*/ 9 w 66"/>
                <a:gd name="T7" fmla="*/ 119 h 162"/>
                <a:gd name="T8" fmla="*/ 1 w 66"/>
                <a:gd name="T9" fmla="*/ 162 h 162"/>
                <a:gd name="T10" fmla="*/ 0 w 66"/>
                <a:gd name="T11" fmla="*/ 162 h 162"/>
                <a:gd name="T12" fmla="*/ 8 w 66"/>
                <a:gd name="T13" fmla="*/ 118 h 162"/>
                <a:gd name="T14" fmla="*/ 22 w 66"/>
                <a:gd name="T15" fmla="*/ 77 h 162"/>
                <a:gd name="T16" fmla="*/ 42 w 66"/>
                <a:gd name="T17" fmla="*/ 37 h 162"/>
                <a:gd name="T18" fmla="*/ 65 w 66"/>
                <a:gd name="T19" fmla="*/ 0 h 162"/>
                <a:gd name="T20" fmla="*/ 66 w 66"/>
                <a:gd name="T21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62">
                  <a:moveTo>
                    <a:pt x="66" y="0"/>
                  </a:moveTo>
                  <a:cubicBezTo>
                    <a:pt x="58" y="12"/>
                    <a:pt x="50" y="25"/>
                    <a:pt x="43" y="37"/>
                  </a:cubicBezTo>
                  <a:cubicBezTo>
                    <a:pt x="35" y="50"/>
                    <a:pt x="29" y="63"/>
                    <a:pt x="23" y="77"/>
                  </a:cubicBezTo>
                  <a:cubicBezTo>
                    <a:pt x="17" y="90"/>
                    <a:pt x="13" y="104"/>
                    <a:pt x="9" y="119"/>
                  </a:cubicBezTo>
                  <a:cubicBezTo>
                    <a:pt x="5" y="133"/>
                    <a:pt x="3" y="147"/>
                    <a:pt x="1" y="162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2" y="147"/>
                    <a:pt x="4" y="133"/>
                    <a:pt x="8" y="118"/>
                  </a:cubicBezTo>
                  <a:cubicBezTo>
                    <a:pt x="12" y="104"/>
                    <a:pt x="16" y="90"/>
                    <a:pt x="22" y="77"/>
                  </a:cubicBezTo>
                  <a:cubicBezTo>
                    <a:pt x="28" y="63"/>
                    <a:pt x="34" y="50"/>
                    <a:pt x="42" y="37"/>
                  </a:cubicBezTo>
                  <a:cubicBezTo>
                    <a:pt x="49" y="24"/>
                    <a:pt x="57" y="12"/>
                    <a:pt x="65" y="0"/>
                  </a:cubicBez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94"/>
            <p:cNvSpPr/>
            <p:nvPr/>
          </p:nvSpPr>
          <p:spPr bwMode="auto">
            <a:xfrm>
              <a:off x="2777" y="1788"/>
              <a:ext cx="211" cy="350"/>
            </a:xfrm>
            <a:custGeom>
              <a:avLst/>
              <a:gdLst>
                <a:gd name="T0" fmla="*/ 88 w 88"/>
                <a:gd name="T1" fmla="*/ 2 h 147"/>
                <a:gd name="T2" fmla="*/ 63 w 88"/>
                <a:gd name="T3" fmla="*/ 35 h 147"/>
                <a:gd name="T4" fmla="*/ 40 w 88"/>
                <a:gd name="T5" fmla="*/ 71 h 147"/>
                <a:gd name="T6" fmla="*/ 20 w 88"/>
                <a:gd name="T7" fmla="*/ 108 h 147"/>
                <a:gd name="T8" fmla="*/ 1 w 88"/>
                <a:gd name="T9" fmla="*/ 147 h 147"/>
                <a:gd name="T10" fmla="*/ 0 w 88"/>
                <a:gd name="T11" fmla="*/ 146 h 147"/>
                <a:gd name="T12" fmla="*/ 9 w 88"/>
                <a:gd name="T13" fmla="*/ 127 h 147"/>
                <a:gd name="T14" fmla="*/ 18 w 88"/>
                <a:gd name="T15" fmla="*/ 108 h 147"/>
                <a:gd name="T16" fmla="*/ 38 w 88"/>
                <a:gd name="T17" fmla="*/ 70 h 147"/>
                <a:gd name="T18" fmla="*/ 60 w 88"/>
                <a:gd name="T19" fmla="*/ 34 h 147"/>
                <a:gd name="T20" fmla="*/ 86 w 88"/>
                <a:gd name="T21" fmla="*/ 0 h 147"/>
                <a:gd name="T22" fmla="*/ 88 w 88"/>
                <a:gd name="T23" fmla="*/ 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" h="147">
                  <a:moveTo>
                    <a:pt x="88" y="2"/>
                  </a:moveTo>
                  <a:cubicBezTo>
                    <a:pt x="79" y="12"/>
                    <a:pt x="71" y="24"/>
                    <a:pt x="63" y="35"/>
                  </a:cubicBezTo>
                  <a:cubicBezTo>
                    <a:pt x="55" y="47"/>
                    <a:pt x="47" y="59"/>
                    <a:pt x="40" y="71"/>
                  </a:cubicBezTo>
                  <a:cubicBezTo>
                    <a:pt x="33" y="83"/>
                    <a:pt x="26" y="96"/>
                    <a:pt x="20" y="108"/>
                  </a:cubicBezTo>
                  <a:cubicBezTo>
                    <a:pt x="13" y="121"/>
                    <a:pt x="7" y="134"/>
                    <a:pt x="1" y="147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24" y="95"/>
                    <a:pt x="31" y="82"/>
                    <a:pt x="38" y="70"/>
                  </a:cubicBezTo>
                  <a:cubicBezTo>
                    <a:pt x="45" y="58"/>
                    <a:pt x="52" y="46"/>
                    <a:pt x="60" y="34"/>
                  </a:cubicBezTo>
                  <a:cubicBezTo>
                    <a:pt x="68" y="22"/>
                    <a:pt x="77" y="11"/>
                    <a:pt x="86" y="0"/>
                  </a:cubicBezTo>
                  <a:lnTo>
                    <a:pt x="8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95"/>
            <p:cNvSpPr/>
            <p:nvPr/>
          </p:nvSpPr>
          <p:spPr bwMode="auto">
            <a:xfrm>
              <a:off x="2837" y="1945"/>
              <a:ext cx="112" cy="71"/>
            </a:xfrm>
            <a:custGeom>
              <a:avLst/>
              <a:gdLst>
                <a:gd name="T0" fmla="*/ 0 w 47"/>
                <a:gd name="T1" fmla="*/ 29 h 30"/>
                <a:gd name="T2" fmla="*/ 21 w 47"/>
                <a:gd name="T3" fmla="*/ 11 h 30"/>
                <a:gd name="T4" fmla="*/ 46 w 47"/>
                <a:gd name="T5" fmla="*/ 0 h 30"/>
                <a:gd name="T6" fmla="*/ 47 w 47"/>
                <a:gd name="T7" fmla="*/ 3 h 30"/>
                <a:gd name="T8" fmla="*/ 22 w 47"/>
                <a:gd name="T9" fmla="*/ 13 h 30"/>
                <a:gd name="T10" fmla="*/ 1 w 47"/>
                <a:gd name="T11" fmla="*/ 30 h 30"/>
                <a:gd name="T12" fmla="*/ 0 w 47"/>
                <a:gd name="T13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0">
                  <a:moveTo>
                    <a:pt x="0" y="29"/>
                  </a:moveTo>
                  <a:cubicBezTo>
                    <a:pt x="6" y="22"/>
                    <a:pt x="13" y="16"/>
                    <a:pt x="21" y="11"/>
                  </a:cubicBezTo>
                  <a:cubicBezTo>
                    <a:pt x="29" y="6"/>
                    <a:pt x="37" y="2"/>
                    <a:pt x="46" y="0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38" y="5"/>
                    <a:pt x="30" y="8"/>
                    <a:pt x="22" y="13"/>
                  </a:cubicBezTo>
                  <a:cubicBezTo>
                    <a:pt x="14" y="17"/>
                    <a:pt x="7" y="23"/>
                    <a:pt x="1" y="30"/>
                  </a:cubicBez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96"/>
            <p:cNvSpPr/>
            <p:nvPr/>
          </p:nvSpPr>
          <p:spPr bwMode="auto">
            <a:xfrm>
              <a:off x="2854" y="1845"/>
              <a:ext cx="48" cy="140"/>
            </a:xfrm>
            <a:custGeom>
              <a:avLst/>
              <a:gdLst>
                <a:gd name="T0" fmla="*/ 0 w 20"/>
                <a:gd name="T1" fmla="*/ 59 h 59"/>
                <a:gd name="T2" fmla="*/ 7 w 20"/>
                <a:gd name="T3" fmla="*/ 29 h 59"/>
                <a:gd name="T4" fmla="*/ 17 w 20"/>
                <a:gd name="T5" fmla="*/ 0 h 59"/>
                <a:gd name="T6" fmla="*/ 20 w 20"/>
                <a:gd name="T7" fmla="*/ 1 h 59"/>
                <a:gd name="T8" fmla="*/ 9 w 20"/>
                <a:gd name="T9" fmla="*/ 30 h 59"/>
                <a:gd name="T10" fmla="*/ 1 w 20"/>
                <a:gd name="T11" fmla="*/ 59 h 59"/>
                <a:gd name="T12" fmla="*/ 0 w 20"/>
                <a:gd name="T13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9">
                  <a:moveTo>
                    <a:pt x="0" y="59"/>
                  </a:moveTo>
                  <a:cubicBezTo>
                    <a:pt x="1" y="49"/>
                    <a:pt x="4" y="39"/>
                    <a:pt x="7" y="29"/>
                  </a:cubicBezTo>
                  <a:cubicBezTo>
                    <a:pt x="10" y="19"/>
                    <a:pt x="13" y="10"/>
                    <a:pt x="17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6" y="11"/>
                    <a:pt x="12" y="20"/>
                    <a:pt x="9" y="30"/>
                  </a:cubicBezTo>
                  <a:cubicBezTo>
                    <a:pt x="6" y="40"/>
                    <a:pt x="3" y="49"/>
                    <a:pt x="1" y="59"/>
                  </a:cubicBezTo>
                  <a:lnTo>
                    <a:pt x="0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97"/>
            <p:cNvSpPr/>
            <p:nvPr/>
          </p:nvSpPr>
          <p:spPr bwMode="auto">
            <a:xfrm>
              <a:off x="2902" y="1866"/>
              <a:ext cx="100" cy="43"/>
            </a:xfrm>
            <a:custGeom>
              <a:avLst/>
              <a:gdLst>
                <a:gd name="T0" fmla="*/ 0 w 42"/>
                <a:gd name="T1" fmla="*/ 17 h 18"/>
                <a:gd name="T2" fmla="*/ 19 w 42"/>
                <a:gd name="T3" fmla="*/ 5 h 18"/>
                <a:gd name="T4" fmla="*/ 41 w 42"/>
                <a:gd name="T5" fmla="*/ 0 h 18"/>
                <a:gd name="T6" fmla="*/ 42 w 42"/>
                <a:gd name="T7" fmla="*/ 2 h 18"/>
                <a:gd name="T8" fmla="*/ 20 w 42"/>
                <a:gd name="T9" fmla="*/ 7 h 18"/>
                <a:gd name="T10" fmla="*/ 1 w 42"/>
                <a:gd name="T11" fmla="*/ 18 h 18"/>
                <a:gd name="T12" fmla="*/ 0 w 42"/>
                <a:gd name="T1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8">
                  <a:moveTo>
                    <a:pt x="0" y="17"/>
                  </a:moveTo>
                  <a:cubicBezTo>
                    <a:pt x="6" y="12"/>
                    <a:pt x="12" y="8"/>
                    <a:pt x="19" y="5"/>
                  </a:cubicBezTo>
                  <a:cubicBezTo>
                    <a:pt x="26" y="3"/>
                    <a:pt x="34" y="1"/>
                    <a:pt x="41" y="0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34" y="3"/>
                    <a:pt x="27" y="5"/>
                    <a:pt x="20" y="7"/>
                  </a:cubicBezTo>
                  <a:cubicBezTo>
                    <a:pt x="13" y="10"/>
                    <a:pt x="6" y="13"/>
                    <a:pt x="1" y="18"/>
                  </a:cubicBez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Oval 98"/>
            <p:cNvSpPr>
              <a:spLocks noChangeArrowheads="1"/>
            </p:cNvSpPr>
            <p:nvPr/>
          </p:nvSpPr>
          <p:spPr bwMode="auto">
            <a:xfrm>
              <a:off x="2959" y="1764"/>
              <a:ext cx="52" cy="5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Oval 99"/>
            <p:cNvSpPr>
              <a:spLocks noChangeArrowheads="1"/>
            </p:cNvSpPr>
            <p:nvPr/>
          </p:nvSpPr>
          <p:spPr bwMode="auto">
            <a:xfrm>
              <a:off x="2983" y="1850"/>
              <a:ext cx="36" cy="3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Oval 100"/>
            <p:cNvSpPr>
              <a:spLocks noChangeArrowheads="1"/>
            </p:cNvSpPr>
            <p:nvPr/>
          </p:nvSpPr>
          <p:spPr bwMode="auto">
            <a:xfrm>
              <a:off x="2880" y="1828"/>
              <a:ext cx="36" cy="3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Oval 101"/>
            <p:cNvSpPr>
              <a:spLocks noChangeArrowheads="1"/>
            </p:cNvSpPr>
            <p:nvPr/>
          </p:nvSpPr>
          <p:spPr bwMode="auto">
            <a:xfrm>
              <a:off x="2930" y="1931"/>
              <a:ext cx="36" cy="3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02"/>
            <p:cNvSpPr/>
            <p:nvPr/>
          </p:nvSpPr>
          <p:spPr bwMode="auto">
            <a:xfrm>
              <a:off x="2562" y="1257"/>
              <a:ext cx="225" cy="388"/>
            </a:xfrm>
            <a:custGeom>
              <a:avLst/>
              <a:gdLst>
                <a:gd name="T0" fmla="*/ 2 w 94"/>
                <a:gd name="T1" fmla="*/ 0 h 163"/>
                <a:gd name="T2" fmla="*/ 32 w 94"/>
                <a:gd name="T3" fmla="*/ 37 h 163"/>
                <a:gd name="T4" fmla="*/ 58 w 94"/>
                <a:gd name="T5" fmla="*/ 76 h 163"/>
                <a:gd name="T6" fmla="*/ 79 w 94"/>
                <a:gd name="T7" fmla="*/ 118 h 163"/>
                <a:gd name="T8" fmla="*/ 94 w 94"/>
                <a:gd name="T9" fmla="*/ 163 h 163"/>
                <a:gd name="T10" fmla="*/ 92 w 94"/>
                <a:gd name="T11" fmla="*/ 163 h 163"/>
                <a:gd name="T12" fmla="*/ 78 w 94"/>
                <a:gd name="T13" fmla="*/ 119 h 163"/>
                <a:gd name="T14" fmla="*/ 56 w 94"/>
                <a:gd name="T15" fmla="*/ 77 h 163"/>
                <a:gd name="T16" fmla="*/ 30 w 94"/>
                <a:gd name="T17" fmla="*/ 38 h 163"/>
                <a:gd name="T18" fmla="*/ 0 w 94"/>
                <a:gd name="T19" fmla="*/ 2 h 163"/>
                <a:gd name="T20" fmla="*/ 2 w 94"/>
                <a:gd name="T2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63">
                  <a:moveTo>
                    <a:pt x="2" y="0"/>
                  </a:moveTo>
                  <a:cubicBezTo>
                    <a:pt x="12" y="12"/>
                    <a:pt x="22" y="24"/>
                    <a:pt x="32" y="37"/>
                  </a:cubicBezTo>
                  <a:cubicBezTo>
                    <a:pt x="41" y="49"/>
                    <a:pt x="50" y="62"/>
                    <a:pt x="58" y="76"/>
                  </a:cubicBezTo>
                  <a:cubicBezTo>
                    <a:pt x="66" y="89"/>
                    <a:pt x="73" y="104"/>
                    <a:pt x="79" y="118"/>
                  </a:cubicBezTo>
                  <a:cubicBezTo>
                    <a:pt x="86" y="132"/>
                    <a:pt x="90" y="148"/>
                    <a:pt x="94" y="163"/>
                  </a:cubicBezTo>
                  <a:cubicBezTo>
                    <a:pt x="92" y="163"/>
                    <a:pt x="92" y="163"/>
                    <a:pt x="92" y="163"/>
                  </a:cubicBezTo>
                  <a:cubicBezTo>
                    <a:pt x="89" y="148"/>
                    <a:pt x="84" y="133"/>
                    <a:pt x="78" y="119"/>
                  </a:cubicBezTo>
                  <a:cubicBezTo>
                    <a:pt x="71" y="104"/>
                    <a:pt x="64" y="90"/>
                    <a:pt x="56" y="77"/>
                  </a:cubicBezTo>
                  <a:cubicBezTo>
                    <a:pt x="48" y="64"/>
                    <a:pt x="39" y="51"/>
                    <a:pt x="30" y="38"/>
                  </a:cubicBezTo>
                  <a:cubicBezTo>
                    <a:pt x="20" y="26"/>
                    <a:pt x="10" y="13"/>
                    <a:pt x="0" y="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3"/>
            <p:cNvSpPr/>
            <p:nvPr/>
          </p:nvSpPr>
          <p:spPr bwMode="auto">
            <a:xfrm>
              <a:off x="2579" y="1248"/>
              <a:ext cx="210" cy="371"/>
            </a:xfrm>
            <a:custGeom>
              <a:avLst/>
              <a:gdLst>
                <a:gd name="T0" fmla="*/ 2 w 88"/>
                <a:gd name="T1" fmla="*/ 0 h 156"/>
                <a:gd name="T2" fmla="*/ 30 w 88"/>
                <a:gd name="T3" fmla="*/ 35 h 156"/>
                <a:gd name="T4" fmla="*/ 55 w 88"/>
                <a:gd name="T5" fmla="*/ 72 h 156"/>
                <a:gd name="T6" fmla="*/ 74 w 88"/>
                <a:gd name="T7" fmla="*/ 113 h 156"/>
                <a:gd name="T8" fmla="*/ 88 w 88"/>
                <a:gd name="T9" fmla="*/ 155 h 156"/>
                <a:gd name="T10" fmla="*/ 86 w 88"/>
                <a:gd name="T11" fmla="*/ 156 h 156"/>
                <a:gd name="T12" fmla="*/ 73 w 88"/>
                <a:gd name="T13" fmla="*/ 113 h 156"/>
                <a:gd name="T14" fmla="*/ 53 w 88"/>
                <a:gd name="T15" fmla="*/ 73 h 156"/>
                <a:gd name="T16" fmla="*/ 28 w 88"/>
                <a:gd name="T17" fmla="*/ 36 h 156"/>
                <a:gd name="T18" fmla="*/ 0 w 88"/>
                <a:gd name="T19" fmla="*/ 2 h 156"/>
                <a:gd name="T20" fmla="*/ 2 w 88"/>
                <a:gd name="T2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156">
                  <a:moveTo>
                    <a:pt x="2" y="0"/>
                  </a:moveTo>
                  <a:cubicBezTo>
                    <a:pt x="12" y="11"/>
                    <a:pt x="21" y="23"/>
                    <a:pt x="30" y="35"/>
                  </a:cubicBezTo>
                  <a:cubicBezTo>
                    <a:pt x="39" y="47"/>
                    <a:pt x="47" y="59"/>
                    <a:pt x="55" y="72"/>
                  </a:cubicBezTo>
                  <a:cubicBezTo>
                    <a:pt x="62" y="85"/>
                    <a:pt x="69" y="99"/>
                    <a:pt x="74" y="113"/>
                  </a:cubicBezTo>
                  <a:cubicBezTo>
                    <a:pt x="80" y="126"/>
                    <a:pt x="84" y="141"/>
                    <a:pt x="88" y="155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3" y="141"/>
                    <a:pt x="79" y="127"/>
                    <a:pt x="73" y="113"/>
                  </a:cubicBezTo>
                  <a:cubicBezTo>
                    <a:pt x="67" y="100"/>
                    <a:pt x="60" y="86"/>
                    <a:pt x="53" y="73"/>
                  </a:cubicBezTo>
                  <a:cubicBezTo>
                    <a:pt x="45" y="61"/>
                    <a:pt x="37" y="48"/>
                    <a:pt x="28" y="36"/>
                  </a:cubicBezTo>
                  <a:cubicBezTo>
                    <a:pt x="19" y="24"/>
                    <a:pt x="10" y="13"/>
                    <a:pt x="0" y="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04"/>
            <p:cNvSpPr/>
            <p:nvPr/>
          </p:nvSpPr>
          <p:spPr bwMode="auto">
            <a:xfrm>
              <a:off x="2806" y="1262"/>
              <a:ext cx="260" cy="352"/>
            </a:xfrm>
            <a:custGeom>
              <a:avLst/>
              <a:gdLst>
                <a:gd name="T0" fmla="*/ 0 w 109"/>
                <a:gd name="T1" fmla="*/ 148 h 148"/>
                <a:gd name="T2" fmla="*/ 14 w 109"/>
                <a:gd name="T3" fmla="*/ 103 h 148"/>
                <a:gd name="T4" fmla="*/ 39 w 109"/>
                <a:gd name="T5" fmla="*/ 63 h 148"/>
                <a:gd name="T6" fmla="*/ 54 w 109"/>
                <a:gd name="T7" fmla="*/ 45 h 148"/>
                <a:gd name="T8" fmla="*/ 62 w 109"/>
                <a:gd name="T9" fmla="*/ 37 h 148"/>
                <a:gd name="T10" fmla="*/ 70 w 109"/>
                <a:gd name="T11" fmla="*/ 29 h 148"/>
                <a:gd name="T12" fmla="*/ 75 w 109"/>
                <a:gd name="T13" fmla="*/ 25 h 148"/>
                <a:gd name="T14" fmla="*/ 79 w 109"/>
                <a:gd name="T15" fmla="*/ 21 h 148"/>
                <a:gd name="T16" fmla="*/ 88 w 109"/>
                <a:gd name="T17" fmla="*/ 14 h 148"/>
                <a:gd name="T18" fmla="*/ 107 w 109"/>
                <a:gd name="T19" fmla="*/ 0 h 148"/>
                <a:gd name="T20" fmla="*/ 109 w 109"/>
                <a:gd name="T21" fmla="*/ 2 h 148"/>
                <a:gd name="T22" fmla="*/ 90 w 109"/>
                <a:gd name="T23" fmla="*/ 16 h 148"/>
                <a:gd name="T24" fmla="*/ 81 w 109"/>
                <a:gd name="T25" fmla="*/ 23 h 148"/>
                <a:gd name="T26" fmla="*/ 76 w 109"/>
                <a:gd name="T27" fmla="*/ 27 h 148"/>
                <a:gd name="T28" fmla="*/ 72 w 109"/>
                <a:gd name="T29" fmla="*/ 31 h 148"/>
                <a:gd name="T30" fmla="*/ 64 w 109"/>
                <a:gd name="T31" fmla="*/ 39 h 148"/>
                <a:gd name="T32" fmla="*/ 56 w 109"/>
                <a:gd name="T33" fmla="*/ 47 h 148"/>
                <a:gd name="T34" fmla="*/ 40 w 109"/>
                <a:gd name="T35" fmla="*/ 65 h 148"/>
                <a:gd name="T36" fmla="*/ 16 w 109"/>
                <a:gd name="T37" fmla="*/ 104 h 148"/>
                <a:gd name="T38" fmla="*/ 2 w 109"/>
                <a:gd name="T39" fmla="*/ 148 h 148"/>
                <a:gd name="T40" fmla="*/ 0 w 109"/>
                <a:gd name="T41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9" h="148">
                  <a:moveTo>
                    <a:pt x="0" y="148"/>
                  </a:moveTo>
                  <a:cubicBezTo>
                    <a:pt x="2" y="132"/>
                    <a:pt x="8" y="117"/>
                    <a:pt x="14" y="103"/>
                  </a:cubicBezTo>
                  <a:cubicBezTo>
                    <a:pt x="21" y="89"/>
                    <a:pt x="29" y="76"/>
                    <a:pt x="39" y="63"/>
                  </a:cubicBezTo>
                  <a:cubicBezTo>
                    <a:pt x="44" y="57"/>
                    <a:pt x="48" y="51"/>
                    <a:pt x="54" y="45"/>
                  </a:cubicBezTo>
                  <a:cubicBezTo>
                    <a:pt x="56" y="42"/>
                    <a:pt x="59" y="39"/>
                    <a:pt x="62" y="37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95" y="9"/>
                    <a:pt x="101" y="5"/>
                    <a:pt x="107" y="0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3" y="7"/>
                    <a:pt x="96" y="11"/>
                    <a:pt x="90" y="16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1" y="41"/>
                    <a:pt x="58" y="44"/>
                    <a:pt x="56" y="47"/>
                  </a:cubicBezTo>
                  <a:cubicBezTo>
                    <a:pt x="50" y="52"/>
                    <a:pt x="45" y="59"/>
                    <a:pt x="40" y="65"/>
                  </a:cubicBezTo>
                  <a:cubicBezTo>
                    <a:pt x="31" y="77"/>
                    <a:pt x="23" y="90"/>
                    <a:pt x="16" y="104"/>
                  </a:cubicBezTo>
                  <a:cubicBezTo>
                    <a:pt x="10" y="118"/>
                    <a:pt x="4" y="133"/>
                    <a:pt x="2" y="148"/>
                  </a:cubicBezTo>
                  <a:lnTo>
                    <a:pt x="0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05"/>
            <p:cNvSpPr/>
            <p:nvPr/>
          </p:nvSpPr>
          <p:spPr bwMode="auto">
            <a:xfrm>
              <a:off x="2859" y="1328"/>
              <a:ext cx="310" cy="148"/>
            </a:xfrm>
            <a:custGeom>
              <a:avLst/>
              <a:gdLst>
                <a:gd name="T0" fmla="*/ 0 w 130"/>
                <a:gd name="T1" fmla="*/ 61 h 62"/>
                <a:gd name="T2" fmla="*/ 27 w 130"/>
                <a:gd name="T3" fmla="*/ 37 h 62"/>
                <a:gd name="T4" fmla="*/ 59 w 130"/>
                <a:gd name="T5" fmla="*/ 19 h 62"/>
                <a:gd name="T6" fmla="*/ 93 w 130"/>
                <a:gd name="T7" fmla="*/ 7 h 62"/>
                <a:gd name="T8" fmla="*/ 111 w 130"/>
                <a:gd name="T9" fmla="*/ 3 h 62"/>
                <a:gd name="T10" fmla="*/ 129 w 130"/>
                <a:gd name="T11" fmla="*/ 0 h 62"/>
                <a:gd name="T12" fmla="*/ 130 w 130"/>
                <a:gd name="T13" fmla="*/ 4 h 62"/>
                <a:gd name="T14" fmla="*/ 112 w 130"/>
                <a:gd name="T15" fmla="*/ 6 h 62"/>
                <a:gd name="T16" fmla="*/ 94 w 130"/>
                <a:gd name="T17" fmla="*/ 10 h 62"/>
                <a:gd name="T18" fmla="*/ 85 w 130"/>
                <a:gd name="T19" fmla="*/ 12 h 62"/>
                <a:gd name="T20" fmla="*/ 77 w 130"/>
                <a:gd name="T21" fmla="*/ 14 h 62"/>
                <a:gd name="T22" fmla="*/ 60 w 130"/>
                <a:gd name="T23" fmla="*/ 21 h 62"/>
                <a:gd name="T24" fmla="*/ 28 w 130"/>
                <a:gd name="T25" fmla="*/ 38 h 62"/>
                <a:gd name="T26" fmla="*/ 2 w 130"/>
                <a:gd name="T27" fmla="*/ 62 h 62"/>
                <a:gd name="T28" fmla="*/ 0 w 130"/>
                <a:gd name="T2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62">
                  <a:moveTo>
                    <a:pt x="0" y="61"/>
                  </a:moveTo>
                  <a:cubicBezTo>
                    <a:pt x="8" y="52"/>
                    <a:pt x="17" y="44"/>
                    <a:pt x="27" y="37"/>
                  </a:cubicBezTo>
                  <a:cubicBezTo>
                    <a:pt x="37" y="30"/>
                    <a:pt x="48" y="24"/>
                    <a:pt x="59" y="19"/>
                  </a:cubicBezTo>
                  <a:cubicBezTo>
                    <a:pt x="70" y="14"/>
                    <a:pt x="82" y="10"/>
                    <a:pt x="93" y="7"/>
                  </a:cubicBezTo>
                  <a:cubicBezTo>
                    <a:pt x="99" y="5"/>
                    <a:pt x="105" y="4"/>
                    <a:pt x="111" y="3"/>
                  </a:cubicBezTo>
                  <a:cubicBezTo>
                    <a:pt x="117" y="1"/>
                    <a:pt x="123" y="1"/>
                    <a:pt x="129" y="0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24" y="5"/>
                    <a:pt x="118" y="5"/>
                    <a:pt x="112" y="6"/>
                  </a:cubicBezTo>
                  <a:cubicBezTo>
                    <a:pt x="106" y="8"/>
                    <a:pt x="100" y="8"/>
                    <a:pt x="94" y="10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1" y="16"/>
                    <a:pt x="66" y="19"/>
                    <a:pt x="60" y="21"/>
                  </a:cubicBezTo>
                  <a:cubicBezTo>
                    <a:pt x="49" y="26"/>
                    <a:pt x="38" y="32"/>
                    <a:pt x="28" y="38"/>
                  </a:cubicBezTo>
                  <a:cubicBezTo>
                    <a:pt x="19" y="45"/>
                    <a:pt x="9" y="53"/>
                    <a:pt x="2" y="62"/>
                  </a:cubicBezTo>
                  <a:lnTo>
                    <a:pt x="0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06"/>
            <p:cNvSpPr/>
            <p:nvPr/>
          </p:nvSpPr>
          <p:spPr bwMode="auto">
            <a:xfrm>
              <a:off x="2550" y="1355"/>
              <a:ext cx="148" cy="85"/>
            </a:xfrm>
            <a:custGeom>
              <a:avLst/>
              <a:gdLst>
                <a:gd name="T0" fmla="*/ 1 w 62"/>
                <a:gd name="T1" fmla="*/ 0 h 36"/>
                <a:gd name="T2" fmla="*/ 33 w 62"/>
                <a:gd name="T3" fmla="*/ 15 h 36"/>
                <a:gd name="T4" fmla="*/ 62 w 62"/>
                <a:gd name="T5" fmla="*/ 35 h 36"/>
                <a:gd name="T6" fmla="*/ 61 w 62"/>
                <a:gd name="T7" fmla="*/ 36 h 36"/>
                <a:gd name="T8" fmla="*/ 32 w 62"/>
                <a:gd name="T9" fmla="*/ 16 h 36"/>
                <a:gd name="T10" fmla="*/ 0 w 62"/>
                <a:gd name="T11" fmla="*/ 2 h 36"/>
                <a:gd name="T12" fmla="*/ 1 w 62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36">
                  <a:moveTo>
                    <a:pt x="1" y="0"/>
                  </a:moveTo>
                  <a:cubicBezTo>
                    <a:pt x="12" y="4"/>
                    <a:pt x="23" y="9"/>
                    <a:pt x="33" y="15"/>
                  </a:cubicBezTo>
                  <a:cubicBezTo>
                    <a:pt x="43" y="20"/>
                    <a:pt x="53" y="27"/>
                    <a:pt x="62" y="35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52" y="28"/>
                    <a:pt x="43" y="22"/>
                    <a:pt x="32" y="16"/>
                  </a:cubicBezTo>
                  <a:cubicBezTo>
                    <a:pt x="22" y="10"/>
                    <a:pt x="11" y="6"/>
                    <a:pt x="0" y="2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07"/>
            <p:cNvSpPr/>
            <p:nvPr/>
          </p:nvSpPr>
          <p:spPr bwMode="auto">
            <a:xfrm>
              <a:off x="2562" y="1376"/>
              <a:ext cx="144" cy="74"/>
            </a:xfrm>
            <a:custGeom>
              <a:avLst/>
              <a:gdLst>
                <a:gd name="T0" fmla="*/ 0 w 60"/>
                <a:gd name="T1" fmla="*/ 0 h 31"/>
                <a:gd name="T2" fmla="*/ 16 w 60"/>
                <a:gd name="T3" fmla="*/ 5 h 31"/>
                <a:gd name="T4" fmla="*/ 31 w 60"/>
                <a:gd name="T5" fmla="*/ 13 h 31"/>
                <a:gd name="T6" fmla="*/ 60 w 60"/>
                <a:gd name="T7" fmla="*/ 30 h 31"/>
                <a:gd name="T8" fmla="*/ 59 w 60"/>
                <a:gd name="T9" fmla="*/ 31 h 31"/>
                <a:gd name="T10" fmla="*/ 30 w 60"/>
                <a:gd name="T11" fmla="*/ 14 h 31"/>
                <a:gd name="T12" fmla="*/ 15 w 60"/>
                <a:gd name="T13" fmla="*/ 7 h 31"/>
                <a:gd name="T14" fmla="*/ 0 w 60"/>
                <a:gd name="T15" fmla="*/ 2 h 31"/>
                <a:gd name="T16" fmla="*/ 0 w 6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31">
                  <a:moveTo>
                    <a:pt x="0" y="0"/>
                  </a:moveTo>
                  <a:cubicBezTo>
                    <a:pt x="6" y="1"/>
                    <a:pt x="11" y="3"/>
                    <a:pt x="16" y="5"/>
                  </a:cubicBezTo>
                  <a:cubicBezTo>
                    <a:pt x="21" y="8"/>
                    <a:pt x="26" y="10"/>
                    <a:pt x="31" y="13"/>
                  </a:cubicBezTo>
                  <a:cubicBezTo>
                    <a:pt x="41" y="18"/>
                    <a:pt x="51" y="24"/>
                    <a:pt x="60" y="30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0" y="25"/>
                    <a:pt x="40" y="19"/>
                    <a:pt x="30" y="14"/>
                  </a:cubicBezTo>
                  <a:cubicBezTo>
                    <a:pt x="26" y="12"/>
                    <a:pt x="20" y="9"/>
                    <a:pt x="15" y="7"/>
                  </a:cubicBezTo>
                  <a:cubicBezTo>
                    <a:pt x="10" y="5"/>
                    <a:pt x="5" y="3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08"/>
            <p:cNvSpPr/>
            <p:nvPr/>
          </p:nvSpPr>
          <p:spPr bwMode="auto">
            <a:xfrm>
              <a:off x="2405" y="1505"/>
              <a:ext cx="169" cy="85"/>
            </a:xfrm>
            <a:custGeom>
              <a:avLst/>
              <a:gdLst>
                <a:gd name="T0" fmla="*/ 18 w 71"/>
                <a:gd name="T1" fmla="*/ 13 h 36"/>
                <a:gd name="T2" fmla="*/ 9 w 71"/>
                <a:gd name="T3" fmla="*/ 11 h 36"/>
                <a:gd name="T4" fmla="*/ 3 w 71"/>
                <a:gd name="T5" fmla="*/ 19 h 36"/>
                <a:gd name="T6" fmla="*/ 6 w 71"/>
                <a:gd name="T7" fmla="*/ 28 h 36"/>
                <a:gd name="T8" fmla="*/ 14 w 71"/>
                <a:gd name="T9" fmla="*/ 32 h 36"/>
                <a:gd name="T10" fmla="*/ 24 w 71"/>
                <a:gd name="T11" fmla="*/ 30 h 36"/>
                <a:gd name="T12" fmla="*/ 29 w 71"/>
                <a:gd name="T13" fmla="*/ 22 h 36"/>
                <a:gd name="T14" fmla="*/ 25 w 71"/>
                <a:gd name="T15" fmla="*/ 3 h 36"/>
                <a:gd name="T16" fmla="*/ 24 w 71"/>
                <a:gd name="T17" fmla="*/ 3 h 36"/>
                <a:gd name="T18" fmla="*/ 24 w 71"/>
                <a:gd name="T19" fmla="*/ 1 h 36"/>
                <a:gd name="T20" fmla="*/ 26 w 71"/>
                <a:gd name="T21" fmla="*/ 0 h 36"/>
                <a:gd name="T22" fmla="*/ 51 w 71"/>
                <a:gd name="T23" fmla="*/ 9 h 36"/>
                <a:gd name="T24" fmla="*/ 62 w 71"/>
                <a:gd name="T25" fmla="*/ 18 h 36"/>
                <a:gd name="T26" fmla="*/ 71 w 71"/>
                <a:gd name="T27" fmla="*/ 28 h 36"/>
                <a:gd name="T28" fmla="*/ 70 w 71"/>
                <a:gd name="T29" fmla="*/ 30 h 36"/>
                <a:gd name="T30" fmla="*/ 69 w 71"/>
                <a:gd name="T31" fmla="*/ 29 h 36"/>
                <a:gd name="T32" fmla="*/ 69 w 71"/>
                <a:gd name="T33" fmla="*/ 29 h 36"/>
                <a:gd name="T34" fmla="*/ 60 w 71"/>
                <a:gd name="T35" fmla="*/ 20 h 36"/>
                <a:gd name="T36" fmla="*/ 50 w 71"/>
                <a:gd name="T37" fmla="*/ 12 h 36"/>
                <a:gd name="T38" fmla="*/ 38 w 71"/>
                <a:gd name="T39" fmla="*/ 7 h 36"/>
                <a:gd name="T40" fmla="*/ 26 w 71"/>
                <a:gd name="T41" fmla="*/ 4 h 36"/>
                <a:gd name="T42" fmla="*/ 27 w 71"/>
                <a:gd name="T43" fmla="*/ 1 h 36"/>
                <a:gd name="T44" fmla="*/ 33 w 71"/>
                <a:gd name="T45" fmla="*/ 23 h 36"/>
                <a:gd name="T46" fmla="*/ 26 w 71"/>
                <a:gd name="T47" fmla="*/ 33 h 36"/>
                <a:gd name="T48" fmla="*/ 14 w 71"/>
                <a:gd name="T49" fmla="*/ 35 h 36"/>
                <a:gd name="T50" fmla="*/ 4 w 71"/>
                <a:gd name="T51" fmla="*/ 30 h 36"/>
                <a:gd name="T52" fmla="*/ 1 w 71"/>
                <a:gd name="T53" fmla="*/ 19 h 36"/>
                <a:gd name="T54" fmla="*/ 8 w 71"/>
                <a:gd name="T55" fmla="*/ 9 h 36"/>
                <a:gd name="T56" fmla="*/ 19 w 71"/>
                <a:gd name="T57" fmla="*/ 11 h 36"/>
                <a:gd name="T58" fmla="*/ 19 w 71"/>
                <a:gd name="T59" fmla="*/ 13 h 36"/>
                <a:gd name="T60" fmla="*/ 18 w 71"/>
                <a:gd name="T61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36">
                  <a:moveTo>
                    <a:pt x="18" y="13"/>
                  </a:moveTo>
                  <a:cubicBezTo>
                    <a:pt x="15" y="11"/>
                    <a:pt x="12" y="10"/>
                    <a:pt x="9" y="11"/>
                  </a:cubicBezTo>
                  <a:cubicBezTo>
                    <a:pt x="6" y="13"/>
                    <a:pt x="3" y="16"/>
                    <a:pt x="3" y="19"/>
                  </a:cubicBezTo>
                  <a:cubicBezTo>
                    <a:pt x="2" y="22"/>
                    <a:pt x="3" y="26"/>
                    <a:pt x="6" y="28"/>
                  </a:cubicBezTo>
                  <a:cubicBezTo>
                    <a:pt x="8" y="31"/>
                    <a:pt x="11" y="32"/>
                    <a:pt x="14" y="32"/>
                  </a:cubicBezTo>
                  <a:cubicBezTo>
                    <a:pt x="18" y="33"/>
                    <a:pt x="21" y="32"/>
                    <a:pt x="24" y="30"/>
                  </a:cubicBezTo>
                  <a:cubicBezTo>
                    <a:pt x="26" y="28"/>
                    <a:pt x="28" y="25"/>
                    <a:pt x="29" y="22"/>
                  </a:cubicBezTo>
                  <a:cubicBezTo>
                    <a:pt x="32" y="15"/>
                    <a:pt x="30" y="8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1"/>
                    <a:pt x="24" y="1"/>
                  </a:cubicBezTo>
                  <a:cubicBezTo>
                    <a:pt x="25" y="0"/>
                    <a:pt x="25" y="0"/>
                    <a:pt x="26" y="0"/>
                  </a:cubicBezTo>
                  <a:cubicBezTo>
                    <a:pt x="35" y="2"/>
                    <a:pt x="44" y="5"/>
                    <a:pt x="51" y="9"/>
                  </a:cubicBezTo>
                  <a:cubicBezTo>
                    <a:pt x="55" y="12"/>
                    <a:pt x="59" y="14"/>
                    <a:pt x="62" y="18"/>
                  </a:cubicBezTo>
                  <a:cubicBezTo>
                    <a:pt x="66" y="21"/>
                    <a:pt x="68" y="24"/>
                    <a:pt x="71" y="28"/>
                  </a:cubicBezTo>
                  <a:cubicBezTo>
                    <a:pt x="71" y="29"/>
                    <a:pt x="71" y="29"/>
                    <a:pt x="70" y="30"/>
                  </a:cubicBezTo>
                  <a:cubicBezTo>
                    <a:pt x="70" y="30"/>
                    <a:pt x="69" y="30"/>
                    <a:pt x="69" y="29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66" y="26"/>
                    <a:pt x="64" y="22"/>
                    <a:pt x="60" y="20"/>
                  </a:cubicBezTo>
                  <a:cubicBezTo>
                    <a:pt x="57" y="17"/>
                    <a:pt x="54" y="14"/>
                    <a:pt x="50" y="12"/>
                  </a:cubicBezTo>
                  <a:cubicBezTo>
                    <a:pt x="46" y="10"/>
                    <a:pt x="42" y="9"/>
                    <a:pt x="38" y="7"/>
                  </a:cubicBezTo>
                  <a:cubicBezTo>
                    <a:pt x="34" y="6"/>
                    <a:pt x="30" y="5"/>
                    <a:pt x="26" y="4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3" y="6"/>
                    <a:pt x="36" y="15"/>
                    <a:pt x="33" y="23"/>
                  </a:cubicBezTo>
                  <a:cubicBezTo>
                    <a:pt x="32" y="27"/>
                    <a:pt x="29" y="30"/>
                    <a:pt x="26" y="33"/>
                  </a:cubicBezTo>
                  <a:cubicBezTo>
                    <a:pt x="22" y="35"/>
                    <a:pt x="18" y="36"/>
                    <a:pt x="14" y="35"/>
                  </a:cubicBezTo>
                  <a:cubicBezTo>
                    <a:pt x="10" y="35"/>
                    <a:pt x="6" y="33"/>
                    <a:pt x="4" y="30"/>
                  </a:cubicBezTo>
                  <a:cubicBezTo>
                    <a:pt x="1" y="27"/>
                    <a:pt x="0" y="23"/>
                    <a:pt x="1" y="19"/>
                  </a:cubicBezTo>
                  <a:cubicBezTo>
                    <a:pt x="1" y="15"/>
                    <a:pt x="4" y="11"/>
                    <a:pt x="8" y="9"/>
                  </a:cubicBezTo>
                  <a:cubicBezTo>
                    <a:pt x="12" y="8"/>
                    <a:pt x="16" y="9"/>
                    <a:pt x="19" y="11"/>
                  </a:cubicBezTo>
                  <a:cubicBezTo>
                    <a:pt x="20" y="12"/>
                    <a:pt x="20" y="12"/>
                    <a:pt x="19" y="13"/>
                  </a:cubicBezTo>
                  <a:cubicBezTo>
                    <a:pt x="19" y="13"/>
                    <a:pt x="18" y="13"/>
                    <a:pt x="1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09"/>
            <p:cNvSpPr/>
            <p:nvPr/>
          </p:nvSpPr>
          <p:spPr bwMode="auto">
            <a:xfrm>
              <a:off x="2464" y="1576"/>
              <a:ext cx="125" cy="36"/>
            </a:xfrm>
            <a:custGeom>
              <a:avLst/>
              <a:gdLst>
                <a:gd name="T0" fmla="*/ 1 w 52"/>
                <a:gd name="T1" fmla="*/ 8 h 15"/>
                <a:gd name="T2" fmla="*/ 26 w 52"/>
                <a:gd name="T3" fmla="*/ 12 h 15"/>
                <a:gd name="T4" fmla="*/ 38 w 52"/>
                <a:gd name="T5" fmla="*/ 8 h 15"/>
                <a:gd name="T6" fmla="*/ 49 w 52"/>
                <a:gd name="T7" fmla="*/ 1 h 15"/>
                <a:gd name="T8" fmla="*/ 49 w 52"/>
                <a:gd name="T9" fmla="*/ 1 h 15"/>
                <a:gd name="T10" fmla="*/ 51 w 52"/>
                <a:gd name="T11" fmla="*/ 1 h 15"/>
                <a:gd name="T12" fmla="*/ 51 w 52"/>
                <a:gd name="T13" fmla="*/ 3 h 15"/>
                <a:gd name="T14" fmla="*/ 51 w 52"/>
                <a:gd name="T15" fmla="*/ 3 h 15"/>
                <a:gd name="T16" fmla="*/ 39 w 52"/>
                <a:gd name="T17" fmla="*/ 10 h 15"/>
                <a:gd name="T18" fmla="*/ 27 w 52"/>
                <a:gd name="T19" fmla="*/ 14 h 15"/>
                <a:gd name="T20" fmla="*/ 13 w 52"/>
                <a:gd name="T21" fmla="*/ 14 h 15"/>
                <a:gd name="T22" fmla="*/ 0 w 52"/>
                <a:gd name="T23" fmla="*/ 10 h 15"/>
                <a:gd name="T24" fmla="*/ 0 w 52"/>
                <a:gd name="T25" fmla="*/ 8 h 15"/>
                <a:gd name="T26" fmla="*/ 1 w 52"/>
                <a:gd name="T27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15">
                  <a:moveTo>
                    <a:pt x="1" y="8"/>
                  </a:moveTo>
                  <a:cubicBezTo>
                    <a:pt x="9" y="12"/>
                    <a:pt x="18" y="13"/>
                    <a:pt x="26" y="12"/>
                  </a:cubicBezTo>
                  <a:cubicBezTo>
                    <a:pt x="30" y="11"/>
                    <a:pt x="34" y="10"/>
                    <a:pt x="38" y="8"/>
                  </a:cubicBezTo>
                  <a:cubicBezTo>
                    <a:pt x="42" y="6"/>
                    <a:pt x="46" y="3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50" y="0"/>
                    <a:pt x="51" y="0"/>
                    <a:pt x="51" y="1"/>
                  </a:cubicBezTo>
                  <a:cubicBezTo>
                    <a:pt x="52" y="2"/>
                    <a:pt x="52" y="2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47" y="6"/>
                    <a:pt x="44" y="8"/>
                    <a:pt x="39" y="10"/>
                  </a:cubicBezTo>
                  <a:cubicBezTo>
                    <a:pt x="35" y="12"/>
                    <a:pt x="31" y="13"/>
                    <a:pt x="27" y="14"/>
                  </a:cubicBezTo>
                  <a:cubicBezTo>
                    <a:pt x="22" y="15"/>
                    <a:pt x="18" y="15"/>
                    <a:pt x="13" y="14"/>
                  </a:cubicBezTo>
                  <a:cubicBezTo>
                    <a:pt x="9" y="13"/>
                    <a:pt x="4" y="12"/>
                    <a:pt x="0" y="10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10"/>
            <p:cNvSpPr/>
            <p:nvPr/>
          </p:nvSpPr>
          <p:spPr bwMode="auto">
            <a:xfrm>
              <a:off x="2531" y="1455"/>
              <a:ext cx="60" cy="102"/>
            </a:xfrm>
            <a:custGeom>
              <a:avLst/>
              <a:gdLst>
                <a:gd name="T0" fmla="*/ 0 w 25"/>
                <a:gd name="T1" fmla="*/ 32 h 43"/>
                <a:gd name="T2" fmla="*/ 3 w 25"/>
                <a:gd name="T3" fmla="*/ 11 h 43"/>
                <a:gd name="T4" fmla="*/ 10 w 25"/>
                <a:gd name="T5" fmla="*/ 3 h 43"/>
                <a:gd name="T6" fmla="*/ 15 w 25"/>
                <a:gd name="T7" fmla="*/ 0 h 43"/>
                <a:gd name="T8" fmla="*/ 19 w 25"/>
                <a:gd name="T9" fmla="*/ 1 h 43"/>
                <a:gd name="T10" fmla="*/ 21 w 25"/>
                <a:gd name="T11" fmla="*/ 4 h 43"/>
                <a:gd name="T12" fmla="*/ 23 w 25"/>
                <a:gd name="T13" fmla="*/ 24 h 43"/>
                <a:gd name="T14" fmla="*/ 13 w 25"/>
                <a:gd name="T15" fmla="*/ 43 h 43"/>
                <a:gd name="T16" fmla="*/ 12 w 25"/>
                <a:gd name="T17" fmla="*/ 43 h 43"/>
                <a:gd name="T18" fmla="*/ 12 w 25"/>
                <a:gd name="T19" fmla="*/ 42 h 43"/>
                <a:gd name="T20" fmla="*/ 20 w 25"/>
                <a:gd name="T21" fmla="*/ 24 h 43"/>
                <a:gd name="T22" fmla="*/ 18 w 25"/>
                <a:gd name="T23" fmla="*/ 5 h 43"/>
                <a:gd name="T24" fmla="*/ 12 w 25"/>
                <a:gd name="T25" fmla="*/ 5 h 43"/>
                <a:gd name="T26" fmla="*/ 6 w 25"/>
                <a:gd name="T27" fmla="*/ 12 h 43"/>
                <a:gd name="T28" fmla="*/ 1 w 25"/>
                <a:gd name="T29" fmla="*/ 32 h 43"/>
                <a:gd name="T30" fmla="*/ 1 w 25"/>
                <a:gd name="T31" fmla="*/ 32 h 43"/>
                <a:gd name="T32" fmla="*/ 0 w 25"/>
                <a:gd name="T33" fmla="*/ 32 h 43"/>
                <a:gd name="T34" fmla="*/ 0 w 25"/>
                <a:gd name="T35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43">
                  <a:moveTo>
                    <a:pt x="0" y="32"/>
                  </a:moveTo>
                  <a:cubicBezTo>
                    <a:pt x="0" y="25"/>
                    <a:pt x="1" y="18"/>
                    <a:pt x="3" y="11"/>
                  </a:cubicBezTo>
                  <a:cubicBezTo>
                    <a:pt x="5" y="8"/>
                    <a:pt x="7" y="5"/>
                    <a:pt x="10" y="3"/>
                  </a:cubicBezTo>
                  <a:cubicBezTo>
                    <a:pt x="11" y="2"/>
                    <a:pt x="13" y="0"/>
                    <a:pt x="15" y="0"/>
                  </a:cubicBezTo>
                  <a:cubicBezTo>
                    <a:pt x="16" y="0"/>
                    <a:pt x="18" y="1"/>
                    <a:pt x="19" y="1"/>
                  </a:cubicBezTo>
                  <a:cubicBezTo>
                    <a:pt x="19" y="2"/>
                    <a:pt x="20" y="3"/>
                    <a:pt x="21" y="4"/>
                  </a:cubicBezTo>
                  <a:cubicBezTo>
                    <a:pt x="25" y="10"/>
                    <a:pt x="24" y="18"/>
                    <a:pt x="23" y="24"/>
                  </a:cubicBezTo>
                  <a:cubicBezTo>
                    <a:pt x="21" y="31"/>
                    <a:pt x="18" y="38"/>
                    <a:pt x="13" y="43"/>
                  </a:cubicBezTo>
                  <a:cubicBezTo>
                    <a:pt x="13" y="43"/>
                    <a:pt x="13" y="43"/>
                    <a:pt x="12" y="43"/>
                  </a:cubicBezTo>
                  <a:cubicBezTo>
                    <a:pt x="12" y="43"/>
                    <a:pt x="12" y="42"/>
                    <a:pt x="12" y="42"/>
                  </a:cubicBezTo>
                  <a:cubicBezTo>
                    <a:pt x="16" y="37"/>
                    <a:pt x="19" y="30"/>
                    <a:pt x="20" y="24"/>
                  </a:cubicBezTo>
                  <a:cubicBezTo>
                    <a:pt x="21" y="18"/>
                    <a:pt x="22" y="10"/>
                    <a:pt x="18" y="5"/>
                  </a:cubicBezTo>
                  <a:cubicBezTo>
                    <a:pt x="17" y="3"/>
                    <a:pt x="14" y="3"/>
                    <a:pt x="12" y="5"/>
                  </a:cubicBezTo>
                  <a:cubicBezTo>
                    <a:pt x="9" y="7"/>
                    <a:pt x="7" y="9"/>
                    <a:pt x="6" y="12"/>
                  </a:cubicBezTo>
                  <a:cubicBezTo>
                    <a:pt x="3" y="18"/>
                    <a:pt x="2" y="25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11"/>
            <p:cNvSpPr/>
            <p:nvPr/>
          </p:nvSpPr>
          <p:spPr bwMode="auto">
            <a:xfrm>
              <a:off x="2553" y="1459"/>
              <a:ext cx="16" cy="72"/>
            </a:xfrm>
            <a:custGeom>
              <a:avLst/>
              <a:gdLst>
                <a:gd name="T0" fmla="*/ 6 w 7"/>
                <a:gd name="T1" fmla="*/ 1 h 30"/>
                <a:gd name="T2" fmla="*/ 3 w 7"/>
                <a:gd name="T3" fmla="*/ 15 h 30"/>
                <a:gd name="T4" fmla="*/ 1 w 7"/>
                <a:gd name="T5" fmla="*/ 30 h 30"/>
                <a:gd name="T6" fmla="*/ 0 w 7"/>
                <a:gd name="T7" fmla="*/ 30 h 30"/>
                <a:gd name="T8" fmla="*/ 0 w 7"/>
                <a:gd name="T9" fmla="*/ 30 h 30"/>
                <a:gd name="T10" fmla="*/ 1 w 7"/>
                <a:gd name="T11" fmla="*/ 15 h 30"/>
                <a:gd name="T12" fmla="*/ 5 w 7"/>
                <a:gd name="T13" fmla="*/ 1 h 30"/>
                <a:gd name="T14" fmla="*/ 6 w 7"/>
                <a:gd name="T15" fmla="*/ 0 h 30"/>
                <a:gd name="T16" fmla="*/ 6 w 7"/>
                <a:gd name="T17" fmla="*/ 1 h 30"/>
                <a:gd name="T18" fmla="*/ 6 w 7"/>
                <a:gd name="T1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30">
                  <a:moveTo>
                    <a:pt x="6" y="1"/>
                  </a:moveTo>
                  <a:cubicBezTo>
                    <a:pt x="5" y="6"/>
                    <a:pt x="4" y="11"/>
                    <a:pt x="3" y="15"/>
                  </a:cubicBezTo>
                  <a:cubicBezTo>
                    <a:pt x="2" y="20"/>
                    <a:pt x="1" y="25"/>
                    <a:pt x="1" y="30"/>
                  </a:cubicBezTo>
                  <a:cubicBezTo>
                    <a:pt x="1" y="30"/>
                    <a:pt x="1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5"/>
                    <a:pt x="1" y="20"/>
                    <a:pt x="1" y="15"/>
                  </a:cubicBezTo>
                  <a:cubicBezTo>
                    <a:pt x="2" y="10"/>
                    <a:pt x="3" y="5"/>
                    <a:pt x="5" y="1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2"/>
            <p:cNvSpPr/>
            <p:nvPr/>
          </p:nvSpPr>
          <p:spPr bwMode="auto">
            <a:xfrm>
              <a:off x="2577" y="1488"/>
              <a:ext cx="112" cy="88"/>
            </a:xfrm>
            <a:custGeom>
              <a:avLst/>
              <a:gdLst>
                <a:gd name="T0" fmla="*/ 0 w 47"/>
                <a:gd name="T1" fmla="*/ 16 h 37"/>
                <a:gd name="T2" fmla="*/ 20 w 47"/>
                <a:gd name="T3" fmla="*/ 2 h 37"/>
                <a:gd name="T4" fmla="*/ 33 w 47"/>
                <a:gd name="T5" fmla="*/ 0 h 37"/>
                <a:gd name="T6" fmla="*/ 46 w 47"/>
                <a:gd name="T7" fmla="*/ 2 h 37"/>
                <a:gd name="T8" fmla="*/ 46 w 47"/>
                <a:gd name="T9" fmla="*/ 2 h 37"/>
                <a:gd name="T10" fmla="*/ 47 w 47"/>
                <a:gd name="T11" fmla="*/ 3 h 37"/>
                <a:gd name="T12" fmla="*/ 34 w 47"/>
                <a:gd name="T13" fmla="*/ 27 h 37"/>
                <a:gd name="T14" fmla="*/ 23 w 47"/>
                <a:gd name="T15" fmla="*/ 33 h 37"/>
                <a:gd name="T16" fmla="*/ 16 w 47"/>
                <a:gd name="T17" fmla="*/ 35 h 37"/>
                <a:gd name="T18" fmla="*/ 10 w 47"/>
                <a:gd name="T19" fmla="*/ 37 h 37"/>
                <a:gd name="T20" fmla="*/ 9 w 47"/>
                <a:gd name="T21" fmla="*/ 36 h 37"/>
                <a:gd name="T22" fmla="*/ 9 w 47"/>
                <a:gd name="T23" fmla="*/ 35 h 37"/>
                <a:gd name="T24" fmla="*/ 10 w 47"/>
                <a:gd name="T25" fmla="*/ 35 h 37"/>
                <a:gd name="T26" fmla="*/ 16 w 47"/>
                <a:gd name="T27" fmla="*/ 34 h 37"/>
                <a:gd name="T28" fmla="*/ 22 w 47"/>
                <a:gd name="T29" fmla="*/ 31 h 37"/>
                <a:gd name="T30" fmla="*/ 33 w 47"/>
                <a:gd name="T31" fmla="*/ 25 h 37"/>
                <a:gd name="T32" fmla="*/ 41 w 47"/>
                <a:gd name="T33" fmla="*/ 15 h 37"/>
                <a:gd name="T34" fmla="*/ 44 w 47"/>
                <a:gd name="T35" fmla="*/ 3 h 37"/>
                <a:gd name="T36" fmla="*/ 45 w 47"/>
                <a:gd name="T37" fmla="*/ 5 h 37"/>
                <a:gd name="T38" fmla="*/ 39 w 47"/>
                <a:gd name="T39" fmla="*/ 3 h 37"/>
                <a:gd name="T40" fmla="*/ 33 w 47"/>
                <a:gd name="T41" fmla="*/ 3 h 37"/>
                <a:gd name="T42" fmla="*/ 21 w 47"/>
                <a:gd name="T43" fmla="*/ 4 h 37"/>
                <a:gd name="T44" fmla="*/ 10 w 47"/>
                <a:gd name="T45" fmla="*/ 9 h 37"/>
                <a:gd name="T46" fmla="*/ 1 w 47"/>
                <a:gd name="T47" fmla="*/ 17 h 37"/>
                <a:gd name="T48" fmla="*/ 1 w 47"/>
                <a:gd name="T49" fmla="*/ 17 h 37"/>
                <a:gd name="T50" fmla="*/ 0 w 47"/>
                <a:gd name="T51" fmla="*/ 18 h 37"/>
                <a:gd name="T52" fmla="*/ 0 w 47"/>
                <a:gd name="T53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" h="37">
                  <a:moveTo>
                    <a:pt x="0" y="16"/>
                  </a:moveTo>
                  <a:cubicBezTo>
                    <a:pt x="5" y="9"/>
                    <a:pt x="12" y="4"/>
                    <a:pt x="20" y="2"/>
                  </a:cubicBezTo>
                  <a:cubicBezTo>
                    <a:pt x="25" y="0"/>
                    <a:pt x="29" y="0"/>
                    <a:pt x="33" y="0"/>
                  </a:cubicBezTo>
                  <a:cubicBezTo>
                    <a:pt x="37" y="0"/>
                    <a:pt x="42" y="1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7" y="3"/>
                    <a:pt x="47" y="3"/>
                  </a:cubicBezTo>
                  <a:cubicBezTo>
                    <a:pt x="47" y="13"/>
                    <a:pt x="41" y="21"/>
                    <a:pt x="34" y="27"/>
                  </a:cubicBezTo>
                  <a:cubicBezTo>
                    <a:pt x="31" y="30"/>
                    <a:pt x="27" y="32"/>
                    <a:pt x="23" y="33"/>
                  </a:cubicBezTo>
                  <a:cubicBezTo>
                    <a:pt x="21" y="34"/>
                    <a:pt x="18" y="35"/>
                    <a:pt x="16" y="35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9" y="36"/>
                    <a:pt x="9" y="35"/>
                    <a:pt x="9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8" y="33"/>
                    <a:pt x="20" y="32"/>
                    <a:pt x="22" y="31"/>
                  </a:cubicBezTo>
                  <a:cubicBezTo>
                    <a:pt x="26" y="30"/>
                    <a:pt x="30" y="28"/>
                    <a:pt x="33" y="25"/>
                  </a:cubicBezTo>
                  <a:cubicBezTo>
                    <a:pt x="36" y="22"/>
                    <a:pt x="39" y="19"/>
                    <a:pt x="41" y="15"/>
                  </a:cubicBezTo>
                  <a:cubicBezTo>
                    <a:pt x="43" y="12"/>
                    <a:pt x="44" y="7"/>
                    <a:pt x="44" y="3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3" y="4"/>
                    <a:pt x="41" y="4"/>
                    <a:pt x="39" y="3"/>
                  </a:cubicBezTo>
                  <a:cubicBezTo>
                    <a:pt x="37" y="3"/>
                    <a:pt x="35" y="3"/>
                    <a:pt x="33" y="3"/>
                  </a:cubicBezTo>
                  <a:cubicBezTo>
                    <a:pt x="29" y="2"/>
                    <a:pt x="25" y="3"/>
                    <a:pt x="21" y="4"/>
                  </a:cubicBezTo>
                  <a:cubicBezTo>
                    <a:pt x="17" y="5"/>
                    <a:pt x="14" y="7"/>
                    <a:pt x="10" y="9"/>
                  </a:cubicBezTo>
                  <a:cubicBezTo>
                    <a:pt x="7" y="11"/>
                    <a:pt x="4" y="14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1" y="18"/>
                    <a:pt x="0" y="18"/>
                  </a:cubicBezTo>
                  <a:cubicBezTo>
                    <a:pt x="0" y="17"/>
                    <a:pt x="0" y="17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3"/>
            <p:cNvSpPr/>
            <p:nvPr/>
          </p:nvSpPr>
          <p:spPr bwMode="auto">
            <a:xfrm>
              <a:off x="2593" y="1493"/>
              <a:ext cx="94" cy="57"/>
            </a:xfrm>
            <a:custGeom>
              <a:avLst/>
              <a:gdLst>
                <a:gd name="T0" fmla="*/ 1 w 39"/>
                <a:gd name="T1" fmla="*/ 23 h 24"/>
                <a:gd name="T2" fmla="*/ 17 w 39"/>
                <a:gd name="T3" fmla="*/ 9 h 24"/>
                <a:gd name="T4" fmla="*/ 27 w 39"/>
                <a:gd name="T5" fmla="*/ 4 h 24"/>
                <a:gd name="T6" fmla="*/ 38 w 39"/>
                <a:gd name="T7" fmla="*/ 0 h 24"/>
                <a:gd name="T8" fmla="*/ 39 w 39"/>
                <a:gd name="T9" fmla="*/ 1 h 24"/>
                <a:gd name="T10" fmla="*/ 39 w 39"/>
                <a:gd name="T11" fmla="*/ 2 h 24"/>
                <a:gd name="T12" fmla="*/ 39 w 39"/>
                <a:gd name="T13" fmla="*/ 2 h 24"/>
                <a:gd name="T14" fmla="*/ 39 w 39"/>
                <a:gd name="T15" fmla="*/ 2 h 24"/>
                <a:gd name="T16" fmla="*/ 28 w 39"/>
                <a:gd name="T17" fmla="*/ 6 h 24"/>
                <a:gd name="T18" fmla="*/ 18 w 39"/>
                <a:gd name="T19" fmla="*/ 10 h 24"/>
                <a:gd name="T20" fmla="*/ 2 w 39"/>
                <a:gd name="T21" fmla="*/ 24 h 24"/>
                <a:gd name="T22" fmla="*/ 1 w 39"/>
                <a:gd name="T23" fmla="*/ 24 h 24"/>
                <a:gd name="T24" fmla="*/ 1 w 39"/>
                <a:gd name="T25" fmla="*/ 24 h 24"/>
                <a:gd name="T26" fmla="*/ 1 w 39"/>
                <a:gd name="T27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24">
                  <a:moveTo>
                    <a:pt x="1" y="23"/>
                  </a:moveTo>
                  <a:cubicBezTo>
                    <a:pt x="5" y="17"/>
                    <a:pt x="11" y="13"/>
                    <a:pt x="17" y="9"/>
                  </a:cubicBezTo>
                  <a:cubicBezTo>
                    <a:pt x="21" y="7"/>
                    <a:pt x="24" y="5"/>
                    <a:pt x="27" y="4"/>
                  </a:cubicBezTo>
                  <a:cubicBezTo>
                    <a:pt x="31" y="2"/>
                    <a:pt x="34" y="1"/>
                    <a:pt x="38" y="0"/>
                  </a:cubicBezTo>
                  <a:cubicBezTo>
                    <a:pt x="39" y="0"/>
                    <a:pt x="39" y="1"/>
                    <a:pt x="39" y="1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5" y="3"/>
                    <a:pt x="32" y="4"/>
                    <a:pt x="28" y="6"/>
                  </a:cubicBezTo>
                  <a:cubicBezTo>
                    <a:pt x="25" y="7"/>
                    <a:pt x="21" y="8"/>
                    <a:pt x="18" y="10"/>
                  </a:cubicBezTo>
                  <a:cubicBezTo>
                    <a:pt x="12" y="14"/>
                    <a:pt x="6" y="18"/>
                    <a:pt x="2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4"/>
                    <a:pt x="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14"/>
            <p:cNvSpPr/>
            <p:nvPr/>
          </p:nvSpPr>
          <p:spPr bwMode="auto">
            <a:xfrm>
              <a:off x="2493" y="1593"/>
              <a:ext cx="79" cy="95"/>
            </a:xfrm>
            <a:custGeom>
              <a:avLst/>
              <a:gdLst>
                <a:gd name="T0" fmla="*/ 5 w 33"/>
                <a:gd name="T1" fmla="*/ 7 h 40"/>
                <a:gd name="T2" fmla="*/ 2 w 33"/>
                <a:gd name="T3" fmla="*/ 26 h 40"/>
                <a:gd name="T4" fmla="*/ 7 w 33"/>
                <a:gd name="T5" fmla="*/ 34 h 40"/>
                <a:gd name="T6" fmla="*/ 15 w 33"/>
                <a:gd name="T7" fmla="*/ 38 h 40"/>
                <a:gd name="T8" fmla="*/ 14 w 33"/>
                <a:gd name="T9" fmla="*/ 38 h 40"/>
                <a:gd name="T10" fmla="*/ 28 w 33"/>
                <a:gd name="T11" fmla="*/ 22 h 40"/>
                <a:gd name="T12" fmla="*/ 30 w 33"/>
                <a:gd name="T13" fmla="*/ 11 h 40"/>
                <a:gd name="T14" fmla="*/ 28 w 33"/>
                <a:gd name="T15" fmla="*/ 1 h 40"/>
                <a:gd name="T16" fmla="*/ 28 w 33"/>
                <a:gd name="T17" fmla="*/ 1 h 40"/>
                <a:gd name="T18" fmla="*/ 28 w 33"/>
                <a:gd name="T19" fmla="*/ 0 h 40"/>
                <a:gd name="T20" fmla="*/ 29 w 33"/>
                <a:gd name="T21" fmla="*/ 0 h 40"/>
                <a:gd name="T22" fmla="*/ 32 w 33"/>
                <a:gd name="T23" fmla="*/ 11 h 40"/>
                <a:gd name="T24" fmla="*/ 30 w 33"/>
                <a:gd name="T25" fmla="*/ 23 h 40"/>
                <a:gd name="T26" fmla="*/ 15 w 33"/>
                <a:gd name="T27" fmla="*/ 40 h 40"/>
                <a:gd name="T28" fmla="*/ 15 w 33"/>
                <a:gd name="T29" fmla="*/ 40 h 40"/>
                <a:gd name="T30" fmla="*/ 15 w 33"/>
                <a:gd name="T31" fmla="*/ 40 h 40"/>
                <a:gd name="T32" fmla="*/ 5 w 33"/>
                <a:gd name="T33" fmla="*/ 36 h 40"/>
                <a:gd name="T34" fmla="*/ 0 w 33"/>
                <a:gd name="T35" fmla="*/ 26 h 40"/>
                <a:gd name="T36" fmla="*/ 1 w 33"/>
                <a:gd name="T37" fmla="*/ 16 h 40"/>
                <a:gd name="T38" fmla="*/ 4 w 33"/>
                <a:gd name="T39" fmla="*/ 6 h 40"/>
                <a:gd name="T40" fmla="*/ 5 w 33"/>
                <a:gd name="T41" fmla="*/ 6 h 40"/>
                <a:gd name="T42" fmla="*/ 5 w 33"/>
                <a:gd name="T4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" h="40">
                  <a:moveTo>
                    <a:pt x="5" y="7"/>
                  </a:moveTo>
                  <a:cubicBezTo>
                    <a:pt x="3" y="13"/>
                    <a:pt x="1" y="20"/>
                    <a:pt x="2" y="26"/>
                  </a:cubicBezTo>
                  <a:cubicBezTo>
                    <a:pt x="3" y="29"/>
                    <a:pt x="4" y="32"/>
                    <a:pt x="7" y="34"/>
                  </a:cubicBezTo>
                  <a:cubicBezTo>
                    <a:pt x="9" y="36"/>
                    <a:pt x="12" y="37"/>
                    <a:pt x="15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20" y="34"/>
                    <a:pt x="25" y="28"/>
                    <a:pt x="28" y="22"/>
                  </a:cubicBezTo>
                  <a:cubicBezTo>
                    <a:pt x="30" y="19"/>
                    <a:pt x="30" y="15"/>
                    <a:pt x="30" y="11"/>
                  </a:cubicBezTo>
                  <a:cubicBezTo>
                    <a:pt x="31" y="8"/>
                    <a:pt x="29" y="4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1" y="4"/>
                    <a:pt x="32" y="7"/>
                    <a:pt x="32" y="11"/>
                  </a:cubicBezTo>
                  <a:cubicBezTo>
                    <a:pt x="33" y="15"/>
                    <a:pt x="32" y="19"/>
                    <a:pt x="30" y="23"/>
                  </a:cubicBezTo>
                  <a:cubicBezTo>
                    <a:pt x="27" y="30"/>
                    <a:pt x="22" y="36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1" y="39"/>
                    <a:pt x="8" y="38"/>
                    <a:pt x="5" y="36"/>
                  </a:cubicBezTo>
                  <a:cubicBezTo>
                    <a:pt x="3" y="33"/>
                    <a:pt x="1" y="30"/>
                    <a:pt x="0" y="26"/>
                  </a:cubicBezTo>
                  <a:cubicBezTo>
                    <a:pt x="0" y="23"/>
                    <a:pt x="0" y="19"/>
                    <a:pt x="1" y="16"/>
                  </a:cubicBezTo>
                  <a:cubicBezTo>
                    <a:pt x="2" y="13"/>
                    <a:pt x="3" y="9"/>
                    <a:pt x="4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6" y="7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15"/>
            <p:cNvSpPr/>
            <p:nvPr/>
          </p:nvSpPr>
          <p:spPr bwMode="auto">
            <a:xfrm>
              <a:off x="2517" y="1628"/>
              <a:ext cx="14" cy="60"/>
            </a:xfrm>
            <a:custGeom>
              <a:avLst/>
              <a:gdLst>
                <a:gd name="T0" fmla="*/ 4 w 6"/>
                <a:gd name="T1" fmla="*/ 24 h 25"/>
                <a:gd name="T2" fmla="*/ 1 w 6"/>
                <a:gd name="T3" fmla="*/ 0 h 25"/>
                <a:gd name="T4" fmla="*/ 1 w 6"/>
                <a:gd name="T5" fmla="*/ 0 h 25"/>
                <a:gd name="T6" fmla="*/ 2 w 6"/>
                <a:gd name="T7" fmla="*/ 0 h 25"/>
                <a:gd name="T8" fmla="*/ 6 w 6"/>
                <a:gd name="T9" fmla="*/ 24 h 25"/>
                <a:gd name="T10" fmla="*/ 6 w 6"/>
                <a:gd name="T11" fmla="*/ 24 h 25"/>
                <a:gd name="T12" fmla="*/ 5 w 6"/>
                <a:gd name="T13" fmla="*/ 25 h 25"/>
                <a:gd name="T14" fmla="*/ 4 w 6"/>
                <a:gd name="T15" fmla="*/ 24 h 25"/>
                <a:gd name="T16" fmla="*/ 4 w 6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25">
                  <a:moveTo>
                    <a:pt x="4" y="24"/>
                  </a:moveTo>
                  <a:cubicBezTo>
                    <a:pt x="1" y="17"/>
                    <a:pt x="0" y="8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" y="8"/>
                    <a:pt x="3" y="16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5"/>
                    <a:pt x="5" y="25"/>
                  </a:cubicBezTo>
                  <a:cubicBezTo>
                    <a:pt x="5" y="25"/>
                    <a:pt x="4" y="25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16"/>
            <p:cNvSpPr/>
            <p:nvPr/>
          </p:nvSpPr>
          <p:spPr bwMode="auto">
            <a:xfrm>
              <a:off x="2567" y="1566"/>
              <a:ext cx="103" cy="77"/>
            </a:xfrm>
            <a:custGeom>
              <a:avLst/>
              <a:gdLst>
                <a:gd name="T0" fmla="*/ 1 w 43"/>
                <a:gd name="T1" fmla="*/ 21 h 32"/>
                <a:gd name="T2" fmla="*/ 9 w 43"/>
                <a:gd name="T3" fmla="*/ 27 h 32"/>
                <a:gd name="T4" fmla="*/ 19 w 43"/>
                <a:gd name="T5" fmla="*/ 29 h 32"/>
                <a:gd name="T6" fmla="*/ 29 w 43"/>
                <a:gd name="T7" fmla="*/ 30 h 32"/>
                <a:gd name="T8" fmla="*/ 40 w 43"/>
                <a:gd name="T9" fmla="*/ 28 h 32"/>
                <a:gd name="T10" fmla="*/ 39 w 43"/>
                <a:gd name="T11" fmla="*/ 29 h 32"/>
                <a:gd name="T12" fmla="*/ 39 w 43"/>
                <a:gd name="T13" fmla="*/ 11 h 32"/>
                <a:gd name="T14" fmla="*/ 24 w 43"/>
                <a:gd name="T15" fmla="*/ 1 h 32"/>
                <a:gd name="T16" fmla="*/ 23 w 43"/>
                <a:gd name="T17" fmla="*/ 0 h 32"/>
                <a:gd name="T18" fmla="*/ 24 w 43"/>
                <a:gd name="T19" fmla="*/ 0 h 32"/>
                <a:gd name="T20" fmla="*/ 34 w 43"/>
                <a:gd name="T21" fmla="*/ 3 h 32"/>
                <a:gd name="T22" fmla="*/ 41 w 43"/>
                <a:gd name="T23" fmla="*/ 10 h 32"/>
                <a:gd name="T24" fmla="*/ 43 w 43"/>
                <a:gd name="T25" fmla="*/ 20 h 32"/>
                <a:gd name="T26" fmla="*/ 41 w 43"/>
                <a:gd name="T27" fmla="*/ 30 h 32"/>
                <a:gd name="T28" fmla="*/ 40 w 43"/>
                <a:gd name="T29" fmla="*/ 31 h 32"/>
                <a:gd name="T30" fmla="*/ 40 w 43"/>
                <a:gd name="T31" fmla="*/ 31 h 32"/>
                <a:gd name="T32" fmla="*/ 35 w 43"/>
                <a:gd name="T33" fmla="*/ 32 h 32"/>
                <a:gd name="T34" fmla="*/ 29 w 43"/>
                <a:gd name="T35" fmla="*/ 32 h 32"/>
                <a:gd name="T36" fmla="*/ 19 w 43"/>
                <a:gd name="T37" fmla="*/ 32 h 32"/>
                <a:gd name="T38" fmla="*/ 8 w 43"/>
                <a:gd name="T39" fmla="*/ 28 h 32"/>
                <a:gd name="T40" fmla="*/ 0 w 43"/>
                <a:gd name="T41" fmla="*/ 21 h 32"/>
                <a:gd name="T42" fmla="*/ 0 w 43"/>
                <a:gd name="T43" fmla="*/ 20 h 32"/>
                <a:gd name="T44" fmla="*/ 1 w 43"/>
                <a:gd name="T45" fmla="*/ 20 h 32"/>
                <a:gd name="T46" fmla="*/ 1 w 43"/>
                <a:gd name="T47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3" h="32">
                  <a:moveTo>
                    <a:pt x="1" y="21"/>
                  </a:moveTo>
                  <a:cubicBezTo>
                    <a:pt x="3" y="23"/>
                    <a:pt x="6" y="25"/>
                    <a:pt x="9" y="27"/>
                  </a:cubicBezTo>
                  <a:cubicBezTo>
                    <a:pt x="12" y="28"/>
                    <a:pt x="16" y="29"/>
                    <a:pt x="19" y="29"/>
                  </a:cubicBezTo>
                  <a:cubicBezTo>
                    <a:pt x="22" y="30"/>
                    <a:pt x="26" y="30"/>
                    <a:pt x="29" y="30"/>
                  </a:cubicBezTo>
                  <a:cubicBezTo>
                    <a:pt x="33" y="29"/>
                    <a:pt x="36" y="29"/>
                    <a:pt x="40" y="28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1" y="23"/>
                    <a:pt x="42" y="17"/>
                    <a:pt x="39" y="11"/>
                  </a:cubicBezTo>
                  <a:cubicBezTo>
                    <a:pt x="36" y="5"/>
                    <a:pt x="30" y="2"/>
                    <a:pt x="24" y="1"/>
                  </a:cubicBezTo>
                  <a:cubicBezTo>
                    <a:pt x="24" y="1"/>
                    <a:pt x="23" y="1"/>
                    <a:pt x="2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8" y="0"/>
                    <a:pt x="31" y="1"/>
                    <a:pt x="34" y="3"/>
                  </a:cubicBezTo>
                  <a:cubicBezTo>
                    <a:pt x="37" y="5"/>
                    <a:pt x="39" y="7"/>
                    <a:pt x="41" y="10"/>
                  </a:cubicBezTo>
                  <a:cubicBezTo>
                    <a:pt x="43" y="13"/>
                    <a:pt x="43" y="17"/>
                    <a:pt x="43" y="20"/>
                  </a:cubicBezTo>
                  <a:cubicBezTo>
                    <a:pt x="43" y="24"/>
                    <a:pt x="42" y="27"/>
                    <a:pt x="41" y="30"/>
                  </a:cubicBezTo>
                  <a:cubicBezTo>
                    <a:pt x="41" y="31"/>
                    <a:pt x="41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6" y="32"/>
                    <a:pt x="22" y="32"/>
                    <a:pt x="19" y="32"/>
                  </a:cubicBezTo>
                  <a:cubicBezTo>
                    <a:pt x="15" y="31"/>
                    <a:pt x="12" y="30"/>
                    <a:pt x="8" y="28"/>
                  </a:cubicBezTo>
                  <a:cubicBezTo>
                    <a:pt x="5" y="27"/>
                    <a:pt x="2" y="25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cubicBezTo>
                    <a:pt x="1" y="20"/>
                    <a:pt x="1" y="20"/>
                    <a:pt x="1" y="20"/>
                  </a:cubicBezTo>
                  <a:lnTo>
                    <a:pt x="1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17"/>
            <p:cNvSpPr/>
            <p:nvPr/>
          </p:nvSpPr>
          <p:spPr bwMode="auto">
            <a:xfrm>
              <a:off x="2591" y="1595"/>
              <a:ext cx="74" cy="45"/>
            </a:xfrm>
            <a:custGeom>
              <a:avLst/>
              <a:gdLst>
                <a:gd name="T0" fmla="*/ 1 w 31"/>
                <a:gd name="T1" fmla="*/ 0 h 19"/>
                <a:gd name="T2" fmla="*/ 30 w 31"/>
                <a:gd name="T3" fmla="*/ 17 h 19"/>
                <a:gd name="T4" fmla="*/ 31 w 31"/>
                <a:gd name="T5" fmla="*/ 18 h 19"/>
                <a:gd name="T6" fmla="*/ 29 w 31"/>
                <a:gd name="T7" fmla="*/ 19 h 19"/>
                <a:gd name="T8" fmla="*/ 29 w 31"/>
                <a:gd name="T9" fmla="*/ 19 h 19"/>
                <a:gd name="T10" fmla="*/ 1 w 31"/>
                <a:gd name="T11" fmla="*/ 1 h 19"/>
                <a:gd name="T12" fmla="*/ 0 w 31"/>
                <a:gd name="T13" fmla="*/ 0 h 19"/>
                <a:gd name="T14" fmla="*/ 1 w 31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9">
                  <a:moveTo>
                    <a:pt x="1" y="0"/>
                  </a:moveTo>
                  <a:cubicBezTo>
                    <a:pt x="10" y="7"/>
                    <a:pt x="20" y="13"/>
                    <a:pt x="30" y="17"/>
                  </a:cubicBezTo>
                  <a:cubicBezTo>
                    <a:pt x="31" y="17"/>
                    <a:pt x="31" y="17"/>
                    <a:pt x="31" y="18"/>
                  </a:cubicBezTo>
                  <a:cubicBezTo>
                    <a:pt x="31" y="18"/>
                    <a:pt x="30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19" y="14"/>
                    <a:pt x="9" y="8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18"/>
            <p:cNvSpPr/>
            <p:nvPr/>
          </p:nvSpPr>
          <p:spPr bwMode="auto">
            <a:xfrm>
              <a:off x="2500" y="1583"/>
              <a:ext cx="65" cy="14"/>
            </a:xfrm>
            <a:custGeom>
              <a:avLst/>
              <a:gdLst>
                <a:gd name="T0" fmla="*/ 1 w 27"/>
                <a:gd name="T1" fmla="*/ 2 h 6"/>
                <a:gd name="T2" fmla="*/ 14 w 27"/>
                <a:gd name="T3" fmla="*/ 3 h 6"/>
                <a:gd name="T4" fmla="*/ 27 w 27"/>
                <a:gd name="T5" fmla="*/ 0 h 6"/>
                <a:gd name="T6" fmla="*/ 27 w 27"/>
                <a:gd name="T7" fmla="*/ 0 h 6"/>
                <a:gd name="T8" fmla="*/ 27 w 27"/>
                <a:gd name="T9" fmla="*/ 1 h 6"/>
                <a:gd name="T10" fmla="*/ 0 w 27"/>
                <a:gd name="T11" fmla="*/ 4 h 6"/>
                <a:gd name="T12" fmla="*/ 0 w 27"/>
                <a:gd name="T13" fmla="*/ 3 h 6"/>
                <a:gd name="T14" fmla="*/ 1 w 27"/>
                <a:gd name="T15" fmla="*/ 2 h 6"/>
                <a:gd name="T16" fmla="*/ 1 w 27"/>
                <a:gd name="T1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6">
                  <a:moveTo>
                    <a:pt x="1" y="2"/>
                  </a:moveTo>
                  <a:cubicBezTo>
                    <a:pt x="5" y="3"/>
                    <a:pt x="9" y="4"/>
                    <a:pt x="14" y="3"/>
                  </a:cubicBezTo>
                  <a:cubicBezTo>
                    <a:pt x="18" y="3"/>
                    <a:pt x="22" y="2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1"/>
                    <a:pt x="27" y="1"/>
                  </a:cubicBezTo>
                  <a:cubicBezTo>
                    <a:pt x="19" y="4"/>
                    <a:pt x="9" y="6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19"/>
            <p:cNvSpPr/>
            <p:nvPr/>
          </p:nvSpPr>
          <p:spPr bwMode="auto">
            <a:xfrm>
              <a:off x="2503" y="1543"/>
              <a:ext cx="55" cy="28"/>
            </a:xfrm>
            <a:custGeom>
              <a:avLst/>
              <a:gdLst>
                <a:gd name="T0" fmla="*/ 1 w 23"/>
                <a:gd name="T1" fmla="*/ 0 h 12"/>
                <a:gd name="T2" fmla="*/ 23 w 23"/>
                <a:gd name="T3" fmla="*/ 11 h 12"/>
                <a:gd name="T4" fmla="*/ 23 w 23"/>
                <a:gd name="T5" fmla="*/ 12 h 12"/>
                <a:gd name="T6" fmla="*/ 22 w 23"/>
                <a:gd name="T7" fmla="*/ 12 h 12"/>
                <a:gd name="T8" fmla="*/ 1 w 23"/>
                <a:gd name="T9" fmla="*/ 1 h 12"/>
                <a:gd name="T10" fmla="*/ 0 w 23"/>
                <a:gd name="T11" fmla="*/ 1 h 12"/>
                <a:gd name="T12" fmla="*/ 0 w 23"/>
                <a:gd name="T13" fmla="*/ 0 h 12"/>
                <a:gd name="T14" fmla="*/ 1 w 23"/>
                <a:gd name="T15" fmla="*/ 0 h 12"/>
                <a:gd name="T16" fmla="*/ 1 w 2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2">
                  <a:moveTo>
                    <a:pt x="1" y="0"/>
                  </a:moveTo>
                  <a:cubicBezTo>
                    <a:pt x="9" y="1"/>
                    <a:pt x="17" y="5"/>
                    <a:pt x="23" y="11"/>
                  </a:cubicBezTo>
                  <a:cubicBezTo>
                    <a:pt x="23" y="11"/>
                    <a:pt x="23" y="12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ubicBezTo>
                    <a:pt x="17" y="6"/>
                    <a:pt x="9" y="2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0"/>
            <p:cNvSpPr/>
            <p:nvPr/>
          </p:nvSpPr>
          <p:spPr bwMode="auto">
            <a:xfrm>
              <a:off x="2505" y="1555"/>
              <a:ext cx="45" cy="21"/>
            </a:xfrm>
            <a:custGeom>
              <a:avLst/>
              <a:gdLst>
                <a:gd name="T0" fmla="*/ 1 w 19"/>
                <a:gd name="T1" fmla="*/ 0 h 9"/>
                <a:gd name="T2" fmla="*/ 19 w 19"/>
                <a:gd name="T3" fmla="*/ 8 h 9"/>
                <a:gd name="T4" fmla="*/ 19 w 19"/>
                <a:gd name="T5" fmla="*/ 8 h 9"/>
                <a:gd name="T6" fmla="*/ 18 w 19"/>
                <a:gd name="T7" fmla="*/ 9 h 9"/>
                <a:gd name="T8" fmla="*/ 0 w 19"/>
                <a:gd name="T9" fmla="*/ 1 h 9"/>
                <a:gd name="T10" fmla="*/ 0 w 19"/>
                <a:gd name="T11" fmla="*/ 1 h 9"/>
                <a:gd name="T12" fmla="*/ 0 w 19"/>
                <a:gd name="T13" fmla="*/ 1 h 9"/>
                <a:gd name="T14" fmla="*/ 1 w 19"/>
                <a:gd name="T15" fmla="*/ 0 h 9"/>
                <a:gd name="T16" fmla="*/ 1 w 1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9">
                  <a:moveTo>
                    <a:pt x="1" y="0"/>
                  </a:moveTo>
                  <a:cubicBezTo>
                    <a:pt x="7" y="1"/>
                    <a:pt x="14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8" y="9"/>
                  </a:cubicBezTo>
                  <a:cubicBezTo>
                    <a:pt x="13" y="5"/>
                    <a:pt x="7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21"/>
            <p:cNvSpPr/>
            <p:nvPr/>
          </p:nvSpPr>
          <p:spPr bwMode="auto">
            <a:xfrm>
              <a:off x="2493" y="1574"/>
              <a:ext cx="67" cy="9"/>
            </a:xfrm>
            <a:custGeom>
              <a:avLst/>
              <a:gdLst>
                <a:gd name="T0" fmla="*/ 1 w 28"/>
                <a:gd name="T1" fmla="*/ 0 h 4"/>
                <a:gd name="T2" fmla="*/ 8 w 28"/>
                <a:gd name="T3" fmla="*/ 2 h 4"/>
                <a:gd name="T4" fmla="*/ 14 w 28"/>
                <a:gd name="T5" fmla="*/ 2 h 4"/>
                <a:gd name="T6" fmla="*/ 28 w 28"/>
                <a:gd name="T7" fmla="*/ 2 h 4"/>
                <a:gd name="T8" fmla="*/ 28 w 28"/>
                <a:gd name="T9" fmla="*/ 3 h 4"/>
                <a:gd name="T10" fmla="*/ 28 w 28"/>
                <a:gd name="T11" fmla="*/ 3 h 4"/>
                <a:gd name="T12" fmla="*/ 14 w 28"/>
                <a:gd name="T13" fmla="*/ 4 h 4"/>
                <a:gd name="T14" fmla="*/ 7 w 28"/>
                <a:gd name="T15" fmla="*/ 3 h 4"/>
                <a:gd name="T16" fmla="*/ 1 w 28"/>
                <a:gd name="T17" fmla="*/ 1 h 4"/>
                <a:gd name="T18" fmla="*/ 0 w 28"/>
                <a:gd name="T19" fmla="*/ 1 h 4"/>
                <a:gd name="T20" fmla="*/ 0 w 28"/>
                <a:gd name="T21" fmla="*/ 0 h 4"/>
                <a:gd name="T22" fmla="*/ 1 w 28"/>
                <a:gd name="T2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4">
                  <a:moveTo>
                    <a:pt x="1" y="0"/>
                  </a:moveTo>
                  <a:cubicBezTo>
                    <a:pt x="3" y="1"/>
                    <a:pt x="5" y="1"/>
                    <a:pt x="8" y="2"/>
                  </a:cubicBezTo>
                  <a:cubicBezTo>
                    <a:pt x="10" y="2"/>
                    <a:pt x="12" y="2"/>
                    <a:pt x="14" y="2"/>
                  </a:cubicBezTo>
                  <a:cubicBezTo>
                    <a:pt x="19" y="3"/>
                    <a:pt x="23" y="3"/>
                    <a:pt x="28" y="2"/>
                  </a:cubicBezTo>
                  <a:cubicBezTo>
                    <a:pt x="28" y="2"/>
                    <a:pt x="28" y="2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3" y="4"/>
                    <a:pt x="19" y="4"/>
                    <a:pt x="14" y="4"/>
                  </a:cubicBezTo>
                  <a:cubicBezTo>
                    <a:pt x="12" y="3"/>
                    <a:pt x="10" y="3"/>
                    <a:pt x="7" y="3"/>
                  </a:cubicBezTo>
                  <a:cubicBezTo>
                    <a:pt x="5" y="2"/>
                    <a:pt x="3" y="2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22"/>
            <p:cNvSpPr/>
            <p:nvPr/>
          </p:nvSpPr>
          <p:spPr bwMode="auto">
            <a:xfrm>
              <a:off x="3004" y="1436"/>
              <a:ext cx="127" cy="135"/>
            </a:xfrm>
            <a:custGeom>
              <a:avLst/>
              <a:gdLst>
                <a:gd name="T0" fmla="*/ 43 w 53"/>
                <a:gd name="T1" fmla="*/ 22 h 57"/>
                <a:gd name="T2" fmla="*/ 49 w 53"/>
                <a:gd name="T3" fmla="*/ 15 h 57"/>
                <a:gd name="T4" fmla="*/ 46 w 53"/>
                <a:gd name="T5" fmla="*/ 7 h 57"/>
                <a:gd name="T6" fmla="*/ 37 w 53"/>
                <a:gd name="T7" fmla="*/ 4 h 57"/>
                <a:gd name="T8" fmla="*/ 29 w 53"/>
                <a:gd name="T9" fmla="*/ 9 h 57"/>
                <a:gd name="T10" fmla="*/ 26 w 53"/>
                <a:gd name="T11" fmla="*/ 18 h 57"/>
                <a:gd name="T12" fmla="*/ 29 w 53"/>
                <a:gd name="T13" fmla="*/ 27 h 57"/>
                <a:gd name="T14" fmla="*/ 47 w 53"/>
                <a:gd name="T15" fmla="*/ 33 h 57"/>
                <a:gd name="T16" fmla="*/ 47 w 53"/>
                <a:gd name="T17" fmla="*/ 33 h 57"/>
                <a:gd name="T18" fmla="*/ 49 w 53"/>
                <a:gd name="T19" fmla="*/ 35 h 57"/>
                <a:gd name="T20" fmla="*/ 49 w 53"/>
                <a:gd name="T21" fmla="*/ 36 h 57"/>
                <a:gd name="T22" fmla="*/ 27 w 53"/>
                <a:gd name="T23" fmla="*/ 52 h 57"/>
                <a:gd name="T24" fmla="*/ 14 w 53"/>
                <a:gd name="T25" fmla="*/ 56 h 57"/>
                <a:gd name="T26" fmla="*/ 0 w 53"/>
                <a:gd name="T27" fmla="*/ 57 h 57"/>
                <a:gd name="T28" fmla="*/ 0 w 53"/>
                <a:gd name="T29" fmla="*/ 56 h 57"/>
                <a:gd name="T30" fmla="*/ 0 w 53"/>
                <a:gd name="T31" fmla="*/ 55 h 57"/>
                <a:gd name="T32" fmla="*/ 1 w 53"/>
                <a:gd name="T33" fmla="*/ 55 h 57"/>
                <a:gd name="T34" fmla="*/ 13 w 53"/>
                <a:gd name="T35" fmla="*/ 54 h 57"/>
                <a:gd name="T36" fmla="*/ 25 w 53"/>
                <a:gd name="T37" fmla="*/ 49 h 57"/>
                <a:gd name="T38" fmla="*/ 36 w 53"/>
                <a:gd name="T39" fmla="*/ 42 h 57"/>
                <a:gd name="T40" fmla="*/ 46 w 53"/>
                <a:gd name="T41" fmla="*/ 34 h 57"/>
                <a:gd name="T42" fmla="*/ 48 w 53"/>
                <a:gd name="T43" fmla="*/ 37 h 57"/>
                <a:gd name="T44" fmla="*/ 26 w 53"/>
                <a:gd name="T45" fmla="*/ 29 h 57"/>
                <a:gd name="T46" fmla="*/ 22 w 53"/>
                <a:gd name="T47" fmla="*/ 18 h 57"/>
                <a:gd name="T48" fmla="*/ 26 w 53"/>
                <a:gd name="T49" fmla="*/ 6 h 57"/>
                <a:gd name="T50" fmla="*/ 37 w 53"/>
                <a:gd name="T51" fmla="*/ 1 h 57"/>
                <a:gd name="T52" fmla="*/ 48 w 53"/>
                <a:gd name="T53" fmla="*/ 4 h 57"/>
                <a:gd name="T54" fmla="*/ 52 w 53"/>
                <a:gd name="T55" fmla="*/ 16 h 57"/>
                <a:gd name="T56" fmla="*/ 43 w 53"/>
                <a:gd name="T57" fmla="*/ 24 h 57"/>
                <a:gd name="T58" fmla="*/ 42 w 53"/>
                <a:gd name="T59" fmla="*/ 24 h 57"/>
                <a:gd name="T60" fmla="*/ 43 w 53"/>
                <a:gd name="T61" fmla="*/ 2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3" h="57">
                  <a:moveTo>
                    <a:pt x="43" y="22"/>
                  </a:moveTo>
                  <a:cubicBezTo>
                    <a:pt x="46" y="21"/>
                    <a:pt x="48" y="19"/>
                    <a:pt x="49" y="15"/>
                  </a:cubicBezTo>
                  <a:cubicBezTo>
                    <a:pt x="50" y="12"/>
                    <a:pt x="48" y="9"/>
                    <a:pt x="46" y="7"/>
                  </a:cubicBezTo>
                  <a:cubicBezTo>
                    <a:pt x="44" y="5"/>
                    <a:pt x="40" y="4"/>
                    <a:pt x="37" y="4"/>
                  </a:cubicBezTo>
                  <a:cubicBezTo>
                    <a:pt x="34" y="4"/>
                    <a:pt x="31" y="6"/>
                    <a:pt x="29" y="9"/>
                  </a:cubicBezTo>
                  <a:cubicBezTo>
                    <a:pt x="27" y="11"/>
                    <a:pt x="25" y="14"/>
                    <a:pt x="26" y="18"/>
                  </a:cubicBezTo>
                  <a:cubicBezTo>
                    <a:pt x="26" y="21"/>
                    <a:pt x="27" y="24"/>
                    <a:pt x="29" y="27"/>
                  </a:cubicBezTo>
                  <a:cubicBezTo>
                    <a:pt x="33" y="32"/>
                    <a:pt x="40" y="35"/>
                    <a:pt x="47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8" y="33"/>
                    <a:pt x="49" y="34"/>
                    <a:pt x="49" y="35"/>
                  </a:cubicBezTo>
                  <a:cubicBezTo>
                    <a:pt x="49" y="35"/>
                    <a:pt x="49" y="36"/>
                    <a:pt x="49" y="36"/>
                  </a:cubicBezTo>
                  <a:cubicBezTo>
                    <a:pt x="42" y="43"/>
                    <a:pt x="35" y="48"/>
                    <a:pt x="27" y="52"/>
                  </a:cubicBezTo>
                  <a:cubicBezTo>
                    <a:pt x="23" y="54"/>
                    <a:pt x="18" y="55"/>
                    <a:pt x="14" y="56"/>
                  </a:cubicBezTo>
                  <a:cubicBezTo>
                    <a:pt x="9" y="57"/>
                    <a:pt x="5" y="57"/>
                    <a:pt x="0" y="57"/>
                  </a:cubicBezTo>
                  <a:cubicBezTo>
                    <a:pt x="0" y="57"/>
                    <a:pt x="0" y="57"/>
                    <a:pt x="0" y="56"/>
                  </a:cubicBezTo>
                  <a:cubicBezTo>
                    <a:pt x="0" y="56"/>
                    <a:pt x="0" y="55"/>
                    <a:pt x="0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5" y="55"/>
                    <a:pt x="9" y="55"/>
                    <a:pt x="13" y="54"/>
                  </a:cubicBezTo>
                  <a:cubicBezTo>
                    <a:pt x="18" y="53"/>
                    <a:pt x="22" y="51"/>
                    <a:pt x="25" y="49"/>
                  </a:cubicBezTo>
                  <a:cubicBezTo>
                    <a:pt x="29" y="47"/>
                    <a:pt x="33" y="45"/>
                    <a:pt x="36" y="42"/>
                  </a:cubicBezTo>
                  <a:cubicBezTo>
                    <a:pt x="40" y="40"/>
                    <a:pt x="43" y="37"/>
                    <a:pt x="46" y="34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40" y="39"/>
                    <a:pt x="31" y="36"/>
                    <a:pt x="26" y="29"/>
                  </a:cubicBezTo>
                  <a:cubicBezTo>
                    <a:pt x="24" y="26"/>
                    <a:pt x="22" y="22"/>
                    <a:pt x="22" y="18"/>
                  </a:cubicBezTo>
                  <a:cubicBezTo>
                    <a:pt x="22" y="14"/>
                    <a:pt x="24" y="10"/>
                    <a:pt x="26" y="6"/>
                  </a:cubicBezTo>
                  <a:cubicBezTo>
                    <a:pt x="29" y="3"/>
                    <a:pt x="33" y="1"/>
                    <a:pt x="37" y="1"/>
                  </a:cubicBezTo>
                  <a:cubicBezTo>
                    <a:pt x="41" y="0"/>
                    <a:pt x="45" y="1"/>
                    <a:pt x="48" y="4"/>
                  </a:cubicBezTo>
                  <a:cubicBezTo>
                    <a:pt x="51" y="7"/>
                    <a:pt x="53" y="12"/>
                    <a:pt x="52" y="16"/>
                  </a:cubicBezTo>
                  <a:cubicBezTo>
                    <a:pt x="51" y="20"/>
                    <a:pt x="47" y="24"/>
                    <a:pt x="43" y="24"/>
                  </a:cubicBezTo>
                  <a:cubicBezTo>
                    <a:pt x="43" y="24"/>
                    <a:pt x="42" y="24"/>
                    <a:pt x="42" y="24"/>
                  </a:cubicBezTo>
                  <a:cubicBezTo>
                    <a:pt x="42" y="23"/>
                    <a:pt x="42" y="22"/>
                    <a:pt x="4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23"/>
            <p:cNvSpPr/>
            <p:nvPr/>
          </p:nvSpPr>
          <p:spPr bwMode="auto">
            <a:xfrm>
              <a:off x="2990" y="1466"/>
              <a:ext cx="57" cy="112"/>
            </a:xfrm>
            <a:custGeom>
              <a:avLst/>
              <a:gdLst>
                <a:gd name="T0" fmla="*/ 23 w 24"/>
                <a:gd name="T1" fmla="*/ 2 h 47"/>
                <a:gd name="T2" fmla="*/ 6 w 24"/>
                <a:gd name="T3" fmla="*/ 21 h 47"/>
                <a:gd name="T4" fmla="*/ 2 w 24"/>
                <a:gd name="T5" fmla="*/ 33 h 47"/>
                <a:gd name="T6" fmla="*/ 2 w 24"/>
                <a:gd name="T7" fmla="*/ 46 h 47"/>
                <a:gd name="T8" fmla="*/ 2 w 24"/>
                <a:gd name="T9" fmla="*/ 46 h 47"/>
                <a:gd name="T10" fmla="*/ 1 w 24"/>
                <a:gd name="T11" fmla="*/ 47 h 47"/>
                <a:gd name="T12" fmla="*/ 0 w 24"/>
                <a:gd name="T13" fmla="*/ 46 h 47"/>
                <a:gd name="T14" fmla="*/ 0 w 24"/>
                <a:gd name="T15" fmla="*/ 46 h 47"/>
                <a:gd name="T16" fmla="*/ 0 w 24"/>
                <a:gd name="T17" fmla="*/ 33 h 47"/>
                <a:gd name="T18" fmla="*/ 4 w 24"/>
                <a:gd name="T19" fmla="*/ 20 h 47"/>
                <a:gd name="T20" fmla="*/ 12 w 24"/>
                <a:gd name="T21" fmla="*/ 9 h 47"/>
                <a:gd name="T22" fmla="*/ 23 w 24"/>
                <a:gd name="T23" fmla="*/ 0 h 47"/>
                <a:gd name="T24" fmla="*/ 24 w 24"/>
                <a:gd name="T25" fmla="*/ 1 h 47"/>
                <a:gd name="T26" fmla="*/ 24 w 24"/>
                <a:gd name="T27" fmla="*/ 2 h 47"/>
                <a:gd name="T28" fmla="*/ 24 w 24"/>
                <a:gd name="T29" fmla="*/ 2 h 47"/>
                <a:gd name="T30" fmla="*/ 23 w 24"/>
                <a:gd name="T31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47">
                  <a:moveTo>
                    <a:pt x="23" y="2"/>
                  </a:moveTo>
                  <a:cubicBezTo>
                    <a:pt x="16" y="6"/>
                    <a:pt x="10" y="13"/>
                    <a:pt x="6" y="21"/>
                  </a:cubicBezTo>
                  <a:cubicBezTo>
                    <a:pt x="4" y="24"/>
                    <a:pt x="3" y="29"/>
                    <a:pt x="2" y="33"/>
                  </a:cubicBezTo>
                  <a:cubicBezTo>
                    <a:pt x="2" y="37"/>
                    <a:pt x="2" y="41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2" y="47"/>
                    <a:pt x="1" y="47"/>
                  </a:cubicBezTo>
                  <a:cubicBezTo>
                    <a:pt x="1" y="47"/>
                    <a:pt x="0" y="47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1"/>
                    <a:pt x="0" y="37"/>
                    <a:pt x="0" y="33"/>
                  </a:cubicBezTo>
                  <a:cubicBezTo>
                    <a:pt x="1" y="28"/>
                    <a:pt x="2" y="24"/>
                    <a:pt x="4" y="20"/>
                  </a:cubicBezTo>
                  <a:cubicBezTo>
                    <a:pt x="6" y="16"/>
                    <a:pt x="9" y="12"/>
                    <a:pt x="12" y="9"/>
                  </a:cubicBezTo>
                  <a:cubicBezTo>
                    <a:pt x="15" y="5"/>
                    <a:pt x="18" y="2"/>
                    <a:pt x="23" y="0"/>
                  </a:cubicBezTo>
                  <a:cubicBezTo>
                    <a:pt x="23" y="0"/>
                    <a:pt x="24" y="0"/>
                    <a:pt x="24" y="1"/>
                  </a:cubicBezTo>
                  <a:cubicBezTo>
                    <a:pt x="24" y="1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lnTo>
                    <a:pt x="2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24"/>
            <p:cNvSpPr/>
            <p:nvPr/>
          </p:nvSpPr>
          <p:spPr bwMode="auto">
            <a:xfrm>
              <a:off x="3023" y="1559"/>
              <a:ext cx="84" cy="81"/>
            </a:xfrm>
            <a:custGeom>
              <a:avLst/>
              <a:gdLst>
                <a:gd name="T0" fmla="*/ 17 w 35"/>
                <a:gd name="T1" fmla="*/ 1 h 34"/>
                <a:gd name="T2" fmla="*/ 32 w 35"/>
                <a:gd name="T3" fmla="*/ 15 h 34"/>
                <a:gd name="T4" fmla="*/ 35 w 35"/>
                <a:gd name="T5" fmla="*/ 25 h 34"/>
                <a:gd name="T6" fmla="*/ 34 w 35"/>
                <a:gd name="T7" fmla="*/ 31 h 34"/>
                <a:gd name="T8" fmla="*/ 32 w 35"/>
                <a:gd name="T9" fmla="*/ 33 h 34"/>
                <a:gd name="T10" fmla="*/ 29 w 35"/>
                <a:gd name="T11" fmla="*/ 34 h 34"/>
                <a:gd name="T12" fmla="*/ 10 w 35"/>
                <a:gd name="T13" fmla="*/ 23 h 34"/>
                <a:gd name="T14" fmla="*/ 0 w 35"/>
                <a:gd name="T15" fmla="*/ 5 h 34"/>
                <a:gd name="T16" fmla="*/ 1 w 35"/>
                <a:gd name="T17" fmla="*/ 5 h 34"/>
                <a:gd name="T18" fmla="*/ 1 w 35"/>
                <a:gd name="T19" fmla="*/ 5 h 34"/>
                <a:gd name="T20" fmla="*/ 12 w 35"/>
                <a:gd name="T21" fmla="*/ 22 h 34"/>
                <a:gd name="T22" fmla="*/ 28 w 35"/>
                <a:gd name="T23" fmla="*/ 31 h 34"/>
                <a:gd name="T24" fmla="*/ 33 w 35"/>
                <a:gd name="T25" fmla="*/ 25 h 34"/>
                <a:gd name="T26" fmla="*/ 30 w 35"/>
                <a:gd name="T27" fmla="*/ 16 h 34"/>
                <a:gd name="T28" fmla="*/ 16 w 35"/>
                <a:gd name="T29" fmla="*/ 2 h 34"/>
                <a:gd name="T30" fmla="*/ 16 w 35"/>
                <a:gd name="T31" fmla="*/ 2 h 34"/>
                <a:gd name="T32" fmla="*/ 16 w 35"/>
                <a:gd name="T33" fmla="*/ 1 h 34"/>
                <a:gd name="T34" fmla="*/ 17 w 35"/>
                <a:gd name="T3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34">
                  <a:moveTo>
                    <a:pt x="17" y="1"/>
                  </a:moveTo>
                  <a:cubicBezTo>
                    <a:pt x="23" y="4"/>
                    <a:pt x="28" y="9"/>
                    <a:pt x="32" y="15"/>
                  </a:cubicBezTo>
                  <a:cubicBezTo>
                    <a:pt x="34" y="18"/>
                    <a:pt x="35" y="21"/>
                    <a:pt x="35" y="25"/>
                  </a:cubicBezTo>
                  <a:cubicBezTo>
                    <a:pt x="35" y="27"/>
                    <a:pt x="35" y="29"/>
                    <a:pt x="34" y="31"/>
                  </a:cubicBezTo>
                  <a:cubicBezTo>
                    <a:pt x="34" y="32"/>
                    <a:pt x="32" y="32"/>
                    <a:pt x="32" y="33"/>
                  </a:cubicBezTo>
                  <a:cubicBezTo>
                    <a:pt x="31" y="33"/>
                    <a:pt x="29" y="34"/>
                    <a:pt x="29" y="34"/>
                  </a:cubicBezTo>
                  <a:cubicBezTo>
                    <a:pt x="21" y="33"/>
                    <a:pt x="15" y="28"/>
                    <a:pt x="10" y="23"/>
                  </a:cubicBezTo>
                  <a:cubicBezTo>
                    <a:pt x="5" y="18"/>
                    <a:pt x="2" y="12"/>
                    <a:pt x="0" y="5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3" y="11"/>
                    <a:pt x="7" y="17"/>
                    <a:pt x="12" y="22"/>
                  </a:cubicBezTo>
                  <a:cubicBezTo>
                    <a:pt x="16" y="26"/>
                    <a:pt x="22" y="30"/>
                    <a:pt x="28" y="31"/>
                  </a:cubicBezTo>
                  <a:cubicBezTo>
                    <a:pt x="32" y="31"/>
                    <a:pt x="33" y="28"/>
                    <a:pt x="33" y="25"/>
                  </a:cubicBezTo>
                  <a:cubicBezTo>
                    <a:pt x="32" y="22"/>
                    <a:pt x="31" y="19"/>
                    <a:pt x="30" y="16"/>
                  </a:cubicBezTo>
                  <a:cubicBezTo>
                    <a:pt x="26" y="11"/>
                    <a:pt x="21" y="6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7" y="0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25"/>
            <p:cNvSpPr/>
            <p:nvPr/>
          </p:nvSpPr>
          <p:spPr bwMode="auto">
            <a:xfrm>
              <a:off x="3050" y="1578"/>
              <a:ext cx="55" cy="53"/>
            </a:xfrm>
            <a:custGeom>
              <a:avLst/>
              <a:gdLst>
                <a:gd name="T0" fmla="*/ 21 w 23"/>
                <a:gd name="T1" fmla="*/ 21 h 22"/>
                <a:gd name="T2" fmla="*/ 11 w 23"/>
                <a:gd name="T3" fmla="*/ 10 h 22"/>
                <a:gd name="T4" fmla="*/ 0 w 23"/>
                <a:gd name="T5" fmla="*/ 1 h 22"/>
                <a:gd name="T6" fmla="*/ 0 w 23"/>
                <a:gd name="T7" fmla="*/ 0 h 22"/>
                <a:gd name="T8" fmla="*/ 1 w 23"/>
                <a:gd name="T9" fmla="*/ 0 h 22"/>
                <a:gd name="T10" fmla="*/ 12 w 23"/>
                <a:gd name="T11" fmla="*/ 9 h 22"/>
                <a:gd name="T12" fmla="*/ 22 w 23"/>
                <a:gd name="T13" fmla="*/ 20 h 22"/>
                <a:gd name="T14" fmla="*/ 22 w 23"/>
                <a:gd name="T15" fmla="*/ 22 h 22"/>
                <a:gd name="T16" fmla="*/ 21 w 23"/>
                <a:gd name="T17" fmla="*/ 21 h 22"/>
                <a:gd name="T18" fmla="*/ 21 w 23"/>
                <a:gd name="T1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22">
                  <a:moveTo>
                    <a:pt x="21" y="21"/>
                  </a:moveTo>
                  <a:cubicBezTo>
                    <a:pt x="18" y="18"/>
                    <a:pt x="14" y="14"/>
                    <a:pt x="11" y="10"/>
                  </a:cubicBezTo>
                  <a:cubicBezTo>
                    <a:pt x="8" y="7"/>
                    <a:pt x="4" y="4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5" y="3"/>
                    <a:pt x="8" y="6"/>
                    <a:pt x="12" y="9"/>
                  </a:cubicBezTo>
                  <a:cubicBezTo>
                    <a:pt x="16" y="13"/>
                    <a:pt x="19" y="16"/>
                    <a:pt x="22" y="20"/>
                  </a:cubicBezTo>
                  <a:cubicBezTo>
                    <a:pt x="23" y="21"/>
                    <a:pt x="23" y="21"/>
                    <a:pt x="22" y="22"/>
                  </a:cubicBezTo>
                  <a:cubicBezTo>
                    <a:pt x="22" y="22"/>
                    <a:pt x="21" y="22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26"/>
            <p:cNvSpPr/>
            <p:nvPr/>
          </p:nvSpPr>
          <p:spPr bwMode="auto">
            <a:xfrm>
              <a:off x="2973" y="1590"/>
              <a:ext cx="74" cy="119"/>
            </a:xfrm>
            <a:custGeom>
              <a:avLst/>
              <a:gdLst>
                <a:gd name="T0" fmla="*/ 28 w 31"/>
                <a:gd name="T1" fmla="*/ 4 h 50"/>
                <a:gd name="T2" fmla="*/ 31 w 31"/>
                <a:gd name="T3" fmla="*/ 17 h 50"/>
                <a:gd name="T4" fmla="*/ 29 w 31"/>
                <a:gd name="T5" fmla="*/ 29 h 50"/>
                <a:gd name="T6" fmla="*/ 23 w 31"/>
                <a:gd name="T7" fmla="*/ 41 h 50"/>
                <a:gd name="T8" fmla="*/ 14 w 31"/>
                <a:gd name="T9" fmla="*/ 50 h 50"/>
                <a:gd name="T10" fmla="*/ 14 w 31"/>
                <a:gd name="T11" fmla="*/ 50 h 50"/>
                <a:gd name="T12" fmla="*/ 13 w 31"/>
                <a:gd name="T13" fmla="*/ 50 h 50"/>
                <a:gd name="T14" fmla="*/ 0 w 31"/>
                <a:gd name="T15" fmla="*/ 27 h 50"/>
                <a:gd name="T16" fmla="*/ 2 w 31"/>
                <a:gd name="T17" fmla="*/ 13 h 50"/>
                <a:gd name="T18" fmla="*/ 4 w 31"/>
                <a:gd name="T19" fmla="*/ 7 h 50"/>
                <a:gd name="T20" fmla="*/ 6 w 31"/>
                <a:gd name="T21" fmla="*/ 1 h 50"/>
                <a:gd name="T22" fmla="*/ 7 w 31"/>
                <a:gd name="T23" fmla="*/ 0 h 50"/>
                <a:gd name="T24" fmla="*/ 7 w 31"/>
                <a:gd name="T25" fmla="*/ 1 h 50"/>
                <a:gd name="T26" fmla="*/ 7 w 31"/>
                <a:gd name="T27" fmla="*/ 1 h 50"/>
                <a:gd name="T28" fmla="*/ 5 w 31"/>
                <a:gd name="T29" fmla="*/ 7 h 50"/>
                <a:gd name="T30" fmla="*/ 3 w 31"/>
                <a:gd name="T31" fmla="*/ 14 h 50"/>
                <a:gd name="T32" fmla="*/ 3 w 31"/>
                <a:gd name="T33" fmla="*/ 26 h 50"/>
                <a:gd name="T34" fmla="*/ 6 w 31"/>
                <a:gd name="T35" fmla="*/ 38 h 50"/>
                <a:gd name="T36" fmla="*/ 14 w 31"/>
                <a:gd name="T37" fmla="*/ 48 h 50"/>
                <a:gd name="T38" fmla="*/ 13 w 31"/>
                <a:gd name="T39" fmla="*/ 48 h 50"/>
                <a:gd name="T40" fmla="*/ 21 w 31"/>
                <a:gd name="T41" fmla="*/ 39 h 50"/>
                <a:gd name="T42" fmla="*/ 27 w 31"/>
                <a:gd name="T43" fmla="*/ 28 h 50"/>
                <a:gd name="T44" fmla="*/ 27 w 31"/>
                <a:gd name="T45" fmla="*/ 5 h 50"/>
                <a:gd name="T46" fmla="*/ 27 w 31"/>
                <a:gd name="T47" fmla="*/ 5 h 50"/>
                <a:gd name="T48" fmla="*/ 27 w 31"/>
                <a:gd name="T49" fmla="*/ 4 h 50"/>
                <a:gd name="T50" fmla="*/ 28 w 31"/>
                <a:gd name="T51" fmla="*/ 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50">
                  <a:moveTo>
                    <a:pt x="28" y="4"/>
                  </a:moveTo>
                  <a:cubicBezTo>
                    <a:pt x="30" y="8"/>
                    <a:pt x="30" y="12"/>
                    <a:pt x="31" y="17"/>
                  </a:cubicBezTo>
                  <a:cubicBezTo>
                    <a:pt x="31" y="21"/>
                    <a:pt x="30" y="25"/>
                    <a:pt x="29" y="29"/>
                  </a:cubicBezTo>
                  <a:cubicBezTo>
                    <a:pt x="28" y="33"/>
                    <a:pt x="26" y="37"/>
                    <a:pt x="23" y="41"/>
                  </a:cubicBezTo>
                  <a:cubicBezTo>
                    <a:pt x="21" y="44"/>
                    <a:pt x="18" y="47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3" y="50"/>
                    <a:pt x="13" y="50"/>
                  </a:cubicBezTo>
                  <a:cubicBezTo>
                    <a:pt x="5" y="45"/>
                    <a:pt x="1" y="36"/>
                    <a:pt x="0" y="27"/>
                  </a:cubicBezTo>
                  <a:cubicBezTo>
                    <a:pt x="0" y="22"/>
                    <a:pt x="1" y="18"/>
                    <a:pt x="2" y="13"/>
                  </a:cubicBezTo>
                  <a:cubicBezTo>
                    <a:pt x="2" y="11"/>
                    <a:pt x="3" y="9"/>
                    <a:pt x="4" y="7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9"/>
                    <a:pt x="4" y="12"/>
                    <a:pt x="3" y="14"/>
                  </a:cubicBezTo>
                  <a:cubicBezTo>
                    <a:pt x="3" y="18"/>
                    <a:pt x="2" y="22"/>
                    <a:pt x="3" y="26"/>
                  </a:cubicBezTo>
                  <a:cubicBezTo>
                    <a:pt x="3" y="31"/>
                    <a:pt x="4" y="35"/>
                    <a:pt x="6" y="38"/>
                  </a:cubicBezTo>
                  <a:cubicBezTo>
                    <a:pt x="8" y="42"/>
                    <a:pt x="11" y="45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6" y="45"/>
                    <a:pt x="19" y="42"/>
                    <a:pt x="21" y="39"/>
                  </a:cubicBezTo>
                  <a:cubicBezTo>
                    <a:pt x="23" y="36"/>
                    <a:pt x="25" y="32"/>
                    <a:pt x="27" y="28"/>
                  </a:cubicBezTo>
                  <a:cubicBezTo>
                    <a:pt x="29" y="21"/>
                    <a:pt x="29" y="12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8" y="4"/>
                    <a:pt x="2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27"/>
            <p:cNvSpPr/>
            <p:nvPr/>
          </p:nvSpPr>
          <p:spPr bwMode="auto">
            <a:xfrm>
              <a:off x="3002" y="1602"/>
              <a:ext cx="17" cy="107"/>
            </a:xfrm>
            <a:custGeom>
              <a:avLst/>
              <a:gdLst>
                <a:gd name="T0" fmla="*/ 4 w 7"/>
                <a:gd name="T1" fmla="*/ 0 h 45"/>
                <a:gd name="T2" fmla="*/ 7 w 7"/>
                <a:gd name="T3" fmla="*/ 22 h 45"/>
                <a:gd name="T4" fmla="*/ 6 w 7"/>
                <a:gd name="T5" fmla="*/ 33 h 45"/>
                <a:gd name="T6" fmla="*/ 2 w 7"/>
                <a:gd name="T7" fmla="*/ 44 h 45"/>
                <a:gd name="T8" fmla="*/ 1 w 7"/>
                <a:gd name="T9" fmla="*/ 45 h 45"/>
                <a:gd name="T10" fmla="*/ 0 w 7"/>
                <a:gd name="T11" fmla="*/ 44 h 45"/>
                <a:gd name="T12" fmla="*/ 0 w 7"/>
                <a:gd name="T13" fmla="*/ 43 h 45"/>
                <a:gd name="T14" fmla="*/ 0 w 7"/>
                <a:gd name="T15" fmla="*/ 43 h 45"/>
                <a:gd name="T16" fmla="*/ 4 w 7"/>
                <a:gd name="T17" fmla="*/ 33 h 45"/>
                <a:gd name="T18" fmla="*/ 6 w 7"/>
                <a:gd name="T19" fmla="*/ 22 h 45"/>
                <a:gd name="T20" fmla="*/ 4 w 7"/>
                <a:gd name="T21" fmla="*/ 1 h 45"/>
                <a:gd name="T22" fmla="*/ 3 w 7"/>
                <a:gd name="T23" fmla="*/ 1 h 45"/>
                <a:gd name="T24" fmla="*/ 4 w 7"/>
                <a:gd name="T25" fmla="*/ 0 h 45"/>
                <a:gd name="T26" fmla="*/ 4 w 7"/>
                <a:gd name="T2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45">
                  <a:moveTo>
                    <a:pt x="4" y="0"/>
                  </a:moveTo>
                  <a:cubicBezTo>
                    <a:pt x="7" y="7"/>
                    <a:pt x="7" y="15"/>
                    <a:pt x="7" y="22"/>
                  </a:cubicBezTo>
                  <a:cubicBezTo>
                    <a:pt x="7" y="26"/>
                    <a:pt x="6" y="30"/>
                    <a:pt x="6" y="33"/>
                  </a:cubicBezTo>
                  <a:cubicBezTo>
                    <a:pt x="5" y="37"/>
                    <a:pt x="4" y="41"/>
                    <a:pt x="2" y="44"/>
                  </a:cubicBezTo>
                  <a:cubicBezTo>
                    <a:pt x="2" y="45"/>
                    <a:pt x="2" y="45"/>
                    <a:pt x="1" y="45"/>
                  </a:cubicBezTo>
                  <a:cubicBezTo>
                    <a:pt x="1" y="45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2" y="40"/>
                    <a:pt x="3" y="37"/>
                    <a:pt x="4" y="33"/>
                  </a:cubicBezTo>
                  <a:cubicBezTo>
                    <a:pt x="5" y="30"/>
                    <a:pt x="5" y="26"/>
                    <a:pt x="6" y="22"/>
                  </a:cubicBezTo>
                  <a:cubicBezTo>
                    <a:pt x="6" y="15"/>
                    <a:pt x="6" y="8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28"/>
            <p:cNvSpPr/>
            <p:nvPr/>
          </p:nvSpPr>
          <p:spPr bwMode="auto">
            <a:xfrm>
              <a:off x="2935" y="1455"/>
              <a:ext cx="81" cy="95"/>
            </a:xfrm>
            <a:custGeom>
              <a:avLst/>
              <a:gdLst>
                <a:gd name="T0" fmla="*/ 32 w 34"/>
                <a:gd name="T1" fmla="*/ 17 h 40"/>
                <a:gd name="T2" fmla="*/ 19 w 34"/>
                <a:gd name="T3" fmla="*/ 4 h 40"/>
                <a:gd name="T4" fmla="*/ 9 w 34"/>
                <a:gd name="T5" fmla="*/ 3 h 40"/>
                <a:gd name="T6" fmla="*/ 1 w 34"/>
                <a:gd name="T7" fmla="*/ 8 h 40"/>
                <a:gd name="T8" fmla="*/ 1 w 34"/>
                <a:gd name="T9" fmla="*/ 7 h 40"/>
                <a:gd name="T10" fmla="*/ 7 w 34"/>
                <a:gd name="T11" fmla="*/ 28 h 40"/>
                <a:gd name="T12" fmla="*/ 14 w 34"/>
                <a:gd name="T13" fmla="*/ 36 h 40"/>
                <a:gd name="T14" fmla="*/ 25 w 34"/>
                <a:gd name="T15" fmla="*/ 39 h 40"/>
                <a:gd name="T16" fmla="*/ 25 w 34"/>
                <a:gd name="T17" fmla="*/ 39 h 40"/>
                <a:gd name="T18" fmla="*/ 25 w 34"/>
                <a:gd name="T19" fmla="*/ 40 h 40"/>
                <a:gd name="T20" fmla="*/ 24 w 34"/>
                <a:gd name="T21" fmla="*/ 40 h 40"/>
                <a:gd name="T22" fmla="*/ 14 w 34"/>
                <a:gd name="T23" fmla="*/ 37 h 40"/>
                <a:gd name="T24" fmla="*/ 6 w 34"/>
                <a:gd name="T25" fmla="*/ 29 h 40"/>
                <a:gd name="T26" fmla="*/ 0 w 34"/>
                <a:gd name="T27" fmla="*/ 7 h 40"/>
                <a:gd name="T28" fmla="*/ 0 w 34"/>
                <a:gd name="T29" fmla="*/ 6 h 40"/>
                <a:gd name="T30" fmla="*/ 9 w 34"/>
                <a:gd name="T31" fmla="*/ 1 h 40"/>
                <a:gd name="T32" fmla="*/ 19 w 34"/>
                <a:gd name="T33" fmla="*/ 2 h 40"/>
                <a:gd name="T34" fmla="*/ 27 w 34"/>
                <a:gd name="T35" fmla="*/ 8 h 40"/>
                <a:gd name="T36" fmla="*/ 33 w 34"/>
                <a:gd name="T37" fmla="*/ 17 h 40"/>
                <a:gd name="T38" fmla="*/ 33 w 34"/>
                <a:gd name="T39" fmla="*/ 17 h 40"/>
                <a:gd name="T40" fmla="*/ 32 w 34"/>
                <a:gd name="T41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" h="40">
                  <a:moveTo>
                    <a:pt x="32" y="17"/>
                  </a:moveTo>
                  <a:cubicBezTo>
                    <a:pt x="29" y="11"/>
                    <a:pt x="24" y="6"/>
                    <a:pt x="19" y="4"/>
                  </a:cubicBezTo>
                  <a:cubicBezTo>
                    <a:pt x="16" y="2"/>
                    <a:pt x="12" y="2"/>
                    <a:pt x="9" y="3"/>
                  </a:cubicBezTo>
                  <a:cubicBezTo>
                    <a:pt x="6" y="3"/>
                    <a:pt x="4" y="6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14"/>
                    <a:pt x="3" y="22"/>
                    <a:pt x="7" y="28"/>
                  </a:cubicBezTo>
                  <a:cubicBezTo>
                    <a:pt x="9" y="31"/>
                    <a:pt x="11" y="33"/>
                    <a:pt x="14" y="36"/>
                  </a:cubicBezTo>
                  <a:cubicBezTo>
                    <a:pt x="17" y="38"/>
                    <a:pt x="21" y="39"/>
                    <a:pt x="25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39"/>
                    <a:pt x="25" y="40"/>
                    <a:pt x="25" y="40"/>
                  </a:cubicBezTo>
                  <a:cubicBezTo>
                    <a:pt x="25" y="40"/>
                    <a:pt x="25" y="40"/>
                    <a:pt x="24" y="40"/>
                  </a:cubicBezTo>
                  <a:cubicBezTo>
                    <a:pt x="21" y="40"/>
                    <a:pt x="17" y="39"/>
                    <a:pt x="14" y="37"/>
                  </a:cubicBezTo>
                  <a:cubicBezTo>
                    <a:pt x="10" y="35"/>
                    <a:pt x="8" y="32"/>
                    <a:pt x="6" y="29"/>
                  </a:cubicBezTo>
                  <a:cubicBezTo>
                    <a:pt x="2" y="22"/>
                    <a:pt x="0" y="14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3" y="4"/>
                    <a:pt x="5" y="2"/>
                    <a:pt x="9" y="1"/>
                  </a:cubicBezTo>
                  <a:cubicBezTo>
                    <a:pt x="12" y="0"/>
                    <a:pt x="16" y="0"/>
                    <a:pt x="19" y="2"/>
                  </a:cubicBezTo>
                  <a:cubicBezTo>
                    <a:pt x="23" y="3"/>
                    <a:pt x="25" y="6"/>
                    <a:pt x="27" y="8"/>
                  </a:cubicBezTo>
                  <a:cubicBezTo>
                    <a:pt x="30" y="11"/>
                    <a:pt x="32" y="14"/>
                    <a:pt x="33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3" y="17"/>
                    <a:pt x="33" y="17"/>
                    <a:pt x="3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29"/>
            <p:cNvSpPr/>
            <p:nvPr/>
          </p:nvSpPr>
          <p:spPr bwMode="auto">
            <a:xfrm>
              <a:off x="2935" y="1469"/>
              <a:ext cx="55" cy="28"/>
            </a:xfrm>
            <a:custGeom>
              <a:avLst/>
              <a:gdLst>
                <a:gd name="T0" fmla="*/ 1 w 23"/>
                <a:gd name="T1" fmla="*/ 0 h 12"/>
                <a:gd name="T2" fmla="*/ 23 w 23"/>
                <a:gd name="T3" fmla="*/ 11 h 12"/>
                <a:gd name="T4" fmla="*/ 23 w 23"/>
                <a:gd name="T5" fmla="*/ 12 h 12"/>
                <a:gd name="T6" fmla="*/ 22 w 23"/>
                <a:gd name="T7" fmla="*/ 12 h 12"/>
                <a:gd name="T8" fmla="*/ 0 w 23"/>
                <a:gd name="T9" fmla="*/ 1 h 12"/>
                <a:gd name="T10" fmla="*/ 0 w 23"/>
                <a:gd name="T11" fmla="*/ 1 h 12"/>
                <a:gd name="T12" fmla="*/ 0 w 23"/>
                <a:gd name="T13" fmla="*/ 1 h 12"/>
                <a:gd name="T14" fmla="*/ 1 w 23"/>
                <a:gd name="T15" fmla="*/ 0 h 12"/>
                <a:gd name="T16" fmla="*/ 1 w 2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2">
                  <a:moveTo>
                    <a:pt x="1" y="0"/>
                  </a:moveTo>
                  <a:cubicBezTo>
                    <a:pt x="9" y="2"/>
                    <a:pt x="16" y="6"/>
                    <a:pt x="23" y="11"/>
                  </a:cubicBezTo>
                  <a:cubicBezTo>
                    <a:pt x="23" y="11"/>
                    <a:pt x="23" y="11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ubicBezTo>
                    <a:pt x="16" y="7"/>
                    <a:pt x="8" y="3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30"/>
            <p:cNvSpPr/>
            <p:nvPr/>
          </p:nvSpPr>
          <p:spPr bwMode="auto">
            <a:xfrm>
              <a:off x="2899" y="1543"/>
              <a:ext cx="81" cy="95"/>
            </a:xfrm>
            <a:custGeom>
              <a:avLst/>
              <a:gdLst>
                <a:gd name="T0" fmla="*/ 30 w 34"/>
                <a:gd name="T1" fmla="*/ 1 h 40"/>
                <a:gd name="T2" fmla="*/ 20 w 34"/>
                <a:gd name="T3" fmla="*/ 4 h 40"/>
                <a:gd name="T4" fmla="*/ 13 w 34"/>
                <a:gd name="T5" fmla="*/ 10 h 40"/>
                <a:gd name="T6" fmla="*/ 7 w 34"/>
                <a:gd name="T7" fmla="*/ 19 h 40"/>
                <a:gd name="T8" fmla="*/ 2 w 34"/>
                <a:gd name="T9" fmla="*/ 28 h 40"/>
                <a:gd name="T10" fmla="*/ 2 w 34"/>
                <a:gd name="T11" fmla="*/ 27 h 40"/>
                <a:gd name="T12" fmla="*/ 17 w 34"/>
                <a:gd name="T13" fmla="*/ 37 h 40"/>
                <a:gd name="T14" fmla="*/ 26 w 34"/>
                <a:gd name="T15" fmla="*/ 36 h 40"/>
                <a:gd name="T16" fmla="*/ 33 w 34"/>
                <a:gd name="T17" fmla="*/ 31 h 40"/>
                <a:gd name="T18" fmla="*/ 34 w 34"/>
                <a:gd name="T19" fmla="*/ 31 h 40"/>
                <a:gd name="T20" fmla="*/ 34 w 34"/>
                <a:gd name="T21" fmla="*/ 32 h 40"/>
                <a:gd name="T22" fmla="*/ 26 w 34"/>
                <a:gd name="T23" fmla="*/ 38 h 40"/>
                <a:gd name="T24" fmla="*/ 16 w 34"/>
                <a:gd name="T25" fmla="*/ 40 h 40"/>
                <a:gd name="T26" fmla="*/ 7 w 34"/>
                <a:gd name="T27" fmla="*/ 36 h 40"/>
                <a:gd name="T28" fmla="*/ 0 w 34"/>
                <a:gd name="T29" fmla="*/ 28 h 40"/>
                <a:gd name="T30" fmla="*/ 0 w 34"/>
                <a:gd name="T31" fmla="*/ 27 h 40"/>
                <a:gd name="T32" fmla="*/ 5 w 34"/>
                <a:gd name="T33" fmla="*/ 18 h 40"/>
                <a:gd name="T34" fmla="*/ 11 w 34"/>
                <a:gd name="T35" fmla="*/ 9 h 40"/>
                <a:gd name="T36" fmla="*/ 20 w 34"/>
                <a:gd name="T37" fmla="*/ 2 h 40"/>
                <a:gd name="T38" fmla="*/ 30 w 34"/>
                <a:gd name="T39" fmla="*/ 0 h 40"/>
                <a:gd name="T40" fmla="*/ 31 w 34"/>
                <a:gd name="T41" fmla="*/ 0 h 40"/>
                <a:gd name="T42" fmla="*/ 30 w 34"/>
                <a:gd name="T43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4" h="40">
                  <a:moveTo>
                    <a:pt x="30" y="1"/>
                  </a:moveTo>
                  <a:cubicBezTo>
                    <a:pt x="27" y="1"/>
                    <a:pt x="23" y="2"/>
                    <a:pt x="20" y="4"/>
                  </a:cubicBezTo>
                  <a:cubicBezTo>
                    <a:pt x="18" y="5"/>
                    <a:pt x="15" y="8"/>
                    <a:pt x="13" y="10"/>
                  </a:cubicBezTo>
                  <a:cubicBezTo>
                    <a:pt x="10" y="13"/>
                    <a:pt x="8" y="16"/>
                    <a:pt x="7" y="19"/>
                  </a:cubicBezTo>
                  <a:cubicBezTo>
                    <a:pt x="5" y="22"/>
                    <a:pt x="3" y="25"/>
                    <a:pt x="2" y="28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5" y="32"/>
                    <a:pt x="11" y="37"/>
                    <a:pt x="17" y="37"/>
                  </a:cubicBezTo>
                  <a:cubicBezTo>
                    <a:pt x="20" y="38"/>
                    <a:pt x="23" y="37"/>
                    <a:pt x="26" y="36"/>
                  </a:cubicBezTo>
                  <a:cubicBezTo>
                    <a:pt x="28" y="35"/>
                    <a:pt x="31" y="33"/>
                    <a:pt x="33" y="31"/>
                  </a:cubicBezTo>
                  <a:cubicBezTo>
                    <a:pt x="34" y="30"/>
                    <a:pt x="34" y="30"/>
                    <a:pt x="34" y="31"/>
                  </a:cubicBezTo>
                  <a:cubicBezTo>
                    <a:pt x="34" y="31"/>
                    <a:pt x="34" y="31"/>
                    <a:pt x="34" y="32"/>
                  </a:cubicBezTo>
                  <a:cubicBezTo>
                    <a:pt x="32" y="34"/>
                    <a:pt x="29" y="36"/>
                    <a:pt x="26" y="38"/>
                  </a:cubicBezTo>
                  <a:cubicBezTo>
                    <a:pt x="23" y="39"/>
                    <a:pt x="20" y="40"/>
                    <a:pt x="16" y="40"/>
                  </a:cubicBezTo>
                  <a:cubicBezTo>
                    <a:pt x="13" y="39"/>
                    <a:pt x="10" y="38"/>
                    <a:pt x="7" y="36"/>
                  </a:cubicBezTo>
                  <a:cubicBezTo>
                    <a:pt x="4" y="34"/>
                    <a:pt x="2" y="31"/>
                    <a:pt x="0" y="28"/>
                  </a:cubicBezTo>
                  <a:cubicBezTo>
                    <a:pt x="0" y="28"/>
                    <a:pt x="0" y="27"/>
                    <a:pt x="0" y="27"/>
                  </a:cubicBezTo>
                  <a:cubicBezTo>
                    <a:pt x="1" y="24"/>
                    <a:pt x="3" y="21"/>
                    <a:pt x="5" y="18"/>
                  </a:cubicBezTo>
                  <a:cubicBezTo>
                    <a:pt x="7" y="15"/>
                    <a:pt x="9" y="12"/>
                    <a:pt x="11" y="9"/>
                  </a:cubicBezTo>
                  <a:cubicBezTo>
                    <a:pt x="14" y="7"/>
                    <a:pt x="17" y="4"/>
                    <a:pt x="20" y="2"/>
                  </a:cubicBezTo>
                  <a:cubicBezTo>
                    <a:pt x="23" y="1"/>
                    <a:pt x="26" y="0"/>
                    <a:pt x="30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31" y="0"/>
                    <a:pt x="30" y="1"/>
                    <a:pt x="3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31"/>
            <p:cNvSpPr/>
            <p:nvPr/>
          </p:nvSpPr>
          <p:spPr bwMode="auto">
            <a:xfrm>
              <a:off x="2899" y="1574"/>
              <a:ext cx="77" cy="38"/>
            </a:xfrm>
            <a:custGeom>
              <a:avLst/>
              <a:gdLst>
                <a:gd name="T0" fmla="*/ 32 w 32"/>
                <a:gd name="T1" fmla="*/ 1 h 16"/>
                <a:gd name="T2" fmla="*/ 1 w 32"/>
                <a:gd name="T3" fmla="*/ 15 h 16"/>
                <a:gd name="T4" fmla="*/ 0 w 32"/>
                <a:gd name="T5" fmla="*/ 15 h 16"/>
                <a:gd name="T6" fmla="*/ 0 w 32"/>
                <a:gd name="T7" fmla="*/ 14 h 16"/>
                <a:gd name="T8" fmla="*/ 0 w 32"/>
                <a:gd name="T9" fmla="*/ 14 h 16"/>
                <a:gd name="T10" fmla="*/ 31 w 32"/>
                <a:gd name="T11" fmla="*/ 0 h 16"/>
                <a:gd name="T12" fmla="*/ 32 w 32"/>
                <a:gd name="T13" fmla="*/ 0 h 16"/>
                <a:gd name="T14" fmla="*/ 32 w 32"/>
                <a:gd name="T1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6">
                  <a:moveTo>
                    <a:pt x="32" y="1"/>
                  </a:moveTo>
                  <a:cubicBezTo>
                    <a:pt x="21" y="4"/>
                    <a:pt x="10" y="9"/>
                    <a:pt x="1" y="15"/>
                  </a:cubicBezTo>
                  <a:cubicBezTo>
                    <a:pt x="1" y="16"/>
                    <a:pt x="1" y="15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0" y="7"/>
                    <a:pt x="20" y="3"/>
                    <a:pt x="3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"/>
                    <a:pt x="32" y="1"/>
                    <a:pt x="3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32"/>
            <p:cNvSpPr/>
            <p:nvPr/>
          </p:nvSpPr>
          <p:spPr bwMode="auto">
            <a:xfrm>
              <a:off x="2999" y="1500"/>
              <a:ext cx="34" cy="57"/>
            </a:xfrm>
            <a:custGeom>
              <a:avLst/>
              <a:gdLst>
                <a:gd name="T0" fmla="*/ 13 w 14"/>
                <a:gd name="T1" fmla="*/ 1 h 24"/>
                <a:gd name="T2" fmla="*/ 1 w 14"/>
                <a:gd name="T3" fmla="*/ 24 h 24"/>
                <a:gd name="T4" fmla="*/ 0 w 14"/>
                <a:gd name="T5" fmla="*/ 24 h 24"/>
                <a:gd name="T6" fmla="*/ 0 w 14"/>
                <a:gd name="T7" fmla="*/ 24 h 24"/>
                <a:gd name="T8" fmla="*/ 13 w 14"/>
                <a:gd name="T9" fmla="*/ 1 h 24"/>
                <a:gd name="T10" fmla="*/ 13 w 14"/>
                <a:gd name="T11" fmla="*/ 1 h 24"/>
                <a:gd name="T12" fmla="*/ 13 w 14"/>
                <a:gd name="T13" fmla="*/ 1 h 24"/>
                <a:gd name="T14" fmla="*/ 13 w 14"/>
                <a:gd name="T1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24">
                  <a:moveTo>
                    <a:pt x="13" y="1"/>
                  </a:moveTo>
                  <a:cubicBezTo>
                    <a:pt x="7" y="7"/>
                    <a:pt x="3" y="16"/>
                    <a:pt x="1" y="24"/>
                  </a:cubicBezTo>
                  <a:cubicBezTo>
                    <a:pt x="1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15"/>
                    <a:pt x="6" y="7"/>
                    <a:pt x="13" y="1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4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33"/>
            <p:cNvSpPr/>
            <p:nvPr/>
          </p:nvSpPr>
          <p:spPr bwMode="auto">
            <a:xfrm>
              <a:off x="3016" y="1528"/>
              <a:ext cx="53" cy="31"/>
            </a:xfrm>
            <a:custGeom>
              <a:avLst/>
              <a:gdLst>
                <a:gd name="T0" fmla="*/ 22 w 22"/>
                <a:gd name="T1" fmla="*/ 1 h 13"/>
                <a:gd name="T2" fmla="*/ 0 w 22"/>
                <a:gd name="T3" fmla="*/ 13 h 13"/>
                <a:gd name="T4" fmla="*/ 0 w 22"/>
                <a:gd name="T5" fmla="*/ 13 h 13"/>
                <a:gd name="T6" fmla="*/ 0 w 22"/>
                <a:gd name="T7" fmla="*/ 13 h 13"/>
                <a:gd name="T8" fmla="*/ 21 w 22"/>
                <a:gd name="T9" fmla="*/ 1 h 13"/>
                <a:gd name="T10" fmla="*/ 21 w 22"/>
                <a:gd name="T11" fmla="*/ 1 h 13"/>
                <a:gd name="T12" fmla="*/ 22 w 22"/>
                <a:gd name="T13" fmla="*/ 0 h 13"/>
                <a:gd name="T14" fmla="*/ 22 w 22"/>
                <a:gd name="T15" fmla="*/ 1 h 13"/>
                <a:gd name="T16" fmla="*/ 22 w 22"/>
                <a:gd name="T1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3">
                  <a:moveTo>
                    <a:pt x="22" y="1"/>
                  </a:moveTo>
                  <a:cubicBezTo>
                    <a:pt x="17" y="8"/>
                    <a:pt x="9" y="12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8" y="11"/>
                    <a:pt x="16" y="7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22" y="0"/>
                    <a:pt x="22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34"/>
            <p:cNvSpPr/>
            <p:nvPr/>
          </p:nvSpPr>
          <p:spPr bwMode="auto">
            <a:xfrm>
              <a:off x="3016" y="1524"/>
              <a:ext cx="41" cy="28"/>
            </a:xfrm>
            <a:custGeom>
              <a:avLst/>
              <a:gdLst>
                <a:gd name="T0" fmla="*/ 17 w 17"/>
                <a:gd name="T1" fmla="*/ 1 h 12"/>
                <a:gd name="T2" fmla="*/ 0 w 17"/>
                <a:gd name="T3" fmla="*/ 12 h 12"/>
                <a:gd name="T4" fmla="*/ 0 w 17"/>
                <a:gd name="T5" fmla="*/ 12 h 12"/>
                <a:gd name="T6" fmla="*/ 0 w 17"/>
                <a:gd name="T7" fmla="*/ 11 h 12"/>
                <a:gd name="T8" fmla="*/ 16 w 17"/>
                <a:gd name="T9" fmla="*/ 0 h 12"/>
                <a:gd name="T10" fmla="*/ 16 w 17"/>
                <a:gd name="T11" fmla="*/ 0 h 12"/>
                <a:gd name="T12" fmla="*/ 17 w 17"/>
                <a:gd name="T13" fmla="*/ 0 h 12"/>
                <a:gd name="T14" fmla="*/ 17 w 17"/>
                <a:gd name="T15" fmla="*/ 1 h 12"/>
                <a:gd name="T16" fmla="*/ 17 w 17"/>
                <a:gd name="T1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2">
                  <a:moveTo>
                    <a:pt x="17" y="1"/>
                  </a:moveTo>
                  <a:cubicBezTo>
                    <a:pt x="12" y="6"/>
                    <a:pt x="7" y="10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" y="9"/>
                    <a:pt x="12" y="5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7" y="0"/>
                    <a:pt x="17" y="0"/>
                  </a:cubicBezTo>
                  <a:cubicBezTo>
                    <a:pt x="17" y="0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35"/>
            <p:cNvSpPr/>
            <p:nvPr/>
          </p:nvSpPr>
          <p:spPr bwMode="auto">
            <a:xfrm>
              <a:off x="3007" y="1505"/>
              <a:ext cx="43" cy="52"/>
            </a:xfrm>
            <a:custGeom>
              <a:avLst/>
              <a:gdLst>
                <a:gd name="T0" fmla="*/ 17 w 18"/>
                <a:gd name="T1" fmla="*/ 1 h 22"/>
                <a:gd name="T2" fmla="*/ 12 w 18"/>
                <a:gd name="T3" fmla="*/ 5 h 22"/>
                <a:gd name="T4" fmla="*/ 8 w 18"/>
                <a:gd name="T5" fmla="*/ 10 h 22"/>
                <a:gd name="T6" fmla="*/ 0 w 18"/>
                <a:gd name="T7" fmla="*/ 22 h 22"/>
                <a:gd name="T8" fmla="*/ 0 w 18"/>
                <a:gd name="T9" fmla="*/ 22 h 22"/>
                <a:gd name="T10" fmla="*/ 0 w 18"/>
                <a:gd name="T11" fmla="*/ 21 h 22"/>
                <a:gd name="T12" fmla="*/ 7 w 18"/>
                <a:gd name="T13" fmla="*/ 10 h 22"/>
                <a:gd name="T14" fmla="*/ 11 w 18"/>
                <a:gd name="T15" fmla="*/ 5 h 22"/>
                <a:gd name="T16" fmla="*/ 16 w 18"/>
                <a:gd name="T17" fmla="*/ 0 h 22"/>
                <a:gd name="T18" fmla="*/ 17 w 18"/>
                <a:gd name="T19" fmla="*/ 0 h 22"/>
                <a:gd name="T20" fmla="*/ 17 w 18"/>
                <a:gd name="T21" fmla="*/ 0 h 22"/>
                <a:gd name="T22" fmla="*/ 17 w 18"/>
                <a:gd name="T23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22">
                  <a:moveTo>
                    <a:pt x="17" y="1"/>
                  </a:moveTo>
                  <a:cubicBezTo>
                    <a:pt x="15" y="2"/>
                    <a:pt x="14" y="4"/>
                    <a:pt x="12" y="5"/>
                  </a:cubicBezTo>
                  <a:cubicBezTo>
                    <a:pt x="11" y="7"/>
                    <a:pt x="9" y="9"/>
                    <a:pt x="8" y="10"/>
                  </a:cubicBezTo>
                  <a:cubicBezTo>
                    <a:pt x="5" y="14"/>
                    <a:pt x="2" y="18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2" y="17"/>
                    <a:pt x="4" y="13"/>
                    <a:pt x="7" y="10"/>
                  </a:cubicBezTo>
                  <a:cubicBezTo>
                    <a:pt x="8" y="8"/>
                    <a:pt x="10" y="6"/>
                    <a:pt x="11" y="5"/>
                  </a:cubicBezTo>
                  <a:cubicBezTo>
                    <a:pt x="13" y="3"/>
                    <a:pt x="15" y="1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36"/>
            <p:cNvSpPr>
              <a:spLocks noEditPoints="1"/>
            </p:cNvSpPr>
            <p:nvPr/>
          </p:nvSpPr>
          <p:spPr bwMode="auto">
            <a:xfrm>
              <a:off x="2811" y="1148"/>
              <a:ext cx="188" cy="257"/>
            </a:xfrm>
            <a:custGeom>
              <a:avLst/>
              <a:gdLst>
                <a:gd name="T0" fmla="*/ 0 w 79"/>
                <a:gd name="T1" fmla="*/ 108 h 108"/>
                <a:gd name="T2" fmla="*/ 0 w 79"/>
                <a:gd name="T3" fmla="*/ 106 h 108"/>
                <a:gd name="T4" fmla="*/ 0 w 79"/>
                <a:gd name="T5" fmla="*/ 105 h 108"/>
                <a:gd name="T6" fmla="*/ 1 w 79"/>
                <a:gd name="T7" fmla="*/ 103 h 108"/>
                <a:gd name="T8" fmla="*/ 1 w 79"/>
                <a:gd name="T9" fmla="*/ 99 h 108"/>
                <a:gd name="T10" fmla="*/ 3 w 79"/>
                <a:gd name="T11" fmla="*/ 90 h 108"/>
                <a:gd name="T12" fmla="*/ 8 w 79"/>
                <a:gd name="T13" fmla="*/ 73 h 108"/>
                <a:gd name="T14" fmla="*/ 23 w 79"/>
                <a:gd name="T15" fmla="*/ 42 h 108"/>
                <a:gd name="T16" fmla="*/ 46 w 79"/>
                <a:gd name="T17" fmla="*/ 15 h 108"/>
                <a:gd name="T18" fmla="*/ 78 w 79"/>
                <a:gd name="T19" fmla="*/ 0 h 108"/>
                <a:gd name="T20" fmla="*/ 79 w 79"/>
                <a:gd name="T21" fmla="*/ 0 h 108"/>
                <a:gd name="T22" fmla="*/ 79 w 79"/>
                <a:gd name="T23" fmla="*/ 1 h 108"/>
                <a:gd name="T24" fmla="*/ 69 w 79"/>
                <a:gd name="T25" fmla="*/ 34 h 108"/>
                <a:gd name="T26" fmla="*/ 51 w 79"/>
                <a:gd name="T27" fmla="*/ 63 h 108"/>
                <a:gd name="T28" fmla="*/ 29 w 79"/>
                <a:gd name="T29" fmla="*/ 88 h 108"/>
                <a:gd name="T30" fmla="*/ 15 w 79"/>
                <a:gd name="T31" fmla="*/ 99 h 108"/>
                <a:gd name="T32" fmla="*/ 0 w 79"/>
                <a:gd name="T33" fmla="*/ 108 h 108"/>
                <a:gd name="T34" fmla="*/ 1 w 79"/>
                <a:gd name="T35" fmla="*/ 107 h 108"/>
                <a:gd name="T36" fmla="*/ 14 w 79"/>
                <a:gd name="T37" fmla="*/ 97 h 108"/>
                <a:gd name="T38" fmla="*/ 27 w 79"/>
                <a:gd name="T39" fmla="*/ 86 h 108"/>
                <a:gd name="T40" fmla="*/ 50 w 79"/>
                <a:gd name="T41" fmla="*/ 62 h 108"/>
                <a:gd name="T42" fmla="*/ 67 w 79"/>
                <a:gd name="T43" fmla="*/ 33 h 108"/>
                <a:gd name="T44" fmla="*/ 77 w 79"/>
                <a:gd name="T45" fmla="*/ 1 h 108"/>
                <a:gd name="T46" fmla="*/ 78 w 79"/>
                <a:gd name="T47" fmla="*/ 2 h 108"/>
                <a:gd name="T48" fmla="*/ 47 w 79"/>
                <a:gd name="T49" fmla="*/ 17 h 108"/>
                <a:gd name="T50" fmla="*/ 25 w 79"/>
                <a:gd name="T51" fmla="*/ 43 h 108"/>
                <a:gd name="T52" fmla="*/ 10 w 79"/>
                <a:gd name="T53" fmla="*/ 74 h 108"/>
                <a:gd name="T54" fmla="*/ 5 w 79"/>
                <a:gd name="T55" fmla="*/ 91 h 108"/>
                <a:gd name="T56" fmla="*/ 3 w 79"/>
                <a:gd name="T57" fmla="*/ 99 h 108"/>
                <a:gd name="T58" fmla="*/ 3 w 79"/>
                <a:gd name="T59" fmla="*/ 103 h 108"/>
                <a:gd name="T60" fmla="*/ 2 w 79"/>
                <a:gd name="T61" fmla="*/ 105 h 108"/>
                <a:gd name="T62" fmla="*/ 2 w 79"/>
                <a:gd name="T63" fmla="*/ 107 h 108"/>
                <a:gd name="T64" fmla="*/ 1 w 79"/>
                <a:gd name="T65" fmla="*/ 10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108">
                  <a:moveTo>
                    <a:pt x="0" y="108"/>
                  </a:moveTo>
                  <a:cubicBezTo>
                    <a:pt x="0" y="108"/>
                    <a:pt x="0" y="107"/>
                    <a:pt x="0" y="106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2" y="96"/>
                    <a:pt x="2" y="93"/>
                    <a:pt x="3" y="90"/>
                  </a:cubicBezTo>
                  <a:cubicBezTo>
                    <a:pt x="5" y="84"/>
                    <a:pt x="6" y="79"/>
                    <a:pt x="8" y="73"/>
                  </a:cubicBezTo>
                  <a:cubicBezTo>
                    <a:pt x="12" y="62"/>
                    <a:pt x="17" y="52"/>
                    <a:pt x="23" y="42"/>
                  </a:cubicBezTo>
                  <a:cubicBezTo>
                    <a:pt x="29" y="32"/>
                    <a:pt x="37" y="23"/>
                    <a:pt x="46" y="15"/>
                  </a:cubicBezTo>
                  <a:cubicBezTo>
                    <a:pt x="56" y="8"/>
                    <a:pt x="66" y="3"/>
                    <a:pt x="78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77" y="12"/>
                    <a:pt x="73" y="23"/>
                    <a:pt x="69" y="34"/>
                  </a:cubicBezTo>
                  <a:cubicBezTo>
                    <a:pt x="64" y="44"/>
                    <a:pt x="58" y="54"/>
                    <a:pt x="51" y="63"/>
                  </a:cubicBezTo>
                  <a:cubicBezTo>
                    <a:pt x="45" y="72"/>
                    <a:pt x="37" y="80"/>
                    <a:pt x="29" y="88"/>
                  </a:cubicBezTo>
                  <a:cubicBezTo>
                    <a:pt x="25" y="92"/>
                    <a:pt x="20" y="95"/>
                    <a:pt x="15" y="99"/>
                  </a:cubicBezTo>
                  <a:cubicBezTo>
                    <a:pt x="11" y="102"/>
                    <a:pt x="5" y="105"/>
                    <a:pt x="0" y="108"/>
                  </a:cubicBezTo>
                  <a:close/>
                  <a:moveTo>
                    <a:pt x="1" y="107"/>
                  </a:moveTo>
                  <a:cubicBezTo>
                    <a:pt x="6" y="103"/>
                    <a:pt x="10" y="100"/>
                    <a:pt x="14" y="97"/>
                  </a:cubicBezTo>
                  <a:cubicBezTo>
                    <a:pt x="19" y="94"/>
                    <a:pt x="23" y="90"/>
                    <a:pt x="27" y="86"/>
                  </a:cubicBezTo>
                  <a:cubicBezTo>
                    <a:pt x="36" y="79"/>
                    <a:pt x="43" y="71"/>
                    <a:pt x="50" y="62"/>
                  </a:cubicBezTo>
                  <a:cubicBezTo>
                    <a:pt x="57" y="53"/>
                    <a:pt x="62" y="43"/>
                    <a:pt x="67" y="33"/>
                  </a:cubicBezTo>
                  <a:cubicBezTo>
                    <a:pt x="72" y="23"/>
                    <a:pt x="75" y="12"/>
                    <a:pt x="77" y="1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67" y="5"/>
                    <a:pt x="56" y="10"/>
                    <a:pt x="47" y="17"/>
                  </a:cubicBezTo>
                  <a:cubicBezTo>
                    <a:pt x="39" y="24"/>
                    <a:pt x="31" y="33"/>
                    <a:pt x="25" y="43"/>
                  </a:cubicBezTo>
                  <a:cubicBezTo>
                    <a:pt x="19" y="52"/>
                    <a:pt x="14" y="63"/>
                    <a:pt x="10" y="74"/>
                  </a:cubicBezTo>
                  <a:cubicBezTo>
                    <a:pt x="8" y="79"/>
                    <a:pt x="7" y="85"/>
                    <a:pt x="5" y="91"/>
                  </a:cubicBezTo>
                  <a:cubicBezTo>
                    <a:pt x="4" y="93"/>
                    <a:pt x="4" y="96"/>
                    <a:pt x="3" y="99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107"/>
                    <a:pt x="2" y="106"/>
                    <a:pt x="1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37"/>
            <p:cNvSpPr/>
            <p:nvPr/>
          </p:nvSpPr>
          <p:spPr bwMode="auto">
            <a:xfrm>
              <a:off x="2811" y="1152"/>
              <a:ext cx="186" cy="253"/>
            </a:xfrm>
            <a:custGeom>
              <a:avLst/>
              <a:gdLst>
                <a:gd name="T0" fmla="*/ 78 w 78"/>
                <a:gd name="T1" fmla="*/ 2 h 106"/>
                <a:gd name="T2" fmla="*/ 53 w 78"/>
                <a:gd name="T3" fmla="*/ 23 h 106"/>
                <a:gd name="T4" fmla="*/ 33 w 78"/>
                <a:gd name="T5" fmla="*/ 48 h 106"/>
                <a:gd name="T6" fmla="*/ 16 w 78"/>
                <a:gd name="T7" fmla="*/ 76 h 106"/>
                <a:gd name="T8" fmla="*/ 8 w 78"/>
                <a:gd name="T9" fmla="*/ 91 h 106"/>
                <a:gd name="T10" fmla="*/ 2 w 78"/>
                <a:gd name="T11" fmla="*/ 106 h 106"/>
                <a:gd name="T12" fmla="*/ 0 w 78"/>
                <a:gd name="T13" fmla="*/ 105 h 106"/>
                <a:gd name="T14" fmla="*/ 7 w 78"/>
                <a:gd name="T15" fmla="*/ 90 h 106"/>
                <a:gd name="T16" fmla="*/ 14 w 78"/>
                <a:gd name="T17" fmla="*/ 75 h 106"/>
                <a:gd name="T18" fmla="*/ 31 w 78"/>
                <a:gd name="T19" fmla="*/ 47 h 106"/>
                <a:gd name="T20" fmla="*/ 52 w 78"/>
                <a:gd name="T21" fmla="*/ 22 h 106"/>
                <a:gd name="T22" fmla="*/ 77 w 78"/>
                <a:gd name="T23" fmla="*/ 0 h 106"/>
                <a:gd name="T24" fmla="*/ 78 w 78"/>
                <a:gd name="T25" fmla="*/ 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106">
                  <a:moveTo>
                    <a:pt x="78" y="2"/>
                  </a:moveTo>
                  <a:cubicBezTo>
                    <a:pt x="69" y="8"/>
                    <a:pt x="61" y="15"/>
                    <a:pt x="53" y="23"/>
                  </a:cubicBezTo>
                  <a:cubicBezTo>
                    <a:pt x="46" y="31"/>
                    <a:pt x="39" y="39"/>
                    <a:pt x="33" y="48"/>
                  </a:cubicBezTo>
                  <a:cubicBezTo>
                    <a:pt x="26" y="57"/>
                    <a:pt x="21" y="67"/>
                    <a:pt x="16" y="76"/>
                  </a:cubicBezTo>
                  <a:cubicBezTo>
                    <a:pt x="13" y="81"/>
                    <a:pt x="11" y="86"/>
                    <a:pt x="8" y="91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9" y="85"/>
                    <a:pt x="11" y="80"/>
                    <a:pt x="14" y="75"/>
                  </a:cubicBezTo>
                  <a:cubicBezTo>
                    <a:pt x="19" y="66"/>
                    <a:pt x="25" y="56"/>
                    <a:pt x="31" y="47"/>
                  </a:cubicBezTo>
                  <a:cubicBezTo>
                    <a:pt x="37" y="38"/>
                    <a:pt x="44" y="30"/>
                    <a:pt x="52" y="22"/>
                  </a:cubicBezTo>
                  <a:cubicBezTo>
                    <a:pt x="59" y="14"/>
                    <a:pt x="67" y="6"/>
                    <a:pt x="77" y="0"/>
                  </a:cubicBezTo>
                  <a:lnTo>
                    <a:pt x="7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38"/>
            <p:cNvSpPr/>
            <p:nvPr/>
          </p:nvSpPr>
          <p:spPr bwMode="auto">
            <a:xfrm>
              <a:off x="2811" y="1155"/>
              <a:ext cx="186" cy="250"/>
            </a:xfrm>
            <a:custGeom>
              <a:avLst/>
              <a:gdLst>
                <a:gd name="T0" fmla="*/ 78 w 78"/>
                <a:gd name="T1" fmla="*/ 1 h 105"/>
                <a:gd name="T2" fmla="*/ 2 w 78"/>
                <a:gd name="T3" fmla="*/ 105 h 105"/>
                <a:gd name="T4" fmla="*/ 0 w 78"/>
                <a:gd name="T5" fmla="*/ 104 h 105"/>
                <a:gd name="T6" fmla="*/ 39 w 78"/>
                <a:gd name="T7" fmla="*/ 52 h 105"/>
                <a:gd name="T8" fmla="*/ 77 w 78"/>
                <a:gd name="T9" fmla="*/ 0 h 105"/>
                <a:gd name="T10" fmla="*/ 78 w 78"/>
                <a:gd name="T11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05">
                  <a:moveTo>
                    <a:pt x="78" y="1"/>
                  </a:moveTo>
                  <a:cubicBezTo>
                    <a:pt x="54" y="37"/>
                    <a:pt x="28" y="71"/>
                    <a:pt x="2" y="105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14" y="87"/>
                    <a:pt x="27" y="70"/>
                    <a:pt x="39" y="52"/>
                  </a:cubicBezTo>
                  <a:cubicBezTo>
                    <a:pt x="52" y="35"/>
                    <a:pt x="65" y="18"/>
                    <a:pt x="77" y="0"/>
                  </a:cubicBezTo>
                  <a:lnTo>
                    <a:pt x="78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39"/>
            <p:cNvSpPr>
              <a:spLocks noEditPoints="1"/>
            </p:cNvSpPr>
            <p:nvPr/>
          </p:nvSpPr>
          <p:spPr bwMode="auto">
            <a:xfrm>
              <a:off x="2804" y="822"/>
              <a:ext cx="150" cy="278"/>
            </a:xfrm>
            <a:custGeom>
              <a:avLst/>
              <a:gdLst>
                <a:gd name="T0" fmla="*/ 1 w 63"/>
                <a:gd name="T1" fmla="*/ 117 h 117"/>
                <a:gd name="T2" fmla="*/ 0 w 63"/>
                <a:gd name="T3" fmla="*/ 115 h 117"/>
                <a:gd name="T4" fmla="*/ 0 w 63"/>
                <a:gd name="T5" fmla="*/ 114 h 117"/>
                <a:gd name="T6" fmla="*/ 0 w 63"/>
                <a:gd name="T7" fmla="*/ 112 h 117"/>
                <a:gd name="T8" fmla="*/ 1 w 63"/>
                <a:gd name="T9" fmla="*/ 107 h 117"/>
                <a:gd name="T10" fmla="*/ 1 w 63"/>
                <a:gd name="T11" fmla="*/ 99 h 117"/>
                <a:gd name="T12" fmla="*/ 4 w 63"/>
                <a:gd name="T13" fmla="*/ 82 h 117"/>
                <a:gd name="T14" fmla="*/ 15 w 63"/>
                <a:gd name="T15" fmla="*/ 49 h 117"/>
                <a:gd name="T16" fmla="*/ 33 w 63"/>
                <a:gd name="T17" fmla="*/ 20 h 117"/>
                <a:gd name="T18" fmla="*/ 61 w 63"/>
                <a:gd name="T19" fmla="*/ 1 h 117"/>
                <a:gd name="T20" fmla="*/ 63 w 63"/>
                <a:gd name="T21" fmla="*/ 0 h 117"/>
                <a:gd name="T22" fmla="*/ 63 w 63"/>
                <a:gd name="T23" fmla="*/ 2 h 117"/>
                <a:gd name="T24" fmla="*/ 56 w 63"/>
                <a:gd name="T25" fmla="*/ 34 h 117"/>
                <a:gd name="T26" fmla="*/ 44 w 63"/>
                <a:gd name="T27" fmla="*/ 65 h 117"/>
                <a:gd name="T28" fmla="*/ 25 w 63"/>
                <a:gd name="T29" fmla="*/ 93 h 117"/>
                <a:gd name="T30" fmla="*/ 14 w 63"/>
                <a:gd name="T31" fmla="*/ 106 h 117"/>
                <a:gd name="T32" fmla="*/ 1 w 63"/>
                <a:gd name="T33" fmla="*/ 117 h 117"/>
                <a:gd name="T34" fmla="*/ 2 w 63"/>
                <a:gd name="T35" fmla="*/ 115 h 117"/>
                <a:gd name="T36" fmla="*/ 7 w 63"/>
                <a:gd name="T37" fmla="*/ 109 h 117"/>
                <a:gd name="T38" fmla="*/ 12 w 63"/>
                <a:gd name="T39" fmla="*/ 104 h 117"/>
                <a:gd name="T40" fmla="*/ 23 w 63"/>
                <a:gd name="T41" fmla="*/ 91 h 117"/>
                <a:gd name="T42" fmla="*/ 42 w 63"/>
                <a:gd name="T43" fmla="*/ 64 h 117"/>
                <a:gd name="T44" fmla="*/ 54 w 63"/>
                <a:gd name="T45" fmla="*/ 34 h 117"/>
                <a:gd name="T46" fmla="*/ 60 w 63"/>
                <a:gd name="T47" fmla="*/ 2 h 117"/>
                <a:gd name="T48" fmla="*/ 62 w 63"/>
                <a:gd name="T49" fmla="*/ 3 h 117"/>
                <a:gd name="T50" fmla="*/ 35 w 63"/>
                <a:gd name="T51" fmla="*/ 22 h 117"/>
                <a:gd name="T52" fmla="*/ 17 w 63"/>
                <a:gd name="T53" fmla="*/ 50 h 117"/>
                <a:gd name="T54" fmla="*/ 7 w 63"/>
                <a:gd name="T55" fmla="*/ 83 h 117"/>
                <a:gd name="T56" fmla="*/ 4 w 63"/>
                <a:gd name="T57" fmla="*/ 99 h 117"/>
                <a:gd name="T58" fmla="*/ 3 w 63"/>
                <a:gd name="T59" fmla="*/ 108 h 117"/>
                <a:gd name="T60" fmla="*/ 3 w 63"/>
                <a:gd name="T61" fmla="*/ 112 h 117"/>
                <a:gd name="T62" fmla="*/ 3 w 63"/>
                <a:gd name="T63" fmla="*/ 114 h 117"/>
                <a:gd name="T64" fmla="*/ 3 w 63"/>
                <a:gd name="T65" fmla="*/ 115 h 117"/>
                <a:gd name="T66" fmla="*/ 2 w 63"/>
                <a:gd name="T67" fmla="*/ 11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" h="117">
                  <a:moveTo>
                    <a:pt x="1" y="117"/>
                  </a:moveTo>
                  <a:cubicBezTo>
                    <a:pt x="0" y="117"/>
                    <a:pt x="0" y="116"/>
                    <a:pt x="0" y="115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1" y="105"/>
                    <a:pt x="1" y="102"/>
                    <a:pt x="1" y="99"/>
                  </a:cubicBezTo>
                  <a:cubicBezTo>
                    <a:pt x="2" y="93"/>
                    <a:pt x="3" y="88"/>
                    <a:pt x="4" y="82"/>
                  </a:cubicBezTo>
                  <a:cubicBezTo>
                    <a:pt x="7" y="71"/>
                    <a:pt x="10" y="60"/>
                    <a:pt x="15" y="49"/>
                  </a:cubicBezTo>
                  <a:cubicBezTo>
                    <a:pt x="19" y="39"/>
                    <a:pt x="25" y="29"/>
                    <a:pt x="33" y="20"/>
                  </a:cubicBezTo>
                  <a:cubicBezTo>
                    <a:pt x="41" y="12"/>
                    <a:pt x="50" y="5"/>
                    <a:pt x="61" y="1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2" y="13"/>
                    <a:pt x="60" y="24"/>
                    <a:pt x="56" y="34"/>
                  </a:cubicBezTo>
                  <a:cubicBezTo>
                    <a:pt x="53" y="45"/>
                    <a:pt x="49" y="55"/>
                    <a:pt x="44" y="65"/>
                  </a:cubicBezTo>
                  <a:cubicBezTo>
                    <a:pt x="38" y="75"/>
                    <a:pt x="32" y="84"/>
                    <a:pt x="25" y="93"/>
                  </a:cubicBezTo>
                  <a:cubicBezTo>
                    <a:pt x="22" y="97"/>
                    <a:pt x="18" y="101"/>
                    <a:pt x="14" y="106"/>
                  </a:cubicBezTo>
                  <a:cubicBezTo>
                    <a:pt x="11" y="110"/>
                    <a:pt x="5" y="114"/>
                    <a:pt x="1" y="117"/>
                  </a:cubicBezTo>
                  <a:close/>
                  <a:moveTo>
                    <a:pt x="2" y="115"/>
                  </a:moveTo>
                  <a:cubicBezTo>
                    <a:pt x="7" y="109"/>
                    <a:pt x="7" y="109"/>
                    <a:pt x="7" y="109"/>
                  </a:cubicBezTo>
                  <a:cubicBezTo>
                    <a:pt x="9" y="107"/>
                    <a:pt x="11" y="106"/>
                    <a:pt x="12" y="104"/>
                  </a:cubicBezTo>
                  <a:cubicBezTo>
                    <a:pt x="16" y="100"/>
                    <a:pt x="20" y="96"/>
                    <a:pt x="23" y="91"/>
                  </a:cubicBezTo>
                  <a:cubicBezTo>
                    <a:pt x="30" y="83"/>
                    <a:pt x="36" y="74"/>
                    <a:pt x="42" y="64"/>
                  </a:cubicBezTo>
                  <a:cubicBezTo>
                    <a:pt x="47" y="54"/>
                    <a:pt x="51" y="44"/>
                    <a:pt x="54" y="34"/>
                  </a:cubicBezTo>
                  <a:cubicBezTo>
                    <a:pt x="57" y="23"/>
                    <a:pt x="60" y="12"/>
                    <a:pt x="60" y="2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52" y="7"/>
                    <a:pt x="42" y="14"/>
                    <a:pt x="35" y="22"/>
                  </a:cubicBezTo>
                  <a:cubicBezTo>
                    <a:pt x="27" y="30"/>
                    <a:pt x="22" y="40"/>
                    <a:pt x="17" y="50"/>
                  </a:cubicBezTo>
                  <a:cubicBezTo>
                    <a:pt x="12" y="61"/>
                    <a:pt x="9" y="72"/>
                    <a:pt x="7" y="83"/>
                  </a:cubicBezTo>
                  <a:cubicBezTo>
                    <a:pt x="6" y="88"/>
                    <a:pt x="5" y="94"/>
                    <a:pt x="4" y="99"/>
                  </a:cubicBezTo>
                  <a:cubicBezTo>
                    <a:pt x="4" y="102"/>
                    <a:pt x="4" y="105"/>
                    <a:pt x="3" y="108"/>
                  </a:cubicBezTo>
                  <a:cubicBezTo>
                    <a:pt x="3" y="112"/>
                    <a:pt x="3" y="112"/>
                    <a:pt x="3" y="112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5"/>
                    <a:pt x="3" y="115"/>
                    <a:pt x="3" y="115"/>
                  </a:cubicBezTo>
                  <a:cubicBezTo>
                    <a:pt x="3" y="115"/>
                    <a:pt x="2" y="115"/>
                    <a:pt x="2" y="1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40"/>
            <p:cNvSpPr/>
            <p:nvPr/>
          </p:nvSpPr>
          <p:spPr bwMode="auto">
            <a:xfrm>
              <a:off x="2804" y="829"/>
              <a:ext cx="148" cy="269"/>
            </a:xfrm>
            <a:custGeom>
              <a:avLst/>
              <a:gdLst>
                <a:gd name="T0" fmla="*/ 62 w 62"/>
                <a:gd name="T1" fmla="*/ 2 h 113"/>
                <a:gd name="T2" fmla="*/ 41 w 62"/>
                <a:gd name="T3" fmla="*/ 26 h 113"/>
                <a:gd name="T4" fmla="*/ 25 w 62"/>
                <a:gd name="T5" fmla="*/ 53 h 113"/>
                <a:gd name="T6" fmla="*/ 12 w 62"/>
                <a:gd name="T7" fmla="*/ 83 h 113"/>
                <a:gd name="T8" fmla="*/ 7 w 62"/>
                <a:gd name="T9" fmla="*/ 98 h 113"/>
                <a:gd name="T10" fmla="*/ 3 w 62"/>
                <a:gd name="T11" fmla="*/ 113 h 113"/>
                <a:gd name="T12" fmla="*/ 0 w 62"/>
                <a:gd name="T13" fmla="*/ 113 h 113"/>
                <a:gd name="T14" fmla="*/ 5 w 62"/>
                <a:gd name="T15" fmla="*/ 97 h 113"/>
                <a:gd name="T16" fmla="*/ 10 w 62"/>
                <a:gd name="T17" fmla="*/ 82 h 113"/>
                <a:gd name="T18" fmla="*/ 23 w 62"/>
                <a:gd name="T19" fmla="*/ 52 h 113"/>
                <a:gd name="T20" fmla="*/ 39 w 62"/>
                <a:gd name="T21" fmla="*/ 24 h 113"/>
                <a:gd name="T22" fmla="*/ 60 w 62"/>
                <a:gd name="T23" fmla="*/ 0 h 113"/>
                <a:gd name="T24" fmla="*/ 62 w 62"/>
                <a:gd name="T25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113">
                  <a:moveTo>
                    <a:pt x="62" y="2"/>
                  </a:moveTo>
                  <a:cubicBezTo>
                    <a:pt x="54" y="9"/>
                    <a:pt x="47" y="17"/>
                    <a:pt x="41" y="26"/>
                  </a:cubicBezTo>
                  <a:cubicBezTo>
                    <a:pt x="35" y="35"/>
                    <a:pt x="30" y="44"/>
                    <a:pt x="25" y="53"/>
                  </a:cubicBezTo>
                  <a:cubicBezTo>
                    <a:pt x="20" y="63"/>
                    <a:pt x="16" y="73"/>
                    <a:pt x="12" y="83"/>
                  </a:cubicBezTo>
                  <a:cubicBezTo>
                    <a:pt x="11" y="88"/>
                    <a:pt x="9" y="93"/>
                    <a:pt x="7" y="98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6" y="92"/>
                    <a:pt x="8" y="87"/>
                    <a:pt x="10" y="82"/>
                  </a:cubicBezTo>
                  <a:cubicBezTo>
                    <a:pt x="14" y="72"/>
                    <a:pt x="18" y="62"/>
                    <a:pt x="23" y="52"/>
                  </a:cubicBezTo>
                  <a:cubicBezTo>
                    <a:pt x="28" y="43"/>
                    <a:pt x="33" y="33"/>
                    <a:pt x="39" y="24"/>
                  </a:cubicBezTo>
                  <a:cubicBezTo>
                    <a:pt x="45" y="16"/>
                    <a:pt x="52" y="7"/>
                    <a:pt x="60" y="0"/>
                  </a:cubicBez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41"/>
            <p:cNvSpPr/>
            <p:nvPr/>
          </p:nvSpPr>
          <p:spPr bwMode="auto">
            <a:xfrm>
              <a:off x="2804" y="829"/>
              <a:ext cx="148" cy="271"/>
            </a:xfrm>
            <a:custGeom>
              <a:avLst/>
              <a:gdLst>
                <a:gd name="T0" fmla="*/ 62 w 62"/>
                <a:gd name="T1" fmla="*/ 1 h 114"/>
                <a:gd name="T2" fmla="*/ 33 w 62"/>
                <a:gd name="T3" fmla="*/ 58 h 114"/>
                <a:gd name="T4" fmla="*/ 2 w 62"/>
                <a:gd name="T5" fmla="*/ 114 h 114"/>
                <a:gd name="T6" fmla="*/ 0 w 62"/>
                <a:gd name="T7" fmla="*/ 112 h 114"/>
                <a:gd name="T8" fmla="*/ 60 w 62"/>
                <a:gd name="T9" fmla="*/ 0 h 114"/>
                <a:gd name="T10" fmla="*/ 62 w 62"/>
                <a:gd name="T11" fmla="*/ 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114">
                  <a:moveTo>
                    <a:pt x="62" y="1"/>
                  </a:moveTo>
                  <a:cubicBezTo>
                    <a:pt x="53" y="20"/>
                    <a:pt x="43" y="39"/>
                    <a:pt x="33" y="58"/>
                  </a:cubicBezTo>
                  <a:cubicBezTo>
                    <a:pt x="23" y="77"/>
                    <a:pt x="13" y="95"/>
                    <a:pt x="2" y="1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1" y="76"/>
                    <a:pt x="42" y="38"/>
                    <a:pt x="60" y="0"/>
                  </a:cubicBezTo>
                  <a:lnTo>
                    <a:pt x="6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42"/>
            <p:cNvSpPr>
              <a:spLocks noEditPoints="1"/>
            </p:cNvSpPr>
            <p:nvPr/>
          </p:nvSpPr>
          <p:spPr bwMode="auto">
            <a:xfrm>
              <a:off x="3148" y="1295"/>
              <a:ext cx="205" cy="100"/>
            </a:xfrm>
            <a:custGeom>
              <a:avLst/>
              <a:gdLst>
                <a:gd name="T0" fmla="*/ 62 w 86"/>
                <a:gd name="T1" fmla="*/ 39 h 42"/>
                <a:gd name="T2" fmla="*/ 2 w 86"/>
                <a:gd name="T3" fmla="*/ 17 h 42"/>
                <a:gd name="T4" fmla="*/ 0 w 86"/>
                <a:gd name="T5" fmla="*/ 16 h 42"/>
                <a:gd name="T6" fmla="*/ 3 w 86"/>
                <a:gd name="T7" fmla="*/ 15 h 42"/>
                <a:gd name="T8" fmla="*/ 84 w 86"/>
                <a:gd name="T9" fmla="*/ 34 h 42"/>
                <a:gd name="T10" fmla="*/ 86 w 86"/>
                <a:gd name="T11" fmla="*/ 36 h 42"/>
                <a:gd name="T12" fmla="*/ 84 w 86"/>
                <a:gd name="T13" fmla="*/ 36 h 42"/>
                <a:gd name="T14" fmla="*/ 62 w 86"/>
                <a:gd name="T15" fmla="*/ 39 h 42"/>
                <a:gd name="T16" fmla="*/ 6 w 86"/>
                <a:gd name="T17" fmla="*/ 17 h 42"/>
                <a:gd name="T18" fmla="*/ 81 w 86"/>
                <a:gd name="T19" fmla="*/ 34 h 42"/>
                <a:gd name="T20" fmla="*/ 6 w 86"/>
                <a:gd name="T21" fmla="*/ 1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42">
                  <a:moveTo>
                    <a:pt x="62" y="39"/>
                  </a:moveTo>
                  <a:cubicBezTo>
                    <a:pt x="47" y="39"/>
                    <a:pt x="24" y="35"/>
                    <a:pt x="2" y="1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57" y="0"/>
                    <a:pt x="84" y="34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83" y="37"/>
                    <a:pt x="75" y="39"/>
                    <a:pt x="62" y="39"/>
                  </a:cubicBezTo>
                  <a:close/>
                  <a:moveTo>
                    <a:pt x="6" y="17"/>
                  </a:moveTo>
                  <a:cubicBezTo>
                    <a:pt x="40" y="42"/>
                    <a:pt x="72" y="36"/>
                    <a:pt x="81" y="34"/>
                  </a:cubicBezTo>
                  <a:cubicBezTo>
                    <a:pt x="58" y="8"/>
                    <a:pt x="17" y="15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43"/>
            <p:cNvSpPr/>
            <p:nvPr/>
          </p:nvSpPr>
          <p:spPr bwMode="auto">
            <a:xfrm>
              <a:off x="3155" y="1331"/>
              <a:ext cx="188" cy="50"/>
            </a:xfrm>
            <a:custGeom>
              <a:avLst/>
              <a:gdLst>
                <a:gd name="T0" fmla="*/ 78 w 79"/>
                <a:gd name="T1" fmla="*/ 21 h 21"/>
                <a:gd name="T2" fmla="*/ 60 w 79"/>
                <a:gd name="T3" fmla="*/ 12 h 21"/>
                <a:gd name="T4" fmla="*/ 41 w 79"/>
                <a:gd name="T5" fmla="*/ 6 h 21"/>
                <a:gd name="T6" fmla="*/ 20 w 79"/>
                <a:gd name="T7" fmla="*/ 3 h 21"/>
                <a:gd name="T8" fmla="*/ 10 w 79"/>
                <a:gd name="T9" fmla="*/ 2 h 21"/>
                <a:gd name="T10" fmla="*/ 0 w 79"/>
                <a:gd name="T11" fmla="*/ 2 h 21"/>
                <a:gd name="T12" fmla="*/ 0 w 79"/>
                <a:gd name="T13" fmla="*/ 0 h 21"/>
                <a:gd name="T14" fmla="*/ 10 w 79"/>
                <a:gd name="T15" fmla="*/ 1 h 21"/>
                <a:gd name="T16" fmla="*/ 21 w 79"/>
                <a:gd name="T17" fmla="*/ 1 h 21"/>
                <a:gd name="T18" fmla="*/ 41 w 79"/>
                <a:gd name="T19" fmla="*/ 4 h 21"/>
                <a:gd name="T20" fmla="*/ 61 w 79"/>
                <a:gd name="T21" fmla="*/ 10 h 21"/>
                <a:gd name="T22" fmla="*/ 79 w 79"/>
                <a:gd name="T23" fmla="*/ 20 h 21"/>
                <a:gd name="T24" fmla="*/ 78 w 79"/>
                <a:gd name="T2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21">
                  <a:moveTo>
                    <a:pt x="78" y="21"/>
                  </a:moveTo>
                  <a:cubicBezTo>
                    <a:pt x="73" y="17"/>
                    <a:pt x="67" y="14"/>
                    <a:pt x="60" y="12"/>
                  </a:cubicBezTo>
                  <a:cubicBezTo>
                    <a:pt x="54" y="9"/>
                    <a:pt x="47" y="7"/>
                    <a:pt x="41" y="6"/>
                  </a:cubicBezTo>
                  <a:cubicBezTo>
                    <a:pt x="34" y="4"/>
                    <a:pt x="27" y="4"/>
                    <a:pt x="20" y="3"/>
                  </a:cubicBezTo>
                  <a:cubicBezTo>
                    <a:pt x="17" y="3"/>
                    <a:pt x="14" y="3"/>
                    <a:pt x="1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4" y="1"/>
                    <a:pt x="17" y="1"/>
                    <a:pt x="21" y="1"/>
                  </a:cubicBezTo>
                  <a:cubicBezTo>
                    <a:pt x="27" y="2"/>
                    <a:pt x="34" y="3"/>
                    <a:pt x="41" y="4"/>
                  </a:cubicBezTo>
                  <a:cubicBezTo>
                    <a:pt x="48" y="6"/>
                    <a:pt x="54" y="7"/>
                    <a:pt x="61" y="10"/>
                  </a:cubicBezTo>
                  <a:cubicBezTo>
                    <a:pt x="67" y="12"/>
                    <a:pt x="74" y="15"/>
                    <a:pt x="79" y="20"/>
                  </a:cubicBezTo>
                  <a:lnTo>
                    <a:pt x="78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44"/>
            <p:cNvSpPr/>
            <p:nvPr/>
          </p:nvSpPr>
          <p:spPr bwMode="auto">
            <a:xfrm>
              <a:off x="3162" y="1338"/>
              <a:ext cx="181" cy="43"/>
            </a:xfrm>
            <a:custGeom>
              <a:avLst/>
              <a:gdLst>
                <a:gd name="T0" fmla="*/ 76 w 76"/>
                <a:gd name="T1" fmla="*/ 18 h 18"/>
                <a:gd name="T2" fmla="*/ 0 w 76"/>
                <a:gd name="T3" fmla="*/ 1 h 18"/>
                <a:gd name="T4" fmla="*/ 0 w 76"/>
                <a:gd name="T5" fmla="*/ 0 h 18"/>
                <a:gd name="T6" fmla="*/ 76 w 76"/>
                <a:gd name="T7" fmla="*/ 16 h 18"/>
                <a:gd name="T8" fmla="*/ 76 w 7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8">
                  <a:moveTo>
                    <a:pt x="76" y="18"/>
                  </a:moveTo>
                  <a:cubicBezTo>
                    <a:pt x="50" y="13"/>
                    <a:pt x="25" y="7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" y="6"/>
                    <a:pt x="50" y="11"/>
                    <a:pt x="76" y="16"/>
                  </a:cubicBezTo>
                  <a:lnTo>
                    <a:pt x="76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45"/>
            <p:cNvSpPr>
              <a:spLocks noEditPoints="1"/>
            </p:cNvSpPr>
            <p:nvPr/>
          </p:nvSpPr>
          <p:spPr bwMode="auto">
            <a:xfrm>
              <a:off x="3057" y="1212"/>
              <a:ext cx="146" cy="62"/>
            </a:xfrm>
            <a:custGeom>
              <a:avLst/>
              <a:gdLst>
                <a:gd name="T0" fmla="*/ 61 w 61"/>
                <a:gd name="T1" fmla="*/ 1 h 26"/>
                <a:gd name="T2" fmla="*/ 60 w 61"/>
                <a:gd name="T3" fmla="*/ 2 h 26"/>
                <a:gd name="T4" fmla="*/ 60 w 61"/>
                <a:gd name="T5" fmla="*/ 3 h 26"/>
                <a:gd name="T6" fmla="*/ 59 w 61"/>
                <a:gd name="T7" fmla="*/ 3 h 26"/>
                <a:gd name="T8" fmla="*/ 58 w 61"/>
                <a:gd name="T9" fmla="*/ 5 h 26"/>
                <a:gd name="T10" fmla="*/ 55 w 61"/>
                <a:gd name="T11" fmla="*/ 8 h 26"/>
                <a:gd name="T12" fmla="*/ 48 w 61"/>
                <a:gd name="T13" fmla="*/ 13 h 26"/>
                <a:gd name="T14" fmla="*/ 34 w 61"/>
                <a:gd name="T15" fmla="*/ 21 h 26"/>
                <a:gd name="T16" fmla="*/ 18 w 61"/>
                <a:gd name="T17" fmla="*/ 25 h 26"/>
                <a:gd name="T18" fmla="*/ 1 w 61"/>
                <a:gd name="T19" fmla="*/ 23 h 26"/>
                <a:gd name="T20" fmla="*/ 0 w 61"/>
                <a:gd name="T21" fmla="*/ 23 h 26"/>
                <a:gd name="T22" fmla="*/ 1 w 61"/>
                <a:gd name="T23" fmla="*/ 22 h 26"/>
                <a:gd name="T24" fmla="*/ 13 w 61"/>
                <a:gd name="T25" fmla="*/ 11 h 26"/>
                <a:gd name="T26" fmla="*/ 28 w 61"/>
                <a:gd name="T27" fmla="*/ 4 h 26"/>
                <a:gd name="T28" fmla="*/ 44 w 61"/>
                <a:gd name="T29" fmla="*/ 0 h 26"/>
                <a:gd name="T30" fmla="*/ 52 w 61"/>
                <a:gd name="T31" fmla="*/ 0 h 26"/>
                <a:gd name="T32" fmla="*/ 61 w 61"/>
                <a:gd name="T33" fmla="*/ 1 h 26"/>
                <a:gd name="T34" fmla="*/ 59 w 61"/>
                <a:gd name="T35" fmla="*/ 1 h 26"/>
                <a:gd name="T36" fmla="*/ 52 w 61"/>
                <a:gd name="T37" fmla="*/ 2 h 26"/>
                <a:gd name="T38" fmla="*/ 44 w 61"/>
                <a:gd name="T39" fmla="*/ 2 h 26"/>
                <a:gd name="T40" fmla="*/ 28 w 61"/>
                <a:gd name="T41" fmla="*/ 6 h 26"/>
                <a:gd name="T42" fmla="*/ 14 w 61"/>
                <a:gd name="T43" fmla="*/ 13 h 26"/>
                <a:gd name="T44" fmla="*/ 2 w 61"/>
                <a:gd name="T45" fmla="*/ 23 h 26"/>
                <a:gd name="T46" fmla="*/ 1 w 61"/>
                <a:gd name="T47" fmla="*/ 22 h 26"/>
                <a:gd name="T48" fmla="*/ 17 w 61"/>
                <a:gd name="T49" fmla="*/ 23 h 26"/>
                <a:gd name="T50" fmla="*/ 33 w 61"/>
                <a:gd name="T51" fmla="*/ 19 h 26"/>
                <a:gd name="T52" fmla="*/ 47 w 61"/>
                <a:gd name="T53" fmla="*/ 11 h 26"/>
                <a:gd name="T54" fmla="*/ 53 w 61"/>
                <a:gd name="T55" fmla="*/ 6 h 26"/>
                <a:gd name="T56" fmla="*/ 56 w 61"/>
                <a:gd name="T57" fmla="*/ 3 h 26"/>
                <a:gd name="T58" fmla="*/ 58 w 61"/>
                <a:gd name="T59" fmla="*/ 2 h 26"/>
                <a:gd name="T60" fmla="*/ 58 w 61"/>
                <a:gd name="T61" fmla="*/ 1 h 26"/>
                <a:gd name="T62" fmla="*/ 59 w 61"/>
                <a:gd name="T63" fmla="*/ 1 h 26"/>
                <a:gd name="T64" fmla="*/ 59 w 61"/>
                <a:gd name="T65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1" h="26">
                  <a:moveTo>
                    <a:pt x="61" y="1"/>
                  </a:moveTo>
                  <a:cubicBezTo>
                    <a:pt x="61" y="1"/>
                    <a:pt x="60" y="2"/>
                    <a:pt x="60" y="2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7" y="6"/>
                    <a:pt x="56" y="7"/>
                    <a:pt x="55" y="8"/>
                  </a:cubicBezTo>
                  <a:cubicBezTo>
                    <a:pt x="53" y="9"/>
                    <a:pt x="50" y="11"/>
                    <a:pt x="48" y="13"/>
                  </a:cubicBezTo>
                  <a:cubicBezTo>
                    <a:pt x="44" y="16"/>
                    <a:pt x="39" y="19"/>
                    <a:pt x="34" y="21"/>
                  </a:cubicBezTo>
                  <a:cubicBezTo>
                    <a:pt x="29" y="23"/>
                    <a:pt x="23" y="25"/>
                    <a:pt x="18" y="25"/>
                  </a:cubicBezTo>
                  <a:cubicBezTo>
                    <a:pt x="12" y="26"/>
                    <a:pt x="6" y="25"/>
                    <a:pt x="1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4" y="18"/>
                    <a:pt x="8" y="14"/>
                    <a:pt x="13" y="11"/>
                  </a:cubicBezTo>
                  <a:cubicBezTo>
                    <a:pt x="18" y="8"/>
                    <a:pt x="22" y="6"/>
                    <a:pt x="28" y="4"/>
                  </a:cubicBezTo>
                  <a:cubicBezTo>
                    <a:pt x="33" y="2"/>
                    <a:pt x="38" y="1"/>
                    <a:pt x="44" y="0"/>
                  </a:cubicBezTo>
                  <a:cubicBezTo>
                    <a:pt x="46" y="0"/>
                    <a:pt x="49" y="0"/>
                    <a:pt x="52" y="0"/>
                  </a:cubicBezTo>
                  <a:cubicBezTo>
                    <a:pt x="54" y="0"/>
                    <a:pt x="58" y="0"/>
                    <a:pt x="61" y="1"/>
                  </a:cubicBezTo>
                  <a:close/>
                  <a:moveTo>
                    <a:pt x="59" y="1"/>
                  </a:moveTo>
                  <a:cubicBezTo>
                    <a:pt x="56" y="2"/>
                    <a:pt x="54" y="2"/>
                    <a:pt x="52" y="2"/>
                  </a:cubicBezTo>
                  <a:cubicBezTo>
                    <a:pt x="49" y="2"/>
                    <a:pt x="46" y="2"/>
                    <a:pt x="44" y="2"/>
                  </a:cubicBezTo>
                  <a:cubicBezTo>
                    <a:pt x="38" y="3"/>
                    <a:pt x="33" y="4"/>
                    <a:pt x="28" y="6"/>
                  </a:cubicBezTo>
                  <a:cubicBezTo>
                    <a:pt x="23" y="7"/>
                    <a:pt x="18" y="10"/>
                    <a:pt x="14" y="13"/>
                  </a:cubicBezTo>
                  <a:cubicBezTo>
                    <a:pt x="9" y="15"/>
                    <a:pt x="5" y="19"/>
                    <a:pt x="2" y="23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7" y="23"/>
                    <a:pt x="12" y="24"/>
                    <a:pt x="17" y="23"/>
                  </a:cubicBezTo>
                  <a:cubicBezTo>
                    <a:pt x="23" y="23"/>
                    <a:pt x="28" y="21"/>
                    <a:pt x="33" y="19"/>
                  </a:cubicBezTo>
                  <a:cubicBezTo>
                    <a:pt x="38" y="17"/>
                    <a:pt x="43" y="14"/>
                    <a:pt x="47" y="11"/>
                  </a:cubicBezTo>
                  <a:cubicBezTo>
                    <a:pt x="49" y="10"/>
                    <a:pt x="51" y="8"/>
                    <a:pt x="53" y="6"/>
                  </a:cubicBezTo>
                  <a:cubicBezTo>
                    <a:pt x="54" y="5"/>
                    <a:pt x="55" y="4"/>
                    <a:pt x="56" y="3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8" y="1"/>
                    <a:pt x="5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46"/>
            <p:cNvSpPr/>
            <p:nvPr/>
          </p:nvSpPr>
          <p:spPr bwMode="auto">
            <a:xfrm>
              <a:off x="3062" y="1214"/>
              <a:ext cx="138" cy="53"/>
            </a:xfrm>
            <a:custGeom>
              <a:avLst/>
              <a:gdLst>
                <a:gd name="T0" fmla="*/ 0 w 58"/>
                <a:gd name="T1" fmla="*/ 20 h 22"/>
                <a:gd name="T2" fmla="*/ 15 w 58"/>
                <a:gd name="T3" fmla="*/ 19 h 22"/>
                <a:gd name="T4" fmla="*/ 30 w 58"/>
                <a:gd name="T5" fmla="*/ 14 h 22"/>
                <a:gd name="T6" fmla="*/ 44 w 58"/>
                <a:gd name="T7" fmla="*/ 8 h 22"/>
                <a:gd name="T8" fmla="*/ 57 w 58"/>
                <a:gd name="T9" fmla="*/ 0 h 22"/>
                <a:gd name="T10" fmla="*/ 58 w 58"/>
                <a:gd name="T11" fmla="*/ 1 h 22"/>
                <a:gd name="T12" fmla="*/ 45 w 58"/>
                <a:gd name="T13" fmla="*/ 9 h 22"/>
                <a:gd name="T14" fmla="*/ 31 w 58"/>
                <a:gd name="T15" fmla="*/ 15 h 22"/>
                <a:gd name="T16" fmla="*/ 16 w 58"/>
                <a:gd name="T17" fmla="*/ 20 h 22"/>
                <a:gd name="T18" fmla="*/ 0 w 58"/>
                <a:gd name="T19" fmla="*/ 21 h 22"/>
                <a:gd name="T20" fmla="*/ 0 w 58"/>
                <a:gd name="T21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2">
                  <a:moveTo>
                    <a:pt x="0" y="20"/>
                  </a:moveTo>
                  <a:cubicBezTo>
                    <a:pt x="5" y="21"/>
                    <a:pt x="10" y="20"/>
                    <a:pt x="15" y="19"/>
                  </a:cubicBezTo>
                  <a:cubicBezTo>
                    <a:pt x="20" y="18"/>
                    <a:pt x="25" y="16"/>
                    <a:pt x="30" y="14"/>
                  </a:cubicBezTo>
                  <a:cubicBezTo>
                    <a:pt x="35" y="12"/>
                    <a:pt x="40" y="10"/>
                    <a:pt x="44" y="8"/>
                  </a:cubicBezTo>
                  <a:cubicBezTo>
                    <a:pt x="49" y="5"/>
                    <a:pt x="53" y="2"/>
                    <a:pt x="57" y="0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4" y="3"/>
                    <a:pt x="49" y="6"/>
                    <a:pt x="45" y="9"/>
                  </a:cubicBezTo>
                  <a:cubicBezTo>
                    <a:pt x="40" y="11"/>
                    <a:pt x="35" y="13"/>
                    <a:pt x="31" y="15"/>
                  </a:cubicBezTo>
                  <a:cubicBezTo>
                    <a:pt x="26" y="17"/>
                    <a:pt x="21" y="19"/>
                    <a:pt x="16" y="20"/>
                  </a:cubicBezTo>
                  <a:cubicBezTo>
                    <a:pt x="10" y="21"/>
                    <a:pt x="5" y="22"/>
                    <a:pt x="0" y="21"/>
                  </a:cubicBezTo>
                  <a:lnTo>
                    <a:pt x="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47"/>
            <p:cNvSpPr/>
            <p:nvPr/>
          </p:nvSpPr>
          <p:spPr bwMode="auto">
            <a:xfrm>
              <a:off x="3062" y="1212"/>
              <a:ext cx="131" cy="52"/>
            </a:xfrm>
            <a:custGeom>
              <a:avLst/>
              <a:gdLst>
                <a:gd name="T0" fmla="*/ 0 w 131"/>
                <a:gd name="T1" fmla="*/ 50 h 52"/>
                <a:gd name="T2" fmla="*/ 131 w 131"/>
                <a:gd name="T3" fmla="*/ 0 h 52"/>
                <a:gd name="T4" fmla="*/ 131 w 131"/>
                <a:gd name="T5" fmla="*/ 5 h 52"/>
                <a:gd name="T6" fmla="*/ 0 w 131"/>
                <a:gd name="T7" fmla="*/ 52 h 52"/>
                <a:gd name="T8" fmla="*/ 0 w 131"/>
                <a:gd name="T9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52">
                  <a:moveTo>
                    <a:pt x="0" y="50"/>
                  </a:moveTo>
                  <a:lnTo>
                    <a:pt x="131" y="0"/>
                  </a:lnTo>
                  <a:lnTo>
                    <a:pt x="131" y="5"/>
                  </a:lnTo>
                  <a:lnTo>
                    <a:pt x="0" y="52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Oval 148"/>
            <p:cNvSpPr>
              <a:spLocks noChangeArrowheads="1"/>
            </p:cNvSpPr>
            <p:nvPr/>
          </p:nvSpPr>
          <p:spPr bwMode="auto">
            <a:xfrm>
              <a:off x="2512" y="1181"/>
              <a:ext cx="84" cy="8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Oval 149"/>
            <p:cNvSpPr>
              <a:spLocks noChangeArrowheads="1"/>
            </p:cNvSpPr>
            <p:nvPr/>
          </p:nvSpPr>
          <p:spPr bwMode="auto">
            <a:xfrm>
              <a:off x="2503" y="1331"/>
              <a:ext cx="64" cy="6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0"/>
            <p:cNvSpPr>
              <a:spLocks noEditPoints="1"/>
            </p:cNvSpPr>
            <p:nvPr/>
          </p:nvSpPr>
          <p:spPr bwMode="auto">
            <a:xfrm>
              <a:off x="2698" y="1098"/>
              <a:ext cx="84" cy="97"/>
            </a:xfrm>
            <a:custGeom>
              <a:avLst/>
              <a:gdLst>
                <a:gd name="T0" fmla="*/ 17 w 35"/>
                <a:gd name="T1" fmla="*/ 41 h 41"/>
                <a:gd name="T2" fmla="*/ 9 w 35"/>
                <a:gd name="T3" fmla="*/ 35 h 41"/>
                <a:gd name="T4" fmla="*/ 5 w 35"/>
                <a:gd name="T5" fmla="*/ 27 h 41"/>
                <a:gd name="T6" fmla="*/ 0 w 35"/>
                <a:gd name="T7" fmla="*/ 8 h 41"/>
                <a:gd name="T8" fmla="*/ 0 w 35"/>
                <a:gd name="T9" fmla="*/ 8 h 41"/>
                <a:gd name="T10" fmla="*/ 0 w 35"/>
                <a:gd name="T11" fmla="*/ 8 h 41"/>
                <a:gd name="T12" fmla="*/ 1 w 35"/>
                <a:gd name="T13" fmla="*/ 5 h 41"/>
                <a:gd name="T14" fmla="*/ 4 w 35"/>
                <a:gd name="T15" fmla="*/ 3 h 41"/>
                <a:gd name="T16" fmla="*/ 10 w 35"/>
                <a:gd name="T17" fmla="*/ 6 h 41"/>
                <a:gd name="T18" fmla="*/ 12 w 35"/>
                <a:gd name="T19" fmla="*/ 7 h 41"/>
                <a:gd name="T20" fmla="*/ 12 w 35"/>
                <a:gd name="T21" fmla="*/ 8 h 41"/>
                <a:gd name="T22" fmla="*/ 11 w 35"/>
                <a:gd name="T23" fmla="*/ 8 h 41"/>
                <a:gd name="T24" fmla="*/ 12 w 35"/>
                <a:gd name="T25" fmla="*/ 7 h 41"/>
                <a:gd name="T26" fmla="*/ 16 w 35"/>
                <a:gd name="T27" fmla="*/ 4 h 41"/>
                <a:gd name="T28" fmla="*/ 20 w 35"/>
                <a:gd name="T29" fmla="*/ 4 h 41"/>
                <a:gd name="T30" fmla="*/ 22 w 35"/>
                <a:gd name="T31" fmla="*/ 7 h 41"/>
                <a:gd name="T32" fmla="*/ 25 w 35"/>
                <a:gd name="T33" fmla="*/ 5 h 41"/>
                <a:gd name="T34" fmla="*/ 29 w 35"/>
                <a:gd name="T35" fmla="*/ 2 h 41"/>
                <a:gd name="T36" fmla="*/ 33 w 35"/>
                <a:gd name="T37" fmla="*/ 1 h 41"/>
                <a:gd name="T38" fmla="*/ 34 w 35"/>
                <a:gd name="T39" fmla="*/ 3 h 41"/>
                <a:gd name="T40" fmla="*/ 34 w 35"/>
                <a:gd name="T41" fmla="*/ 4 h 41"/>
                <a:gd name="T42" fmla="*/ 34 w 35"/>
                <a:gd name="T43" fmla="*/ 15 h 41"/>
                <a:gd name="T44" fmla="*/ 31 w 35"/>
                <a:gd name="T45" fmla="*/ 25 h 41"/>
                <a:gd name="T46" fmla="*/ 26 w 35"/>
                <a:gd name="T47" fmla="*/ 35 h 41"/>
                <a:gd name="T48" fmla="*/ 17 w 35"/>
                <a:gd name="T49" fmla="*/ 41 h 41"/>
                <a:gd name="T50" fmla="*/ 17 w 35"/>
                <a:gd name="T51" fmla="*/ 38 h 41"/>
                <a:gd name="T52" fmla="*/ 24 w 35"/>
                <a:gd name="T53" fmla="*/ 33 h 41"/>
                <a:gd name="T54" fmla="*/ 28 w 35"/>
                <a:gd name="T55" fmla="*/ 24 h 41"/>
                <a:gd name="T56" fmla="*/ 32 w 35"/>
                <a:gd name="T57" fmla="*/ 5 h 41"/>
                <a:gd name="T58" fmla="*/ 31 w 35"/>
                <a:gd name="T59" fmla="*/ 4 h 41"/>
                <a:gd name="T60" fmla="*/ 31 w 35"/>
                <a:gd name="T61" fmla="*/ 4 h 41"/>
                <a:gd name="T62" fmla="*/ 30 w 35"/>
                <a:gd name="T63" fmla="*/ 4 h 41"/>
                <a:gd name="T64" fmla="*/ 26 w 35"/>
                <a:gd name="T65" fmla="*/ 7 h 41"/>
                <a:gd name="T66" fmla="*/ 24 w 35"/>
                <a:gd name="T67" fmla="*/ 9 h 41"/>
                <a:gd name="T68" fmla="*/ 22 w 35"/>
                <a:gd name="T69" fmla="*/ 9 h 41"/>
                <a:gd name="T70" fmla="*/ 20 w 35"/>
                <a:gd name="T71" fmla="*/ 9 h 41"/>
                <a:gd name="T72" fmla="*/ 17 w 35"/>
                <a:gd name="T73" fmla="*/ 7 h 41"/>
                <a:gd name="T74" fmla="*/ 14 w 35"/>
                <a:gd name="T75" fmla="*/ 10 h 41"/>
                <a:gd name="T76" fmla="*/ 12 w 35"/>
                <a:gd name="T77" fmla="*/ 11 h 41"/>
                <a:gd name="T78" fmla="*/ 10 w 35"/>
                <a:gd name="T79" fmla="*/ 10 h 41"/>
                <a:gd name="T80" fmla="*/ 10 w 35"/>
                <a:gd name="T81" fmla="*/ 9 h 41"/>
                <a:gd name="T82" fmla="*/ 8 w 35"/>
                <a:gd name="T83" fmla="*/ 8 h 41"/>
                <a:gd name="T84" fmla="*/ 4 w 35"/>
                <a:gd name="T85" fmla="*/ 6 h 41"/>
                <a:gd name="T86" fmla="*/ 4 w 35"/>
                <a:gd name="T87" fmla="*/ 6 h 41"/>
                <a:gd name="T88" fmla="*/ 3 w 35"/>
                <a:gd name="T89" fmla="*/ 8 h 41"/>
                <a:gd name="T90" fmla="*/ 3 w 35"/>
                <a:gd name="T91" fmla="*/ 8 h 41"/>
                <a:gd name="T92" fmla="*/ 7 w 35"/>
                <a:gd name="T93" fmla="*/ 26 h 41"/>
                <a:gd name="T94" fmla="*/ 11 w 35"/>
                <a:gd name="T95" fmla="*/ 34 h 41"/>
                <a:gd name="T96" fmla="*/ 17 w 35"/>
                <a:gd name="T97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5" h="41">
                  <a:moveTo>
                    <a:pt x="17" y="41"/>
                  </a:moveTo>
                  <a:cubicBezTo>
                    <a:pt x="13" y="41"/>
                    <a:pt x="10" y="38"/>
                    <a:pt x="9" y="35"/>
                  </a:cubicBezTo>
                  <a:cubicBezTo>
                    <a:pt x="7" y="32"/>
                    <a:pt x="6" y="29"/>
                    <a:pt x="5" y="27"/>
                  </a:cubicBezTo>
                  <a:cubicBezTo>
                    <a:pt x="3" y="21"/>
                    <a:pt x="1" y="1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1" y="6"/>
                    <a:pt x="1" y="5"/>
                  </a:cubicBezTo>
                  <a:cubicBezTo>
                    <a:pt x="1" y="4"/>
                    <a:pt x="3" y="3"/>
                    <a:pt x="4" y="3"/>
                  </a:cubicBezTo>
                  <a:cubicBezTo>
                    <a:pt x="7" y="3"/>
                    <a:pt x="8" y="4"/>
                    <a:pt x="10" y="6"/>
                  </a:cubicBezTo>
                  <a:cubicBezTo>
                    <a:pt x="10" y="6"/>
                    <a:pt x="11" y="7"/>
                    <a:pt x="12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1" y="8"/>
                  </a:cubicBezTo>
                  <a:cubicBezTo>
                    <a:pt x="11" y="8"/>
                    <a:pt x="12" y="8"/>
                    <a:pt x="12" y="7"/>
                  </a:cubicBezTo>
                  <a:cubicBezTo>
                    <a:pt x="13" y="6"/>
                    <a:pt x="14" y="5"/>
                    <a:pt x="16" y="4"/>
                  </a:cubicBezTo>
                  <a:cubicBezTo>
                    <a:pt x="17" y="4"/>
                    <a:pt x="19" y="4"/>
                    <a:pt x="20" y="4"/>
                  </a:cubicBezTo>
                  <a:cubicBezTo>
                    <a:pt x="21" y="5"/>
                    <a:pt x="22" y="6"/>
                    <a:pt x="22" y="7"/>
                  </a:cubicBezTo>
                  <a:cubicBezTo>
                    <a:pt x="21" y="7"/>
                    <a:pt x="23" y="6"/>
                    <a:pt x="25" y="5"/>
                  </a:cubicBezTo>
                  <a:cubicBezTo>
                    <a:pt x="26" y="4"/>
                    <a:pt x="27" y="3"/>
                    <a:pt x="29" y="2"/>
                  </a:cubicBezTo>
                  <a:cubicBezTo>
                    <a:pt x="30" y="1"/>
                    <a:pt x="31" y="0"/>
                    <a:pt x="33" y="1"/>
                  </a:cubicBezTo>
                  <a:cubicBezTo>
                    <a:pt x="33" y="2"/>
                    <a:pt x="34" y="2"/>
                    <a:pt x="34" y="3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8"/>
                    <a:pt x="34" y="12"/>
                    <a:pt x="34" y="15"/>
                  </a:cubicBezTo>
                  <a:cubicBezTo>
                    <a:pt x="33" y="19"/>
                    <a:pt x="32" y="22"/>
                    <a:pt x="31" y="25"/>
                  </a:cubicBezTo>
                  <a:cubicBezTo>
                    <a:pt x="30" y="29"/>
                    <a:pt x="28" y="32"/>
                    <a:pt x="26" y="35"/>
                  </a:cubicBezTo>
                  <a:cubicBezTo>
                    <a:pt x="24" y="38"/>
                    <a:pt x="21" y="41"/>
                    <a:pt x="17" y="41"/>
                  </a:cubicBezTo>
                  <a:close/>
                  <a:moveTo>
                    <a:pt x="17" y="38"/>
                  </a:moveTo>
                  <a:cubicBezTo>
                    <a:pt x="20" y="38"/>
                    <a:pt x="22" y="36"/>
                    <a:pt x="24" y="33"/>
                  </a:cubicBezTo>
                  <a:cubicBezTo>
                    <a:pt x="26" y="31"/>
                    <a:pt x="27" y="28"/>
                    <a:pt x="28" y="24"/>
                  </a:cubicBezTo>
                  <a:cubicBezTo>
                    <a:pt x="30" y="18"/>
                    <a:pt x="32" y="11"/>
                    <a:pt x="32" y="5"/>
                  </a:cubicBezTo>
                  <a:cubicBezTo>
                    <a:pt x="32" y="5"/>
                    <a:pt x="32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1" y="4"/>
                    <a:pt x="30" y="4"/>
                  </a:cubicBezTo>
                  <a:cubicBezTo>
                    <a:pt x="29" y="5"/>
                    <a:pt x="28" y="6"/>
                    <a:pt x="26" y="7"/>
                  </a:cubicBezTo>
                  <a:cubicBezTo>
                    <a:pt x="26" y="8"/>
                    <a:pt x="25" y="8"/>
                    <a:pt x="24" y="9"/>
                  </a:cubicBezTo>
                  <a:cubicBezTo>
                    <a:pt x="24" y="9"/>
                    <a:pt x="23" y="9"/>
                    <a:pt x="22" y="9"/>
                  </a:cubicBezTo>
                  <a:cubicBezTo>
                    <a:pt x="22" y="10"/>
                    <a:pt x="20" y="9"/>
                    <a:pt x="20" y="9"/>
                  </a:cubicBezTo>
                  <a:cubicBezTo>
                    <a:pt x="19" y="7"/>
                    <a:pt x="19" y="7"/>
                    <a:pt x="17" y="7"/>
                  </a:cubicBezTo>
                  <a:cubicBezTo>
                    <a:pt x="16" y="7"/>
                    <a:pt x="15" y="8"/>
                    <a:pt x="14" y="10"/>
                  </a:cubicBezTo>
                  <a:cubicBezTo>
                    <a:pt x="13" y="10"/>
                    <a:pt x="13" y="10"/>
                    <a:pt x="12" y="11"/>
                  </a:cubicBezTo>
                  <a:cubicBezTo>
                    <a:pt x="11" y="11"/>
                    <a:pt x="10" y="10"/>
                    <a:pt x="10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8" y="8"/>
                    <a:pt x="8" y="8"/>
                  </a:cubicBezTo>
                  <a:cubicBezTo>
                    <a:pt x="7" y="7"/>
                    <a:pt x="5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14"/>
                    <a:pt x="5" y="20"/>
                    <a:pt x="7" y="26"/>
                  </a:cubicBezTo>
                  <a:cubicBezTo>
                    <a:pt x="8" y="28"/>
                    <a:pt x="9" y="31"/>
                    <a:pt x="11" y="34"/>
                  </a:cubicBezTo>
                  <a:cubicBezTo>
                    <a:pt x="13" y="36"/>
                    <a:pt x="15" y="38"/>
                    <a:pt x="17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51"/>
            <p:cNvSpPr/>
            <p:nvPr/>
          </p:nvSpPr>
          <p:spPr bwMode="auto">
            <a:xfrm>
              <a:off x="2741" y="1112"/>
              <a:ext cx="10" cy="78"/>
            </a:xfrm>
            <a:custGeom>
              <a:avLst/>
              <a:gdLst>
                <a:gd name="T0" fmla="*/ 4 w 4"/>
                <a:gd name="T1" fmla="*/ 1 h 33"/>
                <a:gd name="T2" fmla="*/ 3 w 4"/>
                <a:gd name="T3" fmla="*/ 32 h 33"/>
                <a:gd name="T4" fmla="*/ 3 w 4"/>
                <a:gd name="T5" fmla="*/ 33 h 33"/>
                <a:gd name="T6" fmla="*/ 1 w 4"/>
                <a:gd name="T7" fmla="*/ 32 h 33"/>
                <a:gd name="T8" fmla="*/ 2 w 4"/>
                <a:gd name="T9" fmla="*/ 1 h 33"/>
                <a:gd name="T10" fmla="*/ 3 w 4"/>
                <a:gd name="T11" fmla="*/ 0 h 33"/>
                <a:gd name="T12" fmla="*/ 4 w 4"/>
                <a:gd name="T13" fmla="*/ 1 h 33"/>
                <a:gd name="T14" fmla="*/ 4 w 4"/>
                <a:gd name="T1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3">
                  <a:moveTo>
                    <a:pt x="4" y="1"/>
                  </a:moveTo>
                  <a:cubicBezTo>
                    <a:pt x="3" y="12"/>
                    <a:pt x="2" y="22"/>
                    <a:pt x="3" y="32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2" y="33"/>
                    <a:pt x="2" y="33"/>
                    <a:pt x="1" y="32"/>
                  </a:cubicBezTo>
                  <a:cubicBezTo>
                    <a:pt x="0" y="22"/>
                    <a:pt x="1" y="1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52"/>
            <p:cNvSpPr/>
            <p:nvPr/>
          </p:nvSpPr>
          <p:spPr bwMode="auto">
            <a:xfrm>
              <a:off x="2632" y="1110"/>
              <a:ext cx="86" cy="69"/>
            </a:xfrm>
            <a:custGeom>
              <a:avLst/>
              <a:gdLst>
                <a:gd name="T0" fmla="*/ 22 w 36"/>
                <a:gd name="T1" fmla="*/ 29 h 29"/>
                <a:gd name="T2" fmla="*/ 7 w 36"/>
                <a:gd name="T3" fmla="*/ 25 h 29"/>
                <a:gd name="T4" fmla="*/ 0 w 36"/>
                <a:gd name="T5" fmla="*/ 12 h 29"/>
                <a:gd name="T6" fmla="*/ 0 w 36"/>
                <a:gd name="T7" fmla="*/ 11 h 29"/>
                <a:gd name="T8" fmla="*/ 1 w 36"/>
                <a:gd name="T9" fmla="*/ 10 h 29"/>
                <a:gd name="T10" fmla="*/ 33 w 36"/>
                <a:gd name="T11" fmla="*/ 15 h 29"/>
                <a:gd name="T12" fmla="*/ 33 w 36"/>
                <a:gd name="T13" fmla="*/ 17 h 29"/>
                <a:gd name="T14" fmla="*/ 31 w 36"/>
                <a:gd name="T15" fmla="*/ 17 h 29"/>
                <a:gd name="T16" fmla="*/ 3 w 36"/>
                <a:gd name="T17" fmla="*/ 12 h 29"/>
                <a:gd name="T18" fmla="*/ 9 w 36"/>
                <a:gd name="T19" fmla="*/ 23 h 29"/>
                <a:gd name="T20" fmla="*/ 34 w 36"/>
                <a:gd name="T21" fmla="*/ 24 h 29"/>
                <a:gd name="T22" fmla="*/ 36 w 36"/>
                <a:gd name="T23" fmla="*/ 26 h 29"/>
                <a:gd name="T24" fmla="*/ 35 w 36"/>
                <a:gd name="T25" fmla="*/ 27 h 29"/>
                <a:gd name="T26" fmla="*/ 22 w 36"/>
                <a:gd name="T2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29">
                  <a:moveTo>
                    <a:pt x="22" y="29"/>
                  </a:moveTo>
                  <a:cubicBezTo>
                    <a:pt x="16" y="29"/>
                    <a:pt x="11" y="28"/>
                    <a:pt x="7" y="25"/>
                  </a:cubicBezTo>
                  <a:cubicBezTo>
                    <a:pt x="0" y="20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8" y="0"/>
                    <a:pt x="33" y="15"/>
                    <a:pt x="33" y="15"/>
                  </a:cubicBezTo>
                  <a:cubicBezTo>
                    <a:pt x="34" y="16"/>
                    <a:pt x="34" y="17"/>
                    <a:pt x="33" y="17"/>
                  </a:cubicBezTo>
                  <a:cubicBezTo>
                    <a:pt x="33" y="18"/>
                    <a:pt x="32" y="18"/>
                    <a:pt x="31" y="17"/>
                  </a:cubicBezTo>
                  <a:cubicBezTo>
                    <a:pt x="31" y="17"/>
                    <a:pt x="18" y="4"/>
                    <a:pt x="3" y="12"/>
                  </a:cubicBezTo>
                  <a:cubicBezTo>
                    <a:pt x="3" y="14"/>
                    <a:pt x="4" y="19"/>
                    <a:pt x="9" y="23"/>
                  </a:cubicBezTo>
                  <a:cubicBezTo>
                    <a:pt x="14" y="27"/>
                    <a:pt x="23" y="27"/>
                    <a:pt x="34" y="24"/>
                  </a:cubicBezTo>
                  <a:cubicBezTo>
                    <a:pt x="35" y="24"/>
                    <a:pt x="36" y="25"/>
                    <a:pt x="36" y="26"/>
                  </a:cubicBezTo>
                  <a:cubicBezTo>
                    <a:pt x="36" y="26"/>
                    <a:pt x="36" y="27"/>
                    <a:pt x="35" y="27"/>
                  </a:cubicBezTo>
                  <a:cubicBezTo>
                    <a:pt x="30" y="29"/>
                    <a:pt x="26" y="29"/>
                    <a:pt x="2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53"/>
            <p:cNvSpPr/>
            <p:nvPr/>
          </p:nvSpPr>
          <p:spPr bwMode="auto">
            <a:xfrm>
              <a:off x="2610" y="1171"/>
              <a:ext cx="127" cy="81"/>
            </a:xfrm>
            <a:custGeom>
              <a:avLst/>
              <a:gdLst>
                <a:gd name="T0" fmla="*/ 30 w 53"/>
                <a:gd name="T1" fmla="*/ 3 h 34"/>
                <a:gd name="T2" fmla="*/ 21 w 53"/>
                <a:gd name="T3" fmla="*/ 6 h 34"/>
                <a:gd name="T4" fmla="*/ 13 w 53"/>
                <a:gd name="T5" fmla="*/ 12 h 34"/>
                <a:gd name="T6" fmla="*/ 7 w 53"/>
                <a:gd name="T7" fmla="*/ 19 h 34"/>
                <a:gd name="T8" fmla="*/ 3 w 53"/>
                <a:gd name="T9" fmla="*/ 28 h 34"/>
                <a:gd name="T10" fmla="*/ 2 w 53"/>
                <a:gd name="T11" fmla="*/ 26 h 34"/>
                <a:gd name="T12" fmla="*/ 15 w 53"/>
                <a:gd name="T13" fmla="*/ 31 h 34"/>
                <a:gd name="T14" fmla="*/ 29 w 53"/>
                <a:gd name="T15" fmla="*/ 28 h 34"/>
                <a:gd name="T16" fmla="*/ 50 w 53"/>
                <a:gd name="T17" fmla="*/ 8 h 34"/>
                <a:gd name="T18" fmla="*/ 50 w 53"/>
                <a:gd name="T19" fmla="*/ 8 h 34"/>
                <a:gd name="T20" fmla="*/ 52 w 53"/>
                <a:gd name="T21" fmla="*/ 7 h 34"/>
                <a:gd name="T22" fmla="*/ 53 w 53"/>
                <a:gd name="T23" fmla="*/ 9 h 34"/>
                <a:gd name="T24" fmla="*/ 53 w 53"/>
                <a:gd name="T25" fmla="*/ 9 h 34"/>
                <a:gd name="T26" fmla="*/ 30 w 53"/>
                <a:gd name="T27" fmla="*/ 30 h 34"/>
                <a:gd name="T28" fmla="*/ 15 w 53"/>
                <a:gd name="T29" fmla="*/ 34 h 34"/>
                <a:gd name="T30" fmla="*/ 0 w 53"/>
                <a:gd name="T31" fmla="*/ 28 h 34"/>
                <a:gd name="T32" fmla="*/ 0 w 53"/>
                <a:gd name="T33" fmla="*/ 28 h 34"/>
                <a:gd name="T34" fmla="*/ 0 w 53"/>
                <a:gd name="T35" fmla="*/ 27 h 34"/>
                <a:gd name="T36" fmla="*/ 5 w 53"/>
                <a:gd name="T37" fmla="*/ 18 h 34"/>
                <a:gd name="T38" fmla="*/ 11 w 53"/>
                <a:gd name="T39" fmla="*/ 10 h 34"/>
                <a:gd name="T40" fmla="*/ 20 w 53"/>
                <a:gd name="T41" fmla="*/ 4 h 34"/>
                <a:gd name="T42" fmla="*/ 29 w 53"/>
                <a:gd name="T43" fmla="*/ 0 h 34"/>
                <a:gd name="T44" fmla="*/ 31 w 53"/>
                <a:gd name="T45" fmla="*/ 1 h 34"/>
                <a:gd name="T46" fmla="*/ 30 w 53"/>
                <a:gd name="T47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3" h="34">
                  <a:moveTo>
                    <a:pt x="30" y="3"/>
                  </a:moveTo>
                  <a:cubicBezTo>
                    <a:pt x="27" y="4"/>
                    <a:pt x="24" y="5"/>
                    <a:pt x="21" y="6"/>
                  </a:cubicBezTo>
                  <a:cubicBezTo>
                    <a:pt x="18" y="8"/>
                    <a:pt x="16" y="10"/>
                    <a:pt x="13" y="12"/>
                  </a:cubicBezTo>
                  <a:cubicBezTo>
                    <a:pt x="11" y="14"/>
                    <a:pt x="9" y="17"/>
                    <a:pt x="7" y="19"/>
                  </a:cubicBezTo>
                  <a:cubicBezTo>
                    <a:pt x="5" y="22"/>
                    <a:pt x="4" y="25"/>
                    <a:pt x="3" y="28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6" y="29"/>
                    <a:pt x="10" y="31"/>
                    <a:pt x="15" y="31"/>
                  </a:cubicBezTo>
                  <a:cubicBezTo>
                    <a:pt x="20" y="31"/>
                    <a:pt x="25" y="30"/>
                    <a:pt x="29" y="28"/>
                  </a:cubicBezTo>
                  <a:cubicBezTo>
                    <a:pt x="38" y="24"/>
                    <a:pt x="46" y="17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7"/>
                    <a:pt x="51" y="7"/>
                    <a:pt x="52" y="7"/>
                  </a:cubicBezTo>
                  <a:cubicBezTo>
                    <a:pt x="53" y="7"/>
                    <a:pt x="53" y="8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8" y="19"/>
                    <a:pt x="40" y="26"/>
                    <a:pt x="30" y="30"/>
                  </a:cubicBezTo>
                  <a:cubicBezTo>
                    <a:pt x="26" y="32"/>
                    <a:pt x="21" y="34"/>
                    <a:pt x="15" y="34"/>
                  </a:cubicBezTo>
                  <a:cubicBezTo>
                    <a:pt x="10" y="34"/>
                    <a:pt x="4" y="32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4"/>
                    <a:pt x="3" y="21"/>
                    <a:pt x="5" y="18"/>
                  </a:cubicBezTo>
                  <a:cubicBezTo>
                    <a:pt x="7" y="15"/>
                    <a:pt x="9" y="12"/>
                    <a:pt x="11" y="10"/>
                  </a:cubicBezTo>
                  <a:cubicBezTo>
                    <a:pt x="14" y="8"/>
                    <a:pt x="17" y="6"/>
                    <a:pt x="20" y="4"/>
                  </a:cubicBezTo>
                  <a:cubicBezTo>
                    <a:pt x="23" y="2"/>
                    <a:pt x="26" y="1"/>
                    <a:pt x="29" y="0"/>
                  </a:cubicBezTo>
                  <a:cubicBezTo>
                    <a:pt x="30" y="0"/>
                    <a:pt x="31" y="1"/>
                    <a:pt x="31" y="1"/>
                  </a:cubicBezTo>
                  <a:cubicBezTo>
                    <a:pt x="31" y="2"/>
                    <a:pt x="31" y="3"/>
                    <a:pt x="3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54"/>
            <p:cNvSpPr/>
            <p:nvPr/>
          </p:nvSpPr>
          <p:spPr bwMode="auto">
            <a:xfrm>
              <a:off x="2718" y="1181"/>
              <a:ext cx="66" cy="128"/>
            </a:xfrm>
            <a:custGeom>
              <a:avLst/>
              <a:gdLst>
                <a:gd name="T0" fmla="*/ 8 w 28"/>
                <a:gd name="T1" fmla="*/ 5 h 54"/>
                <a:gd name="T2" fmla="*/ 4 w 28"/>
                <a:gd name="T3" fmla="*/ 18 h 54"/>
                <a:gd name="T4" fmla="*/ 4 w 28"/>
                <a:gd name="T5" fmla="*/ 31 h 54"/>
                <a:gd name="T6" fmla="*/ 9 w 28"/>
                <a:gd name="T7" fmla="*/ 43 h 54"/>
                <a:gd name="T8" fmla="*/ 19 w 28"/>
                <a:gd name="T9" fmla="*/ 51 h 54"/>
                <a:gd name="T10" fmla="*/ 18 w 28"/>
                <a:gd name="T11" fmla="*/ 52 h 54"/>
                <a:gd name="T12" fmla="*/ 25 w 28"/>
                <a:gd name="T13" fmla="*/ 26 h 54"/>
                <a:gd name="T14" fmla="*/ 23 w 28"/>
                <a:gd name="T15" fmla="*/ 13 h 54"/>
                <a:gd name="T16" fmla="*/ 16 w 28"/>
                <a:gd name="T17" fmla="*/ 2 h 54"/>
                <a:gd name="T18" fmla="*/ 16 w 28"/>
                <a:gd name="T19" fmla="*/ 2 h 54"/>
                <a:gd name="T20" fmla="*/ 16 w 28"/>
                <a:gd name="T21" fmla="*/ 0 h 54"/>
                <a:gd name="T22" fmla="*/ 18 w 28"/>
                <a:gd name="T23" fmla="*/ 0 h 54"/>
                <a:gd name="T24" fmla="*/ 18 w 28"/>
                <a:gd name="T25" fmla="*/ 0 h 54"/>
                <a:gd name="T26" fmla="*/ 25 w 28"/>
                <a:gd name="T27" fmla="*/ 13 h 54"/>
                <a:gd name="T28" fmla="*/ 28 w 28"/>
                <a:gd name="T29" fmla="*/ 26 h 54"/>
                <a:gd name="T30" fmla="*/ 26 w 28"/>
                <a:gd name="T31" fmla="*/ 40 h 54"/>
                <a:gd name="T32" fmla="*/ 20 w 28"/>
                <a:gd name="T33" fmla="*/ 53 h 54"/>
                <a:gd name="T34" fmla="*/ 19 w 28"/>
                <a:gd name="T35" fmla="*/ 54 h 54"/>
                <a:gd name="T36" fmla="*/ 18 w 28"/>
                <a:gd name="T37" fmla="*/ 54 h 54"/>
                <a:gd name="T38" fmla="*/ 7 w 28"/>
                <a:gd name="T39" fmla="*/ 45 h 54"/>
                <a:gd name="T40" fmla="*/ 1 w 28"/>
                <a:gd name="T41" fmla="*/ 32 h 54"/>
                <a:gd name="T42" fmla="*/ 1 w 28"/>
                <a:gd name="T43" fmla="*/ 17 h 54"/>
                <a:gd name="T44" fmla="*/ 5 w 28"/>
                <a:gd name="T45" fmla="*/ 4 h 54"/>
                <a:gd name="T46" fmla="*/ 7 w 28"/>
                <a:gd name="T47" fmla="*/ 3 h 54"/>
                <a:gd name="T48" fmla="*/ 8 w 28"/>
                <a:gd name="T49" fmla="*/ 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" h="54">
                  <a:moveTo>
                    <a:pt x="8" y="5"/>
                  </a:moveTo>
                  <a:cubicBezTo>
                    <a:pt x="5" y="9"/>
                    <a:pt x="4" y="13"/>
                    <a:pt x="4" y="18"/>
                  </a:cubicBezTo>
                  <a:cubicBezTo>
                    <a:pt x="3" y="22"/>
                    <a:pt x="3" y="27"/>
                    <a:pt x="4" y="31"/>
                  </a:cubicBezTo>
                  <a:cubicBezTo>
                    <a:pt x="5" y="35"/>
                    <a:pt x="7" y="40"/>
                    <a:pt x="9" y="43"/>
                  </a:cubicBezTo>
                  <a:cubicBezTo>
                    <a:pt x="12" y="47"/>
                    <a:pt x="15" y="50"/>
                    <a:pt x="19" y="51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22" y="44"/>
                    <a:pt x="25" y="35"/>
                    <a:pt x="25" y="26"/>
                  </a:cubicBezTo>
                  <a:cubicBezTo>
                    <a:pt x="25" y="22"/>
                    <a:pt x="24" y="18"/>
                    <a:pt x="23" y="13"/>
                  </a:cubicBezTo>
                  <a:cubicBezTo>
                    <a:pt x="21" y="9"/>
                    <a:pt x="19" y="6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6" y="1"/>
                    <a:pt x="16" y="0"/>
                  </a:cubicBezTo>
                  <a:cubicBezTo>
                    <a:pt x="17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4"/>
                    <a:pt x="24" y="8"/>
                    <a:pt x="25" y="13"/>
                  </a:cubicBezTo>
                  <a:cubicBezTo>
                    <a:pt x="27" y="17"/>
                    <a:pt x="28" y="22"/>
                    <a:pt x="28" y="26"/>
                  </a:cubicBezTo>
                  <a:cubicBezTo>
                    <a:pt x="28" y="31"/>
                    <a:pt x="27" y="36"/>
                    <a:pt x="26" y="40"/>
                  </a:cubicBezTo>
                  <a:cubicBezTo>
                    <a:pt x="24" y="45"/>
                    <a:pt x="22" y="49"/>
                    <a:pt x="20" y="53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14" y="52"/>
                    <a:pt x="10" y="49"/>
                    <a:pt x="7" y="45"/>
                  </a:cubicBezTo>
                  <a:cubicBezTo>
                    <a:pt x="4" y="41"/>
                    <a:pt x="2" y="36"/>
                    <a:pt x="1" y="32"/>
                  </a:cubicBezTo>
                  <a:cubicBezTo>
                    <a:pt x="1" y="27"/>
                    <a:pt x="0" y="22"/>
                    <a:pt x="1" y="17"/>
                  </a:cubicBezTo>
                  <a:cubicBezTo>
                    <a:pt x="2" y="13"/>
                    <a:pt x="3" y="8"/>
                    <a:pt x="5" y="4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8" y="4"/>
                    <a:pt x="8" y="4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55"/>
            <p:cNvSpPr/>
            <p:nvPr/>
          </p:nvSpPr>
          <p:spPr bwMode="auto">
            <a:xfrm>
              <a:off x="2756" y="1148"/>
              <a:ext cx="117" cy="66"/>
            </a:xfrm>
            <a:custGeom>
              <a:avLst/>
              <a:gdLst>
                <a:gd name="T0" fmla="*/ 5 w 49"/>
                <a:gd name="T1" fmla="*/ 3 h 28"/>
                <a:gd name="T2" fmla="*/ 17 w 49"/>
                <a:gd name="T3" fmla="*/ 0 h 28"/>
                <a:gd name="T4" fmla="*/ 30 w 49"/>
                <a:gd name="T5" fmla="*/ 1 h 28"/>
                <a:gd name="T6" fmla="*/ 41 w 49"/>
                <a:gd name="T7" fmla="*/ 6 h 28"/>
                <a:gd name="T8" fmla="*/ 49 w 49"/>
                <a:gd name="T9" fmla="*/ 16 h 28"/>
                <a:gd name="T10" fmla="*/ 49 w 49"/>
                <a:gd name="T11" fmla="*/ 17 h 28"/>
                <a:gd name="T12" fmla="*/ 49 w 49"/>
                <a:gd name="T13" fmla="*/ 17 h 28"/>
                <a:gd name="T14" fmla="*/ 37 w 49"/>
                <a:gd name="T15" fmla="*/ 24 h 28"/>
                <a:gd name="T16" fmla="*/ 24 w 49"/>
                <a:gd name="T17" fmla="*/ 28 h 28"/>
                <a:gd name="T18" fmla="*/ 11 w 49"/>
                <a:gd name="T19" fmla="*/ 25 h 28"/>
                <a:gd name="T20" fmla="*/ 0 w 49"/>
                <a:gd name="T21" fmla="*/ 16 h 28"/>
                <a:gd name="T22" fmla="*/ 0 w 49"/>
                <a:gd name="T23" fmla="*/ 14 h 28"/>
                <a:gd name="T24" fmla="*/ 2 w 49"/>
                <a:gd name="T25" fmla="*/ 14 h 28"/>
                <a:gd name="T26" fmla="*/ 2 w 49"/>
                <a:gd name="T27" fmla="*/ 14 h 28"/>
                <a:gd name="T28" fmla="*/ 2 w 49"/>
                <a:gd name="T29" fmla="*/ 14 h 28"/>
                <a:gd name="T30" fmla="*/ 12 w 49"/>
                <a:gd name="T31" fmla="*/ 22 h 28"/>
                <a:gd name="T32" fmla="*/ 24 w 49"/>
                <a:gd name="T33" fmla="*/ 25 h 28"/>
                <a:gd name="T34" fmla="*/ 47 w 49"/>
                <a:gd name="T35" fmla="*/ 16 h 28"/>
                <a:gd name="T36" fmla="*/ 47 w 49"/>
                <a:gd name="T37" fmla="*/ 17 h 28"/>
                <a:gd name="T38" fmla="*/ 40 w 49"/>
                <a:gd name="T39" fmla="*/ 7 h 28"/>
                <a:gd name="T40" fmla="*/ 29 w 49"/>
                <a:gd name="T41" fmla="*/ 3 h 28"/>
                <a:gd name="T42" fmla="*/ 6 w 49"/>
                <a:gd name="T43" fmla="*/ 6 h 28"/>
                <a:gd name="T44" fmla="*/ 6 w 49"/>
                <a:gd name="T45" fmla="*/ 6 h 28"/>
                <a:gd name="T46" fmla="*/ 4 w 49"/>
                <a:gd name="T47" fmla="*/ 5 h 28"/>
                <a:gd name="T48" fmla="*/ 5 w 49"/>
                <a:gd name="T49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9" h="28">
                  <a:moveTo>
                    <a:pt x="5" y="3"/>
                  </a:moveTo>
                  <a:cubicBezTo>
                    <a:pt x="9" y="2"/>
                    <a:pt x="13" y="1"/>
                    <a:pt x="17" y="0"/>
                  </a:cubicBezTo>
                  <a:cubicBezTo>
                    <a:pt x="21" y="0"/>
                    <a:pt x="26" y="0"/>
                    <a:pt x="30" y="1"/>
                  </a:cubicBezTo>
                  <a:cubicBezTo>
                    <a:pt x="34" y="1"/>
                    <a:pt x="38" y="3"/>
                    <a:pt x="41" y="6"/>
                  </a:cubicBezTo>
                  <a:cubicBezTo>
                    <a:pt x="45" y="8"/>
                    <a:pt x="47" y="12"/>
                    <a:pt x="49" y="16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5" y="20"/>
                    <a:pt x="42" y="23"/>
                    <a:pt x="37" y="24"/>
                  </a:cubicBezTo>
                  <a:cubicBezTo>
                    <a:pt x="33" y="26"/>
                    <a:pt x="29" y="28"/>
                    <a:pt x="24" y="28"/>
                  </a:cubicBezTo>
                  <a:cubicBezTo>
                    <a:pt x="20" y="28"/>
                    <a:pt x="15" y="27"/>
                    <a:pt x="11" y="25"/>
                  </a:cubicBezTo>
                  <a:cubicBezTo>
                    <a:pt x="7" y="23"/>
                    <a:pt x="3" y="19"/>
                    <a:pt x="0" y="16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5" y="17"/>
                    <a:pt x="8" y="20"/>
                    <a:pt x="12" y="22"/>
                  </a:cubicBezTo>
                  <a:cubicBezTo>
                    <a:pt x="16" y="24"/>
                    <a:pt x="20" y="25"/>
                    <a:pt x="24" y="25"/>
                  </a:cubicBezTo>
                  <a:cubicBezTo>
                    <a:pt x="33" y="25"/>
                    <a:pt x="41" y="21"/>
                    <a:pt x="47" y="16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5" y="13"/>
                    <a:pt x="43" y="10"/>
                    <a:pt x="40" y="7"/>
                  </a:cubicBezTo>
                  <a:cubicBezTo>
                    <a:pt x="37" y="5"/>
                    <a:pt x="33" y="4"/>
                    <a:pt x="29" y="3"/>
                  </a:cubicBezTo>
                  <a:cubicBezTo>
                    <a:pt x="22" y="2"/>
                    <a:pt x="13" y="3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4" y="6"/>
                    <a:pt x="4" y="5"/>
                  </a:cubicBezTo>
                  <a:cubicBezTo>
                    <a:pt x="4" y="4"/>
                    <a:pt x="4" y="4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56"/>
            <p:cNvSpPr/>
            <p:nvPr/>
          </p:nvSpPr>
          <p:spPr bwMode="auto">
            <a:xfrm>
              <a:off x="2773" y="1098"/>
              <a:ext cx="54" cy="54"/>
            </a:xfrm>
            <a:custGeom>
              <a:avLst/>
              <a:gdLst>
                <a:gd name="T0" fmla="*/ 1 w 23"/>
                <a:gd name="T1" fmla="*/ 10 h 23"/>
                <a:gd name="T2" fmla="*/ 5 w 23"/>
                <a:gd name="T3" fmla="*/ 6 h 23"/>
                <a:gd name="T4" fmla="*/ 10 w 23"/>
                <a:gd name="T5" fmla="*/ 3 h 23"/>
                <a:gd name="T6" fmla="*/ 21 w 23"/>
                <a:gd name="T7" fmla="*/ 0 h 23"/>
                <a:gd name="T8" fmla="*/ 22 w 23"/>
                <a:gd name="T9" fmla="*/ 0 h 23"/>
                <a:gd name="T10" fmla="*/ 22 w 23"/>
                <a:gd name="T11" fmla="*/ 1 h 23"/>
                <a:gd name="T12" fmla="*/ 21 w 23"/>
                <a:gd name="T13" fmla="*/ 14 h 23"/>
                <a:gd name="T14" fmla="*/ 17 w 23"/>
                <a:gd name="T15" fmla="*/ 19 h 23"/>
                <a:gd name="T16" fmla="*/ 11 w 23"/>
                <a:gd name="T17" fmla="*/ 23 h 23"/>
                <a:gd name="T18" fmla="*/ 10 w 23"/>
                <a:gd name="T19" fmla="*/ 23 h 23"/>
                <a:gd name="T20" fmla="*/ 10 w 23"/>
                <a:gd name="T21" fmla="*/ 21 h 23"/>
                <a:gd name="T22" fmla="*/ 10 w 23"/>
                <a:gd name="T23" fmla="*/ 21 h 23"/>
                <a:gd name="T24" fmla="*/ 10 w 23"/>
                <a:gd name="T25" fmla="*/ 21 h 23"/>
                <a:gd name="T26" fmla="*/ 19 w 23"/>
                <a:gd name="T27" fmla="*/ 13 h 23"/>
                <a:gd name="T28" fmla="*/ 20 w 23"/>
                <a:gd name="T29" fmla="*/ 2 h 23"/>
                <a:gd name="T30" fmla="*/ 21 w 23"/>
                <a:gd name="T31" fmla="*/ 3 h 23"/>
                <a:gd name="T32" fmla="*/ 11 w 23"/>
                <a:gd name="T33" fmla="*/ 5 h 23"/>
                <a:gd name="T34" fmla="*/ 6 w 23"/>
                <a:gd name="T35" fmla="*/ 8 h 23"/>
                <a:gd name="T36" fmla="*/ 3 w 23"/>
                <a:gd name="T37" fmla="*/ 12 h 23"/>
                <a:gd name="T38" fmla="*/ 3 w 23"/>
                <a:gd name="T39" fmla="*/ 12 h 23"/>
                <a:gd name="T40" fmla="*/ 1 w 23"/>
                <a:gd name="T41" fmla="*/ 12 h 23"/>
                <a:gd name="T42" fmla="*/ 1 w 23"/>
                <a:gd name="T43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3">
                  <a:moveTo>
                    <a:pt x="1" y="10"/>
                  </a:moveTo>
                  <a:cubicBezTo>
                    <a:pt x="2" y="9"/>
                    <a:pt x="3" y="7"/>
                    <a:pt x="5" y="6"/>
                  </a:cubicBezTo>
                  <a:cubicBezTo>
                    <a:pt x="6" y="5"/>
                    <a:pt x="8" y="3"/>
                    <a:pt x="10" y="3"/>
                  </a:cubicBezTo>
                  <a:cubicBezTo>
                    <a:pt x="13" y="1"/>
                    <a:pt x="17" y="0"/>
                    <a:pt x="2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3" y="5"/>
                    <a:pt x="23" y="10"/>
                    <a:pt x="21" y="14"/>
                  </a:cubicBezTo>
                  <a:cubicBezTo>
                    <a:pt x="20" y="16"/>
                    <a:pt x="19" y="18"/>
                    <a:pt x="17" y="19"/>
                  </a:cubicBezTo>
                  <a:cubicBezTo>
                    <a:pt x="15" y="21"/>
                    <a:pt x="13" y="22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9" y="22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4" y="19"/>
                    <a:pt x="17" y="17"/>
                    <a:pt x="19" y="13"/>
                  </a:cubicBezTo>
                  <a:cubicBezTo>
                    <a:pt x="20" y="10"/>
                    <a:pt x="20" y="5"/>
                    <a:pt x="20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8" y="3"/>
                    <a:pt x="14" y="3"/>
                    <a:pt x="11" y="5"/>
                  </a:cubicBezTo>
                  <a:cubicBezTo>
                    <a:pt x="9" y="6"/>
                    <a:pt x="8" y="7"/>
                    <a:pt x="6" y="8"/>
                  </a:cubicBezTo>
                  <a:cubicBezTo>
                    <a:pt x="5" y="9"/>
                    <a:pt x="4" y="10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0" y="12"/>
                    <a:pt x="0" y="11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57"/>
            <p:cNvSpPr/>
            <p:nvPr/>
          </p:nvSpPr>
          <p:spPr bwMode="auto">
            <a:xfrm>
              <a:off x="2634" y="1138"/>
              <a:ext cx="84" cy="33"/>
            </a:xfrm>
            <a:custGeom>
              <a:avLst/>
              <a:gdLst>
                <a:gd name="T0" fmla="*/ 34 w 35"/>
                <a:gd name="T1" fmla="*/ 14 h 14"/>
                <a:gd name="T2" fmla="*/ 33 w 35"/>
                <a:gd name="T3" fmla="*/ 13 h 14"/>
                <a:gd name="T4" fmla="*/ 1 w 35"/>
                <a:gd name="T5" fmla="*/ 2 h 14"/>
                <a:gd name="T6" fmla="*/ 0 w 35"/>
                <a:gd name="T7" fmla="*/ 1 h 14"/>
                <a:gd name="T8" fmla="*/ 1 w 35"/>
                <a:gd name="T9" fmla="*/ 0 h 14"/>
                <a:gd name="T10" fmla="*/ 34 w 35"/>
                <a:gd name="T11" fmla="*/ 12 h 14"/>
                <a:gd name="T12" fmla="*/ 35 w 35"/>
                <a:gd name="T13" fmla="*/ 13 h 14"/>
                <a:gd name="T14" fmla="*/ 34 w 35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4">
                  <a:moveTo>
                    <a:pt x="34" y="14"/>
                  </a:moveTo>
                  <a:cubicBezTo>
                    <a:pt x="34" y="14"/>
                    <a:pt x="33" y="14"/>
                    <a:pt x="33" y="13"/>
                  </a:cubicBezTo>
                  <a:cubicBezTo>
                    <a:pt x="19" y="4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2" y="0"/>
                    <a:pt x="20" y="2"/>
                    <a:pt x="34" y="12"/>
                  </a:cubicBezTo>
                  <a:cubicBezTo>
                    <a:pt x="35" y="12"/>
                    <a:pt x="35" y="13"/>
                    <a:pt x="35" y="13"/>
                  </a:cubicBezTo>
                  <a:cubicBezTo>
                    <a:pt x="34" y="13"/>
                    <a:pt x="34" y="14"/>
                    <a:pt x="3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58"/>
            <p:cNvSpPr/>
            <p:nvPr/>
          </p:nvSpPr>
          <p:spPr bwMode="auto">
            <a:xfrm>
              <a:off x="2610" y="1181"/>
              <a:ext cx="115" cy="57"/>
            </a:xfrm>
            <a:custGeom>
              <a:avLst/>
              <a:gdLst>
                <a:gd name="T0" fmla="*/ 1 w 48"/>
                <a:gd name="T1" fmla="*/ 22 h 24"/>
                <a:gd name="T2" fmla="*/ 25 w 48"/>
                <a:gd name="T3" fmla="*/ 14 h 24"/>
                <a:gd name="T4" fmla="*/ 47 w 48"/>
                <a:gd name="T5" fmla="*/ 0 h 24"/>
                <a:gd name="T6" fmla="*/ 48 w 48"/>
                <a:gd name="T7" fmla="*/ 0 h 24"/>
                <a:gd name="T8" fmla="*/ 48 w 48"/>
                <a:gd name="T9" fmla="*/ 2 h 24"/>
                <a:gd name="T10" fmla="*/ 26 w 48"/>
                <a:gd name="T11" fmla="*/ 16 h 24"/>
                <a:gd name="T12" fmla="*/ 1 w 48"/>
                <a:gd name="T13" fmla="*/ 24 h 24"/>
                <a:gd name="T14" fmla="*/ 0 w 48"/>
                <a:gd name="T15" fmla="*/ 24 h 24"/>
                <a:gd name="T16" fmla="*/ 1 w 48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4">
                  <a:moveTo>
                    <a:pt x="1" y="22"/>
                  </a:moveTo>
                  <a:cubicBezTo>
                    <a:pt x="9" y="20"/>
                    <a:pt x="17" y="18"/>
                    <a:pt x="25" y="14"/>
                  </a:cubicBezTo>
                  <a:cubicBezTo>
                    <a:pt x="33" y="10"/>
                    <a:pt x="40" y="6"/>
                    <a:pt x="47" y="0"/>
                  </a:cubicBezTo>
                  <a:cubicBezTo>
                    <a:pt x="47" y="0"/>
                    <a:pt x="48" y="0"/>
                    <a:pt x="48" y="0"/>
                  </a:cubicBezTo>
                  <a:cubicBezTo>
                    <a:pt x="48" y="0"/>
                    <a:pt x="48" y="1"/>
                    <a:pt x="48" y="2"/>
                  </a:cubicBezTo>
                  <a:cubicBezTo>
                    <a:pt x="41" y="7"/>
                    <a:pt x="34" y="12"/>
                    <a:pt x="26" y="16"/>
                  </a:cubicBezTo>
                  <a:cubicBezTo>
                    <a:pt x="18" y="19"/>
                    <a:pt x="10" y="22"/>
                    <a:pt x="1" y="24"/>
                  </a:cubicBezTo>
                  <a:cubicBezTo>
                    <a:pt x="1" y="24"/>
                    <a:pt x="0" y="24"/>
                    <a:pt x="0" y="24"/>
                  </a:cubicBezTo>
                  <a:cubicBezTo>
                    <a:pt x="0" y="23"/>
                    <a:pt x="0" y="23"/>
                    <a:pt x="1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59"/>
            <p:cNvSpPr/>
            <p:nvPr/>
          </p:nvSpPr>
          <p:spPr bwMode="auto">
            <a:xfrm>
              <a:off x="2744" y="1207"/>
              <a:ext cx="21" cy="102"/>
            </a:xfrm>
            <a:custGeom>
              <a:avLst/>
              <a:gdLst>
                <a:gd name="T0" fmla="*/ 7 w 9"/>
                <a:gd name="T1" fmla="*/ 42 h 43"/>
                <a:gd name="T2" fmla="*/ 2 w 9"/>
                <a:gd name="T3" fmla="*/ 22 h 43"/>
                <a:gd name="T4" fmla="*/ 1 w 9"/>
                <a:gd name="T5" fmla="*/ 1 h 43"/>
                <a:gd name="T6" fmla="*/ 2 w 9"/>
                <a:gd name="T7" fmla="*/ 0 h 43"/>
                <a:gd name="T8" fmla="*/ 3 w 9"/>
                <a:gd name="T9" fmla="*/ 1 h 43"/>
                <a:gd name="T10" fmla="*/ 4 w 9"/>
                <a:gd name="T11" fmla="*/ 21 h 43"/>
                <a:gd name="T12" fmla="*/ 9 w 9"/>
                <a:gd name="T13" fmla="*/ 41 h 43"/>
                <a:gd name="T14" fmla="*/ 9 w 9"/>
                <a:gd name="T15" fmla="*/ 41 h 43"/>
                <a:gd name="T16" fmla="*/ 8 w 9"/>
                <a:gd name="T17" fmla="*/ 42 h 43"/>
                <a:gd name="T18" fmla="*/ 7 w 9"/>
                <a:gd name="T19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43">
                  <a:moveTo>
                    <a:pt x="7" y="42"/>
                  </a:moveTo>
                  <a:cubicBezTo>
                    <a:pt x="4" y="35"/>
                    <a:pt x="3" y="29"/>
                    <a:pt x="2" y="22"/>
                  </a:cubicBezTo>
                  <a:cubicBezTo>
                    <a:pt x="1" y="15"/>
                    <a:pt x="0" y="8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2" y="8"/>
                    <a:pt x="3" y="15"/>
                    <a:pt x="4" y="21"/>
                  </a:cubicBezTo>
                  <a:cubicBezTo>
                    <a:pt x="5" y="28"/>
                    <a:pt x="6" y="35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2"/>
                    <a:pt x="9" y="42"/>
                    <a:pt x="8" y="42"/>
                  </a:cubicBezTo>
                  <a:cubicBezTo>
                    <a:pt x="8" y="43"/>
                    <a:pt x="7" y="42"/>
                    <a:pt x="7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60"/>
            <p:cNvSpPr/>
            <p:nvPr/>
          </p:nvSpPr>
          <p:spPr bwMode="auto">
            <a:xfrm>
              <a:off x="2763" y="1169"/>
              <a:ext cx="107" cy="19"/>
            </a:xfrm>
            <a:custGeom>
              <a:avLst/>
              <a:gdLst>
                <a:gd name="T0" fmla="*/ 1 w 45"/>
                <a:gd name="T1" fmla="*/ 1 h 8"/>
                <a:gd name="T2" fmla="*/ 23 w 45"/>
                <a:gd name="T3" fmla="*/ 2 h 8"/>
                <a:gd name="T4" fmla="*/ 44 w 45"/>
                <a:gd name="T5" fmla="*/ 7 h 8"/>
                <a:gd name="T6" fmla="*/ 44 w 45"/>
                <a:gd name="T7" fmla="*/ 8 h 8"/>
                <a:gd name="T8" fmla="*/ 44 w 45"/>
                <a:gd name="T9" fmla="*/ 8 h 8"/>
                <a:gd name="T10" fmla="*/ 44 w 45"/>
                <a:gd name="T11" fmla="*/ 8 h 8"/>
                <a:gd name="T12" fmla="*/ 22 w 45"/>
                <a:gd name="T13" fmla="*/ 3 h 8"/>
                <a:gd name="T14" fmla="*/ 1 w 45"/>
                <a:gd name="T15" fmla="*/ 3 h 8"/>
                <a:gd name="T16" fmla="*/ 1 w 45"/>
                <a:gd name="T17" fmla="*/ 3 h 8"/>
                <a:gd name="T18" fmla="*/ 0 w 45"/>
                <a:gd name="T19" fmla="*/ 2 h 8"/>
                <a:gd name="T20" fmla="*/ 1 w 45"/>
                <a:gd name="T21" fmla="*/ 1 h 8"/>
                <a:gd name="T22" fmla="*/ 1 w 45"/>
                <a:gd name="T2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8">
                  <a:moveTo>
                    <a:pt x="1" y="1"/>
                  </a:moveTo>
                  <a:cubicBezTo>
                    <a:pt x="8" y="0"/>
                    <a:pt x="15" y="1"/>
                    <a:pt x="23" y="2"/>
                  </a:cubicBezTo>
                  <a:cubicBezTo>
                    <a:pt x="30" y="3"/>
                    <a:pt x="37" y="5"/>
                    <a:pt x="44" y="7"/>
                  </a:cubicBezTo>
                  <a:cubicBezTo>
                    <a:pt x="44" y="7"/>
                    <a:pt x="45" y="7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37" y="6"/>
                    <a:pt x="30" y="4"/>
                    <a:pt x="22" y="3"/>
                  </a:cubicBezTo>
                  <a:cubicBezTo>
                    <a:pt x="15" y="3"/>
                    <a:pt x="8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3" name="矩形 82"/>
          <p:cNvSpPr/>
          <p:nvPr/>
        </p:nvSpPr>
        <p:spPr bwMode="auto">
          <a:xfrm>
            <a:off x="2786896" y="1708183"/>
            <a:ext cx="3570208" cy="769441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5475" algn="l"/>
              </a:tabLst>
              <a:defRPr/>
            </a:pPr>
            <a:r>
              <a:rPr kumimoji="0" lang="zh-CN" altLang="en-US" sz="4400" b="0" i="0" u="none" strike="noStrike" kern="100" cap="none" spc="0" normalizeH="0" baseline="0" noProof="0">
                <a:ln>
                  <a:noFill/>
                </a:ln>
                <a:solidFill>
                  <a:srgbClr val="DBC0A9"/>
                </a:solidFill>
                <a:effectLst/>
                <a:uLnTx/>
                <a:uFillTx/>
                <a:latin typeface="+mj-ea"/>
                <a:ea typeface="+mj-ea"/>
                <a:cs typeface="Times New Roman" panose="02020603050405020304" pitchFamily="18" charset="0"/>
              </a:rPr>
              <a:t>工作内容回顾</a:t>
            </a:r>
            <a:endParaRPr kumimoji="0" lang="zh-CN" altLang="en-US" sz="4400" b="0" i="0" u="none" strike="noStrike" kern="100" cap="none" spc="0" normalizeH="0" baseline="0" noProof="0">
              <a:ln>
                <a:noFill/>
              </a:ln>
              <a:solidFill>
                <a:srgbClr val="DBC0A9"/>
              </a:solidFill>
              <a:effectLst/>
              <a:uLnTx/>
              <a:uFillTx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2752530" y="2547581"/>
            <a:ext cx="3638939" cy="30777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细黑"/>
                <a:ea typeface="微软雅黑 Light"/>
                <a:cs typeface="+mn-cs"/>
              </a:rPr>
              <a:t>复古文艺小清新年终总结汇报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华文细黑"/>
              <a:ea typeface="微软雅黑 Light"/>
              <a:cs typeface="+mn-cs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2156097" y="2900886"/>
            <a:ext cx="4831805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 Light"/>
                <a:cs typeface="+mn-cs"/>
              </a:rPr>
              <a:t>Lorem ipsum dolor sit amet, consectetur adipiscing elit. Donec luctus nibh sit amet sem vulputate venenatis bibendum orci pulvinar.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 Light" panose="020F0302020204030204"/>
              <a:ea typeface="微软雅黑 Light"/>
              <a:cs typeface="+mn-cs"/>
            </a:endParaRPr>
          </a:p>
        </p:txBody>
      </p:sp>
      <p:sp>
        <p:nvSpPr>
          <p:cNvPr id="86" name="矩形: 圆角 85"/>
          <p:cNvSpPr/>
          <p:nvPr/>
        </p:nvSpPr>
        <p:spPr>
          <a:xfrm>
            <a:off x="3897442" y="3694496"/>
            <a:ext cx="1349115" cy="262328"/>
          </a:xfrm>
          <a:prstGeom prst="roundRect">
            <a:avLst>
              <a:gd name="adj" fmla="val 50000"/>
            </a:avLst>
          </a:prstGeom>
          <a:solidFill>
            <a:srgbClr val="FFC5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050">
                <a:solidFill>
                  <a:schemeClr val="bg1"/>
                </a:solidFill>
                <a:latin typeface="汉仪大宋简"/>
                <a:ea typeface="汉仪大宋简"/>
              </a:rPr>
              <a:t>第一单元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汉仪大宋简"/>
              <a:ea typeface="汉仪大宋简"/>
              <a:cs typeface="+mn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572001" y="1363648"/>
            <a:ext cx="4412201" cy="183675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98609" y="2016858"/>
            <a:ext cx="4341413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E7E6E6">
                  <a:lumMod val="10000"/>
                </a:srgbClr>
              </a:buClr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+mn-ea"/>
                <a:sym typeface="+mn-lt"/>
              </a:rPr>
              <a:t>Lorem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+mn-ea"/>
                <a:sym typeface="+mn-lt"/>
              </a:rPr>
              <a:t>ipsum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+mn-ea"/>
                <a:sym typeface="+mn-lt"/>
              </a:rPr>
              <a:t> dolor sit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+mn-ea"/>
                <a:sym typeface="+mn-lt"/>
              </a:rPr>
              <a:t>amet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+mn-ea"/>
                <a:sym typeface="+mn-lt"/>
              </a:rPr>
              <a:t>,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+mn-ea"/>
                <a:sym typeface="+mn-lt"/>
              </a:rPr>
              <a:t>consectetuer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+mn-ea"/>
                <a:sym typeface="+mn-lt"/>
              </a:rPr>
              <a:t>adipiscing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+mn-ea"/>
                <a:sym typeface="+mn-lt"/>
              </a:rPr>
              <a:t>elit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+mn-ea"/>
                <a:sym typeface="+mn-lt"/>
              </a:rPr>
              <a:t>.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+mn-ea"/>
                <a:sym typeface="+mn-lt"/>
              </a:rPr>
              <a:t>Aenean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+mn-ea"/>
                <a:sym typeface="+mn-lt"/>
              </a:rPr>
              <a:t>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+mn-ea"/>
                <a:sym typeface="+mn-lt"/>
              </a:rPr>
              <a:t>commodo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+mn-ea"/>
                <a:sym typeface="+mn-lt"/>
              </a:rPr>
              <a:t> ligula </a:t>
            </a:r>
            <a:r>
              <a:rPr kumimoji="0" lang="en-US" altLang="zh-CN" sz="1050" b="0" i="0" u="none" strike="noStrike" kern="1200" cap="none" spc="0" normalizeH="0" baseline="0" noProof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+mn-ea"/>
                <a:sym typeface="+mn-lt"/>
              </a:rPr>
              <a:t>eget</a:t>
            </a: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+mn-ea"/>
                <a:sym typeface="+mn-lt"/>
              </a:rPr>
              <a:t> dolor. Lorem ipsum dolor sit amet, consectetuer adipiscing elit. Aenean commodo ligula eget dolor. Lorem ipsum dolor sit amet, consectetuer adipiscing elit. Aenean commodo ligula eget dolor.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734727" y="3705808"/>
            <a:ext cx="403558" cy="403558"/>
          </a:xfrm>
          <a:prstGeom prst="ellipse">
            <a:avLst/>
          </a:prstGeom>
          <a:solidFill>
            <a:srgbClr val="FADE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254441" y="3705808"/>
            <a:ext cx="403558" cy="403558"/>
          </a:xfrm>
          <a:prstGeom prst="ellipse">
            <a:avLst/>
          </a:prstGeom>
          <a:solidFill>
            <a:srgbClr val="FFC5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224302" y="3664411"/>
            <a:ext cx="3919698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 Light"/>
                <a:cs typeface="+mn-cs"/>
              </a:rPr>
              <a:t>Lorem ipsum dolor sit amet, consectetur adipiscing elit. Donec luctus nibh sit amet sem vulputate venenatis bibendum orci pulvinar. </a:t>
            </a: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 Light" panose="020F0302020204030204"/>
              <a:ea typeface="微软雅黑 Light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44016" y="3664411"/>
            <a:ext cx="3919698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 Light"/>
                <a:cs typeface="+mn-cs"/>
              </a:rPr>
              <a:t>Lorem ipsum dolor sit amet, consectetur adipiscing elit. Donec luctus nibh sit amet sem vulputate venenatis bibendum orci pulvinar. </a:t>
            </a: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 Light" panose="020F0302020204030204"/>
              <a:ea typeface="微软雅黑 Light"/>
              <a:cs typeface="+mn-cs"/>
            </a:endParaRPr>
          </a:p>
        </p:txBody>
      </p:sp>
      <p:grpSp>
        <p:nvGrpSpPr>
          <p:cNvPr id="11" name="Group 112"/>
          <p:cNvGrpSpPr/>
          <p:nvPr/>
        </p:nvGrpSpPr>
        <p:grpSpPr>
          <a:xfrm>
            <a:off x="4820931" y="3799310"/>
            <a:ext cx="231150" cy="216555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15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  <p:sp>
          <p:nvSpPr>
            <p:cNvPr id="16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微软雅黑 Light"/>
                <a:cs typeface="+mn-cs"/>
                <a:sym typeface="Gill Sans" charset="0"/>
              </a:endParaRPr>
            </a:p>
          </p:txBody>
        </p:sp>
      </p:grpSp>
      <p:sp>
        <p:nvSpPr>
          <p:cNvPr id="17" name="AutoShape 112"/>
          <p:cNvSpPr/>
          <p:nvPr/>
        </p:nvSpPr>
        <p:spPr bwMode="auto">
          <a:xfrm>
            <a:off x="340458" y="3792335"/>
            <a:ext cx="231525" cy="23050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微软雅黑 Light"/>
              <a:cs typeface="+mn-cs"/>
              <a:sym typeface="Gill Sans" charset="0"/>
            </a:endParaRPr>
          </a:p>
        </p:txBody>
      </p:sp>
      <p:sp>
        <p:nvSpPr>
          <p:cNvPr id="2" name="文本框 6"/>
          <p:cNvSpPr txBox="1">
            <a:spLocks noChangeArrowheads="1"/>
          </p:cNvSpPr>
          <p:nvPr/>
        </p:nvSpPr>
        <p:spPr bwMode="auto">
          <a:xfrm>
            <a:off x="3556337" y="245457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汉仪大宋简"/>
                <a:ea typeface="汉仪大宋简"/>
                <a:cs typeface="+mn-cs"/>
              </a:rPr>
              <a:t>工作内容回顾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汉仪大宋简"/>
              <a:ea typeface="汉仪大宋简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24038" y="707381"/>
            <a:ext cx="1495923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1" i="1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方正兰亭黑_GBK"/>
                <a:cs typeface="+mn-cs"/>
              </a:rPr>
              <a:t>Review of work content</a:t>
            </a:r>
            <a:endParaRPr kumimoji="0" lang="en-US" altLang="zh-CN" sz="900" b="1" i="1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ea typeface="方正兰亭黑_GBK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473036" y="1031008"/>
            <a:ext cx="197928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6"/>
          <p:cNvSpPr txBox="1">
            <a:spLocks noChangeArrowheads="1"/>
          </p:cNvSpPr>
          <p:nvPr/>
        </p:nvSpPr>
        <p:spPr bwMode="auto">
          <a:xfrm>
            <a:off x="4698609" y="1592514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marL="0" marR="0" lvl="0" indent="0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汉仪大宋简"/>
                <a:ea typeface="汉仪大宋简"/>
                <a:cs typeface="+mn-cs"/>
              </a:rPr>
              <a:t>工作内容回顾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汉仪大宋简"/>
              <a:ea typeface="汉仪大宋简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90" b="15623"/>
          <a:stretch>
            <a:fillRect/>
          </a:stretch>
        </p:blipFill>
        <p:spPr>
          <a:xfrm>
            <a:off x="166472" y="1354347"/>
            <a:ext cx="4405528" cy="184605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>
            <a:spLocks noChangeArrowheads="1"/>
          </p:cNvSpPr>
          <p:nvPr/>
        </p:nvSpPr>
        <p:spPr bwMode="auto">
          <a:xfrm>
            <a:off x="3556337" y="245457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汉仪大宋简"/>
                <a:ea typeface="汉仪大宋简"/>
                <a:cs typeface="+mn-cs"/>
              </a:rPr>
              <a:t>工作内容回顾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汉仪大宋简"/>
              <a:ea typeface="汉仪大宋简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24038" y="707381"/>
            <a:ext cx="1495923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1" i="1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方正兰亭黑_GBK"/>
                <a:cs typeface="+mn-cs"/>
              </a:rPr>
              <a:t>Review of work content</a:t>
            </a:r>
            <a:endParaRPr kumimoji="0" lang="en-US" altLang="zh-CN" sz="900" b="1" i="1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ea typeface="方正兰亭黑_GBK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473036" y="1031008"/>
            <a:ext cx="197928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Line 55"/>
          <p:cNvSpPr>
            <a:spLocks noChangeShapeType="1"/>
          </p:cNvSpPr>
          <p:nvPr/>
        </p:nvSpPr>
        <p:spPr bwMode="auto">
          <a:xfrm>
            <a:off x="1416050" y="2835875"/>
            <a:ext cx="0" cy="482600"/>
          </a:xfrm>
          <a:prstGeom prst="line">
            <a:avLst/>
          </a:prstGeom>
          <a:noFill/>
          <a:ln w="6350">
            <a:solidFill>
              <a:sysClr val="window" lastClr="FFFFFF">
                <a:lumMod val="50000"/>
              </a:sysClr>
            </a:solidFill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0" name="Line 58"/>
          <p:cNvSpPr>
            <a:spLocks noChangeShapeType="1"/>
          </p:cNvSpPr>
          <p:nvPr/>
        </p:nvSpPr>
        <p:spPr bwMode="auto">
          <a:xfrm>
            <a:off x="3521075" y="2835875"/>
            <a:ext cx="0" cy="482600"/>
          </a:xfrm>
          <a:prstGeom prst="line">
            <a:avLst/>
          </a:prstGeom>
          <a:noFill/>
          <a:ln w="6350">
            <a:solidFill>
              <a:sysClr val="window" lastClr="FFFFFF">
                <a:lumMod val="50000"/>
              </a:sysClr>
            </a:solidFill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2" name="Line 61"/>
          <p:cNvSpPr>
            <a:spLocks noChangeShapeType="1"/>
          </p:cNvSpPr>
          <p:nvPr/>
        </p:nvSpPr>
        <p:spPr bwMode="auto">
          <a:xfrm>
            <a:off x="5559425" y="2835875"/>
            <a:ext cx="0" cy="482600"/>
          </a:xfrm>
          <a:prstGeom prst="line">
            <a:avLst/>
          </a:prstGeom>
          <a:noFill/>
          <a:ln w="6350">
            <a:solidFill>
              <a:sysClr val="window" lastClr="FFFFFF">
                <a:lumMod val="50000"/>
              </a:sysClr>
            </a:solidFill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3" name="Line 64"/>
          <p:cNvSpPr>
            <a:spLocks noChangeShapeType="1"/>
          </p:cNvSpPr>
          <p:nvPr/>
        </p:nvSpPr>
        <p:spPr bwMode="auto">
          <a:xfrm>
            <a:off x="7523163" y="2835875"/>
            <a:ext cx="0" cy="482600"/>
          </a:xfrm>
          <a:prstGeom prst="line">
            <a:avLst/>
          </a:prstGeom>
          <a:noFill/>
          <a:ln w="6350">
            <a:solidFill>
              <a:sysClr val="window" lastClr="FFFFFF">
                <a:lumMod val="50000"/>
              </a:sysClr>
            </a:solidFill>
            <a:miter lim="800000"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4" name="Oval 65"/>
          <p:cNvSpPr>
            <a:spLocks noChangeArrowheads="1"/>
          </p:cNvSpPr>
          <p:nvPr/>
        </p:nvSpPr>
        <p:spPr bwMode="auto">
          <a:xfrm>
            <a:off x="7110724" y="1788261"/>
            <a:ext cx="830054" cy="828639"/>
          </a:xfrm>
          <a:prstGeom prst="ellipse">
            <a:avLst/>
          </a:prstGeom>
          <a:solidFill>
            <a:srgbClr val="F5E5E2"/>
          </a:solidFill>
          <a:ln>
            <a:noFill/>
          </a:ln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6" name="Freeform 66"/>
          <p:cNvSpPr/>
          <p:nvPr/>
        </p:nvSpPr>
        <p:spPr bwMode="auto">
          <a:xfrm>
            <a:off x="6873162" y="1266473"/>
            <a:ext cx="1360328" cy="1589404"/>
          </a:xfrm>
          <a:custGeom>
            <a:avLst/>
            <a:gdLst>
              <a:gd name="T0" fmla="*/ 526 w 586"/>
              <a:gd name="T1" fmla="*/ 0 h 685"/>
              <a:gd name="T2" fmla="*/ 467 w 586"/>
              <a:gd name="T3" fmla="*/ 119 h 685"/>
              <a:gd name="T4" fmla="*/ 490 w 586"/>
              <a:gd name="T5" fmla="*/ 119 h 685"/>
              <a:gd name="T6" fmla="*/ 490 w 586"/>
              <a:gd name="T7" fmla="*/ 403 h 685"/>
              <a:gd name="T8" fmla="*/ 281 w 586"/>
              <a:gd name="T9" fmla="*/ 613 h 685"/>
              <a:gd name="T10" fmla="*/ 72 w 586"/>
              <a:gd name="T11" fmla="*/ 403 h 685"/>
              <a:gd name="T12" fmla="*/ 0 w 586"/>
              <a:gd name="T13" fmla="*/ 403 h 685"/>
              <a:gd name="T14" fmla="*/ 281 w 586"/>
              <a:gd name="T15" fmla="*/ 685 h 685"/>
              <a:gd name="T16" fmla="*/ 562 w 586"/>
              <a:gd name="T17" fmla="*/ 403 h 685"/>
              <a:gd name="T18" fmla="*/ 562 w 586"/>
              <a:gd name="T19" fmla="*/ 119 h 685"/>
              <a:gd name="T20" fmla="*/ 586 w 586"/>
              <a:gd name="T21" fmla="*/ 119 h 685"/>
              <a:gd name="T22" fmla="*/ 526 w 586"/>
              <a:gd name="T23" fmla="*/ 0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6" h="685">
                <a:moveTo>
                  <a:pt x="526" y="0"/>
                </a:moveTo>
                <a:cubicBezTo>
                  <a:pt x="467" y="119"/>
                  <a:pt x="467" y="119"/>
                  <a:pt x="467" y="119"/>
                </a:cubicBezTo>
                <a:cubicBezTo>
                  <a:pt x="490" y="119"/>
                  <a:pt x="490" y="119"/>
                  <a:pt x="490" y="119"/>
                </a:cubicBezTo>
                <a:cubicBezTo>
                  <a:pt x="490" y="403"/>
                  <a:pt x="490" y="403"/>
                  <a:pt x="490" y="403"/>
                </a:cubicBezTo>
                <a:cubicBezTo>
                  <a:pt x="490" y="519"/>
                  <a:pt x="397" y="613"/>
                  <a:pt x="281" y="613"/>
                </a:cubicBezTo>
                <a:cubicBezTo>
                  <a:pt x="165" y="613"/>
                  <a:pt x="72" y="519"/>
                  <a:pt x="72" y="403"/>
                </a:cubicBezTo>
                <a:cubicBezTo>
                  <a:pt x="0" y="403"/>
                  <a:pt x="0" y="403"/>
                  <a:pt x="0" y="403"/>
                </a:cubicBezTo>
                <a:cubicBezTo>
                  <a:pt x="0" y="559"/>
                  <a:pt x="126" y="685"/>
                  <a:pt x="281" y="685"/>
                </a:cubicBezTo>
                <a:cubicBezTo>
                  <a:pt x="436" y="685"/>
                  <a:pt x="562" y="559"/>
                  <a:pt x="562" y="403"/>
                </a:cubicBezTo>
                <a:cubicBezTo>
                  <a:pt x="562" y="119"/>
                  <a:pt x="562" y="119"/>
                  <a:pt x="562" y="119"/>
                </a:cubicBezTo>
                <a:cubicBezTo>
                  <a:pt x="586" y="119"/>
                  <a:pt x="586" y="119"/>
                  <a:pt x="586" y="119"/>
                </a:cubicBezTo>
                <a:lnTo>
                  <a:pt x="526" y="0"/>
                </a:lnTo>
                <a:close/>
              </a:path>
            </a:pathLst>
          </a:custGeom>
          <a:solidFill>
            <a:srgbClr val="F5E5E2"/>
          </a:solidFill>
          <a:ln>
            <a:noFill/>
          </a:ln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8" name="Oval 56"/>
          <p:cNvSpPr>
            <a:spLocks noChangeArrowheads="1"/>
          </p:cNvSpPr>
          <p:nvPr/>
        </p:nvSpPr>
        <p:spPr bwMode="auto">
          <a:xfrm>
            <a:off x="1003785" y="1788261"/>
            <a:ext cx="831469" cy="828639"/>
          </a:xfrm>
          <a:prstGeom prst="ellipse">
            <a:avLst/>
          </a:prstGeom>
          <a:solidFill>
            <a:srgbClr val="FFC5AF"/>
          </a:solidFill>
          <a:ln>
            <a:noFill/>
          </a:ln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9" name="Freeform 57"/>
          <p:cNvSpPr/>
          <p:nvPr/>
        </p:nvSpPr>
        <p:spPr bwMode="auto">
          <a:xfrm>
            <a:off x="767637" y="1266473"/>
            <a:ext cx="1360328" cy="1589404"/>
          </a:xfrm>
          <a:custGeom>
            <a:avLst/>
            <a:gdLst>
              <a:gd name="T0" fmla="*/ 526 w 586"/>
              <a:gd name="T1" fmla="*/ 0 h 685"/>
              <a:gd name="T2" fmla="*/ 467 w 586"/>
              <a:gd name="T3" fmla="*/ 119 h 685"/>
              <a:gd name="T4" fmla="*/ 490 w 586"/>
              <a:gd name="T5" fmla="*/ 119 h 685"/>
              <a:gd name="T6" fmla="*/ 490 w 586"/>
              <a:gd name="T7" fmla="*/ 403 h 685"/>
              <a:gd name="T8" fmla="*/ 281 w 586"/>
              <a:gd name="T9" fmla="*/ 613 h 685"/>
              <a:gd name="T10" fmla="*/ 72 w 586"/>
              <a:gd name="T11" fmla="*/ 403 h 685"/>
              <a:gd name="T12" fmla="*/ 0 w 586"/>
              <a:gd name="T13" fmla="*/ 403 h 685"/>
              <a:gd name="T14" fmla="*/ 281 w 586"/>
              <a:gd name="T15" fmla="*/ 685 h 685"/>
              <a:gd name="T16" fmla="*/ 562 w 586"/>
              <a:gd name="T17" fmla="*/ 403 h 685"/>
              <a:gd name="T18" fmla="*/ 562 w 586"/>
              <a:gd name="T19" fmla="*/ 119 h 685"/>
              <a:gd name="T20" fmla="*/ 586 w 586"/>
              <a:gd name="T21" fmla="*/ 119 h 685"/>
              <a:gd name="T22" fmla="*/ 526 w 586"/>
              <a:gd name="T23" fmla="*/ 0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6" h="685">
                <a:moveTo>
                  <a:pt x="526" y="0"/>
                </a:moveTo>
                <a:cubicBezTo>
                  <a:pt x="467" y="119"/>
                  <a:pt x="467" y="119"/>
                  <a:pt x="467" y="119"/>
                </a:cubicBezTo>
                <a:cubicBezTo>
                  <a:pt x="490" y="119"/>
                  <a:pt x="490" y="119"/>
                  <a:pt x="490" y="119"/>
                </a:cubicBezTo>
                <a:cubicBezTo>
                  <a:pt x="490" y="403"/>
                  <a:pt x="490" y="403"/>
                  <a:pt x="490" y="403"/>
                </a:cubicBezTo>
                <a:cubicBezTo>
                  <a:pt x="490" y="519"/>
                  <a:pt x="397" y="613"/>
                  <a:pt x="281" y="613"/>
                </a:cubicBezTo>
                <a:cubicBezTo>
                  <a:pt x="165" y="613"/>
                  <a:pt x="72" y="519"/>
                  <a:pt x="72" y="403"/>
                </a:cubicBezTo>
                <a:cubicBezTo>
                  <a:pt x="0" y="403"/>
                  <a:pt x="0" y="403"/>
                  <a:pt x="0" y="403"/>
                </a:cubicBezTo>
                <a:cubicBezTo>
                  <a:pt x="0" y="559"/>
                  <a:pt x="126" y="685"/>
                  <a:pt x="281" y="685"/>
                </a:cubicBezTo>
                <a:cubicBezTo>
                  <a:pt x="436" y="685"/>
                  <a:pt x="562" y="559"/>
                  <a:pt x="562" y="403"/>
                </a:cubicBezTo>
                <a:cubicBezTo>
                  <a:pt x="562" y="119"/>
                  <a:pt x="562" y="119"/>
                  <a:pt x="562" y="119"/>
                </a:cubicBezTo>
                <a:cubicBezTo>
                  <a:pt x="586" y="119"/>
                  <a:pt x="586" y="119"/>
                  <a:pt x="586" y="119"/>
                </a:cubicBezTo>
                <a:lnTo>
                  <a:pt x="526" y="0"/>
                </a:lnTo>
                <a:close/>
              </a:path>
            </a:pathLst>
          </a:custGeom>
          <a:solidFill>
            <a:srgbClr val="FFC5AF"/>
          </a:solidFill>
          <a:ln>
            <a:noFill/>
          </a:ln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3" name="Oval 62"/>
          <p:cNvSpPr>
            <a:spLocks noChangeArrowheads="1"/>
          </p:cNvSpPr>
          <p:nvPr/>
        </p:nvSpPr>
        <p:spPr bwMode="auto">
          <a:xfrm>
            <a:off x="5147160" y="1788261"/>
            <a:ext cx="831469" cy="828639"/>
          </a:xfrm>
          <a:prstGeom prst="ellipse">
            <a:avLst/>
          </a:prstGeom>
          <a:solidFill>
            <a:srgbClr val="FADED8"/>
          </a:solidFill>
          <a:ln>
            <a:noFill/>
          </a:ln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4" name="Freeform 63"/>
          <p:cNvSpPr/>
          <p:nvPr/>
        </p:nvSpPr>
        <p:spPr bwMode="auto">
          <a:xfrm>
            <a:off x="4911012" y="1266473"/>
            <a:ext cx="1360328" cy="1589404"/>
          </a:xfrm>
          <a:custGeom>
            <a:avLst/>
            <a:gdLst>
              <a:gd name="T0" fmla="*/ 526 w 586"/>
              <a:gd name="T1" fmla="*/ 0 h 685"/>
              <a:gd name="T2" fmla="*/ 467 w 586"/>
              <a:gd name="T3" fmla="*/ 119 h 685"/>
              <a:gd name="T4" fmla="*/ 490 w 586"/>
              <a:gd name="T5" fmla="*/ 119 h 685"/>
              <a:gd name="T6" fmla="*/ 490 w 586"/>
              <a:gd name="T7" fmla="*/ 403 h 685"/>
              <a:gd name="T8" fmla="*/ 281 w 586"/>
              <a:gd name="T9" fmla="*/ 613 h 685"/>
              <a:gd name="T10" fmla="*/ 72 w 586"/>
              <a:gd name="T11" fmla="*/ 403 h 685"/>
              <a:gd name="T12" fmla="*/ 0 w 586"/>
              <a:gd name="T13" fmla="*/ 403 h 685"/>
              <a:gd name="T14" fmla="*/ 281 w 586"/>
              <a:gd name="T15" fmla="*/ 685 h 685"/>
              <a:gd name="T16" fmla="*/ 562 w 586"/>
              <a:gd name="T17" fmla="*/ 403 h 685"/>
              <a:gd name="T18" fmla="*/ 562 w 586"/>
              <a:gd name="T19" fmla="*/ 119 h 685"/>
              <a:gd name="T20" fmla="*/ 586 w 586"/>
              <a:gd name="T21" fmla="*/ 119 h 685"/>
              <a:gd name="T22" fmla="*/ 526 w 586"/>
              <a:gd name="T23" fmla="*/ 0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6" h="685">
                <a:moveTo>
                  <a:pt x="526" y="0"/>
                </a:moveTo>
                <a:cubicBezTo>
                  <a:pt x="467" y="119"/>
                  <a:pt x="467" y="119"/>
                  <a:pt x="467" y="119"/>
                </a:cubicBezTo>
                <a:cubicBezTo>
                  <a:pt x="490" y="119"/>
                  <a:pt x="490" y="119"/>
                  <a:pt x="490" y="119"/>
                </a:cubicBezTo>
                <a:cubicBezTo>
                  <a:pt x="490" y="403"/>
                  <a:pt x="490" y="403"/>
                  <a:pt x="490" y="403"/>
                </a:cubicBezTo>
                <a:cubicBezTo>
                  <a:pt x="490" y="519"/>
                  <a:pt x="397" y="613"/>
                  <a:pt x="281" y="613"/>
                </a:cubicBezTo>
                <a:cubicBezTo>
                  <a:pt x="165" y="613"/>
                  <a:pt x="72" y="519"/>
                  <a:pt x="72" y="403"/>
                </a:cubicBezTo>
                <a:cubicBezTo>
                  <a:pt x="0" y="403"/>
                  <a:pt x="0" y="403"/>
                  <a:pt x="0" y="403"/>
                </a:cubicBezTo>
                <a:cubicBezTo>
                  <a:pt x="0" y="559"/>
                  <a:pt x="126" y="685"/>
                  <a:pt x="281" y="685"/>
                </a:cubicBezTo>
                <a:cubicBezTo>
                  <a:pt x="436" y="685"/>
                  <a:pt x="562" y="559"/>
                  <a:pt x="562" y="403"/>
                </a:cubicBezTo>
                <a:cubicBezTo>
                  <a:pt x="562" y="119"/>
                  <a:pt x="562" y="119"/>
                  <a:pt x="562" y="119"/>
                </a:cubicBezTo>
                <a:cubicBezTo>
                  <a:pt x="586" y="119"/>
                  <a:pt x="586" y="119"/>
                  <a:pt x="586" y="119"/>
                </a:cubicBezTo>
                <a:lnTo>
                  <a:pt x="526" y="0"/>
                </a:lnTo>
                <a:close/>
              </a:path>
            </a:pathLst>
          </a:custGeom>
          <a:solidFill>
            <a:srgbClr val="FADED8"/>
          </a:solidFill>
          <a:ln>
            <a:noFill/>
          </a:ln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3" name="Oval 59"/>
          <p:cNvSpPr>
            <a:spLocks noChangeArrowheads="1"/>
          </p:cNvSpPr>
          <p:nvPr/>
        </p:nvSpPr>
        <p:spPr bwMode="auto">
          <a:xfrm>
            <a:off x="3108810" y="1788261"/>
            <a:ext cx="831469" cy="828639"/>
          </a:xfrm>
          <a:prstGeom prst="ellipse">
            <a:avLst/>
          </a:prstGeom>
          <a:solidFill>
            <a:srgbClr val="EADACC"/>
          </a:solidFill>
          <a:ln>
            <a:noFill/>
          </a:ln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4" name="Freeform 60"/>
          <p:cNvSpPr/>
          <p:nvPr/>
        </p:nvSpPr>
        <p:spPr bwMode="auto">
          <a:xfrm>
            <a:off x="2872662" y="1266473"/>
            <a:ext cx="1360328" cy="1589404"/>
          </a:xfrm>
          <a:custGeom>
            <a:avLst/>
            <a:gdLst>
              <a:gd name="T0" fmla="*/ 526 w 586"/>
              <a:gd name="T1" fmla="*/ 0 h 685"/>
              <a:gd name="T2" fmla="*/ 467 w 586"/>
              <a:gd name="T3" fmla="*/ 119 h 685"/>
              <a:gd name="T4" fmla="*/ 490 w 586"/>
              <a:gd name="T5" fmla="*/ 119 h 685"/>
              <a:gd name="T6" fmla="*/ 490 w 586"/>
              <a:gd name="T7" fmla="*/ 403 h 685"/>
              <a:gd name="T8" fmla="*/ 281 w 586"/>
              <a:gd name="T9" fmla="*/ 613 h 685"/>
              <a:gd name="T10" fmla="*/ 72 w 586"/>
              <a:gd name="T11" fmla="*/ 403 h 685"/>
              <a:gd name="T12" fmla="*/ 0 w 586"/>
              <a:gd name="T13" fmla="*/ 403 h 685"/>
              <a:gd name="T14" fmla="*/ 281 w 586"/>
              <a:gd name="T15" fmla="*/ 685 h 685"/>
              <a:gd name="T16" fmla="*/ 562 w 586"/>
              <a:gd name="T17" fmla="*/ 403 h 685"/>
              <a:gd name="T18" fmla="*/ 562 w 586"/>
              <a:gd name="T19" fmla="*/ 119 h 685"/>
              <a:gd name="T20" fmla="*/ 586 w 586"/>
              <a:gd name="T21" fmla="*/ 119 h 685"/>
              <a:gd name="T22" fmla="*/ 526 w 586"/>
              <a:gd name="T23" fmla="*/ 0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6" h="685">
                <a:moveTo>
                  <a:pt x="526" y="0"/>
                </a:moveTo>
                <a:cubicBezTo>
                  <a:pt x="467" y="119"/>
                  <a:pt x="467" y="119"/>
                  <a:pt x="467" y="119"/>
                </a:cubicBezTo>
                <a:cubicBezTo>
                  <a:pt x="490" y="119"/>
                  <a:pt x="490" y="119"/>
                  <a:pt x="490" y="119"/>
                </a:cubicBezTo>
                <a:cubicBezTo>
                  <a:pt x="490" y="403"/>
                  <a:pt x="490" y="403"/>
                  <a:pt x="490" y="403"/>
                </a:cubicBezTo>
                <a:cubicBezTo>
                  <a:pt x="490" y="519"/>
                  <a:pt x="397" y="613"/>
                  <a:pt x="281" y="613"/>
                </a:cubicBezTo>
                <a:cubicBezTo>
                  <a:pt x="165" y="613"/>
                  <a:pt x="72" y="519"/>
                  <a:pt x="72" y="403"/>
                </a:cubicBezTo>
                <a:cubicBezTo>
                  <a:pt x="0" y="403"/>
                  <a:pt x="0" y="403"/>
                  <a:pt x="0" y="403"/>
                </a:cubicBezTo>
                <a:cubicBezTo>
                  <a:pt x="0" y="559"/>
                  <a:pt x="126" y="685"/>
                  <a:pt x="281" y="685"/>
                </a:cubicBezTo>
                <a:cubicBezTo>
                  <a:pt x="436" y="685"/>
                  <a:pt x="562" y="559"/>
                  <a:pt x="562" y="403"/>
                </a:cubicBezTo>
                <a:cubicBezTo>
                  <a:pt x="562" y="119"/>
                  <a:pt x="562" y="119"/>
                  <a:pt x="562" y="119"/>
                </a:cubicBezTo>
                <a:cubicBezTo>
                  <a:pt x="586" y="119"/>
                  <a:pt x="586" y="119"/>
                  <a:pt x="586" y="119"/>
                </a:cubicBezTo>
                <a:lnTo>
                  <a:pt x="526" y="0"/>
                </a:lnTo>
                <a:close/>
              </a:path>
            </a:pathLst>
          </a:custGeom>
          <a:solidFill>
            <a:srgbClr val="EADACC"/>
          </a:solidFill>
          <a:ln>
            <a:noFill/>
          </a:ln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6" name="矩形 45" descr="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"/>
          <p:cNvSpPr/>
          <p:nvPr/>
        </p:nvSpPr>
        <p:spPr>
          <a:xfrm>
            <a:off x="707117" y="3399398"/>
            <a:ext cx="143583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细黑"/>
                <a:ea typeface="汉仪大宋简"/>
                <a:cs typeface="+mn-cs"/>
                <a:sym typeface="+mn-lt"/>
              </a:rPr>
              <a:t>工作内容回顾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华文细黑"/>
              <a:ea typeface="汉仪大宋简"/>
              <a:cs typeface="+mn-cs"/>
              <a:sym typeface="+mn-lt"/>
            </a:endParaRPr>
          </a:p>
        </p:txBody>
      </p:sp>
      <p:sp>
        <p:nvSpPr>
          <p:cNvPr id="47" name="矩形 46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426463" y="3699070"/>
            <a:ext cx="1997142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48" name="矩形 47" descr="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"/>
          <p:cNvSpPr/>
          <p:nvPr/>
        </p:nvSpPr>
        <p:spPr>
          <a:xfrm>
            <a:off x="2784492" y="3399398"/>
            <a:ext cx="143583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细黑"/>
                <a:ea typeface="汉仪大宋简"/>
                <a:cs typeface="+mn-cs"/>
                <a:sym typeface="+mn-lt"/>
              </a:rPr>
              <a:t>工作内容回顾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华文细黑"/>
              <a:ea typeface="汉仪大宋简"/>
              <a:cs typeface="+mn-cs"/>
              <a:sym typeface="+mn-lt"/>
            </a:endParaRPr>
          </a:p>
        </p:txBody>
      </p:sp>
      <p:sp>
        <p:nvSpPr>
          <p:cNvPr id="49" name="矩形 48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2503838" y="3699070"/>
            <a:ext cx="1997142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50" name="矩形 49" descr="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"/>
          <p:cNvSpPr/>
          <p:nvPr/>
        </p:nvSpPr>
        <p:spPr>
          <a:xfrm>
            <a:off x="4852654" y="3399398"/>
            <a:ext cx="143583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细黑"/>
                <a:ea typeface="汉仪大宋简"/>
                <a:cs typeface="+mn-cs"/>
                <a:sym typeface="+mn-lt"/>
              </a:rPr>
              <a:t>工作内容回顾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华文细黑"/>
              <a:ea typeface="汉仪大宋简"/>
              <a:cs typeface="+mn-cs"/>
              <a:sym typeface="+mn-lt"/>
            </a:endParaRPr>
          </a:p>
        </p:txBody>
      </p:sp>
      <p:sp>
        <p:nvSpPr>
          <p:cNvPr id="51" name="矩形 50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4572000" y="3699070"/>
            <a:ext cx="1997142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52" name="矩形 51" descr="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"/>
          <p:cNvSpPr/>
          <p:nvPr/>
        </p:nvSpPr>
        <p:spPr>
          <a:xfrm>
            <a:off x="6796864" y="3399398"/>
            <a:ext cx="143583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细黑"/>
                <a:ea typeface="汉仪大宋简"/>
                <a:cs typeface="+mn-cs"/>
                <a:sym typeface="+mn-lt"/>
              </a:rPr>
              <a:t>工作内容回顾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华文细黑"/>
              <a:ea typeface="汉仪大宋简"/>
              <a:cs typeface="+mn-cs"/>
              <a:sym typeface="+mn-lt"/>
            </a:endParaRPr>
          </a:p>
        </p:txBody>
      </p:sp>
      <p:sp>
        <p:nvSpPr>
          <p:cNvPr id="53" name="矩形 52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6516210" y="3699070"/>
            <a:ext cx="1997142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54" name="Freeform 5" descr="e7d195523061f1c09e9d68d7cf438b91ef959ecb14fc25d26BBA7F7DBC18E55DFF4014AF651F0BF2569D4B6C1DA7F1A4683A481403BD872FC687266AD13265C1DE7C373772FD8728ABDD69ADD03BFF5BE2862BC891DBB79E8C77DB9F81EA0053539D41D50664315879CF6697605FEBBB6C490CE8797437DDE478C096EDB5D7F628DC21DB53EEF33FBB758B9C20194E31"/>
          <p:cNvSpPr>
            <a:spLocks noEditPoints="1"/>
          </p:cNvSpPr>
          <p:nvPr/>
        </p:nvSpPr>
        <p:spPr bwMode="auto">
          <a:xfrm>
            <a:off x="7337725" y="2059097"/>
            <a:ext cx="336457" cy="286967"/>
          </a:xfrm>
          <a:custGeom>
            <a:avLst/>
            <a:gdLst>
              <a:gd name="T0" fmla="*/ 689 w 746"/>
              <a:gd name="T1" fmla="*/ 125 h 638"/>
              <a:gd name="T2" fmla="*/ 552 w 746"/>
              <a:gd name="T3" fmla="*/ 125 h 638"/>
              <a:gd name="T4" fmla="*/ 552 w 746"/>
              <a:gd name="T5" fmla="*/ 57 h 638"/>
              <a:gd name="T6" fmla="*/ 495 w 746"/>
              <a:gd name="T7" fmla="*/ 0 h 638"/>
              <a:gd name="T8" fmla="*/ 253 w 746"/>
              <a:gd name="T9" fmla="*/ 0 h 638"/>
              <a:gd name="T10" fmla="*/ 196 w 746"/>
              <a:gd name="T11" fmla="*/ 57 h 638"/>
              <a:gd name="T12" fmla="*/ 196 w 746"/>
              <a:gd name="T13" fmla="*/ 125 h 638"/>
              <a:gd name="T14" fmla="*/ 57 w 746"/>
              <a:gd name="T15" fmla="*/ 125 h 638"/>
              <a:gd name="T16" fmla="*/ 0 w 746"/>
              <a:gd name="T17" fmla="*/ 182 h 638"/>
              <a:gd name="T18" fmla="*/ 0 w 746"/>
              <a:gd name="T19" fmla="*/ 581 h 638"/>
              <a:gd name="T20" fmla="*/ 57 w 746"/>
              <a:gd name="T21" fmla="*/ 638 h 638"/>
              <a:gd name="T22" fmla="*/ 689 w 746"/>
              <a:gd name="T23" fmla="*/ 638 h 638"/>
              <a:gd name="T24" fmla="*/ 746 w 746"/>
              <a:gd name="T25" fmla="*/ 581 h 638"/>
              <a:gd name="T26" fmla="*/ 746 w 746"/>
              <a:gd name="T27" fmla="*/ 182 h 638"/>
              <a:gd name="T28" fmla="*/ 689 w 746"/>
              <a:gd name="T29" fmla="*/ 125 h 638"/>
              <a:gd name="T30" fmla="*/ 239 w 746"/>
              <a:gd name="T31" fmla="*/ 57 h 638"/>
              <a:gd name="T32" fmla="*/ 253 w 746"/>
              <a:gd name="T33" fmla="*/ 44 h 638"/>
              <a:gd name="T34" fmla="*/ 495 w 746"/>
              <a:gd name="T35" fmla="*/ 44 h 638"/>
              <a:gd name="T36" fmla="*/ 508 w 746"/>
              <a:gd name="T37" fmla="*/ 57 h 638"/>
              <a:gd name="T38" fmla="*/ 508 w 746"/>
              <a:gd name="T39" fmla="*/ 125 h 638"/>
              <a:gd name="T40" fmla="*/ 239 w 746"/>
              <a:gd name="T41" fmla="*/ 125 h 638"/>
              <a:gd name="T42" fmla="*/ 239 w 746"/>
              <a:gd name="T43" fmla="*/ 57 h 638"/>
              <a:gd name="T44" fmla="*/ 57 w 746"/>
              <a:gd name="T45" fmla="*/ 169 h 638"/>
              <a:gd name="T46" fmla="*/ 689 w 746"/>
              <a:gd name="T47" fmla="*/ 169 h 638"/>
              <a:gd name="T48" fmla="*/ 703 w 746"/>
              <a:gd name="T49" fmla="*/ 182 h 638"/>
              <a:gd name="T50" fmla="*/ 703 w 746"/>
              <a:gd name="T51" fmla="*/ 295 h 638"/>
              <a:gd name="T52" fmla="*/ 545 w 746"/>
              <a:gd name="T53" fmla="*/ 295 h 638"/>
              <a:gd name="T54" fmla="*/ 545 w 746"/>
              <a:gd name="T55" fmla="*/ 267 h 638"/>
              <a:gd name="T56" fmla="*/ 501 w 746"/>
              <a:gd name="T57" fmla="*/ 267 h 638"/>
              <a:gd name="T58" fmla="*/ 501 w 746"/>
              <a:gd name="T59" fmla="*/ 295 h 638"/>
              <a:gd name="T60" fmla="*/ 245 w 746"/>
              <a:gd name="T61" fmla="*/ 295 h 638"/>
              <a:gd name="T62" fmla="*/ 245 w 746"/>
              <a:gd name="T63" fmla="*/ 266 h 638"/>
              <a:gd name="T64" fmla="*/ 201 w 746"/>
              <a:gd name="T65" fmla="*/ 266 h 638"/>
              <a:gd name="T66" fmla="*/ 201 w 746"/>
              <a:gd name="T67" fmla="*/ 295 h 638"/>
              <a:gd name="T68" fmla="*/ 43 w 746"/>
              <a:gd name="T69" fmla="*/ 295 h 638"/>
              <a:gd name="T70" fmla="*/ 43 w 746"/>
              <a:gd name="T71" fmla="*/ 182 h 638"/>
              <a:gd name="T72" fmla="*/ 57 w 746"/>
              <a:gd name="T73" fmla="*/ 169 h 638"/>
              <a:gd name="T74" fmla="*/ 689 w 746"/>
              <a:gd name="T75" fmla="*/ 594 h 638"/>
              <a:gd name="T76" fmla="*/ 57 w 746"/>
              <a:gd name="T77" fmla="*/ 594 h 638"/>
              <a:gd name="T78" fmla="*/ 43 w 746"/>
              <a:gd name="T79" fmla="*/ 581 h 638"/>
              <a:gd name="T80" fmla="*/ 43 w 746"/>
              <a:gd name="T81" fmla="*/ 338 h 638"/>
              <a:gd name="T82" fmla="*/ 201 w 746"/>
              <a:gd name="T83" fmla="*/ 338 h 638"/>
              <a:gd name="T84" fmla="*/ 201 w 746"/>
              <a:gd name="T85" fmla="*/ 368 h 638"/>
              <a:gd name="T86" fmla="*/ 245 w 746"/>
              <a:gd name="T87" fmla="*/ 368 h 638"/>
              <a:gd name="T88" fmla="*/ 245 w 746"/>
              <a:gd name="T89" fmla="*/ 338 h 638"/>
              <a:gd name="T90" fmla="*/ 501 w 746"/>
              <a:gd name="T91" fmla="*/ 338 h 638"/>
              <a:gd name="T92" fmla="*/ 501 w 746"/>
              <a:gd name="T93" fmla="*/ 369 h 638"/>
              <a:gd name="T94" fmla="*/ 545 w 746"/>
              <a:gd name="T95" fmla="*/ 369 h 638"/>
              <a:gd name="T96" fmla="*/ 545 w 746"/>
              <a:gd name="T97" fmla="*/ 338 h 638"/>
              <a:gd name="T98" fmla="*/ 703 w 746"/>
              <a:gd name="T99" fmla="*/ 338 h 638"/>
              <a:gd name="T100" fmla="*/ 703 w 746"/>
              <a:gd name="T101" fmla="*/ 581 h 638"/>
              <a:gd name="T102" fmla="*/ 689 w 746"/>
              <a:gd name="T103" fmla="*/ 594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46" h="638">
                <a:moveTo>
                  <a:pt x="689" y="125"/>
                </a:moveTo>
                <a:cubicBezTo>
                  <a:pt x="552" y="125"/>
                  <a:pt x="552" y="125"/>
                  <a:pt x="552" y="125"/>
                </a:cubicBezTo>
                <a:cubicBezTo>
                  <a:pt x="552" y="57"/>
                  <a:pt x="552" y="57"/>
                  <a:pt x="552" y="57"/>
                </a:cubicBezTo>
                <a:cubicBezTo>
                  <a:pt x="552" y="26"/>
                  <a:pt x="526" y="0"/>
                  <a:pt x="495" y="0"/>
                </a:cubicBezTo>
                <a:cubicBezTo>
                  <a:pt x="253" y="0"/>
                  <a:pt x="253" y="0"/>
                  <a:pt x="253" y="0"/>
                </a:cubicBezTo>
                <a:cubicBezTo>
                  <a:pt x="221" y="0"/>
                  <a:pt x="196" y="26"/>
                  <a:pt x="196" y="57"/>
                </a:cubicBezTo>
                <a:cubicBezTo>
                  <a:pt x="196" y="125"/>
                  <a:pt x="196" y="125"/>
                  <a:pt x="196" y="125"/>
                </a:cubicBezTo>
                <a:cubicBezTo>
                  <a:pt x="57" y="125"/>
                  <a:pt x="57" y="125"/>
                  <a:pt x="57" y="125"/>
                </a:cubicBezTo>
                <a:cubicBezTo>
                  <a:pt x="25" y="125"/>
                  <a:pt x="0" y="151"/>
                  <a:pt x="0" y="182"/>
                </a:cubicBezTo>
                <a:cubicBezTo>
                  <a:pt x="0" y="581"/>
                  <a:pt x="0" y="581"/>
                  <a:pt x="0" y="581"/>
                </a:cubicBezTo>
                <a:cubicBezTo>
                  <a:pt x="0" y="612"/>
                  <a:pt x="25" y="638"/>
                  <a:pt x="57" y="638"/>
                </a:cubicBezTo>
                <a:cubicBezTo>
                  <a:pt x="689" y="638"/>
                  <a:pt x="689" y="638"/>
                  <a:pt x="689" y="638"/>
                </a:cubicBezTo>
                <a:cubicBezTo>
                  <a:pt x="721" y="638"/>
                  <a:pt x="746" y="612"/>
                  <a:pt x="746" y="581"/>
                </a:cubicBezTo>
                <a:cubicBezTo>
                  <a:pt x="746" y="182"/>
                  <a:pt x="746" y="182"/>
                  <a:pt x="746" y="182"/>
                </a:cubicBezTo>
                <a:cubicBezTo>
                  <a:pt x="746" y="151"/>
                  <a:pt x="721" y="125"/>
                  <a:pt x="689" y="125"/>
                </a:cubicBezTo>
                <a:close/>
                <a:moveTo>
                  <a:pt x="239" y="57"/>
                </a:moveTo>
                <a:cubicBezTo>
                  <a:pt x="239" y="50"/>
                  <a:pt x="245" y="44"/>
                  <a:pt x="253" y="44"/>
                </a:cubicBezTo>
                <a:cubicBezTo>
                  <a:pt x="495" y="44"/>
                  <a:pt x="495" y="44"/>
                  <a:pt x="495" y="44"/>
                </a:cubicBezTo>
                <a:cubicBezTo>
                  <a:pt x="502" y="44"/>
                  <a:pt x="508" y="50"/>
                  <a:pt x="508" y="57"/>
                </a:cubicBezTo>
                <a:cubicBezTo>
                  <a:pt x="508" y="125"/>
                  <a:pt x="508" y="125"/>
                  <a:pt x="508" y="125"/>
                </a:cubicBezTo>
                <a:cubicBezTo>
                  <a:pt x="239" y="125"/>
                  <a:pt x="239" y="125"/>
                  <a:pt x="239" y="125"/>
                </a:cubicBezTo>
                <a:lnTo>
                  <a:pt x="239" y="57"/>
                </a:lnTo>
                <a:close/>
                <a:moveTo>
                  <a:pt x="57" y="169"/>
                </a:moveTo>
                <a:cubicBezTo>
                  <a:pt x="689" y="169"/>
                  <a:pt x="689" y="169"/>
                  <a:pt x="689" y="169"/>
                </a:cubicBezTo>
                <a:cubicBezTo>
                  <a:pt x="697" y="169"/>
                  <a:pt x="703" y="175"/>
                  <a:pt x="703" y="182"/>
                </a:cubicBezTo>
                <a:cubicBezTo>
                  <a:pt x="703" y="295"/>
                  <a:pt x="703" y="295"/>
                  <a:pt x="703" y="295"/>
                </a:cubicBezTo>
                <a:cubicBezTo>
                  <a:pt x="545" y="295"/>
                  <a:pt x="545" y="295"/>
                  <a:pt x="545" y="295"/>
                </a:cubicBezTo>
                <a:cubicBezTo>
                  <a:pt x="545" y="267"/>
                  <a:pt x="545" y="267"/>
                  <a:pt x="545" y="267"/>
                </a:cubicBezTo>
                <a:cubicBezTo>
                  <a:pt x="501" y="267"/>
                  <a:pt x="501" y="267"/>
                  <a:pt x="501" y="267"/>
                </a:cubicBezTo>
                <a:cubicBezTo>
                  <a:pt x="501" y="295"/>
                  <a:pt x="501" y="295"/>
                  <a:pt x="501" y="295"/>
                </a:cubicBezTo>
                <a:cubicBezTo>
                  <a:pt x="245" y="295"/>
                  <a:pt x="245" y="295"/>
                  <a:pt x="245" y="295"/>
                </a:cubicBezTo>
                <a:cubicBezTo>
                  <a:pt x="245" y="266"/>
                  <a:pt x="245" y="266"/>
                  <a:pt x="245" y="266"/>
                </a:cubicBezTo>
                <a:cubicBezTo>
                  <a:pt x="201" y="266"/>
                  <a:pt x="201" y="266"/>
                  <a:pt x="201" y="266"/>
                </a:cubicBezTo>
                <a:cubicBezTo>
                  <a:pt x="201" y="295"/>
                  <a:pt x="201" y="295"/>
                  <a:pt x="201" y="295"/>
                </a:cubicBezTo>
                <a:cubicBezTo>
                  <a:pt x="43" y="295"/>
                  <a:pt x="43" y="295"/>
                  <a:pt x="43" y="295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43" y="175"/>
                  <a:pt x="49" y="169"/>
                  <a:pt x="57" y="169"/>
                </a:cubicBezTo>
                <a:close/>
                <a:moveTo>
                  <a:pt x="689" y="594"/>
                </a:moveTo>
                <a:cubicBezTo>
                  <a:pt x="57" y="594"/>
                  <a:pt x="57" y="594"/>
                  <a:pt x="57" y="594"/>
                </a:cubicBezTo>
                <a:cubicBezTo>
                  <a:pt x="49" y="594"/>
                  <a:pt x="43" y="588"/>
                  <a:pt x="43" y="581"/>
                </a:cubicBezTo>
                <a:cubicBezTo>
                  <a:pt x="43" y="338"/>
                  <a:pt x="43" y="338"/>
                  <a:pt x="43" y="338"/>
                </a:cubicBezTo>
                <a:cubicBezTo>
                  <a:pt x="201" y="338"/>
                  <a:pt x="201" y="338"/>
                  <a:pt x="201" y="338"/>
                </a:cubicBezTo>
                <a:cubicBezTo>
                  <a:pt x="201" y="368"/>
                  <a:pt x="201" y="368"/>
                  <a:pt x="201" y="368"/>
                </a:cubicBezTo>
                <a:cubicBezTo>
                  <a:pt x="245" y="368"/>
                  <a:pt x="245" y="368"/>
                  <a:pt x="245" y="368"/>
                </a:cubicBezTo>
                <a:cubicBezTo>
                  <a:pt x="245" y="338"/>
                  <a:pt x="245" y="338"/>
                  <a:pt x="245" y="338"/>
                </a:cubicBezTo>
                <a:cubicBezTo>
                  <a:pt x="501" y="338"/>
                  <a:pt x="501" y="338"/>
                  <a:pt x="501" y="338"/>
                </a:cubicBezTo>
                <a:cubicBezTo>
                  <a:pt x="501" y="369"/>
                  <a:pt x="501" y="369"/>
                  <a:pt x="501" y="369"/>
                </a:cubicBezTo>
                <a:cubicBezTo>
                  <a:pt x="545" y="369"/>
                  <a:pt x="545" y="369"/>
                  <a:pt x="545" y="369"/>
                </a:cubicBezTo>
                <a:cubicBezTo>
                  <a:pt x="545" y="338"/>
                  <a:pt x="545" y="338"/>
                  <a:pt x="545" y="338"/>
                </a:cubicBezTo>
                <a:cubicBezTo>
                  <a:pt x="703" y="338"/>
                  <a:pt x="703" y="338"/>
                  <a:pt x="703" y="338"/>
                </a:cubicBezTo>
                <a:cubicBezTo>
                  <a:pt x="703" y="581"/>
                  <a:pt x="703" y="581"/>
                  <a:pt x="703" y="581"/>
                </a:cubicBezTo>
                <a:cubicBezTo>
                  <a:pt x="703" y="588"/>
                  <a:pt x="697" y="594"/>
                  <a:pt x="689" y="59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</a:endParaRPr>
          </a:p>
        </p:txBody>
      </p:sp>
      <p:grpSp>
        <p:nvGrpSpPr>
          <p:cNvPr id="55" name="Group 8" descr="e7d195523061f1c09e9d68d7cf438b91ef959ecb14fc25d26BBA7F7DBC18E55DFF4014AF651F0BF2569D4B6C1DA7F1A4683A481403BD872FC687266AD13265C1DE7C373772FD8728ABDD69ADD03BFF5BE2862BC891DBB79E8C77DB9F81EA0053539D41D50664315879CF6697605FEBBB6C490CE8797437DDE478C096EDB5D7F628DC21DB53EEF33FBB758B9C20194E31"/>
          <p:cNvGrpSpPr>
            <a:grpSpLocks noChangeAspect="1"/>
          </p:cNvGrpSpPr>
          <p:nvPr/>
        </p:nvGrpSpPr>
        <p:grpSpPr bwMode="auto">
          <a:xfrm>
            <a:off x="1275164" y="2034290"/>
            <a:ext cx="288710" cy="336580"/>
            <a:chOff x="2492" y="1167"/>
            <a:chExt cx="778" cy="907"/>
          </a:xfrm>
          <a:solidFill>
            <a:sysClr val="window" lastClr="FFFFFF"/>
          </a:solidFill>
        </p:grpSpPr>
        <p:sp>
          <p:nvSpPr>
            <p:cNvPr id="56" name="Freeform 9"/>
            <p:cNvSpPr>
              <a:spLocks noEditPoints="1"/>
            </p:cNvSpPr>
            <p:nvPr/>
          </p:nvSpPr>
          <p:spPr bwMode="auto">
            <a:xfrm>
              <a:off x="2492" y="1167"/>
              <a:ext cx="778" cy="907"/>
            </a:xfrm>
            <a:custGeom>
              <a:avLst/>
              <a:gdLst>
                <a:gd name="T0" fmla="*/ 579 w 636"/>
                <a:gd name="T1" fmla="*/ 0 h 746"/>
                <a:gd name="T2" fmla="*/ 57 w 636"/>
                <a:gd name="T3" fmla="*/ 0 h 746"/>
                <a:gd name="T4" fmla="*/ 0 w 636"/>
                <a:gd name="T5" fmla="*/ 57 h 746"/>
                <a:gd name="T6" fmla="*/ 0 w 636"/>
                <a:gd name="T7" fmla="*/ 689 h 746"/>
                <a:gd name="T8" fmla="*/ 57 w 636"/>
                <a:gd name="T9" fmla="*/ 746 h 746"/>
                <a:gd name="T10" fmla="*/ 579 w 636"/>
                <a:gd name="T11" fmla="*/ 746 h 746"/>
                <a:gd name="T12" fmla="*/ 636 w 636"/>
                <a:gd name="T13" fmla="*/ 689 h 746"/>
                <a:gd name="T14" fmla="*/ 636 w 636"/>
                <a:gd name="T15" fmla="*/ 57 h 746"/>
                <a:gd name="T16" fmla="*/ 579 w 636"/>
                <a:gd name="T17" fmla="*/ 0 h 746"/>
                <a:gd name="T18" fmla="*/ 43 w 636"/>
                <a:gd name="T19" fmla="*/ 689 h 746"/>
                <a:gd name="T20" fmla="*/ 43 w 636"/>
                <a:gd name="T21" fmla="*/ 57 h 746"/>
                <a:gd name="T22" fmla="*/ 57 w 636"/>
                <a:gd name="T23" fmla="*/ 43 h 746"/>
                <a:gd name="T24" fmla="*/ 94 w 636"/>
                <a:gd name="T25" fmla="*/ 43 h 746"/>
                <a:gd name="T26" fmla="*/ 94 w 636"/>
                <a:gd name="T27" fmla="*/ 703 h 746"/>
                <a:gd name="T28" fmla="*/ 57 w 636"/>
                <a:gd name="T29" fmla="*/ 703 h 746"/>
                <a:gd name="T30" fmla="*/ 43 w 636"/>
                <a:gd name="T31" fmla="*/ 689 h 746"/>
                <a:gd name="T32" fmla="*/ 593 w 636"/>
                <a:gd name="T33" fmla="*/ 689 h 746"/>
                <a:gd name="T34" fmla="*/ 579 w 636"/>
                <a:gd name="T35" fmla="*/ 703 h 746"/>
                <a:gd name="T36" fmla="*/ 138 w 636"/>
                <a:gd name="T37" fmla="*/ 703 h 746"/>
                <a:gd name="T38" fmla="*/ 138 w 636"/>
                <a:gd name="T39" fmla="*/ 43 h 746"/>
                <a:gd name="T40" fmla="*/ 579 w 636"/>
                <a:gd name="T41" fmla="*/ 43 h 746"/>
                <a:gd name="T42" fmla="*/ 593 w 636"/>
                <a:gd name="T43" fmla="*/ 57 h 746"/>
                <a:gd name="T44" fmla="*/ 593 w 636"/>
                <a:gd name="T45" fmla="*/ 689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6" h="746">
                  <a:moveTo>
                    <a:pt x="579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25" y="0"/>
                    <a:pt x="0" y="25"/>
                    <a:pt x="0" y="57"/>
                  </a:cubicBezTo>
                  <a:cubicBezTo>
                    <a:pt x="0" y="689"/>
                    <a:pt x="0" y="689"/>
                    <a:pt x="0" y="689"/>
                  </a:cubicBezTo>
                  <a:cubicBezTo>
                    <a:pt x="0" y="721"/>
                    <a:pt x="25" y="746"/>
                    <a:pt x="57" y="746"/>
                  </a:cubicBezTo>
                  <a:cubicBezTo>
                    <a:pt x="579" y="746"/>
                    <a:pt x="579" y="746"/>
                    <a:pt x="579" y="746"/>
                  </a:cubicBezTo>
                  <a:cubicBezTo>
                    <a:pt x="611" y="746"/>
                    <a:pt x="636" y="721"/>
                    <a:pt x="636" y="689"/>
                  </a:cubicBezTo>
                  <a:cubicBezTo>
                    <a:pt x="636" y="57"/>
                    <a:pt x="636" y="57"/>
                    <a:pt x="636" y="57"/>
                  </a:cubicBezTo>
                  <a:cubicBezTo>
                    <a:pt x="636" y="25"/>
                    <a:pt x="611" y="0"/>
                    <a:pt x="579" y="0"/>
                  </a:cubicBezTo>
                  <a:close/>
                  <a:moveTo>
                    <a:pt x="43" y="689"/>
                  </a:moveTo>
                  <a:cubicBezTo>
                    <a:pt x="43" y="57"/>
                    <a:pt x="43" y="57"/>
                    <a:pt x="43" y="57"/>
                  </a:cubicBezTo>
                  <a:cubicBezTo>
                    <a:pt x="43" y="49"/>
                    <a:pt x="49" y="43"/>
                    <a:pt x="57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4" y="703"/>
                    <a:pt x="94" y="703"/>
                    <a:pt x="94" y="703"/>
                  </a:cubicBezTo>
                  <a:cubicBezTo>
                    <a:pt x="57" y="703"/>
                    <a:pt x="57" y="703"/>
                    <a:pt x="57" y="703"/>
                  </a:cubicBezTo>
                  <a:cubicBezTo>
                    <a:pt x="49" y="703"/>
                    <a:pt x="43" y="697"/>
                    <a:pt x="43" y="689"/>
                  </a:cubicBezTo>
                  <a:close/>
                  <a:moveTo>
                    <a:pt x="593" y="689"/>
                  </a:moveTo>
                  <a:cubicBezTo>
                    <a:pt x="593" y="697"/>
                    <a:pt x="587" y="703"/>
                    <a:pt x="579" y="703"/>
                  </a:cubicBezTo>
                  <a:cubicBezTo>
                    <a:pt x="138" y="703"/>
                    <a:pt x="138" y="703"/>
                    <a:pt x="138" y="70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579" y="43"/>
                    <a:pt x="579" y="43"/>
                    <a:pt x="579" y="43"/>
                  </a:cubicBezTo>
                  <a:cubicBezTo>
                    <a:pt x="587" y="43"/>
                    <a:pt x="593" y="49"/>
                    <a:pt x="593" y="57"/>
                  </a:cubicBezTo>
                  <a:lnTo>
                    <a:pt x="593" y="6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endParaRPr>
            </a:p>
          </p:txBody>
        </p:sp>
        <p:sp>
          <p:nvSpPr>
            <p:cNvPr id="57" name="Rectangle 10"/>
            <p:cNvSpPr>
              <a:spLocks noChangeArrowheads="1"/>
            </p:cNvSpPr>
            <p:nvPr/>
          </p:nvSpPr>
          <p:spPr bwMode="auto">
            <a:xfrm>
              <a:off x="2694" y="1474"/>
              <a:ext cx="184" cy="5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endParaRPr>
            </a:p>
          </p:txBody>
        </p:sp>
        <p:sp>
          <p:nvSpPr>
            <p:cNvPr id="58" name="Rectangle 11"/>
            <p:cNvSpPr>
              <a:spLocks noChangeArrowheads="1"/>
            </p:cNvSpPr>
            <p:nvPr/>
          </p:nvSpPr>
          <p:spPr bwMode="auto">
            <a:xfrm>
              <a:off x="2694" y="1352"/>
              <a:ext cx="245" cy="5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endParaRPr>
            </a:p>
          </p:txBody>
        </p:sp>
        <p:sp>
          <p:nvSpPr>
            <p:cNvPr id="59" name="Freeform 12"/>
            <p:cNvSpPr>
              <a:spLocks noEditPoints="1"/>
            </p:cNvSpPr>
            <p:nvPr/>
          </p:nvSpPr>
          <p:spPr bwMode="auto">
            <a:xfrm>
              <a:off x="2968" y="1381"/>
              <a:ext cx="187" cy="606"/>
            </a:xfrm>
            <a:custGeom>
              <a:avLst/>
              <a:gdLst>
                <a:gd name="T0" fmla="*/ 0 w 153"/>
                <a:gd name="T1" fmla="*/ 76 h 498"/>
                <a:gd name="T2" fmla="*/ 0 w 153"/>
                <a:gd name="T3" fmla="*/ 441 h 498"/>
                <a:gd name="T4" fmla="*/ 57 w 153"/>
                <a:gd name="T5" fmla="*/ 498 h 498"/>
                <a:gd name="T6" fmla="*/ 96 w 153"/>
                <a:gd name="T7" fmla="*/ 498 h 498"/>
                <a:gd name="T8" fmla="*/ 153 w 153"/>
                <a:gd name="T9" fmla="*/ 441 h 498"/>
                <a:gd name="T10" fmla="*/ 153 w 153"/>
                <a:gd name="T11" fmla="*/ 76 h 498"/>
                <a:gd name="T12" fmla="*/ 77 w 153"/>
                <a:gd name="T13" fmla="*/ 0 h 498"/>
                <a:gd name="T14" fmla="*/ 0 w 153"/>
                <a:gd name="T15" fmla="*/ 76 h 498"/>
                <a:gd name="T16" fmla="*/ 109 w 153"/>
                <a:gd name="T17" fmla="*/ 441 h 498"/>
                <a:gd name="T18" fmla="*/ 96 w 153"/>
                <a:gd name="T19" fmla="*/ 454 h 498"/>
                <a:gd name="T20" fmla="*/ 57 w 153"/>
                <a:gd name="T21" fmla="*/ 454 h 498"/>
                <a:gd name="T22" fmla="*/ 44 w 153"/>
                <a:gd name="T23" fmla="*/ 441 h 498"/>
                <a:gd name="T24" fmla="*/ 44 w 153"/>
                <a:gd name="T25" fmla="*/ 94 h 498"/>
                <a:gd name="T26" fmla="*/ 77 w 153"/>
                <a:gd name="T27" fmla="*/ 62 h 498"/>
                <a:gd name="T28" fmla="*/ 109 w 153"/>
                <a:gd name="T29" fmla="*/ 94 h 498"/>
                <a:gd name="T30" fmla="*/ 109 w 153"/>
                <a:gd name="T31" fmla="*/ 441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3" h="498">
                  <a:moveTo>
                    <a:pt x="0" y="76"/>
                  </a:moveTo>
                  <a:cubicBezTo>
                    <a:pt x="0" y="441"/>
                    <a:pt x="0" y="441"/>
                    <a:pt x="0" y="441"/>
                  </a:cubicBezTo>
                  <a:cubicBezTo>
                    <a:pt x="0" y="472"/>
                    <a:pt x="26" y="498"/>
                    <a:pt x="57" y="49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28" y="498"/>
                    <a:pt x="153" y="472"/>
                    <a:pt x="153" y="441"/>
                  </a:cubicBezTo>
                  <a:cubicBezTo>
                    <a:pt x="153" y="76"/>
                    <a:pt x="153" y="76"/>
                    <a:pt x="153" y="76"/>
                  </a:cubicBezTo>
                  <a:cubicBezTo>
                    <a:pt x="77" y="0"/>
                    <a:pt x="77" y="0"/>
                    <a:pt x="77" y="0"/>
                  </a:cubicBezTo>
                  <a:lnTo>
                    <a:pt x="0" y="76"/>
                  </a:lnTo>
                  <a:close/>
                  <a:moveTo>
                    <a:pt x="109" y="441"/>
                  </a:moveTo>
                  <a:cubicBezTo>
                    <a:pt x="109" y="448"/>
                    <a:pt x="104" y="454"/>
                    <a:pt x="96" y="454"/>
                  </a:cubicBezTo>
                  <a:cubicBezTo>
                    <a:pt x="57" y="454"/>
                    <a:pt x="57" y="454"/>
                    <a:pt x="57" y="454"/>
                  </a:cubicBezTo>
                  <a:cubicBezTo>
                    <a:pt x="50" y="454"/>
                    <a:pt x="44" y="448"/>
                    <a:pt x="44" y="441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77" y="62"/>
                    <a:pt x="77" y="62"/>
                    <a:pt x="77" y="62"/>
                  </a:cubicBezTo>
                  <a:cubicBezTo>
                    <a:pt x="109" y="94"/>
                    <a:pt x="109" y="94"/>
                    <a:pt x="109" y="94"/>
                  </a:cubicBezTo>
                  <a:lnTo>
                    <a:pt x="109" y="4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309867" y="2040904"/>
            <a:ext cx="431768" cy="323353"/>
            <a:chOff x="3637671" y="1935727"/>
            <a:chExt cx="530206" cy="397074"/>
          </a:xfrm>
        </p:grpSpPr>
        <p:sp>
          <p:nvSpPr>
            <p:cNvPr id="61" name="Freeform 21"/>
            <p:cNvSpPr/>
            <p:nvPr/>
          </p:nvSpPr>
          <p:spPr bwMode="auto">
            <a:xfrm>
              <a:off x="3825452" y="2112463"/>
              <a:ext cx="154062" cy="163364"/>
            </a:xfrm>
            <a:custGeom>
              <a:avLst/>
              <a:gdLst>
                <a:gd name="T0" fmla="*/ 0 w 265"/>
                <a:gd name="T1" fmla="*/ 131 h 281"/>
                <a:gd name="T2" fmla="*/ 38 w 265"/>
                <a:gd name="T3" fmla="*/ 169 h 281"/>
                <a:gd name="T4" fmla="*/ 107 w 265"/>
                <a:gd name="T5" fmla="*/ 102 h 281"/>
                <a:gd name="T6" fmla="*/ 105 w 265"/>
                <a:gd name="T7" fmla="*/ 281 h 281"/>
                <a:gd name="T8" fmla="*/ 159 w 265"/>
                <a:gd name="T9" fmla="*/ 281 h 281"/>
                <a:gd name="T10" fmla="*/ 159 w 265"/>
                <a:gd name="T11" fmla="*/ 102 h 281"/>
                <a:gd name="T12" fmla="*/ 227 w 265"/>
                <a:gd name="T13" fmla="*/ 169 h 281"/>
                <a:gd name="T14" fmla="*/ 265 w 265"/>
                <a:gd name="T15" fmla="*/ 131 h 281"/>
                <a:gd name="T16" fmla="*/ 132 w 265"/>
                <a:gd name="T17" fmla="*/ 0 h 281"/>
                <a:gd name="T18" fmla="*/ 0 w 265"/>
                <a:gd name="T19" fmla="*/ 13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5" h="281">
                  <a:moveTo>
                    <a:pt x="0" y="131"/>
                  </a:moveTo>
                  <a:lnTo>
                    <a:pt x="38" y="169"/>
                  </a:lnTo>
                  <a:lnTo>
                    <a:pt x="107" y="102"/>
                  </a:lnTo>
                  <a:lnTo>
                    <a:pt x="105" y="281"/>
                  </a:lnTo>
                  <a:lnTo>
                    <a:pt x="159" y="281"/>
                  </a:lnTo>
                  <a:lnTo>
                    <a:pt x="159" y="102"/>
                  </a:lnTo>
                  <a:lnTo>
                    <a:pt x="227" y="169"/>
                  </a:lnTo>
                  <a:lnTo>
                    <a:pt x="265" y="131"/>
                  </a:lnTo>
                  <a:lnTo>
                    <a:pt x="132" y="0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endParaRPr>
            </a:p>
          </p:txBody>
        </p:sp>
        <p:sp>
          <p:nvSpPr>
            <p:cNvPr id="62" name="Freeform 22"/>
            <p:cNvSpPr>
              <a:spLocks noEditPoints="1"/>
            </p:cNvSpPr>
            <p:nvPr/>
          </p:nvSpPr>
          <p:spPr bwMode="auto">
            <a:xfrm>
              <a:off x="3637671" y="1935727"/>
              <a:ext cx="530206" cy="397074"/>
            </a:xfrm>
            <a:custGeom>
              <a:avLst/>
              <a:gdLst>
                <a:gd name="T0" fmla="*/ 692 w 747"/>
                <a:gd name="T1" fmla="*/ 240 h 562"/>
                <a:gd name="T2" fmla="*/ 579 w 747"/>
                <a:gd name="T3" fmla="*/ 186 h 562"/>
                <a:gd name="T4" fmla="*/ 520 w 747"/>
                <a:gd name="T5" fmla="*/ 61 h 562"/>
                <a:gd name="T6" fmla="*/ 374 w 747"/>
                <a:gd name="T7" fmla="*/ 0 h 562"/>
                <a:gd name="T8" fmla="*/ 228 w 747"/>
                <a:gd name="T9" fmla="*/ 61 h 562"/>
                <a:gd name="T10" fmla="*/ 168 w 747"/>
                <a:gd name="T11" fmla="*/ 186 h 562"/>
                <a:gd name="T12" fmla="*/ 55 w 747"/>
                <a:gd name="T13" fmla="*/ 240 h 562"/>
                <a:gd name="T14" fmla="*/ 0 w 747"/>
                <a:gd name="T15" fmla="*/ 374 h 562"/>
                <a:gd name="T16" fmla="*/ 55 w 747"/>
                <a:gd name="T17" fmla="*/ 507 h 562"/>
                <a:gd name="T18" fmla="*/ 189 w 747"/>
                <a:gd name="T19" fmla="*/ 562 h 562"/>
                <a:gd name="T20" fmla="*/ 559 w 747"/>
                <a:gd name="T21" fmla="*/ 562 h 562"/>
                <a:gd name="T22" fmla="*/ 692 w 747"/>
                <a:gd name="T23" fmla="*/ 507 h 562"/>
                <a:gd name="T24" fmla="*/ 747 w 747"/>
                <a:gd name="T25" fmla="*/ 374 h 562"/>
                <a:gd name="T26" fmla="*/ 692 w 747"/>
                <a:gd name="T27" fmla="*/ 240 h 562"/>
                <a:gd name="T28" fmla="*/ 559 w 747"/>
                <a:gd name="T29" fmla="*/ 518 h 562"/>
                <a:gd name="T30" fmla="*/ 189 w 747"/>
                <a:gd name="T31" fmla="*/ 518 h 562"/>
                <a:gd name="T32" fmla="*/ 44 w 747"/>
                <a:gd name="T33" fmla="*/ 374 h 562"/>
                <a:gd name="T34" fmla="*/ 188 w 747"/>
                <a:gd name="T35" fmla="*/ 229 h 562"/>
                <a:gd name="T36" fmla="*/ 211 w 747"/>
                <a:gd name="T37" fmla="*/ 229 h 562"/>
                <a:gd name="T38" fmla="*/ 211 w 747"/>
                <a:gd name="T39" fmla="*/ 207 h 562"/>
                <a:gd name="T40" fmla="*/ 211 w 747"/>
                <a:gd name="T41" fmla="*/ 207 h 562"/>
                <a:gd name="T42" fmla="*/ 374 w 747"/>
                <a:gd name="T43" fmla="*/ 44 h 562"/>
                <a:gd name="T44" fmla="*/ 536 w 747"/>
                <a:gd name="T45" fmla="*/ 206 h 562"/>
                <a:gd name="T46" fmla="*/ 536 w 747"/>
                <a:gd name="T47" fmla="*/ 207 h 562"/>
                <a:gd name="T48" fmla="*/ 536 w 747"/>
                <a:gd name="T49" fmla="*/ 229 h 562"/>
                <a:gd name="T50" fmla="*/ 558 w 747"/>
                <a:gd name="T51" fmla="*/ 229 h 562"/>
                <a:gd name="T52" fmla="*/ 559 w 747"/>
                <a:gd name="T53" fmla="*/ 229 h 562"/>
                <a:gd name="T54" fmla="*/ 704 w 747"/>
                <a:gd name="T55" fmla="*/ 374 h 562"/>
                <a:gd name="T56" fmla="*/ 559 w 747"/>
                <a:gd name="T57" fmla="*/ 518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47" h="562">
                  <a:moveTo>
                    <a:pt x="692" y="240"/>
                  </a:moveTo>
                  <a:cubicBezTo>
                    <a:pt x="661" y="210"/>
                    <a:pt x="622" y="191"/>
                    <a:pt x="579" y="186"/>
                  </a:cubicBezTo>
                  <a:cubicBezTo>
                    <a:pt x="574" y="139"/>
                    <a:pt x="554" y="95"/>
                    <a:pt x="520" y="61"/>
                  </a:cubicBezTo>
                  <a:cubicBezTo>
                    <a:pt x="481" y="22"/>
                    <a:pt x="429" y="0"/>
                    <a:pt x="374" y="0"/>
                  </a:cubicBezTo>
                  <a:cubicBezTo>
                    <a:pt x="318" y="0"/>
                    <a:pt x="267" y="22"/>
                    <a:pt x="228" y="61"/>
                  </a:cubicBezTo>
                  <a:cubicBezTo>
                    <a:pt x="193" y="95"/>
                    <a:pt x="173" y="139"/>
                    <a:pt x="168" y="186"/>
                  </a:cubicBezTo>
                  <a:cubicBezTo>
                    <a:pt x="125" y="191"/>
                    <a:pt x="86" y="210"/>
                    <a:pt x="55" y="240"/>
                  </a:cubicBezTo>
                  <a:cubicBezTo>
                    <a:pt x="20" y="276"/>
                    <a:pt x="0" y="323"/>
                    <a:pt x="0" y="374"/>
                  </a:cubicBezTo>
                  <a:cubicBezTo>
                    <a:pt x="0" y="424"/>
                    <a:pt x="20" y="471"/>
                    <a:pt x="55" y="507"/>
                  </a:cubicBezTo>
                  <a:cubicBezTo>
                    <a:pt x="91" y="542"/>
                    <a:pt x="138" y="562"/>
                    <a:pt x="189" y="562"/>
                  </a:cubicBezTo>
                  <a:cubicBezTo>
                    <a:pt x="559" y="562"/>
                    <a:pt x="559" y="562"/>
                    <a:pt x="559" y="562"/>
                  </a:cubicBezTo>
                  <a:cubicBezTo>
                    <a:pt x="609" y="562"/>
                    <a:pt x="657" y="542"/>
                    <a:pt x="692" y="507"/>
                  </a:cubicBezTo>
                  <a:cubicBezTo>
                    <a:pt x="728" y="471"/>
                    <a:pt x="747" y="424"/>
                    <a:pt x="747" y="374"/>
                  </a:cubicBezTo>
                  <a:cubicBezTo>
                    <a:pt x="747" y="323"/>
                    <a:pt x="728" y="276"/>
                    <a:pt x="692" y="240"/>
                  </a:cubicBezTo>
                  <a:close/>
                  <a:moveTo>
                    <a:pt x="559" y="518"/>
                  </a:moveTo>
                  <a:cubicBezTo>
                    <a:pt x="189" y="518"/>
                    <a:pt x="189" y="518"/>
                    <a:pt x="189" y="518"/>
                  </a:cubicBezTo>
                  <a:cubicBezTo>
                    <a:pt x="109" y="518"/>
                    <a:pt x="44" y="453"/>
                    <a:pt x="44" y="374"/>
                  </a:cubicBezTo>
                  <a:cubicBezTo>
                    <a:pt x="44" y="294"/>
                    <a:pt x="109" y="229"/>
                    <a:pt x="188" y="229"/>
                  </a:cubicBezTo>
                  <a:cubicBezTo>
                    <a:pt x="211" y="229"/>
                    <a:pt x="211" y="229"/>
                    <a:pt x="211" y="229"/>
                  </a:cubicBezTo>
                  <a:cubicBezTo>
                    <a:pt x="211" y="207"/>
                    <a:pt x="211" y="207"/>
                    <a:pt x="211" y="207"/>
                  </a:cubicBezTo>
                  <a:cubicBezTo>
                    <a:pt x="211" y="207"/>
                    <a:pt x="211" y="207"/>
                    <a:pt x="211" y="207"/>
                  </a:cubicBezTo>
                  <a:cubicBezTo>
                    <a:pt x="211" y="117"/>
                    <a:pt x="284" y="44"/>
                    <a:pt x="374" y="44"/>
                  </a:cubicBezTo>
                  <a:cubicBezTo>
                    <a:pt x="463" y="44"/>
                    <a:pt x="536" y="117"/>
                    <a:pt x="536" y="206"/>
                  </a:cubicBezTo>
                  <a:cubicBezTo>
                    <a:pt x="536" y="207"/>
                    <a:pt x="536" y="207"/>
                    <a:pt x="536" y="207"/>
                  </a:cubicBezTo>
                  <a:cubicBezTo>
                    <a:pt x="536" y="229"/>
                    <a:pt x="536" y="229"/>
                    <a:pt x="536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9" y="229"/>
                    <a:pt x="559" y="229"/>
                    <a:pt x="559" y="229"/>
                  </a:cubicBezTo>
                  <a:cubicBezTo>
                    <a:pt x="639" y="229"/>
                    <a:pt x="704" y="294"/>
                    <a:pt x="704" y="374"/>
                  </a:cubicBezTo>
                  <a:cubicBezTo>
                    <a:pt x="704" y="453"/>
                    <a:pt x="639" y="518"/>
                    <a:pt x="559" y="518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endParaRPr>
            </a:p>
          </p:txBody>
        </p:sp>
      </p:grpSp>
      <p:grpSp>
        <p:nvGrpSpPr>
          <p:cNvPr id="63" name="Group 15" descr="e7d195523061f1c09e9d68d7cf438b91ef959ecb14fc25d26BBA7F7DBC18E55DFF4014AF651F0BF2569D4B6C1DA7F1A4683A481403BD872FC687266AD13265C1DE7C373772FD8728ABDD69ADD03BFF5BE2862BC891DBB79E8C77DB9F81EA0053539D41D50664315879CF6697605FEBBB6C490CE8797437DDE478C096EDB5D7F628DC21DB53EEF33FBB758B9C20194E31"/>
          <p:cNvGrpSpPr>
            <a:grpSpLocks noChangeAspect="1"/>
          </p:cNvGrpSpPr>
          <p:nvPr/>
        </p:nvGrpSpPr>
        <p:grpSpPr bwMode="auto">
          <a:xfrm>
            <a:off x="5352041" y="2025856"/>
            <a:ext cx="418085" cy="353448"/>
            <a:chOff x="2425" y="1235"/>
            <a:chExt cx="912" cy="771"/>
          </a:xfrm>
          <a:solidFill>
            <a:sysClr val="window" lastClr="FFFFFF"/>
          </a:solidFill>
        </p:grpSpPr>
        <p:sp>
          <p:nvSpPr>
            <p:cNvPr id="64" name="Freeform 16"/>
            <p:cNvSpPr/>
            <p:nvPr/>
          </p:nvSpPr>
          <p:spPr bwMode="auto">
            <a:xfrm>
              <a:off x="2625" y="1422"/>
              <a:ext cx="513" cy="214"/>
            </a:xfrm>
            <a:custGeom>
              <a:avLst/>
              <a:gdLst>
                <a:gd name="T0" fmla="*/ 348 w 513"/>
                <a:gd name="T1" fmla="*/ 0 h 214"/>
                <a:gd name="T2" fmla="*/ 210 w 513"/>
                <a:gd name="T3" fmla="*/ 139 h 214"/>
                <a:gd name="T4" fmla="*/ 119 w 513"/>
                <a:gd name="T5" fmla="*/ 48 h 214"/>
                <a:gd name="T6" fmla="*/ 0 w 513"/>
                <a:gd name="T7" fmla="*/ 166 h 214"/>
                <a:gd name="T8" fmla="*/ 38 w 513"/>
                <a:gd name="T9" fmla="*/ 202 h 214"/>
                <a:gd name="T10" fmla="*/ 119 w 513"/>
                <a:gd name="T11" fmla="*/ 123 h 214"/>
                <a:gd name="T12" fmla="*/ 210 w 513"/>
                <a:gd name="T13" fmla="*/ 214 h 214"/>
                <a:gd name="T14" fmla="*/ 348 w 513"/>
                <a:gd name="T15" fmla="*/ 76 h 214"/>
                <a:gd name="T16" fmla="*/ 475 w 513"/>
                <a:gd name="T17" fmla="*/ 202 h 214"/>
                <a:gd name="T18" fmla="*/ 513 w 513"/>
                <a:gd name="T19" fmla="*/ 165 h 214"/>
                <a:gd name="T20" fmla="*/ 348 w 513"/>
                <a:gd name="T21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3" h="214">
                  <a:moveTo>
                    <a:pt x="348" y="0"/>
                  </a:moveTo>
                  <a:lnTo>
                    <a:pt x="210" y="139"/>
                  </a:lnTo>
                  <a:lnTo>
                    <a:pt x="119" y="48"/>
                  </a:lnTo>
                  <a:lnTo>
                    <a:pt x="0" y="166"/>
                  </a:lnTo>
                  <a:lnTo>
                    <a:pt x="38" y="202"/>
                  </a:lnTo>
                  <a:lnTo>
                    <a:pt x="119" y="123"/>
                  </a:lnTo>
                  <a:lnTo>
                    <a:pt x="210" y="214"/>
                  </a:lnTo>
                  <a:lnTo>
                    <a:pt x="348" y="76"/>
                  </a:lnTo>
                  <a:lnTo>
                    <a:pt x="475" y="202"/>
                  </a:lnTo>
                  <a:lnTo>
                    <a:pt x="513" y="165"/>
                  </a:lnTo>
                  <a:lnTo>
                    <a:pt x="3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endParaRPr>
            </a:p>
          </p:txBody>
        </p:sp>
        <p:sp>
          <p:nvSpPr>
            <p:cNvPr id="65" name="Freeform 17"/>
            <p:cNvSpPr>
              <a:spLocks noEditPoints="1"/>
            </p:cNvSpPr>
            <p:nvPr/>
          </p:nvSpPr>
          <p:spPr bwMode="auto">
            <a:xfrm>
              <a:off x="2425" y="1235"/>
              <a:ext cx="912" cy="771"/>
            </a:xfrm>
            <a:custGeom>
              <a:avLst/>
              <a:gdLst>
                <a:gd name="T0" fmla="*/ 912 w 912"/>
                <a:gd name="T1" fmla="*/ 54 h 771"/>
                <a:gd name="T2" fmla="*/ 912 w 912"/>
                <a:gd name="T3" fmla="*/ 0 h 771"/>
                <a:gd name="T4" fmla="*/ 2 w 912"/>
                <a:gd name="T5" fmla="*/ 0 h 771"/>
                <a:gd name="T6" fmla="*/ 2 w 912"/>
                <a:gd name="T7" fmla="*/ 54 h 771"/>
                <a:gd name="T8" fmla="*/ 30 w 912"/>
                <a:gd name="T9" fmla="*/ 54 h 771"/>
                <a:gd name="T10" fmla="*/ 30 w 912"/>
                <a:gd name="T11" fmla="*/ 541 h 771"/>
                <a:gd name="T12" fmla="*/ 0 w 912"/>
                <a:gd name="T13" fmla="*/ 541 h 771"/>
                <a:gd name="T14" fmla="*/ 0 w 912"/>
                <a:gd name="T15" fmla="*/ 594 h 771"/>
                <a:gd name="T16" fmla="*/ 30 w 912"/>
                <a:gd name="T17" fmla="*/ 594 h 771"/>
                <a:gd name="T18" fmla="*/ 30 w 912"/>
                <a:gd name="T19" fmla="*/ 595 h 771"/>
                <a:gd name="T20" fmla="*/ 429 w 912"/>
                <a:gd name="T21" fmla="*/ 595 h 771"/>
                <a:gd name="T22" fmla="*/ 429 w 912"/>
                <a:gd name="T23" fmla="*/ 718 h 771"/>
                <a:gd name="T24" fmla="*/ 367 w 912"/>
                <a:gd name="T25" fmla="*/ 718 h 771"/>
                <a:gd name="T26" fmla="*/ 367 w 912"/>
                <a:gd name="T27" fmla="*/ 771 h 771"/>
                <a:gd name="T28" fmla="*/ 545 w 912"/>
                <a:gd name="T29" fmla="*/ 771 h 771"/>
                <a:gd name="T30" fmla="*/ 545 w 912"/>
                <a:gd name="T31" fmla="*/ 718 h 771"/>
                <a:gd name="T32" fmla="*/ 482 w 912"/>
                <a:gd name="T33" fmla="*/ 718 h 771"/>
                <a:gd name="T34" fmla="*/ 482 w 912"/>
                <a:gd name="T35" fmla="*/ 595 h 771"/>
                <a:gd name="T36" fmla="*/ 885 w 912"/>
                <a:gd name="T37" fmla="*/ 595 h 771"/>
                <a:gd name="T38" fmla="*/ 885 w 912"/>
                <a:gd name="T39" fmla="*/ 594 h 771"/>
                <a:gd name="T40" fmla="*/ 911 w 912"/>
                <a:gd name="T41" fmla="*/ 594 h 771"/>
                <a:gd name="T42" fmla="*/ 911 w 912"/>
                <a:gd name="T43" fmla="*/ 541 h 771"/>
                <a:gd name="T44" fmla="*/ 885 w 912"/>
                <a:gd name="T45" fmla="*/ 541 h 771"/>
                <a:gd name="T46" fmla="*/ 885 w 912"/>
                <a:gd name="T47" fmla="*/ 54 h 771"/>
                <a:gd name="T48" fmla="*/ 912 w 912"/>
                <a:gd name="T49" fmla="*/ 54 h 771"/>
                <a:gd name="T50" fmla="*/ 83 w 912"/>
                <a:gd name="T51" fmla="*/ 541 h 771"/>
                <a:gd name="T52" fmla="*/ 83 w 912"/>
                <a:gd name="T53" fmla="*/ 55 h 771"/>
                <a:gd name="T54" fmla="*/ 832 w 912"/>
                <a:gd name="T55" fmla="*/ 55 h 771"/>
                <a:gd name="T56" fmla="*/ 832 w 912"/>
                <a:gd name="T57" fmla="*/ 541 h 771"/>
                <a:gd name="T58" fmla="*/ 83 w 912"/>
                <a:gd name="T59" fmla="*/ 541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12" h="771">
                  <a:moveTo>
                    <a:pt x="912" y="54"/>
                  </a:moveTo>
                  <a:lnTo>
                    <a:pt x="912" y="0"/>
                  </a:lnTo>
                  <a:lnTo>
                    <a:pt x="2" y="0"/>
                  </a:lnTo>
                  <a:lnTo>
                    <a:pt x="2" y="54"/>
                  </a:lnTo>
                  <a:lnTo>
                    <a:pt x="30" y="54"/>
                  </a:lnTo>
                  <a:lnTo>
                    <a:pt x="30" y="541"/>
                  </a:lnTo>
                  <a:lnTo>
                    <a:pt x="0" y="541"/>
                  </a:lnTo>
                  <a:lnTo>
                    <a:pt x="0" y="594"/>
                  </a:lnTo>
                  <a:lnTo>
                    <a:pt x="30" y="594"/>
                  </a:lnTo>
                  <a:lnTo>
                    <a:pt x="30" y="595"/>
                  </a:lnTo>
                  <a:lnTo>
                    <a:pt x="429" y="595"/>
                  </a:lnTo>
                  <a:lnTo>
                    <a:pt x="429" y="718"/>
                  </a:lnTo>
                  <a:lnTo>
                    <a:pt x="367" y="718"/>
                  </a:lnTo>
                  <a:lnTo>
                    <a:pt x="367" y="771"/>
                  </a:lnTo>
                  <a:lnTo>
                    <a:pt x="545" y="771"/>
                  </a:lnTo>
                  <a:lnTo>
                    <a:pt x="545" y="718"/>
                  </a:lnTo>
                  <a:lnTo>
                    <a:pt x="482" y="718"/>
                  </a:lnTo>
                  <a:lnTo>
                    <a:pt x="482" y="595"/>
                  </a:lnTo>
                  <a:lnTo>
                    <a:pt x="885" y="595"/>
                  </a:lnTo>
                  <a:lnTo>
                    <a:pt x="885" y="594"/>
                  </a:lnTo>
                  <a:lnTo>
                    <a:pt x="911" y="594"/>
                  </a:lnTo>
                  <a:lnTo>
                    <a:pt x="911" y="541"/>
                  </a:lnTo>
                  <a:lnTo>
                    <a:pt x="885" y="541"/>
                  </a:lnTo>
                  <a:lnTo>
                    <a:pt x="885" y="54"/>
                  </a:lnTo>
                  <a:lnTo>
                    <a:pt x="912" y="54"/>
                  </a:lnTo>
                  <a:close/>
                  <a:moveTo>
                    <a:pt x="83" y="541"/>
                  </a:moveTo>
                  <a:lnTo>
                    <a:pt x="83" y="55"/>
                  </a:lnTo>
                  <a:lnTo>
                    <a:pt x="832" y="55"/>
                  </a:lnTo>
                  <a:lnTo>
                    <a:pt x="832" y="541"/>
                  </a:lnTo>
                  <a:lnTo>
                    <a:pt x="83" y="5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>
            <a:spLocks noChangeArrowheads="1"/>
          </p:cNvSpPr>
          <p:nvPr/>
        </p:nvSpPr>
        <p:spPr bwMode="auto">
          <a:xfrm>
            <a:off x="3556337" y="245457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汉仪大宋简"/>
                <a:ea typeface="汉仪大宋简"/>
                <a:cs typeface="+mn-cs"/>
              </a:rPr>
              <a:t>工作内容回顾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汉仪大宋简"/>
              <a:ea typeface="汉仪大宋简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24038" y="707381"/>
            <a:ext cx="1495923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1" i="1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方正兰亭黑_GBK"/>
                <a:cs typeface="+mn-cs"/>
              </a:rPr>
              <a:t>Review of work content</a:t>
            </a:r>
            <a:endParaRPr kumimoji="0" lang="en-US" altLang="zh-CN" sz="900" b="1" i="1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ea typeface="方正兰亭黑_GBK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473036" y="1031008"/>
            <a:ext cx="197928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 11"/>
          <p:cNvGrpSpPr/>
          <p:nvPr/>
        </p:nvGrpSpPr>
        <p:grpSpPr>
          <a:xfrm>
            <a:off x="4736217" y="2781264"/>
            <a:ext cx="1369265" cy="1030221"/>
            <a:chOff x="3275012" y="2168525"/>
            <a:chExt cx="3154363" cy="2373313"/>
          </a:xfrm>
          <a:solidFill>
            <a:srgbClr val="FFC5AF"/>
          </a:solidFill>
        </p:grpSpPr>
        <p:sp>
          <p:nvSpPr>
            <p:cNvPr id="54" name="Freeform 5"/>
            <p:cNvSpPr/>
            <p:nvPr/>
          </p:nvSpPr>
          <p:spPr bwMode="auto">
            <a:xfrm>
              <a:off x="3275012" y="2443163"/>
              <a:ext cx="3122613" cy="2098675"/>
            </a:xfrm>
            <a:custGeom>
              <a:avLst/>
              <a:gdLst/>
              <a:ahLst/>
              <a:cxnLst>
                <a:cxn ang="0">
                  <a:pos x="1380" y="721"/>
                </a:cxn>
                <a:cxn ang="0">
                  <a:pos x="1375" y="732"/>
                </a:cxn>
                <a:cxn ang="0">
                  <a:pos x="1339" y="790"/>
                </a:cxn>
                <a:cxn ang="0">
                  <a:pos x="1319" y="816"/>
                </a:cxn>
                <a:cxn ang="0">
                  <a:pos x="1303" y="834"/>
                </a:cxn>
                <a:cxn ang="0">
                  <a:pos x="1238" y="889"/>
                </a:cxn>
                <a:cxn ang="0">
                  <a:pos x="1223" y="899"/>
                </a:cxn>
                <a:cxn ang="0">
                  <a:pos x="1080" y="921"/>
                </a:cxn>
                <a:cxn ang="0">
                  <a:pos x="1044" y="916"/>
                </a:cxn>
                <a:cxn ang="0">
                  <a:pos x="786" y="819"/>
                </a:cxn>
                <a:cxn ang="0">
                  <a:pos x="416" y="587"/>
                </a:cxn>
                <a:cxn ang="0">
                  <a:pos x="269" y="477"/>
                </a:cxn>
                <a:cxn ang="0">
                  <a:pos x="219" y="437"/>
                </a:cxn>
                <a:cxn ang="0">
                  <a:pos x="203" y="425"/>
                </a:cxn>
                <a:cxn ang="0">
                  <a:pos x="203" y="426"/>
                </a:cxn>
                <a:cxn ang="0">
                  <a:pos x="106" y="540"/>
                </a:cxn>
                <a:cxn ang="0">
                  <a:pos x="0" y="0"/>
                </a:cxn>
                <a:cxn ang="0">
                  <a:pos x="563" y="0"/>
                </a:cxn>
                <a:cxn ang="0">
                  <a:pos x="489" y="89"/>
                </a:cxn>
                <a:cxn ang="0">
                  <a:pos x="465" y="117"/>
                </a:cxn>
                <a:cxn ang="0">
                  <a:pos x="480" y="130"/>
                </a:cxn>
                <a:cxn ang="0">
                  <a:pos x="638" y="280"/>
                </a:cxn>
                <a:cxn ang="0">
                  <a:pos x="1028" y="602"/>
                </a:cxn>
                <a:cxn ang="0">
                  <a:pos x="1045" y="615"/>
                </a:cxn>
                <a:cxn ang="0">
                  <a:pos x="1080" y="639"/>
                </a:cxn>
                <a:cxn ang="0">
                  <a:pos x="1195" y="708"/>
                </a:cxn>
                <a:cxn ang="0">
                  <a:pos x="1250" y="733"/>
                </a:cxn>
                <a:cxn ang="0">
                  <a:pos x="1303" y="746"/>
                </a:cxn>
                <a:cxn ang="0">
                  <a:pos x="1315" y="748"/>
                </a:cxn>
                <a:cxn ang="0">
                  <a:pos x="1342" y="746"/>
                </a:cxn>
                <a:cxn ang="0">
                  <a:pos x="1370" y="732"/>
                </a:cxn>
                <a:cxn ang="0">
                  <a:pos x="1380" y="721"/>
                </a:cxn>
              </a:cxnLst>
              <a:rect l="0" t="0" r="r" b="b"/>
              <a:pathLst>
                <a:path w="1380" h="926">
                  <a:moveTo>
                    <a:pt x="1380" y="721"/>
                  </a:moveTo>
                  <a:cubicBezTo>
                    <a:pt x="1379" y="724"/>
                    <a:pt x="1377" y="728"/>
                    <a:pt x="1375" y="732"/>
                  </a:cubicBezTo>
                  <a:cubicBezTo>
                    <a:pt x="1364" y="752"/>
                    <a:pt x="1352" y="772"/>
                    <a:pt x="1339" y="790"/>
                  </a:cubicBezTo>
                  <a:cubicBezTo>
                    <a:pt x="1333" y="799"/>
                    <a:pt x="1326" y="807"/>
                    <a:pt x="1319" y="816"/>
                  </a:cubicBezTo>
                  <a:cubicBezTo>
                    <a:pt x="1314" y="822"/>
                    <a:pt x="1308" y="828"/>
                    <a:pt x="1303" y="834"/>
                  </a:cubicBezTo>
                  <a:cubicBezTo>
                    <a:pt x="1283" y="854"/>
                    <a:pt x="1261" y="873"/>
                    <a:pt x="1238" y="889"/>
                  </a:cubicBezTo>
                  <a:cubicBezTo>
                    <a:pt x="1233" y="893"/>
                    <a:pt x="1228" y="896"/>
                    <a:pt x="1223" y="899"/>
                  </a:cubicBezTo>
                  <a:cubicBezTo>
                    <a:pt x="1185" y="919"/>
                    <a:pt x="1137" y="926"/>
                    <a:pt x="1080" y="921"/>
                  </a:cubicBezTo>
                  <a:cubicBezTo>
                    <a:pt x="1068" y="920"/>
                    <a:pt x="1056" y="918"/>
                    <a:pt x="1044" y="916"/>
                  </a:cubicBezTo>
                  <a:cubicBezTo>
                    <a:pt x="971" y="903"/>
                    <a:pt x="884" y="871"/>
                    <a:pt x="786" y="819"/>
                  </a:cubicBezTo>
                  <a:cubicBezTo>
                    <a:pt x="416" y="587"/>
                    <a:pt x="416" y="587"/>
                    <a:pt x="416" y="587"/>
                  </a:cubicBezTo>
                  <a:cubicBezTo>
                    <a:pt x="269" y="477"/>
                    <a:pt x="269" y="477"/>
                    <a:pt x="269" y="477"/>
                  </a:cubicBezTo>
                  <a:cubicBezTo>
                    <a:pt x="253" y="464"/>
                    <a:pt x="236" y="451"/>
                    <a:pt x="219" y="437"/>
                  </a:cubicBezTo>
                  <a:cubicBezTo>
                    <a:pt x="213" y="433"/>
                    <a:pt x="208" y="429"/>
                    <a:pt x="203" y="425"/>
                  </a:cubicBezTo>
                  <a:cubicBezTo>
                    <a:pt x="203" y="426"/>
                    <a:pt x="203" y="426"/>
                    <a:pt x="203" y="426"/>
                  </a:cubicBezTo>
                  <a:cubicBezTo>
                    <a:pt x="106" y="540"/>
                    <a:pt x="106" y="540"/>
                    <a:pt x="106" y="5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3" y="0"/>
                    <a:pt x="563" y="0"/>
                    <a:pt x="563" y="0"/>
                  </a:cubicBezTo>
                  <a:cubicBezTo>
                    <a:pt x="489" y="89"/>
                    <a:pt x="489" y="89"/>
                    <a:pt x="489" y="89"/>
                  </a:cubicBezTo>
                  <a:cubicBezTo>
                    <a:pt x="465" y="117"/>
                    <a:pt x="465" y="117"/>
                    <a:pt x="465" y="117"/>
                  </a:cubicBezTo>
                  <a:cubicBezTo>
                    <a:pt x="470" y="121"/>
                    <a:pt x="474" y="125"/>
                    <a:pt x="480" y="130"/>
                  </a:cubicBezTo>
                  <a:cubicBezTo>
                    <a:pt x="535" y="183"/>
                    <a:pt x="588" y="233"/>
                    <a:pt x="638" y="280"/>
                  </a:cubicBezTo>
                  <a:cubicBezTo>
                    <a:pt x="1028" y="602"/>
                    <a:pt x="1028" y="602"/>
                    <a:pt x="1028" y="602"/>
                  </a:cubicBezTo>
                  <a:cubicBezTo>
                    <a:pt x="1045" y="615"/>
                    <a:pt x="1045" y="615"/>
                    <a:pt x="1045" y="615"/>
                  </a:cubicBezTo>
                  <a:cubicBezTo>
                    <a:pt x="1057" y="623"/>
                    <a:pt x="1069" y="631"/>
                    <a:pt x="1080" y="639"/>
                  </a:cubicBezTo>
                  <a:cubicBezTo>
                    <a:pt x="1123" y="668"/>
                    <a:pt x="1161" y="691"/>
                    <a:pt x="1195" y="708"/>
                  </a:cubicBezTo>
                  <a:cubicBezTo>
                    <a:pt x="1215" y="718"/>
                    <a:pt x="1233" y="726"/>
                    <a:pt x="1250" y="733"/>
                  </a:cubicBezTo>
                  <a:cubicBezTo>
                    <a:pt x="1269" y="740"/>
                    <a:pt x="1287" y="744"/>
                    <a:pt x="1303" y="746"/>
                  </a:cubicBezTo>
                  <a:cubicBezTo>
                    <a:pt x="1307" y="747"/>
                    <a:pt x="1311" y="747"/>
                    <a:pt x="1315" y="748"/>
                  </a:cubicBezTo>
                  <a:cubicBezTo>
                    <a:pt x="1325" y="748"/>
                    <a:pt x="1334" y="747"/>
                    <a:pt x="1342" y="746"/>
                  </a:cubicBezTo>
                  <a:cubicBezTo>
                    <a:pt x="1353" y="743"/>
                    <a:pt x="1362" y="739"/>
                    <a:pt x="1370" y="732"/>
                  </a:cubicBezTo>
                  <a:cubicBezTo>
                    <a:pt x="1374" y="729"/>
                    <a:pt x="1377" y="725"/>
                    <a:pt x="1380" y="721"/>
                  </a:cubicBezTo>
                  <a:close/>
                </a:path>
              </a:pathLst>
            </a:custGeom>
            <a:grpFill/>
            <a:ln w="9525">
              <a:solidFill>
                <a:srgbClr val="FFC5AF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400" dirty="0">
                <a:solidFill>
                  <a:schemeClr val="bg1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sym typeface="思源黑体 Medium" panose="020B0600000000000000" pitchFamily="34" charset="-122"/>
              </a:endParaRPr>
            </a:p>
          </p:txBody>
        </p:sp>
        <p:sp>
          <p:nvSpPr>
            <p:cNvPr id="55" name="Freeform 6"/>
            <p:cNvSpPr/>
            <p:nvPr/>
          </p:nvSpPr>
          <p:spPr bwMode="auto">
            <a:xfrm>
              <a:off x="4848225" y="2198688"/>
              <a:ext cx="1541463" cy="1885950"/>
            </a:xfrm>
            <a:custGeom>
              <a:avLst/>
              <a:gdLst/>
              <a:ahLst/>
              <a:cxnLst>
                <a:cxn ang="0">
                  <a:pos x="558" y="810"/>
                </a:cxn>
                <a:cxn ang="0">
                  <a:pos x="514" y="661"/>
                </a:cxn>
                <a:cxn ang="0">
                  <a:pos x="500" y="634"/>
                </a:cxn>
                <a:cxn ang="0">
                  <a:pos x="24" y="26"/>
                </a:cxn>
                <a:cxn ang="0">
                  <a:pos x="0" y="0"/>
                </a:cxn>
                <a:cxn ang="0">
                  <a:pos x="30" y="26"/>
                </a:cxn>
                <a:cxn ang="0">
                  <a:pos x="545" y="530"/>
                </a:cxn>
                <a:cxn ang="0">
                  <a:pos x="608" y="613"/>
                </a:cxn>
                <a:cxn ang="0">
                  <a:pos x="638" y="661"/>
                </a:cxn>
                <a:cxn ang="0">
                  <a:pos x="650" y="682"/>
                </a:cxn>
                <a:cxn ang="0">
                  <a:pos x="675" y="745"/>
                </a:cxn>
                <a:cxn ang="0">
                  <a:pos x="679" y="788"/>
                </a:cxn>
                <a:cxn ang="0">
                  <a:pos x="666" y="818"/>
                </a:cxn>
                <a:cxn ang="0">
                  <a:pos x="638" y="832"/>
                </a:cxn>
                <a:cxn ang="0">
                  <a:pos x="620" y="831"/>
                </a:cxn>
                <a:cxn ang="0">
                  <a:pos x="608" y="829"/>
                </a:cxn>
                <a:cxn ang="0">
                  <a:pos x="598" y="826"/>
                </a:cxn>
                <a:cxn ang="0">
                  <a:pos x="558" y="810"/>
                </a:cxn>
              </a:cxnLst>
              <a:rect l="0" t="0" r="r" b="b"/>
              <a:pathLst>
                <a:path w="681" h="832">
                  <a:moveTo>
                    <a:pt x="558" y="810"/>
                  </a:moveTo>
                  <a:cubicBezTo>
                    <a:pt x="558" y="770"/>
                    <a:pt x="543" y="721"/>
                    <a:pt x="514" y="661"/>
                  </a:cubicBezTo>
                  <a:cubicBezTo>
                    <a:pt x="510" y="652"/>
                    <a:pt x="505" y="643"/>
                    <a:pt x="500" y="634"/>
                  </a:cubicBezTo>
                  <a:cubicBezTo>
                    <a:pt x="422" y="486"/>
                    <a:pt x="263" y="284"/>
                    <a:pt x="24" y="26"/>
                  </a:cubicBezTo>
                  <a:cubicBezTo>
                    <a:pt x="16" y="17"/>
                    <a:pt x="8" y="9"/>
                    <a:pt x="0" y="0"/>
                  </a:cubicBezTo>
                  <a:cubicBezTo>
                    <a:pt x="10" y="9"/>
                    <a:pt x="20" y="17"/>
                    <a:pt x="30" y="26"/>
                  </a:cubicBezTo>
                  <a:cubicBezTo>
                    <a:pt x="266" y="231"/>
                    <a:pt x="437" y="399"/>
                    <a:pt x="545" y="530"/>
                  </a:cubicBezTo>
                  <a:cubicBezTo>
                    <a:pt x="569" y="559"/>
                    <a:pt x="590" y="587"/>
                    <a:pt x="608" y="613"/>
                  </a:cubicBezTo>
                  <a:cubicBezTo>
                    <a:pt x="619" y="630"/>
                    <a:pt x="630" y="646"/>
                    <a:pt x="638" y="661"/>
                  </a:cubicBezTo>
                  <a:cubicBezTo>
                    <a:pt x="643" y="668"/>
                    <a:pt x="646" y="675"/>
                    <a:pt x="650" y="682"/>
                  </a:cubicBezTo>
                  <a:cubicBezTo>
                    <a:pt x="662" y="705"/>
                    <a:pt x="670" y="726"/>
                    <a:pt x="675" y="745"/>
                  </a:cubicBezTo>
                  <a:cubicBezTo>
                    <a:pt x="680" y="763"/>
                    <a:pt x="681" y="777"/>
                    <a:pt x="679" y="788"/>
                  </a:cubicBezTo>
                  <a:cubicBezTo>
                    <a:pt x="676" y="799"/>
                    <a:pt x="672" y="809"/>
                    <a:pt x="666" y="818"/>
                  </a:cubicBezTo>
                  <a:cubicBezTo>
                    <a:pt x="660" y="827"/>
                    <a:pt x="651" y="832"/>
                    <a:pt x="638" y="832"/>
                  </a:cubicBezTo>
                  <a:cubicBezTo>
                    <a:pt x="632" y="832"/>
                    <a:pt x="626" y="832"/>
                    <a:pt x="620" y="831"/>
                  </a:cubicBezTo>
                  <a:cubicBezTo>
                    <a:pt x="616" y="831"/>
                    <a:pt x="612" y="830"/>
                    <a:pt x="608" y="829"/>
                  </a:cubicBezTo>
                  <a:cubicBezTo>
                    <a:pt x="604" y="828"/>
                    <a:pt x="601" y="827"/>
                    <a:pt x="598" y="826"/>
                  </a:cubicBezTo>
                  <a:cubicBezTo>
                    <a:pt x="584" y="821"/>
                    <a:pt x="571" y="816"/>
                    <a:pt x="558" y="810"/>
                  </a:cubicBezTo>
                  <a:close/>
                </a:path>
              </a:pathLst>
            </a:custGeom>
            <a:grpFill/>
            <a:ln w="9525">
              <a:solidFill>
                <a:srgbClr val="FFC5AF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400" dirty="0">
                <a:solidFill>
                  <a:schemeClr val="bg1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sym typeface="思源黑体 Medium" panose="020B0600000000000000" pitchFamily="34" charset="-122"/>
              </a:endParaRPr>
            </a:p>
          </p:txBody>
        </p:sp>
        <p:sp>
          <p:nvSpPr>
            <p:cNvPr id="56" name="Freeform 7"/>
            <p:cNvSpPr>
              <a:spLocks noEditPoints="1"/>
            </p:cNvSpPr>
            <p:nvPr/>
          </p:nvSpPr>
          <p:spPr bwMode="auto">
            <a:xfrm>
              <a:off x="3275012" y="2168525"/>
              <a:ext cx="3154363" cy="1970088"/>
            </a:xfrm>
            <a:custGeom>
              <a:avLst/>
              <a:gdLst/>
              <a:ahLst/>
              <a:cxnLst>
                <a:cxn ang="0">
                  <a:pos x="0" y="121"/>
                </a:cxn>
                <a:cxn ang="0">
                  <a:pos x="19" y="106"/>
                </a:cxn>
                <a:cxn ang="0">
                  <a:pos x="547" y="106"/>
                </a:cxn>
                <a:cxn ang="0">
                  <a:pos x="563" y="121"/>
                </a:cxn>
                <a:cxn ang="0">
                  <a:pos x="0" y="121"/>
                </a:cxn>
                <a:cxn ang="0">
                  <a:pos x="1380" y="842"/>
                </a:cxn>
                <a:cxn ang="0">
                  <a:pos x="1370" y="853"/>
                </a:cxn>
                <a:cxn ang="0">
                  <a:pos x="1342" y="867"/>
                </a:cxn>
                <a:cxn ang="0">
                  <a:pos x="1315" y="869"/>
                </a:cxn>
                <a:cxn ang="0">
                  <a:pos x="1303" y="867"/>
                </a:cxn>
                <a:cxn ang="0">
                  <a:pos x="1250" y="854"/>
                </a:cxn>
                <a:cxn ang="0">
                  <a:pos x="1195" y="829"/>
                </a:cxn>
                <a:cxn ang="0">
                  <a:pos x="1080" y="760"/>
                </a:cxn>
                <a:cxn ang="0">
                  <a:pos x="1045" y="736"/>
                </a:cxn>
                <a:cxn ang="0">
                  <a:pos x="1028" y="723"/>
                </a:cxn>
                <a:cxn ang="0">
                  <a:pos x="638" y="401"/>
                </a:cxn>
                <a:cxn ang="0">
                  <a:pos x="480" y="251"/>
                </a:cxn>
                <a:cxn ang="0">
                  <a:pos x="465" y="238"/>
                </a:cxn>
                <a:cxn ang="0">
                  <a:pos x="489" y="210"/>
                </a:cxn>
                <a:cxn ang="0">
                  <a:pos x="1044" y="691"/>
                </a:cxn>
                <a:cxn ang="0">
                  <a:pos x="1119" y="745"/>
                </a:cxn>
                <a:cxn ang="0">
                  <a:pos x="1195" y="793"/>
                </a:cxn>
                <a:cxn ang="0">
                  <a:pos x="1235" y="814"/>
                </a:cxn>
                <a:cxn ang="0">
                  <a:pos x="1253" y="823"/>
                </a:cxn>
                <a:cxn ang="0">
                  <a:pos x="1293" y="839"/>
                </a:cxn>
                <a:cxn ang="0">
                  <a:pos x="1303" y="842"/>
                </a:cxn>
                <a:cxn ang="0">
                  <a:pos x="1315" y="844"/>
                </a:cxn>
                <a:cxn ang="0">
                  <a:pos x="1333" y="845"/>
                </a:cxn>
                <a:cxn ang="0">
                  <a:pos x="1361" y="831"/>
                </a:cxn>
                <a:cxn ang="0">
                  <a:pos x="1374" y="801"/>
                </a:cxn>
                <a:cxn ang="0">
                  <a:pos x="1370" y="758"/>
                </a:cxn>
                <a:cxn ang="0">
                  <a:pos x="1345" y="695"/>
                </a:cxn>
                <a:cxn ang="0">
                  <a:pos x="1333" y="674"/>
                </a:cxn>
                <a:cxn ang="0">
                  <a:pos x="1303" y="626"/>
                </a:cxn>
                <a:cxn ang="0">
                  <a:pos x="1240" y="543"/>
                </a:cxn>
                <a:cxn ang="0">
                  <a:pos x="725" y="39"/>
                </a:cxn>
                <a:cxn ang="0">
                  <a:pos x="695" y="13"/>
                </a:cxn>
                <a:cxn ang="0">
                  <a:pos x="682" y="0"/>
                </a:cxn>
                <a:cxn ang="0">
                  <a:pos x="728" y="39"/>
                </a:cxn>
                <a:cxn ang="0">
                  <a:pos x="945" y="234"/>
                </a:cxn>
                <a:cxn ang="0">
                  <a:pos x="1247" y="543"/>
                </a:cxn>
                <a:cxn ang="0">
                  <a:pos x="1303" y="613"/>
                </a:cxn>
                <a:cxn ang="0">
                  <a:pos x="1344" y="674"/>
                </a:cxn>
                <a:cxn ang="0">
                  <a:pos x="1356" y="695"/>
                </a:cxn>
                <a:cxn ang="0">
                  <a:pos x="1384" y="758"/>
                </a:cxn>
                <a:cxn ang="0">
                  <a:pos x="1392" y="793"/>
                </a:cxn>
                <a:cxn ang="0">
                  <a:pos x="1392" y="792"/>
                </a:cxn>
                <a:cxn ang="0">
                  <a:pos x="1380" y="842"/>
                </a:cxn>
              </a:cxnLst>
              <a:rect l="0" t="0" r="r" b="b"/>
              <a:pathLst>
                <a:path w="1394" h="869">
                  <a:moveTo>
                    <a:pt x="0" y="121"/>
                  </a:moveTo>
                  <a:cubicBezTo>
                    <a:pt x="19" y="106"/>
                    <a:pt x="19" y="106"/>
                    <a:pt x="19" y="106"/>
                  </a:cubicBezTo>
                  <a:cubicBezTo>
                    <a:pt x="547" y="106"/>
                    <a:pt x="547" y="106"/>
                    <a:pt x="547" y="106"/>
                  </a:cubicBezTo>
                  <a:cubicBezTo>
                    <a:pt x="563" y="121"/>
                    <a:pt x="563" y="121"/>
                    <a:pt x="563" y="121"/>
                  </a:cubicBezTo>
                  <a:lnTo>
                    <a:pt x="0" y="121"/>
                  </a:lnTo>
                  <a:close/>
                  <a:moveTo>
                    <a:pt x="1380" y="842"/>
                  </a:moveTo>
                  <a:cubicBezTo>
                    <a:pt x="1377" y="846"/>
                    <a:pt x="1374" y="850"/>
                    <a:pt x="1370" y="853"/>
                  </a:cubicBezTo>
                  <a:cubicBezTo>
                    <a:pt x="1362" y="860"/>
                    <a:pt x="1353" y="864"/>
                    <a:pt x="1342" y="867"/>
                  </a:cubicBezTo>
                  <a:cubicBezTo>
                    <a:pt x="1334" y="868"/>
                    <a:pt x="1325" y="869"/>
                    <a:pt x="1315" y="869"/>
                  </a:cubicBezTo>
                  <a:cubicBezTo>
                    <a:pt x="1311" y="868"/>
                    <a:pt x="1307" y="868"/>
                    <a:pt x="1303" y="867"/>
                  </a:cubicBezTo>
                  <a:cubicBezTo>
                    <a:pt x="1287" y="865"/>
                    <a:pt x="1269" y="861"/>
                    <a:pt x="1250" y="854"/>
                  </a:cubicBezTo>
                  <a:cubicBezTo>
                    <a:pt x="1233" y="847"/>
                    <a:pt x="1215" y="839"/>
                    <a:pt x="1195" y="829"/>
                  </a:cubicBezTo>
                  <a:cubicBezTo>
                    <a:pt x="1161" y="812"/>
                    <a:pt x="1123" y="789"/>
                    <a:pt x="1080" y="760"/>
                  </a:cubicBezTo>
                  <a:cubicBezTo>
                    <a:pt x="1069" y="752"/>
                    <a:pt x="1057" y="744"/>
                    <a:pt x="1045" y="736"/>
                  </a:cubicBezTo>
                  <a:cubicBezTo>
                    <a:pt x="1028" y="723"/>
                    <a:pt x="1028" y="723"/>
                    <a:pt x="1028" y="723"/>
                  </a:cubicBezTo>
                  <a:cubicBezTo>
                    <a:pt x="638" y="401"/>
                    <a:pt x="638" y="401"/>
                    <a:pt x="638" y="401"/>
                  </a:cubicBezTo>
                  <a:cubicBezTo>
                    <a:pt x="588" y="354"/>
                    <a:pt x="535" y="304"/>
                    <a:pt x="480" y="251"/>
                  </a:cubicBezTo>
                  <a:cubicBezTo>
                    <a:pt x="474" y="246"/>
                    <a:pt x="470" y="242"/>
                    <a:pt x="465" y="238"/>
                  </a:cubicBezTo>
                  <a:cubicBezTo>
                    <a:pt x="489" y="210"/>
                    <a:pt x="489" y="210"/>
                    <a:pt x="489" y="210"/>
                  </a:cubicBezTo>
                  <a:cubicBezTo>
                    <a:pt x="716" y="425"/>
                    <a:pt x="901" y="585"/>
                    <a:pt x="1044" y="691"/>
                  </a:cubicBezTo>
                  <a:cubicBezTo>
                    <a:pt x="1071" y="711"/>
                    <a:pt x="1095" y="729"/>
                    <a:pt x="1119" y="745"/>
                  </a:cubicBezTo>
                  <a:cubicBezTo>
                    <a:pt x="1146" y="763"/>
                    <a:pt x="1172" y="779"/>
                    <a:pt x="1195" y="793"/>
                  </a:cubicBezTo>
                  <a:cubicBezTo>
                    <a:pt x="1209" y="801"/>
                    <a:pt x="1223" y="808"/>
                    <a:pt x="1235" y="814"/>
                  </a:cubicBezTo>
                  <a:cubicBezTo>
                    <a:pt x="1241" y="817"/>
                    <a:pt x="1247" y="820"/>
                    <a:pt x="1253" y="823"/>
                  </a:cubicBezTo>
                  <a:cubicBezTo>
                    <a:pt x="1266" y="829"/>
                    <a:pt x="1279" y="834"/>
                    <a:pt x="1293" y="839"/>
                  </a:cubicBezTo>
                  <a:cubicBezTo>
                    <a:pt x="1296" y="840"/>
                    <a:pt x="1299" y="841"/>
                    <a:pt x="1303" y="842"/>
                  </a:cubicBezTo>
                  <a:cubicBezTo>
                    <a:pt x="1307" y="843"/>
                    <a:pt x="1311" y="844"/>
                    <a:pt x="1315" y="844"/>
                  </a:cubicBezTo>
                  <a:cubicBezTo>
                    <a:pt x="1321" y="845"/>
                    <a:pt x="1327" y="845"/>
                    <a:pt x="1333" y="845"/>
                  </a:cubicBezTo>
                  <a:cubicBezTo>
                    <a:pt x="1346" y="845"/>
                    <a:pt x="1355" y="840"/>
                    <a:pt x="1361" y="831"/>
                  </a:cubicBezTo>
                  <a:cubicBezTo>
                    <a:pt x="1367" y="822"/>
                    <a:pt x="1371" y="812"/>
                    <a:pt x="1374" y="801"/>
                  </a:cubicBezTo>
                  <a:cubicBezTo>
                    <a:pt x="1376" y="790"/>
                    <a:pt x="1375" y="776"/>
                    <a:pt x="1370" y="758"/>
                  </a:cubicBezTo>
                  <a:cubicBezTo>
                    <a:pt x="1365" y="739"/>
                    <a:pt x="1357" y="718"/>
                    <a:pt x="1345" y="695"/>
                  </a:cubicBezTo>
                  <a:cubicBezTo>
                    <a:pt x="1341" y="688"/>
                    <a:pt x="1338" y="681"/>
                    <a:pt x="1333" y="674"/>
                  </a:cubicBezTo>
                  <a:cubicBezTo>
                    <a:pt x="1325" y="659"/>
                    <a:pt x="1314" y="643"/>
                    <a:pt x="1303" y="626"/>
                  </a:cubicBezTo>
                  <a:cubicBezTo>
                    <a:pt x="1285" y="600"/>
                    <a:pt x="1264" y="572"/>
                    <a:pt x="1240" y="543"/>
                  </a:cubicBezTo>
                  <a:cubicBezTo>
                    <a:pt x="1132" y="412"/>
                    <a:pt x="961" y="244"/>
                    <a:pt x="725" y="39"/>
                  </a:cubicBezTo>
                  <a:cubicBezTo>
                    <a:pt x="715" y="30"/>
                    <a:pt x="705" y="22"/>
                    <a:pt x="695" y="13"/>
                  </a:cubicBezTo>
                  <a:cubicBezTo>
                    <a:pt x="691" y="9"/>
                    <a:pt x="686" y="4"/>
                    <a:pt x="682" y="0"/>
                  </a:cubicBezTo>
                  <a:cubicBezTo>
                    <a:pt x="698" y="13"/>
                    <a:pt x="713" y="26"/>
                    <a:pt x="728" y="39"/>
                  </a:cubicBezTo>
                  <a:cubicBezTo>
                    <a:pt x="808" y="108"/>
                    <a:pt x="880" y="173"/>
                    <a:pt x="945" y="234"/>
                  </a:cubicBezTo>
                  <a:cubicBezTo>
                    <a:pt x="1073" y="353"/>
                    <a:pt x="1174" y="456"/>
                    <a:pt x="1247" y="543"/>
                  </a:cubicBezTo>
                  <a:cubicBezTo>
                    <a:pt x="1268" y="568"/>
                    <a:pt x="1286" y="591"/>
                    <a:pt x="1303" y="613"/>
                  </a:cubicBezTo>
                  <a:cubicBezTo>
                    <a:pt x="1318" y="635"/>
                    <a:pt x="1332" y="655"/>
                    <a:pt x="1344" y="674"/>
                  </a:cubicBezTo>
                  <a:cubicBezTo>
                    <a:pt x="1348" y="681"/>
                    <a:pt x="1352" y="688"/>
                    <a:pt x="1356" y="695"/>
                  </a:cubicBezTo>
                  <a:cubicBezTo>
                    <a:pt x="1368" y="718"/>
                    <a:pt x="1378" y="739"/>
                    <a:pt x="1384" y="758"/>
                  </a:cubicBezTo>
                  <a:cubicBezTo>
                    <a:pt x="1388" y="772"/>
                    <a:pt x="1391" y="783"/>
                    <a:pt x="1392" y="793"/>
                  </a:cubicBezTo>
                  <a:cubicBezTo>
                    <a:pt x="1392" y="792"/>
                    <a:pt x="1392" y="792"/>
                    <a:pt x="1392" y="792"/>
                  </a:cubicBezTo>
                  <a:cubicBezTo>
                    <a:pt x="1394" y="808"/>
                    <a:pt x="1390" y="825"/>
                    <a:pt x="1380" y="842"/>
                  </a:cubicBezTo>
                  <a:close/>
                </a:path>
              </a:pathLst>
            </a:custGeom>
            <a:grpFill/>
            <a:ln w="9525">
              <a:solidFill>
                <a:srgbClr val="FFC5AF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400" dirty="0">
                <a:solidFill>
                  <a:schemeClr val="bg1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sym typeface="思源黑体 Medium" panose="020B0600000000000000" pitchFamily="34" charset="-122"/>
              </a:endParaRPr>
            </a:p>
          </p:txBody>
        </p:sp>
      </p:grpSp>
      <p:grpSp>
        <p:nvGrpSpPr>
          <p:cNvPr id="30" name="Group 12"/>
          <p:cNvGrpSpPr/>
          <p:nvPr/>
        </p:nvGrpSpPr>
        <p:grpSpPr>
          <a:xfrm flipH="1">
            <a:off x="3038517" y="2794357"/>
            <a:ext cx="1369265" cy="1030221"/>
            <a:chOff x="3275012" y="2168525"/>
            <a:chExt cx="3154363" cy="2373313"/>
          </a:xfrm>
          <a:solidFill>
            <a:srgbClr val="EADACC"/>
          </a:solidFill>
        </p:grpSpPr>
        <p:sp>
          <p:nvSpPr>
            <p:cNvPr id="41" name="Freeform 5"/>
            <p:cNvSpPr/>
            <p:nvPr/>
          </p:nvSpPr>
          <p:spPr bwMode="auto">
            <a:xfrm>
              <a:off x="3275012" y="2443163"/>
              <a:ext cx="3122613" cy="2098675"/>
            </a:xfrm>
            <a:custGeom>
              <a:avLst/>
              <a:gdLst/>
              <a:ahLst/>
              <a:cxnLst>
                <a:cxn ang="0">
                  <a:pos x="1380" y="721"/>
                </a:cxn>
                <a:cxn ang="0">
                  <a:pos x="1375" y="732"/>
                </a:cxn>
                <a:cxn ang="0">
                  <a:pos x="1339" y="790"/>
                </a:cxn>
                <a:cxn ang="0">
                  <a:pos x="1319" y="816"/>
                </a:cxn>
                <a:cxn ang="0">
                  <a:pos x="1303" y="834"/>
                </a:cxn>
                <a:cxn ang="0">
                  <a:pos x="1238" y="889"/>
                </a:cxn>
                <a:cxn ang="0">
                  <a:pos x="1223" y="899"/>
                </a:cxn>
                <a:cxn ang="0">
                  <a:pos x="1080" y="921"/>
                </a:cxn>
                <a:cxn ang="0">
                  <a:pos x="1044" y="916"/>
                </a:cxn>
                <a:cxn ang="0">
                  <a:pos x="786" y="819"/>
                </a:cxn>
                <a:cxn ang="0">
                  <a:pos x="416" y="587"/>
                </a:cxn>
                <a:cxn ang="0">
                  <a:pos x="269" y="477"/>
                </a:cxn>
                <a:cxn ang="0">
                  <a:pos x="219" y="437"/>
                </a:cxn>
                <a:cxn ang="0">
                  <a:pos x="203" y="425"/>
                </a:cxn>
                <a:cxn ang="0">
                  <a:pos x="203" y="426"/>
                </a:cxn>
                <a:cxn ang="0">
                  <a:pos x="106" y="540"/>
                </a:cxn>
                <a:cxn ang="0">
                  <a:pos x="0" y="0"/>
                </a:cxn>
                <a:cxn ang="0">
                  <a:pos x="563" y="0"/>
                </a:cxn>
                <a:cxn ang="0">
                  <a:pos x="489" y="89"/>
                </a:cxn>
                <a:cxn ang="0">
                  <a:pos x="465" y="117"/>
                </a:cxn>
                <a:cxn ang="0">
                  <a:pos x="480" y="130"/>
                </a:cxn>
                <a:cxn ang="0">
                  <a:pos x="638" y="280"/>
                </a:cxn>
                <a:cxn ang="0">
                  <a:pos x="1028" y="602"/>
                </a:cxn>
                <a:cxn ang="0">
                  <a:pos x="1045" y="615"/>
                </a:cxn>
                <a:cxn ang="0">
                  <a:pos x="1080" y="639"/>
                </a:cxn>
                <a:cxn ang="0">
                  <a:pos x="1195" y="708"/>
                </a:cxn>
                <a:cxn ang="0">
                  <a:pos x="1250" y="733"/>
                </a:cxn>
                <a:cxn ang="0">
                  <a:pos x="1303" y="746"/>
                </a:cxn>
                <a:cxn ang="0">
                  <a:pos x="1315" y="748"/>
                </a:cxn>
                <a:cxn ang="0">
                  <a:pos x="1342" y="746"/>
                </a:cxn>
                <a:cxn ang="0">
                  <a:pos x="1370" y="732"/>
                </a:cxn>
                <a:cxn ang="0">
                  <a:pos x="1380" y="721"/>
                </a:cxn>
              </a:cxnLst>
              <a:rect l="0" t="0" r="r" b="b"/>
              <a:pathLst>
                <a:path w="1380" h="926">
                  <a:moveTo>
                    <a:pt x="1380" y="721"/>
                  </a:moveTo>
                  <a:cubicBezTo>
                    <a:pt x="1379" y="724"/>
                    <a:pt x="1377" y="728"/>
                    <a:pt x="1375" y="732"/>
                  </a:cubicBezTo>
                  <a:cubicBezTo>
                    <a:pt x="1364" y="752"/>
                    <a:pt x="1352" y="772"/>
                    <a:pt x="1339" y="790"/>
                  </a:cubicBezTo>
                  <a:cubicBezTo>
                    <a:pt x="1333" y="799"/>
                    <a:pt x="1326" y="807"/>
                    <a:pt x="1319" y="816"/>
                  </a:cubicBezTo>
                  <a:cubicBezTo>
                    <a:pt x="1314" y="822"/>
                    <a:pt x="1308" y="828"/>
                    <a:pt x="1303" y="834"/>
                  </a:cubicBezTo>
                  <a:cubicBezTo>
                    <a:pt x="1283" y="854"/>
                    <a:pt x="1261" y="873"/>
                    <a:pt x="1238" y="889"/>
                  </a:cubicBezTo>
                  <a:cubicBezTo>
                    <a:pt x="1233" y="893"/>
                    <a:pt x="1228" y="896"/>
                    <a:pt x="1223" y="899"/>
                  </a:cubicBezTo>
                  <a:cubicBezTo>
                    <a:pt x="1185" y="919"/>
                    <a:pt x="1137" y="926"/>
                    <a:pt x="1080" y="921"/>
                  </a:cubicBezTo>
                  <a:cubicBezTo>
                    <a:pt x="1068" y="920"/>
                    <a:pt x="1056" y="918"/>
                    <a:pt x="1044" y="916"/>
                  </a:cubicBezTo>
                  <a:cubicBezTo>
                    <a:pt x="971" y="903"/>
                    <a:pt x="884" y="871"/>
                    <a:pt x="786" y="819"/>
                  </a:cubicBezTo>
                  <a:cubicBezTo>
                    <a:pt x="416" y="587"/>
                    <a:pt x="416" y="587"/>
                    <a:pt x="416" y="587"/>
                  </a:cubicBezTo>
                  <a:cubicBezTo>
                    <a:pt x="269" y="477"/>
                    <a:pt x="269" y="477"/>
                    <a:pt x="269" y="477"/>
                  </a:cubicBezTo>
                  <a:cubicBezTo>
                    <a:pt x="253" y="464"/>
                    <a:pt x="236" y="451"/>
                    <a:pt x="219" y="437"/>
                  </a:cubicBezTo>
                  <a:cubicBezTo>
                    <a:pt x="213" y="433"/>
                    <a:pt x="208" y="429"/>
                    <a:pt x="203" y="425"/>
                  </a:cubicBezTo>
                  <a:cubicBezTo>
                    <a:pt x="203" y="426"/>
                    <a:pt x="203" y="426"/>
                    <a:pt x="203" y="426"/>
                  </a:cubicBezTo>
                  <a:cubicBezTo>
                    <a:pt x="106" y="540"/>
                    <a:pt x="106" y="540"/>
                    <a:pt x="106" y="5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3" y="0"/>
                    <a:pt x="563" y="0"/>
                    <a:pt x="563" y="0"/>
                  </a:cubicBezTo>
                  <a:cubicBezTo>
                    <a:pt x="489" y="89"/>
                    <a:pt x="489" y="89"/>
                    <a:pt x="489" y="89"/>
                  </a:cubicBezTo>
                  <a:cubicBezTo>
                    <a:pt x="465" y="117"/>
                    <a:pt x="465" y="117"/>
                    <a:pt x="465" y="117"/>
                  </a:cubicBezTo>
                  <a:cubicBezTo>
                    <a:pt x="470" y="121"/>
                    <a:pt x="474" y="125"/>
                    <a:pt x="480" y="130"/>
                  </a:cubicBezTo>
                  <a:cubicBezTo>
                    <a:pt x="535" y="183"/>
                    <a:pt x="588" y="233"/>
                    <a:pt x="638" y="280"/>
                  </a:cubicBezTo>
                  <a:cubicBezTo>
                    <a:pt x="1028" y="602"/>
                    <a:pt x="1028" y="602"/>
                    <a:pt x="1028" y="602"/>
                  </a:cubicBezTo>
                  <a:cubicBezTo>
                    <a:pt x="1045" y="615"/>
                    <a:pt x="1045" y="615"/>
                    <a:pt x="1045" y="615"/>
                  </a:cubicBezTo>
                  <a:cubicBezTo>
                    <a:pt x="1057" y="623"/>
                    <a:pt x="1069" y="631"/>
                    <a:pt x="1080" y="639"/>
                  </a:cubicBezTo>
                  <a:cubicBezTo>
                    <a:pt x="1123" y="668"/>
                    <a:pt x="1161" y="691"/>
                    <a:pt x="1195" y="708"/>
                  </a:cubicBezTo>
                  <a:cubicBezTo>
                    <a:pt x="1215" y="718"/>
                    <a:pt x="1233" y="726"/>
                    <a:pt x="1250" y="733"/>
                  </a:cubicBezTo>
                  <a:cubicBezTo>
                    <a:pt x="1269" y="740"/>
                    <a:pt x="1287" y="744"/>
                    <a:pt x="1303" y="746"/>
                  </a:cubicBezTo>
                  <a:cubicBezTo>
                    <a:pt x="1307" y="747"/>
                    <a:pt x="1311" y="747"/>
                    <a:pt x="1315" y="748"/>
                  </a:cubicBezTo>
                  <a:cubicBezTo>
                    <a:pt x="1325" y="748"/>
                    <a:pt x="1334" y="747"/>
                    <a:pt x="1342" y="746"/>
                  </a:cubicBezTo>
                  <a:cubicBezTo>
                    <a:pt x="1353" y="743"/>
                    <a:pt x="1362" y="739"/>
                    <a:pt x="1370" y="732"/>
                  </a:cubicBezTo>
                  <a:cubicBezTo>
                    <a:pt x="1374" y="729"/>
                    <a:pt x="1377" y="725"/>
                    <a:pt x="1380" y="721"/>
                  </a:cubicBezTo>
                  <a:close/>
                </a:path>
              </a:pathLst>
            </a:custGeom>
            <a:grpFill/>
            <a:ln w="9525">
              <a:solidFill>
                <a:srgbClr val="EADAC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400" dirty="0">
                <a:solidFill>
                  <a:schemeClr val="bg1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sym typeface="思源黑体 Medium" panose="020B0600000000000000" pitchFamily="34" charset="-122"/>
              </a:endParaRPr>
            </a:p>
          </p:txBody>
        </p:sp>
        <p:sp>
          <p:nvSpPr>
            <p:cNvPr id="42" name="Freeform 6"/>
            <p:cNvSpPr/>
            <p:nvPr/>
          </p:nvSpPr>
          <p:spPr bwMode="auto">
            <a:xfrm>
              <a:off x="4848225" y="2198688"/>
              <a:ext cx="1541463" cy="1885950"/>
            </a:xfrm>
            <a:custGeom>
              <a:avLst/>
              <a:gdLst/>
              <a:ahLst/>
              <a:cxnLst>
                <a:cxn ang="0">
                  <a:pos x="558" y="810"/>
                </a:cxn>
                <a:cxn ang="0">
                  <a:pos x="514" y="661"/>
                </a:cxn>
                <a:cxn ang="0">
                  <a:pos x="500" y="634"/>
                </a:cxn>
                <a:cxn ang="0">
                  <a:pos x="24" y="26"/>
                </a:cxn>
                <a:cxn ang="0">
                  <a:pos x="0" y="0"/>
                </a:cxn>
                <a:cxn ang="0">
                  <a:pos x="30" y="26"/>
                </a:cxn>
                <a:cxn ang="0">
                  <a:pos x="545" y="530"/>
                </a:cxn>
                <a:cxn ang="0">
                  <a:pos x="608" y="613"/>
                </a:cxn>
                <a:cxn ang="0">
                  <a:pos x="638" y="661"/>
                </a:cxn>
                <a:cxn ang="0">
                  <a:pos x="650" y="682"/>
                </a:cxn>
                <a:cxn ang="0">
                  <a:pos x="675" y="745"/>
                </a:cxn>
                <a:cxn ang="0">
                  <a:pos x="679" y="788"/>
                </a:cxn>
                <a:cxn ang="0">
                  <a:pos x="666" y="818"/>
                </a:cxn>
                <a:cxn ang="0">
                  <a:pos x="638" y="832"/>
                </a:cxn>
                <a:cxn ang="0">
                  <a:pos x="620" y="831"/>
                </a:cxn>
                <a:cxn ang="0">
                  <a:pos x="608" y="829"/>
                </a:cxn>
                <a:cxn ang="0">
                  <a:pos x="598" y="826"/>
                </a:cxn>
                <a:cxn ang="0">
                  <a:pos x="558" y="810"/>
                </a:cxn>
              </a:cxnLst>
              <a:rect l="0" t="0" r="r" b="b"/>
              <a:pathLst>
                <a:path w="681" h="832">
                  <a:moveTo>
                    <a:pt x="558" y="810"/>
                  </a:moveTo>
                  <a:cubicBezTo>
                    <a:pt x="558" y="770"/>
                    <a:pt x="543" y="721"/>
                    <a:pt x="514" y="661"/>
                  </a:cubicBezTo>
                  <a:cubicBezTo>
                    <a:pt x="510" y="652"/>
                    <a:pt x="505" y="643"/>
                    <a:pt x="500" y="634"/>
                  </a:cubicBezTo>
                  <a:cubicBezTo>
                    <a:pt x="422" y="486"/>
                    <a:pt x="263" y="284"/>
                    <a:pt x="24" y="26"/>
                  </a:cubicBezTo>
                  <a:cubicBezTo>
                    <a:pt x="16" y="17"/>
                    <a:pt x="8" y="9"/>
                    <a:pt x="0" y="0"/>
                  </a:cubicBezTo>
                  <a:cubicBezTo>
                    <a:pt x="10" y="9"/>
                    <a:pt x="20" y="17"/>
                    <a:pt x="30" y="26"/>
                  </a:cubicBezTo>
                  <a:cubicBezTo>
                    <a:pt x="266" y="231"/>
                    <a:pt x="437" y="399"/>
                    <a:pt x="545" y="530"/>
                  </a:cubicBezTo>
                  <a:cubicBezTo>
                    <a:pt x="569" y="559"/>
                    <a:pt x="590" y="587"/>
                    <a:pt x="608" y="613"/>
                  </a:cubicBezTo>
                  <a:cubicBezTo>
                    <a:pt x="619" y="630"/>
                    <a:pt x="630" y="646"/>
                    <a:pt x="638" y="661"/>
                  </a:cubicBezTo>
                  <a:cubicBezTo>
                    <a:pt x="643" y="668"/>
                    <a:pt x="646" y="675"/>
                    <a:pt x="650" y="682"/>
                  </a:cubicBezTo>
                  <a:cubicBezTo>
                    <a:pt x="662" y="705"/>
                    <a:pt x="670" y="726"/>
                    <a:pt x="675" y="745"/>
                  </a:cubicBezTo>
                  <a:cubicBezTo>
                    <a:pt x="680" y="763"/>
                    <a:pt x="681" y="777"/>
                    <a:pt x="679" y="788"/>
                  </a:cubicBezTo>
                  <a:cubicBezTo>
                    <a:pt x="676" y="799"/>
                    <a:pt x="672" y="809"/>
                    <a:pt x="666" y="818"/>
                  </a:cubicBezTo>
                  <a:cubicBezTo>
                    <a:pt x="660" y="827"/>
                    <a:pt x="651" y="832"/>
                    <a:pt x="638" y="832"/>
                  </a:cubicBezTo>
                  <a:cubicBezTo>
                    <a:pt x="632" y="832"/>
                    <a:pt x="626" y="832"/>
                    <a:pt x="620" y="831"/>
                  </a:cubicBezTo>
                  <a:cubicBezTo>
                    <a:pt x="616" y="831"/>
                    <a:pt x="612" y="830"/>
                    <a:pt x="608" y="829"/>
                  </a:cubicBezTo>
                  <a:cubicBezTo>
                    <a:pt x="604" y="828"/>
                    <a:pt x="601" y="827"/>
                    <a:pt x="598" y="826"/>
                  </a:cubicBezTo>
                  <a:cubicBezTo>
                    <a:pt x="584" y="821"/>
                    <a:pt x="571" y="816"/>
                    <a:pt x="558" y="810"/>
                  </a:cubicBezTo>
                  <a:close/>
                </a:path>
              </a:pathLst>
            </a:custGeom>
            <a:grpFill/>
            <a:ln w="9525">
              <a:solidFill>
                <a:srgbClr val="EADAC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400" dirty="0">
                <a:solidFill>
                  <a:schemeClr val="bg1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sym typeface="思源黑体 Medium" panose="020B0600000000000000" pitchFamily="34" charset="-122"/>
              </a:endParaRPr>
            </a:p>
          </p:txBody>
        </p:sp>
        <p:sp>
          <p:nvSpPr>
            <p:cNvPr id="45" name="Freeform 7"/>
            <p:cNvSpPr>
              <a:spLocks noEditPoints="1"/>
            </p:cNvSpPr>
            <p:nvPr/>
          </p:nvSpPr>
          <p:spPr bwMode="auto">
            <a:xfrm>
              <a:off x="3275012" y="2168525"/>
              <a:ext cx="3154363" cy="1970088"/>
            </a:xfrm>
            <a:custGeom>
              <a:avLst/>
              <a:gdLst/>
              <a:ahLst/>
              <a:cxnLst>
                <a:cxn ang="0">
                  <a:pos x="0" y="121"/>
                </a:cxn>
                <a:cxn ang="0">
                  <a:pos x="19" y="106"/>
                </a:cxn>
                <a:cxn ang="0">
                  <a:pos x="547" y="106"/>
                </a:cxn>
                <a:cxn ang="0">
                  <a:pos x="563" y="121"/>
                </a:cxn>
                <a:cxn ang="0">
                  <a:pos x="0" y="121"/>
                </a:cxn>
                <a:cxn ang="0">
                  <a:pos x="1380" y="842"/>
                </a:cxn>
                <a:cxn ang="0">
                  <a:pos x="1370" y="853"/>
                </a:cxn>
                <a:cxn ang="0">
                  <a:pos x="1342" y="867"/>
                </a:cxn>
                <a:cxn ang="0">
                  <a:pos x="1315" y="869"/>
                </a:cxn>
                <a:cxn ang="0">
                  <a:pos x="1303" y="867"/>
                </a:cxn>
                <a:cxn ang="0">
                  <a:pos x="1250" y="854"/>
                </a:cxn>
                <a:cxn ang="0">
                  <a:pos x="1195" y="829"/>
                </a:cxn>
                <a:cxn ang="0">
                  <a:pos x="1080" y="760"/>
                </a:cxn>
                <a:cxn ang="0">
                  <a:pos x="1045" y="736"/>
                </a:cxn>
                <a:cxn ang="0">
                  <a:pos x="1028" y="723"/>
                </a:cxn>
                <a:cxn ang="0">
                  <a:pos x="638" y="401"/>
                </a:cxn>
                <a:cxn ang="0">
                  <a:pos x="480" y="251"/>
                </a:cxn>
                <a:cxn ang="0">
                  <a:pos x="465" y="238"/>
                </a:cxn>
                <a:cxn ang="0">
                  <a:pos x="489" y="210"/>
                </a:cxn>
                <a:cxn ang="0">
                  <a:pos x="1044" y="691"/>
                </a:cxn>
                <a:cxn ang="0">
                  <a:pos x="1119" y="745"/>
                </a:cxn>
                <a:cxn ang="0">
                  <a:pos x="1195" y="793"/>
                </a:cxn>
                <a:cxn ang="0">
                  <a:pos x="1235" y="814"/>
                </a:cxn>
                <a:cxn ang="0">
                  <a:pos x="1253" y="823"/>
                </a:cxn>
                <a:cxn ang="0">
                  <a:pos x="1293" y="839"/>
                </a:cxn>
                <a:cxn ang="0">
                  <a:pos x="1303" y="842"/>
                </a:cxn>
                <a:cxn ang="0">
                  <a:pos x="1315" y="844"/>
                </a:cxn>
                <a:cxn ang="0">
                  <a:pos x="1333" y="845"/>
                </a:cxn>
                <a:cxn ang="0">
                  <a:pos x="1361" y="831"/>
                </a:cxn>
                <a:cxn ang="0">
                  <a:pos x="1374" y="801"/>
                </a:cxn>
                <a:cxn ang="0">
                  <a:pos x="1370" y="758"/>
                </a:cxn>
                <a:cxn ang="0">
                  <a:pos x="1345" y="695"/>
                </a:cxn>
                <a:cxn ang="0">
                  <a:pos x="1333" y="674"/>
                </a:cxn>
                <a:cxn ang="0">
                  <a:pos x="1303" y="626"/>
                </a:cxn>
                <a:cxn ang="0">
                  <a:pos x="1240" y="543"/>
                </a:cxn>
                <a:cxn ang="0">
                  <a:pos x="725" y="39"/>
                </a:cxn>
                <a:cxn ang="0">
                  <a:pos x="695" y="13"/>
                </a:cxn>
                <a:cxn ang="0">
                  <a:pos x="682" y="0"/>
                </a:cxn>
                <a:cxn ang="0">
                  <a:pos x="728" y="39"/>
                </a:cxn>
                <a:cxn ang="0">
                  <a:pos x="945" y="234"/>
                </a:cxn>
                <a:cxn ang="0">
                  <a:pos x="1247" y="543"/>
                </a:cxn>
                <a:cxn ang="0">
                  <a:pos x="1303" y="613"/>
                </a:cxn>
                <a:cxn ang="0">
                  <a:pos x="1344" y="674"/>
                </a:cxn>
                <a:cxn ang="0">
                  <a:pos x="1356" y="695"/>
                </a:cxn>
                <a:cxn ang="0">
                  <a:pos x="1384" y="758"/>
                </a:cxn>
                <a:cxn ang="0">
                  <a:pos x="1392" y="793"/>
                </a:cxn>
                <a:cxn ang="0">
                  <a:pos x="1392" y="792"/>
                </a:cxn>
                <a:cxn ang="0">
                  <a:pos x="1380" y="842"/>
                </a:cxn>
              </a:cxnLst>
              <a:rect l="0" t="0" r="r" b="b"/>
              <a:pathLst>
                <a:path w="1394" h="869">
                  <a:moveTo>
                    <a:pt x="0" y="121"/>
                  </a:moveTo>
                  <a:cubicBezTo>
                    <a:pt x="19" y="106"/>
                    <a:pt x="19" y="106"/>
                    <a:pt x="19" y="106"/>
                  </a:cubicBezTo>
                  <a:cubicBezTo>
                    <a:pt x="547" y="106"/>
                    <a:pt x="547" y="106"/>
                    <a:pt x="547" y="106"/>
                  </a:cubicBezTo>
                  <a:cubicBezTo>
                    <a:pt x="563" y="121"/>
                    <a:pt x="563" y="121"/>
                    <a:pt x="563" y="121"/>
                  </a:cubicBezTo>
                  <a:lnTo>
                    <a:pt x="0" y="121"/>
                  </a:lnTo>
                  <a:close/>
                  <a:moveTo>
                    <a:pt x="1380" y="842"/>
                  </a:moveTo>
                  <a:cubicBezTo>
                    <a:pt x="1377" y="846"/>
                    <a:pt x="1374" y="850"/>
                    <a:pt x="1370" y="853"/>
                  </a:cubicBezTo>
                  <a:cubicBezTo>
                    <a:pt x="1362" y="860"/>
                    <a:pt x="1353" y="864"/>
                    <a:pt x="1342" y="867"/>
                  </a:cubicBezTo>
                  <a:cubicBezTo>
                    <a:pt x="1334" y="868"/>
                    <a:pt x="1325" y="869"/>
                    <a:pt x="1315" y="869"/>
                  </a:cubicBezTo>
                  <a:cubicBezTo>
                    <a:pt x="1311" y="868"/>
                    <a:pt x="1307" y="868"/>
                    <a:pt x="1303" y="867"/>
                  </a:cubicBezTo>
                  <a:cubicBezTo>
                    <a:pt x="1287" y="865"/>
                    <a:pt x="1269" y="861"/>
                    <a:pt x="1250" y="854"/>
                  </a:cubicBezTo>
                  <a:cubicBezTo>
                    <a:pt x="1233" y="847"/>
                    <a:pt x="1215" y="839"/>
                    <a:pt x="1195" y="829"/>
                  </a:cubicBezTo>
                  <a:cubicBezTo>
                    <a:pt x="1161" y="812"/>
                    <a:pt x="1123" y="789"/>
                    <a:pt x="1080" y="760"/>
                  </a:cubicBezTo>
                  <a:cubicBezTo>
                    <a:pt x="1069" y="752"/>
                    <a:pt x="1057" y="744"/>
                    <a:pt x="1045" y="736"/>
                  </a:cubicBezTo>
                  <a:cubicBezTo>
                    <a:pt x="1028" y="723"/>
                    <a:pt x="1028" y="723"/>
                    <a:pt x="1028" y="723"/>
                  </a:cubicBezTo>
                  <a:cubicBezTo>
                    <a:pt x="638" y="401"/>
                    <a:pt x="638" y="401"/>
                    <a:pt x="638" y="401"/>
                  </a:cubicBezTo>
                  <a:cubicBezTo>
                    <a:pt x="588" y="354"/>
                    <a:pt x="535" y="304"/>
                    <a:pt x="480" y="251"/>
                  </a:cubicBezTo>
                  <a:cubicBezTo>
                    <a:pt x="474" y="246"/>
                    <a:pt x="470" y="242"/>
                    <a:pt x="465" y="238"/>
                  </a:cubicBezTo>
                  <a:cubicBezTo>
                    <a:pt x="489" y="210"/>
                    <a:pt x="489" y="210"/>
                    <a:pt x="489" y="210"/>
                  </a:cubicBezTo>
                  <a:cubicBezTo>
                    <a:pt x="716" y="425"/>
                    <a:pt x="901" y="585"/>
                    <a:pt x="1044" y="691"/>
                  </a:cubicBezTo>
                  <a:cubicBezTo>
                    <a:pt x="1071" y="711"/>
                    <a:pt x="1095" y="729"/>
                    <a:pt x="1119" y="745"/>
                  </a:cubicBezTo>
                  <a:cubicBezTo>
                    <a:pt x="1146" y="763"/>
                    <a:pt x="1172" y="779"/>
                    <a:pt x="1195" y="793"/>
                  </a:cubicBezTo>
                  <a:cubicBezTo>
                    <a:pt x="1209" y="801"/>
                    <a:pt x="1223" y="808"/>
                    <a:pt x="1235" y="814"/>
                  </a:cubicBezTo>
                  <a:cubicBezTo>
                    <a:pt x="1241" y="817"/>
                    <a:pt x="1247" y="820"/>
                    <a:pt x="1253" y="823"/>
                  </a:cubicBezTo>
                  <a:cubicBezTo>
                    <a:pt x="1266" y="829"/>
                    <a:pt x="1279" y="834"/>
                    <a:pt x="1293" y="839"/>
                  </a:cubicBezTo>
                  <a:cubicBezTo>
                    <a:pt x="1296" y="840"/>
                    <a:pt x="1299" y="841"/>
                    <a:pt x="1303" y="842"/>
                  </a:cubicBezTo>
                  <a:cubicBezTo>
                    <a:pt x="1307" y="843"/>
                    <a:pt x="1311" y="844"/>
                    <a:pt x="1315" y="844"/>
                  </a:cubicBezTo>
                  <a:cubicBezTo>
                    <a:pt x="1321" y="845"/>
                    <a:pt x="1327" y="845"/>
                    <a:pt x="1333" y="845"/>
                  </a:cubicBezTo>
                  <a:cubicBezTo>
                    <a:pt x="1346" y="845"/>
                    <a:pt x="1355" y="840"/>
                    <a:pt x="1361" y="831"/>
                  </a:cubicBezTo>
                  <a:cubicBezTo>
                    <a:pt x="1367" y="822"/>
                    <a:pt x="1371" y="812"/>
                    <a:pt x="1374" y="801"/>
                  </a:cubicBezTo>
                  <a:cubicBezTo>
                    <a:pt x="1376" y="790"/>
                    <a:pt x="1375" y="776"/>
                    <a:pt x="1370" y="758"/>
                  </a:cubicBezTo>
                  <a:cubicBezTo>
                    <a:pt x="1365" y="739"/>
                    <a:pt x="1357" y="718"/>
                    <a:pt x="1345" y="695"/>
                  </a:cubicBezTo>
                  <a:cubicBezTo>
                    <a:pt x="1341" y="688"/>
                    <a:pt x="1338" y="681"/>
                    <a:pt x="1333" y="674"/>
                  </a:cubicBezTo>
                  <a:cubicBezTo>
                    <a:pt x="1325" y="659"/>
                    <a:pt x="1314" y="643"/>
                    <a:pt x="1303" y="626"/>
                  </a:cubicBezTo>
                  <a:cubicBezTo>
                    <a:pt x="1285" y="600"/>
                    <a:pt x="1264" y="572"/>
                    <a:pt x="1240" y="543"/>
                  </a:cubicBezTo>
                  <a:cubicBezTo>
                    <a:pt x="1132" y="412"/>
                    <a:pt x="961" y="244"/>
                    <a:pt x="725" y="39"/>
                  </a:cubicBezTo>
                  <a:cubicBezTo>
                    <a:pt x="715" y="30"/>
                    <a:pt x="705" y="22"/>
                    <a:pt x="695" y="13"/>
                  </a:cubicBezTo>
                  <a:cubicBezTo>
                    <a:pt x="691" y="9"/>
                    <a:pt x="686" y="4"/>
                    <a:pt x="682" y="0"/>
                  </a:cubicBezTo>
                  <a:cubicBezTo>
                    <a:pt x="698" y="13"/>
                    <a:pt x="713" y="26"/>
                    <a:pt x="728" y="39"/>
                  </a:cubicBezTo>
                  <a:cubicBezTo>
                    <a:pt x="808" y="108"/>
                    <a:pt x="880" y="173"/>
                    <a:pt x="945" y="234"/>
                  </a:cubicBezTo>
                  <a:cubicBezTo>
                    <a:pt x="1073" y="353"/>
                    <a:pt x="1174" y="456"/>
                    <a:pt x="1247" y="543"/>
                  </a:cubicBezTo>
                  <a:cubicBezTo>
                    <a:pt x="1268" y="568"/>
                    <a:pt x="1286" y="591"/>
                    <a:pt x="1303" y="613"/>
                  </a:cubicBezTo>
                  <a:cubicBezTo>
                    <a:pt x="1318" y="635"/>
                    <a:pt x="1332" y="655"/>
                    <a:pt x="1344" y="674"/>
                  </a:cubicBezTo>
                  <a:cubicBezTo>
                    <a:pt x="1348" y="681"/>
                    <a:pt x="1352" y="688"/>
                    <a:pt x="1356" y="695"/>
                  </a:cubicBezTo>
                  <a:cubicBezTo>
                    <a:pt x="1368" y="718"/>
                    <a:pt x="1378" y="739"/>
                    <a:pt x="1384" y="758"/>
                  </a:cubicBezTo>
                  <a:cubicBezTo>
                    <a:pt x="1388" y="772"/>
                    <a:pt x="1391" y="783"/>
                    <a:pt x="1392" y="793"/>
                  </a:cubicBezTo>
                  <a:cubicBezTo>
                    <a:pt x="1392" y="792"/>
                    <a:pt x="1392" y="792"/>
                    <a:pt x="1392" y="792"/>
                  </a:cubicBezTo>
                  <a:cubicBezTo>
                    <a:pt x="1394" y="808"/>
                    <a:pt x="1390" y="825"/>
                    <a:pt x="1380" y="842"/>
                  </a:cubicBezTo>
                  <a:close/>
                </a:path>
              </a:pathLst>
            </a:custGeom>
            <a:grpFill/>
            <a:ln w="9525">
              <a:solidFill>
                <a:srgbClr val="EADACC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400" dirty="0">
                <a:solidFill>
                  <a:schemeClr val="bg1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sym typeface="思源黑体 Medium" panose="020B0600000000000000" pitchFamily="34" charset="-122"/>
              </a:endParaRPr>
            </a:p>
          </p:txBody>
        </p:sp>
      </p:grpSp>
      <p:grpSp>
        <p:nvGrpSpPr>
          <p:cNvPr id="31" name="Group 16"/>
          <p:cNvGrpSpPr/>
          <p:nvPr/>
        </p:nvGrpSpPr>
        <p:grpSpPr>
          <a:xfrm flipV="1">
            <a:off x="4736217" y="1598181"/>
            <a:ext cx="1369265" cy="1030221"/>
            <a:chOff x="3275012" y="2168525"/>
            <a:chExt cx="3154363" cy="2373313"/>
          </a:xfrm>
          <a:solidFill>
            <a:srgbClr val="FADED8"/>
          </a:solidFill>
        </p:grpSpPr>
        <p:sp>
          <p:nvSpPr>
            <p:cNvPr id="38" name="Freeform 5"/>
            <p:cNvSpPr/>
            <p:nvPr/>
          </p:nvSpPr>
          <p:spPr bwMode="auto">
            <a:xfrm>
              <a:off x="3275012" y="2443163"/>
              <a:ext cx="3122613" cy="2098675"/>
            </a:xfrm>
            <a:custGeom>
              <a:avLst/>
              <a:gdLst/>
              <a:ahLst/>
              <a:cxnLst>
                <a:cxn ang="0">
                  <a:pos x="1380" y="721"/>
                </a:cxn>
                <a:cxn ang="0">
                  <a:pos x="1375" y="732"/>
                </a:cxn>
                <a:cxn ang="0">
                  <a:pos x="1339" y="790"/>
                </a:cxn>
                <a:cxn ang="0">
                  <a:pos x="1319" y="816"/>
                </a:cxn>
                <a:cxn ang="0">
                  <a:pos x="1303" y="834"/>
                </a:cxn>
                <a:cxn ang="0">
                  <a:pos x="1238" y="889"/>
                </a:cxn>
                <a:cxn ang="0">
                  <a:pos x="1223" y="899"/>
                </a:cxn>
                <a:cxn ang="0">
                  <a:pos x="1080" y="921"/>
                </a:cxn>
                <a:cxn ang="0">
                  <a:pos x="1044" y="916"/>
                </a:cxn>
                <a:cxn ang="0">
                  <a:pos x="786" y="819"/>
                </a:cxn>
                <a:cxn ang="0">
                  <a:pos x="416" y="587"/>
                </a:cxn>
                <a:cxn ang="0">
                  <a:pos x="269" y="477"/>
                </a:cxn>
                <a:cxn ang="0">
                  <a:pos x="219" y="437"/>
                </a:cxn>
                <a:cxn ang="0">
                  <a:pos x="203" y="425"/>
                </a:cxn>
                <a:cxn ang="0">
                  <a:pos x="203" y="426"/>
                </a:cxn>
                <a:cxn ang="0">
                  <a:pos x="106" y="540"/>
                </a:cxn>
                <a:cxn ang="0">
                  <a:pos x="0" y="0"/>
                </a:cxn>
                <a:cxn ang="0">
                  <a:pos x="563" y="0"/>
                </a:cxn>
                <a:cxn ang="0">
                  <a:pos x="489" y="89"/>
                </a:cxn>
                <a:cxn ang="0">
                  <a:pos x="465" y="117"/>
                </a:cxn>
                <a:cxn ang="0">
                  <a:pos x="480" y="130"/>
                </a:cxn>
                <a:cxn ang="0">
                  <a:pos x="638" y="280"/>
                </a:cxn>
                <a:cxn ang="0">
                  <a:pos x="1028" y="602"/>
                </a:cxn>
                <a:cxn ang="0">
                  <a:pos x="1045" y="615"/>
                </a:cxn>
                <a:cxn ang="0">
                  <a:pos x="1080" y="639"/>
                </a:cxn>
                <a:cxn ang="0">
                  <a:pos x="1195" y="708"/>
                </a:cxn>
                <a:cxn ang="0">
                  <a:pos x="1250" y="733"/>
                </a:cxn>
                <a:cxn ang="0">
                  <a:pos x="1303" y="746"/>
                </a:cxn>
                <a:cxn ang="0">
                  <a:pos x="1315" y="748"/>
                </a:cxn>
                <a:cxn ang="0">
                  <a:pos x="1342" y="746"/>
                </a:cxn>
                <a:cxn ang="0">
                  <a:pos x="1370" y="732"/>
                </a:cxn>
                <a:cxn ang="0">
                  <a:pos x="1380" y="721"/>
                </a:cxn>
              </a:cxnLst>
              <a:rect l="0" t="0" r="r" b="b"/>
              <a:pathLst>
                <a:path w="1380" h="926">
                  <a:moveTo>
                    <a:pt x="1380" y="721"/>
                  </a:moveTo>
                  <a:cubicBezTo>
                    <a:pt x="1379" y="724"/>
                    <a:pt x="1377" y="728"/>
                    <a:pt x="1375" y="732"/>
                  </a:cubicBezTo>
                  <a:cubicBezTo>
                    <a:pt x="1364" y="752"/>
                    <a:pt x="1352" y="772"/>
                    <a:pt x="1339" y="790"/>
                  </a:cubicBezTo>
                  <a:cubicBezTo>
                    <a:pt x="1333" y="799"/>
                    <a:pt x="1326" y="807"/>
                    <a:pt x="1319" y="816"/>
                  </a:cubicBezTo>
                  <a:cubicBezTo>
                    <a:pt x="1314" y="822"/>
                    <a:pt x="1308" y="828"/>
                    <a:pt x="1303" y="834"/>
                  </a:cubicBezTo>
                  <a:cubicBezTo>
                    <a:pt x="1283" y="854"/>
                    <a:pt x="1261" y="873"/>
                    <a:pt x="1238" y="889"/>
                  </a:cubicBezTo>
                  <a:cubicBezTo>
                    <a:pt x="1233" y="893"/>
                    <a:pt x="1228" y="896"/>
                    <a:pt x="1223" y="899"/>
                  </a:cubicBezTo>
                  <a:cubicBezTo>
                    <a:pt x="1185" y="919"/>
                    <a:pt x="1137" y="926"/>
                    <a:pt x="1080" y="921"/>
                  </a:cubicBezTo>
                  <a:cubicBezTo>
                    <a:pt x="1068" y="920"/>
                    <a:pt x="1056" y="918"/>
                    <a:pt x="1044" y="916"/>
                  </a:cubicBezTo>
                  <a:cubicBezTo>
                    <a:pt x="971" y="903"/>
                    <a:pt x="884" y="871"/>
                    <a:pt x="786" y="819"/>
                  </a:cubicBezTo>
                  <a:cubicBezTo>
                    <a:pt x="416" y="587"/>
                    <a:pt x="416" y="587"/>
                    <a:pt x="416" y="587"/>
                  </a:cubicBezTo>
                  <a:cubicBezTo>
                    <a:pt x="269" y="477"/>
                    <a:pt x="269" y="477"/>
                    <a:pt x="269" y="477"/>
                  </a:cubicBezTo>
                  <a:cubicBezTo>
                    <a:pt x="253" y="464"/>
                    <a:pt x="236" y="451"/>
                    <a:pt x="219" y="437"/>
                  </a:cubicBezTo>
                  <a:cubicBezTo>
                    <a:pt x="213" y="433"/>
                    <a:pt x="208" y="429"/>
                    <a:pt x="203" y="425"/>
                  </a:cubicBezTo>
                  <a:cubicBezTo>
                    <a:pt x="203" y="426"/>
                    <a:pt x="203" y="426"/>
                    <a:pt x="203" y="426"/>
                  </a:cubicBezTo>
                  <a:cubicBezTo>
                    <a:pt x="106" y="540"/>
                    <a:pt x="106" y="540"/>
                    <a:pt x="106" y="5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3" y="0"/>
                    <a:pt x="563" y="0"/>
                    <a:pt x="563" y="0"/>
                  </a:cubicBezTo>
                  <a:cubicBezTo>
                    <a:pt x="489" y="89"/>
                    <a:pt x="489" y="89"/>
                    <a:pt x="489" y="89"/>
                  </a:cubicBezTo>
                  <a:cubicBezTo>
                    <a:pt x="465" y="117"/>
                    <a:pt x="465" y="117"/>
                    <a:pt x="465" y="117"/>
                  </a:cubicBezTo>
                  <a:cubicBezTo>
                    <a:pt x="470" y="121"/>
                    <a:pt x="474" y="125"/>
                    <a:pt x="480" y="130"/>
                  </a:cubicBezTo>
                  <a:cubicBezTo>
                    <a:pt x="535" y="183"/>
                    <a:pt x="588" y="233"/>
                    <a:pt x="638" y="280"/>
                  </a:cubicBezTo>
                  <a:cubicBezTo>
                    <a:pt x="1028" y="602"/>
                    <a:pt x="1028" y="602"/>
                    <a:pt x="1028" y="602"/>
                  </a:cubicBezTo>
                  <a:cubicBezTo>
                    <a:pt x="1045" y="615"/>
                    <a:pt x="1045" y="615"/>
                    <a:pt x="1045" y="615"/>
                  </a:cubicBezTo>
                  <a:cubicBezTo>
                    <a:pt x="1057" y="623"/>
                    <a:pt x="1069" y="631"/>
                    <a:pt x="1080" y="639"/>
                  </a:cubicBezTo>
                  <a:cubicBezTo>
                    <a:pt x="1123" y="668"/>
                    <a:pt x="1161" y="691"/>
                    <a:pt x="1195" y="708"/>
                  </a:cubicBezTo>
                  <a:cubicBezTo>
                    <a:pt x="1215" y="718"/>
                    <a:pt x="1233" y="726"/>
                    <a:pt x="1250" y="733"/>
                  </a:cubicBezTo>
                  <a:cubicBezTo>
                    <a:pt x="1269" y="740"/>
                    <a:pt x="1287" y="744"/>
                    <a:pt x="1303" y="746"/>
                  </a:cubicBezTo>
                  <a:cubicBezTo>
                    <a:pt x="1307" y="747"/>
                    <a:pt x="1311" y="747"/>
                    <a:pt x="1315" y="748"/>
                  </a:cubicBezTo>
                  <a:cubicBezTo>
                    <a:pt x="1325" y="748"/>
                    <a:pt x="1334" y="747"/>
                    <a:pt x="1342" y="746"/>
                  </a:cubicBezTo>
                  <a:cubicBezTo>
                    <a:pt x="1353" y="743"/>
                    <a:pt x="1362" y="739"/>
                    <a:pt x="1370" y="732"/>
                  </a:cubicBezTo>
                  <a:cubicBezTo>
                    <a:pt x="1374" y="729"/>
                    <a:pt x="1377" y="725"/>
                    <a:pt x="1380" y="721"/>
                  </a:cubicBezTo>
                  <a:close/>
                </a:path>
              </a:pathLst>
            </a:custGeom>
            <a:grpFill/>
            <a:ln w="9525">
              <a:solidFill>
                <a:srgbClr val="F5E5E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400" dirty="0">
                <a:solidFill>
                  <a:schemeClr val="bg1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sym typeface="思源黑体 Medium" panose="020B0600000000000000" pitchFamily="34" charset="-122"/>
              </a:endParaRPr>
            </a:p>
          </p:txBody>
        </p:sp>
        <p:sp>
          <p:nvSpPr>
            <p:cNvPr id="39" name="Freeform 6"/>
            <p:cNvSpPr/>
            <p:nvPr/>
          </p:nvSpPr>
          <p:spPr bwMode="auto">
            <a:xfrm>
              <a:off x="4848225" y="2198688"/>
              <a:ext cx="1541463" cy="1885950"/>
            </a:xfrm>
            <a:custGeom>
              <a:avLst/>
              <a:gdLst/>
              <a:ahLst/>
              <a:cxnLst>
                <a:cxn ang="0">
                  <a:pos x="558" y="810"/>
                </a:cxn>
                <a:cxn ang="0">
                  <a:pos x="514" y="661"/>
                </a:cxn>
                <a:cxn ang="0">
                  <a:pos x="500" y="634"/>
                </a:cxn>
                <a:cxn ang="0">
                  <a:pos x="24" y="26"/>
                </a:cxn>
                <a:cxn ang="0">
                  <a:pos x="0" y="0"/>
                </a:cxn>
                <a:cxn ang="0">
                  <a:pos x="30" y="26"/>
                </a:cxn>
                <a:cxn ang="0">
                  <a:pos x="545" y="530"/>
                </a:cxn>
                <a:cxn ang="0">
                  <a:pos x="608" y="613"/>
                </a:cxn>
                <a:cxn ang="0">
                  <a:pos x="638" y="661"/>
                </a:cxn>
                <a:cxn ang="0">
                  <a:pos x="650" y="682"/>
                </a:cxn>
                <a:cxn ang="0">
                  <a:pos x="675" y="745"/>
                </a:cxn>
                <a:cxn ang="0">
                  <a:pos x="679" y="788"/>
                </a:cxn>
                <a:cxn ang="0">
                  <a:pos x="666" y="818"/>
                </a:cxn>
                <a:cxn ang="0">
                  <a:pos x="638" y="832"/>
                </a:cxn>
                <a:cxn ang="0">
                  <a:pos x="620" y="831"/>
                </a:cxn>
                <a:cxn ang="0">
                  <a:pos x="608" y="829"/>
                </a:cxn>
                <a:cxn ang="0">
                  <a:pos x="598" y="826"/>
                </a:cxn>
                <a:cxn ang="0">
                  <a:pos x="558" y="810"/>
                </a:cxn>
              </a:cxnLst>
              <a:rect l="0" t="0" r="r" b="b"/>
              <a:pathLst>
                <a:path w="681" h="832">
                  <a:moveTo>
                    <a:pt x="558" y="810"/>
                  </a:moveTo>
                  <a:cubicBezTo>
                    <a:pt x="558" y="770"/>
                    <a:pt x="543" y="721"/>
                    <a:pt x="514" y="661"/>
                  </a:cubicBezTo>
                  <a:cubicBezTo>
                    <a:pt x="510" y="652"/>
                    <a:pt x="505" y="643"/>
                    <a:pt x="500" y="634"/>
                  </a:cubicBezTo>
                  <a:cubicBezTo>
                    <a:pt x="422" y="486"/>
                    <a:pt x="263" y="284"/>
                    <a:pt x="24" y="26"/>
                  </a:cubicBezTo>
                  <a:cubicBezTo>
                    <a:pt x="16" y="17"/>
                    <a:pt x="8" y="9"/>
                    <a:pt x="0" y="0"/>
                  </a:cubicBezTo>
                  <a:cubicBezTo>
                    <a:pt x="10" y="9"/>
                    <a:pt x="20" y="17"/>
                    <a:pt x="30" y="26"/>
                  </a:cubicBezTo>
                  <a:cubicBezTo>
                    <a:pt x="266" y="231"/>
                    <a:pt x="437" y="399"/>
                    <a:pt x="545" y="530"/>
                  </a:cubicBezTo>
                  <a:cubicBezTo>
                    <a:pt x="569" y="559"/>
                    <a:pt x="590" y="587"/>
                    <a:pt x="608" y="613"/>
                  </a:cubicBezTo>
                  <a:cubicBezTo>
                    <a:pt x="619" y="630"/>
                    <a:pt x="630" y="646"/>
                    <a:pt x="638" y="661"/>
                  </a:cubicBezTo>
                  <a:cubicBezTo>
                    <a:pt x="643" y="668"/>
                    <a:pt x="646" y="675"/>
                    <a:pt x="650" y="682"/>
                  </a:cubicBezTo>
                  <a:cubicBezTo>
                    <a:pt x="662" y="705"/>
                    <a:pt x="670" y="726"/>
                    <a:pt x="675" y="745"/>
                  </a:cubicBezTo>
                  <a:cubicBezTo>
                    <a:pt x="680" y="763"/>
                    <a:pt x="681" y="777"/>
                    <a:pt x="679" y="788"/>
                  </a:cubicBezTo>
                  <a:cubicBezTo>
                    <a:pt x="676" y="799"/>
                    <a:pt x="672" y="809"/>
                    <a:pt x="666" y="818"/>
                  </a:cubicBezTo>
                  <a:cubicBezTo>
                    <a:pt x="660" y="827"/>
                    <a:pt x="651" y="832"/>
                    <a:pt x="638" y="832"/>
                  </a:cubicBezTo>
                  <a:cubicBezTo>
                    <a:pt x="632" y="832"/>
                    <a:pt x="626" y="832"/>
                    <a:pt x="620" y="831"/>
                  </a:cubicBezTo>
                  <a:cubicBezTo>
                    <a:pt x="616" y="831"/>
                    <a:pt x="612" y="830"/>
                    <a:pt x="608" y="829"/>
                  </a:cubicBezTo>
                  <a:cubicBezTo>
                    <a:pt x="604" y="828"/>
                    <a:pt x="601" y="827"/>
                    <a:pt x="598" y="826"/>
                  </a:cubicBezTo>
                  <a:cubicBezTo>
                    <a:pt x="584" y="821"/>
                    <a:pt x="571" y="816"/>
                    <a:pt x="558" y="810"/>
                  </a:cubicBezTo>
                  <a:close/>
                </a:path>
              </a:pathLst>
            </a:custGeom>
            <a:grpFill/>
            <a:ln w="9525">
              <a:solidFill>
                <a:srgbClr val="F5E5E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400" dirty="0">
                <a:solidFill>
                  <a:schemeClr val="bg1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sym typeface="思源黑体 Medium" panose="020B0600000000000000" pitchFamily="34" charset="-122"/>
              </a:endParaRPr>
            </a:p>
          </p:txBody>
        </p:sp>
        <p:sp>
          <p:nvSpPr>
            <p:cNvPr id="40" name="Freeform 7"/>
            <p:cNvSpPr>
              <a:spLocks noEditPoints="1"/>
            </p:cNvSpPr>
            <p:nvPr/>
          </p:nvSpPr>
          <p:spPr bwMode="auto">
            <a:xfrm>
              <a:off x="3275012" y="2168525"/>
              <a:ext cx="3154363" cy="1970088"/>
            </a:xfrm>
            <a:custGeom>
              <a:avLst/>
              <a:gdLst/>
              <a:ahLst/>
              <a:cxnLst>
                <a:cxn ang="0">
                  <a:pos x="0" y="121"/>
                </a:cxn>
                <a:cxn ang="0">
                  <a:pos x="19" y="106"/>
                </a:cxn>
                <a:cxn ang="0">
                  <a:pos x="547" y="106"/>
                </a:cxn>
                <a:cxn ang="0">
                  <a:pos x="563" y="121"/>
                </a:cxn>
                <a:cxn ang="0">
                  <a:pos x="0" y="121"/>
                </a:cxn>
                <a:cxn ang="0">
                  <a:pos x="1380" y="842"/>
                </a:cxn>
                <a:cxn ang="0">
                  <a:pos x="1370" y="853"/>
                </a:cxn>
                <a:cxn ang="0">
                  <a:pos x="1342" y="867"/>
                </a:cxn>
                <a:cxn ang="0">
                  <a:pos x="1315" y="869"/>
                </a:cxn>
                <a:cxn ang="0">
                  <a:pos x="1303" y="867"/>
                </a:cxn>
                <a:cxn ang="0">
                  <a:pos x="1250" y="854"/>
                </a:cxn>
                <a:cxn ang="0">
                  <a:pos x="1195" y="829"/>
                </a:cxn>
                <a:cxn ang="0">
                  <a:pos x="1080" y="760"/>
                </a:cxn>
                <a:cxn ang="0">
                  <a:pos x="1045" y="736"/>
                </a:cxn>
                <a:cxn ang="0">
                  <a:pos x="1028" y="723"/>
                </a:cxn>
                <a:cxn ang="0">
                  <a:pos x="638" y="401"/>
                </a:cxn>
                <a:cxn ang="0">
                  <a:pos x="480" y="251"/>
                </a:cxn>
                <a:cxn ang="0">
                  <a:pos x="465" y="238"/>
                </a:cxn>
                <a:cxn ang="0">
                  <a:pos x="489" y="210"/>
                </a:cxn>
                <a:cxn ang="0">
                  <a:pos x="1044" y="691"/>
                </a:cxn>
                <a:cxn ang="0">
                  <a:pos x="1119" y="745"/>
                </a:cxn>
                <a:cxn ang="0">
                  <a:pos x="1195" y="793"/>
                </a:cxn>
                <a:cxn ang="0">
                  <a:pos x="1235" y="814"/>
                </a:cxn>
                <a:cxn ang="0">
                  <a:pos x="1253" y="823"/>
                </a:cxn>
                <a:cxn ang="0">
                  <a:pos x="1293" y="839"/>
                </a:cxn>
                <a:cxn ang="0">
                  <a:pos x="1303" y="842"/>
                </a:cxn>
                <a:cxn ang="0">
                  <a:pos x="1315" y="844"/>
                </a:cxn>
                <a:cxn ang="0">
                  <a:pos x="1333" y="845"/>
                </a:cxn>
                <a:cxn ang="0">
                  <a:pos x="1361" y="831"/>
                </a:cxn>
                <a:cxn ang="0">
                  <a:pos x="1374" y="801"/>
                </a:cxn>
                <a:cxn ang="0">
                  <a:pos x="1370" y="758"/>
                </a:cxn>
                <a:cxn ang="0">
                  <a:pos x="1345" y="695"/>
                </a:cxn>
                <a:cxn ang="0">
                  <a:pos x="1333" y="674"/>
                </a:cxn>
                <a:cxn ang="0">
                  <a:pos x="1303" y="626"/>
                </a:cxn>
                <a:cxn ang="0">
                  <a:pos x="1240" y="543"/>
                </a:cxn>
                <a:cxn ang="0">
                  <a:pos x="725" y="39"/>
                </a:cxn>
                <a:cxn ang="0">
                  <a:pos x="695" y="13"/>
                </a:cxn>
                <a:cxn ang="0">
                  <a:pos x="682" y="0"/>
                </a:cxn>
                <a:cxn ang="0">
                  <a:pos x="728" y="39"/>
                </a:cxn>
                <a:cxn ang="0">
                  <a:pos x="945" y="234"/>
                </a:cxn>
                <a:cxn ang="0">
                  <a:pos x="1247" y="543"/>
                </a:cxn>
                <a:cxn ang="0">
                  <a:pos x="1303" y="613"/>
                </a:cxn>
                <a:cxn ang="0">
                  <a:pos x="1344" y="674"/>
                </a:cxn>
                <a:cxn ang="0">
                  <a:pos x="1356" y="695"/>
                </a:cxn>
                <a:cxn ang="0">
                  <a:pos x="1384" y="758"/>
                </a:cxn>
                <a:cxn ang="0">
                  <a:pos x="1392" y="793"/>
                </a:cxn>
                <a:cxn ang="0">
                  <a:pos x="1392" y="792"/>
                </a:cxn>
                <a:cxn ang="0">
                  <a:pos x="1380" y="842"/>
                </a:cxn>
              </a:cxnLst>
              <a:rect l="0" t="0" r="r" b="b"/>
              <a:pathLst>
                <a:path w="1394" h="869">
                  <a:moveTo>
                    <a:pt x="0" y="121"/>
                  </a:moveTo>
                  <a:cubicBezTo>
                    <a:pt x="19" y="106"/>
                    <a:pt x="19" y="106"/>
                    <a:pt x="19" y="106"/>
                  </a:cubicBezTo>
                  <a:cubicBezTo>
                    <a:pt x="547" y="106"/>
                    <a:pt x="547" y="106"/>
                    <a:pt x="547" y="106"/>
                  </a:cubicBezTo>
                  <a:cubicBezTo>
                    <a:pt x="563" y="121"/>
                    <a:pt x="563" y="121"/>
                    <a:pt x="563" y="121"/>
                  </a:cubicBezTo>
                  <a:lnTo>
                    <a:pt x="0" y="121"/>
                  </a:lnTo>
                  <a:close/>
                  <a:moveTo>
                    <a:pt x="1380" y="842"/>
                  </a:moveTo>
                  <a:cubicBezTo>
                    <a:pt x="1377" y="846"/>
                    <a:pt x="1374" y="850"/>
                    <a:pt x="1370" y="853"/>
                  </a:cubicBezTo>
                  <a:cubicBezTo>
                    <a:pt x="1362" y="860"/>
                    <a:pt x="1353" y="864"/>
                    <a:pt x="1342" y="867"/>
                  </a:cubicBezTo>
                  <a:cubicBezTo>
                    <a:pt x="1334" y="868"/>
                    <a:pt x="1325" y="869"/>
                    <a:pt x="1315" y="869"/>
                  </a:cubicBezTo>
                  <a:cubicBezTo>
                    <a:pt x="1311" y="868"/>
                    <a:pt x="1307" y="868"/>
                    <a:pt x="1303" y="867"/>
                  </a:cubicBezTo>
                  <a:cubicBezTo>
                    <a:pt x="1287" y="865"/>
                    <a:pt x="1269" y="861"/>
                    <a:pt x="1250" y="854"/>
                  </a:cubicBezTo>
                  <a:cubicBezTo>
                    <a:pt x="1233" y="847"/>
                    <a:pt x="1215" y="839"/>
                    <a:pt x="1195" y="829"/>
                  </a:cubicBezTo>
                  <a:cubicBezTo>
                    <a:pt x="1161" y="812"/>
                    <a:pt x="1123" y="789"/>
                    <a:pt x="1080" y="760"/>
                  </a:cubicBezTo>
                  <a:cubicBezTo>
                    <a:pt x="1069" y="752"/>
                    <a:pt x="1057" y="744"/>
                    <a:pt x="1045" y="736"/>
                  </a:cubicBezTo>
                  <a:cubicBezTo>
                    <a:pt x="1028" y="723"/>
                    <a:pt x="1028" y="723"/>
                    <a:pt x="1028" y="723"/>
                  </a:cubicBezTo>
                  <a:cubicBezTo>
                    <a:pt x="638" y="401"/>
                    <a:pt x="638" y="401"/>
                    <a:pt x="638" y="401"/>
                  </a:cubicBezTo>
                  <a:cubicBezTo>
                    <a:pt x="588" y="354"/>
                    <a:pt x="535" y="304"/>
                    <a:pt x="480" y="251"/>
                  </a:cubicBezTo>
                  <a:cubicBezTo>
                    <a:pt x="474" y="246"/>
                    <a:pt x="470" y="242"/>
                    <a:pt x="465" y="238"/>
                  </a:cubicBezTo>
                  <a:cubicBezTo>
                    <a:pt x="489" y="210"/>
                    <a:pt x="489" y="210"/>
                    <a:pt x="489" y="210"/>
                  </a:cubicBezTo>
                  <a:cubicBezTo>
                    <a:pt x="716" y="425"/>
                    <a:pt x="901" y="585"/>
                    <a:pt x="1044" y="691"/>
                  </a:cubicBezTo>
                  <a:cubicBezTo>
                    <a:pt x="1071" y="711"/>
                    <a:pt x="1095" y="729"/>
                    <a:pt x="1119" y="745"/>
                  </a:cubicBezTo>
                  <a:cubicBezTo>
                    <a:pt x="1146" y="763"/>
                    <a:pt x="1172" y="779"/>
                    <a:pt x="1195" y="793"/>
                  </a:cubicBezTo>
                  <a:cubicBezTo>
                    <a:pt x="1209" y="801"/>
                    <a:pt x="1223" y="808"/>
                    <a:pt x="1235" y="814"/>
                  </a:cubicBezTo>
                  <a:cubicBezTo>
                    <a:pt x="1241" y="817"/>
                    <a:pt x="1247" y="820"/>
                    <a:pt x="1253" y="823"/>
                  </a:cubicBezTo>
                  <a:cubicBezTo>
                    <a:pt x="1266" y="829"/>
                    <a:pt x="1279" y="834"/>
                    <a:pt x="1293" y="839"/>
                  </a:cubicBezTo>
                  <a:cubicBezTo>
                    <a:pt x="1296" y="840"/>
                    <a:pt x="1299" y="841"/>
                    <a:pt x="1303" y="842"/>
                  </a:cubicBezTo>
                  <a:cubicBezTo>
                    <a:pt x="1307" y="843"/>
                    <a:pt x="1311" y="844"/>
                    <a:pt x="1315" y="844"/>
                  </a:cubicBezTo>
                  <a:cubicBezTo>
                    <a:pt x="1321" y="845"/>
                    <a:pt x="1327" y="845"/>
                    <a:pt x="1333" y="845"/>
                  </a:cubicBezTo>
                  <a:cubicBezTo>
                    <a:pt x="1346" y="845"/>
                    <a:pt x="1355" y="840"/>
                    <a:pt x="1361" y="831"/>
                  </a:cubicBezTo>
                  <a:cubicBezTo>
                    <a:pt x="1367" y="822"/>
                    <a:pt x="1371" y="812"/>
                    <a:pt x="1374" y="801"/>
                  </a:cubicBezTo>
                  <a:cubicBezTo>
                    <a:pt x="1376" y="790"/>
                    <a:pt x="1375" y="776"/>
                    <a:pt x="1370" y="758"/>
                  </a:cubicBezTo>
                  <a:cubicBezTo>
                    <a:pt x="1365" y="739"/>
                    <a:pt x="1357" y="718"/>
                    <a:pt x="1345" y="695"/>
                  </a:cubicBezTo>
                  <a:cubicBezTo>
                    <a:pt x="1341" y="688"/>
                    <a:pt x="1338" y="681"/>
                    <a:pt x="1333" y="674"/>
                  </a:cubicBezTo>
                  <a:cubicBezTo>
                    <a:pt x="1325" y="659"/>
                    <a:pt x="1314" y="643"/>
                    <a:pt x="1303" y="626"/>
                  </a:cubicBezTo>
                  <a:cubicBezTo>
                    <a:pt x="1285" y="600"/>
                    <a:pt x="1264" y="572"/>
                    <a:pt x="1240" y="543"/>
                  </a:cubicBezTo>
                  <a:cubicBezTo>
                    <a:pt x="1132" y="412"/>
                    <a:pt x="961" y="244"/>
                    <a:pt x="725" y="39"/>
                  </a:cubicBezTo>
                  <a:cubicBezTo>
                    <a:pt x="715" y="30"/>
                    <a:pt x="705" y="22"/>
                    <a:pt x="695" y="13"/>
                  </a:cubicBezTo>
                  <a:cubicBezTo>
                    <a:pt x="691" y="9"/>
                    <a:pt x="686" y="4"/>
                    <a:pt x="682" y="0"/>
                  </a:cubicBezTo>
                  <a:cubicBezTo>
                    <a:pt x="698" y="13"/>
                    <a:pt x="713" y="26"/>
                    <a:pt x="728" y="39"/>
                  </a:cubicBezTo>
                  <a:cubicBezTo>
                    <a:pt x="808" y="108"/>
                    <a:pt x="880" y="173"/>
                    <a:pt x="945" y="234"/>
                  </a:cubicBezTo>
                  <a:cubicBezTo>
                    <a:pt x="1073" y="353"/>
                    <a:pt x="1174" y="456"/>
                    <a:pt x="1247" y="543"/>
                  </a:cubicBezTo>
                  <a:cubicBezTo>
                    <a:pt x="1268" y="568"/>
                    <a:pt x="1286" y="591"/>
                    <a:pt x="1303" y="613"/>
                  </a:cubicBezTo>
                  <a:cubicBezTo>
                    <a:pt x="1318" y="635"/>
                    <a:pt x="1332" y="655"/>
                    <a:pt x="1344" y="674"/>
                  </a:cubicBezTo>
                  <a:cubicBezTo>
                    <a:pt x="1348" y="681"/>
                    <a:pt x="1352" y="688"/>
                    <a:pt x="1356" y="695"/>
                  </a:cubicBezTo>
                  <a:cubicBezTo>
                    <a:pt x="1368" y="718"/>
                    <a:pt x="1378" y="739"/>
                    <a:pt x="1384" y="758"/>
                  </a:cubicBezTo>
                  <a:cubicBezTo>
                    <a:pt x="1388" y="772"/>
                    <a:pt x="1391" y="783"/>
                    <a:pt x="1392" y="793"/>
                  </a:cubicBezTo>
                  <a:cubicBezTo>
                    <a:pt x="1392" y="792"/>
                    <a:pt x="1392" y="792"/>
                    <a:pt x="1392" y="792"/>
                  </a:cubicBezTo>
                  <a:cubicBezTo>
                    <a:pt x="1394" y="808"/>
                    <a:pt x="1390" y="825"/>
                    <a:pt x="1380" y="842"/>
                  </a:cubicBezTo>
                  <a:close/>
                </a:path>
              </a:pathLst>
            </a:custGeom>
            <a:grpFill/>
            <a:ln w="9525">
              <a:solidFill>
                <a:srgbClr val="F5E5E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400" dirty="0">
                <a:solidFill>
                  <a:schemeClr val="bg1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sym typeface="思源黑体 Medium" panose="020B0600000000000000" pitchFamily="34" charset="-122"/>
              </a:endParaRPr>
            </a:p>
          </p:txBody>
        </p:sp>
      </p:grpSp>
      <p:grpSp>
        <p:nvGrpSpPr>
          <p:cNvPr id="32" name="Group 20"/>
          <p:cNvGrpSpPr/>
          <p:nvPr/>
        </p:nvGrpSpPr>
        <p:grpSpPr>
          <a:xfrm flipH="1" flipV="1">
            <a:off x="3038517" y="1611274"/>
            <a:ext cx="1369265" cy="1030221"/>
            <a:chOff x="3275012" y="2168525"/>
            <a:chExt cx="3154363" cy="2373313"/>
          </a:xfrm>
          <a:solidFill>
            <a:srgbClr val="F5E5E2"/>
          </a:solidFill>
        </p:grpSpPr>
        <p:sp>
          <p:nvSpPr>
            <p:cNvPr id="35" name="Freeform 5"/>
            <p:cNvSpPr/>
            <p:nvPr/>
          </p:nvSpPr>
          <p:spPr bwMode="auto">
            <a:xfrm>
              <a:off x="3275012" y="2443164"/>
              <a:ext cx="3122613" cy="2098674"/>
            </a:xfrm>
            <a:custGeom>
              <a:avLst/>
              <a:gdLst/>
              <a:ahLst/>
              <a:cxnLst>
                <a:cxn ang="0">
                  <a:pos x="1380" y="721"/>
                </a:cxn>
                <a:cxn ang="0">
                  <a:pos x="1375" y="732"/>
                </a:cxn>
                <a:cxn ang="0">
                  <a:pos x="1339" y="790"/>
                </a:cxn>
                <a:cxn ang="0">
                  <a:pos x="1319" y="816"/>
                </a:cxn>
                <a:cxn ang="0">
                  <a:pos x="1303" y="834"/>
                </a:cxn>
                <a:cxn ang="0">
                  <a:pos x="1238" y="889"/>
                </a:cxn>
                <a:cxn ang="0">
                  <a:pos x="1223" y="899"/>
                </a:cxn>
                <a:cxn ang="0">
                  <a:pos x="1080" y="921"/>
                </a:cxn>
                <a:cxn ang="0">
                  <a:pos x="1044" y="916"/>
                </a:cxn>
                <a:cxn ang="0">
                  <a:pos x="786" y="819"/>
                </a:cxn>
                <a:cxn ang="0">
                  <a:pos x="416" y="587"/>
                </a:cxn>
                <a:cxn ang="0">
                  <a:pos x="269" y="477"/>
                </a:cxn>
                <a:cxn ang="0">
                  <a:pos x="219" y="437"/>
                </a:cxn>
                <a:cxn ang="0">
                  <a:pos x="203" y="425"/>
                </a:cxn>
                <a:cxn ang="0">
                  <a:pos x="203" y="426"/>
                </a:cxn>
                <a:cxn ang="0">
                  <a:pos x="106" y="540"/>
                </a:cxn>
                <a:cxn ang="0">
                  <a:pos x="0" y="0"/>
                </a:cxn>
                <a:cxn ang="0">
                  <a:pos x="563" y="0"/>
                </a:cxn>
                <a:cxn ang="0">
                  <a:pos x="489" y="89"/>
                </a:cxn>
                <a:cxn ang="0">
                  <a:pos x="465" y="117"/>
                </a:cxn>
                <a:cxn ang="0">
                  <a:pos x="480" y="130"/>
                </a:cxn>
                <a:cxn ang="0">
                  <a:pos x="638" y="280"/>
                </a:cxn>
                <a:cxn ang="0">
                  <a:pos x="1028" y="602"/>
                </a:cxn>
                <a:cxn ang="0">
                  <a:pos x="1045" y="615"/>
                </a:cxn>
                <a:cxn ang="0">
                  <a:pos x="1080" y="639"/>
                </a:cxn>
                <a:cxn ang="0">
                  <a:pos x="1195" y="708"/>
                </a:cxn>
                <a:cxn ang="0">
                  <a:pos x="1250" y="733"/>
                </a:cxn>
                <a:cxn ang="0">
                  <a:pos x="1303" y="746"/>
                </a:cxn>
                <a:cxn ang="0">
                  <a:pos x="1315" y="748"/>
                </a:cxn>
                <a:cxn ang="0">
                  <a:pos x="1342" y="746"/>
                </a:cxn>
                <a:cxn ang="0">
                  <a:pos x="1370" y="732"/>
                </a:cxn>
                <a:cxn ang="0">
                  <a:pos x="1380" y="721"/>
                </a:cxn>
              </a:cxnLst>
              <a:rect l="0" t="0" r="r" b="b"/>
              <a:pathLst>
                <a:path w="1380" h="926">
                  <a:moveTo>
                    <a:pt x="1380" y="721"/>
                  </a:moveTo>
                  <a:cubicBezTo>
                    <a:pt x="1379" y="724"/>
                    <a:pt x="1377" y="728"/>
                    <a:pt x="1375" y="732"/>
                  </a:cubicBezTo>
                  <a:cubicBezTo>
                    <a:pt x="1364" y="752"/>
                    <a:pt x="1352" y="772"/>
                    <a:pt x="1339" y="790"/>
                  </a:cubicBezTo>
                  <a:cubicBezTo>
                    <a:pt x="1333" y="799"/>
                    <a:pt x="1326" y="807"/>
                    <a:pt x="1319" y="816"/>
                  </a:cubicBezTo>
                  <a:cubicBezTo>
                    <a:pt x="1314" y="822"/>
                    <a:pt x="1308" y="828"/>
                    <a:pt x="1303" y="834"/>
                  </a:cubicBezTo>
                  <a:cubicBezTo>
                    <a:pt x="1283" y="854"/>
                    <a:pt x="1261" y="873"/>
                    <a:pt x="1238" y="889"/>
                  </a:cubicBezTo>
                  <a:cubicBezTo>
                    <a:pt x="1233" y="893"/>
                    <a:pt x="1228" y="896"/>
                    <a:pt x="1223" y="899"/>
                  </a:cubicBezTo>
                  <a:cubicBezTo>
                    <a:pt x="1185" y="919"/>
                    <a:pt x="1137" y="926"/>
                    <a:pt x="1080" y="921"/>
                  </a:cubicBezTo>
                  <a:cubicBezTo>
                    <a:pt x="1068" y="920"/>
                    <a:pt x="1056" y="918"/>
                    <a:pt x="1044" y="916"/>
                  </a:cubicBezTo>
                  <a:cubicBezTo>
                    <a:pt x="971" y="903"/>
                    <a:pt x="884" y="871"/>
                    <a:pt x="786" y="819"/>
                  </a:cubicBezTo>
                  <a:cubicBezTo>
                    <a:pt x="416" y="587"/>
                    <a:pt x="416" y="587"/>
                    <a:pt x="416" y="587"/>
                  </a:cubicBezTo>
                  <a:cubicBezTo>
                    <a:pt x="269" y="477"/>
                    <a:pt x="269" y="477"/>
                    <a:pt x="269" y="477"/>
                  </a:cubicBezTo>
                  <a:cubicBezTo>
                    <a:pt x="253" y="464"/>
                    <a:pt x="236" y="451"/>
                    <a:pt x="219" y="437"/>
                  </a:cubicBezTo>
                  <a:cubicBezTo>
                    <a:pt x="213" y="433"/>
                    <a:pt x="208" y="429"/>
                    <a:pt x="203" y="425"/>
                  </a:cubicBezTo>
                  <a:cubicBezTo>
                    <a:pt x="203" y="426"/>
                    <a:pt x="203" y="426"/>
                    <a:pt x="203" y="426"/>
                  </a:cubicBezTo>
                  <a:cubicBezTo>
                    <a:pt x="106" y="540"/>
                    <a:pt x="106" y="540"/>
                    <a:pt x="106" y="54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63" y="0"/>
                    <a:pt x="563" y="0"/>
                    <a:pt x="563" y="0"/>
                  </a:cubicBezTo>
                  <a:cubicBezTo>
                    <a:pt x="489" y="89"/>
                    <a:pt x="489" y="89"/>
                    <a:pt x="489" y="89"/>
                  </a:cubicBezTo>
                  <a:cubicBezTo>
                    <a:pt x="465" y="117"/>
                    <a:pt x="465" y="117"/>
                    <a:pt x="465" y="117"/>
                  </a:cubicBezTo>
                  <a:cubicBezTo>
                    <a:pt x="470" y="121"/>
                    <a:pt x="474" y="125"/>
                    <a:pt x="480" y="130"/>
                  </a:cubicBezTo>
                  <a:cubicBezTo>
                    <a:pt x="535" y="183"/>
                    <a:pt x="588" y="233"/>
                    <a:pt x="638" y="280"/>
                  </a:cubicBezTo>
                  <a:cubicBezTo>
                    <a:pt x="1028" y="602"/>
                    <a:pt x="1028" y="602"/>
                    <a:pt x="1028" y="602"/>
                  </a:cubicBezTo>
                  <a:cubicBezTo>
                    <a:pt x="1045" y="615"/>
                    <a:pt x="1045" y="615"/>
                    <a:pt x="1045" y="615"/>
                  </a:cubicBezTo>
                  <a:cubicBezTo>
                    <a:pt x="1057" y="623"/>
                    <a:pt x="1069" y="631"/>
                    <a:pt x="1080" y="639"/>
                  </a:cubicBezTo>
                  <a:cubicBezTo>
                    <a:pt x="1123" y="668"/>
                    <a:pt x="1161" y="691"/>
                    <a:pt x="1195" y="708"/>
                  </a:cubicBezTo>
                  <a:cubicBezTo>
                    <a:pt x="1215" y="718"/>
                    <a:pt x="1233" y="726"/>
                    <a:pt x="1250" y="733"/>
                  </a:cubicBezTo>
                  <a:cubicBezTo>
                    <a:pt x="1269" y="740"/>
                    <a:pt x="1287" y="744"/>
                    <a:pt x="1303" y="746"/>
                  </a:cubicBezTo>
                  <a:cubicBezTo>
                    <a:pt x="1307" y="747"/>
                    <a:pt x="1311" y="747"/>
                    <a:pt x="1315" y="748"/>
                  </a:cubicBezTo>
                  <a:cubicBezTo>
                    <a:pt x="1325" y="748"/>
                    <a:pt x="1334" y="747"/>
                    <a:pt x="1342" y="746"/>
                  </a:cubicBezTo>
                  <a:cubicBezTo>
                    <a:pt x="1353" y="743"/>
                    <a:pt x="1362" y="739"/>
                    <a:pt x="1370" y="732"/>
                  </a:cubicBezTo>
                  <a:cubicBezTo>
                    <a:pt x="1374" y="729"/>
                    <a:pt x="1377" y="725"/>
                    <a:pt x="1380" y="721"/>
                  </a:cubicBezTo>
                  <a:close/>
                </a:path>
              </a:pathLst>
            </a:custGeom>
            <a:grpFill/>
            <a:ln w="9525">
              <a:solidFill>
                <a:srgbClr val="F5E5E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400" dirty="0">
                <a:solidFill>
                  <a:schemeClr val="bg1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sym typeface="思源黑体 Medium" panose="020B0600000000000000" pitchFamily="34" charset="-122"/>
              </a:endParaRPr>
            </a:p>
          </p:txBody>
        </p:sp>
        <p:sp>
          <p:nvSpPr>
            <p:cNvPr id="36" name="Freeform 6"/>
            <p:cNvSpPr/>
            <p:nvPr/>
          </p:nvSpPr>
          <p:spPr bwMode="auto">
            <a:xfrm>
              <a:off x="4848226" y="2198687"/>
              <a:ext cx="1541463" cy="1885950"/>
            </a:xfrm>
            <a:custGeom>
              <a:avLst/>
              <a:gdLst/>
              <a:ahLst/>
              <a:cxnLst>
                <a:cxn ang="0">
                  <a:pos x="558" y="810"/>
                </a:cxn>
                <a:cxn ang="0">
                  <a:pos x="514" y="661"/>
                </a:cxn>
                <a:cxn ang="0">
                  <a:pos x="500" y="634"/>
                </a:cxn>
                <a:cxn ang="0">
                  <a:pos x="24" y="26"/>
                </a:cxn>
                <a:cxn ang="0">
                  <a:pos x="0" y="0"/>
                </a:cxn>
                <a:cxn ang="0">
                  <a:pos x="30" y="26"/>
                </a:cxn>
                <a:cxn ang="0">
                  <a:pos x="545" y="530"/>
                </a:cxn>
                <a:cxn ang="0">
                  <a:pos x="608" y="613"/>
                </a:cxn>
                <a:cxn ang="0">
                  <a:pos x="638" y="661"/>
                </a:cxn>
                <a:cxn ang="0">
                  <a:pos x="650" y="682"/>
                </a:cxn>
                <a:cxn ang="0">
                  <a:pos x="675" y="745"/>
                </a:cxn>
                <a:cxn ang="0">
                  <a:pos x="679" y="788"/>
                </a:cxn>
                <a:cxn ang="0">
                  <a:pos x="666" y="818"/>
                </a:cxn>
                <a:cxn ang="0">
                  <a:pos x="638" y="832"/>
                </a:cxn>
                <a:cxn ang="0">
                  <a:pos x="620" y="831"/>
                </a:cxn>
                <a:cxn ang="0">
                  <a:pos x="608" y="829"/>
                </a:cxn>
                <a:cxn ang="0">
                  <a:pos x="598" y="826"/>
                </a:cxn>
                <a:cxn ang="0">
                  <a:pos x="558" y="810"/>
                </a:cxn>
              </a:cxnLst>
              <a:rect l="0" t="0" r="r" b="b"/>
              <a:pathLst>
                <a:path w="681" h="832">
                  <a:moveTo>
                    <a:pt x="558" y="810"/>
                  </a:moveTo>
                  <a:cubicBezTo>
                    <a:pt x="558" y="770"/>
                    <a:pt x="543" y="721"/>
                    <a:pt x="514" y="661"/>
                  </a:cubicBezTo>
                  <a:cubicBezTo>
                    <a:pt x="510" y="652"/>
                    <a:pt x="505" y="643"/>
                    <a:pt x="500" y="634"/>
                  </a:cubicBezTo>
                  <a:cubicBezTo>
                    <a:pt x="422" y="486"/>
                    <a:pt x="263" y="284"/>
                    <a:pt x="24" y="26"/>
                  </a:cubicBezTo>
                  <a:cubicBezTo>
                    <a:pt x="16" y="17"/>
                    <a:pt x="8" y="9"/>
                    <a:pt x="0" y="0"/>
                  </a:cubicBezTo>
                  <a:cubicBezTo>
                    <a:pt x="10" y="9"/>
                    <a:pt x="20" y="17"/>
                    <a:pt x="30" y="26"/>
                  </a:cubicBezTo>
                  <a:cubicBezTo>
                    <a:pt x="266" y="231"/>
                    <a:pt x="437" y="399"/>
                    <a:pt x="545" y="530"/>
                  </a:cubicBezTo>
                  <a:cubicBezTo>
                    <a:pt x="569" y="559"/>
                    <a:pt x="590" y="587"/>
                    <a:pt x="608" y="613"/>
                  </a:cubicBezTo>
                  <a:cubicBezTo>
                    <a:pt x="619" y="630"/>
                    <a:pt x="630" y="646"/>
                    <a:pt x="638" y="661"/>
                  </a:cubicBezTo>
                  <a:cubicBezTo>
                    <a:pt x="643" y="668"/>
                    <a:pt x="646" y="675"/>
                    <a:pt x="650" y="682"/>
                  </a:cubicBezTo>
                  <a:cubicBezTo>
                    <a:pt x="662" y="705"/>
                    <a:pt x="670" y="726"/>
                    <a:pt x="675" y="745"/>
                  </a:cubicBezTo>
                  <a:cubicBezTo>
                    <a:pt x="680" y="763"/>
                    <a:pt x="681" y="777"/>
                    <a:pt x="679" y="788"/>
                  </a:cubicBezTo>
                  <a:cubicBezTo>
                    <a:pt x="676" y="799"/>
                    <a:pt x="672" y="809"/>
                    <a:pt x="666" y="818"/>
                  </a:cubicBezTo>
                  <a:cubicBezTo>
                    <a:pt x="660" y="827"/>
                    <a:pt x="651" y="832"/>
                    <a:pt x="638" y="832"/>
                  </a:cubicBezTo>
                  <a:cubicBezTo>
                    <a:pt x="632" y="832"/>
                    <a:pt x="626" y="832"/>
                    <a:pt x="620" y="831"/>
                  </a:cubicBezTo>
                  <a:cubicBezTo>
                    <a:pt x="616" y="831"/>
                    <a:pt x="612" y="830"/>
                    <a:pt x="608" y="829"/>
                  </a:cubicBezTo>
                  <a:cubicBezTo>
                    <a:pt x="604" y="828"/>
                    <a:pt x="601" y="827"/>
                    <a:pt x="598" y="826"/>
                  </a:cubicBezTo>
                  <a:cubicBezTo>
                    <a:pt x="584" y="821"/>
                    <a:pt x="571" y="816"/>
                    <a:pt x="558" y="810"/>
                  </a:cubicBezTo>
                  <a:close/>
                </a:path>
              </a:pathLst>
            </a:custGeom>
            <a:grpFill/>
            <a:ln w="9525">
              <a:solidFill>
                <a:srgbClr val="F5E5E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400" dirty="0">
                <a:solidFill>
                  <a:schemeClr val="bg1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sym typeface="思源黑体 Medium" panose="020B0600000000000000" pitchFamily="34" charset="-122"/>
              </a:endParaRPr>
            </a:p>
          </p:txBody>
        </p:sp>
        <p:sp>
          <p:nvSpPr>
            <p:cNvPr id="37" name="Freeform 7"/>
            <p:cNvSpPr>
              <a:spLocks noEditPoints="1"/>
            </p:cNvSpPr>
            <p:nvPr/>
          </p:nvSpPr>
          <p:spPr bwMode="auto">
            <a:xfrm>
              <a:off x="3275012" y="2168525"/>
              <a:ext cx="3154363" cy="1970088"/>
            </a:xfrm>
            <a:custGeom>
              <a:avLst/>
              <a:gdLst/>
              <a:ahLst/>
              <a:cxnLst>
                <a:cxn ang="0">
                  <a:pos x="0" y="121"/>
                </a:cxn>
                <a:cxn ang="0">
                  <a:pos x="19" y="106"/>
                </a:cxn>
                <a:cxn ang="0">
                  <a:pos x="547" y="106"/>
                </a:cxn>
                <a:cxn ang="0">
                  <a:pos x="563" y="121"/>
                </a:cxn>
                <a:cxn ang="0">
                  <a:pos x="0" y="121"/>
                </a:cxn>
                <a:cxn ang="0">
                  <a:pos x="1380" y="842"/>
                </a:cxn>
                <a:cxn ang="0">
                  <a:pos x="1370" y="853"/>
                </a:cxn>
                <a:cxn ang="0">
                  <a:pos x="1342" y="867"/>
                </a:cxn>
                <a:cxn ang="0">
                  <a:pos x="1315" y="869"/>
                </a:cxn>
                <a:cxn ang="0">
                  <a:pos x="1303" y="867"/>
                </a:cxn>
                <a:cxn ang="0">
                  <a:pos x="1250" y="854"/>
                </a:cxn>
                <a:cxn ang="0">
                  <a:pos x="1195" y="829"/>
                </a:cxn>
                <a:cxn ang="0">
                  <a:pos x="1080" y="760"/>
                </a:cxn>
                <a:cxn ang="0">
                  <a:pos x="1045" y="736"/>
                </a:cxn>
                <a:cxn ang="0">
                  <a:pos x="1028" y="723"/>
                </a:cxn>
                <a:cxn ang="0">
                  <a:pos x="638" y="401"/>
                </a:cxn>
                <a:cxn ang="0">
                  <a:pos x="480" y="251"/>
                </a:cxn>
                <a:cxn ang="0">
                  <a:pos x="465" y="238"/>
                </a:cxn>
                <a:cxn ang="0">
                  <a:pos x="489" y="210"/>
                </a:cxn>
                <a:cxn ang="0">
                  <a:pos x="1044" y="691"/>
                </a:cxn>
                <a:cxn ang="0">
                  <a:pos x="1119" y="745"/>
                </a:cxn>
                <a:cxn ang="0">
                  <a:pos x="1195" y="793"/>
                </a:cxn>
                <a:cxn ang="0">
                  <a:pos x="1235" y="814"/>
                </a:cxn>
                <a:cxn ang="0">
                  <a:pos x="1253" y="823"/>
                </a:cxn>
                <a:cxn ang="0">
                  <a:pos x="1293" y="839"/>
                </a:cxn>
                <a:cxn ang="0">
                  <a:pos x="1303" y="842"/>
                </a:cxn>
                <a:cxn ang="0">
                  <a:pos x="1315" y="844"/>
                </a:cxn>
                <a:cxn ang="0">
                  <a:pos x="1333" y="845"/>
                </a:cxn>
                <a:cxn ang="0">
                  <a:pos x="1361" y="831"/>
                </a:cxn>
                <a:cxn ang="0">
                  <a:pos x="1374" y="801"/>
                </a:cxn>
                <a:cxn ang="0">
                  <a:pos x="1370" y="758"/>
                </a:cxn>
                <a:cxn ang="0">
                  <a:pos x="1345" y="695"/>
                </a:cxn>
                <a:cxn ang="0">
                  <a:pos x="1333" y="674"/>
                </a:cxn>
                <a:cxn ang="0">
                  <a:pos x="1303" y="626"/>
                </a:cxn>
                <a:cxn ang="0">
                  <a:pos x="1240" y="543"/>
                </a:cxn>
                <a:cxn ang="0">
                  <a:pos x="725" y="39"/>
                </a:cxn>
                <a:cxn ang="0">
                  <a:pos x="695" y="13"/>
                </a:cxn>
                <a:cxn ang="0">
                  <a:pos x="682" y="0"/>
                </a:cxn>
                <a:cxn ang="0">
                  <a:pos x="728" y="39"/>
                </a:cxn>
                <a:cxn ang="0">
                  <a:pos x="945" y="234"/>
                </a:cxn>
                <a:cxn ang="0">
                  <a:pos x="1247" y="543"/>
                </a:cxn>
                <a:cxn ang="0">
                  <a:pos x="1303" y="613"/>
                </a:cxn>
                <a:cxn ang="0">
                  <a:pos x="1344" y="674"/>
                </a:cxn>
                <a:cxn ang="0">
                  <a:pos x="1356" y="695"/>
                </a:cxn>
                <a:cxn ang="0">
                  <a:pos x="1384" y="758"/>
                </a:cxn>
                <a:cxn ang="0">
                  <a:pos x="1392" y="793"/>
                </a:cxn>
                <a:cxn ang="0">
                  <a:pos x="1392" y="792"/>
                </a:cxn>
                <a:cxn ang="0">
                  <a:pos x="1380" y="842"/>
                </a:cxn>
              </a:cxnLst>
              <a:rect l="0" t="0" r="r" b="b"/>
              <a:pathLst>
                <a:path w="1394" h="869">
                  <a:moveTo>
                    <a:pt x="0" y="121"/>
                  </a:moveTo>
                  <a:cubicBezTo>
                    <a:pt x="19" y="106"/>
                    <a:pt x="19" y="106"/>
                    <a:pt x="19" y="106"/>
                  </a:cubicBezTo>
                  <a:cubicBezTo>
                    <a:pt x="547" y="106"/>
                    <a:pt x="547" y="106"/>
                    <a:pt x="547" y="106"/>
                  </a:cubicBezTo>
                  <a:cubicBezTo>
                    <a:pt x="563" y="121"/>
                    <a:pt x="563" y="121"/>
                    <a:pt x="563" y="121"/>
                  </a:cubicBezTo>
                  <a:lnTo>
                    <a:pt x="0" y="121"/>
                  </a:lnTo>
                  <a:close/>
                  <a:moveTo>
                    <a:pt x="1380" y="842"/>
                  </a:moveTo>
                  <a:cubicBezTo>
                    <a:pt x="1377" y="846"/>
                    <a:pt x="1374" y="850"/>
                    <a:pt x="1370" y="853"/>
                  </a:cubicBezTo>
                  <a:cubicBezTo>
                    <a:pt x="1362" y="860"/>
                    <a:pt x="1353" y="864"/>
                    <a:pt x="1342" y="867"/>
                  </a:cubicBezTo>
                  <a:cubicBezTo>
                    <a:pt x="1334" y="868"/>
                    <a:pt x="1325" y="869"/>
                    <a:pt x="1315" y="869"/>
                  </a:cubicBezTo>
                  <a:cubicBezTo>
                    <a:pt x="1311" y="868"/>
                    <a:pt x="1307" y="868"/>
                    <a:pt x="1303" y="867"/>
                  </a:cubicBezTo>
                  <a:cubicBezTo>
                    <a:pt x="1287" y="865"/>
                    <a:pt x="1269" y="861"/>
                    <a:pt x="1250" y="854"/>
                  </a:cubicBezTo>
                  <a:cubicBezTo>
                    <a:pt x="1233" y="847"/>
                    <a:pt x="1215" y="839"/>
                    <a:pt x="1195" y="829"/>
                  </a:cubicBezTo>
                  <a:cubicBezTo>
                    <a:pt x="1161" y="812"/>
                    <a:pt x="1123" y="789"/>
                    <a:pt x="1080" y="760"/>
                  </a:cubicBezTo>
                  <a:cubicBezTo>
                    <a:pt x="1069" y="752"/>
                    <a:pt x="1057" y="744"/>
                    <a:pt x="1045" y="736"/>
                  </a:cubicBezTo>
                  <a:cubicBezTo>
                    <a:pt x="1028" y="723"/>
                    <a:pt x="1028" y="723"/>
                    <a:pt x="1028" y="723"/>
                  </a:cubicBezTo>
                  <a:cubicBezTo>
                    <a:pt x="638" y="401"/>
                    <a:pt x="638" y="401"/>
                    <a:pt x="638" y="401"/>
                  </a:cubicBezTo>
                  <a:cubicBezTo>
                    <a:pt x="588" y="354"/>
                    <a:pt x="535" y="304"/>
                    <a:pt x="480" y="251"/>
                  </a:cubicBezTo>
                  <a:cubicBezTo>
                    <a:pt x="474" y="246"/>
                    <a:pt x="470" y="242"/>
                    <a:pt x="465" y="238"/>
                  </a:cubicBezTo>
                  <a:cubicBezTo>
                    <a:pt x="489" y="210"/>
                    <a:pt x="489" y="210"/>
                    <a:pt x="489" y="210"/>
                  </a:cubicBezTo>
                  <a:cubicBezTo>
                    <a:pt x="716" y="425"/>
                    <a:pt x="901" y="585"/>
                    <a:pt x="1044" y="691"/>
                  </a:cubicBezTo>
                  <a:cubicBezTo>
                    <a:pt x="1071" y="711"/>
                    <a:pt x="1095" y="729"/>
                    <a:pt x="1119" y="745"/>
                  </a:cubicBezTo>
                  <a:cubicBezTo>
                    <a:pt x="1146" y="763"/>
                    <a:pt x="1172" y="779"/>
                    <a:pt x="1195" y="793"/>
                  </a:cubicBezTo>
                  <a:cubicBezTo>
                    <a:pt x="1209" y="801"/>
                    <a:pt x="1223" y="808"/>
                    <a:pt x="1235" y="814"/>
                  </a:cubicBezTo>
                  <a:cubicBezTo>
                    <a:pt x="1241" y="817"/>
                    <a:pt x="1247" y="820"/>
                    <a:pt x="1253" y="823"/>
                  </a:cubicBezTo>
                  <a:cubicBezTo>
                    <a:pt x="1266" y="829"/>
                    <a:pt x="1279" y="834"/>
                    <a:pt x="1293" y="839"/>
                  </a:cubicBezTo>
                  <a:cubicBezTo>
                    <a:pt x="1296" y="840"/>
                    <a:pt x="1299" y="841"/>
                    <a:pt x="1303" y="842"/>
                  </a:cubicBezTo>
                  <a:cubicBezTo>
                    <a:pt x="1307" y="843"/>
                    <a:pt x="1311" y="844"/>
                    <a:pt x="1315" y="844"/>
                  </a:cubicBezTo>
                  <a:cubicBezTo>
                    <a:pt x="1321" y="845"/>
                    <a:pt x="1327" y="845"/>
                    <a:pt x="1333" y="845"/>
                  </a:cubicBezTo>
                  <a:cubicBezTo>
                    <a:pt x="1346" y="845"/>
                    <a:pt x="1355" y="840"/>
                    <a:pt x="1361" y="831"/>
                  </a:cubicBezTo>
                  <a:cubicBezTo>
                    <a:pt x="1367" y="822"/>
                    <a:pt x="1371" y="812"/>
                    <a:pt x="1374" y="801"/>
                  </a:cubicBezTo>
                  <a:cubicBezTo>
                    <a:pt x="1376" y="790"/>
                    <a:pt x="1375" y="776"/>
                    <a:pt x="1370" y="758"/>
                  </a:cubicBezTo>
                  <a:cubicBezTo>
                    <a:pt x="1365" y="739"/>
                    <a:pt x="1357" y="718"/>
                    <a:pt x="1345" y="695"/>
                  </a:cubicBezTo>
                  <a:cubicBezTo>
                    <a:pt x="1341" y="688"/>
                    <a:pt x="1338" y="681"/>
                    <a:pt x="1333" y="674"/>
                  </a:cubicBezTo>
                  <a:cubicBezTo>
                    <a:pt x="1325" y="659"/>
                    <a:pt x="1314" y="643"/>
                    <a:pt x="1303" y="626"/>
                  </a:cubicBezTo>
                  <a:cubicBezTo>
                    <a:pt x="1285" y="600"/>
                    <a:pt x="1264" y="572"/>
                    <a:pt x="1240" y="543"/>
                  </a:cubicBezTo>
                  <a:cubicBezTo>
                    <a:pt x="1132" y="412"/>
                    <a:pt x="961" y="244"/>
                    <a:pt x="725" y="39"/>
                  </a:cubicBezTo>
                  <a:cubicBezTo>
                    <a:pt x="715" y="30"/>
                    <a:pt x="705" y="22"/>
                    <a:pt x="695" y="13"/>
                  </a:cubicBezTo>
                  <a:cubicBezTo>
                    <a:pt x="691" y="9"/>
                    <a:pt x="686" y="4"/>
                    <a:pt x="682" y="0"/>
                  </a:cubicBezTo>
                  <a:cubicBezTo>
                    <a:pt x="698" y="13"/>
                    <a:pt x="713" y="26"/>
                    <a:pt x="728" y="39"/>
                  </a:cubicBezTo>
                  <a:cubicBezTo>
                    <a:pt x="808" y="108"/>
                    <a:pt x="880" y="173"/>
                    <a:pt x="945" y="234"/>
                  </a:cubicBezTo>
                  <a:cubicBezTo>
                    <a:pt x="1073" y="353"/>
                    <a:pt x="1174" y="456"/>
                    <a:pt x="1247" y="543"/>
                  </a:cubicBezTo>
                  <a:cubicBezTo>
                    <a:pt x="1268" y="568"/>
                    <a:pt x="1286" y="591"/>
                    <a:pt x="1303" y="613"/>
                  </a:cubicBezTo>
                  <a:cubicBezTo>
                    <a:pt x="1318" y="635"/>
                    <a:pt x="1332" y="655"/>
                    <a:pt x="1344" y="674"/>
                  </a:cubicBezTo>
                  <a:cubicBezTo>
                    <a:pt x="1348" y="681"/>
                    <a:pt x="1352" y="688"/>
                    <a:pt x="1356" y="695"/>
                  </a:cubicBezTo>
                  <a:cubicBezTo>
                    <a:pt x="1368" y="718"/>
                    <a:pt x="1378" y="739"/>
                    <a:pt x="1384" y="758"/>
                  </a:cubicBezTo>
                  <a:cubicBezTo>
                    <a:pt x="1388" y="772"/>
                    <a:pt x="1391" y="783"/>
                    <a:pt x="1392" y="793"/>
                  </a:cubicBezTo>
                  <a:cubicBezTo>
                    <a:pt x="1392" y="792"/>
                    <a:pt x="1392" y="792"/>
                    <a:pt x="1392" y="792"/>
                  </a:cubicBezTo>
                  <a:cubicBezTo>
                    <a:pt x="1394" y="808"/>
                    <a:pt x="1390" y="825"/>
                    <a:pt x="1380" y="842"/>
                  </a:cubicBezTo>
                  <a:close/>
                </a:path>
              </a:pathLst>
            </a:custGeom>
            <a:grpFill/>
            <a:ln w="9525">
              <a:solidFill>
                <a:srgbClr val="F5E5E2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400" dirty="0">
                <a:solidFill>
                  <a:schemeClr val="bg1"/>
                </a:solidFill>
                <a:latin typeface="思源黑体 Medium" panose="020B0600000000000000" pitchFamily="34" charset="-122"/>
                <a:ea typeface="思源黑体 Medium" panose="020B0600000000000000" pitchFamily="34" charset="-122"/>
                <a:sym typeface="思源黑体 Medium" panose="020B0600000000000000" pitchFamily="34" charset="-122"/>
              </a:endParaRPr>
            </a:p>
          </p:txBody>
        </p:sp>
      </p:grpSp>
      <p:sp>
        <p:nvSpPr>
          <p:cNvPr id="57" name="矩形 56" descr="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"/>
          <p:cNvSpPr/>
          <p:nvPr/>
        </p:nvSpPr>
        <p:spPr>
          <a:xfrm flipH="1">
            <a:off x="1378301" y="1414962"/>
            <a:ext cx="143583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细黑"/>
                <a:ea typeface="汉仪大宋简"/>
                <a:cs typeface="+mn-cs"/>
                <a:sym typeface="+mn-lt"/>
              </a:rPr>
              <a:t>工作内容回顾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华文细黑"/>
              <a:ea typeface="汉仪大宋简"/>
              <a:cs typeface="+mn-cs"/>
              <a:sym typeface="+mn-lt"/>
            </a:endParaRPr>
          </a:p>
        </p:txBody>
      </p:sp>
      <p:sp>
        <p:nvSpPr>
          <p:cNvPr id="58" name="矩形 5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 flipH="1">
            <a:off x="0" y="1740853"/>
            <a:ext cx="2822086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59" name="矩形 58" descr="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"/>
          <p:cNvSpPr/>
          <p:nvPr/>
        </p:nvSpPr>
        <p:spPr>
          <a:xfrm flipH="1">
            <a:off x="1378301" y="2917409"/>
            <a:ext cx="143583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细黑"/>
                <a:ea typeface="汉仪大宋简"/>
                <a:cs typeface="+mn-cs"/>
                <a:sym typeface="+mn-lt"/>
              </a:rPr>
              <a:t>工作内容回顾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华文细黑"/>
              <a:ea typeface="汉仪大宋简"/>
              <a:cs typeface="+mn-cs"/>
              <a:sym typeface="+mn-lt"/>
            </a:endParaRPr>
          </a:p>
        </p:txBody>
      </p:sp>
      <p:sp>
        <p:nvSpPr>
          <p:cNvPr id="60" name="矩形 59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 flipH="1">
            <a:off x="0" y="3243300"/>
            <a:ext cx="2822086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61" name="矩形 60" descr="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"/>
          <p:cNvSpPr/>
          <p:nvPr/>
        </p:nvSpPr>
        <p:spPr>
          <a:xfrm flipH="1">
            <a:off x="6233823" y="1414962"/>
            <a:ext cx="143583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细黑"/>
                <a:ea typeface="汉仪大宋简"/>
                <a:cs typeface="+mn-cs"/>
                <a:sym typeface="+mn-lt"/>
              </a:rPr>
              <a:t>工作内容回顾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华文细黑"/>
              <a:ea typeface="汉仪大宋简"/>
              <a:cs typeface="+mn-cs"/>
              <a:sym typeface="+mn-lt"/>
            </a:endParaRPr>
          </a:p>
        </p:txBody>
      </p:sp>
      <p:sp>
        <p:nvSpPr>
          <p:cNvPr id="62" name="矩形 61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 flipH="1">
            <a:off x="6233823" y="1740853"/>
            <a:ext cx="2822086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63" name="矩形 62" descr="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"/>
          <p:cNvSpPr/>
          <p:nvPr/>
        </p:nvSpPr>
        <p:spPr>
          <a:xfrm flipH="1">
            <a:off x="6233823" y="2917409"/>
            <a:ext cx="143583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细黑"/>
                <a:ea typeface="汉仪大宋简"/>
                <a:cs typeface="+mn-cs"/>
                <a:sym typeface="+mn-lt"/>
              </a:rPr>
              <a:t>工作内容回顾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华文细黑"/>
              <a:ea typeface="汉仪大宋简"/>
              <a:cs typeface="+mn-cs"/>
              <a:sym typeface="+mn-lt"/>
            </a:endParaRPr>
          </a:p>
        </p:txBody>
      </p:sp>
      <p:sp>
        <p:nvSpPr>
          <p:cNvPr id="64" name="矩形 63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 flipH="1">
            <a:off x="6233823" y="3243300"/>
            <a:ext cx="2822086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>
            <a:spLocks noChangeArrowheads="1"/>
          </p:cNvSpPr>
          <p:nvPr/>
        </p:nvSpPr>
        <p:spPr bwMode="auto">
          <a:xfrm>
            <a:off x="3556337" y="245457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汉仪大宋简"/>
                <a:ea typeface="汉仪大宋简"/>
                <a:cs typeface="+mn-cs"/>
              </a:rPr>
              <a:t>工作内容回顾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汉仪大宋简"/>
              <a:ea typeface="汉仪大宋简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24038" y="707381"/>
            <a:ext cx="1495923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1" i="1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方正兰亭黑_GBK"/>
                <a:cs typeface="+mn-cs"/>
              </a:rPr>
              <a:t>Review of work content</a:t>
            </a:r>
            <a:endParaRPr kumimoji="0" lang="en-US" altLang="zh-CN" sz="900" b="1" i="1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ea typeface="方正兰亭黑_GBK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473036" y="1031008"/>
            <a:ext cx="197928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占位符 9"/>
          <p:cNvPicPr>
            <a:picLocks noGrp="1" noChangeAspect="1"/>
          </p:cNvPicPr>
          <p:nvPr>
            <p:ph type="pic" sz="quarter" idx="15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573088" y="1306513"/>
            <a:ext cx="1666875" cy="1666875"/>
          </a:xfrm>
        </p:spPr>
      </p:pic>
      <p:pic>
        <p:nvPicPr>
          <p:cNvPr id="12" name="图片占位符 11"/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99" r="16599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7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0" b="10000"/>
          <a:stretch>
            <a:fillRect/>
          </a:stretch>
        </p:blipFill>
        <p:spPr>
          <a:xfrm>
            <a:off x="4719638" y="1306513"/>
            <a:ext cx="1666875" cy="1666875"/>
          </a:xfrm>
        </p:spPr>
      </p:pic>
      <p:pic>
        <p:nvPicPr>
          <p:cNvPr id="19" name="图片占位符 18"/>
          <p:cNvPicPr>
            <a:picLocks noGrp="1" noChangeAspect="1"/>
          </p:cNvPicPr>
          <p:nvPr>
            <p:ph type="pic" sz="quarter" idx="18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6894513" y="1306513"/>
            <a:ext cx="1666875" cy="1666875"/>
          </a:xfrm>
        </p:spPr>
      </p:pic>
      <p:sp>
        <p:nvSpPr>
          <p:cNvPr id="30" name="矩形 29" descr="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"/>
          <p:cNvSpPr/>
          <p:nvPr/>
        </p:nvSpPr>
        <p:spPr>
          <a:xfrm>
            <a:off x="689361" y="3255963"/>
            <a:ext cx="143583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细黑"/>
                <a:ea typeface="汉仪大宋简"/>
                <a:cs typeface="+mn-cs"/>
                <a:sym typeface="+mn-lt"/>
              </a:rPr>
              <a:t>工作内容回顾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华文细黑"/>
              <a:ea typeface="汉仪大宋简"/>
              <a:cs typeface="+mn-cs"/>
              <a:sym typeface="+mn-lt"/>
            </a:endParaRPr>
          </a:p>
        </p:txBody>
      </p:sp>
      <p:sp>
        <p:nvSpPr>
          <p:cNvPr id="31" name="矩形 30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408707" y="3555635"/>
            <a:ext cx="1997142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32" name="矩形 31" descr="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"/>
          <p:cNvSpPr/>
          <p:nvPr/>
        </p:nvSpPr>
        <p:spPr>
          <a:xfrm>
            <a:off x="2766736" y="3255963"/>
            <a:ext cx="143583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细黑"/>
                <a:ea typeface="汉仪大宋简"/>
                <a:cs typeface="+mn-cs"/>
                <a:sym typeface="+mn-lt"/>
              </a:rPr>
              <a:t>工作内容回顾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华文细黑"/>
              <a:ea typeface="汉仪大宋简"/>
              <a:cs typeface="+mn-cs"/>
              <a:sym typeface="+mn-lt"/>
            </a:endParaRPr>
          </a:p>
        </p:txBody>
      </p:sp>
      <p:sp>
        <p:nvSpPr>
          <p:cNvPr id="35" name="矩形 34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2486082" y="3555635"/>
            <a:ext cx="1997142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36" name="矩形 35" descr="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"/>
          <p:cNvSpPr/>
          <p:nvPr/>
        </p:nvSpPr>
        <p:spPr>
          <a:xfrm>
            <a:off x="4834898" y="3255963"/>
            <a:ext cx="143583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细黑"/>
                <a:ea typeface="汉仪大宋简"/>
                <a:cs typeface="+mn-cs"/>
                <a:sym typeface="+mn-lt"/>
              </a:rPr>
              <a:t>工作内容回顾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华文细黑"/>
              <a:ea typeface="汉仪大宋简"/>
              <a:cs typeface="+mn-cs"/>
              <a:sym typeface="+mn-lt"/>
            </a:endParaRPr>
          </a:p>
        </p:txBody>
      </p:sp>
      <p:sp>
        <p:nvSpPr>
          <p:cNvPr id="37" name="矩形 36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4554244" y="3555635"/>
            <a:ext cx="1997142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38" name="矩形 37" descr="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"/>
          <p:cNvSpPr/>
          <p:nvPr/>
        </p:nvSpPr>
        <p:spPr>
          <a:xfrm>
            <a:off x="7009927" y="3255963"/>
            <a:ext cx="143583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细黑"/>
                <a:ea typeface="汉仪大宋简"/>
                <a:cs typeface="+mn-cs"/>
                <a:sym typeface="+mn-lt"/>
              </a:rPr>
              <a:t>工作内容回顾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华文细黑"/>
              <a:ea typeface="汉仪大宋简"/>
              <a:cs typeface="+mn-cs"/>
              <a:sym typeface="+mn-lt"/>
            </a:endParaRPr>
          </a:p>
        </p:txBody>
      </p:sp>
      <p:sp>
        <p:nvSpPr>
          <p:cNvPr id="39" name="矩形 38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6729273" y="3555635"/>
            <a:ext cx="1997142" cy="1036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1606858" y="1145219"/>
            <a:ext cx="648070" cy="648070"/>
          </a:xfrm>
          <a:prstGeom prst="ellipse">
            <a:avLst/>
          </a:prstGeom>
          <a:solidFill>
            <a:srgbClr val="FFC5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3684233" y="1145219"/>
            <a:ext cx="648070" cy="648070"/>
          </a:xfrm>
          <a:prstGeom prst="ellipse">
            <a:avLst/>
          </a:prstGeom>
          <a:solidFill>
            <a:srgbClr val="EAD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5761608" y="1145219"/>
            <a:ext cx="648070" cy="648070"/>
          </a:xfrm>
          <a:prstGeom prst="ellipse">
            <a:avLst/>
          </a:prstGeom>
          <a:solidFill>
            <a:srgbClr val="F5E5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7838983" y="1145219"/>
            <a:ext cx="648070" cy="648070"/>
          </a:xfrm>
          <a:prstGeom prst="ellipse">
            <a:avLst/>
          </a:prstGeom>
          <a:solidFill>
            <a:srgbClr val="FADE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Freeform 5" descr="e7d195523061f1c09e9d68d7cf438b91ef959ecb14fc25d26BBA7F7DBC18E55DFF4014AF651F0BF2569D4B6C1DA7F1A4683A481403BD872FC687266AD13265C1DE7C373772FD8728ABDD69ADD03BFF5BE2862BC891DBB79E8C77DB9F81EA0053539D41D50664315879CF6697605FEBBB6C490CE8797437DDE478C096EDB5D7F628DC21DB53EEF33FBB758B9C20194E31"/>
          <p:cNvSpPr>
            <a:spLocks noEditPoints="1"/>
          </p:cNvSpPr>
          <p:nvPr/>
        </p:nvSpPr>
        <p:spPr bwMode="auto">
          <a:xfrm>
            <a:off x="7994790" y="1325771"/>
            <a:ext cx="336457" cy="286967"/>
          </a:xfrm>
          <a:custGeom>
            <a:avLst/>
            <a:gdLst>
              <a:gd name="T0" fmla="*/ 689 w 746"/>
              <a:gd name="T1" fmla="*/ 125 h 638"/>
              <a:gd name="T2" fmla="*/ 552 w 746"/>
              <a:gd name="T3" fmla="*/ 125 h 638"/>
              <a:gd name="T4" fmla="*/ 552 w 746"/>
              <a:gd name="T5" fmla="*/ 57 h 638"/>
              <a:gd name="T6" fmla="*/ 495 w 746"/>
              <a:gd name="T7" fmla="*/ 0 h 638"/>
              <a:gd name="T8" fmla="*/ 253 w 746"/>
              <a:gd name="T9" fmla="*/ 0 h 638"/>
              <a:gd name="T10" fmla="*/ 196 w 746"/>
              <a:gd name="T11" fmla="*/ 57 h 638"/>
              <a:gd name="T12" fmla="*/ 196 w 746"/>
              <a:gd name="T13" fmla="*/ 125 h 638"/>
              <a:gd name="T14" fmla="*/ 57 w 746"/>
              <a:gd name="T15" fmla="*/ 125 h 638"/>
              <a:gd name="T16" fmla="*/ 0 w 746"/>
              <a:gd name="T17" fmla="*/ 182 h 638"/>
              <a:gd name="T18" fmla="*/ 0 w 746"/>
              <a:gd name="T19" fmla="*/ 581 h 638"/>
              <a:gd name="T20" fmla="*/ 57 w 746"/>
              <a:gd name="T21" fmla="*/ 638 h 638"/>
              <a:gd name="T22" fmla="*/ 689 w 746"/>
              <a:gd name="T23" fmla="*/ 638 h 638"/>
              <a:gd name="T24" fmla="*/ 746 w 746"/>
              <a:gd name="T25" fmla="*/ 581 h 638"/>
              <a:gd name="T26" fmla="*/ 746 w 746"/>
              <a:gd name="T27" fmla="*/ 182 h 638"/>
              <a:gd name="T28" fmla="*/ 689 w 746"/>
              <a:gd name="T29" fmla="*/ 125 h 638"/>
              <a:gd name="T30" fmla="*/ 239 w 746"/>
              <a:gd name="T31" fmla="*/ 57 h 638"/>
              <a:gd name="T32" fmla="*/ 253 w 746"/>
              <a:gd name="T33" fmla="*/ 44 h 638"/>
              <a:gd name="T34" fmla="*/ 495 w 746"/>
              <a:gd name="T35" fmla="*/ 44 h 638"/>
              <a:gd name="T36" fmla="*/ 508 w 746"/>
              <a:gd name="T37" fmla="*/ 57 h 638"/>
              <a:gd name="T38" fmla="*/ 508 w 746"/>
              <a:gd name="T39" fmla="*/ 125 h 638"/>
              <a:gd name="T40" fmla="*/ 239 w 746"/>
              <a:gd name="T41" fmla="*/ 125 h 638"/>
              <a:gd name="T42" fmla="*/ 239 w 746"/>
              <a:gd name="T43" fmla="*/ 57 h 638"/>
              <a:gd name="T44" fmla="*/ 57 w 746"/>
              <a:gd name="T45" fmla="*/ 169 h 638"/>
              <a:gd name="T46" fmla="*/ 689 w 746"/>
              <a:gd name="T47" fmla="*/ 169 h 638"/>
              <a:gd name="T48" fmla="*/ 703 w 746"/>
              <a:gd name="T49" fmla="*/ 182 h 638"/>
              <a:gd name="T50" fmla="*/ 703 w 746"/>
              <a:gd name="T51" fmla="*/ 295 h 638"/>
              <a:gd name="T52" fmla="*/ 545 w 746"/>
              <a:gd name="T53" fmla="*/ 295 h 638"/>
              <a:gd name="T54" fmla="*/ 545 w 746"/>
              <a:gd name="T55" fmla="*/ 267 h 638"/>
              <a:gd name="T56" fmla="*/ 501 w 746"/>
              <a:gd name="T57" fmla="*/ 267 h 638"/>
              <a:gd name="T58" fmla="*/ 501 w 746"/>
              <a:gd name="T59" fmla="*/ 295 h 638"/>
              <a:gd name="T60" fmla="*/ 245 w 746"/>
              <a:gd name="T61" fmla="*/ 295 h 638"/>
              <a:gd name="T62" fmla="*/ 245 w 746"/>
              <a:gd name="T63" fmla="*/ 266 h 638"/>
              <a:gd name="T64" fmla="*/ 201 w 746"/>
              <a:gd name="T65" fmla="*/ 266 h 638"/>
              <a:gd name="T66" fmla="*/ 201 w 746"/>
              <a:gd name="T67" fmla="*/ 295 h 638"/>
              <a:gd name="T68" fmla="*/ 43 w 746"/>
              <a:gd name="T69" fmla="*/ 295 h 638"/>
              <a:gd name="T70" fmla="*/ 43 w 746"/>
              <a:gd name="T71" fmla="*/ 182 h 638"/>
              <a:gd name="T72" fmla="*/ 57 w 746"/>
              <a:gd name="T73" fmla="*/ 169 h 638"/>
              <a:gd name="T74" fmla="*/ 689 w 746"/>
              <a:gd name="T75" fmla="*/ 594 h 638"/>
              <a:gd name="T76" fmla="*/ 57 w 746"/>
              <a:gd name="T77" fmla="*/ 594 h 638"/>
              <a:gd name="T78" fmla="*/ 43 w 746"/>
              <a:gd name="T79" fmla="*/ 581 h 638"/>
              <a:gd name="T80" fmla="*/ 43 w 746"/>
              <a:gd name="T81" fmla="*/ 338 h 638"/>
              <a:gd name="T82" fmla="*/ 201 w 746"/>
              <a:gd name="T83" fmla="*/ 338 h 638"/>
              <a:gd name="T84" fmla="*/ 201 w 746"/>
              <a:gd name="T85" fmla="*/ 368 h 638"/>
              <a:gd name="T86" fmla="*/ 245 w 746"/>
              <a:gd name="T87" fmla="*/ 368 h 638"/>
              <a:gd name="T88" fmla="*/ 245 w 746"/>
              <a:gd name="T89" fmla="*/ 338 h 638"/>
              <a:gd name="T90" fmla="*/ 501 w 746"/>
              <a:gd name="T91" fmla="*/ 338 h 638"/>
              <a:gd name="T92" fmla="*/ 501 w 746"/>
              <a:gd name="T93" fmla="*/ 369 h 638"/>
              <a:gd name="T94" fmla="*/ 545 w 746"/>
              <a:gd name="T95" fmla="*/ 369 h 638"/>
              <a:gd name="T96" fmla="*/ 545 w 746"/>
              <a:gd name="T97" fmla="*/ 338 h 638"/>
              <a:gd name="T98" fmla="*/ 703 w 746"/>
              <a:gd name="T99" fmla="*/ 338 h 638"/>
              <a:gd name="T100" fmla="*/ 703 w 746"/>
              <a:gd name="T101" fmla="*/ 581 h 638"/>
              <a:gd name="T102" fmla="*/ 689 w 746"/>
              <a:gd name="T103" fmla="*/ 594 h 6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46" h="638">
                <a:moveTo>
                  <a:pt x="689" y="125"/>
                </a:moveTo>
                <a:cubicBezTo>
                  <a:pt x="552" y="125"/>
                  <a:pt x="552" y="125"/>
                  <a:pt x="552" y="125"/>
                </a:cubicBezTo>
                <a:cubicBezTo>
                  <a:pt x="552" y="57"/>
                  <a:pt x="552" y="57"/>
                  <a:pt x="552" y="57"/>
                </a:cubicBezTo>
                <a:cubicBezTo>
                  <a:pt x="552" y="26"/>
                  <a:pt x="526" y="0"/>
                  <a:pt x="495" y="0"/>
                </a:cubicBezTo>
                <a:cubicBezTo>
                  <a:pt x="253" y="0"/>
                  <a:pt x="253" y="0"/>
                  <a:pt x="253" y="0"/>
                </a:cubicBezTo>
                <a:cubicBezTo>
                  <a:pt x="221" y="0"/>
                  <a:pt x="196" y="26"/>
                  <a:pt x="196" y="57"/>
                </a:cubicBezTo>
                <a:cubicBezTo>
                  <a:pt x="196" y="125"/>
                  <a:pt x="196" y="125"/>
                  <a:pt x="196" y="125"/>
                </a:cubicBezTo>
                <a:cubicBezTo>
                  <a:pt x="57" y="125"/>
                  <a:pt x="57" y="125"/>
                  <a:pt x="57" y="125"/>
                </a:cubicBezTo>
                <a:cubicBezTo>
                  <a:pt x="25" y="125"/>
                  <a:pt x="0" y="151"/>
                  <a:pt x="0" y="182"/>
                </a:cubicBezTo>
                <a:cubicBezTo>
                  <a:pt x="0" y="581"/>
                  <a:pt x="0" y="581"/>
                  <a:pt x="0" y="581"/>
                </a:cubicBezTo>
                <a:cubicBezTo>
                  <a:pt x="0" y="612"/>
                  <a:pt x="25" y="638"/>
                  <a:pt x="57" y="638"/>
                </a:cubicBezTo>
                <a:cubicBezTo>
                  <a:pt x="689" y="638"/>
                  <a:pt x="689" y="638"/>
                  <a:pt x="689" y="638"/>
                </a:cubicBezTo>
                <a:cubicBezTo>
                  <a:pt x="721" y="638"/>
                  <a:pt x="746" y="612"/>
                  <a:pt x="746" y="581"/>
                </a:cubicBezTo>
                <a:cubicBezTo>
                  <a:pt x="746" y="182"/>
                  <a:pt x="746" y="182"/>
                  <a:pt x="746" y="182"/>
                </a:cubicBezTo>
                <a:cubicBezTo>
                  <a:pt x="746" y="151"/>
                  <a:pt x="721" y="125"/>
                  <a:pt x="689" y="125"/>
                </a:cubicBezTo>
                <a:close/>
                <a:moveTo>
                  <a:pt x="239" y="57"/>
                </a:moveTo>
                <a:cubicBezTo>
                  <a:pt x="239" y="50"/>
                  <a:pt x="245" y="44"/>
                  <a:pt x="253" y="44"/>
                </a:cubicBezTo>
                <a:cubicBezTo>
                  <a:pt x="495" y="44"/>
                  <a:pt x="495" y="44"/>
                  <a:pt x="495" y="44"/>
                </a:cubicBezTo>
                <a:cubicBezTo>
                  <a:pt x="502" y="44"/>
                  <a:pt x="508" y="50"/>
                  <a:pt x="508" y="57"/>
                </a:cubicBezTo>
                <a:cubicBezTo>
                  <a:pt x="508" y="125"/>
                  <a:pt x="508" y="125"/>
                  <a:pt x="508" y="125"/>
                </a:cubicBezTo>
                <a:cubicBezTo>
                  <a:pt x="239" y="125"/>
                  <a:pt x="239" y="125"/>
                  <a:pt x="239" y="125"/>
                </a:cubicBezTo>
                <a:lnTo>
                  <a:pt x="239" y="57"/>
                </a:lnTo>
                <a:close/>
                <a:moveTo>
                  <a:pt x="57" y="169"/>
                </a:moveTo>
                <a:cubicBezTo>
                  <a:pt x="689" y="169"/>
                  <a:pt x="689" y="169"/>
                  <a:pt x="689" y="169"/>
                </a:cubicBezTo>
                <a:cubicBezTo>
                  <a:pt x="697" y="169"/>
                  <a:pt x="703" y="175"/>
                  <a:pt x="703" y="182"/>
                </a:cubicBezTo>
                <a:cubicBezTo>
                  <a:pt x="703" y="295"/>
                  <a:pt x="703" y="295"/>
                  <a:pt x="703" y="295"/>
                </a:cubicBezTo>
                <a:cubicBezTo>
                  <a:pt x="545" y="295"/>
                  <a:pt x="545" y="295"/>
                  <a:pt x="545" y="295"/>
                </a:cubicBezTo>
                <a:cubicBezTo>
                  <a:pt x="545" y="267"/>
                  <a:pt x="545" y="267"/>
                  <a:pt x="545" y="267"/>
                </a:cubicBezTo>
                <a:cubicBezTo>
                  <a:pt x="501" y="267"/>
                  <a:pt x="501" y="267"/>
                  <a:pt x="501" y="267"/>
                </a:cubicBezTo>
                <a:cubicBezTo>
                  <a:pt x="501" y="295"/>
                  <a:pt x="501" y="295"/>
                  <a:pt x="501" y="295"/>
                </a:cubicBezTo>
                <a:cubicBezTo>
                  <a:pt x="245" y="295"/>
                  <a:pt x="245" y="295"/>
                  <a:pt x="245" y="295"/>
                </a:cubicBezTo>
                <a:cubicBezTo>
                  <a:pt x="245" y="266"/>
                  <a:pt x="245" y="266"/>
                  <a:pt x="245" y="266"/>
                </a:cubicBezTo>
                <a:cubicBezTo>
                  <a:pt x="201" y="266"/>
                  <a:pt x="201" y="266"/>
                  <a:pt x="201" y="266"/>
                </a:cubicBezTo>
                <a:cubicBezTo>
                  <a:pt x="201" y="295"/>
                  <a:pt x="201" y="295"/>
                  <a:pt x="201" y="295"/>
                </a:cubicBezTo>
                <a:cubicBezTo>
                  <a:pt x="43" y="295"/>
                  <a:pt x="43" y="295"/>
                  <a:pt x="43" y="295"/>
                </a:cubicBezTo>
                <a:cubicBezTo>
                  <a:pt x="43" y="182"/>
                  <a:pt x="43" y="182"/>
                  <a:pt x="43" y="182"/>
                </a:cubicBezTo>
                <a:cubicBezTo>
                  <a:pt x="43" y="175"/>
                  <a:pt x="49" y="169"/>
                  <a:pt x="57" y="169"/>
                </a:cubicBezTo>
                <a:close/>
                <a:moveTo>
                  <a:pt x="689" y="594"/>
                </a:moveTo>
                <a:cubicBezTo>
                  <a:pt x="57" y="594"/>
                  <a:pt x="57" y="594"/>
                  <a:pt x="57" y="594"/>
                </a:cubicBezTo>
                <a:cubicBezTo>
                  <a:pt x="49" y="594"/>
                  <a:pt x="43" y="588"/>
                  <a:pt x="43" y="581"/>
                </a:cubicBezTo>
                <a:cubicBezTo>
                  <a:pt x="43" y="338"/>
                  <a:pt x="43" y="338"/>
                  <a:pt x="43" y="338"/>
                </a:cubicBezTo>
                <a:cubicBezTo>
                  <a:pt x="201" y="338"/>
                  <a:pt x="201" y="338"/>
                  <a:pt x="201" y="338"/>
                </a:cubicBezTo>
                <a:cubicBezTo>
                  <a:pt x="201" y="368"/>
                  <a:pt x="201" y="368"/>
                  <a:pt x="201" y="368"/>
                </a:cubicBezTo>
                <a:cubicBezTo>
                  <a:pt x="245" y="368"/>
                  <a:pt x="245" y="368"/>
                  <a:pt x="245" y="368"/>
                </a:cubicBezTo>
                <a:cubicBezTo>
                  <a:pt x="245" y="338"/>
                  <a:pt x="245" y="338"/>
                  <a:pt x="245" y="338"/>
                </a:cubicBezTo>
                <a:cubicBezTo>
                  <a:pt x="501" y="338"/>
                  <a:pt x="501" y="338"/>
                  <a:pt x="501" y="338"/>
                </a:cubicBezTo>
                <a:cubicBezTo>
                  <a:pt x="501" y="369"/>
                  <a:pt x="501" y="369"/>
                  <a:pt x="501" y="369"/>
                </a:cubicBezTo>
                <a:cubicBezTo>
                  <a:pt x="545" y="369"/>
                  <a:pt x="545" y="369"/>
                  <a:pt x="545" y="369"/>
                </a:cubicBezTo>
                <a:cubicBezTo>
                  <a:pt x="545" y="338"/>
                  <a:pt x="545" y="338"/>
                  <a:pt x="545" y="338"/>
                </a:cubicBezTo>
                <a:cubicBezTo>
                  <a:pt x="703" y="338"/>
                  <a:pt x="703" y="338"/>
                  <a:pt x="703" y="338"/>
                </a:cubicBezTo>
                <a:cubicBezTo>
                  <a:pt x="703" y="581"/>
                  <a:pt x="703" y="581"/>
                  <a:pt x="703" y="581"/>
                </a:cubicBezTo>
                <a:cubicBezTo>
                  <a:pt x="703" y="588"/>
                  <a:pt x="697" y="594"/>
                  <a:pt x="689" y="59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</a:endParaRPr>
          </a:p>
        </p:txBody>
      </p:sp>
      <p:grpSp>
        <p:nvGrpSpPr>
          <p:cNvPr id="59" name="Group 8" descr="e7d195523061f1c09e9d68d7cf438b91ef959ecb14fc25d26BBA7F7DBC18E55DFF4014AF651F0BF2569D4B6C1DA7F1A4683A481403BD872FC687266AD13265C1DE7C373772FD8728ABDD69ADD03BFF5BE2862BC891DBB79E8C77DB9F81EA0053539D41D50664315879CF6697605FEBBB6C490CE8797437DDE478C096EDB5D7F628DC21DB53EEF33FBB758B9C20194E31"/>
          <p:cNvGrpSpPr>
            <a:grpSpLocks noChangeAspect="1"/>
          </p:cNvGrpSpPr>
          <p:nvPr/>
        </p:nvGrpSpPr>
        <p:grpSpPr bwMode="auto">
          <a:xfrm>
            <a:off x="1786538" y="1300964"/>
            <a:ext cx="288710" cy="336580"/>
            <a:chOff x="2492" y="1167"/>
            <a:chExt cx="778" cy="907"/>
          </a:xfrm>
          <a:solidFill>
            <a:sysClr val="window" lastClr="FFFFFF"/>
          </a:solidFill>
        </p:grpSpPr>
        <p:sp>
          <p:nvSpPr>
            <p:cNvPr id="60" name="Freeform 9"/>
            <p:cNvSpPr>
              <a:spLocks noEditPoints="1"/>
            </p:cNvSpPr>
            <p:nvPr/>
          </p:nvSpPr>
          <p:spPr bwMode="auto">
            <a:xfrm>
              <a:off x="2492" y="1167"/>
              <a:ext cx="778" cy="907"/>
            </a:xfrm>
            <a:custGeom>
              <a:avLst/>
              <a:gdLst>
                <a:gd name="T0" fmla="*/ 579 w 636"/>
                <a:gd name="T1" fmla="*/ 0 h 746"/>
                <a:gd name="T2" fmla="*/ 57 w 636"/>
                <a:gd name="T3" fmla="*/ 0 h 746"/>
                <a:gd name="T4" fmla="*/ 0 w 636"/>
                <a:gd name="T5" fmla="*/ 57 h 746"/>
                <a:gd name="T6" fmla="*/ 0 w 636"/>
                <a:gd name="T7" fmla="*/ 689 h 746"/>
                <a:gd name="T8" fmla="*/ 57 w 636"/>
                <a:gd name="T9" fmla="*/ 746 h 746"/>
                <a:gd name="T10" fmla="*/ 579 w 636"/>
                <a:gd name="T11" fmla="*/ 746 h 746"/>
                <a:gd name="T12" fmla="*/ 636 w 636"/>
                <a:gd name="T13" fmla="*/ 689 h 746"/>
                <a:gd name="T14" fmla="*/ 636 w 636"/>
                <a:gd name="T15" fmla="*/ 57 h 746"/>
                <a:gd name="T16" fmla="*/ 579 w 636"/>
                <a:gd name="T17" fmla="*/ 0 h 746"/>
                <a:gd name="T18" fmla="*/ 43 w 636"/>
                <a:gd name="T19" fmla="*/ 689 h 746"/>
                <a:gd name="T20" fmla="*/ 43 w 636"/>
                <a:gd name="T21" fmla="*/ 57 h 746"/>
                <a:gd name="T22" fmla="*/ 57 w 636"/>
                <a:gd name="T23" fmla="*/ 43 h 746"/>
                <a:gd name="T24" fmla="*/ 94 w 636"/>
                <a:gd name="T25" fmla="*/ 43 h 746"/>
                <a:gd name="T26" fmla="*/ 94 w 636"/>
                <a:gd name="T27" fmla="*/ 703 h 746"/>
                <a:gd name="T28" fmla="*/ 57 w 636"/>
                <a:gd name="T29" fmla="*/ 703 h 746"/>
                <a:gd name="T30" fmla="*/ 43 w 636"/>
                <a:gd name="T31" fmla="*/ 689 h 746"/>
                <a:gd name="T32" fmla="*/ 593 w 636"/>
                <a:gd name="T33" fmla="*/ 689 h 746"/>
                <a:gd name="T34" fmla="*/ 579 w 636"/>
                <a:gd name="T35" fmla="*/ 703 h 746"/>
                <a:gd name="T36" fmla="*/ 138 w 636"/>
                <a:gd name="T37" fmla="*/ 703 h 746"/>
                <a:gd name="T38" fmla="*/ 138 w 636"/>
                <a:gd name="T39" fmla="*/ 43 h 746"/>
                <a:gd name="T40" fmla="*/ 579 w 636"/>
                <a:gd name="T41" fmla="*/ 43 h 746"/>
                <a:gd name="T42" fmla="*/ 593 w 636"/>
                <a:gd name="T43" fmla="*/ 57 h 746"/>
                <a:gd name="T44" fmla="*/ 593 w 636"/>
                <a:gd name="T45" fmla="*/ 689 h 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36" h="746">
                  <a:moveTo>
                    <a:pt x="579" y="0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25" y="0"/>
                    <a:pt x="0" y="25"/>
                    <a:pt x="0" y="57"/>
                  </a:cubicBezTo>
                  <a:cubicBezTo>
                    <a:pt x="0" y="689"/>
                    <a:pt x="0" y="689"/>
                    <a:pt x="0" y="689"/>
                  </a:cubicBezTo>
                  <a:cubicBezTo>
                    <a:pt x="0" y="721"/>
                    <a:pt x="25" y="746"/>
                    <a:pt x="57" y="746"/>
                  </a:cubicBezTo>
                  <a:cubicBezTo>
                    <a:pt x="579" y="746"/>
                    <a:pt x="579" y="746"/>
                    <a:pt x="579" y="746"/>
                  </a:cubicBezTo>
                  <a:cubicBezTo>
                    <a:pt x="611" y="746"/>
                    <a:pt x="636" y="721"/>
                    <a:pt x="636" y="689"/>
                  </a:cubicBezTo>
                  <a:cubicBezTo>
                    <a:pt x="636" y="57"/>
                    <a:pt x="636" y="57"/>
                    <a:pt x="636" y="57"/>
                  </a:cubicBezTo>
                  <a:cubicBezTo>
                    <a:pt x="636" y="25"/>
                    <a:pt x="611" y="0"/>
                    <a:pt x="579" y="0"/>
                  </a:cubicBezTo>
                  <a:close/>
                  <a:moveTo>
                    <a:pt x="43" y="689"/>
                  </a:moveTo>
                  <a:cubicBezTo>
                    <a:pt x="43" y="57"/>
                    <a:pt x="43" y="57"/>
                    <a:pt x="43" y="57"/>
                  </a:cubicBezTo>
                  <a:cubicBezTo>
                    <a:pt x="43" y="49"/>
                    <a:pt x="49" y="43"/>
                    <a:pt x="57" y="43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4" y="703"/>
                    <a:pt x="94" y="703"/>
                    <a:pt x="94" y="703"/>
                  </a:cubicBezTo>
                  <a:cubicBezTo>
                    <a:pt x="57" y="703"/>
                    <a:pt x="57" y="703"/>
                    <a:pt x="57" y="703"/>
                  </a:cubicBezTo>
                  <a:cubicBezTo>
                    <a:pt x="49" y="703"/>
                    <a:pt x="43" y="697"/>
                    <a:pt x="43" y="689"/>
                  </a:cubicBezTo>
                  <a:close/>
                  <a:moveTo>
                    <a:pt x="593" y="689"/>
                  </a:moveTo>
                  <a:cubicBezTo>
                    <a:pt x="593" y="697"/>
                    <a:pt x="587" y="703"/>
                    <a:pt x="579" y="703"/>
                  </a:cubicBezTo>
                  <a:cubicBezTo>
                    <a:pt x="138" y="703"/>
                    <a:pt x="138" y="703"/>
                    <a:pt x="138" y="70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579" y="43"/>
                    <a:pt x="579" y="43"/>
                    <a:pt x="579" y="43"/>
                  </a:cubicBezTo>
                  <a:cubicBezTo>
                    <a:pt x="587" y="43"/>
                    <a:pt x="593" y="49"/>
                    <a:pt x="593" y="57"/>
                  </a:cubicBezTo>
                  <a:lnTo>
                    <a:pt x="593" y="6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endParaRPr>
            </a:p>
          </p:txBody>
        </p:sp>
        <p:sp>
          <p:nvSpPr>
            <p:cNvPr id="61" name="Rectangle 10"/>
            <p:cNvSpPr>
              <a:spLocks noChangeArrowheads="1"/>
            </p:cNvSpPr>
            <p:nvPr/>
          </p:nvSpPr>
          <p:spPr bwMode="auto">
            <a:xfrm>
              <a:off x="2694" y="1474"/>
              <a:ext cx="184" cy="5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endParaRPr>
            </a:p>
          </p:txBody>
        </p:sp>
        <p:sp>
          <p:nvSpPr>
            <p:cNvPr id="62" name="Rectangle 11"/>
            <p:cNvSpPr>
              <a:spLocks noChangeArrowheads="1"/>
            </p:cNvSpPr>
            <p:nvPr/>
          </p:nvSpPr>
          <p:spPr bwMode="auto">
            <a:xfrm>
              <a:off x="2694" y="1352"/>
              <a:ext cx="245" cy="5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endParaRPr>
            </a:p>
          </p:txBody>
        </p:sp>
        <p:sp>
          <p:nvSpPr>
            <p:cNvPr id="63" name="Freeform 12"/>
            <p:cNvSpPr>
              <a:spLocks noEditPoints="1"/>
            </p:cNvSpPr>
            <p:nvPr/>
          </p:nvSpPr>
          <p:spPr bwMode="auto">
            <a:xfrm>
              <a:off x="2968" y="1381"/>
              <a:ext cx="187" cy="606"/>
            </a:xfrm>
            <a:custGeom>
              <a:avLst/>
              <a:gdLst>
                <a:gd name="T0" fmla="*/ 0 w 153"/>
                <a:gd name="T1" fmla="*/ 76 h 498"/>
                <a:gd name="T2" fmla="*/ 0 w 153"/>
                <a:gd name="T3" fmla="*/ 441 h 498"/>
                <a:gd name="T4" fmla="*/ 57 w 153"/>
                <a:gd name="T5" fmla="*/ 498 h 498"/>
                <a:gd name="T6" fmla="*/ 96 w 153"/>
                <a:gd name="T7" fmla="*/ 498 h 498"/>
                <a:gd name="T8" fmla="*/ 153 w 153"/>
                <a:gd name="T9" fmla="*/ 441 h 498"/>
                <a:gd name="T10" fmla="*/ 153 w 153"/>
                <a:gd name="T11" fmla="*/ 76 h 498"/>
                <a:gd name="T12" fmla="*/ 77 w 153"/>
                <a:gd name="T13" fmla="*/ 0 h 498"/>
                <a:gd name="T14" fmla="*/ 0 w 153"/>
                <a:gd name="T15" fmla="*/ 76 h 498"/>
                <a:gd name="T16" fmla="*/ 109 w 153"/>
                <a:gd name="T17" fmla="*/ 441 h 498"/>
                <a:gd name="T18" fmla="*/ 96 w 153"/>
                <a:gd name="T19" fmla="*/ 454 h 498"/>
                <a:gd name="T20" fmla="*/ 57 w 153"/>
                <a:gd name="T21" fmla="*/ 454 h 498"/>
                <a:gd name="T22" fmla="*/ 44 w 153"/>
                <a:gd name="T23" fmla="*/ 441 h 498"/>
                <a:gd name="T24" fmla="*/ 44 w 153"/>
                <a:gd name="T25" fmla="*/ 94 h 498"/>
                <a:gd name="T26" fmla="*/ 77 w 153"/>
                <a:gd name="T27" fmla="*/ 62 h 498"/>
                <a:gd name="T28" fmla="*/ 109 w 153"/>
                <a:gd name="T29" fmla="*/ 94 h 498"/>
                <a:gd name="T30" fmla="*/ 109 w 153"/>
                <a:gd name="T31" fmla="*/ 441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3" h="498">
                  <a:moveTo>
                    <a:pt x="0" y="76"/>
                  </a:moveTo>
                  <a:cubicBezTo>
                    <a:pt x="0" y="441"/>
                    <a:pt x="0" y="441"/>
                    <a:pt x="0" y="441"/>
                  </a:cubicBezTo>
                  <a:cubicBezTo>
                    <a:pt x="0" y="472"/>
                    <a:pt x="26" y="498"/>
                    <a:pt x="57" y="498"/>
                  </a:cubicBezTo>
                  <a:cubicBezTo>
                    <a:pt x="96" y="498"/>
                    <a:pt x="96" y="498"/>
                    <a:pt x="96" y="498"/>
                  </a:cubicBezTo>
                  <a:cubicBezTo>
                    <a:pt x="128" y="498"/>
                    <a:pt x="153" y="472"/>
                    <a:pt x="153" y="441"/>
                  </a:cubicBezTo>
                  <a:cubicBezTo>
                    <a:pt x="153" y="76"/>
                    <a:pt x="153" y="76"/>
                    <a:pt x="153" y="76"/>
                  </a:cubicBezTo>
                  <a:cubicBezTo>
                    <a:pt x="77" y="0"/>
                    <a:pt x="77" y="0"/>
                    <a:pt x="77" y="0"/>
                  </a:cubicBezTo>
                  <a:lnTo>
                    <a:pt x="0" y="76"/>
                  </a:lnTo>
                  <a:close/>
                  <a:moveTo>
                    <a:pt x="109" y="441"/>
                  </a:moveTo>
                  <a:cubicBezTo>
                    <a:pt x="109" y="448"/>
                    <a:pt x="104" y="454"/>
                    <a:pt x="96" y="454"/>
                  </a:cubicBezTo>
                  <a:cubicBezTo>
                    <a:pt x="57" y="454"/>
                    <a:pt x="57" y="454"/>
                    <a:pt x="57" y="454"/>
                  </a:cubicBezTo>
                  <a:cubicBezTo>
                    <a:pt x="50" y="454"/>
                    <a:pt x="44" y="448"/>
                    <a:pt x="44" y="441"/>
                  </a:cubicBezTo>
                  <a:cubicBezTo>
                    <a:pt x="44" y="94"/>
                    <a:pt x="44" y="94"/>
                    <a:pt x="44" y="94"/>
                  </a:cubicBezTo>
                  <a:cubicBezTo>
                    <a:pt x="77" y="62"/>
                    <a:pt x="77" y="62"/>
                    <a:pt x="77" y="62"/>
                  </a:cubicBezTo>
                  <a:cubicBezTo>
                    <a:pt x="109" y="94"/>
                    <a:pt x="109" y="94"/>
                    <a:pt x="109" y="94"/>
                  </a:cubicBezTo>
                  <a:lnTo>
                    <a:pt x="109" y="4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3792384" y="1307578"/>
            <a:ext cx="431768" cy="323353"/>
            <a:chOff x="3637671" y="1935727"/>
            <a:chExt cx="530206" cy="397074"/>
          </a:xfrm>
        </p:grpSpPr>
        <p:sp>
          <p:nvSpPr>
            <p:cNvPr id="65" name="Freeform 21"/>
            <p:cNvSpPr/>
            <p:nvPr/>
          </p:nvSpPr>
          <p:spPr bwMode="auto">
            <a:xfrm>
              <a:off x="3825452" y="2112463"/>
              <a:ext cx="154062" cy="163364"/>
            </a:xfrm>
            <a:custGeom>
              <a:avLst/>
              <a:gdLst>
                <a:gd name="T0" fmla="*/ 0 w 265"/>
                <a:gd name="T1" fmla="*/ 131 h 281"/>
                <a:gd name="T2" fmla="*/ 38 w 265"/>
                <a:gd name="T3" fmla="*/ 169 h 281"/>
                <a:gd name="T4" fmla="*/ 107 w 265"/>
                <a:gd name="T5" fmla="*/ 102 h 281"/>
                <a:gd name="T6" fmla="*/ 105 w 265"/>
                <a:gd name="T7" fmla="*/ 281 h 281"/>
                <a:gd name="T8" fmla="*/ 159 w 265"/>
                <a:gd name="T9" fmla="*/ 281 h 281"/>
                <a:gd name="T10" fmla="*/ 159 w 265"/>
                <a:gd name="T11" fmla="*/ 102 h 281"/>
                <a:gd name="T12" fmla="*/ 227 w 265"/>
                <a:gd name="T13" fmla="*/ 169 h 281"/>
                <a:gd name="T14" fmla="*/ 265 w 265"/>
                <a:gd name="T15" fmla="*/ 131 h 281"/>
                <a:gd name="T16" fmla="*/ 132 w 265"/>
                <a:gd name="T17" fmla="*/ 0 h 281"/>
                <a:gd name="T18" fmla="*/ 0 w 265"/>
                <a:gd name="T19" fmla="*/ 13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5" h="281">
                  <a:moveTo>
                    <a:pt x="0" y="131"/>
                  </a:moveTo>
                  <a:lnTo>
                    <a:pt x="38" y="169"/>
                  </a:lnTo>
                  <a:lnTo>
                    <a:pt x="107" y="102"/>
                  </a:lnTo>
                  <a:lnTo>
                    <a:pt x="105" y="281"/>
                  </a:lnTo>
                  <a:lnTo>
                    <a:pt x="159" y="281"/>
                  </a:lnTo>
                  <a:lnTo>
                    <a:pt x="159" y="102"/>
                  </a:lnTo>
                  <a:lnTo>
                    <a:pt x="227" y="169"/>
                  </a:lnTo>
                  <a:lnTo>
                    <a:pt x="265" y="131"/>
                  </a:lnTo>
                  <a:lnTo>
                    <a:pt x="132" y="0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endParaRPr>
            </a:p>
          </p:txBody>
        </p:sp>
        <p:sp>
          <p:nvSpPr>
            <p:cNvPr id="66" name="Freeform 22"/>
            <p:cNvSpPr>
              <a:spLocks noEditPoints="1"/>
            </p:cNvSpPr>
            <p:nvPr/>
          </p:nvSpPr>
          <p:spPr bwMode="auto">
            <a:xfrm>
              <a:off x="3637671" y="1935727"/>
              <a:ext cx="530206" cy="397074"/>
            </a:xfrm>
            <a:custGeom>
              <a:avLst/>
              <a:gdLst>
                <a:gd name="T0" fmla="*/ 692 w 747"/>
                <a:gd name="T1" fmla="*/ 240 h 562"/>
                <a:gd name="T2" fmla="*/ 579 w 747"/>
                <a:gd name="T3" fmla="*/ 186 h 562"/>
                <a:gd name="T4" fmla="*/ 520 w 747"/>
                <a:gd name="T5" fmla="*/ 61 h 562"/>
                <a:gd name="T6" fmla="*/ 374 w 747"/>
                <a:gd name="T7" fmla="*/ 0 h 562"/>
                <a:gd name="T8" fmla="*/ 228 w 747"/>
                <a:gd name="T9" fmla="*/ 61 h 562"/>
                <a:gd name="T10" fmla="*/ 168 w 747"/>
                <a:gd name="T11" fmla="*/ 186 h 562"/>
                <a:gd name="T12" fmla="*/ 55 w 747"/>
                <a:gd name="T13" fmla="*/ 240 h 562"/>
                <a:gd name="T14" fmla="*/ 0 w 747"/>
                <a:gd name="T15" fmla="*/ 374 h 562"/>
                <a:gd name="T16" fmla="*/ 55 w 747"/>
                <a:gd name="T17" fmla="*/ 507 h 562"/>
                <a:gd name="T18" fmla="*/ 189 w 747"/>
                <a:gd name="T19" fmla="*/ 562 h 562"/>
                <a:gd name="T20" fmla="*/ 559 w 747"/>
                <a:gd name="T21" fmla="*/ 562 h 562"/>
                <a:gd name="T22" fmla="*/ 692 w 747"/>
                <a:gd name="T23" fmla="*/ 507 h 562"/>
                <a:gd name="T24" fmla="*/ 747 w 747"/>
                <a:gd name="T25" fmla="*/ 374 h 562"/>
                <a:gd name="T26" fmla="*/ 692 w 747"/>
                <a:gd name="T27" fmla="*/ 240 h 562"/>
                <a:gd name="T28" fmla="*/ 559 w 747"/>
                <a:gd name="T29" fmla="*/ 518 h 562"/>
                <a:gd name="T30" fmla="*/ 189 w 747"/>
                <a:gd name="T31" fmla="*/ 518 h 562"/>
                <a:gd name="T32" fmla="*/ 44 w 747"/>
                <a:gd name="T33" fmla="*/ 374 h 562"/>
                <a:gd name="T34" fmla="*/ 188 w 747"/>
                <a:gd name="T35" fmla="*/ 229 h 562"/>
                <a:gd name="T36" fmla="*/ 211 w 747"/>
                <a:gd name="T37" fmla="*/ 229 h 562"/>
                <a:gd name="T38" fmla="*/ 211 w 747"/>
                <a:gd name="T39" fmla="*/ 207 h 562"/>
                <a:gd name="T40" fmla="*/ 211 w 747"/>
                <a:gd name="T41" fmla="*/ 207 h 562"/>
                <a:gd name="T42" fmla="*/ 374 w 747"/>
                <a:gd name="T43" fmla="*/ 44 h 562"/>
                <a:gd name="T44" fmla="*/ 536 w 747"/>
                <a:gd name="T45" fmla="*/ 206 h 562"/>
                <a:gd name="T46" fmla="*/ 536 w 747"/>
                <a:gd name="T47" fmla="*/ 207 h 562"/>
                <a:gd name="T48" fmla="*/ 536 w 747"/>
                <a:gd name="T49" fmla="*/ 229 h 562"/>
                <a:gd name="T50" fmla="*/ 558 w 747"/>
                <a:gd name="T51" fmla="*/ 229 h 562"/>
                <a:gd name="T52" fmla="*/ 559 w 747"/>
                <a:gd name="T53" fmla="*/ 229 h 562"/>
                <a:gd name="T54" fmla="*/ 704 w 747"/>
                <a:gd name="T55" fmla="*/ 374 h 562"/>
                <a:gd name="T56" fmla="*/ 559 w 747"/>
                <a:gd name="T57" fmla="*/ 518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47" h="562">
                  <a:moveTo>
                    <a:pt x="692" y="240"/>
                  </a:moveTo>
                  <a:cubicBezTo>
                    <a:pt x="661" y="210"/>
                    <a:pt x="622" y="191"/>
                    <a:pt x="579" y="186"/>
                  </a:cubicBezTo>
                  <a:cubicBezTo>
                    <a:pt x="574" y="139"/>
                    <a:pt x="554" y="95"/>
                    <a:pt x="520" y="61"/>
                  </a:cubicBezTo>
                  <a:cubicBezTo>
                    <a:pt x="481" y="22"/>
                    <a:pt x="429" y="0"/>
                    <a:pt x="374" y="0"/>
                  </a:cubicBezTo>
                  <a:cubicBezTo>
                    <a:pt x="318" y="0"/>
                    <a:pt x="267" y="22"/>
                    <a:pt x="228" y="61"/>
                  </a:cubicBezTo>
                  <a:cubicBezTo>
                    <a:pt x="193" y="95"/>
                    <a:pt x="173" y="139"/>
                    <a:pt x="168" y="186"/>
                  </a:cubicBezTo>
                  <a:cubicBezTo>
                    <a:pt x="125" y="191"/>
                    <a:pt x="86" y="210"/>
                    <a:pt x="55" y="240"/>
                  </a:cubicBezTo>
                  <a:cubicBezTo>
                    <a:pt x="20" y="276"/>
                    <a:pt x="0" y="323"/>
                    <a:pt x="0" y="374"/>
                  </a:cubicBezTo>
                  <a:cubicBezTo>
                    <a:pt x="0" y="424"/>
                    <a:pt x="20" y="471"/>
                    <a:pt x="55" y="507"/>
                  </a:cubicBezTo>
                  <a:cubicBezTo>
                    <a:pt x="91" y="542"/>
                    <a:pt x="138" y="562"/>
                    <a:pt x="189" y="562"/>
                  </a:cubicBezTo>
                  <a:cubicBezTo>
                    <a:pt x="559" y="562"/>
                    <a:pt x="559" y="562"/>
                    <a:pt x="559" y="562"/>
                  </a:cubicBezTo>
                  <a:cubicBezTo>
                    <a:pt x="609" y="562"/>
                    <a:pt x="657" y="542"/>
                    <a:pt x="692" y="507"/>
                  </a:cubicBezTo>
                  <a:cubicBezTo>
                    <a:pt x="728" y="471"/>
                    <a:pt x="747" y="424"/>
                    <a:pt x="747" y="374"/>
                  </a:cubicBezTo>
                  <a:cubicBezTo>
                    <a:pt x="747" y="323"/>
                    <a:pt x="728" y="276"/>
                    <a:pt x="692" y="240"/>
                  </a:cubicBezTo>
                  <a:close/>
                  <a:moveTo>
                    <a:pt x="559" y="518"/>
                  </a:moveTo>
                  <a:cubicBezTo>
                    <a:pt x="189" y="518"/>
                    <a:pt x="189" y="518"/>
                    <a:pt x="189" y="518"/>
                  </a:cubicBezTo>
                  <a:cubicBezTo>
                    <a:pt x="109" y="518"/>
                    <a:pt x="44" y="453"/>
                    <a:pt x="44" y="374"/>
                  </a:cubicBezTo>
                  <a:cubicBezTo>
                    <a:pt x="44" y="294"/>
                    <a:pt x="109" y="229"/>
                    <a:pt x="188" y="229"/>
                  </a:cubicBezTo>
                  <a:cubicBezTo>
                    <a:pt x="211" y="229"/>
                    <a:pt x="211" y="229"/>
                    <a:pt x="211" y="229"/>
                  </a:cubicBezTo>
                  <a:cubicBezTo>
                    <a:pt x="211" y="207"/>
                    <a:pt x="211" y="207"/>
                    <a:pt x="211" y="207"/>
                  </a:cubicBezTo>
                  <a:cubicBezTo>
                    <a:pt x="211" y="207"/>
                    <a:pt x="211" y="207"/>
                    <a:pt x="211" y="207"/>
                  </a:cubicBezTo>
                  <a:cubicBezTo>
                    <a:pt x="211" y="117"/>
                    <a:pt x="284" y="44"/>
                    <a:pt x="374" y="44"/>
                  </a:cubicBezTo>
                  <a:cubicBezTo>
                    <a:pt x="463" y="44"/>
                    <a:pt x="536" y="117"/>
                    <a:pt x="536" y="206"/>
                  </a:cubicBezTo>
                  <a:cubicBezTo>
                    <a:pt x="536" y="207"/>
                    <a:pt x="536" y="207"/>
                    <a:pt x="536" y="207"/>
                  </a:cubicBezTo>
                  <a:cubicBezTo>
                    <a:pt x="536" y="229"/>
                    <a:pt x="536" y="229"/>
                    <a:pt x="536" y="229"/>
                  </a:cubicBezTo>
                  <a:cubicBezTo>
                    <a:pt x="558" y="229"/>
                    <a:pt x="558" y="229"/>
                    <a:pt x="558" y="229"/>
                  </a:cubicBezTo>
                  <a:cubicBezTo>
                    <a:pt x="559" y="229"/>
                    <a:pt x="559" y="229"/>
                    <a:pt x="559" y="229"/>
                  </a:cubicBezTo>
                  <a:cubicBezTo>
                    <a:pt x="639" y="229"/>
                    <a:pt x="704" y="294"/>
                    <a:pt x="704" y="374"/>
                  </a:cubicBezTo>
                  <a:cubicBezTo>
                    <a:pt x="704" y="453"/>
                    <a:pt x="639" y="518"/>
                    <a:pt x="559" y="518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endParaRPr>
            </a:p>
          </p:txBody>
        </p:sp>
      </p:grpSp>
      <p:grpSp>
        <p:nvGrpSpPr>
          <p:cNvPr id="67" name="Group 15" descr="e7d195523061f1c09e9d68d7cf438b91ef959ecb14fc25d26BBA7F7DBC18E55DFF4014AF651F0BF2569D4B6C1DA7F1A4683A481403BD872FC687266AD13265C1DE7C373772FD8728ABDD69ADD03BFF5BE2862BC891DBB79E8C77DB9F81EA0053539D41D50664315879CF6697605FEBBB6C490CE8797437DDE478C096EDB5D7F628DC21DB53EEF33FBB758B9C20194E31"/>
          <p:cNvGrpSpPr>
            <a:grpSpLocks noChangeAspect="1"/>
          </p:cNvGrpSpPr>
          <p:nvPr/>
        </p:nvGrpSpPr>
        <p:grpSpPr bwMode="auto">
          <a:xfrm>
            <a:off x="5876601" y="1292530"/>
            <a:ext cx="418085" cy="353448"/>
            <a:chOff x="2425" y="1235"/>
            <a:chExt cx="912" cy="771"/>
          </a:xfrm>
          <a:solidFill>
            <a:sysClr val="window" lastClr="FFFFFF"/>
          </a:solidFill>
        </p:grpSpPr>
        <p:sp>
          <p:nvSpPr>
            <p:cNvPr id="68" name="Freeform 16"/>
            <p:cNvSpPr/>
            <p:nvPr/>
          </p:nvSpPr>
          <p:spPr bwMode="auto">
            <a:xfrm>
              <a:off x="2625" y="1422"/>
              <a:ext cx="513" cy="214"/>
            </a:xfrm>
            <a:custGeom>
              <a:avLst/>
              <a:gdLst>
                <a:gd name="T0" fmla="*/ 348 w 513"/>
                <a:gd name="T1" fmla="*/ 0 h 214"/>
                <a:gd name="T2" fmla="*/ 210 w 513"/>
                <a:gd name="T3" fmla="*/ 139 h 214"/>
                <a:gd name="T4" fmla="*/ 119 w 513"/>
                <a:gd name="T5" fmla="*/ 48 h 214"/>
                <a:gd name="T6" fmla="*/ 0 w 513"/>
                <a:gd name="T7" fmla="*/ 166 h 214"/>
                <a:gd name="T8" fmla="*/ 38 w 513"/>
                <a:gd name="T9" fmla="*/ 202 h 214"/>
                <a:gd name="T10" fmla="*/ 119 w 513"/>
                <a:gd name="T11" fmla="*/ 123 h 214"/>
                <a:gd name="T12" fmla="*/ 210 w 513"/>
                <a:gd name="T13" fmla="*/ 214 h 214"/>
                <a:gd name="T14" fmla="*/ 348 w 513"/>
                <a:gd name="T15" fmla="*/ 76 h 214"/>
                <a:gd name="T16" fmla="*/ 475 w 513"/>
                <a:gd name="T17" fmla="*/ 202 h 214"/>
                <a:gd name="T18" fmla="*/ 513 w 513"/>
                <a:gd name="T19" fmla="*/ 165 h 214"/>
                <a:gd name="T20" fmla="*/ 348 w 513"/>
                <a:gd name="T21" fmla="*/ 0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3" h="214">
                  <a:moveTo>
                    <a:pt x="348" y="0"/>
                  </a:moveTo>
                  <a:lnTo>
                    <a:pt x="210" y="139"/>
                  </a:lnTo>
                  <a:lnTo>
                    <a:pt x="119" y="48"/>
                  </a:lnTo>
                  <a:lnTo>
                    <a:pt x="0" y="166"/>
                  </a:lnTo>
                  <a:lnTo>
                    <a:pt x="38" y="202"/>
                  </a:lnTo>
                  <a:lnTo>
                    <a:pt x="119" y="123"/>
                  </a:lnTo>
                  <a:lnTo>
                    <a:pt x="210" y="214"/>
                  </a:lnTo>
                  <a:lnTo>
                    <a:pt x="348" y="76"/>
                  </a:lnTo>
                  <a:lnTo>
                    <a:pt x="475" y="202"/>
                  </a:lnTo>
                  <a:lnTo>
                    <a:pt x="513" y="165"/>
                  </a:lnTo>
                  <a:lnTo>
                    <a:pt x="34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endParaRPr>
            </a:p>
          </p:txBody>
        </p:sp>
        <p:sp>
          <p:nvSpPr>
            <p:cNvPr id="69" name="Freeform 17"/>
            <p:cNvSpPr>
              <a:spLocks noEditPoints="1"/>
            </p:cNvSpPr>
            <p:nvPr/>
          </p:nvSpPr>
          <p:spPr bwMode="auto">
            <a:xfrm>
              <a:off x="2425" y="1235"/>
              <a:ext cx="912" cy="771"/>
            </a:xfrm>
            <a:custGeom>
              <a:avLst/>
              <a:gdLst>
                <a:gd name="T0" fmla="*/ 912 w 912"/>
                <a:gd name="T1" fmla="*/ 54 h 771"/>
                <a:gd name="T2" fmla="*/ 912 w 912"/>
                <a:gd name="T3" fmla="*/ 0 h 771"/>
                <a:gd name="T4" fmla="*/ 2 w 912"/>
                <a:gd name="T5" fmla="*/ 0 h 771"/>
                <a:gd name="T6" fmla="*/ 2 w 912"/>
                <a:gd name="T7" fmla="*/ 54 h 771"/>
                <a:gd name="T8" fmla="*/ 30 w 912"/>
                <a:gd name="T9" fmla="*/ 54 h 771"/>
                <a:gd name="T10" fmla="*/ 30 w 912"/>
                <a:gd name="T11" fmla="*/ 541 h 771"/>
                <a:gd name="T12" fmla="*/ 0 w 912"/>
                <a:gd name="T13" fmla="*/ 541 h 771"/>
                <a:gd name="T14" fmla="*/ 0 w 912"/>
                <a:gd name="T15" fmla="*/ 594 h 771"/>
                <a:gd name="T16" fmla="*/ 30 w 912"/>
                <a:gd name="T17" fmla="*/ 594 h 771"/>
                <a:gd name="T18" fmla="*/ 30 w 912"/>
                <a:gd name="T19" fmla="*/ 595 h 771"/>
                <a:gd name="T20" fmla="*/ 429 w 912"/>
                <a:gd name="T21" fmla="*/ 595 h 771"/>
                <a:gd name="T22" fmla="*/ 429 w 912"/>
                <a:gd name="T23" fmla="*/ 718 h 771"/>
                <a:gd name="T24" fmla="*/ 367 w 912"/>
                <a:gd name="T25" fmla="*/ 718 h 771"/>
                <a:gd name="T26" fmla="*/ 367 w 912"/>
                <a:gd name="T27" fmla="*/ 771 h 771"/>
                <a:gd name="T28" fmla="*/ 545 w 912"/>
                <a:gd name="T29" fmla="*/ 771 h 771"/>
                <a:gd name="T30" fmla="*/ 545 w 912"/>
                <a:gd name="T31" fmla="*/ 718 h 771"/>
                <a:gd name="T32" fmla="*/ 482 w 912"/>
                <a:gd name="T33" fmla="*/ 718 h 771"/>
                <a:gd name="T34" fmla="*/ 482 w 912"/>
                <a:gd name="T35" fmla="*/ 595 h 771"/>
                <a:gd name="T36" fmla="*/ 885 w 912"/>
                <a:gd name="T37" fmla="*/ 595 h 771"/>
                <a:gd name="T38" fmla="*/ 885 w 912"/>
                <a:gd name="T39" fmla="*/ 594 h 771"/>
                <a:gd name="T40" fmla="*/ 911 w 912"/>
                <a:gd name="T41" fmla="*/ 594 h 771"/>
                <a:gd name="T42" fmla="*/ 911 w 912"/>
                <a:gd name="T43" fmla="*/ 541 h 771"/>
                <a:gd name="T44" fmla="*/ 885 w 912"/>
                <a:gd name="T45" fmla="*/ 541 h 771"/>
                <a:gd name="T46" fmla="*/ 885 w 912"/>
                <a:gd name="T47" fmla="*/ 54 h 771"/>
                <a:gd name="T48" fmla="*/ 912 w 912"/>
                <a:gd name="T49" fmla="*/ 54 h 771"/>
                <a:gd name="T50" fmla="*/ 83 w 912"/>
                <a:gd name="T51" fmla="*/ 541 h 771"/>
                <a:gd name="T52" fmla="*/ 83 w 912"/>
                <a:gd name="T53" fmla="*/ 55 h 771"/>
                <a:gd name="T54" fmla="*/ 832 w 912"/>
                <a:gd name="T55" fmla="*/ 55 h 771"/>
                <a:gd name="T56" fmla="*/ 832 w 912"/>
                <a:gd name="T57" fmla="*/ 541 h 771"/>
                <a:gd name="T58" fmla="*/ 83 w 912"/>
                <a:gd name="T59" fmla="*/ 541 h 7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912" h="771">
                  <a:moveTo>
                    <a:pt x="912" y="54"/>
                  </a:moveTo>
                  <a:lnTo>
                    <a:pt x="912" y="0"/>
                  </a:lnTo>
                  <a:lnTo>
                    <a:pt x="2" y="0"/>
                  </a:lnTo>
                  <a:lnTo>
                    <a:pt x="2" y="54"/>
                  </a:lnTo>
                  <a:lnTo>
                    <a:pt x="30" y="54"/>
                  </a:lnTo>
                  <a:lnTo>
                    <a:pt x="30" y="541"/>
                  </a:lnTo>
                  <a:lnTo>
                    <a:pt x="0" y="541"/>
                  </a:lnTo>
                  <a:lnTo>
                    <a:pt x="0" y="594"/>
                  </a:lnTo>
                  <a:lnTo>
                    <a:pt x="30" y="594"/>
                  </a:lnTo>
                  <a:lnTo>
                    <a:pt x="30" y="595"/>
                  </a:lnTo>
                  <a:lnTo>
                    <a:pt x="429" y="595"/>
                  </a:lnTo>
                  <a:lnTo>
                    <a:pt x="429" y="718"/>
                  </a:lnTo>
                  <a:lnTo>
                    <a:pt x="367" y="718"/>
                  </a:lnTo>
                  <a:lnTo>
                    <a:pt x="367" y="771"/>
                  </a:lnTo>
                  <a:lnTo>
                    <a:pt x="545" y="771"/>
                  </a:lnTo>
                  <a:lnTo>
                    <a:pt x="545" y="718"/>
                  </a:lnTo>
                  <a:lnTo>
                    <a:pt x="482" y="718"/>
                  </a:lnTo>
                  <a:lnTo>
                    <a:pt x="482" y="595"/>
                  </a:lnTo>
                  <a:lnTo>
                    <a:pt x="885" y="595"/>
                  </a:lnTo>
                  <a:lnTo>
                    <a:pt x="885" y="594"/>
                  </a:lnTo>
                  <a:lnTo>
                    <a:pt x="911" y="594"/>
                  </a:lnTo>
                  <a:lnTo>
                    <a:pt x="911" y="541"/>
                  </a:lnTo>
                  <a:lnTo>
                    <a:pt x="885" y="541"/>
                  </a:lnTo>
                  <a:lnTo>
                    <a:pt x="885" y="54"/>
                  </a:lnTo>
                  <a:lnTo>
                    <a:pt x="912" y="54"/>
                  </a:lnTo>
                  <a:close/>
                  <a:moveTo>
                    <a:pt x="83" y="541"/>
                  </a:moveTo>
                  <a:lnTo>
                    <a:pt x="83" y="55"/>
                  </a:lnTo>
                  <a:lnTo>
                    <a:pt x="832" y="55"/>
                  </a:lnTo>
                  <a:lnTo>
                    <a:pt x="832" y="541"/>
                  </a:lnTo>
                  <a:lnTo>
                    <a:pt x="83" y="5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9" name="Group 163"/>
          <p:cNvGrpSpPr>
            <a:grpSpLocks noChangeAspect="1"/>
          </p:cNvGrpSpPr>
          <p:nvPr/>
        </p:nvGrpSpPr>
        <p:grpSpPr bwMode="auto">
          <a:xfrm>
            <a:off x="7219950" y="2637083"/>
            <a:ext cx="1601788" cy="2205038"/>
            <a:chOff x="2372" y="903"/>
            <a:chExt cx="1009" cy="1389"/>
          </a:xfrm>
        </p:grpSpPr>
        <p:sp>
          <p:nvSpPr>
            <p:cNvPr id="171" name="Freeform 164"/>
            <p:cNvSpPr/>
            <p:nvPr/>
          </p:nvSpPr>
          <p:spPr bwMode="auto">
            <a:xfrm>
              <a:off x="2372" y="903"/>
              <a:ext cx="723" cy="1015"/>
            </a:xfrm>
            <a:custGeom>
              <a:avLst/>
              <a:gdLst>
                <a:gd name="T0" fmla="*/ 45 w 303"/>
                <a:gd name="T1" fmla="*/ 35 h 426"/>
                <a:gd name="T2" fmla="*/ 7 w 303"/>
                <a:gd name="T3" fmla="*/ 129 h 426"/>
                <a:gd name="T4" fmla="*/ 57 w 303"/>
                <a:gd name="T5" fmla="*/ 226 h 426"/>
                <a:gd name="T6" fmla="*/ 98 w 303"/>
                <a:gd name="T7" fmla="*/ 327 h 426"/>
                <a:gd name="T8" fmla="*/ 110 w 303"/>
                <a:gd name="T9" fmla="*/ 408 h 426"/>
                <a:gd name="T10" fmla="*/ 185 w 303"/>
                <a:gd name="T11" fmla="*/ 407 h 426"/>
                <a:gd name="T12" fmla="*/ 282 w 303"/>
                <a:gd name="T13" fmla="*/ 336 h 426"/>
                <a:gd name="T14" fmla="*/ 268 w 303"/>
                <a:gd name="T15" fmla="*/ 226 h 426"/>
                <a:gd name="T16" fmla="*/ 214 w 303"/>
                <a:gd name="T17" fmla="*/ 196 h 426"/>
                <a:gd name="T18" fmla="*/ 198 w 303"/>
                <a:gd name="T19" fmla="*/ 119 h 426"/>
                <a:gd name="T20" fmla="*/ 45 w 303"/>
                <a:gd name="T21" fmla="*/ 35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3" h="426">
                  <a:moveTo>
                    <a:pt x="45" y="35"/>
                  </a:moveTo>
                  <a:cubicBezTo>
                    <a:pt x="12" y="50"/>
                    <a:pt x="0" y="93"/>
                    <a:pt x="7" y="129"/>
                  </a:cubicBezTo>
                  <a:cubicBezTo>
                    <a:pt x="15" y="165"/>
                    <a:pt x="37" y="196"/>
                    <a:pt x="57" y="226"/>
                  </a:cubicBezTo>
                  <a:cubicBezTo>
                    <a:pt x="78" y="257"/>
                    <a:pt x="97" y="290"/>
                    <a:pt x="98" y="327"/>
                  </a:cubicBezTo>
                  <a:cubicBezTo>
                    <a:pt x="99" y="355"/>
                    <a:pt x="90" y="388"/>
                    <a:pt x="110" y="408"/>
                  </a:cubicBezTo>
                  <a:cubicBezTo>
                    <a:pt x="129" y="426"/>
                    <a:pt x="161" y="418"/>
                    <a:pt x="185" y="407"/>
                  </a:cubicBezTo>
                  <a:cubicBezTo>
                    <a:pt x="223" y="391"/>
                    <a:pt x="261" y="370"/>
                    <a:pt x="282" y="336"/>
                  </a:cubicBezTo>
                  <a:cubicBezTo>
                    <a:pt x="303" y="301"/>
                    <a:pt x="301" y="249"/>
                    <a:pt x="268" y="226"/>
                  </a:cubicBezTo>
                  <a:cubicBezTo>
                    <a:pt x="251" y="214"/>
                    <a:pt x="229" y="210"/>
                    <a:pt x="214" y="196"/>
                  </a:cubicBezTo>
                  <a:cubicBezTo>
                    <a:pt x="195" y="177"/>
                    <a:pt x="196" y="146"/>
                    <a:pt x="198" y="119"/>
                  </a:cubicBezTo>
                  <a:cubicBezTo>
                    <a:pt x="202" y="40"/>
                    <a:pt x="118" y="0"/>
                    <a:pt x="45" y="35"/>
                  </a:cubicBezTo>
                  <a:close/>
                </a:path>
              </a:pathLst>
            </a:custGeom>
            <a:solidFill>
              <a:srgbClr val="FADE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65"/>
            <p:cNvSpPr/>
            <p:nvPr/>
          </p:nvSpPr>
          <p:spPr bwMode="auto">
            <a:xfrm>
              <a:off x="2589" y="1699"/>
              <a:ext cx="792" cy="593"/>
            </a:xfrm>
            <a:custGeom>
              <a:avLst/>
              <a:gdLst>
                <a:gd name="T0" fmla="*/ 23 w 332"/>
                <a:gd name="T1" fmla="*/ 73 h 249"/>
                <a:gd name="T2" fmla="*/ 39 w 332"/>
                <a:gd name="T3" fmla="*/ 200 h 249"/>
                <a:gd name="T4" fmla="*/ 163 w 332"/>
                <a:gd name="T5" fmla="*/ 246 h 249"/>
                <a:gd name="T6" fmla="*/ 287 w 332"/>
                <a:gd name="T7" fmla="*/ 195 h 249"/>
                <a:gd name="T8" fmla="*/ 326 w 332"/>
                <a:gd name="T9" fmla="*/ 148 h 249"/>
                <a:gd name="T10" fmla="*/ 316 w 332"/>
                <a:gd name="T11" fmla="*/ 87 h 249"/>
                <a:gd name="T12" fmla="*/ 246 w 332"/>
                <a:gd name="T13" fmla="*/ 20 h 249"/>
                <a:gd name="T14" fmla="*/ 23 w 332"/>
                <a:gd name="T15" fmla="*/ 73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2" h="249">
                  <a:moveTo>
                    <a:pt x="23" y="73"/>
                  </a:moveTo>
                  <a:cubicBezTo>
                    <a:pt x="0" y="112"/>
                    <a:pt x="9" y="165"/>
                    <a:pt x="39" y="200"/>
                  </a:cubicBezTo>
                  <a:cubicBezTo>
                    <a:pt x="69" y="234"/>
                    <a:pt x="117" y="249"/>
                    <a:pt x="163" y="246"/>
                  </a:cubicBezTo>
                  <a:cubicBezTo>
                    <a:pt x="208" y="243"/>
                    <a:pt x="251" y="223"/>
                    <a:pt x="287" y="195"/>
                  </a:cubicBezTo>
                  <a:cubicBezTo>
                    <a:pt x="304" y="183"/>
                    <a:pt x="320" y="168"/>
                    <a:pt x="326" y="148"/>
                  </a:cubicBezTo>
                  <a:cubicBezTo>
                    <a:pt x="332" y="127"/>
                    <a:pt x="326" y="106"/>
                    <a:pt x="316" y="87"/>
                  </a:cubicBezTo>
                  <a:cubicBezTo>
                    <a:pt x="302" y="57"/>
                    <a:pt x="277" y="32"/>
                    <a:pt x="246" y="20"/>
                  </a:cubicBezTo>
                  <a:cubicBezTo>
                    <a:pt x="195" y="0"/>
                    <a:pt x="52" y="23"/>
                    <a:pt x="23" y="73"/>
                  </a:cubicBezTo>
                  <a:close/>
                </a:path>
              </a:pathLst>
            </a:custGeom>
            <a:solidFill>
              <a:srgbClr val="F7F1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2" name="Group 87"/>
          <p:cNvGrpSpPr>
            <a:grpSpLocks noChangeAspect="1"/>
          </p:cNvGrpSpPr>
          <p:nvPr/>
        </p:nvGrpSpPr>
        <p:grpSpPr bwMode="auto">
          <a:xfrm>
            <a:off x="7561508" y="2313109"/>
            <a:ext cx="1504950" cy="2527300"/>
            <a:chOff x="2405" y="822"/>
            <a:chExt cx="948" cy="1592"/>
          </a:xfrm>
          <a:solidFill>
            <a:schemeClr val="accent1"/>
          </a:solidFill>
        </p:grpSpPr>
        <p:sp>
          <p:nvSpPr>
            <p:cNvPr id="94" name="Freeform 88"/>
            <p:cNvSpPr/>
            <p:nvPr/>
          </p:nvSpPr>
          <p:spPr bwMode="auto">
            <a:xfrm>
              <a:off x="2741" y="1205"/>
              <a:ext cx="51" cy="1209"/>
            </a:xfrm>
            <a:custGeom>
              <a:avLst/>
              <a:gdLst>
                <a:gd name="T0" fmla="*/ 21 w 21"/>
                <a:gd name="T1" fmla="*/ 0 h 508"/>
                <a:gd name="T2" fmla="*/ 21 w 21"/>
                <a:gd name="T3" fmla="*/ 128 h 508"/>
                <a:gd name="T4" fmla="*/ 19 w 21"/>
                <a:gd name="T5" fmla="*/ 255 h 508"/>
                <a:gd name="T6" fmla="*/ 13 w 21"/>
                <a:gd name="T7" fmla="*/ 382 h 508"/>
                <a:gd name="T8" fmla="*/ 1 w 21"/>
                <a:gd name="T9" fmla="*/ 508 h 508"/>
                <a:gd name="T10" fmla="*/ 0 w 21"/>
                <a:gd name="T11" fmla="*/ 508 h 508"/>
                <a:gd name="T12" fmla="*/ 11 w 21"/>
                <a:gd name="T13" fmla="*/ 381 h 508"/>
                <a:gd name="T14" fmla="*/ 16 w 21"/>
                <a:gd name="T15" fmla="*/ 255 h 508"/>
                <a:gd name="T16" fmla="*/ 18 w 21"/>
                <a:gd name="T17" fmla="*/ 128 h 508"/>
                <a:gd name="T18" fmla="*/ 17 w 21"/>
                <a:gd name="T19" fmla="*/ 1 h 508"/>
                <a:gd name="T20" fmla="*/ 21 w 21"/>
                <a:gd name="T21" fmla="*/ 0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508">
                  <a:moveTo>
                    <a:pt x="21" y="0"/>
                  </a:moveTo>
                  <a:cubicBezTo>
                    <a:pt x="21" y="43"/>
                    <a:pt x="21" y="85"/>
                    <a:pt x="21" y="128"/>
                  </a:cubicBezTo>
                  <a:cubicBezTo>
                    <a:pt x="21" y="170"/>
                    <a:pt x="21" y="212"/>
                    <a:pt x="19" y="255"/>
                  </a:cubicBezTo>
                  <a:cubicBezTo>
                    <a:pt x="18" y="297"/>
                    <a:pt x="16" y="339"/>
                    <a:pt x="13" y="382"/>
                  </a:cubicBezTo>
                  <a:cubicBezTo>
                    <a:pt x="10" y="424"/>
                    <a:pt x="6" y="466"/>
                    <a:pt x="1" y="508"/>
                  </a:cubicBezTo>
                  <a:cubicBezTo>
                    <a:pt x="0" y="508"/>
                    <a:pt x="0" y="508"/>
                    <a:pt x="0" y="508"/>
                  </a:cubicBezTo>
                  <a:cubicBezTo>
                    <a:pt x="5" y="466"/>
                    <a:pt x="8" y="424"/>
                    <a:pt x="11" y="381"/>
                  </a:cubicBezTo>
                  <a:cubicBezTo>
                    <a:pt x="13" y="339"/>
                    <a:pt x="14" y="297"/>
                    <a:pt x="16" y="255"/>
                  </a:cubicBezTo>
                  <a:cubicBezTo>
                    <a:pt x="17" y="212"/>
                    <a:pt x="18" y="170"/>
                    <a:pt x="18" y="128"/>
                  </a:cubicBezTo>
                  <a:cubicBezTo>
                    <a:pt x="18" y="85"/>
                    <a:pt x="18" y="43"/>
                    <a:pt x="17" y="1"/>
                  </a:cubicBez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89"/>
            <p:cNvSpPr/>
            <p:nvPr/>
          </p:nvSpPr>
          <p:spPr bwMode="auto">
            <a:xfrm>
              <a:off x="2741" y="1209"/>
              <a:ext cx="75" cy="1198"/>
            </a:xfrm>
            <a:custGeom>
              <a:avLst/>
              <a:gdLst>
                <a:gd name="T0" fmla="*/ 29 w 31"/>
                <a:gd name="T1" fmla="*/ 0 h 503"/>
                <a:gd name="T2" fmla="*/ 31 w 31"/>
                <a:gd name="T3" fmla="*/ 126 h 503"/>
                <a:gd name="T4" fmla="*/ 27 w 31"/>
                <a:gd name="T5" fmla="*/ 252 h 503"/>
                <a:gd name="T6" fmla="*/ 18 w 31"/>
                <a:gd name="T7" fmla="*/ 378 h 503"/>
                <a:gd name="T8" fmla="*/ 2 w 31"/>
                <a:gd name="T9" fmla="*/ 503 h 503"/>
                <a:gd name="T10" fmla="*/ 0 w 31"/>
                <a:gd name="T11" fmla="*/ 503 h 503"/>
                <a:gd name="T12" fmla="*/ 16 w 31"/>
                <a:gd name="T13" fmla="*/ 378 h 503"/>
                <a:gd name="T14" fmla="*/ 19 w 31"/>
                <a:gd name="T15" fmla="*/ 346 h 503"/>
                <a:gd name="T16" fmla="*/ 21 w 31"/>
                <a:gd name="T17" fmla="*/ 315 h 503"/>
                <a:gd name="T18" fmla="*/ 23 w 31"/>
                <a:gd name="T19" fmla="*/ 283 h 503"/>
                <a:gd name="T20" fmla="*/ 24 w 31"/>
                <a:gd name="T21" fmla="*/ 252 h 503"/>
                <a:gd name="T22" fmla="*/ 28 w 31"/>
                <a:gd name="T23" fmla="*/ 126 h 503"/>
                <a:gd name="T24" fmla="*/ 26 w 31"/>
                <a:gd name="T25" fmla="*/ 0 h 503"/>
                <a:gd name="T26" fmla="*/ 29 w 31"/>
                <a:gd name="T27" fmla="*/ 0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503">
                  <a:moveTo>
                    <a:pt x="29" y="0"/>
                  </a:moveTo>
                  <a:cubicBezTo>
                    <a:pt x="31" y="42"/>
                    <a:pt x="31" y="84"/>
                    <a:pt x="31" y="126"/>
                  </a:cubicBezTo>
                  <a:cubicBezTo>
                    <a:pt x="31" y="168"/>
                    <a:pt x="29" y="210"/>
                    <a:pt x="27" y="252"/>
                  </a:cubicBezTo>
                  <a:cubicBezTo>
                    <a:pt x="26" y="294"/>
                    <a:pt x="22" y="336"/>
                    <a:pt x="18" y="378"/>
                  </a:cubicBezTo>
                  <a:cubicBezTo>
                    <a:pt x="14" y="420"/>
                    <a:pt x="9" y="461"/>
                    <a:pt x="2" y="503"/>
                  </a:cubicBezTo>
                  <a:cubicBezTo>
                    <a:pt x="0" y="503"/>
                    <a:pt x="0" y="503"/>
                    <a:pt x="0" y="503"/>
                  </a:cubicBezTo>
                  <a:cubicBezTo>
                    <a:pt x="7" y="461"/>
                    <a:pt x="12" y="419"/>
                    <a:pt x="16" y="378"/>
                  </a:cubicBezTo>
                  <a:cubicBezTo>
                    <a:pt x="17" y="367"/>
                    <a:pt x="18" y="357"/>
                    <a:pt x="19" y="346"/>
                  </a:cubicBezTo>
                  <a:cubicBezTo>
                    <a:pt x="19" y="336"/>
                    <a:pt x="20" y="325"/>
                    <a:pt x="21" y="315"/>
                  </a:cubicBezTo>
                  <a:cubicBezTo>
                    <a:pt x="23" y="283"/>
                    <a:pt x="23" y="283"/>
                    <a:pt x="23" y="283"/>
                  </a:cubicBezTo>
                  <a:cubicBezTo>
                    <a:pt x="24" y="252"/>
                    <a:pt x="24" y="252"/>
                    <a:pt x="24" y="252"/>
                  </a:cubicBezTo>
                  <a:cubicBezTo>
                    <a:pt x="26" y="210"/>
                    <a:pt x="27" y="168"/>
                    <a:pt x="28" y="126"/>
                  </a:cubicBezTo>
                  <a:cubicBezTo>
                    <a:pt x="28" y="84"/>
                    <a:pt x="27" y="42"/>
                    <a:pt x="26" y="0"/>
                  </a:cubicBez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90"/>
            <p:cNvSpPr/>
            <p:nvPr/>
          </p:nvSpPr>
          <p:spPr bwMode="auto">
            <a:xfrm>
              <a:off x="2567" y="1619"/>
              <a:ext cx="208" cy="428"/>
            </a:xfrm>
            <a:custGeom>
              <a:avLst/>
              <a:gdLst>
                <a:gd name="T0" fmla="*/ 2 w 87"/>
                <a:gd name="T1" fmla="*/ 0 h 180"/>
                <a:gd name="T2" fmla="*/ 34 w 87"/>
                <a:gd name="T3" fmla="*/ 39 h 180"/>
                <a:gd name="T4" fmla="*/ 60 w 87"/>
                <a:gd name="T5" fmla="*/ 83 h 180"/>
                <a:gd name="T6" fmla="*/ 77 w 87"/>
                <a:gd name="T7" fmla="*/ 130 h 180"/>
                <a:gd name="T8" fmla="*/ 87 w 87"/>
                <a:gd name="T9" fmla="*/ 180 h 180"/>
                <a:gd name="T10" fmla="*/ 86 w 87"/>
                <a:gd name="T11" fmla="*/ 180 h 180"/>
                <a:gd name="T12" fmla="*/ 75 w 87"/>
                <a:gd name="T13" fmla="*/ 131 h 180"/>
                <a:gd name="T14" fmla="*/ 58 w 87"/>
                <a:gd name="T15" fmla="*/ 84 h 180"/>
                <a:gd name="T16" fmla="*/ 32 w 87"/>
                <a:gd name="T17" fmla="*/ 41 h 180"/>
                <a:gd name="T18" fmla="*/ 0 w 87"/>
                <a:gd name="T19" fmla="*/ 2 h 180"/>
                <a:gd name="T20" fmla="*/ 2 w 87"/>
                <a:gd name="T21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7" h="180">
                  <a:moveTo>
                    <a:pt x="2" y="0"/>
                  </a:moveTo>
                  <a:cubicBezTo>
                    <a:pt x="14" y="12"/>
                    <a:pt x="25" y="25"/>
                    <a:pt x="34" y="39"/>
                  </a:cubicBezTo>
                  <a:cubicBezTo>
                    <a:pt x="44" y="53"/>
                    <a:pt x="53" y="68"/>
                    <a:pt x="60" y="83"/>
                  </a:cubicBezTo>
                  <a:cubicBezTo>
                    <a:pt x="67" y="98"/>
                    <a:pt x="73" y="114"/>
                    <a:pt x="77" y="130"/>
                  </a:cubicBezTo>
                  <a:cubicBezTo>
                    <a:pt x="82" y="146"/>
                    <a:pt x="85" y="163"/>
                    <a:pt x="87" y="180"/>
                  </a:cubicBezTo>
                  <a:cubicBezTo>
                    <a:pt x="86" y="180"/>
                    <a:pt x="86" y="180"/>
                    <a:pt x="86" y="180"/>
                  </a:cubicBezTo>
                  <a:cubicBezTo>
                    <a:pt x="83" y="163"/>
                    <a:pt x="80" y="147"/>
                    <a:pt x="75" y="131"/>
                  </a:cubicBezTo>
                  <a:cubicBezTo>
                    <a:pt x="71" y="115"/>
                    <a:pt x="65" y="99"/>
                    <a:pt x="58" y="84"/>
                  </a:cubicBezTo>
                  <a:cubicBezTo>
                    <a:pt x="50" y="69"/>
                    <a:pt x="42" y="54"/>
                    <a:pt x="32" y="41"/>
                  </a:cubicBezTo>
                  <a:cubicBezTo>
                    <a:pt x="23" y="27"/>
                    <a:pt x="12" y="14"/>
                    <a:pt x="0" y="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91"/>
            <p:cNvSpPr/>
            <p:nvPr/>
          </p:nvSpPr>
          <p:spPr bwMode="auto">
            <a:xfrm>
              <a:off x="2612" y="1638"/>
              <a:ext cx="163" cy="354"/>
            </a:xfrm>
            <a:custGeom>
              <a:avLst/>
              <a:gdLst>
                <a:gd name="T0" fmla="*/ 2 w 68"/>
                <a:gd name="T1" fmla="*/ 0 h 149"/>
                <a:gd name="T2" fmla="*/ 27 w 68"/>
                <a:gd name="T3" fmla="*/ 33 h 149"/>
                <a:gd name="T4" fmla="*/ 47 w 68"/>
                <a:gd name="T5" fmla="*/ 69 h 149"/>
                <a:gd name="T6" fmla="*/ 61 w 68"/>
                <a:gd name="T7" fmla="*/ 108 h 149"/>
                <a:gd name="T8" fmla="*/ 68 w 68"/>
                <a:gd name="T9" fmla="*/ 149 h 149"/>
                <a:gd name="T10" fmla="*/ 67 w 68"/>
                <a:gd name="T11" fmla="*/ 149 h 149"/>
                <a:gd name="T12" fmla="*/ 59 w 68"/>
                <a:gd name="T13" fmla="*/ 109 h 149"/>
                <a:gd name="T14" fmla="*/ 45 w 68"/>
                <a:gd name="T15" fmla="*/ 70 h 149"/>
                <a:gd name="T16" fmla="*/ 25 w 68"/>
                <a:gd name="T17" fmla="*/ 34 h 149"/>
                <a:gd name="T18" fmla="*/ 0 w 68"/>
                <a:gd name="T19" fmla="*/ 2 h 149"/>
                <a:gd name="T20" fmla="*/ 2 w 68"/>
                <a:gd name="T21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149">
                  <a:moveTo>
                    <a:pt x="2" y="0"/>
                  </a:moveTo>
                  <a:cubicBezTo>
                    <a:pt x="11" y="10"/>
                    <a:pt x="19" y="21"/>
                    <a:pt x="27" y="33"/>
                  </a:cubicBezTo>
                  <a:cubicBezTo>
                    <a:pt x="34" y="44"/>
                    <a:pt x="41" y="56"/>
                    <a:pt x="47" y="69"/>
                  </a:cubicBezTo>
                  <a:cubicBezTo>
                    <a:pt x="52" y="82"/>
                    <a:pt x="57" y="95"/>
                    <a:pt x="61" y="108"/>
                  </a:cubicBezTo>
                  <a:cubicBezTo>
                    <a:pt x="64" y="121"/>
                    <a:pt x="67" y="135"/>
                    <a:pt x="68" y="149"/>
                  </a:cubicBezTo>
                  <a:cubicBezTo>
                    <a:pt x="67" y="149"/>
                    <a:pt x="67" y="149"/>
                    <a:pt x="67" y="149"/>
                  </a:cubicBezTo>
                  <a:cubicBezTo>
                    <a:pt x="65" y="135"/>
                    <a:pt x="63" y="122"/>
                    <a:pt x="59" y="109"/>
                  </a:cubicBezTo>
                  <a:cubicBezTo>
                    <a:pt x="55" y="95"/>
                    <a:pt x="50" y="83"/>
                    <a:pt x="45" y="70"/>
                  </a:cubicBezTo>
                  <a:cubicBezTo>
                    <a:pt x="39" y="58"/>
                    <a:pt x="32" y="46"/>
                    <a:pt x="25" y="34"/>
                  </a:cubicBezTo>
                  <a:cubicBezTo>
                    <a:pt x="17" y="23"/>
                    <a:pt x="9" y="12"/>
                    <a:pt x="0" y="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2"/>
            <p:cNvSpPr/>
            <p:nvPr/>
          </p:nvSpPr>
          <p:spPr bwMode="auto">
            <a:xfrm>
              <a:off x="2789" y="1659"/>
              <a:ext cx="189" cy="391"/>
            </a:xfrm>
            <a:custGeom>
              <a:avLst/>
              <a:gdLst>
                <a:gd name="T0" fmla="*/ 79 w 79"/>
                <a:gd name="T1" fmla="*/ 2 h 164"/>
                <a:gd name="T2" fmla="*/ 50 w 79"/>
                <a:gd name="T3" fmla="*/ 37 h 164"/>
                <a:gd name="T4" fmla="*/ 28 w 79"/>
                <a:gd name="T5" fmla="*/ 77 h 164"/>
                <a:gd name="T6" fmla="*/ 11 w 79"/>
                <a:gd name="T7" fmla="*/ 119 h 164"/>
                <a:gd name="T8" fmla="*/ 5 w 79"/>
                <a:gd name="T9" fmla="*/ 141 h 164"/>
                <a:gd name="T10" fmla="*/ 1 w 79"/>
                <a:gd name="T11" fmla="*/ 164 h 164"/>
                <a:gd name="T12" fmla="*/ 0 w 79"/>
                <a:gd name="T13" fmla="*/ 164 h 164"/>
                <a:gd name="T14" fmla="*/ 4 w 79"/>
                <a:gd name="T15" fmla="*/ 141 h 164"/>
                <a:gd name="T16" fmla="*/ 10 w 79"/>
                <a:gd name="T17" fmla="*/ 119 h 164"/>
                <a:gd name="T18" fmla="*/ 26 w 79"/>
                <a:gd name="T19" fmla="*/ 76 h 164"/>
                <a:gd name="T20" fmla="*/ 48 w 79"/>
                <a:gd name="T21" fmla="*/ 36 h 164"/>
                <a:gd name="T22" fmla="*/ 78 w 79"/>
                <a:gd name="T23" fmla="*/ 0 h 164"/>
                <a:gd name="T24" fmla="*/ 79 w 79"/>
                <a:gd name="T25" fmla="*/ 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164">
                  <a:moveTo>
                    <a:pt x="79" y="2"/>
                  </a:moveTo>
                  <a:cubicBezTo>
                    <a:pt x="68" y="12"/>
                    <a:pt x="59" y="25"/>
                    <a:pt x="50" y="37"/>
                  </a:cubicBezTo>
                  <a:cubicBezTo>
                    <a:pt x="42" y="50"/>
                    <a:pt x="34" y="63"/>
                    <a:pt x="28" y="77"/>
                  </a:cubicBezTo>
                  <a:cubicBezTo>
                    <a:pt x="21" y="91"/>
                    <a:pt x="16" y="105"/>
                    <a:pt x="11" y="119"/>
                  </a:cubicBezTo>
                  <a:cubicBezTo>
                    <a:pt x="9" y="127"/>
                    <a:pt x="7" y="134"/>
                    <a:pt x="5" y="141"/>
                  </a:cubicBezTo>
                  <a:cubicBezTo>
                    <a:pt x="4" y="149"/>
                    <a:pt x="2" y="156"/>
                    <a:pt x="1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" y="156"/>
                    <a:pt x="2" y="148"/>
                    <a:pt x="4" y="141"/>
                  </a:cubicBezTo>
                  <a:cubicBezTo>
                    <a:pt x="6" y="134"/>
                    <a:pt x="7" y="126"/>
                    <a:pt x="10" y="119"/>
                  </a:cubicBezTo>
                  <a:cubicBezTo>
                    <a:pt x="14" y="104"/>
                    <a:pt x="19" y="90"/>
                    <a:pt x="26" y="76"/>
                  </a:cubicBezTo>
                  <a:cubicBezTo>
                    <a:pt x="32" y="62"/>
                    <a:pt x="39" y="48"/>
                    <a:pt x="48" y="36"/>
                  </a:cubicBezTo>
                  <a:cubicBezTo>
                    <a:pt x="57" y="23"/>
                    <a:pt x="66" y="11"/>
                    <a:pt x="78" y="0"/>
                  </a:cubicBezTo>
                  <a:lnTo>
                    <a:pt x="7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3"/>
            <p:cNvSpPr/>
            <p:nvPr/>
          </p:nvSpPr>
          <p:spPr bwMode="auto">
            <a:xfrm>
              <a:off x="2796" y="1633"/>
              <a:ext cx="158" cy="386"/>
            </a:xfrm>
            <a:custGeom>
              <a:avLst/>
              <a:gdLst>
                <a:gd name="T0" fmla="*/ 66 w 66"/>
                <a:gd name="T1" fmla="*/ 0 h 162"/>
                <a:gd name="T2" fmla="*/ 43 w 66"/>
                <a:gd name="T3" fmla="*/ 37 h 162"/>
                <a:gd name="T4" fmla="*/ 23 w 66"/>
                <a:gd name="T5" fmla="*/ 77 h 162"/>
                <a:gd name="T6" fmla="*/ 9 w 66"/>
                <a:gd name="T7" fmla="*/ 119 h 162"/>
                <a:gd name="T8" fmla="*/ 1 w 66"/>
                <a:gd name="T9" fmla="*/ 162 h 162"/>
                <a:gd name="T10" fmla="*/ 0 w 66"/>
                <a:gd name="T11" fmla="*/ 162 h 162"/>
                <a:gd name="T12" fmla="*/ 8 w 66"/>
                <a:gd name="T13" fmla="*/ 118 h 162"/>
                <a:gd name="T14" fmla="*/ 22 w 66"/>
                <a:gd name="T15" fmla="*/ 77 h 162"/>
                <a:gd name="T16" fmla="*/ 42 w 66"/>
                <a:gd name="T17" fmla="*/ 37 h 162"/>
                <a:gd name="T18" fmla="*/ 65 w 66"/>
                <a:gd name="T19" fmla="*/ 0 h 162"/>
                <a:gd name="T20" fmla="*/ 66 w 66"/>
                <a:gd name="T21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162">
                  <a:moveTo>
                    <a:pt x="66" y="0"/>
                  </a:moveTo>
                  <a:cubicBezTo>
                    <a:pt x="58" y="12"/>
                    <a:pt x="50" y="25"/>
                    <a:pt x="43" y="37"/>
                  </a:cubicBezTo>
                  <a:cubicBezTo>
                    <a:pt x="35" y="50"/>
                    <a:pt x="29" y="63"/>
                    <a:pt x="23" y="77"/>
                  </a:cubicBezTo>
                  <a:cubicBezTo>
                    <a:pt x="17" y="90"/>
                    <a:pt x="13" y="104"/>
                    <a:pt x="9" y="119"/>
                  </a:cubicBezTo>
                  <a:cubicBezTo>
                    <a:pt x="5" y="133"/>
                    <a:pt x="3" y="147"/>
                    <a:pt x="1" y="162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2" y="147"/>
                    <a:pt x="4" y="133"/>
                    <a:pt x="8" y="118"/>
                  </a:cubicBezTo>
                  <a:cubicBezTo>
                    <a:pt x="12" y="104"/>
                    <a:pt x="16" y="90"/>
                    <a:pt x="22" y="77"/>
                  </a:cubicBezTo>
                  <a:cubicBezTo>
                    <a:pt x="28" y="63"/>
                    <a:pt x="34" y="50"/>
                    <a:pt x="42" y="37"/>
                  </a:cubicBezTo>
                  <a:cubicBezTo>
                    <a:pt x="49" y="24"/>
                    <a:pt x="57" y="12"/>
                    <a:pt x="65" y="0"/>
                  </a:cubicBezTo>
                  <a:lnTo>
                    <a:pt x="6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94"/>
            <p:cNvSpPr/>
            <p:nvPr/>
          </p:nvSpPr>
          <p:spPr bwMode="auto">
            <a:xfrm>
              <a:off x="2777" y="1788"/>
              <a:ext cx="211" cy="350"/>
            </a:xfrm>
            <a:custGeom>
              <a:avLst/>
              <a:gdLst>
                <a:gd name="T0" fmla="*/ 88 w 88"/>
                <a:gd name="T1" fmla="*/ 2 h 147"/>
                <a:gd name="T2" fmla="*/ 63 w 88"/>
                <a:gd name="T3" fmla="*/ 35 h 147"/>
                <a:gd name="T4" fmla="*/ 40 w 88"/>
                <a:gd name="T5" fmla="*/ 71 h 147"/>
                <a:gd name="T6" fmla="*/ 20 w 88"/>
                <a:gd name="T7" fmla="*/ 108 h 147"/>
                <a:gd name="T8" fmla="*/ 1 w 88"/>
                <a:gd name="T9" fmla="*/ 147 h 147"/>
                <a:gd name="T10" fmla="*/ 0 w 88"/>
                <a:gd name="T11" fmla="*/ 146 h 147"/>
                <a:gd name="T12" fmla="*/ 9 w 88"/>
                <a:gd name="T13" fmla="*/ 127 h 147"/>
                <a:gd name="T14" fmla="*/ 18 w 88"/>
                <a:gd name="T15" fmla="*/ 108 h 147"/>
                <a:gd name="T16" fmla="*/ 38 w 88"/>
                <a:gd name="T17" fmla="*/ 70 h 147"/>
                <a:gd name="T18" fmla="*/ 60 w 88"/>
                <a:gd name="T19" fmla="*/ 34 h 147"/>
                <a:gd name="T20" fmla="*/ 86 w 88"/>
                <a:gd name="T21" fmla="*/ 0 h 147"/>
                <a:gd name="T22" fmla="*/ 88 w 88"/>
                <a:gd name="T23" fmla="*/ 2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8" h="147">
                  <a:moveTo>
                    <a:pt x="88" y="2"/>
                  </a:moveTo>
                  <a:cubicBezTo>
                    <a:pt x="79" y="12"/>
                    <a:pt x="71" y="24"/>
                    <a:pt x="63" y="35"/>
                  </a:cubicBezTo>
                  <a:cubicBezTo>
                    <a:pt x="55" y="47"/>
                    <a:pt x="47" y="59"/>
                    <a:pt x="40" y="71"/>
                  </a:cubicBezTo>
                  <a:cubicBezTo>
                    <a:pt x="33" y="83"/>
                    <a:pt x="26" y="96"/>
                    <a:pt x="20" y="108"/>
                  </a:cubicBezTo>
                  <a:cubicBezTo>
                    <a:pt x="13" y="121"/>
                    <a:pt x="7" y="134"/>
                    <a:pt x="1" y="147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24" y="95"/>
                    <a:pt x="31" y="82"/>
                    <a:pt x="38" y="70"/>
                  </a:cubicBezTo>
                  <a:cubicBezTo>
                    <a:pt x="45" y="58"/>
                    <a:pt x="52" y="46"/>
                    <a:pt x="60" y="34"/>
                  </a:cubicBezTo>
                  <a:cubicBezTo>
                    <a:pt x="68" y="22"/>
                    <a:pt x="77" y="11"/>
                    <a:pt x="86" y="0"/>
                  </a:cubicBezTo>
                  <a:lnTo>
                    <a:pt x="8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95"/>
            <p:cNvSpPr/>
            <p:nvPr/>
          </p:nvSpPr>
          <p:spPr bwMode="auto">
            <a:xfrm>
              <a:off x="2837" y="1945"/>
              <a:ext cx="112" cy="71"/>
            </a:xfrm>
            <a:custGeom>
              <a:avLst/>
              <a:gdLst>
                <a:gd name="T0" fmla="*/ 0 w 47"/>
                <a:gd name="T1" fmla="*/ 29 h 30"/>
                <a:gd name="T2" fmla="*/ 21 w 47"/>
                <a:gd name="T3" fmla="*/ 11 h 30"/>
                <a:gd name="T4" fmla="*/ 46 w 47"/>
                <a:gd name="T5" fmla="*/ 0 h 30"/>
                <a:gd name="T6" fmla="*/ 47 w 47"/>
                <a:gd name="T7" fmla="*/ 3 h 30"/>
                <a:gd name="T8" fmla="*/ 22 w 47"/>
                <a:gd name="T9" fmla="*/ 13 h 30"/>
                <a:gd name="T10" fmla="*/ 1 w 47"/>
                <a:gd name="T11" fmla="*/ 30 h 30"/>
                <a:gd name="T12" fmla="*/ 0 w 47"/>
                <a:gd name="T13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30">
                  <a:moveTo>
                    <a:pt x="0" y="29"/>
                  </a:moveTo>
                  <a:cubicBezTo>
                    <a:pt x="6" y="22"/>
                    <a:pt x="13" y="16"/>
                    <a:pt x="21" y="11"/>
                  </a:cubicBezTo>
                  <a:cubicBezTo>
                    <a:pt x="29" y="6"/>
                    <a:pt x="37" y="2"/>
                    <a:pt x="46" y="0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38" y="5"/>
                    <a:pt x="30" y="8"/>
                    <a:pt x="22" y="13"/>
                  </a:cubicBezTo>
                  <a:cubicBezTo>
                    <a:pt x="14" y="17"/>
                    <a:pt x="7" y="23"/>
                    <a:pt x="1" y="30"/>
                  </a:cubicBez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96"/>
            <p:cNvSpPr/>
            <p:nvPr/>
          </p:nvSpPr>
          <p:spPr bwMode="auto">
            <a:xfrm>
              <a:off x="2854" y="1845"/>
              <a:ext cx="48" cy="140"/>
            </a:xfrm>
            <a:custGeom>
              <a:avLst/>
              <a:gdLst>
                <a:gd name="T0" fmla="*/ 0 w 20"/>
                <a:gd name="T1" fmla="*/ 59 h 59"/>
                <a:gd name="T2" fmla="*/ 7 w 20"/>
                <a:gd name="T3" fmla="*/ 29 h 59"/>
                <a:gd name="T4" fmla="*/ 17 w 20"/>
                <a:gd name="T5" fmla="*/ 0 h 59"/>
                <a:gd name="T6" fmla="*/ 20 w 20"/>
                <a:gd name="T7" fmla="*/ 1 h 59"/>
                <a:gd name="T8" fmla="*/ 9 w 20"/>
                <a:gd name="T9" fmla="*/ 30 h 59"/>
                <a:gd name="T10" fmla="*/ 1 w 20"/>
                <a:gd name="T11" fmla="*/ 59 h 59"/>
                <a:gd name="T12" fmla="*/ 0 w 20"/>
                <a:gd name="T13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9">
                  <a:moveTo>
                    <a:pt x="0" y="59"/>
                  </a:moveTo>
                  <a:cubicBezTo>
                    <a:pt x="1" y="49"/>
                    <a:pt x="4" y="39"/>
                    <a:pt x="7" y="29"/>
                  </a:cubicBezTo>
                  <a:cubicBezTo>
                    <a:pt x="10" y="19"/>
                    <a:pt x="13" y="10"/>
                    <a:pt x="17" y="0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6" y="11"/>
                    <a:pt x="12" y="20"/>
                    <a:pt x="9" y="30"/>
                  </a:cubicBezTo>
                  <a:cubicBezTo>
                    <a:pt x="6" y="40"/>
                    <a:pt x="3" y="49"/>
                    <a:pt x="1" y="59"/>
                  </a:cubicBezTo>
                  <a:lnTo>
                    <a:pt x="0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97"/>
            <p:cNvSpPr/>
            <p:nvPr/>
          </p:nvSpPr>
          <p:spPr bwMode="auto">
            <a:xfrm>
              <a:off x="2902" y="1866"/>
              <a:ext cx="100" cy="43"/>
            </a:xfrm>
            <a:custGeom>
              <a:avLst/>
              <a:gdLst>
                <a:gd name="T0" fmla="*/ 0 w 42"/>
                <a:gd name="T1" fmla="*/ 17 h 18"/>
                <a:gd name="T2" fmla="*/ 19 w 42"/>
                <a:gd name="T3" fmla="*/ 5 h 18"/>
                <a:gd name="T4" fmla="*/ 41 w 42"/>
                <a:gd name="T5" fmla="*/ 0 h 18"/>
                <a:gd name="T6" fmla="*/ 42 w 42"/>
                <a:gd name="T7" fmla="*/ 2 h 18"/>
                <a:gd name="T8" fmla="*/ 20 w 42"/>
                <a:gd name="T9" fmla="*/ 7 h 18"/>
                <a:gd name="T10" fmla="*/ 1 w 42"/>
                <a:gd name="T11" fmla="*/ 18 h 18"/>
                <a:gd name="T12" fmla="*/ 0 w 42"/>
                <a:gd name="T1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8">
                  <a:moveTo>
                    <a:pt x="0" y="17"/>
                  </a:moveTo>
                  <a:cubicBezTo>
                    <a:pt x="6" y="12"/>
                    <a:pt x="12" y="8"/>
                    <a:pt x="19" y="5"/>
                  </a:cubicBezTo>
                  <a:cubicBezTo>
                    <a:pt x="26" y="3"/>
                    <a:pt x="34" y="1"/>
                    <a:pt x="41" y="0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34" y="3"/>
                    <a:pt x="27" y="5"/>
                    <a:pt x="20" y="7"/>
                  </a:cubicBezTo>
                  <a:cubicBezTo>
                    <a:pt x="13" y="10"/>
                    <a:pt x="6" y="13"/>
                    <a:pt x="1" y="18"/>
                  </a:cubicBez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Oval 98"/>
            <p:cNvSpPr>
              <a:spLocks noChangeArrowheads="1"/>
            </p:cNvSpPr>
            <p:nvPr/>
          </p:nvSpPr>
          <p:spPr bwMode="auto">
            <a:xfrm>
              <a:off x="2959" y="1764"/>
              <a:ext cx="52" cy="5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Oval 99"/>
            <p:cNvSpPr>
              <a:spLocks noChangeArrowheads="1"/>
            </p:cNvSpPr>
            <p:nvPr/>
          </p:nvSpPr>
          <p:spPr bwMode="auto">
            <a:xfrm>
              <a:off x="2983" y="1850"/>
              <a:ext cx="36" cy="3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Oval 100"/>
            <p:cNvSpPr>
              <a:spLocks noChangeArrowheads="1"/>
            </p:cNvSpPr>
            <p:nvPr/>
          </p:nvSpPr>
          <p:spPr bwMode="auto">
            <a:xfrm>
              <a:off x="2880" y="1828"/>
              <a:ext cx="36" cy="3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Oval 101"/>
            <p:cNvSpPr>
              <a:spLocks noChangeArrowheads="1"/>
            </p:cNvSpPr>
            <p:nvPr/>
          </p:nvSpPr>
          <p:spPr bwMode="auto">
            <a:xfrm>
              <a:off x="2930" y="1931"/>
              <a:ext cx="36" cy="3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02"/>
            <p:cNvSpPr/>
            <p:nvPr/>
          </p:nvSpPr>
          <p:spPr bwMode="auto">
            <a:xfrm>
              <a:off x="2562" y="1257"/>
              <a:ext cx="225" cy="388"/>
            </a:xfrm>
            <a:custGeom>
              <a:avLst/>
              <a:gdLst>
                <a:gd name="T0" fmla="*/ 2 w 94"/>
                <a:gd name="T1" fmla="*/ 0 h 163"/>
                <a:gd name="T2" fmla="*/ 32 w 94"/>
                <a:gd name="T3" fmla="*/ 37 h 163"/>
                <a:gd name="T4" fmla="*/ 58 w 94"/>
                <a:gd name="T5" fmla="*/ 76 h 163"/>
                <a:gd name="T6" fmla="*/ 79 w 94"/>
                <a:gd name="T7" fmla="*/ 118 h 163"/>
                <a:gd name="T8" fmla="*/ 94 w 94"/>
                <a:gd name="T9" fmla="*/ 163 h 163"/>
                <a:gd name="T10" fmla="*/ 92 w 94"/>
                <a:gd name="T11" fmla="*/ 163 h 163"/>
                <a:gd name="T12" fmla="*/ 78 w 94"/>
                <a:gd name="T13" fmla="*/ 119 h 163"/>
                <a:gd name="T14" fmla="*/ 56 w 94"/>
                <a:gd name="T15" fmla="*/ 77 h 163"/>
                <a:gd name="T16" fmla="*/ 30 w 94"/>
                <a:gd name="T17" fmla="*/ 38 h 163"/>
                <a:gd name="T18" fmla="*/ 0 w 94"/>
                <a:gd name="T19" fmla="*/ 2 h 163"/>
                <a:gd name="T20" fmla="*/ 2 w 94"/>
                <a:gd name="T2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4" h="163">
                  <a:moveTo>
                    <a:pt x="2" y="0"/>
                  </a:moveTo>
                  <a:cubicBezTo>
                    <a:pt x="12" y="12"/>
                    <a:pt x="22" y="24"/>
                    <a:pt x="32" y="37"/>
                  </a:cubicBezTo>
                  <a:cubicBezTo>
                    <a:pt x="41" y="49"/>
                    <a:pt x="50" y="62"/>
                    <a:pt x="58" y="76"/>
                  </a:cubicBezTo>
                  <a:cubicBezTo>
                    <a:pt x="66" y="89"/>
                    <a:pt x="73" y="104"/>
                    <a:pt x="79" y="118"/>
                  </a:cubicBezTo>
                  <a:cubicBezTo>
                    <a:pt x="86" y="132"/>
                    <a:pt x="90" y="148"/>
                    <a:pt x="94" y="163"/>
                  </a:cubicBezTo>
                  <a:cubicBezTo>
                    <a:pt x="92" y="163"/>
                    <a:pt x="92" y="163"/>
                    <a:pt x="92" y="163"/>
                  </a:cubicBezTo>
                  <a:cubicBezTo>
                    <a:pt x="89" y="148"/>
                    <a:pt x="84" y="133"/>
                    <a:pt x="78" y="119"/>
                  </a:cubicBezTo>
                  <a:cubicBezTo>
                    <a:pt x="71" y="104"/>
                    <a:pt x="64" y="90"/>
                    <a:pt x="56" y="77"/>
                  </a:cubicBezTo>
                  <a:cubicBezTo>
                    <a:pt x="48" y="64"/>
                    <a:pt x="39" y="51"/>
                    <a:pt x="30" y="38"/>
                  </a:cubicBezTo>
                  <a:cubicBezTo>
                    <a:pt x="20" y="26"/>
                    <a:pt x="10" y="13"/>
                    <a:pt x="0" y="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3"/>
            <p:cNvSpPr/>
            <p:nvPr/>
          </p:nvSpPr>
          <p:spPr bwMode="auto">
            <a:xfrm>
              <a:off x="2579" y="1248"/>
              <a:ext cx="210" cy="371"/>
            </a:xfrm>
            <a:custGeom>
              <a:avLst/>
              <a:gdLst>
                <a:gd name="T0" fmla="*/ 2 w 88"/>
                <a:gd name="T1" fmla="*/ 0 h 156"/>
                <a:gd name="T2" fmla="*/ 30 w 88"/>
                <a:gd name="T3" fmla="*/ 35 h 156"/>
                <a:gd name="T4" fmla="*/ 55 w 88"/>
                <a:gd name="T5" fmla="*/ 72 h 156"/>
                <a:gd name="T6" fmla="*/ 74 w 88"/>
                <a:gd name="T7" fmla="*/ 113 h 156"/>
                <a:gd name="T8" fmla="*/ 88 w 88"/>
                <a:gd name="T9" fmla="*/ 155 h 156"/>
                <a:gd name="T10" fmla="*/ 86 w 88"/>
                <a:gd name="T11" fmla="*/ 156 h 156"/>
                <a:gd name="T12" fmla="*/ 73 w 88"/>
                <a:gd name="T13" fmla="*/ 113 h 156"/>
                <a:gd name="T14" fmla="*/ 53 w 88"/>
                <a:gd name="T15" fmla="*/ 73 h 156"/>
                <a:gd name="T16" fmla="*/ 28 w 88"/>
                <a:gd name="T17" fmla="*/ 36 h 156"/>
                <a:gd name="T18" fmla="*/ 0 w 88"/>
                <a:gd name="T19" fmla="*/ 2 h 156"/>
                <a:gd name="T20" fmla="*/ 2 w 88"/>
                <a:gd name="T21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156">
                  <a:moveTo>
                    <a:pt x="2" y="0"/>
                  </a:moveTo>
                  <a:cubicBezTo>
                    <a:pt x="12" y="11"/>
                    <a:pt x="21" y="23"/>
                    <a:pt x="30" y="35"/>
                  </a:cubicBezTo>
                  <a:cubicBezTo>
                    <a:pt x="39" y="47"/>
                    <a:pt x="47" y="59"/>
                    <a:pt x="55" y="72"/>
                  </a:cubicBezTo>
                  <a:cubicBezTo>
                    <a:pt x="62" y="85"/>
                    <a:pt x="69" y="99"/>
                    <a:pt x="74" y="113"/>
                  </a:cubicBezTo>
                  <a:cubicBezTo>
                    <a:pt x="80" y="126"/>
                    <a:pt x="84" y="141"/>
                    <a:pt x="88" y="155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3" y="141"/>
                    <a:pt x="79" y="127"/>
                    <a:pt x="73" y="113"/>
                  </a:cubicBezTo>
                  <a:cubicBezTo>
                    <a:pt x="67" y="100"/>
                    <a:pt x="60" y="86"/>
                    <a:pt x="53" y="73"/>
                  </a:cubicBezTo>
                  <a:cubicBezTo>
                    <a:pt x="45" y="61"/>
                    <a:pt x="37" y="48"/>
                    <a:pt x="28" y="36"/>
                  </a:cubicBezTo>
                  <a:cubicBezTo>
                    <a:pt x="19" y="24"/>
                    <a:pt x="10" y="13"/>
                    <a:pt x="0" y="2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04"/>
            <p:cNvSpPr/>
            <p:nvPr/>
          </p:nvSpPr>
          <p:spPr bwMode="auto">
            <a:xfrm>
              <a:off x="2806" y="1262"/>
              <a:ext cx="260" cy="352"/>
            </a:xfrm>
            <a:custGeom>
              <a:avLst/>
              <a:gdLst>
                <a:gd name="T0" fmla="*/ 0 w 109"/>
                <a:gd name="T1" fmla="*/ 148 h 148"/>
                <a:gd name="T2" fmla="*/ 14 w 109"/>
                <a:gd name="T3" fmla="*/ 103 h 148"/>
                <a:gd name="T4" fmla="*/ 39 w 109"/>
                <a:gd name="T5" fmla="*/ 63 h 148"/>
                <a:gd name="T6" fmla="*/ 54 w 109"/>
                <a:gd name="T7" fmla="*/ 45 h 148"/>
                <a:gd name="T8" fmla="*/ 62 w 109"/>
                <a:gd name="T9" fmla="*/ 37 h 148"/>
                <a:gd name="T10" fmla="*/ 70 w 109"/>
                <a:gd name="T11" fmla="*/ 29 h 148"/>
                <a:gd name="T12" fmla="*/ 75 w 109"/>
                <a:gd name="T13" fmla="*/ 25 h 148"/>
                <a:gd name="T14" fmla="*/ 79 w 109"/>
                <a:gd name="T15" fmla="*/ 21 h 148"/>
                <a:gd name="T16" fmla="*/ 88 w 109"/>
                <a:gd name="T17" fmla="*/ 14 h 148"/>
                <a:gd name="T18" fmla="*/ 107 w 109"/>
                <a:gd name="T19" fmla="*/ 0 h 148"/>
                <a:gd name="T20" fmla="*/ 109 w 109"/>
                <a:gd name="T21" fmla="*/ 2 h 148"/>
                <a:gd name="T22" fmla="*/ 90 w 109"/>
                <a:gd name="T23" fmla="*/ 16 h 148"/>
                <a:gd name="T24" fmla="*/ 81 w 109"/>
                <a:gd name="T25" fmla="*/ 23 h 148"/>
                <a:gd name="T26" fmla="*/ 76 w 109"/>
                <a:gd name="T27" fmla="*/ 27 h 148"/>
                <a:gd name="T28" fmla="*/ 72 w 109"/>
                <a:gd name="T29" fmla="*/ 31 h 148"/>
                <a:gd name="T30" fmla="*/ 64 w 109"/>
                <a:gd name="T31" fmla="*/ 39 h 148"/>
                <a:gd name="T32" fmla="*/ 56 w 109"/>
                <a:gd name="T33" fmla="*/ 47 h 148"/>
                <a:gd name="T34" fmla="*/ 40 w 109"/>
                <a:gd name="T35" fmla="*/ 65 h 148"/>
                <a:gd name="T36" fmla="*/ 16 w 109"/>
                <a:gd name="T37" fmla="*/ 104 h 148"/>
                <a:gd name="T38" fmla="*/ 2 w 109"/>
                <a:gd name="T39" fmla="*/ 148 h 148"/>
                <a:gd name="T40" fmla="*/ 0 w 109"/>
                <a:gd name="T41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9" h="148">
                  <a:moveTo>
                    <a:pt x="0" y="148"/>
                  </a:moveTo>
                  <a:cubicBezTo>
                    <a:pt x="2" y="132"/>
                    <a:pt x="8" y="117"/>
                    <a:pt x="14" y="103"/>
                  </a:cubicBezTo>
                  <a:cubicBezTo>
                    <a:pt x="21" y="89"/>
                    <a:pt x="29" y="76"/>
                    <a:pt x="39" y="63"/>
                  </a:cubicBezTo>
                  <a:cubicBezTo>
                    <a:pt x="44" y="57"/>
                    <a:pt x="48" y="51"/>
                    <a:pt x="54" y="45"/>
                  </a:cubicBezTo>
                  <a:cubicBezTo>
                    <a:pt x="56" y="42"/>
                    <a:pt x="59" y="39"/>
                    <a:pt x="62" y="37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95" y="9"/>
                    <a:pt x="101" y="5"/>
                    <a:pt x="107" y="0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3" y="7"/>
                    <a:pt x="96" y="11"/>
                    <a:pt x="90" y="16"/>
                  </a:cubicBezTo>
                  <a:cubicBezTo>
                    <a:pt x="81" y="23"/>
                    <a:pt x="81" y="23"/>
                    <a:pt x="81" y="23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1" y="41"/>
                    <a:pt x="58" y="44"/>
                    <a:pt x="56" y="47"/>
                  </a:cubicBezTo>
                  <a:cubicBezTo>
                    <a:pt x="50" y="52"/>
                    <a:pt x="45" y="59"/>
                    <a:pt x="40" y="65"/>
                  </a:cubicBezTo>
                  <a:cubicBezTo>
                    <a:pt x="31" y="77"/>
                    <a:pt x="23" y="90"/>
                    <a:pt x="16" y="104"/>
                  </a:cubicBezTo>
                  <a:cubicBezTo>
                    <a:pt x="10" y="118"/>
                    <a:pt x="4" y="133"/>
                    <a:pt x="2" y="148"/>
                  </a:cubicBezTo>
                  <a:lnTo>
                    <a:pt x="0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05"/>
            <p:cNvSpPr/>
            <p:nvPr/>
          </p:nvSpPr>
          <p:spPr bwMode="auto">
            <a:xfrm>
              <a:off x="2859" y="1328"/>
              <a:ext cx="310" cy="148"/>
            </a:xfrm>
            <a:custGeom>
              <a:avLst/>
              <a:gdLst>
                <a:gd name="T0" fmla="*/ 0 w 130"/>
                <a:gd name="T1" fmla="*/ 61 h 62"/>
                <a:gd name="T2" fmla="*/ 27 w 130"/>
                <a:gd name="T3" fmla="*/ 37 h 62"/>
                <a:gd name="T4" fmla="*/ 59 w 130"/>
                <a:gd name="T5" fmla="*/ 19 h 62"/>
                <a:gd name="T6" fmla="*/ 93 w 130"/>
                <a:gd name="T7" fmla="*/ 7 h 62"/>
                <a:gd name="T8" fmla="*/ 111 w 130"/>
                <a:gd name="T9" fmla="*/ 3 h 62"/>
                <a:gd name="T10" fmla="*/ 129 w 130"/>
                <a:gd name="T11" fmla="*/ 0 h 62"/>
                <a:gd name="T12" fmla="*/ 130 w 130"/>
                <a:gd name="T13" fmla="*/ 4 h 62"/>
                <a:gd name="T14" fmla="*/ 112 w 130"/>
                <a:gd name="T15" fmla="*/ 6 h 62"/>
                <a:gd name="T16" fmla="*/ 94 w 130"/>
                <a:gd name="T17" fmla="*/ 10 h 62"/>
                <a:gd name="T18" fmla="*/ 85 w 130"/>
                <a:gd name="T19" fmla="*/ 12 h 62"/>
                <a:gd name="T20" fmla="*/ 77 w 130"/>
                <a:gd name="T21" fmla="*/ 14 h 62"/>
                <a:gd name="T22" fmla="*/ 60 w 130"/>
                <a:gd name="T23" fmla="*/ 21 h 62"/>
                <a:gd name="T24" fmla="*/ 28 w 130"/>
                <a:gd name="T25" fmla="*/ 38 h 62"/>
                <a:gd name="T26" fmla="*/ 2 w 130"/>
                <a:gd name="T27" fmla="*/ 62 h 62"/>
                <a:gd name="T28" fmla="*/ 0 w 130"/>
                <a:gd name="T2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62">
                  <a:moveTo>
                    <a:pt x="0" y="61"/>
                  </a:moveTo>
                  <a:cubicBezTo>
                    <a:pt x="8" y="52"/>
                    <a:pt x="17" y="44"/>
                    <a:pt x="27" y="37"/>
                  </a:cubicBezTo>
                  <a:cubicBezTo>
                    <a:pt x="37" y="30"/>
                    <a:pt x="48" y="24"/>
                    <a:pt x="59" y="19"/>
                  </a:cubicBezTo>
                  <a:cubicBezTo>
                    <a:pt x="70" y="14"/>
                    <a:pt x="82" y="10"/>
                    <a:pt x="93" y="7"/>
                  </a:cubicBezTo>
                  <a:cubicBezTo>
                    <a:pt x="99" y="5"/>
                    <a:pt x="105" y="4"/>
                    <a:pt x="111" y="3"/>
                  </a:cubicBezTo>
                  <a:cubicBezTo>
                    <a:pt x="117" y="1"/>
                    <a:pt x="123" y="1"/>
                    <a:pt x="129" y="0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24" y="5"/>
                    <a:pt x="118" y="5"/>
                    <a:pt x="112" y="6"/>
                  </a:cubicBezTo>
                  <a:cubicBezTo>
                    <a:pt x="106" y="8"/>
                    <a:pt x="100" y="8"/>
                    <a:pt x="94" y="10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1" y="16"/>
                    <a:pt x="66" y="19"/>
                    <a:pt x="60" y="21"/>
                  </a:cubicBezTo>
                  <a:cubicBezTo>
                    <a:pt x="49" y="26"/>
                    <a:pt x="38" y="32"/>
                    <a:pt x="28" y="38"/>
                  </a:cubicBezTo>
                  <a:cubicBezTo>
                    <a:pt x="19" y="45"/>
                    <a:pt x="9" y="53"/>
                    <a:pt x="2" y="62"/>
                  </a:cubicBezTo>
                  <a:lnTo>
                    <a:pt x="0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06"/>
            <p:cNvSpPr/>
            <p:nvPr/>
          </p:nvSpPr>
          <p:spPr bwMode="auto">
            <a:xfrm>
              <a:off x="2550" y="1355"/>
              <a:ext cx="148" cy="85"/>
            </a:xfrm>
            <a:custGeom>
              <a:avLst/>
              <a:gdLst>
                <a:gd name="T0" fmla="*/ 1 w 62"/>
                <a:gd name="T1" fmla="*/ 0 h 36"/>
                <a:gd name="T2" fmla="*/ 33 w 62"/>
                <a:gd name="T3" fmla="*/ 15 h 36"/>
                <a:gd name="T4" fmla="*/ 62 w 62"/>
                <a:gd name="T5" fmla="*/ 35 h 36"/>
                <a:gd name="T6" fmla="*/ 61 w 62"/>
                <a:gd name="T7" fmla="*/ 36 h 36"/>
                <a:gd name="T8" fmla="*/ 32 w 62"/>
                <a:gd name="T9" fmla="*/ 16 h 36"/>
                <a:gd name="T10" fmla="*/ 0 w 62"/>
                <a:gd name="T11" fmla="*/ 2 h 36"/>
                <a:gd name="T12" fmla="*/ 1 w 62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36">
                  <a:moveTo>
                    <a:pt x="1" y="0"/>
                  </a:moveTo>
                  <a:cubicBezTo>
                    <a:pt x="12" y="4"/>
                    <a:pt x="23" y="9"/>
                    <a:pt x="33" y="15"/>
                  </a:cubicBezTo>
                  <a:cubicBezTo>
                    <a:pt x="43" y="20"/>
                    <a:pt x="53" y="27"/>
                    <a:pt x="62" y="35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52" y="28"/>
                    <a:pt x="43" y="22"/>
                    <a:pt x="32" y="16"/>
                  </a:cubicBezTo>
                  <a:cubicBezTo>
                    <a:pt x="22" y="10"/>
                    <a:pt x="11" y="6"/>
                    <a:pt x="0" y="2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07"/>
            <p:cNvSpPr/>
            <p:nvPr/>
          </p:nvSpPr>
          <p:spPr bwMode="auto">
            <a:xfrm>
              <a:off x="2562" y="1376"/>
              <a:ext cx="144" cy="74"/>
            </a:xfrm>
            <a:custGeom>
              <a:avLst/>
              <a:gdLst>
                <a:gd name="T0" fmla="*/ 0 w 60"/>
                <a:gd name="T1" fmla="*/ 0 h 31"/>
                <a:gd name="T2" fmla="*/ 16 w 60"/>
                <a:gd name="T3" fmla="*/ 5 h 31"/>
                <a:gd name="T4" fmla="*/ 31 w 60"/>
                <a:gd name="T5" fmla="*/ 13 h 31"/>
                <a:gd name="T6" fmla="*/ 60 w 60"/>
                <a:gd name="T7" fmla="*/ 30 h 31"/>
                <a:gd name="T8" fmla="*/ 59 w 60"/>
                <a:gd name="T9" fmla="*/ 31 h 31"/>
                <a:gd name="T10" fmla="*/ 30 w 60"/>
                <a:gd name="T11" fmla="*/ 14 h 31"/>
                <a:gd name="T12" fmla="*/ 15 w 60"/>
                <a:gd name="T13" fmla="*/ 7 h 31"/>
                <a:gd name="T14" fmla="*/ 0 w 60"/>
                <a:gd name="T15" fmla="*/ 2 h 31"/>
                <a:gd name="T16" fmla="*/ 0 w 60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31">
                  <a:moveTo>
                    <a:pt x="0" y="0"/>
                  </a:moveTo>
                  <a:cubicBezTo>
                    <a:pt x="6" y="1"/>
                    <a:pt x="11" y="3"/>
                    <a:pt x="16" y="5"/>
                  </a:cubicBezTo>
                  <a:cubicBezTo>
                    <a:pt x="21" y="8"/>
                    <a:pt x="26" y="10"/>
                    <a:pt x="31" y="13"/>
                  </a:cubicBezTo>
                  <a:cubicBezTo>
                    <a:pt x="41" y="18"/>
                    <a:pt x="51" y="24"/>
                    <a:pt x="60" y="30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50" y="25"/>
                    <a:pt x="40" y="19"/>
                    <a:pt x="30" y="14"/>
                  </a:cubicBezTo>
                  <a:cubicBezTo>
                    <a:pt x="26" y="12"/>
                    <a:pt x="20" y="9"/>
                    <a:pt x="15" y="7"/>
                  </a:cubicBezTo>
                  <a:cubicBezTo>
                    <a:pt x="10" y="5"/>
                    <a:pt x="5" y="3"/>
                    <a:pt x="0" y="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08"/>
            <p:cNvSpPr/>
            <p:nvPr/>
          </p:nvSpPr>
          <p:spPr bwMode="auto">
            <a:xfrm>
              <a:off x="2405" y="1505"/>
              <a:ext cx="169" cy="85"/>
            </a:xfrm>
            <a:custGeom>
              <a:avLst/>
              <a:gdLst>
                <a:gd name="T0" fmla="*/ 18 w 71"/>
                <a:gd name="T1" fmla="*/ 13 h 36"/>
                <a:gd name="T2" fmla="*/ 9 w 71"/>
                <a:gd name="T3" fmla="*/ 11 h 36"/>
                <a:gd name="T4" fmla="*/ 3 w 71"/>
                <a:gd name="T5" fmla="*/ 19 h 36"/>
                <a:gd name="T6" fmla="*/ 6 w 71"/>
                <a:gd name="T7" fmla="*/ 28 h 36"/>
                <a:gd name="T8" fmla="*/ 14 w 71"/>
                <a:gd name="T9" fmla="*/ 32 h 36"/>
                <a:gd name="T10" fmla="*/ 24 w 71"/>
                <a:gd name="T11" fmla="*/ 30 h 36"/>
                <a:gd name="T12" fmla="*/ 29 w 71"/>
                <a:gd name="T13" fmla="*/ 22 h 36"/>
                <a:gd name="T14" fmla="*/ 25 w 71"/>
                <a:gd name="T15" fmla="*/ 3 h 36"/>
                <a:gd name="T16" fmla="*/ 24 w 71"/>
                <a:gd name="T17" fmla="*/ 3 h 36"/>
                <a:gd name="T18" fmla="*/ 24 w 71"/>
                <a:gd name="T19" fmla="*/ 1 h 36"/>
                <a:gd name="T20" fmla="*/ 26 w 71"/>
                <a:gd name="T21" fmla="*/ 0 h 36"/>
                <a:gd name="T22" fmla="*/ 51 w 71"/>
                <a:gd name="T23" fmla="*/ 9 h 36"/>
                <a:gd name="T24" fmla="*/ 62 w 71"/>
                <a:gd name="T25" fmla="*/ 18 h 36"/>
                <a:gd name="T26" fmla="*/ 71 w 71"/>
                <a:gd name="T27" fmla="*/ 28 h 36"/>
                <a:gd name="T28" fmla="*/ 70 w 71"/>
                <a:gd name="T29" fmla="*/ 30 h 36"/>
                <a:gd name="T30" fmla="*/ 69 w 71"/>
                <a:gd name="T31" fmla="*/ 29 h 36"/>
                <a:gd name="T32" fmla="*/ 69 w 71"/>
                <a:gd name="T33" fmla="*/ 29 h 36"/>
                <a:gd name="T34" fmla="*/ 60 w 71"/>
                <a:gd name="T35" fmla="*/ 20 h 36"/>
                <a:gd name="T36" fmla="*/ 50 w 71"/>
                <a:gd name="T37" fmla="*/ 12 h 36"/>
                <a:gd name="T38" fmla="*/ 38 w 71"/>
                <a:gd name="T39" fmla="*/ 7 h 36"/>
                <a:gd name="T40" fmla="*/ 26 w 71"/>
                <a:gd name="T41" fmla="*/ 4 h 36"/>
                <a:gd name="T42" fmla="*/ 27 w 71"/>
                <a:gd name="T43" fmla="*/ 1 h 36"/>
                <a:gd name="T44" fmla="*/ 33 w 71"/>
                <a:gd name="T45" fmla="*/ 23 h 36"/>
                <a:gd name="T46" fmla="*/ 26 w 71"/>
                <a:gd name="T47" fmla="*/ 33 h 36"/>
                <a:gd name="T48" fmla="*/ 14 w 71"/>
                <a:gd name="T49" fmla="*/ 35 h 36"/>
                <a:gd name="T50" fmla="*/ 4 w 71"/>
                <a:gd name="T51" fmla="*/ 30 h 36"/>
                <a:gd name="T52" fmla="*/ 1 w 71"/>
                <a:gd name="T53" fmla="*/ 19 h 36"/>
                <a:gd name="T54" fmla="*/ 8 w 71"/>
                <a:gd name="T55" fmla="*/ 9 h 36"/>
                <a:gd name="T56" fmla="*/ 19 w 71"/>
                <a:gd name="T57" fmla="*/ 11 h 36"/>
                <a:gd name="T58" fmla="*/ 19 w 71"/>
                <a:gd name="T59" fmla="*/ 13 h 36"/>
                <a:gd name="T60" fmla="*/ 18 w 71"/>
                <a:gd name="T61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1" h="36">
                  <a:moveTo>
                    <a:pt x="18" y="13"/>
                  </a:moveTo>
                  <a:cubicBezTo>
                    <a:pt x="15" y="11"/>
                    <a:pt x="12" y="10"/>
                    <a:pt x="9" y="11"/>
                  </a:cubicBezTo>
                  <a:cubicBezTo>
                    <a:pt x="6" y="13"/>
                    <a:pt x="3" y="16"/>
                    <a:pt x="3" y="19"/>
                  </a:cubicBezTo>
                  <a:cubicBezTo>
                    <a:pt x="2" y="22"/>
                    <a:pt x="3" y="26"/>
                    <a:pt x="6" y="28"/>
                  </a:cubicBezTo>
                  <a:cubicBezTo>
                    <a:pt x="8" y="31"/>
                    <a:pt x="11" y="32"/>
                    <a:pt x="14" y="32"/>
                  </a:cubicBezTo>
                  <a:cubicBezTo>
                    <a:pt x="18" y="33"/>
                    <a:pt x="21" y="32"/>
                    <a:pt x="24" y="30"/>
                  </a:cubicBezTo>
                  <a:cubicBezTo>
                    <a:pt x="26" y="28"/>
                    <a:pt x="28" y="25"/>
                    <a:pt x="29" y="22"/>
                  </a:cubicBezTo>
                  <a:cubicBezTo>
                    <a:pt x="32" y="15"/>
                    <a:pt x="30" y="8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1"/>
                    <a:pt x="24" y="1"/>
                  </a:cubicBezTo>
                  <a:cubicBezTo>
                    <a:pt x="25" y="0"/>
                    <a:pt x="25" y="0"/>
                    <a:pt x="26" y="0"/>
                  </a:cubicBezTo>
                  <a:cubicBezTo>
                    <a:pt x="35" y="2"/>
                    <a:pt x="44" y="5"/>
                    <a:pt x="51" y="9"/>
                  </a:cubicBezTo>
                  <a:cubicBezTo>
                    <a:pt x="55" y="12"/>
                    <a:pt x="59" y="14"/>
                    <a:pt x="62" y="18"/>
                  </a:cubicBezTo>
                  <a:cubicBezTo>
                    <a:pt x="66" y="21"/>
                    <a:pt x="68" y="24"/>
                    <a:pt x="71" y="28"/>
                  </a:cubicBezTo>
                  <a:cubicBezTo>
                    <a:pt x="71" y="29"/>
                    <a:pt x="71" y="29"/>
                    <a:pt x="70" y="30"/>
                  </a:cubicBezTo>
                  <a:cubicBezTo>
                    <a:pt x="70" y="30"/>
                    <a:pt x="69" y="30"/>
                    <a:pt x="69" y="29"/>
                  </a:cubicBezTo>
                  <a:cubicBezTo>
                    <a:pt x="69" y="29"/>
                    <a:pt x="69" y="29"/>
                    <a:pt x="69" y="29"/>
                  </a:cubicBezTo>
                  <a:cubicBezTo>
                    <a:pt x="66" y="26"/>
                    <a:pt x="64" y="22"/>
                    <a:pt x="60" y="20"/>
                  </a:cubicBezTo>
                  <a:cubicBezTo>
                    <a:pt x="57" y="17"/>
                    <a:pt x="54" y="14"/>
                    <a:pt x="50" y="12"/>
                  </a:cubicBezTo>
                  <a:cubicBezTo>
                    <a:pt x="46" y="10"/>
                    <a:pt x="42" y="9"/>
                    <a:pt x="38" y="7"/>
                  </a:cubicBezTo>
                  <a:cubicBezTo>
                    <a:pt x="34" y="6"/>
                    <a:pt x="30" y="5"/>
                    <a:pt x="26" y="4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33" y="6"/>
                    <a:pt x="36" y="15"/>
                    <a:pt x="33" y="23"/>
                  </a:cubicBezTo>
                  <a:cubicBezTo>
                    <a:pt x="32" y="27"/>
                    <a:pt x="29" y="30"/>
                    <a:pt x="26" y="33"/>
                  </a:cubicBezTo>
                  <a:cubicBezTo>
                    <a:pt x="22" y="35"/>
                    <a:pt x="18" y="36"/>
                    <a:pt x="14" y="35"/>
                  </a:cubicBezTo>
                  <a:cubicBezTo>
                    <a:pt x="10" y="35"/>
                    <a:pt x="6" y="33"/>
                    <a:pt x="4" y="30"/>
                  </a:cubicBezTo>
                  <a:cubicBezTo>
                    <a:pt x="1" y="27"/>
                    <a:pt x="0" y="23"/>
                    <a:pt x="1" y="19"/>
                  </a:cubicBezTo>
                  <a:cubicBezTo>
                    <a:pt x="1" y="15"/>
                    <a:pt x="4" y="11"/>
                    <a:pt x="8" y="9"/>
                  </a:cubicBezTo>
                  <a:cubicBezTo>
                    <a:pt x="12" y="8"/>
                    <a:pt x="16" y="9"/>
                    <a:pt x="19" y="11"/>
                  </a:cubicBezTo>
                  <a:cubicBezTo>
                    <a:pt x="20" y="12"/>
                    <a:pt x="20" y="12"/>
                    <a:pt x="19" y="13"/>
                  </a:cubicBezTo>
                  <a:cubicBezTo>
                    <a:pt x="19" y="13"/>
                    <a:pt x="18" y="13"/>
                    <a:pt x="1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09"/>
            <p:cNvSpPr/>
            <p:nvPr/>
          </p:nvSpPr>
          <p:spPr bwMode="auto">
            <a:xfrm>
              <a:off x="2464" y="1576"/>
              <a:ext cx="125" cy="36"/>
            </a:xfrm>
            <a:custGeom>
              <a:avLst/>
              <a:gdLst>
                <a:gd name="T0" fmla="*/ 1 w 52"/>
                <a:gd name="T1" fmla="*/ 8 h 15"/>
                <a:gd name="T2" fmla="*/ 26 w 52"/>
                <a:gd name="T3" fmla="*/ 12 h 15"/>
                <a:gd name="T4" fmla="*/ 38 w 52"/>
                <a:gd name="T5" fmla="*/ 8 h 15"/>
                <a:gd name="T6" fmla="*/ 49 w 52"/>
                <a:gd name="T7" fmla="*/ 1 h 15"/>
                <a:gd name="T8" fmla="*/ 49 w 52"/>
                <a:gd name="T9" fmla="*/ 1 h 15"/>
                <a:gd name="T10" fmla="*/ 51 w 52"/>
                <a:gd name="T11" fmla="*/ 1 h 15"/>
                <a:gd name="T12" fmla="*/ 51 w 52"/>
                <a:gd name="T13" fmla="*/ 3 h 15"/>
                <a:gd name="T14" fmla="*/ 51 w 52"/>
                <a:gd name="T15" fmla="*/ 3 h 15"/>
                <a:gd name="T16" fmla="*/ 39 w 52"/>
                <a:gd name="T17" fmla="*/ 10 h 15"/>
                <a:gd name="T18" fmla="*/ 27 w 52"/>
                <a:gd name="T19" fmla="*/ 14 h 15"/>
                <a:gd name="T20" fmla="*/ 13 w 52"/>
                <a:gd name="T21" fmla="*/ 14 h 15"/>
                <a:gd name="T22" fmla="*/ 0 w 52"/>
                <a:gd name="T23" fmla="*/ 10 h 15"/>
                <a:gd name="T24" fmla="*/ 0 w 52"/>
                <a:gd name="T25" fmla="*/ 8 h 15"/>
                <a:gd name="T26" fmla="*/ 1 w 52"/>
                <a:gd name="T27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2" h="15">
                  <a:moveTo>
                    <a:pt x="1" y="8"/>
                  </a:moveTo>
                  <a:cubicBezTo>
                    <a:pt x="9" y="12"/>
                    <a:pt x="18" y="13"/>
                    <a:pt x="26" y="12"/>
                  </a:cubicBezTo>
                  <a:cubicBezTo>
                    <a:pt x="30" y="11"/>
                    <a:pt x="34" y="10"/>
                    <a:pt x="38" y="8"/>
                  </a:cubicBezTo>
                  <a:cubicBezTo>
                    <a:pt x="42" y="6"/>
                    <a:pt x="46" y="3"/>
                    <a:pt x="49" y="1"/>
                  </a:cubicBezTo>
                  <a:cubicBezTo>
                    <a:pt x="49" y="1"/>
                    <a:pt x="49" y="1"/>
                    <a:pt x="49" y="1"/>
                  </a:cubicBezTo>
                  <a:cubicBezTo>
                    <a:pt x="50" y="0"/>
                    <a:pt x="51" y="0"/>
                    <a:pt x="51" y="1"/>
                  </a:cubicBezTo>
                  <a:cubicBezTo>
                    <a:pt x="52" y="2"/>
                    <a:pt x="52" y="2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47" y="6"/>
                    <a:pt x="44" y="8"/>
                    <a:pt x="39" y="10"/>
                  </a:cubicBezTo>
                  <a:cubicBezTo>
                    <a:pt x="35" y="12"/>
                    <a:pt x="31" y="13"/>
                    <a:pt x="27" y="14"/>
                  </a:cubicBezTo>
                  <a:cubicBezTo>
                    <a:pt x="22" y="15"/>
                    <a:pt x="18" y="15"/>
                    <a:pt x="13" y="14"/>
                  </a:cubicBezTo>
                  <a:cubicBezTo>
                    <a:pt x="9" y="13"/>
                    <a:pt x="4" y="12"/>
                    <a:pt x="0" y="10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8"/>
                    <a:pt x="1" y="8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10"/>
            <p:cNvSpPr/>
            <p:nvPr/>
          </p:nvSpPr>
          <p:spPr bwMode="auto">
            <a:xfrm>
              <a:off x="2531" y="1455"/>
              <a:ext cx="60" cy="102"/>
            </a:xfrm>
            <a:custGeom>
              <a:avLst/>
              <a:gdLst>
                <a:gd name="T0" fmla="*/ 0 w 25"/>
                <a:gd name="T1" fmla="*/ 32 h 43"/>
                <a:gd name="T2" fmla="*/ 3 w 25"/>
                <a:gd name="T3" fmla="*/ 11 h 43"/>
                <a:gd name="T4" fmla="*/ 10 w 25"/>
                <a:gd name="T5" fmla="*/ 3 h 43"/>
                <a:gd name="T6" fmla="*/ 15 w 25"/>
                <a:gd name="T7" fmla="*/ 0 h 43"/>
                <a:gd name="T8" fmla="*/ 19 w 25"/>
                <a:gd name="T9" fmla="*/ 1 h 43"/>
                <a:gd name="T10" fmla="*/ 21 w 25"/>
                <a:gd name="T11" fmla="*/ 4 h 43"/>
                <a:gd name="T12" fmla="*/ 23 w 25"/>
                <a:gd name="T13" fmla="*/ 24 h 43"/>
                <a:gd name="T14" fmla="*/ 13 w 25"/>
                <a:gd name="T15" fmla="*/ 43 h 43"/>
                <a:gd name="T16" fmla="*/ 12 w 25"/>
                <a:gd name="T17" fmla="*/ 43 h 43"/>
                <a:gd name="T18" fmla="*/ 12 w 25"/>
                <a:gd name="T19" fmla="*/ 42 h 43"/>
                <a:gd name="T20" fmla="*/ 20 w 25"/>
                <a:gd name="T21" fmla="*/ 24 h 43"/>
                <a:gd name="T22" fmla="*/ 18 w 25"/>
                <a:gd name="T23" fmla="*/ 5 h 43"/>
                <a:gd name="T24" fmla="*/ 12 w 25"/>
                <a:gd name="T25" fmla="*/ 5 h 43"/>
                <a:gd name="T26" fmla="*/ 6 w 25"/>
                <a:gd name="T27" fmla="*/ 12 h 43"/>
                <a:gd name="T28" fmla="*/ 1 w 25"/>
                <a:gd name="T29" fmla="*/ 32 h 43"/>
                <a:gd name="T30" fmla="*/ 1 w 25"/>
                <a:gd name="T31" fmla="*/ 32 h 43"/>
                <a:gd name="T32" fmla="*/ 0 w 25"/>
                <a:gd name="T33" fmla="*/ 32 h 43"/>
                <a:gd name="T34" fmla="*/ 0 w 25"/>
                <a:gd name="T35" fmla="*/ 3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43">
                  <a:moveTo>
                    <a:pt x="0" y="32"/>
                  </a:moveTo>
                  <a:cubicBezTo>
                    <a:pt x="0" y="25"/>
                    <a:pt x="1" y="18"/>
                    <a:pt x="3" y="11"/>
                  </a:cubicBezTo>
                  <a:cubicBezTo>
                    <a:pt x="5" y="8"/>
                    <a:pt x="7" y="5"/>
                    <a:pt x="10" y="3"/>
                  </a:cubicBezTo>
                  <a:cubicBezTo>
                    <a:pt x="11" y="2"/>
                    <a:pt x="13" y="0"/>
                    <a:pt x="15" y="0"/>
                  </a:cubicBezTo>
                  <a:cubicBezTo>
                    <a:pt x="16" y="0"/>
                    <a:pt x="18" y="1"/>
                    <a:pt x="19" y="1"/>
                  </a:cubicBezTo>
                  <a:cubicBezTo>
                    <a:pt x="19" y="2"/>
                    <a:pt x="20" y="3"/>
                    <a:pt x="21" y="4"/>
                  </a:cubicBezTo>
                  <a:cubicBezTo>
                    <a:pt x="25" y="10"/>
                    <a:pt x="24" y="18"/>
                    <a:pt x="23" y="24"/>
                  </a:cubicBezTo>
                  <a:cubicBezTo>
                    <a:pt x="21" y="31"/>
                    <a:pt x="18" y="38"/>
                    <a:pt x="13" y="43"/>
                  </a:cubicBezTo>
                  <a:cubicBezTo>
                    <a:pt x="13" y="43"/>
                    <a:pt x="13" y="43"/>
                    <a:pt x="12" y="43"/>
                  </a:cubicBezTo>
                  <a:cubicBezTo>
                    <a:pt x="12" y="43"/>
                    <a:pt x="12" y="42"/>
                    <a:pt x="12" y="42"/>
                  </a:cubicBezTo>
                  <a:cubicBezTo>
                    <a:pt x="16" y="37"/>
                    <a:pt x="19" y="30"/>
                    <a:pt x="20" y="24"/>
                  </a:cubicBezTo>
                  <a:cubicBezTo>
                    <a:pt x="21" y="18"/>
                    <a:pt x="22" y="10"/>
                    <a:pt x="18" y="5"/>
                  </a:cubicBezTo>
                  <a:cubicBezTo>
                    <a:pt x="17" y="3"/>
                    <a:pt x="14" y="3"/>
                    <a:pt x="12" y="5"/>
                  </a:cubicBezTo>
                  <a:cubicBezTo>
                    <a:pt x="9" y="7"/>
                    <a:pt x="7" y="9"/>
                    <a:pt x="6" y="12"/>
                  </a:cubicBezTo>
                  <a:cubicBezTo>
                    <a:pt x="3" y="18"/>
                    <a:pt x="2" y="25"/>
                    <a:pt x="1" y="32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2"/>
                    <a:pt x="1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11"/>
            <p:cNvSpPr/>
            <p:nvPr/>
          </p:nvSpPr>
          <p:spPr bwMode="auto">
            <a:xfrm>
              <a:off x="2553" y="1459"/>
              <a:ext cx="16" cy="72"/>
            </a:xfrm>
            <a:custGeom>
              <a:avLst/>
              <a:gdLst>
                <a:gd name="T0" fmla="*/ 6 w 7"/>
                <a:gd name="T1" fmla="*/ 1 h 30"/>
                <a:gd name="T2" fmla="*/ 3 w 7"/>
                <a:gd name="T3" fmla="*/ 15 h 30"/>
                <a:gd name="T4" fmla="*/ 1 w 7"/>
                <a:gd name="T5" fmla="*/ 30 h 30"/>
                <a:gd name="T6" fmla="*/ 0 w 7"/>
                <a:gd name="T7" fmla="*/ 30 h 30"/>
                <a:gd name="T8" fmla="*/ 0 w 7"/>
                <a:gd name="T9" fmla="*/ 30 h 30"/>
                <a:gd name="T10" fmla="*/ 1 w 7"/>
                <a:gd name="T11" fmla="*/ 15 h 30"/>
                <a:gd name="T12" fmla="*/ 5 w 7"/>
                <a:gd name="T13" fmla="*/ 1 h 30"/>
                <a:gd name="T14" fmla="*/ 6 w 7"/>
                <a:gd name="T15" fmla="*/ 0 h 30"/>
                <a:gd name="T16" fmla="*/ 6 w 7"/>
                <a:gd name="T17" fmla="*/ 1 h 30"/>
                <a:gd name="T18" fmla="*/ 6 w 7"/>
                <a:gd name="T1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30">
                  <a:moveTo>
                    <a:pt x="6" y="1"/>
                  </a:moveTo>
                  <a:cubicBezTo>
                    <a:pt x="5" y="6"/>
                    <a:pt x="4" y="11"/>
                    <a:pt x="3" y="15"/>
                  </a:cubicBezTo>
                  <a:cubicBezTo>
                    <a:pt x="2" y="20"/>
                    <a:pt x="1" y="25"/>
                    <a:pt x="1" y="30"/>
                  </a:cubicBezTo>
                  <a:cubicBezTo>
                    <a:pt x="1" y="30"/>
                    <a:pt x="1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5"/>
                    <a:pt x="1" y="20"/>
                    <a:pt x="1" y="15"/>
                  </a:cubicBezTo>
                  <a:cubicBezTo>
                    <a:pt x="2" y="10"/>
                    <a:pt x="3" y="5"/>
                    <a:pt x="5" y="1"/>
                  </a:cubicBezTo>
                  <a:cubicBezTo>
                    <a:pt x="5" y="0"/>
                    <a:pt x="5" y="0"/>
                    <a:pt x="6" y="0"/>
                  </a:cubicBezTo>
                  <a:cubicBezTo>
                    <a:pt x="6" y="0"/>
                    <a:pt x="7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2"/>
            <p:cNvSpPr/>
            <p:nvPr/>
          </p:nvSpPr>
          <p:spPr bwMode="auto">
            <a:xfrm>
              <a:off x="2577" y="1488"/>
              <a:ext cx="112" cy="88"/>
            </a:xfrm>
            <a:custGeom>
              <a:avLst/>
              <a:gdLst>
                <a:gd name="T0" fmla="*/ 0 w 47"/>
                <a:gd name="T1" fmla="*/ 16 h 37"/>
                <a:gd name="T2" fmla="*/ 20 w 47"/>
                <a:gd name="T3" fmla="*/ 2 h 37"/>
                <a:gd name="T4" fmla="*/ 33 w 47"/>
                <a:gd name="T5" fmla="*/ 0 h 37"/>
                <a:gd name="T6" fmla="*/ 46 w 47"/>
                <a:gd name="T7" fmla="*/ 2 h 37"/>
                <a:gd name="T8" fmla="*/ 46 w 47"/>
                <a:gd name="T9" fmla="*/ 2 h 37"/>
                <a:gd name="T10" fmla="*/ 47 w 47"/>
                <a:gd name="T11" fmla="*/ 3 h 37"/>
                <a:gd name="T12" fmla="*/ 34 w 47"/>
                <a:gd name="T13" fmla="*/ 27 h 37"/>
                <a:gd name="T14" fmla="*/ 23 w 47"/>
                <a:gd name="T15" fmla="*/ 33 h 37"/>
                <a:gd name="T16" fmla="*/ 16 w 47"/>
                <a:gd name="T17" fmla="*/ 35 h 37"/>
                <a:gd name="T18" fmla="*/ 10 w 47"/>
                <a:gd name="T19" fmla="*/ 37 h 37"/>
                <a:gd name="T20" fmla="*/ 9 w 47"/>
                <a:gd name="T21" fmla="*/ 36 h 37"/>
                <a:gd name="T22" fmla="*/ 9 w 47"/>
                <a:gd name="T23" fmla="*/ 35 h 37"/>
                <a:gd name="T24" fmla="*/ 10 w 47"/>
                <a:gd name="T25" fmla="*/ 35 h 37"/>
                <a:gd name="T26" fmla="*/ 16 w 47"/>
                <a:gd name="T27" fmla="*/ 34 h 37"/>
                <a:gd name="T28" fmla="*/ 22 w 47"/>
                <a:gd name="T29" fmla="*/ 31 h 37"/>
                <a:gd name="T30" fmla="*/ 33 w 47"/>
                <a:gd name="T31" fmla="*/ 25 h 37"/>
                <a:gd name="T32" fmla="*/ 41 w 47"/>
                <a:gd name="T33" fmla="*/ 15 h 37"/>
                <a:gd name="T34" fmla="*/ 44 w 47"/>
                <a:gd name="T35" fmla="*/ 3 h 37"/>
                <a:gd name="T36" fmla="*/ 45 w 47"/>
                <a:gd name="T37" fmla="*/ 5 h 37"/>
                <a:gd name="T38" fmla="*/ 39 w 47"/>
                <a:gd name="T39" fmla="*/ 3 h 37"/>
                <a:gd name="T40" fmla="*/ 33 w 47"/>
                <a:gd name="T41" fmla="*/ 3 h 37"/>
                <a:gd name="T42" fmla="*/ 21 w 47"/>
                <a:gd name="T43" fmla="*/ 4 h 37"/>
                <a:gd name="T44" fmla="*/ 10 w 47"/>
                <a:gd name="T45" fmla="*/ 9 h 37"/>
                <a:gd name="T46" fmla="*/ 1 w 47"/>
                <a:gd name="T47" fmla="*/ 17 h 37"/>
                <a:gd name="T48" fmla="*/ 1 w 47"/>
                <a:gd name="T49" fmla="*/ 17 h 37"/>
                <a:gd name="T50" fmla="*/ 0 w 47"/>
                <a:gd name="T51" fmla="*/ 18 h 37"/>
                <a:gd name="T52" fmla="*/ 0 w 47"/>
                <a:gd name="T53" fmla="*/ 1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" h="37">
                  <a:moveTo>
                    <a:pt x="0" y="16"/>
                  </a:moveTo>
                  <a:cubicBezTo>
                    <a:pt x="5" y="9"/>
                    <a:pt x="12" y="4"/>
                    <a:pt x="20" y="2"/>
                  </a:cubicBezTo>
                  <a:cubicBezTo>
                    <a:pt x="25" y="0"/>
                    <a:pt x="29" y="0"/>
                    <a:pt x="33" y="0"/>
                  </a:cubicBezTo>
                  <a:cubicBezTo>
                    <a:pt x="37" y="0"/>
                    <a:pt x="42" y="1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7" y="3"/>
                    <a:pt x="47" y="3"/>
                  </a:cubicBezTo>
                  <a:cubicBezTo>
                    <a:pt x="47" y="13"/>
                    <a:pt x="41" y="21"/>
                    <a:pt x="34" y="27"/>
                  </a:cubicBezTo>
                  <a:cubicBezTo>
                    <a:pt x="31" y="30"/>
                    <a:pt x="27" y="32"/>
                    <a:pt x="23" y="33"/>
                  </a:cubicBezTo>
                  <a:cubicBezTo>
                    <a:pt x="21" y="34"/>
                    <a:pt x="18" y="35"/>
                    <a:pt x="16" y="35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9" y="37"/>
                    <a:pt x="9" y="37"/>
                    <a:pt x="9" y="36"/>
                  </a:cubicBezTo>
                  <a:cubicBezTo>
                    <a:pt x="9" y="36"/>
                    <a:pt x="9" y="35"/>
                    <a:pt x="9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8" y="33"/>
                    <a:pt x="20" y="32"/>
                    <a:pt x="22" y="31"/>
                  </a:cubicBezTo>
                  <a:cubicBezTo>
                    <a:pt x="26" y="30"/>
                    <a:pt x="30" y="28"/>
                    <a:pt x="33" y="25"/>
                  </a:cubicBezTo>
                  <a:cubicBezTo>
                    <a:pt x="36" y="22"/>
                    <a:pt x="39" y="19"/>
                    <a:pt x="41" y="15"/>
                  </a:cubicBezTo>
                  <a:cubicBezTo>
                    <a:pt x="43" y="12"/>
                    <a:pt x="44" y="7"/>
                    <a:pt x="44" y="3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3" y="4"/>
                    <a:pt x="41" y="4"/>
                    <a:pt x="39" y="3"/>
                  </a:cubicBezTo>
                  <a:cubicBezTo>
                    <a:pt x="37" y="3"/>
                    <a:pt x="35" y="3"/>
                    <a:pt x="33" y="3"/>
                  </a:cubicBezTo>
                  <a:cubicBezTo>
                    <a:pt x="29" y="2"/>
                    <a:pt x="25" y="3"/>
                    <a:pt x="21" y="4"/>
                  </a:cubicBezTo>
                  <a:cubicBezTo>
                    <a:pt x="17" y="5"/>
                    <a:pt x="14" y="7"/>
                    <a:pt x="10" y="9"/>
                  </a:cubicBezTo>
                  <a:cubicBezTo>
                    <a:pt x="7" y="11"/>
                    <a:pt x="4" y="14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8"/>
                    <a:pt x="1" y="18"/>
                    <a:pt x="0" y="18"/>
                  </a:cubicBezTo>
                  <a:cubicBezTo>
                    <a:pt x="0" y="17"/>
                    <a:pt x="0" y="17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3"/>
            <p:cNvSpPr/>
            <p:nvPr/>
          </p:nvSpPr>
          <p:spPr bwMode="auto">
            <a:xfrm>
              <a:off x="2593" y="1493"/>
              <a:ext cx="94" cy="57"/>
            </a:xfrm>
            <a:custGeom>
              <a:avLst/>
              <a:gdLst>
                <a:gd name="T0" fmla="*/ 1 w 39"/>
                <a:gd name="T1" fmla="*/ 23 h 24"/>
                <a:gd name="T2" fmla="*/ 17 w 39"/>
                <a:gd name="T3" fmla="*/ 9 h 24"/>
                <a:gd name="T4" fmla="*/ 27 w 39"/>
                <a:gd name="T5" fmla="*/ 4 h 24"/>
                <a:gd name="T6" fmla="*/ 38 w 39"/>
                <a:gd name="T7" fmla="*/ 0 h 24"/>
                <a:gd name="T8" fmla="*/ 39 w 39"/>
                <a:gd name="T9" fmla="*/ 1 h 24"/>
                <a:gd name="T10" fmla="*/ 39 w 39"/>
                <a:gd name="T11" fmla="*/ 2 h 24"/>
                <a:gd name="T12" fmla="*/ 39 w 39"/>
                <a:gd name="T13" fmla="*/ 2 h 24"/>
                <a:gd name="T14" fmla="*/ 39 w 39"/>
                <a:gd name="T15" fmla="*/ 2 h 24"/>
                <a:gd name="T16" fmla="*/ 28 w 39"/>
                <a:gd name="T17" fmla="*/ 6 h 24"/>
                <a:gd name="T18" fmla="*/ 18 w 39"/>
                <a:gd name="T19" fmla="*/ 10 h 24"/>
                <a:gd name="T20" fmla="*/ 2 w 39"/>
                <a:gd name="T21" fmla="*/ 24 h 24"/>
                <a:gd name="T22" fmla="*/ 1 w 39"/>
                <a:gd name="T23" fmla="*/ 24 h 24"/>
                <a:gd name="T24" fmla="*/ 1 w 39"/>
                <a:gd name="T25" fmla="*/ 24 h 24"/>
                <a:gd name="T26" fmla="*/ 1 w 39"/>
                <a:gd name="T27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24">
                  <a:moveTo>
                    <a:pt x="1" y="23"/>
                  </a:moveTo>
                  <a:cubicBezTo>
                    <a:pt x="5" y="17"/>
                    <a:pt x="11" y="13"/>
                    <a:pt x="17" y="9"/>
                  </a:cubicBezTo>
                  <a:cubicBezTo>
                    <a:pt x="21" y="7"/>
                    <a:pt x="24" y="5"/>
                    <a:pt x="27" y="4"/>
                  </a:cubicBezTo>
                  <a:cubicBezTo>
                    <a:pt x="31" y="2"/>
                    <a:pt x="34" y="1"/>
                    <a:pt x="38" y="0"/>
                  </a:cubicBezTo>
                  <a:cubicBezTo>
                    <a:pt x="39" y="0"/>
                    <a:pt x="39" y="1"/>
                    <a:pt x="39" y="1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5" y="3"/>
                    <a:pt x="32" y="4"/>
                    <a:pt x="28" y="6"/>
                  </a:cubicBezTo>
                  <a:cubicBezTo>
                    <a:pt x="25" y="7"/>
                    <a:pt x="21" y="8"/>
                    <a:pt x="18" y="10"/>
                  </a:cubicBezTo>
                  <a:cubicBezTo>
                    <a:pt x="12" y="14"/>
                    <a:pt x="6" y="18"/>
                    <a:pt x="2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0" y="24"/>
                    <a:pt x="0" y="24"/>
                    <a:pt x="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14"/>
            <p:cNvSpPr/>
            <p:nvPr/>
          </p:nvSpPr>
          <p:spPr bwMode="auto">
            <a:xfrm>
              <a:off x="2493" y="1593"/>
              <a:ext cx="79" cy="95"/>
            </a:xfrm>
            <a:custGeom>
              <a:avLst/>
              <a:gdLst>
                <a:gd name="T0" fmla="*/ 5 w 33"/>
                <a:gd name="T1" fmla="*/ 7 h 40"/>
                <a:gd name="T2" fmla="*/ 2 w 33"/>
                <a:gd name="T3" fmla="*/ 26 h 40"/>
                <a:gd name="T4" fmla="*/ 7 w 33"/>
                <a:gd name="T5" fmla="*/ 34 h 40"/>
                <a:gd name="T6" fmla="*/ 15 w 33"/>
                <a:gd name="T7" fmla="*/ 38 h 40"/>
                <a:gd name="T8" fmla="*/ 14 w 33"/>
                <a:gd name="T9" fmla="*/ 38 h 40"/>
                <a:gd name="T10" fmla="*/ 28 w 33"/>
                <a:gd name="T11" fmla="*/ 22 h 40"/>
                <a:gd name="T12" fmla="*/ 30 w 33"/>
                <a:gd name="T13" fmla="*/ 11 h 40"/>
                <a:gd name="T14" fmla="*/ 28 w 33"/>
                <a:gd name="T15" fmla="*/ 1 h 40"/>
                <a:gd name="T16" fmla="*/ 28 w 33"/>
                <a:gd name="T17" fmla="*/ 1 h 40"/>
                <a:gd name="T18" fmla="*/ 28 w 33"/>
                <a:gd name="T19" fmla="*/ 0 h 40"/>
                <a:gd name="T20" fmla="*/ 29 w 33"/>
                <a:gd name="T21" fmla="*/ 0 h 40"/>
                <a:gd name="T22" fmla="*/ 32 w 33"/>
                <a:gd name="T23" fmla="*/ 11 h 40"/>
                <a:gd name="T24" fmla="*/ 30 w 33"/>
                <a:gd name="T25" fmla="*/ 23 h 40"/>
                <a:gd name="T26" fmla="*/ 15 w 33"/>
                <a:gd name="T27" fmla="*/ 40 h 40"/>
                <a:gd name="T28" fmla="*/ 15 w 33"/>
                <a:gd name="T29" fmla="*/ 40 h 40"/>
                <a:gd name="T30" fmla="*/ 15 w 33"/>
                <a:gd name="T31" fmla="*/ 40 h 40"/>
                <a:gd name="T32" fmla="*/ 5 w 33"/>
                <a:gd name="T33" fmla="*/ 36 h 40"/>
                <a:gd name="T34" fmla="*/ 0 w 33"/>
                <a:gd name="T35" fmla="*/ 26 h 40"/>
                <a:gd name="T36" fmla="*/ 1 w 33"/>
                <a:gd name="T37" fmla="*/ 16 h 40"/>
                <a:gd name="T38" fmla="*/ 4 w 33"/>
                <a:gd name="T39" fmla="*/ 6 h 40"/>
                <a:gd name="T40" fmla="*/ 5 w 33"/>
                <a:gd name="T41" fmla="*/ 6 h 40"/>
                <a:gd name="T42" fmla="*/ 5 w 33"/>
                <a:gd name="T43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" h="40">
                  <a:moveTo>
                    <a:pt x="5" y="7"/>
                  </a:moveTo>
                  <a:cubicBezTo>
                    <a:pt x="3" y="13"/>
                    <a:pt x="1" y="20"/>
                    <a:pt x="2" y="26"/>
                  </a:cubicBezTo>
                  <a:cubicBezTo>
                    <a:pt x="3" y="29"/>
                    <a:pt x="4" y="32"/>
                    <a:pt x="7" y="34"/>
                  </a:cubicBezTo>
                  <a:cubicBezTo>
                    <a:pt x="9" y="36"/>
                    <a:pt x="12" y="37"/>
                    <a:pt x="15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20" y="34"/>
                    <a:pt x="25" y="28"/>
                    <a:pt x="28" y="22"/>
                  </a:cubicBezTo>
                  <a:cubicBezTo>
                    <a:pt x="30" y="19"/>
                    <a:pt x="30" y="15"/>
                    <a:pt x="30" y="11"/>
                  </a:cubicBezTo>
                  <a:cubicBezTo>
                    <a:pt x="31" y="8"/>
                    <a:pt x="29" y="4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1" y="4"/>
                    <a:pt x="32" y="7"/>
                    <a:pt x="32" y="11"/>
                  </a:cubicBezTo>
                  <a:cubicBezTo>
                    <a:pt x="33" y="15"/>
                    <a:pt x="32" y="19"/>
                    <a:pt x="30" y="23"/>
                  </a:cubicBezTo>
                  <a:cubicBezTo>
                    <a:pt x="27" y="30"/>
                    <a:pt x="22" y="36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1" y="39"/>
                    <a:pt x="8" y="38"/>
                    <a:pt x="5" y="36"/>
                  </a:cubicBezTo>
                  <a:cubicBezTo>
                    <a:pt x="3" y="33"/>
                    <a:pt x="1" y="30"/>
                    <a:pt x="0" y="26"/>
                  </a:cubicBezTo>
                  <a:cubicBezTo>
                    <a:pt x="0" y="23"/>
                    <a:pt x="0" y="19"/>
                    <a:pt x="1" y="16"/>
                  </a:cubicBezTo>
                  <a:cubicBezTo>
                    <a:pt x="2" y="13"/>
                    <a:pt x="3" y="9"/>
                    <a:pt x="4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6"/>
                    <a:pt x="6" y="7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15"/>
            <p:cNvSpPr/>
            <p:nvPr/>
          </p:nvSpPr>
          <p:spPr bwMode="auto">
            <a:xfrm>
              <a:off x="2517" y="1628"/>
              <a:ext cx="14" cy="60"/>
            </a:xfrm>
            <a:custGeom>
              <a:avLst/>
              <a:gdLst>
                <a:gd name="T0" fmla="*/ 4 w 6"/>
                <a:gd name="T1" fmla="*/ 24 h 25"/>
                <a:gd name="T2" fmla="*/ 1 w 6"/>
                <a:gd name="T3" fmla="*/ 0 h 25"/>
                <a:gd name="T4" fmla="*/ 1 w 6"/>
                <a:gd name="T5" fmla="*/ 0 h 25"/>
                <a:gd name="T6" fmla="*/ 2 w 6"/>
                <a:gd name="T7" fmla="*/ 0 h 25"/>
                <a:gd name="T8" fmla="*/ 6 w 6"/>
                <a:gd name="T9" fmla="*/ 24 h 25"/>
                <a:gd name="T10" fmla="*/ 6 w 6"/>
                <a:gd name="T11" fmla="*/ 24 h 25"/>
                <a:gd name="T12" fmla="*/ 5 w 6"/>
                <a:gd name="T13" fmla="*/ 25 h 25"/>
                <a:gd name="T14" fmla="*/ 4 w 6"/>
                <a:gd name="T15" fmla="*/ 24 h 25"/>
                <a:gd name="T16" fmla="*/ 4 w 6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25">
                  <a:moveTo>
                    <a:pt x="4" y="24"/>
                  </a:moveTo>
                  <a:cubicBezTo>
                    <a:pt x="1" y="17"/>
                    <a:pt x="0" y="8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1" y="8"/>
                    <a:pt x="3" y="16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5"/>
                    <a:pt x="5" y="25"/>
                  </a:cubicBezTo>
                  <a:cubicBezTo>
                    <a:pt x="5" y="25"/>
                    <a:pt x="4" y="25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16"/>
            <p:cNvSpPr/>
            <p:nvPr/>
          </p:nvSpPr>
          <p:spPr bwMode="auto">
            <a:xfrm>
              <a:off x="2567" y="1566"/>
              <a:ext cx="103" cy="77"/>
            </a:xfrm>
            <a:custGeom>
              <a:avLst/>
              <a:gdLst>
                <a:gd name="T0" fmla="*/ 1 w 43"/>
                <a:gd name="T1" fmla="*/ 21 h 32"/>
                <a:gd name="T2" fmla="*/ 9 w 43"/>
                <a:gd name="T3" fmla="*/ 27 h 32"/>
                <a:gd name="T4" fmla="*/ 19 w 43"/>
                <a:gd name="T5" fmla="*/ 29 h 32"/>
                <a:gd name="T6" fmla="*/ 29 w 43"/>
                <a:gd name="T7" fmla="*/ 30 h 32"/>
                <a:gd name="T8" fmla="*/ 40 w 43"/>
                <a:gd name="T9" fmla="*/ 28 h 32"/>
                <a:gd name="T10" fmla="*/ 39 w 43"/>
                <a:gd name="T11" fmla="*/ 29 h 32"/>
                <a:gd name="T12" fmla="*/ 39 w 43"/>
                <a:gd name="T13" fmla="*/ 11 h 32"/>
                <a:gd name="T14" fmla="*/ 24 w 43"/>
                <a:gd name="T15" fmla="*/ 1 h 32"/>
                <a:gd name="T16" fmla="*/ 23 w 43"/>
                <a:gd name="T17" fmla="*/ 0 h 32"/>
                <a:gd name="T18" fmla="*/ 24 w 43"/>
                <a:gd name="T19" fmla="*/ 0 h 32"/>
                <a:gd name="T20" fmla="*/ 34 w 43"/>
                <a:gd name="T21" fmla="*/ 3 h 32"/>
                <a:gd name="T22" fmla="*/ 41 w 43"/>
                <a:gd name="T23" fmla="*/ 10 h 32"/>
                <a:gd name="T24" fmla="*/ 43 w 43"/>
                <a:gd name="T25" fmla="*/ 20 h 32"/>
                <a:gd name="T26" fmla="*/ 41 w 43"/>
                <a:gd name="T27" fmla="*/ 30 h 32"/>
                <a:gd name="T28" fmla="*/ 40 w 43"/>
                <a:gd name="T29" fmla="*/ 31 h 32"/>
                <a:gd name="T30" fmla="*/ 40 w 43"/>
                <a:gd name="T31" fmla="*/ 31 h 32"/>
                <a:gd name="T32" fmla="*/ 35 w 43"/>
                <a:gd name="T33" fmla="*/ 32 h 32"/>
                <a:gd name="T34" fmla="*/ 29 w 43"/>
                <a:gd name="T35" fmla="*/ 32 h 32"/>
                <a:gd name="T36" fmla="*/ 19 w 43"/>
                <a:gd name="T37" fmla="*/ 32 h 32"/>
                <a:gd name="T38" fmla="*/ 8 w 43"/>
                <a:gd name="T39" fmla="*/ 28 h 32"/>
                <a:gd name="T40" fmla="*/ 0 w 43"/>
                <a:gd name="T41" fmla="*/ 21 h 32"/>
                <a:gd name="T42" fmla="*/ 0 w 43"/>
                <a:gd name="T43" fmla="*/ 20 h 32"/>
                <a:gd name="T44" fmla="*/ 1 w 43"/>
                <a:gd name="T45" fmla="*/ 20 h 32"/>
                <a:gd name="T46" fmla="*/ 1 w 43"/>
                <a:gd name="T47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3" h="32">
                  <a:moveTo>
                    <a:pt x="1" y="21"/>
                  </a:moveTo>
                  <a:cubicBezTo>
                    <a:pt x="3" y="23"/>
                    <a:pt x="6" y="25"/>
                    <a:pt x="9" y="27"/>
                  </a:cubicBezTo>
                  <a:cubicBezTo>
                    <a:pt x="12" y="28"/>
                    <a:pt x="16" y="29"/>
                    <a:pt x="19" y="29"/>
                  </a:cubicBezTo>
                  <a:cubicBezTo>
                    <a:pt x="22" y="30"/>
                    <a:pt x="26" y="30"/>
                    <a:pt x="29" y="30"/>
                  </a:cubicBezTo>
                  <a:cubicBezTo>
                    <a:pt x="33" y="29"/>
                    <a:pt x="36" y="29"/>
                    <a:pt x="40" y="28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1" y="23"/>
                    <a:pt x="42" y="17"/>
                    <a:pt x="39" y="11"/>
                  </a:cubicBezTo>
                  <a:cubicBezTo>
                    <a:pt x="36" y="5"/>
                    <a:pt x="30" y="2"/>
                    <a:pt x="24" y="1"/>
                  </a:cubicBezTo>
                  <a:cubicBezTo>
                    <a:pt x="24" y="1"/>
                    <a:pt x="23" y="1"/>
                    <a:pt x="23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8" y="0"/>
                    <a:pt x="31" y="1"/>
                    <a:pt x="34" y="3"/>
                  </a:cubicBezTo>
                  <a:cubicBezTo>
                    <a:pt x="37" y="5"/>
                    <a:pt x="39" y="7"/>
                    <a:pt x="41" y="10"/>
                  </a:cubicBezTo>
                  <a:cubicBezTo>
                    <a:pt x="43" y="13"/>
                    <a:pt x="43" y="17"/>
                    <a:pt x="43" y="20"/>
                  </a:cubicBezTo>
                  <a:cubicBezTo>
                    <a:pt x="43" y="24"/>
                    <a:pt x="42" y="27"/>
                    <a:pt x="41" y="30"/>
                  </a:cubicBezTo>
                  <a:cubicBezTo>
                    <a:pt x="41" y="31"/>
                    <a:pt x="41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6" y="32"/>
                    <a:pt x="22" y="32"/>
                    <a:pt x="19" y="32"/>
                  </a:cubicBezTo>
                  <a:cubicBezTo>
                    <a:pt x="15" y="31"/>
                    <a:pt x="12" y="30"/>
                    <a:pt x="8" y="28"/>
                  </a:cubicBezTo>
                  <a:cubicBezTo>
                    <a:pt x="5" y="27"/>
                    <a:pt x="2" y="25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cubicBezTo>
                    <a:pt x="1" y="20"/>
                    <a:pt x="1" y="20"/>
                    <a:pt x="1" y="20"/>
                  </a:cubicBezTo>
                  <a:lnTo>
                    <a:pt x="1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17"/>
            <p:cNvSpPr/>
            <p:nvPr/>
          </p:nvSpPr>
          <p:spPr bwMode="auto">
            <a:xfrm>
              <a:off x="2591" y="1595"/>
              <a:ext cx="74" cy="45"/>
            </a:xfrm>
            <a:custGeom>
              <a:avLst/>
              <a:gdLst>
                <a:gd name="T0" fmla="*/ 1 w 31"/>
                <a:gd name="T1" fmla="*/ 0 h 19"/>
                <a:gd name="T2" fmla="*/ 30 w 31"/>
                <a:gd name="T3" fmla="*/ 17 h 19"/>
                <a:gd name="T4" fmla="*/ 31 w 31"/>
                <a:gd name="T5" fmla="*/ 18 h 19"/>
                <a:gd name="T6" fmla="*/ 29 w 31"/>
                <a:gd name="T7" fmla="*/ 19 h 19"/>
                <a:gd name="T8" fmla="*/ 29 w 31"/>
                <a:gd name="T9" fmla="*/ 19 h 19"/>
                <a:gd name="T10" fmla="*/ 1 w 31"/>
                <a:gd name="T11" fmla="*/ 1 h 19"/>
                <a:gd name="T12" fmla="*/ 0 w 31"/>
                <a:gd name="T13" fmla="*/ 0 h 19"/>
                <a:gd name="T14" fmla="*/ 1 w 31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9">
                  <a:moveTo>
                    <a:pt x="1" y="0"/>
                  </a:moveTo>
                  <a:cubicBezTo>
                    <a:pt x="10" y="7"/>
                    <a:pt x="20" y="13"/>
                    <a:pt x="30" y="17"/>
                  </a:cubicBezTo>
                  <a:cubicBezTo>
                    <a:pt x="31" y="17"/>
                    <a:pt x="31" y="17"/>
                    <a:pt x="31" y="18"/>
                  </a:cubicBezTo>
                  <a:cubicBezTo>
                    <a:pt x="31" y="18"/>
                    <a:pt x="30" y="19"/>
                    <a:pt x="29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19" y="14"/>
                    <a:pt x="9" y="8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18"/>
            <p:cNvSpPr/>
            <p:nvPr/>
          </p:nvSpPr>
          <p:spPr bwMode="auto">
            <a:xfrm>
              <a:off x="2500" y="1583"/>
              <a:ext cx="65" cy="14"/>
            </a:xfrm>
            <a:custGeom>
              <a:avLst/>
              <a:gdLst>
                <a:gd name="T0" fmla="*/ 1 w 27"/>
                <a:gd name="T1" fmla="*/ 2 h 6"/>
                <a:gd name="T2" fmla="*/ 14 w 27"/>
                <a:gd name="T3" fmla="*/ 3 h 6"/>
                <a:gd name="T4" fmla="*/ 27 w 27"/>
                <a:gd name="T5" fmla="*/ 0 h 6"/>
                <a:gd name="T6" fmla="*/ 27 w 27"/>
                <a:gd name="T7" fmla="*/ 0 h 6"/>
                <a:gd name="T8" fmla="*/ 27 w 27"/>
                <a:gd name="T9" fmla="*/ 1 h 6"/>
                <a:gd name="T10" fmla="*/ 0 w 27"/>
                <a:gd name="T11" fmla="*/ 4 h 6"/>
                <a:gd name="T12" fmla="*/ 0 w 27"/>
                <a:gd name="T13" fmla="*/ 3 h 6"/>
                <a:gd name="T14" fmla="*/ 1 w 27"/>
                <a:gd name="T15" fmla="*/ 2 h 6"/>
                <a:gd name="T16" fmla="*/ 1 w 27"/>
                <a:gd name="T1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6">
                  <a:moveTo>
                    <a:pt x="1" y="2"/>
                  </a:moveTo>
                  <a:cubicBezTo>
                    <a:pt x="5" y="3"/>
                    <a:pt x="9" y="4"/>
                    <a:pt x="14" y="3"/>
                  </a:cubicBezTo>
                  <a:cubicBezTo>
                    <a:pt x="18" y="3"/>
                    <a:pt x="22" y="2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1"/>
                    <a:pt x="27" y="1"/>
                  </a:cubicBezTo>
                  <a:cubicBezTo>
                    <a:pt x="19" y="4"/>
                    <a:pt x="9" y="6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3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19"/>
            <p:cNvSpPr/>
            <p:nvPr/>
          </p:nvSpPr>
          <p:spPr bwMode="auto">
            <a:xfrm>
              <a:off x="2503" y="1543"/>
              <a:ext cx="55" cy="28"/>
            </a:xfrm>
            <a:custGeom>
              <a:avLst/>
              <a:gdLst>
                <a:gd name="T0" fmla="*/ 1 w 23"/>
                <a:gd name="T1" fmla="*/ 0 h 12"/>
                <a:gd name="T2" fmla="*/ 23 w 23"/>
                <a:gd name="T3" fmla="*/ 11 h 12"/>
                <a:gd name="T4" fmla="*/ 23 w 23"/>
                <a:gd name="T5" fmla="*/ 12 h 12"/>
                <a:gd name="T6" fmla="*/ 22 w 23"/>
                <a:gd name="T7" fmla="*/ 12 h 12"/>
                <a:gd name="T8" fmla="*/ 1 w 23"/>
                <a:gd name="T9" fmla="*/ 1 h 12"/>
                <a:gd name="T10" fmla="*/ 0 w 23"/>
                <a:gd name="T11" fmla="*/ 1 h 12"/>
                <a:gd name="T12" fmla="*/ 0 w 23"/>
                <a:gd name="T13" fmla="*/ 0 h 12"/>
                <a:gd name="T14" fmla="*/ 1 w 23"/>
                <a:gd name="T15" fmla="*/ 0 h 12"/>
                <a:gd name="T16" fmla="*/ 1 w 2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2">
                  <a:moveTo>
                    <a:pt x="1" y="0"/>
                  </a:moveTo>
                  <a:cubicBezTo>
                    <a:pt x="9" y="1"/>
                    <a:pt x="17" y="5"/>
                    <a:pt x="23" y="11"/>
                  </a:cubicBezTo>
                  <a:cubicBezTo>
                    <a:pt x="23" y="11"/>
                    <a:pt x="23" y="12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ubicBezTo>
                    <a:pt x="17" y="6"/>
                    <a:pt x="9" y="2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0"/>
            <p:cNvSpPr/>
            <p:nvPr/>
          </p:nvSpPr>
          <p:spPr bwMode="auto">
            <a:xfrm>
              <a:off x="2505" y="1555"/>
              <a:ext cx="45" cy="21"/>
            </a:xfrm>
            <a:custGeom>
              <a:avLst/>
              <a:gdLst>
                <a:gd name="T0" fmla="*/ 1 w 19"/>
                <a:gd name="T1" fmla="*/ 0 h 9"/>
                <a:gd name="T2" fmla="*/ 19 w 19"/>
                <a:gd name="T3" fmla="*/ 8 h 9"/>
                <a:gd name="T4" fmla="*/ 19 w 19"/>
                <a:gd name="T5" fmla="*/ 8 h 9"/>
                <a:gd name="T6" fmla="*/ 18 w 19"/>
                <a:gd name="T7" fmla="*/ 9 h 9"/>
                <a:gd name="T8" fmla="*/ 0 w 19"/>
                <a:gd name="T9" fmla="*/ 1 h 9"/>
                <a:gd name="T10" fmla="*/ 0 w 19"/>
                <a:gd name="T11" fmla="*/ 1 h 9"/>
                <a:gd name="T12" fmla="*/ 0 w 19"/>
                <a:gd name="T13" fmla="*/ 1 h 9"/>
                <a:gd name="T14" fmla="*/ 1 w 19"/>
                <a:gd name="T15" fmla="*/ 0 h 9"/>
                <a:gd name="T16" fmla="*/ 1 w 1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9">
                  <a:moveTo>
                    <a:pt x="1" y="0"/>
                  </a:moveTo>
                  <a:cubicBezTo>
                    <a:pt x="7" y="1"/>
                    <a:pt x="14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8" y="9"/>
                  </a:cubicBezTo>
                  <a:cubicBezTo>
                    <a:pt x="13" y="5"/>
                    <a:pt x="7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21"/>
            <p:cNvSpPr/>
            <p:nvPr/>
          </p:nvSpPr>
          <p:spPr bwMode="auto">
            <a:xfrm>
              <a:off x="2493" y="1574"/>
              <a:ext cx="67" cy="9"/>
            </a:xfrm>
            <a:custGeom>
              <a:avLst/>
              <a:gdLst>
                <a:gd name="T0" fmla="*/ 1 w 28"/>
                <a:gd name="T1" fmla="*/ 0 h 4"/>
                <a:gd name="T2" fmla="*/ 8 w 28"/>
                <a:gd name="T3" fmla="*/ 2 h 4"/>
                <a:gd name="T4" fmla="*/ 14 w 28"/>
                <a:gd name="T5" fmla="*/ 2 h 4"/>
                <a:gd name="T6" fmla="*/ 28 w 28"/>
                <a:gd name="T7" fmla="*/ 2 h 4"/>
                <a:gd name="T8" fmla="*/ 28 w 28"/>
                <a:gd name="T9" fmla="*/ 3 h 4"/>
                <a:gd name="T10" fmla="*/ 28 w 28"/>
                <a:gd name="T11" fmla="*/ 3 h 4"/>
                <a:gd name="T12" fmla="*/ 14 w 28"/>
                <a:gd name="T13" fmla="*/ 4 h 4"/>
                <a:gd name="T14" fmla="*/ 7 w 28"/>
                <a:gd name="T15" fmla="*/ 3 h 4"/>
                <a:gd name="T16" fmla="*/ 1 w 28"/>
                <a:gd name="T17" fmla="*/ 1 h 4"/>
                <a:gd name="T18" fmla="*/ 0 w 28"/>
                <a:gd name="T19" fmla="*/ 1 h 4"/>
                <a:gd name="T20" fmla="*/ 0 w 28"/>
                <a:gd name="T21" fmla="*/ 0 h 4"/>
                <a:gd name="T22" fmla="*/ 1 w 28"/>
                <a:gd name="T2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4">
                  <a:moveTo>
                    <a:pt x="1" y="0"/>
                  </a:moveTo>
                  <a:cubicBezTo>
                    <a:pt x="3" y="1"/>
                    <a:pt x="5" y="1"/>
                    <a:pt x="8" y="2"/>
                  </a:cubicBezTo>
                  <a:cubicBezTo>
                    <a:pt x="10" y="2"/>
                    <a:pt x="12" y="2"/>
                    <a:pt x="14" y="2"/>
                  </a:cubicBezTo>
                  <a:cubicBezTo>
                    <a:pt x="19" y="3"/>
                    <a:pt x="23" y="3"/>
                    <a:pt x="28" y="2"/>
                  </a:cubicBezTo>
                  <a:cubicBezTo>
                    <a:pt x="28" y="2"/>
                    <a:pt x="28" y="2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3" y="4"/>
                    <a:pt x="19" y="4"/>
                    <a:pt x="14" y="4"/>
                  </a:cubicBezTo>
                  <a:cubicBezTo>
                    <a:pt x="12" y="3"/>
                    <a:pt x="10" y="3"/>
                    <a:pt x="7" y="3"/>
                  </a:cubicBezTo>
                  <a:cubicBezTo>
                    <a:pt x="5" y="2"/>
                    <a:pt x="3" y="2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22"/>
            <p:cNvSpPr/>
            <p:nvPr/>
          </p:nvSpPr>
          <p:spPr bwMode="auto">
            <a:xfrm>
              <a:off x="3004" y="1436"/>
              <a:ext cx="127" cy="135"/>
            </a:xfrm>
            <a:custGeom>
              <a:avLst/>
              <a:gdLst>
                <a:gd name="T0" fmla="*/ 43 w 53"/>
                <a:gd name="T1" fmla="*/ 22 h 57"/>
                <a:gd name="T2" fmla="*/ 49 w 53"/>
                <a:gd name="T3" fmla="*/ 15 h 57"/>
                <a:gd name="T4" fmla="*/ 46 w 53"/>
                <a:gd name="T5" fmla="*/ 7 h 57"/>
                <a:gd name="T6" fmla="*/ 37 w 53"/>
                <a:gd name="T7" fmla="*/ 4 h 57"/>
                <a:gd name="T8" fmla="*/ 29 w 53"/>
                <a:gd name="T9" fmla="*/ 9 h 57"/>
                <a:gd name="T10" fmla="*/ 26 w 53"/>
                <a:gd name="T11" fmla="*/ 18 h 57"/>
                <a:gd name="T12" fmla="*/ 29 w 53"/>
                <a:gd name="T13" fmla="*/ 27 h 57"/>
                <a:gd name="T14" fmla="*/ 47 w 53"/>
                <a:gd name="T15" fmla="*/ 33 h 57"/>
                <a:gd name="T16" fmla="*/ 47 w 53"/>
                <a:gd name="T17" fmla="*/ 33 h 57"/>
                <a:gd name="T18" fmla="*/ 49 w 53"/>
                <a:gd name="T19" fmla="*/ 35 h 57"/>
                <a:gd name="T20" fmla="*/ 49 w 53"/>
                <a:gd name="T21" fmla="*/ 36 h 57"/>
                <a:gd name="T22" fmla="*/ 27 w 53"/>
                <a:gd name="T23" fmla="*/ 52 h 57"/>
                <a:gd name="T24" fmla="*/ 14 w 53"/>
                <a:gd name="T25" fmla="*/ 56 h 57"/>
                <a:gd name="T26" fmla="*/ 0 w 53"/>
                <a:gd name="T27" fmla="*/ 57 h 57"/>
                <a:gd name="T28" fmla="*/ 0 w 53"/>
                <a:gd name="T29" fmla="*/ 56 h 57"/>
                <a:gd name="T30" fmla="*/ 0 w 53"/>
                <a:gd name="T31" fmla="*/ 55 h 57"/>
                <a:gd name="T32" fmla="*/ 1 w 53"/>
                <a:gd name="T33" fmla="*/ 55 h 57"/>
                <a:gd name="T34" fmla="*/ 13 w 53"/>
                <a:gd name="T35" fmla="*/ 54 h 57"/>
                <a:gd name="T36" fmla="*/ 25 w 53"/>
                <a:gd name="T37" fmla="*/ 49 h 57"/>
                <a:gd name="T38" fmla="*/ 36 w 53"/>
                <a:gd name="T39" fmla="*/ 42 h 57"/>
                <a:gd name="T40" fmla="*/ 46 w 53"/>
                <a:gd name="T41" fmla="*/ 34 h 57"/>
                <a:gd name="T42" fmla="*/ 48 w 53"/>
                <a:gd name="T43" fmla="*/ 37 h 57"/>
                <a:gd name="T44" fmla="*/ 26 w 53"/>
                <a:gd name="T45" fmla="*/ 29 h 57"/>
                <a:gd name="T46" fmla="*/ 22 w 53"/>
                <a:gd name="T47" fmla="*/ 18 h 57"/>
                <a:gd name="T48" fmla="*/ 26 w 53"/>
                <a:gd name="T49" fmla="*/ 6 h 57"/>
                <a:gd name="T50" fmla="*/ 37 w 53"/>
                <a:gd name="T51" fmla="*/ 1 h 57"/>
                <a:gd name="T52" fmla="*/ 48 w 53"/>
                <a:gd name="T53" fmla="*/ 4 h 57"/>
                <a:gd name="T54" fmla="*/ 52 w 53"/>
                <a:gd name="T55" fmla="*/ 16 h 57"/>
                <a:gd name="T56" fmla="*/ 43 w 53"/>
                <a:gd name="T57" fmla="*/ 24 h 57"/>
                <a:gd name="T58" fmla="*/ 42 w 53"/>
                <a:gd name="T59" fmla="*/ 24 h 57"/>
                <a:gd name="T60" fmla="*/ 43 w 53"/>
                <a:gd name="T61" fmla="*/ 2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3" h="57">
                  <a:moveTo>
                    <a:pt x="43" y="22"/>
                  </a:moveTo>
                  <a:cubicBezTo>
                    <a:pt x="46" y="21"/>
                    <a:pt x="48" y="19"/>
                    <a:pt x="49" y="15"/>
                  </a:cubicBezTo>
                  <a:cubicBezTo>
                    <a:pt x="50" y="12"/>
                    <a:pt x="48" y="9"/>
                    <a:pt x="46" y="7"/>
                  </a:cubicBezTo>
                  <a:cubicBezTo>
                    <a:pt x="44" y="5"/>
                    <a:pt x="40" y="4"/>
                    <a:pt x="37" y="4"/>
                  </a:cubicBezTo>
                  <a:cubicBezTo>
                    <a:pt x="34" y="4"/>
                    <a:pt x="31" y="6"/>
                    <a:pt x="29" y="9"/>
                  </a:cubicBezTo>
                  <a:cubicBezTo>
                    <a:pt x="27" y="11"/>
                    <a:pt x="25" y="14"/>
                    <a:pt x="26" y="18"/>
                  </a:cubicBezTo>
                  <a:cubicBezTo>
                    <a:pt x="26" y="21"/>
                    <a:pt x="27" y="24"/>
                    <a:pt x="29" y="27"/>
                  </a:cubicBezTo>
                  <a:cubicBezTo>
                    <a:pt x="33" y="32"/>
                    <a:pt x="40" y="35"/>
                    <a:pt x="47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8" y="33"/>
                    <a:pt x="49" y="34"/>
                    <a:pt x="49" y="35"/>
                  </a:cubicBezTo>
                  <a:cubicBezTo>
                    <a:pt x="49" y="35"/>
                    <a:pt x="49" y="36"/>
                    <a:pt x="49" y="36"/>
                  </a:cubicBezTo>
                  <a:cubicBezTo>
                    <a:pt x="42" y="43"/>
                    <a:pt x="35" y="48"/>
                    <a:pt x="27" y="52"/>
                  </a:cubicBezTo>
                  <a:cubicBezTo>
                    <a:pt x="23" y="54"/>
                    <a:pt x="18" y="55"/>
                    <a:pt x="14" y="56"/>
                  </a:cubicBezTo>
                  <a:cubicBezTo>
                    <a:pt x="9" y="57"/>
                    <a:pt x="5" y="57"/>
                    <a:pt x="0" y="57"/>
                  </a:cubicBezTo>
                  <a:cubicBezTo>
                    <a:pt x="0" y="57"/>
                    <a:pt x="0" y="57"/>
                    <a:pt x="0" y="56"/>
                  </a:cubicBezTo>
                  <a:cubicBezTo>
                    <a:pt x="0" y="56"/>
                    <a:pt x="0" y="55"/>
                    <a:pt x="0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5" y="55"/>
                    <a:pt x="9" y="55"/>
                    <a:pt x="13" y="54"/>
                  </a:cubicBezTo>
                  <a:cubicBezTo>
                    <a:pt x="18" y="53"/>
                    <a:pt x="22" y="51"/>
                    <a:pt x="25" y="49"/>
                  </a:cubicBezTo>
                  <a:cubicBezTo>
                    <a:pt x="29" y="47"/>
                    <a:pt x="33" y="45"/>
                    <a:pt x="36" y="42"/>
                  </a:cubicBezTo>
                  <a:cubicBezTo>
                    <a:pt x="40" y="40"/>
                    <a:pt x="43" y="37"/>
                    <a:pt x="46" y="34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40" y="39"/>
                    <a:pt x="31" y="36"/>
                    <a:pt x="26" y="29"/>
                  </a:cubicBezTo>
                  <a:cubicBezTo>
                    <a:pt x="24" y="26"/>
                    <a:pt x="22" y="22"/>
                    <a:pt x="22" y="18"/>
                  </a:cubicBezTo>
                  <a:cubicBezTo>
                    <a:pt x="22" y="14"/>
                    <a:pt x="24" y="10"/>
                    <a:pt x="26" y="6"/>
                  </a:cubicBezTo>
                  <a:cubicBezTo>
                    <a:pt x="29" y="3"/>
                    <a:pt x="33" y="1"/>
                    <a:pt x="37" y="1"/>
                  </a:cubicBezTo>
                  <a:cubicBezTo>
                    <a:pt x="41" y="0"/>
                    <a:pt x="45" y="1"/>
                    <a:pt x="48" y="4"/>
                  </a:cubicBezTo>
                  <a:cubicBezTo>
                    <a:pt x="51" y="7"/>
                    <a:pt x="53" y="12"/>
                    <a:pt x="52" y="16"/>
                  </a:cubicBezTo>
                  <a:cubicBezTo>
                    <a:pt x="51" y="20"/>
                    <a:pt x="47" y="24"/>
                    <a:pt x="43" y="24"/>
                  </a:cubicBezTo>
                  <a:cubicBezTo>
                    <a:pt x="43" y="24"/>
                    <a:pt x="42" y="24"/>
                    <a:pt x="42" y="24"/>
                  </a:cubicBezTo>
                  <a:cubicBezTo>
                    <a:pt x="42" y="23"/>
                    <a:pt x="42" y="22"/>
                    <a:pt x="4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23"/>
            <p:cNvSpPr/>
            <p:nvPr/>
          </p:nvSpPr>
          <p:spPr bwMode="auto">
            <a:xfrm>
              <a:off x="2990" y="1466"/>
              <a:ext cx="57" cy="112"/>
            </a:xfrm>
            <a:custGeom>
              <a:avLst/>
              <a:gdLst>
                <a:gd name="T0" fmla="*/ 23 w 24"/>
                <a:gd name="T1" fmla="*/ 2 h 47"/>
                <a:gd name="T2" fmla="*/ 6 w 24"/>
                <a:gd name="T3" fmla="*/ 21 h 47"/>
                <a:gd name="T4" fmla="*/ 2 w 24"/>
                <a:gd name="T5" fmla="*/ 33 h 47"/>
                <a:gd name="T6" fmla="*/ 2 w 24"/>
                <a:gd name="T7" fmla="*/ 46 h 47"/>
                <a:gd name="T8" fmla="*/ 2 w 24"/>
                <a:gd name="T9" fmla="*/ 46 h 47"/>
                <a:gd name="T10" fmla="*/ 1 w 24"/>
                <a:gd name="T11" fmla="*/ 47 h 47"/>
                <a:gd name="T12" fmla="*/ 0 w 24"/>
                <a:gd name="T13" fmla="*/ 46 h 47"/>
                <a:gd name="T14" fmla="*/ 0 w 24"/>
                <a:gd name="T15" fmla="*/ 46 h 47"/>
                <a:gd name="T16" fmla="*/ 0 w 24"/>
                <a:gd name="T17" fmla="*/ 33 h 47"/>
                <a:gd name="T18" fmla="*/ 4 w 24"/>
                <a:gd name="T19" fmla="*/ 20 h 47"/>
                <a:gd name="T20" fmla="*/ 12 w 24"/>
                <a:gd name="T21" fmla="*/ 9 h 47"/>
                <a:gd name="T22" fmla="*/ 23 w 24"/>
                <a:gd name="T23" fmla="*/ 0 h 47"/>
                <a:gd name="T24" fmla="*/ 24 w 24"/>
                <a:gd name="T25" fmla="*/ 1 h 47"/>
                <a:gd name="T26" fmla="*/ 24 w 24"/>
                <a:gd name="T27" fmla="*/ 2 h 47"/>
                <a:gd name="T28" fmla="*/ 24 w 24"/>
                <a:gd name="T29" fmla="*/ 2 h 47"/>
                <a:gd name="T30" fmla="*/ 23 w 24"/>
                <a:gd name="T31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47">
                  <a:moveTo>
                    <a:pt x="23" y="2"/>
                  </a:moveTo>
                  <a:cubicBezTo>
                    <a:pt x="16" y="6"/>
                    <a:pt x="10" y="13"/>
                    <a:pt x="6" y="21"/>
                  </a:cubicBezTo>
                  <a:cubicBezTo>
                    <a:pt x="4" y="24"/>
                    <a:pt x="3" y="29"/>
                    <a:pt x="2" y="33"/>
                  </a:cubicBezTo>
                  <a:cubicBezTo>
                    <a:pt x="2" y="37"/>
                    <a:pt x="2" y="41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6"/>
                    <a:pt x="2" y="47"/>
                    <a:pt x="1" y="47"/>
                  </a:cubicBezTo>
                  <a:cubicBezTo>
                    <a:pt x="1" y="47"/>
                    <a:pt x="0" y="47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1"/>
                    <a:pt x="0" y="37"/>
                    <a:pt x="0" y="33"/>
                  </a:cubicBezTo>
                  <a:cubicBezTo>
                    <a:pt x="1" y="28"/>
                    <a:pt x="2" y="24"/>
                    <a:pt x="4" y="20"/>
                  </a:cubicBezTo>
                  <a:cubicBezTo>
                    <a:pt x="6" y="16"/>
                    <a:pt x="9" y="12"/>
                    <a:pt x="12" y="9"/>
                  </a:cubicBezTo>
                  <a:cubicBezTo>
                    <a:pt x="15" y="5"/>
                    <a:pt x="18" y="2"/>
                    <a:pt x="23" y="0"/>
                  </a:cubicBezTo>
                  <a:cubicBezTo>
                    <a:pt x="23" y="0"/>
                    <a:pt x="24" y="0"/>
                    <a:pt x="24" y="1"/>
                  </a:cubicBezTo>
                  <a:cubicBezTo>
                    <a:pt x="24" y="1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lnTo>
                    <a:pt x="23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24"/>
            <p:cNvSpPr/>
            <p:nvPr/>
          </p:nvSpPr>
          <p:spPr bwMode="auto">
            <a:xfrm>
              <a:off x="3023" y="1559"/>
              <a:ext cx="84" cy="81"/>
            </a:xfrm>
            <a:custGeom>
              <a:avLst/>
              <a:gdLst>
                <a:gd name="T0" fmla="*/ 17 w 35"/>
                <a:gd name="T1" fmla="*/ 1 h 34"/>
                <a:gd name="T2" fmla="*/ 32 w 35"/>
                <a:gd name="T3" fmla="*/ 15 h 34"/>
                <a:gd name="T4" fmla="*/ 35 w 35"/>
                <a:gd name="T5" fmla="*/ 25 h 34"/>
                <a:gd name="T6" fmla="*/ 34 w 35"/>
                <a:gd name="T7" fmla="*/ 31 h 34"/>
                <a:gd name="T8" fmla="*/ 32 w 35"/>
                <a:gd name="T9" fmla="*/ 33 h 34"/>
                <a:gd name="T10" fmla="*/ 29 w 35"/>
                <a:gd name="T11" fmla="*/ 34 h 34"/>
                <a:gd name="T12" fmla="*/ 10 w 35"/>
                <a:gd name="T13" fmla="*/ 23 h 34"/>
                <a:gd name="T14" fmla="*/ 0 w 35"/>
                <a:gd name="T15" fmla="*/ 5 h 34"/>
                <a:gd name="T16" fmla="*/ 1 w 35"/>
                <a:gd name="T17" fmla="*/ 5 h 34"/>
                <a:gd name="T18" fmla="*/ 1 w 35"/>
                <a:gd name="T19" fmla="*/ 5 h 34"/>
                <a:gd name="T20" fmla="*/ 12 w 35"/>
                <a:gd name="T21" fmla="*/ 22 h 34"/>
                <a:gd name="T22" fmla="*/ 28 w 35"/>
                <a:gd name="T23" fmla="*/ 31 h 34"/>
                <a:gd name="T24" fmla="*/ 33 w 35"/>
                <a:gd name="T25" fmla="*/ 25 h 34"/>
                <a:gd name="T26" fmla="*/ 30 w 35"/>
                <a:gd name="T27" fmla="*/ 16 h 34"/>
                <a:gd name="T28" fmla="*/ 16 w 35"/>
                <a:gd name="T29" fmla="*/ 2 h 34"/>
                <a:gd name="T30" fmla="*/ 16 w 35"/>
                <a:gd name="T31" fmla="*/ 2 h 34"/>
                <a:gd name="T32" fmla="*/ 16 w 35"/>
                <a:gd name="T33" fmla="*/ 1 h 34"/>
                <a:gd name="T34" fmla="*/ 17 w 35"/>
                <a:gd name="T3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34">
                  <a:moveTo>
                    <a:pt x="17" y="1"/>
                  </a:moveTo>
                  <a:cubicBezTo>
                    <a:pt x="23" y="4"/>
                    <a:pt x="28" y="9"/>
                    <a:pt x="32" y="15"/>
                  </a:cubicBezTo>
                  <a:cubicBezTo>
                    <a:pt x="34" y="18"/>
                    <a:pt x="35" y="21"/>
                    <a:pt x="35" y="25"/>
                  </a:cubicBezTo>
                  <a:cubicBezTo>
                    <a:pt x="35" y="27"/>
                    <a:pt x="35" y="29"/>
                    <a:pt x="34" y="31"/>
                  </a:cubicBezTo>
                  <a:cubicBezTo>
                    <a:pt x="34" y="32"/>
                    <a:pt x="32" y="32"/>
                    <a:pt x="32" y="33"/>
                  </a:cubicBezTo>
                  <a:cubicBezTo>
                    <a:pt x="31" y="33"/>
                    <a:pt x="29" y="34"/>
                    <a:pt x="29" y="34"/>
                  </a:cubicBezTo>
                  <a:cubicBezTo>
                    <a:pt x="21" y="33"/>
                    <a:pt x="15" y="28"/>
                    <a:pt x="10" y="23"/>
                  </a:cubicBezTo>
                  <a:cubicBezTo>
                    <a:pt x="5" y="18"/>
                    <a:pt x="2" y="12"/>
                    <a:pt x="0" y="5"/>
                  </a:cubicBezTo>
                  <a:cubicBezTo>
                    <a:pt x="0" y="5"/>
                    <a:pt x="0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3" y="11"/>
                    <a:pt x="7" y="17"/>
                    <a:pt x="12" y="22"/>
                  </a:cubicBezTo>
                  <a:cubicBezTo>
                    <a:pt x="16" y="26"/>
                    <a:pt x="22" y="30"/>
                    <a:pt x="28" y="31"/>
                  </a:cubicBezTo>
                  <a:cubicBezTo>
                    <a:pt x="32" y="31"/>
                    <a:pt x="33" y="28"/>
                    <a:pt x="33" y="25"/>
                  </a:cubicBezTo>
                  <a:cubicBezTo>
                    <a:pt x="32" y="22"/>
                    <a:pt x="31" y="19"/>
                    <a:pt x="30" y="16"/>
                  </a:cubicBezTo>
                  <a:cubicBezTo>
                    <a:pt x="26" y="11"/>
                    <a:pt x="21" y="6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7" y="0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25"/>
            <p:cNvSpPr/>
            <p:nvPr/>
          </p:nvSpPr>
          <p:spPr bwMode="auto">
            <a:xfrm>
              <a:off x="3050" y="1578"/>
              <a:ext cx="55" cy="53"/>
            </a:xfrm>
            <a:custGeom>
              <a:avLst/>
              <a:gdLst>
                <a:gd name="T0" fmla="*/ 21 w 23"/>
                <a:gd name="T1" fmla="*/ 21 h 22"/>
                <a:gd name="T2" fmla="*/ 11 w 23"/>
                <a:gd name="T3" fmla="*/ 10 h 22"/>
                <a:gd name="T4" fmla="*/ 0 w 23"/>
                <a:gd name="T5" fmla="*/ 1 h 22"/>
                <a:gd name="T6" fmla="*/ 0 w 23"/>
                <a:gd name="T7" fmla="*/ 0 h 22"/>
                <a:gd name="T8" fmla="*/ 1 w 23"/>
                <a:gd name="T9" fmla="*/ 0 h 22"/>
                <a:gd name="T10" fmla="*/ 12 w 23"/>
                <a:gd name="T11" fmla="*/ 9 h 22"/>
                <a:gd name="T12" fmla="*/ 22 w 23"/>
                <a:gd name="T13" fmla="*/ 20 h 22"/>
                <a:gd name="T14" fmla="*/ 22 w 23"/>
                <a:gd name="T15" fmla="*/ 22 h 22"/>
                <a:gd name="T16" fmla="*/ 21 w 23"/>
                <a:gd name="T17" fmla="*/ 21 h 22"/>
                <a:gd name="T18" fmla="*/ 21 w 23"/>
                <a:gd name="T19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22">
                  <a:moveTo>
                    <a:pt x="21" y="21"/>
                  </a:moveTo>
                  <a:cubicBezTo>
                    <a:pt x="18" y="18"/>
                    <a:pt x="14" y="14"/>
                    <a:pt x="11" y="10"/>
                  </a:cubicBezTo>
                  <a:cubicBezTo>
                    <a:pt x="8" y="7"/>
                    <a:pt x="4" y="4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5" y="3"/>
                    <a:pt x="8" y="6"/>
                    <a:pt x="12" y="9"/>
                  </a:cubicBezTo>
                  <a:cubicBezTo>
                    <a:pt x="16" y="13"/>
                    <a:pt x="19" y="16"/>
                    <a:pt x="22" y="20"/>
                  </a:cubicBezTo>
                  <a:cubicBezTo>
                    <a:pt x="23" y="21"/>
                    <a:pt x="23" y="21"/>
                    <a:pt x="22" y="22"/>
                  </a:cubicBezTo>
                  <a:cubicBezTo>
                    <a:pt x="22" y="22"/>
                    <a:pt x="21" y="22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26"/>
            <p:cNvSpPr/>
            <p:nvPr/>
          </p:nvSpPr>
          <p:spPr bwMode="auto">
            <a:xfrm>
              <a:off x="2973" y="1590"/>
              <a:ext cx="74" cy="119"/>
            </a:xfrm>
            <a:custGeom>
              <a:avLst/>
              <a:gdLst>
                <a:gd name="T0" fmla="*/ 28 w 31"/>
                <a:gd name="T1" fmla="*/ 4 h 50"/>
                <a:gd name="T2" fmla="*/ 31 w 31"/>
                <a:gd name="T3" fmla="*/ 17 h 50"/>
                <a:gd name="T4" fmla="*/ 29 w 31"/>
                <a:gd name="T5" fmla="*/ 29 h 50"/>
                <a:gd name="T6" fmla="*/ 23 w 31"/>
                <a:gd name="T7" fmla="*/ 41 h 50"/>
                <a:gd name="T8" fmla="*/ 14 w 31"/>
                <a:gd name="T9" fmla="*/ 50 h 50"/>
                <a:gd name="T10" fmla="*/ 14 w 31"/>
                <a:gd name="T11" fmla="*/ 50 h 50"/>
                <a:gd name="T12" fmla="*/ 13 w 31"/>
                <a:gd name="T13" fmla="*/ 50 h 50"/>
                <a:gd name="T14" fmla="*/ 0 w 31"/>
                <a:gd name="T15" fmla="*/ 27 h 50"/>
                <a:gd name="T16" fmla="*/ 2 w 31"/>
                <a:gd name="T17" fmla="*/ 13 h 50"/>
                <a:gd name="T18" fmla="*/ 4 w 31"/>
                <a:gd name="T19" fmla="*/ 7 h 50"/>
                <a:gd name="T20" fmla="*/ 6 w 31"/>
                <a:gd name="T21" fmla="*/ 1 h 50"/>
                <a:gd name="T22" fmla="*/ 7 w 31"/>
                <a:gd name="T23" fmla="*/ 0 h 50"/>
                <a:gd name="T24" fmla="*/ 7 w 31"/>
                <a:gd name="T25" fmla="*/ 1 h 50"/>
                <a:gd name="T26" fmla="*/ 7 w 31"/>
                <a:gd name="T27" fmla="*/ 1 h 50"/>
                <a:gd name="T28" fmla="*/ 5 w 31"/>
                <a:gd name="T29" fmla="*/ 7 h 50"/>
                <a:gd name="T30" fmla="*/ 3 w 31"/>
                <a:gd name="T31" fmla="*/ 14 h 50"/>
                <a:gd name="T32" fmla="*/ 3 w 31"/>
                <a:gd name="T33" fmla="*/ 26 h 50"/>
                <a:gd name="T34" fmla="*/ 6 w 31"/>
                <a:gd name="T35" fmla="*/ 38 h 50"/>
                <a:gd name="T36" fmla="*/ 14 w 31"/>
                <a:gd name="T37" fmla="*/ 48 h 50"/>
                <a:gd name="T38" fmla="*/ 13 w 31"/>
                <a:gd name="T39" fmla="*/ 48 h 50"/>
                <a:gd name="T40" fmla="*/ 21 w 31"/>
                <a:gd name="T41" fmla="*/ 39 h 50"/>
                <a:gd name="T42" fmla="*/ 27 w 31"/>
                <a:gd name="T43" fmla="*/ 28 h 50"/>
                <a:gd name="T44" fmla="*/ 27 w 31"/>
                <a:gd name="T45" fmla="*/ 5 h 50"/>
                <a:gd name="T46" fmla="*/ 27 w 31"/>
                <a:gd name="T47" fmla="*/ 5 h 50"/>
                <a:gd name="T48" fmla="*/ 27 w 31"/>
                <a:gd name="T49" fmla="*/ 4 h 50"/>
                <a:gd name="T50" fmla="*/ 28 w 31"/>
                <a:gd name="T51" fmla="*/ 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1" h="50">
                  <a:moveTo>
                    <a:pt x="28" y="4"/>
                  </a:moveTo>
                  <a:cubicBezTo>
                    <a:pt x="30" y="8"/>
                    <a:pt x="30" y="12"/>
                    <a:pt x="31" y="17"/>
                  </a:cubicBezTo>
                  <a:cubicBezTo>
                    <a:pt x="31" y="21"/>
                    <a:pt x="30" y="25"/>
                    <a:pt x="29" y="29"/>
                  </a:cubicBezTo>
                  <a:cubicBezTo>
                    <a:pt x="28" y="33"/>
                    <a:pt x="26" y="37"/>
                    <a:pt x="23" y="41"/>
                  </a:cubicBezTo>
                  <a:cubicBezTo>
                    <a:pt x="21" y="44"/>
                    <a:pt x="18" y="47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3" y="50"/>
                    <a:pt x="13" y="50"/>
                  </a:cubicBezTo>
                  <a:cubicBezTo>
                    <a:pt x="5" y="45"/>
                    <a:pt x="1" y="36"/>
                    <a:pt x="0" y="27"/>
                  </a:cubicBezTo>
                  <a:cubicBezTo>
                    <a:pt x="0" y="22"/>
                    <a:pt x="1" y="18"/>
                    <a:pt x="2" y="13"/>
                  </a:cubicBezTo>
                  <a:cubicBezTo>
                    <a:pt x="2" y="11"/>
                    <a:pt x="3" y="9"/>
                    <a:pt x="4" y="7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9"/>
                    <a:pt x="4" y="12"/>
                    <a:pt x="3" y="14"/>
                  </a:cubicBezTo>
                  <a:cubicBezTo>
                    <a:pt x="3" y="18"/>
                    <a:pt x="2" y="22"/>
                    <a:pt x="3" y="26"/>
                  </a:cubicBezTo>
                  <a:cubicBezTo>
                    <a:pt x="3" y="31"/>
                    <a:pt x="4" y="35"/>
                    <a:pt x="6" y="38"/>
                  </a:cubicBezTo>
                  <a:cubicBezTo>
                    <a:pt x="8" y="42"/>
                    <a:pt x="11" y="45"/>
                    <a:pt x="14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6" y="45"/>
                    <a:pt x="19" y="42"/>
                    <a:pt x="21" y="39"/>
                  </a:cubicBezTo>
                  <a:cubicBezTo>
                    <a:pt x="23" y="36"/>
                    <a:pt x="25" y="32"/>
                    <a:pt x="27" y="28"/>
                  </a:cubicBezTo>
                  <a:cubicBezTo>
                    <a:pt x="29" y="21"/>
                    <a:pt x="29" y="12"/>
                    <a:pt x="27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8" y="4"/>
                    <a:pt x="2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27"/>
            <p:cNvSpPr/>
            <p:nvPr/>
          </p:nvSpPr>
          <p:spPr bwMode="auto">
            <a:xfrm>
              <a:off x="3002" y="1602"/>
              <a:ext cx="17" cy="107"/>
            </a:xfrm>
            <a:custGeom>
              <a:avLst/>
              <a:gdLst>
                <a:gd name="T0" fmla="*/ 4 w 7"/>
                <a:gd name="T1" fmla="*/ 0 h 45"/>
                <a:gd name="T2" fmla="*/ 7 w 7"/>
                <a:gd name="T3" fmla="*/ 22 h 45"/>
                <a:gd name="T4" fmla="*/ 6 w 7"/>
                <a:gd name="T5" fmla="*/ 33 h 45"/>
                <a:gd name="T6" fmla="*/ 2 w 7"/>
                <a:gd name="T7" fmla="*/ 44 h 45"/>
                <a:gd name="T8" fmla="*/ 1 w 7"/>
                <a:gd name="T9" fmla="*/ 45 h 45"/>
                <a:gd name="T10" fmla="*/ 0 w 7"/>
                <a:gd name="T11" fmla="*/ 44 h 45"/>
                <a:gd name="T12" fmla="*/ 0 w 7"/>
                <a:gd name="T13" fmla="*/ 43 h 45"/>
                <a:gd name="T14" fmla="*/ 0 w 7"/>
                <a:gd name="T15" fmla="*/ 43 h 45"/>
                <a:gd name="T16" fmla="*/ 4 w 7"/>
                <a:gd name="T17" fmla="*/ 33 h 45"/>
                <a:gd name="T18" fmla="*/ 6 w 7"/>
                <a:gd name="T19" fmla="*/ 22 h 45"/>
                <a:gd name="T20" fmla="*/ 4 w 7"/>
                <a:gd name="T21" fmla="*/ 1 h 45"/>
                <a:gd name="T22" fmla="*/ 3 w 7"/>
                <a:gd name="T23" fmla="*/ 1 h 45"/>
                <a:gd name="T24" fmla="*/ 4 w 7"/>
                <a:gd name="T25" fmla="*/ 0 h 45"/>
                <a:gd name="T26" fmla="*/ 4 w 7"/>
                <a:gd name="T2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" h="45">
                  <a:moveTo>
                    <a:pt x="4" y="0"/>
                  </a:moveTo>
                  <a:cubicBezTo>
                    <a:pt x="7" y="7"/>
                    <a:pt x="7" y="15"/>
                    <a:pt x="7" y="22"/>
                  </a:cubicBezTo>
                  <a:cubicBezTo>
                    <a:pt x="7" y="26"/>
                    <a:pt x="6" y="30"/>
                    <a:pt x="6" y="33"/>
                  </a:cubicBezTo>
                  <a:cubicBezTo>
                    <a:pt x="5" y="37"/>
                    <a:pt x="4" y="41"/>
                    <a:pt x="2" y="44"/>
                  </a:cubicBezTo>
                  <a:cubicBezTo>
                    <a:pt x="2" y="45"/>
                    <a:pt x="2" y="45"/>
                    <a:pt x="1" y="45"/>
                  </a:cubicBezTo>
                  <a:cubicBezTo>
                    <a:pt x="1" y="45"/>
                    <a:pt x="0" y="44"/>
                    <a:pt x="0" y="44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2" y="40"/>
                    <a:pt x="3" y="37"/>
                    <a:pt x="4" y="33"/>
                  </a:cubicBezTo>
                  <a:cubicBezTo>
                    <a:pt x="5" y="30"/>
                    <a:pt x="5" y="26"/>
                    <a:pt x="6" y="22"/>
                  </a:cubicBezTo>
                  <a:cubicBezTo>
                    <a:pt x="6" y="15"/>
                    <a:pt x="6" y="8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28"/>
            <p:cNvSpPr/>
            <p:nvPr/>
          </p:nvSpPr>
          <p:spPr bwMode="auto">
            <a:xfrm>
              <a:off x="2935" y="1455"/>
              <a:ext cx="81" cy="95"/>
            </a:xfrm>
            <a:custGeom>
              <a:avLst/>
              <a:gdLst>
                <a:gd name="T0" fmla="*/ 32 w 34"/>
                <a:gd name="T1" fmla="*/ 17 h 40"/>
                <a:gd name="T2" fmla="*/ 19 w 34"/>
                <a:gd name="T3" fmla="*/ 4 h 40"/>
                <a:gd name="T4" fmla="*/ 9 w 34"/>
                <a:gd name="T5" fmla="*/ 3 h 40"/>
                <a:gd name="T6" fmla="*/ 1 w 34"/>
                <a:gd name="T7" fmla="*/ 8 h 40"/>
                <a:gd name="T8" fmla="*/ 1 w 34"/>
                <a:gd name="T9" fmla="*/ 7 h 40"/>
                <a:gd name="T10" fmla="*/ 7 w 34"/>
                <a:gd name="T11" fmla="*/ 28 h 40"/>
                <a:gd name="T12" fmla="*/ 14 w 34"/>
                <a:gd name="T13" fmla="*/ 36 h 40"/>
                <a:gd name="T14" fmla="*/ 25 w 34"/>
                <a:gd name="T15" fmla="*/ 39 h 40"/>
                <a:gd name="T16" fmla="*/ 25 w 34"/>
                <a:gd name="T17" fmla="*/ 39 h 40"/>
                <a:gd name="T18" fmla="*/ 25 w 34"/>
                <a:gd name="T19" fmla="*/ 40 h 40"/>
                <a:gd name="T20" fmla="*/ 24 w 34"/>
                <a:gd name="T21" fmla="*/ 40 h 40"/>
                <a:gd name="T22" fmla="*/ 14 w 34"/>
                <a:gd name="T23" fmla="*/ 37 h 40"/>
                <a:gd name="T24" fmla="*/ 6 w 34"/>
                <a:gd name="T25" fmla="*/ 29 h 40"/>
                <a:gd name="T26" fmla="*/ 0 w 34"/>
                <a:gd name="T27" fmla="*/ 7 h 40"/>
                <a:gd name="T28" fmla="*/ 0 w 34"/>
                <a:gd name="T29" fmla="*/ 6 h 40"/>
                <a:gd name="T30" fmla="*/ 9 w 34"/>
                <a:gd name="T31" fmla="*/ 1 h 40"/>
                <a:gd name="T32" fmla="*/ 19 w 34"/>
                <a:gd name="T33" fmla="*/ 2 h 40"/>
                <a:gd name="T34" fmla="*/ 27 w 34"/>
                <a:gd name="T35" fmla="*/ 8 h 40"/>
                <a:gd name="T36" fmla="*/ 33 w 34"/>
                <a:gd name="T37" fmla="*/ 17 h 40"/>
                <a:gd name="T38" fmla="*/ 33 w 34"/>
                <a:gd name="T39" fmla="*/ 17 h 40"/>
                <a:gd name="T40" fmla="*/ 32 w 34"/>
                <a:gd name="T41" fmla="*/ 1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" h="40">
                  <a:moveTo>
                    <a:pt x="32" y="17"/>
                  </a:moveTo>
                  <a:cubicBezTo>
                    <a:pt x="29" y="11"/>
                    <a:pt x="24" y="6"/>
                    <a:pt x="19" y="4"/>
                  </a:cubicBezTo>
                  <a:cubicBezTo>
                    <a:pt x="16" y="2"/>
                    <a:pt x="12" y="2"/>
                    <a:pt x="9" y="3"/>
                  </a:cubicBezTo>
                  <a:cubicBezTo>
                    <a:pt x="6" y="3"/>
                    <a:pt x="4" y="6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14"/>
                    <a:pt x="3" y="22"/>
                    <a:pt x="7" y="28"/>
                  </a:cubicBezTo>
                  <a:cubicBezTo>
                    <a:pt x="9" y="31"/>
                    <a:pt x="11" y="33"/>
                    <a:pt x="14" y="36"/>
                  </a:cubicBezTo>
                  <a:cubicBezTo>
                    <a:pt x="17" y="38"/>
                    <a:pt x="21" y="39"/>
                    <a:pt x="25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39"/>
                    <a:pt x="25" y="40"/>
                    <a:pt x="25" y="40"/>
                  </a:cubicBezTo>
                  <a:cubicBezTo>
                    <a:pt x="25" y="40"/>
                    <a:pt x="25" y="40"/>
                    <a:pt x="24" y="40"/>
                  </a:cubicBezTo>
                  <a:cubicBezTo>
                    <a:pt x="21" y="40"/>
                    <a:pt x="17" y="39"/>
                    <a:pt x="14" y="37"/>
                  </a:cubicBezTo>
                  <a:cubicBezTo>
                    <a:pt x="10" y="35"/>
                    <a:pt x="8" y="32"/>
                    <a:pt x="6" y="29"/>
                  </a:cubicBezTo>
                  <a:cubicBezTo>
                    <a:pt x="2" y="22"/>
                    <a:pt x="0" y="14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3" y="4"/>
                    <a:pt x="5" y="2"/>
                    <a:pt x="9" y="1"/>
                  </a:cubicBezTo>
                  <a:cubicBezTo>
                    <a:pt x="12" y="0"/>
                    <a:pt x="16" y="0"/>
                    <a:pt x="19" y="2"/>
                  </a:cubicBezTo>
                  <a:cubicBezTo>
                    <a:pt x="23" y="3"/>
                    <a:pt x="25" y="6"/>
                    <a:pt x="27" y="8"/>
                  </a:cubicBezTo>
                  <a:cubicBezTo>
                    <a:pt x="30" y="11"/>
                    <a:pt x="32" y="14"/>
                    <a:pt x="33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3" y="17"/>
                    <a:pt x="33" y="17"/>
                    <a:pt x="3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29"/>
            <p:cNvSpPr/>
            <p:nvPr/>
          </p:nvSpPr>
          <p:spPr bwMode="auto">
            <a:xfrm>
              <a:off x="2935" y="1469"/>
              <a:ext cx="55" cy="28"/>
            </a:xfrm>
            <a:custGeom>
              <a:avLst/>
              <a:gdLst>
                <a:gd name="T0" fmla="*/ 1 w 23"/>
                <a:gd name="T1" fmla="*/ 0 h 12"/>
                <a:gd name="T2" fmla="*/ 23 w 23"/>
                <a:gd name="T3" fmla="*/ 11 h 12"/>
                <a:gd name="T4" fmla="*/ 23 w 23"/>
                <a:gd name="T5" fmla="*/ 12 h 12"/>
                <a:gd name="T6" fmla="*/ 22 w 23"/>
                <a:gd name="T7" fmla="*/ 12 h 12"/>
                <a:gd name="T8" fmla="*/ 0 w 23"/>
                <a:gd name="T9" fmla="*/ 1 h 12"/>
                <a:gd name="T10" fmla="*/ 0 w 23"/>
                <a:gd name="T11" fmla="*/ 1 h 12"/>
                <a:gd name="T12" fmla="*/ 0 w 23"/>
                <a:gd name="T13" fmla="*/ 1 h 12"/>
                <a:gd name="T14" fmla="*/ 1 w 23"/>
                <a:gd name="T15" fmla="*/ 0 h 12"/>
                <a:gd name="T16" fmla="*/ 1 w 2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12">
                  <a:moveTo>
                    <a:pt x="1" y="0"/>
                  </a:moveTo>
                  <a:cubicBezTo>
                    <a:pt x="9" y="2"/>
                    <a:pt x="16" y="6"/>
                    <a:pt x="23" y="11"/>
                  </a:cubicBezTo>
                  <a:cubicBezTo>
                    <a:pt x="23" y="11"/>
                    <a:pt x="23" y="11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ubicBezTo>
                    <a:pt x="16" y="7"/>
                    <a:pt x="8" y="3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30"/>
            <p:cNvSpPr/>
            <p:nvPr/>
          </p:nvSpPr>
          <p:spPr bwMode="auto">
            <a:xfrm>
              <a:off x="2899" y="1543"/>
              <a:ext cx="81" cy="95"/>
            </a:xfrm>
            <a:custGeom>
              <a:avLst/>
              <a:gdLst>
                <a:gd name="T0" fmla="*/ 30 w 34"/>
                <a:gd name="T1" fmla="*/ 1 h 40"/>
                <a:gd name="T2" fmla="*/ 20 w 34"/>
                <a:gd name="T3" fmla="*/ 4 h 40"/>
                <a:gd name="T4" fmla="*/ 13 w 34"/>
                <a:gd name="T5" fmla="*/ 10 h 40"/>
                <a:gd name="T6" fmla="*/ 7 w 34"/>
                <a:gd name="T7" fmla="*/ 19 h 40"/>
                <a:gd name="T8" fmla="*/ 2 w 34"/>
                <a:gd name="T9" fmla="*/ 28 h 40"/>
                <a:gd name="T10" fmla="*/ 2 w 34"/>
                <a:gd name="T11" fmla="*/ 27 h 40"/>
                <a:gd name="T12" fmla="*/ 17 w 34"/>
                <a:gd name="T13" fmla="*/ 37 h 40"/>
                <a:gd name="T14" fmla="*/ 26 w 34"/>
                <a:gd name="T15" fmla="*/ 36 h 40"/>
                <a:gd name="T16" fmla="*/ 33 w 34"/>
                <a:gd name="T17" fmla="*/ 31 h 40"/>
                <a:gd name="T18" fmla="*/ 34 w 34"/>
                <a:gd name="T19" fmla="*/ 31 h 40"/>
                <a:gd name="T20" fmla="*/ 34 w 34"/>
                <a:gd name="T21" fmla="*/ 32 h 40"/>
                <a:gd name="T22" fmla="*/ 26 w 34"/>
                <a:gd name="T23" fmla="*/ 38 h 40"/>
                <a:gd name="T24" fmla="*/ 16 w 34"/>
                <a:gd name="T25" fmla="*/ 40 h 40"/>
                <a:gd name="T26" fmla="*/ 7 w 34"/>
                <a:gd name="T27" fmla="*/ 36 h 40"/>
                <a:gd name="T28" fmla="*/ 0 w 34"/>
                <a:gd name="T29" fmla="*/ 28 h 40"/>
                <a:gd name="T30" fmla="*/ 0 w 34"/>
                <a:gd name="T31" fmla="*/ 27 h 40"/>
                <a:gd name="T32" fmla="*/ 5 w 34"/>
                <a:gd name="T33" fmla="*/ 18 h 40"/>
                <a:gd name="T34" fmla="*/ 11 w 34"/>
                <a:gd name="T35" fmla="*/ 9 h 40"/>
                <a:gd name="T36" fmla="*/ 20 w 34"/>
                <a:gd name="T37" fmla="*/ 2 h 40"/>
                <a:gd name="T38" fmla="*/ 30 w 34"/>
                <a:gd name="T39" fmla="*/ 0 h 40"/>
                <a:gd name="T40" fmla="*/ 31 w 34"/>
                <a:gd name="T41" fmla="*/ 0 h 40"/>
                <a:gd name="T42" fmla="*/ 30 w 34"/>
                <a:gd name="T43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4" h="40">
                  <a:moveTo>
                    <a:pt x="30" y="1"/>
                  </a:moveTo>
                  <a:cubicBezTo>
                    <a:pt x="27" y="1"/>
                    <a:pt x="23" y="2"/>
                    <a:pt x="20" y="4"/>
                  </a:cubicBezTo>
                  <a:cubicBezTo>
                    <a:pt x="18" y="5"/>
                    <a:pt x="15" y="8"/>
                    <a:pt x="13" y="10"/>
                  </a:cubicBezTo>
                  <a:cubicBezTo>
                    <a:pt x="10" y="13"/>
                    <a:pt x="8" y="16"/>
                    <a:pt x="7" y="19"/>
                  </a:cubicBezTo>
                  <a:cubicBezTo>
                    <a:pt x="5" y="22"/>
                    <a:pt x="3" y="25"/>
                    <a:pt x="2" y="28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5" y="32"/>
                    <a:pt x="11" y="37"/>
                    <a:pt x="17" y="37"/>
                  </a:cubicBezTo>
                  <a:cubicBezTo>
                    <a:pt x="20" y="38"/>
                    <a:pt x="23" y="37"/>
                    <a:pt x="26" y="36"/>
                  </a:cubicBezTo>
                  <a:cubicBezTo>
                    <a:pt x="28" y="35"/>
                    <a:pt x="31" y="33"/>
                    <a:pt x="33" y="31"/>
                  </a:cubicBezTo>
                  <a:cubicBezTo>
                    <a:pt x="34" y="30"/>
                    <a:pt x="34" y="30"/>
                    <a:pt x="34" y="31"/>
                  </a:cubicBezTo>
                  <a:cubicBezTo>
                    <a:pt x="34" y="31"/>
                    <a:pt x="34" y="31"/>
                    <a:pt x="34" y="32"/>
                  </a:cubicBezTo>
                  <a:cubicBezTo>
                    <a:pt x="32" y="34"/>
                    <a:pt x="29" y="36"/>
                    <a:pt x="26" y="38"/>
                  </a:cubicBezTo>
                  <a:cubicBezTo>
                    <a:pt x="23" y="39"/>
                    <a:pt x="20" y="40"/>
                    <a:pt x="16" y="40"/>
                  </a:cubicBezTo>
                  <a:cubicBezTo>
                    <a:pt x="13" y="39"/>
                    <a:pt x="10" y="38"/>
                    <a:pt x="7" y="36"/>
                  </a:cubicBezTo>
                  <a:cubicBezTo>
                    <a:pt x="4" y="34"/>
                    <a:pt x="2" y="31"/>
                    <a:pt x="0" y="28"/>
                  </a:cubicBezTo>
                  <a:cubicBezTo>
                    <a:pt x="0" y="28"/>
                    <a:pt x="0" y="27"/>
                    <a:pt x="0" y="27"/>
                  </a:cubicBezTo>
                  <a:cubicBezTo>
                    <a:pt x="1" y="24"/>
                    <a:pt x="3" y="21"/>
                    <a:pt x="5" y="18"/>
                  </a:cubicBezTo>
                  <a:cubicBezTo>
                    <a:pt x="7" y="15"/>
                    <a:pt x="9" y="12"/>
                    <a:pt x="11" y="9"/>
                  </a:cubicBezTo>
                  <a:cubicBezTo>
                    <a:pt x="14" y="7"/>
                    <a:pt x="17" y="4"/>
                    <a:pt x="20" y="2"/>
                  </a:cubicBezTo>
                  <a:cubicBezTo>
                    <a:pt x="23" y="1"/>
                    <a:pt x="26" y="0"/>
                    <a:pt x="30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31" y="0"/>
                    <a:pt x="30" y="1"/>
                    <a:pt x="3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31"/>
            <p:cNvSpPr/>
            <p:nvPr/>
          </p:nvSpPr>
          <p:spPr bwMode="auto">
            <a:xfrm>
              <a:off x="2899" y="1574"/>
              <a:ext cx="77" cy="38"/>
            </a:xfrm>
            <a:custGeom>
              <a:avLst/>
              <a:gdLst>
                <a:gd name="T0" fmla="*/ 32 w 32"/>
                <a:gd name="T1" fmla="*/ 1 h 16"/>
                <a:gd name="T2" fmla="*/ 1 w 32"/>
                <a:gd name="T3" fmla="*/ 15 h 16"/>
                <a:gd name="T4" fmla="*/ 0 w 32"/>
                <a:gd name="T5" fmla="*/ 15 h 16"/>
                <a:gd name="T6" fmla="*/ 0 w 32"/>
                <a:gd name="T7" fmla="*/ 14 h 16"/>
                <a:gd name="T8" fmla="*/ 0 w 32"/>
                <a:gd name="T9" fmla="*/ 14 h 16"/>
                <a:gd name="T10" fmla="*/ 31 w 32"/>
                <a:gd name="T11" fmla="*/ 0 h 16"/>
                <a:gd name="T12" fmla="*/ 32 w 32"/>
                <a:gd name="T13" fmla="*/ 0 h 16"/>
                <a:gd name="T14" fmla="*/ 32 w 32"/>
                <a:gd name="T1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6">
                  <a:moveTo>
                    <a:pt x="32" y="1"/>
                  </a:moveTo>
                  <a:cubicBezTo>
                    <a:pt x="21" y="4"/>
                    <a:pt x="10" y="9"/>
                    <a:pt x="1" y="15"/>
                  </a:cubicBezTo>
                  <a:cubicBezTo>
                    <a:pt x="1" y="16"/>
                    <a:pt x="1" y="15"/>
                    <a:pt x="0" y="15"/>
                  </a:cubicBezTo>
                  <a:cubicBezTo>
                    <a:pt x="0" y="15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0" y="7"/>
                    <a:pt x="20" y="3"/>
                    <a:pt x="31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1"/>
                    <a:pt x="32" y="1"/>
                    <a:pt x="3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32"/>
            <p:cNvSpPr/>
            <p:nvPr/>
          </p:nvSpPr>
          <p:spPr bwMode="auto">
            <a:xfrm>
              <a:off x="2999" y="1500"/>
              <a:ext cx="34" cy="57"/>
            </a:xfrm>
            <a:custGeom>
              <a:avLst/>
              <a:gdLst>
                <a:gd name="T0" fmla="*/ 13 w 14"/>
                <a:gd name="T1" fmla="*/ 1 h 24"/>
                <a:gd name="T2" fmla="*/ 1 w 14"/>
                <a:gd name="T3" fmla="*/ 24 h 24"/>
                <a:gd name="T4" fmla="*/ 0 w 14"/>
                <a:gd name="T5" fmla="*/ 24 h 24"/>
                <a:gd name="T6" fmla="*/ 0 w 14"/>
                <a:gd name="T7" fmla="*/ 24 h 24"/>
                <a:gd name="T8" fmla="*/ 13 w 14"/>
                <a:gd name="T9" fmla="*/ 1 h 24"/>
                <a:gd name="T10" fmla="*/ 13 w 14"/>
                <a:gd name="T11" fmla="*/ 1 h 24"/>
                <a:gd name="T12" fmla="*/ 13 w 14"/>
                <a:gd name="T13" fmla="*/ 1 h 24"/>
                <a:gd name="T14" fmla="*/ 13 w 14"/>
                <a:gd name="T15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24">
                  <a:moveTo>
                    <a:pt x="13" y="1"/>
                  </a:moveTo>
                  <a:cubicBezTo>
                    <a:pt x="7" y="7"/>
                    <a:pt x="3" y="16"/>
                    <a:pt x="1" y="24"/>
                  </a:cubicBezTo>
                  <a:cubicBezTo>
                    <a:pt x="1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15"/>
                    <a:pt x="6" y="7"/>
                    <a:pt x="13" y="1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4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33"/>
            <p:cNvSpPr/>
            <p:nvPr/>
          </p:nvSpPr>
          <p:spPr bwMode="auto">
            <a:xfrm>
              <a:off x="3016" y="1528"/>
              <a:ext cx="53" cy="31"/>
            </a:xfrm>
            <a:custGeom>
              <a:avLst/>
              <a:gdLst>
                <a:gd name="T0" fmla="*/ 22 w 22"/>
                <a:gd name="T1" fmla="*/ 1 h 13"/>
                <a:gd name="T2" fmla="*/ 0 w 22"/>
                <a:gd name="T3" fmla="*/ 13 h 13"/>
                <a:gd name="T4" fmla="*/ 0 w 22"/>
                <a:gd name="T5" fmla="*/ 13 h 13"/>
                <a:gd name="T6" fmla="*/ 0 w 22"/>
                <a:gd name="T7" fmla="*/ 13 h 13"/>
                <a:gd name="T8" fmla="*/ 21 w 22"/>
                <a:gd name="T9" fmla="*/ 1 h 13"/>
                <a:gd name="T10" fmla="*/ 21 w 22"/>
                <a:gd name="T11" fmla="*/ 1 h 13"/>
                <a:gd name="T12" fmla="*/ 22 w 22"/>
                <a:gd name="T13" fmla="*/ 0 h 13"/>
                <a:gd name="T14" fmla="*/ 22 w 22"/>
                <a:gd name="T15" fmla="*/ 1 h 13"/>
                <a:gd name="T16" fmla="*/ 22 w 22"/>
                <a:gd name="T17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3">
                  <a:moveTo>
                    <a:pt x="22" y="1"/>
                  </a:moveTo>
                  <a:cubicBezTo>
                    <a:pt x="17" y="8"/>
                    <a:pt x="9" y="12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8" y="11"/>
                    <a:pt x="16" y="7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0"/>
                    <a:pt x="22" y="0"/>
                    <a:pt x="22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34"/>
            <p:cNvSpPr/>
            <p:nvPr/>
          </p:nvSpPr>
          <p:spPr bwMode="auto">
            <a:xfrm>
              <a:off x="3016" y="1524"/>
              <a:ext cx="41" cy="28"/>
            </a:xfrm>
            <a:custGeom>
              <a:avLst/>
              <a:gdLst>
                <a:gd name="T0" fmla="*/ 17 w 17"/>
                <a:gd name="T1" fmla="*/ 1 h 12"/>
                <a:gd name="T2" fmla="*/ 0 w 17"/>
                <a:gd name="T3" fmla="*/ 12 h 12"/>
                <a:gd name="T4" fmla="*/ 0 w 17"/>
                <a:gd name="T5" fmla="*/ 12 h 12"/>
                <a:gd name="T6" fmla="*/ 0 w 17"/>
                <a:gd name="T7" fmla="*/ 11 h 12"/>
                <a:gd name="T8" fmla="*/ 16 w 17"/>
                <a:gd name="T9" fmla="*/ 0 h 12"/>
                <a:gd name="T10" fmla="*/ 16 w 17"/>
                <a:gd name="T11" fmla="*/ 0 h 12"/>
                <a:gd name="T12" fmla="*/ 17 w 17"/>
                <a:gd name="T13" fmla="*/ 0 h 12"/>
                <a:gd name="T14" fmla="*/ 17 w 17"/>
                <a:gd name="T15" fmla="*/ 1 h 12"/>
                <a:gd name="T16" fmla="*/ 17 w 17"/>
                <a:gd name="T17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2">
                  <a:moveTo>
                    <a:pt x="17" y="1"/>
                  </a:moveTo>
                  <a:cubicBezTo>
                    <a:pt x="12" y="6"/>
                    <a:pt x="7" y="10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" y="9"/>
                    <a:pt x="12" y="5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7" y="0"/>
                    <a:pt x="17" y="0"/>
                  </a:cubicBezTo>
                  <a:cubicBezTo>
                    <a:pt x="17" y="0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35"/>
            <p:cNvSpPr/>
            <p:nvPr/>
          </p:nvSpPr>
          <p:spPr bwMode="auto">
            <a:xfrm>
              <a:off x="3007" y="1505"/>
              <a:ext cx="43" cy="52"/>
            </a:xfrm>
            <a:custGeom>
              <a:avLst/>
              <a:gdLst>
                <a:gd name="T0" fmla="*/ 17 w 18"/>
                <a:gd name="T1" fmla="*/ 1 h 22"/>
                <a:gd name="T2" fmla="*/ 12 w 18"/>
                <a:gd name="T3" fmla="*/ 5 h 22"/>
                <a:gd name="T4" fmla="*/ 8 w 18"/>
                <a:gd name="T5" fmla="*/ 10 h 22"/>
                <a:gd name="T6" fmla="*/ 0 w 18"/>
                <a:gd name="T7" fmla="*/ 22 h 22"/>
                <a:gd name="T8" fmla="*/ 0 w 18"/>
                <a:gd name="T9" fmla="*/ 22 h 22"/>
                <a:gd name="T10" fmla="*/ 0 w 18"/>
                <a:gd name="T11" fmla="*/ 21 h 22"/>
                <a:gd name="T12" fmla="*/ 7 w 18"/>
                <a:gd name="T13" fmla="*/ 10 h 22"/>
                <a:gd name="T14" fmla="*/ 11 w 18"/>
                <a:gd name="T15" fmla="*/ 5 h 22"/>
                <a:gd name="T16" fmla="*/ 16 w 18"/>
                <a:gd name="T17" fmla="*/ 0 h 22"/>
                <a:gd name="T18" fmla="*/ 17 w 18"/>
                <a:gd name="T19" fmla="*/ 0 h 22"/>
                <a:gd name="T20" fmla="*/ 17 w 18"/>
                <a:gd name="T21" fmla="*/ 0 h 22"/>
                <a:gd name="T22" fmla="*/ 17 w 18"/>
                <a:gd name="T23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22">
                  <a:moveTo>
                    <a:pt x="17" y="1"/>
                  </a:moveTo>
                  <a:cubicBezTo>
                    <a:pt x="15" y="2"/>
                    <a:pt x="14" y="4"/>
                    <a:pt x="12" y="5"/>
                  </a:cubicBezTo>
                  <a:cubicBezTo>
                    <a:pt x="11" y="7"/>
                    <a:pt x="9" y="9"/>
                    <a:pt x="8" y="10"/>
                  </a:cubicBezTo>
                  <a:cubicBezTo>
                    <a:pt x="5" y="14"/>
                    <a:pt x="2" y="18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2" y="17"/>
                    <a:pt x="4" y="13"/>
                    <a:pt x="7" y="10"/>
                  </a:cubicBezTo>
                  <a:cubicBezTo>
                    <a:pt x="8" y="8"/>
                    <a:pt x="10" y="6"/>
                    <a:pt x="11" y="5"/>
                  </a:cubicBezTo>
                  <a:cubicBezTo>
                    <a:pt x="13" y="3"/>
                    <a:pt x="15" y="1"/>
                    <a:pt x="1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1"/>
                    <a:pt x="1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36"/>
            <p:cNvSpPr>
              <a:spLocks noEditPoints="1"/>
            </p:cNvSpPr>
            <p:nvPr/>
          </p:nvSpPr>
          <p:spPr bwMode="auto">
            <a:xfrm>
              <a:off x="2811" y="1148"/>
              <a:ext cx="188" cy="257"/>
            </a:xfrm>
            <a:custGeom>
              <a:avLst/>
              <a:gdLst>
                <a:gd name="T0" fmla="*/ 0 w 79"/>
                <a:gd name="T1" fmla="*/ 108 h 108"/>
                <a:gd name="T2" fmla="*/ 0 w 79"/>
                <a:gd name="T3" fmla="*/ 106 h 108"/>
                <a:gd name="T4" fmla="*/ 0 w 79"/>
                <a:gd name="T5" fmla="*/ 105 h 108"/>
                <a:gd name="T6" fmla="*/ 1 w 79"/>
                <a:gd name="T7" fmla="*/ 103 h 108"/>
                <a:gd name="T8" fmla="*/ 1 w 79"/>
                <a:gd name="T9" fmla="*/ 99 h 108"/>
                <a:gd name="T10" fmla="*/ 3 w 79"/>
                <a:gd name="T11" fmla="*/ 90 h 108"/>
                <a:gd name="T12" fmla="*/ 8 w 79"/>
                <a:gd name="T13" fmla="*/ 73 h 108"/>
                <a:gd name="T14" fmla="*/ 23 w 79"/>
                <a:gd name="T15" fmla="*/ 42 h 108"/>
                <a:gd name="T16" fmla="*/ 46 w 79"/>
                <a:gd name="T17" fmla="*/ 15 h 108"/>
                <a:gd name="T18" fmla="*/ 78 w 79"/>
                <a:gd name="T19" fmla="*/ 0 h 108"/>
                <a:gd name="T20" fmla="*/ 79 w 79"/>
                <a:gd name="T21" fmla="*/ 0 h 108"/>
                <a:gd name="T22" fmla="*/ 79 w 79"/>
                <a:gd name="T23" fmla="*/ 1 h 108"/>
                <a:gd name="T24" fmla="*/ 69 w 79"/>
                <a:gd name="T25" fmla="*/ 34 h 108"/>
                <a:gd name="T26" fmla="*/ 51 w 79"/>
                <a:gd name="T27" fmla="*/ 63 h 108"/>
                <a:gd name="T28" fmla="*/ 29 w 79"/>
                <a:gd name="T29" fmla="*/ 88 h 108"/>
                <a:gd name="T30" fmla="*/ 15 w 79"/>
                <a:gd name="T31" fmla="*/ 99 h 108"/>
                <a:gd name="T32" fmla="*/ 0 w 79"/>
                <a:gd name="T33" fmla="*/ 108 h 108"/>
                <a:gd name="T34" fmla="*/ 1 w 79"/>
                <a:gd name="T35" fmla="*/ 107 h 108"/>
                <a:gd name="T36" fmla="*/ 14 w 79"/>
                <a:gd name="T37" fmla="*/ 97 h 108"/>
                <a:gd name="T38" fmla="*/ 27 w 79"/>
                <a:gd name="T39" fmla="*/ 86 h 108"/>
                <a:gd name="T40" fmla="*/ 50 w 79"/>
                <a:gd name="T41" fmla="*/ 62 h 108"/>
                <a:gd name="T42" fmla="*/ 67 w 79"/>
                <a:gd name="T43" fmla="*/ 33 h 108"/>
                <a:gd name="T44" fmla="*/ 77 w 79"/>
                <a:gd name="T45" fmla="*/ 1 h 108"/>
                <a:gd name="T46" fmla="*/ 78 w 79"/>
                <a:gd name="T47" fmla="*/ 2 h 108"/>
                <a:gd name="T48" fmla="*/ 47 w 79"/>
                <a:gd name="T49" fmla="*/ 17 h 108"/>
                <a:gd name="T50" fmla="*/ 25 w 79"/>
                <a:gd name="T51" fmla="*/ 43 h 108"/>
                <a:gd name="T52" fmla="*/ 10 w 79"/>
                <a:gd name="T53" fmla="*/ 74 h 108"/>
                <a:gd name="T54" fmla="*/ 5 w 79"/>
                <a:gd name="T55" fmla="*/ 91 h 108"/>
                <a:gd name="T56" fmla="*/ 3 w 79"/>
                <a:gd name="T57" fmla="*/ 99 h 108"/>
                <a:gd name="T58" fmla="*/ 3 w 79"/>
                <a:gd name="T59" fmla="*/ 103 h 108"/>
                <a:gd name="T60" fmla="*/ 2 w 79"/>
                <a:gd name="T61" fmla="*/ 105 h 108"/>
                <a:gd name="T62" fmla="*/ 2 w 79"/>
                <a:gd name="T63" fmla="*/ 107 h 108"/>
                <a:gd name="T64" fmla="*/ 1 w 79"/>
                <a:gd name="T65" fmla="*/ 10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9" h="108">
                  <a:moveTo>
                    <a:pt x="0" y="108"/>
                  </a:moveTo>
                  <a:cubicBezTo>
                    <a:pt x="0" y="108"/>
                    <a:pt x="0" y="107"/>
                    <a:pt x="0" y="106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1" y="99"/>
                    <a:pt x="1" y="99"/>
                    <a:pt x="1" y="99"/>
                  </a:cubicBezTo>
                  <a:cubicBezTo>
                    <a:pt x="2" y="96"/>
                    <a:pt x="2" y="93"/>
                    <a:pt x="3" y="90"/>
                  </a:cubicBezTo>
                  <a:cubicBezTo>
                    <a:pt x="5" y="84"/>
                    <a:pt x="6" y="79"/>
                    <a:pt x="8" y="73"/>
                  </a:cubicBezTo>
                  <a:cubicBezTo>
                    <a:pt x="12" y="62"/>
                    <a:pt x="17" y="52"/>
                    <a:pt x="23" y="42"/>
                  </a:cubicBezTo>
                  <a:cubicBezTo>
                    <a:pt x="29" y="32"/>
                    <a:pt x="37" y="23"/>
                    <a:pt x="46" y="15"/>
                  </a:cubicBezTo>
                  <a:cubicBezTo>
                    <a:pt x="56" y="8"/>
                    <a:pt x="66" y="3"/>
                    <a:pt x="78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77" y="12"/>
                    <a:pt x="73" y="23"/>
                    <a:pt x="69" y="34"/>
                  </a:cubicBezTo>
                  <a:cubicBezTo>
                    <a:pt x="64" y="44"/>
                    <a:pt x="58" y="54"/>
                    <a:pt x="51" y="63"/>
                  </a:cubicBezTo>
                  <a:cubicBezTo>
                    <a:pt x="45" y="72"/>
                    <a:pt x="37" y="80"/>
                    <a:pt x="29" y="88"/>
                  </a:cubicBezTo>
                  <a:cubicBezTo>
                    <a:pt x="25" y="92"/>
                    <a:pt x="20" y="95"/>
                    <a:pt x="15" y="99"/>
                  </a:cubicBezTo>
                  <a:cubicBezTo>
                    <a:pt x="11" y="102"/>
                    <a:pt x="5" y="105"/>
                    <a:pt x="0" y="108"/>
                  </a:cubicBezTo>
                  <a:close/>
                  <a:moveTo>
                    <a:pt x="1" y="107"/>
                  </a:moveTo>
                  <a:cubicBezTo>
                    <a:pt x="6" y="103"/>
                    <a:pt x="10" y="100"/>
                    <a:pt x="14" y="97"/>
                  </a:cubicBezTo>
                  <a:cubicBezTo>
                    <a:pt x="19" y="94"/>
                    <a:pt x="23" y="90"/>
                    <a:pt x="27" y="86"/>
                  </a:cubicBezTo>
                  <a:cubicBezTo>
                    <a:pt x="36" y="79"/>
                    <a:pt x="43" y="71"/>
                    <a:pt x="50" y="62"/>
                  </a:cubicBezTo>
                  <a:cubicBezTo>
                    <a:pt x="57" y="53"/>
                    <a:pt x="62" y="43"/>
                    <a:pt x="67" y="33"/>
                  </a:cubicBezTo>
                  <a:cubicBezTo>
                    <a:pt x="72" y="23"/>
                    <a:pt x="75" y="12"/>
                    <a:pt x="77" y="1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67" y="5"/>
                    <a:pt x="56" y="10"/>
                    <a:pt x="47" y="17"/>
                  </a:cubicBezTo>
                  <a:cubicBezTo>
                    <a:pt x="39" y="24"/>
                    <a:pt x="31" y="33"/>
                    <a:pt x="25" y="43"/>
                  </a:cubicBezTo>
                  <a:cubicBezTo>
                    <a:pt x="19" y="52"/>
                    <a:pt x="14" y="63"/>
                    <a:pt x="10" y="74"/>
                  </a:cubicBezTo>
                  <a:cubicBezTo>
                    <a:pt x="8" y="79"/>
                    <a:pt x="7" y="85"/>
                    <a:pt x="5" y="91"/>
                  </a:cubicBezTo>
                  <a:cubicBezTo>
                    <a:pt x="4" y="93"/>
                    <a:pt x="4" y="96"/>
                    <a:pt x="3" y="99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2" y="105"/>
                    <a:pt x="2" y="105"/>
                    <a:pt x="2" y="105"/>
                  </a:cubicBezTo>
                  <a:cubicBezTo>
                    <a:pt x="2" y="107"/>
                    <a:pt x="2" y="107"/>
                    <a:pt x="2" y="107"/>
                  </a:cubicBezTo>
                  <a:cubicBezTo>
                    <a:pt x="2" y="107"/>
                    <a:pt x="2" y="106"/>
                    <a:pt x="1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37"/>
            <p:cNvSpPr/>
            <p:nvPr/>
          </p:nvSpPr>
          <p:spPr bwMode="auto">
            <a:xfrm>
              <a:off x="2811" y="1152"/>
              <a:ext cx="186" cy="253"/>
            </a:xfrm>
            <a:custGeom>
              <a:avLst/>
              <a:gdLst>
                <a:gd name="T0" fmla="*/ 78 w 78"/>
                <a:gd name="T1" fmla="*/ 2 h 106"/>
                <a:gd name="T2" fmla="*/ 53 w 78"/>
                <a:gd name="T3" fmla="*/ 23 h 106"/>
                <a:gd name="T4" fmla="*/ 33 w 78"/>
                <a:gd name="T5" fmla="*/ 48 h 106"/>
                <a:gd name="T6" fmla="*/ 16 w 78"/>
                <a:gd name="T7" fmla="*/ 76 h 106"/>
                <a:gd name="T8" fmla="*/ 8 w 78"/>
                <a:gd name="T9" fmla="*/ 91 h 106"/>
                <a:gd name="T10" fmla="*/ 2 w 78"/>
                <a:gd name="T11" fmla="*/ 106 h 106"/>
                <a:gd name="T12" fmla="*/ 0 w 78"/>
                <a:gd name="T13" fmla="*/ 105 h 106"/>
                <a:gd name="T14" fmla="*/ 7 w 78"/>
                <a:gd name="T15" fmla="*/ 90 h 106"/>
                <a:gd name="T16" fmla="*/ 14 w 78"/>
                <a:gd name="T17" fmla="*/ 75 h 106"/>
                <a:gd name="T18" fmla="*/ 31 w 78"/>
                <a:gd name="T19" fmla="*/ 47 h 106"/>
                <a:gd name="T20" fmla="*/ 52 w 78"/>
                <a:gd name="T21" fmla="*/ 22 h 106"/>
                <a:gd name="T22" fmla="*/ 77 w 78"/>
                <a:gd name="T23" fmla="*/ 0 h 106"/>
                <a:gd name="T24" fmla="*/ 78 w 78"/>
                <a:gd name="T25" fmla="*/ 2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106">
                  <a:moveTo>
                    <a:pt x="78" y="2"/>
                  </a:moveTo>
                  <a:cubicBezTo>
                    <a:pt x="69" y="8"/>
                    <a:pt x="61" y="15"/>
                    <a:pt x="53" y="23"/>
                  </a:cubicBezTo>
                  <a:cubicBezTo>
                    <a:pt x="46" y="31"/>
                    <a:pt x="39" y="39"/>
                    <a:pt x="33" y="48"/>
                  </a:cubicBezTo>
                  <a:cubicBezTo>
                    <a:pt x="26" y="57"/>
                    <a:pt x="21" y="67"/>
                    <a:pt x="16" y="76"/>
                  </a:cubicBezTo>
                  <a:cubicBezTo>
                    <a:pt x="13" y="81"/>
                    <a:pt x="11" y="86"/>
                    <a:pt x="8" y="91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7" y="90"/>
                    <a:pt x="7" y="90"/>
                    <a:pt x="7" y="90"/>
                  </a:cubicBezTo>
                  <a:cubicBezTo>
                    <a:pt x="9" y="85"/>
                    <a:pt x="11" y="80"/>
                    <a:pt x="14" y="75"/>
                  </a:cubicBezTo>
                  <a:cubicBezTo>
                    <a:pt x="19" y="66"/>
                    <a:pt x="25" y="56"/>
                    <a:pt x="31" y="47"/>
                  </a:cubicBezTo>
                  <a:cubicBezTo>
                    <a:pt x="37" y="38"/>
                    <a:pt x="44" y="30"/>
                    <a:pt x="52" y="22"/>
                  </a:cubicBezTo>
                  <a:cubicBezTo>
                    <a:pt x="59" y="14"/>
                    <a:pt x="67" y="6"/>
                    <a:pt x="77" y="0"/>
                  </a:cubicBezTo>
                  <a:lnTo>
                    <a:pt x="78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38"/>
            <p:cNvSpPr/>
            <p:nvPr/>
          </p:nvSpPr>
          <p:spPr bwMode="auto">
            <a:xfrm>
              <a:off x="2811" y="1155"/>
              <a:ext cx="186" cy="250"/>
            </a:xfrm>
            <a:custGeom>
              <a:avLst/>
              <a:gdLst>
                <a:gd name="T0" fmla="*/ 78 w 78"/>
                <a:gd name="T1" fmla="*/ 1 h 105"/>
                <a:gd name="T2" fmla="*/ 2 w 78"/>
                <a:gd name="T3" fmla="*/ 105 h 105"/>
                <a:gd name="T4" fmla="*/ 0 w 78"/>
                <a:gd name="T5" fmla="*/ 104 h 105"/>
                <a:gd name="T6" fmla="*/ 39 w 78"/>
                <a:gd name="T7" fmla="*/ 52 h 105"/>
                <a:gd name="T8" fmla="*/ 77 w 78"/>
                <a:gd name="T9" fmla="*/ 0 h 105"/>
                <a:gd name="T10" fmla="*/ 78 w 78"/>
                <a:gd name="T11" fmla="*/ 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05">
                  <a:moveTo>
                    <a:pt x="78" y="1"/>
                  </a:moveTo>
                  <a:cubicBezTo>
                    <a:pt x="54" y="37"/>
                    <a:pt x="28" y="71"/>
                    <a:pt x="2" y="105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14" y="87"/>
                    <a:pt x="27" y="70"/>
                    <a:pt x="39" y="52"/>
                  </a:cubicBezTo>
                  <a:cubicBezTo>
                    <a:pt x="52" y="35"/>
                    <a:pt x="65" y="18"/>
                    <a:pt x="77" y="0"/>
                  </a:cubicBezTo>
                  <a:lnTo>
                    <a:pt x="78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39"/>
            <p:cNvSpPr>
              <a:spLocks noEditPoints="1"/>
            </p:cNvSpPr>
            <p:nvPr/>
          </p:nvSpPr>
          <p:spPr bwMode="auto">
            <a:xfrm>
              <a:off x="2804" y="822"/>
              <a:ext cx="150" cy="278"/>
            </a:xfrm>
            <a:custGeom>
              <a:avLst/>
              <a:gdLst>
                <a:gd name="T0" fmla="*/ 1 w 63"/>
                <a:gd name="T1" fmla="*/ 117 h 117"/>
                <a:gd name="T2" fmla="*/ 0 w 63"/>
                <a:gd name="T3" fmla="*/ 115 h 117"/>
                <a:gd name="T4" fmla="*/ 0 w 63"/>
                <a:gd name="T5" fmla="*/ 114 h 117"/>
                <a:gd name="T6" fmla="*/ 0 w 63"/>
                <a:gd name="T7" fmla="*/ 112 h 117"/>
                <a:gd name="T8" fmla="*/ 1 w 63"/>
                <a:gd name="T9" fmla="*/ 107 h 117"/>
                <a:gd name="T10" fmla="*/ 1 w 63"/>
                <a:gd name="T11" fmla="*/ 99 h 117"/>
                <a:gd name="T12" fmla="*/ 4 w 63"/>
                <a:gd name="T13" fmla="*/ 82 h 117"/>
                <a:gd name="T14" fmla="*/ 15 w 63"/>
                <a:gd name="T15" fmla="*/ 49 h 117"/>
                <a:gd name="T16" fmla="*/ 33 w 63"/>
                <a:gd name="T17" fmla="*/ 20 h 117"/>
                <a:gd name="T18" fmla="*/ 61 w 63"/>
                <a:gd name="T19" fmla="*/ 1 h 117"/>
                <a:gd name="T20" fmla="*/ 63 w 63"/>
                <a:gd name="T21" fmla="*/ 0 h 117"/>
                <a:gd name="T22" fmla="*/ 63 w 63"/>
                <a:gd name="T23" fmla="*/ 2 h 117"/>
                <a:gd name="T24" fmla="*/ 56 w 63"/>
                <a:gd name="T25" fmla="*/ 34 h 117"/>
                <a:gd name="T26" fmla="*/ 44 w 63"/>
                <a:gd name="T27" fmla="*/ 65 h 117"/>
                <a:gd name="T28" fmla="*/ 25 w 63"/>
                <a:gd name="T29" fmla="*/ 93 h 117"/>
                <a:gd name="T30" fmla="*/ 14 w 63"/>
                <a:gd name="T31" fmla="*/ 106 h 117"/>
                <a:gd name="T32" fmla="*/ 1 w 63"/>
                <a:gd name="T33" fmla="*/ 117 h 117"/>
                <a:gd name="T34" fmla="*/ 2 w 63"/>
                <a:gd name="T35" fmla="*/ 115 h 117"/>
                <a:gd name="T36" fmla="*/ 7 w 63"/>
                <a:gd name="T37" fmla="*/ 109 h 117"/>
                <a:gd name="T38" fmla="*/ 12 w 63"/>
                <a:gd name="T39" fmla="*/ 104 h 117"/>
                <a:gd name="T40" fmla="*/ 23 w 63"/>
                <a:gd name="T41" fmla="*/ 91 h 117"/>
                <a:gd name="T42" fmla="*/ 42 w 63"/>
                <a:gd name="T43" fmla="*/ 64 h 117"/>
                <a:gd name="T44" fmla="*/ 54 w 63"/>
                <a:gd name="T45" fmla="*/ 34 h 117"/>
                <a:gd name="T46" fmla="*/ 60 w 63"/>
                <a:gd name="T47" fmla="*/ 2 h 117"/>
                <a:gd name="T48" fmla="*/ 62 w 63"/>
                <a:gd name="T49" fmla="*/ 3 h 117"/>
                <a:gd name="T50" fmla="*/ 35 w 63"/>
                <a:gd name="T51" fmla="*/ 22 h 117"/>
                <a:gd name="T52" fmla="*/ 17 w 63"/>
                <a:gd name="T53" fmla="*/ 50 h 117"/>
                <a:gd name="T54" fmla="*/ 7 w 63"/>
                <a:gd name="T55" fmla="*/ 83 h 117"/>
                <a:gd name="T56" fmla="*/ 4 w 63"/>
                <a:gd name="T57" fmla="*/ 99 h 117"/>
                <a:gd name="T58" fmla="*/ 3 w 63"/>
                <a:gd name="T59" fmla="*/ 108 h 117"/>
                <a:gd name="T60" fmla="*/ 3 w 63"/>
                <a:gd name="T61" fmla="*/ 112 h 117"/>
                <a:gd name="T62" fmla="*/ 3 w 63"/>
                <a:gd name="T63" fmla="*/ 114 h 117"/>
                <a:gd name="T64" fmla="*/ 3 w 63"/>
                <a:gd name="T65" fmla="*/ 115 h 117"/>
                <a:gd name="T66" fmla="*/ 2 w 63"/>
                <a:gd name="T67" fmla="*/ 11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" h="117">
                  <a:moveTo>
                    <a:pt x="1" y="117"/>
                  </a:moveTo>
                  <a:cubicBezTo>
                    <a:pt x="0" y="117"/>
                    <a:pt x="0" y="116"/>
                    <a:pt x="0" y="115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1" y="107"/>
                    <a:pt x="1" y="107"/>
                    <a:pt x="1" y="107"/>
                  </a:cubicBezTo>
                  <a:cubicBezTo>
                    <a:pt x="1" y="105"/>
                    <a:pt x="1" y="102"/>
                    <a:pt x="1" y="99"/>
                  </a:cubicBezTo>
                  <a:cubicBezTo>
                    <a:pt x="2" y="93"/>
                    <a:pt x="3" y="88"/>
                    <a:pt x="4" y="82"/>
                  </a:cubicBezTo>
                  <a:cubicBezTo>
                    <a:pt x="7" y="71"/>
                    <a:pt x="10" y="60"/>
                    <a:pt x="15" y="49"/>
                  </a:cubicBezTo>
                  <a:cubicBezTo>
                    <a:pt x="19" y="39"/>
                    <a:pt x="25" y="29"/>
                    <a:pt x="33" y="20"/>
                  </a:cubicBezTo>
                  <a:cubicBezTo>
                    <a:pt x="41" y="12"/>
                    <a:pt x="50" y="5"/>
                    <a:pt x="61" y="1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2" y="13"/>
                    <a:pt x="60" y="24"/>
                    <a:pt x="56" y="34"/>
                  </a:cubicBezTo>
                  <a:cubicBezTo>
                    <a:pt x="53" y="45"/>
                    <a:pt x="49" y="55"/>
                    <a:pt x="44" y="65"/>
                  </a:cubicBezTo>
                  <a:cubicBezTo>
                    <a:pt x="38" y="75"/>
                    <a:pt x="32" y="84"/>
                    <a:pt x="25" y="93"/>
                  </a:cubicBezTo>
                  <a:cubicBezTo>
                    <a:pt x="22" y="97"/>
                    <a:pt x="18" y="101"/>
                    <a:pt x="14" y="106"/>
                  </a:cubicBezTo>
                  <a:cubicBezTo>
                    <a:pt x="11" y="110"/>
                    <a:pt x="5" y="114"/>
                    <a:pt x="1" y="117"/>
                  </a:cubicBezTo>
                  <a:close/>
                  <a:moveTo>
                    <a:pt x="2" y="115"/>
                  </a:moveTo>
                  <a:cubicBezTo>
                    <a:pt x="7" y="109"/>
                    <a:pt x="7" y="109"/>
                    <a:pt x="7" y="109"/>
                  </a:cubicBezTo>
                  <a:cubicBezTo>
                    <a:pt x="9" y="107"/>
                    <a:pt x="11" y="106"/>
                    <a:pt x="12" y="104"/>
                  </a:cubicBezTo>
                  <a:cubicBezTo>
                    <a:pt x="16" y="100"/>
                    <a:pt x="20" y="96"/>
                    <a:pt x="23" y="91"/>
                  </a:cubicBezTo>
                  <a:cubicBezTo>
                    <a:pt x="30" y="83"/>
                    <a:pt x="36" y="74"/>
                    <a:pt x="42" y="64"/>
                  </a:cubicBezTo>
                  <a:cubicBezTo>
                    <a:pt x="47" y="54"/>
                    <a:pt x="51" y="44"/>
                    <a:pt x="54" y="34"/>
                  </a:cubicBezTo>
                  <a:cubicBezTo>
                    <a:pt x="57" y="23"/>
                    <a:pt x="60" y="12"/>
                    <a:pt x="60" y="2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52" y="7"/>
                    <a:pt x="42" y="14"/>
                    <a:pt x="35" y="22"/>
                  </a:cubicBezTo>
                  <a:cubicBezTo>
                    <a:pt x="27" y="30"/>
                    <a:pt x="22" y="40"/>
                    <a:pt x="17" y="50"/>
                  </a:cubicBezTo>
                  <a:cubicBezTo>
                    <a:pt x="12" y="61"/>
                    <a:pt x="9" y="72"/>
                    <a:pt x="7" y="83"/>
                  </a:cubicBezTo>
                  <a:cubicBezTo>
                    <a:pt x="6" y="88"/>
                    <a:pt x="5" y="94"/>
                    <a:pt x="4" y="99"/>
                  </a:cubicBezTo>
                  <a:cubicBezTo>
                    <a:pt x="4" y="102"/>
                    <a:pt x="4" y="105"/>
                    <a:pt x="3" y="108"/>
                  </a:cubicBezTo>
                  <a:cubicBezTo>
                    <a:pt x="3" y="112"/>
                    <a:pt x="3" y="112"/>
                    <a:pt x="3" y="112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5"/>
                    <a:pt x="3" y="115"/>
                    <a:pt x="3" y="115"/>
                  </a:cubicBezTo>
                  <a:cubicBezTo>
                    <a:pt x="3" y="115"/>
                    <a:pt x="2" y="115"/>
                    <a:pt x="2" y="1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40"/>
            <p:cNvSpPr/>
            <p:nvPr/>
          </p:nvSpPr>
          <p:spPr bwMode="auto">
            <a:xfrm>
              <a:off x="2804" y="829"/>
              <a:ext cx="148" cy="269"/>
            </a:xfrm>
            <a:custGeom>
              <a:avLst/>
              <a:gdLst>
                <a:gd name="T0" fmla="*/ 62 w 62"/>
                <a:gd name="T1" fmla="*/ 2 h 113"/>
                <a:gd name="T2" fmla="*/ 41 w 62"/>
                <a:gd name="T3" fmla="*/ 26 h 113"/>
                <a:gd name="T4" fmla="*/ 25 w 62"/>
                <a:gd name="T5" fmla="*/ 53 h 113"/>
                <a:gd name="T6" fmla="*/ 12 w 62"/>
                <a:gd name="T7" fmla="*/ 83 h 113"/>
                <a:gd name="T8" fmla="*/ 7 w 62"/>
                <a:gd name="T9" fmla="*/ 98 h 113"/>
                <a:gd name="T10" fmla="*/ 3 w 62"/>
                <a:gd name="T11" fmla="*/ 113 h 113"/>
                <a:gd name="T12" fmla="*/ 0 w 62"/>
                <a:gd name="T13" fmla="*/ 113 h 113"/>
                <a:gd name="T14" fmla="*/ 5 w 62"/>
                <a:gd name="T15" fmla="*/ 97 h 113"/>
                <a:gd name="T16" fmla="*/ 10 w 62"/>
                <a:gd name="T17" fmla="*/ 82 h 113"/>
                <a:gd name="T18" fmla="*/ 23 w 62"/>
                <a:gd name="T19" fmla="*/ 52 h 113"/>
                <a:gd name="T20" fmla="*/ 39 w 62"/>
                <a:gd name="T21" fmla="*/ 24 h 113"/>
                <a:gd name="T22" fmla="*/ 60 w 62"/>
                <a:gd name="T23" fmla="*/ 0 h 113"/>
                <a:gd name="T24" fmla="*/ 62 w 62"/>
                <a:gd name="T25" fmla="*/ 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" h="113">
                  <a:moveTo>
                    <a:pt x="62" y="2"/>
                  </a:moveTo>
                  <a:cubicBezTo>
                    <a:pt x="54" y="9"/>
                    <a:pt x="47" y="17"/>
                    <a:pt x="41" y="26"/>
                  </a:cubicBezTo>
                  <a:cubicBezTo>
                    <a:pt x="35" y="35"/>
                    <a:pt x="30" y="44"/>
                    <a:pt x="25" y="53"/>
                  </a:cubicBezTo>
                  <a:cubicBezTo>
                    <a:pt x="20" y="63"/>
                    <a:pt x="16" y="73"/>
                    <a:pt x="12" y="83"/>
                  </a:cubicBezTo>
                  <a:cubicBezTo>
                    <a:pt x="11" y="88"/>
                    <a:pt x="9" y="93"/>
                    <a:pt x="7" y="98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5" y="97"/>
                    <a:pt x="5" y="97"/>
                    <a:pt x="5" y="97"/>
                  </a:cubicBezTo>
                  <a:cubicBezTo>
                    <a:pt x="6" y="92"/>
                    <a:pt x="8" y="87"/>
                    <a:pt x="10" y="82"/>
                  </a:cubicBezTo>
                  <a:cubicBezTo>
                    <a:pt x="14" y="72"/>
                    <a:pt x="18" y="62"/>
                    <a:pt x="23" y="52"/>
                  </a:cubicBezTo>
                  <a:cubicBezTo>
                    <a:pt x="28" y="43"/>
                    <a:pt x="33" y="33"/>
                    <a:pt x="39" y="24"/>
                  </a:cubicBezTo>
                  <a:cubicBezTo>
                    <a:pt x="45" y="16"/>
                    <a:pt x="52" y="7"/>
                    <a:pt x="60" y="0"/>
                  </a:cubicBez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41"/>
            <p:cNvSpPr/>
            <p:nvPr/>
          </p:nvSpPr>
          <p:spPr bwMode="auto">
            <a:xfrm>
              <a:off x="2804" y="829"/>
              <a:ext cx="148" cy="271"/>
            </a:xfrm>
            <a:custGeom>
              <a:avLst/>
              <a:gdLst>
                <a:gd name="T0" fmla="*/ 62 w 62"/>
                <a:gd name="T1" fmla="*/ 1 h 114"/>
                <a:gd name="T2" fmla="*/ 33 w 62"/>
                <a:gd name="T3" fmla="*/ 58 h 114"/>
                <a:gd name="T4" fmla="*/ 2 w 62"/>
                <a:gd name="T5" fmla="*/ 114 h 114"/>
                <a:gd name="T6" fmla="*/ 0 w 62"/>
                <a:gd name="T7" fmla="*/ 112 h 114"/>
                <a:gd name="T8" fmla="*/ 60 w 62"/>
                <a:gd name="T9" fmla="*/ 0 h 114"/>
                <a:gd name="T10" fmla="*/ 62 w 62"/>
                <a:gd name="T11" fmla="*/ 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114">
                  <a:moveTo>
                    <a:pt x="62" y="1"/>
                  </a:moveTo>
                  <a:cubicBezTo>
                    <a:pt x="53" y="20"/>
                    <a:pt x="43" y="39"/>
                    <a:pt x="33" y="58"/>
                  </a:cubicBezTo>
                  <a:cubicBezTo>
                    <a:pt x="23" y="77"/>
                    <a:pt x="13" y="95"/>
                    <a:pt x="2" y="114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1" y="76"/>
                    <a:pt x="42" y="38"/>
                    <a:pt x="60" y="0"/>
                  </a:cubicBezTo>
                  <a:lnTo>
                    <a:pt x="6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42"/>
            <p:cNvSpPr>
              <a:spLocks noEditPoints="1"/>
            </p:cNvSpPr>
            <p:nvPr/>
          </p:nvSpPr>
          <p:spPr bwMode="auto">
            <a:xfrm>
              <a:off x="3148" y="1295"/>
              <a:ext cx="205" cy="100"/>
            </a:xfrm>
            <a:custGeom>
              <a:avLst/>
              <a:gdLst>
                <a:gd name="T0" fmla="*/ 62 w 86"/>
                <a:gd name="T1" fmla="*/ 39 h 42"/>
                <a:gd name="T2" fmla="*/ 2 w 86"/>
                <a:gd name="T3" fmla="*/ 17 h 42"/>
                <a:gd name="T4" fmla="*/ 0 w 86"/>
                <a:gd name="T5" fmla="*/ 16 h 42"/>
                <a:gd name="T6" fmla="*/ 3 w 86"/>
                <a:gd name="T7" fmla="*/ 15 h 42"/>
                <a:gd name="T8" fmla="*/ 84 w 86"/>
                <a:gd name="T9" fmla="*/ 34 h 42"/>
                <a:gd name="T10" fmla="*/ 86 w 86"/>
                <a:gd name="T11" fmla="*/ 36 h 42"/>
                <a:gd name="T12" fmla="*/ 84 w 86"/>
                <a:gd name="T13" fmla="*/ 36 h 42"/>
                <a:gd name="T14" fmla="*/ 62 w 86"/>
                <a:gd name="T15" fmla="*/ 39 h 42"/>
                <a:gd name="T16" fmla="*/ 6 w 86"/>
                <a:gd name="T17" fmla="*/ 17 h 42"/>
                <a:gd name="T18" fmla="*/ 81 w 86"/>
                <a:gd name="T19" fmla="*/ 34 h 42"/>
                <a:gd name="T20" fmla="*/ 6 w 86"/>
                <a:gd name="T21" fmla="*/ 1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42">
                  <a:moveTo>
                    <a:pt x="62" y="39"/>
                  </a:moveTo>
                  <a:cubicBezTo>
                    <a:pt x="47" y="39"/>
                    <a:pt x="24" y="35"/>
                    <a:pt x="2" y="17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57" y="0"/>
                    <a:pt x="84" y="34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83" y="37"/>
                    <a:pt x="75" y="39"/>
                    <a:pt x="62" y="39"/>
                  </a:cubicBezTo>
                  <a:close/>
                  <a:moveTo>
                    <a:pt x="6" y="17"/>
                  </a:moveTo>
                  <a:cubicBezTo>
                    <a:pt x="40" y="42"/>
                    <a:pt x="72" y="36"/>
                    <a:pt x="81" y="34"/>
                  </a:cubicBezTo>
                  <a:cubicBezTo>
                    <a:pt x="58" y="8"/>
                    <a:pt x="17" y="15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43"/>
            <p:cNvSpPr/>
            <p:nvPr/>
          </p:nvSpPr>
          <p:spPr bwMode="auto">
            <a:xfrm>
              <a:off x="3155" y="1331"/>
              <a:ext cx="188" cy="50"/>
            </a:xfrm>
            <a:custGeom>
              <a:avLst/>
              <a:gdLst>
                <a:gd name="T0" fmla="*/ 78 w 79"/>
                <a:gd name="T1" fmla="*/ 21 h 21"/>
                <a:gd name="T2" fmla="*/ 60 w 79"/>
                <a:gd name="T3" fmla="*/ 12 h 21"/>
                <a:gd name="T4" fmla="*/ 41 w 79"/>
                <a:gd name="T5" fmla="*/ 6 h 21"/>
                <a:gd name="T6" fmla="*/ 20 w 79"/>
                <a:gd name="T7" fmla="*/ 3 h 21"/>
                <a:gd name="T8" fmla="*/ 10 w 79"/>
                <a:gd name="T9" fmla="*/ 2 h 21"/>
                <a:gd name="T10" fmla="*/ 0 w 79"/>
                <a:gd name="T11" fmla="*/ 2 h 21"/>
                <a:gd name="T12" fmla="*/ 0 w 79"/>
                <a:gd name="T13" fmla="*/ 0 h 21"/>
                <a:gd name="T14" fmla="*/ 10 w 79"/>
                <a:gd name="T15" fmla="*/ 1 h 21"/>
                <a:gd name="T16" fmla="*/ 21 w 79"/>
                <a:gd name="T17" fmla="*/ 1 h 21"/>
                <a:gd name="T18" fmla="*/ 41 w 79"/>
                <a:gd name="T19" fmla="*/ 4 h 21"/>
                <a:gd name="T20" fmla="*/ 61 w 79"/>
                <a:gd name="T21" fmla="*/ 10 h 21"/>
                <a:gd name="T22" fmla="*/ 79 w 79"/>
                <a:gd name="T23" fmla="*/ 20 h 21"/>
                <a:gd name="T24" fmla="*/ 78 w 79"/>
                <a:gd name="T25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" h="21">
                  <a:moveTo>
                    <a:pt x="78" y="21"/>
                  </a:moveTo>
                  <a:cubicBezTo>
                    <a:pt x="73" y="17"/>
                    <a:pt x="67" y="14"/>
                    <a:pt x="60" y="12"/>
                  </a:cubicBezTo>
                  <a:cubicBezTo>
                    <a:pt x="54" y="9"/>
                    <a:pt x="47" y="7"/>
                    <a:pt x="41" y="6"/>
                  </a:cubicBezTo>
                  <a:cubicBezTo>
                    <a:pt x="34" y="4"/>
                    <a:pt x="27" y="4"/>
                    <a:pt x="20" y="3"/>
                  </a:cubicBezTo>
                  <a:cubicBezTo>
                    <a:pt x="17" y="3"/>
                    <a:pt x="14" y="3"/>
                    <a:pt x="1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4" y="1"/>
                    <a:pt x="17" y="1"/>
                    <a:pt x="21" y="1"/>
                  </a:cubicBezTo>
                  <a:cubicBezTo>
                    <a:pt x="27" y="2"/>
                    <a:pt x="34" y="3"/>
                    <a:pt x="41" y="4"/>
                  </a:cubicBezTo>
                  <a:cubicBezTo>
                    <a:pt x="48" y="6"/>
                    <a:pt x="54" y="7"/>
                    <a:pt x="61" y="10"/>
                  </a:cubicBezTo>
                  <a:cubicBezTo>
                    <a:pt x="67" y="12"/>
                    <a:pt x="74" y="15"/>
                    <a:pt x="79" y="20"/>
                  </a:cubicBezTo>
                  <a:lnTo>
                    <a:pt x="78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44"/>
            <p:cNvSpPr/>
            <p:nvPr/>
          </p:nvSpPr>
          <p:spPr bwMode="auto">
            <a:xfrm>
              <a:off x="3162" y="1338"/>
              <a:ext cx="181" cy="43"/>
            </a:xfrm>
            <a:custGeom>
              <a:avLst/>
              <a:gdLst>
                <a:gd name="T0" fmla="*/ 76 w 76"/>
                <a:gd name="T1" fmla="*/ 18 h 18"/>
                <a:gd name="T2" fmla="*/ 0 w 76"/>
                <a:gd name="T3" fmla="*/ 1 h 18"/>
                <a:gd name="T4" fmla="*/ 0 w 76"/>
                <a:gd name="T5" fmla="*/ 0 h 18"/>
                <a:gd name="T6" fmla="*/ 76 w 76"/>
                <a:gd name="T7" fmla="*/ 16 h 18"/>
                <a:gd name="T8" fmla="*/ 76 w 76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18">
                  <a:moveTo>
                    <a:pt x="76" y="18"/>
                  </a:moveTo>
                  <a:cubicBezTo>
                    <a:pt x="50" y="13"/>
                    <a:pt x="25" y="7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" y="6"/>
                    <a:pt x="50" y="11"/>
                    <a:pt x="76" y="16"/>
                  </a:cubicBezTo>
                  <a:lnTo>
                    <a:pt x="76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45"/>
            <p:cNvSpPr>
              <a:spLocks noEditPoints="1"/>
            </p:cNvSpPr>
            <p:nvPr/>
          </p:nvSpPr>
          <p:spPr bwMode="auto">
            <a:xfrm>
              <a:off x="3057" y="1212"/>
              <a:ext cx="146" cy="62"/>
            </a:xfrm>
            <a:custGeom>
              <a:avLst/>
              <a:gdLst>
                <a:gd name="T0" fmla="*/ 61 w 61"/>
                <a:gd name="T1" fmla="*/ 1 h 26"/>
                <a:gd name="T2" fmla="*/ 60 w 61"/>
                <a:gd name="T3" fmla="*/ 2 h 26"/>
                <a:gd name="T4" fmla="*/ 60 w 61"/>
                <a:gd name="T5" fmla="*/ 3 h 26"/>
                <a:gd name="T6" fmla="*/ 59 w 61"/>
                <a:gd name="T7" fmla="*/ 3 h 26"/>
                <a:gd name="T8" fmla="*/ 58 w 61"/>
                <a:gd name="T9" fmla="*/ 5 h 26"/>
                <a:gd name="T10" fmla="*/ 55 w 61"/>
                <a:gd name="T11" fmla="*/ 8 h 26"/>
                <a:gd name="T12" fmla="*/ 48 w 61"/>
                <a:gd name="T13" fmla="*/ 13 h 26"/>
                <a:gd name="T14" fmla="*/ 34 w 61"/>
                <a:gd name="T15" fmla="*/ 21 h 26"/>
                <a:gd name="T16" fmla="*/ 18 w 61"/>
                <a:gd name="T17" fmla="*/ 25 h 26"/>
                <a:gd name="T18" fmla="*/ 1 w 61"/>
                <a:gd name="T19" fmla="*/ 23 h 26"/>
                <a:gd name="T20" fmla="*/ 0 w 61"/>
                <a:gd name="T21" fmla="*/ 23 h 26"/>
                <a:gd name="T22" fmla="*/ 1 w 61"/>
                <a:gd name="T23" fmla="*/ 22 h 26"/>
                <a:gd name="T24" fmla="*/ 13 w 61"/>
                <a:gd name="T25" fmla="*/ 11 h 26"/>
                <a:gd name="T26" fmla="*/ 28 w 61"/>
                <a:gd name="T27" fmla="*/ 4 h 26"/>
                <a:gd name="T28" fmla="*/ 44 w 61"/>
                <a:gd name="T29" fmla="*/ 0 h 26"/>
                <a:gd name="T30" fmla="*/ 52 w 61"/>
                <a:gd name="T31" fmla="*/ 0 h 26"/>
                <a:gd name="T32" fmla="*/ 61 w 61"/>
                <a:gd name="T33" fmla="*/ 1 h 26"/>
                <a:gd name="T34" fmla="*/ 59 w 61"/>
                <a:gd name="T35" fmla="*/ 1 h 26"/>
                <a:gd name="T36" fmla="*/ 52 w 61"/>
                <a:gd name="T37" fmla="*/ 2 h 26"/>
                <a:gd name="T38" fmla="*/ 44 w 61"/>
                <a:gd name="T39" fmla="*/ 2 h 26"/>
                <a:gd name="T40" fmla="*/ 28 w 61"/>
                <a:gd name="T41" fmla="*/ 6 h 26"/>
                <a:gd name="T42" fmla="*/ 14 w 61"/>
                <a:gd name="T43" fmla="*/ 13 h 26"/>
                <a:gd name="T44" fmla="*/ 2 w 61"/>
                <a:gd name="T45" fmla="*/ 23 h 26"/>
                <a:gd name="T46" fmla="*/ 1 w 61"/>
                <a:gd name="T47" fmla="*/ 22 h 26"/>
                <a:gd name="T48" fmla="*/ 17 w 61"/>
                <a:gd name="T49" fmla="*/ 23 h 26"/>
                <a:gd name="T50" fmla="*/ 33 w 61"/>
                <a:gd name="T51" fmla="*/ 19 h 26"/>
                <a:gd name="T52" fmla="*/ 47 w 61"/>
                <a:gd name="T53" fmla="*/ 11 h 26"/>
                <a:gd name="T54" fmla="*/ 53 w 61"/>
                <a:gd name="T55" fmla="*/ 6 h 26"/>
                <a:gd name="T56" fmla="*/ 56 w 61"/>
                <a:gd name="T57" fmla="*/ 3 h 26"/>
                <a:gd name="T58" fmla="*/ 58 w 61"/>
                <a:gd name="T59" fmla="*/ 2 h 26"/>
                <a:gd name="T60" fmla="*/ 58 w 61"/>
                <a:gd name="T61" fmla="*/ 1 h 26"/>
                <a:gd name="T62" fmla="*/ 59 w 61"/>
                <a:gd name="T63" fmla="*/ 1 h 26"/>
                <a:gd name="T64" fmla="*/ 59 w 61"/>
                <a:gd name="T65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1" h="26">
                  <a:moveTo>
                    <a:pt x="61" y="1"/>
                  </a:moveTo>
                  <a:cubicBezTo>
                    <a:pt x="61" y="1"/>
                    <a:pt x="60" y="2"/>
                    <a:pt x="60" y="2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7" y="6"/>
                    <a:pt x="56" y="7"/>
                    <a:pt x="55" y="8"/>
                  </a:cubicBezTo>
                  <a:cubicBezTo>
                    <a:pt x="53" y="9"/>
                    <a:pt x="50" y="11"/>
                    <a:pt x="48" y="13"/>
                  </a:cubicBezTo>
                  <a:cubicBezTo>
                    <a:pt x="44" y="16"/>
                    <a:pt x="39" y="19"/>
                    <a:pt x="34" y="21"/>
                  </a:cubicBezTo>
                  <a:cubicBezTo>
                    <a:pt x="29" y="23"/>
                    <a:pt x="23" y="25"/>
                    <a:pt x="18" y="25"/>
                  </a:cubicBezTo>
                  <a:cubicBezTo>
                    <a:pt x="12" y="26"/>
                    <a:pt x="6" y="25"/>
                    <a:pt x="1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4" y="18"/>
                    <a:pt x="8" y="14"/>
                    <a:pt x="13" y="11"/>
                  </a:cubicBezTo>
                  <a:cubicBezTo>
                    <a:pt x="18" y="8"/>
                    <a:pt x="22" y="6"/>
                    <a:pt x="28" y="4"/>
                  </a:cubicBezTo>
                  <a:cubicBezTo>
                    <a:pt x="33" y="2"/>
                    <a:pt x="38" y="1"/>
                    <a:pt x="44" y="0"/>
                  </a:cubicBezTo>
                  <a:cubicBezTo>
                    <a:pt x="46" y="0"/>
                    <a:pt x="49" y="0"/>
                    <a:pt x="52" y="0"/>
                  </a:cubicBezTo>
                  <a:cubicBezTo>
                    <a:pt x="54" y="0"/>
                    <a:pt x="58" y="0"/>
                    <a:pt x="61" y="1"/>
                  </a:cubicBezTo>
                  <a:close/>
                  <a:moveTo>
                    <a:pt x="59" y="1"/>
                  </a:moveTo>
                  <a:cubicBezTo>
                    <a:pt x="56" y="2"/>
                    <a:pt x="54" y="2"/>
                    <a:pt x="52" y="2"/>
                  </a:cubicBezTo>
                  <a:cubicBezTo>
                    <a:pt x="49" y="2"/>
                    <a:pt x="46" y="2"/>
                    <a:pt x="44" y="2"/>
                  </a:cubicBezTo>
                  <a:cubicBezTo>
                    <a:pt x="38" y="3"/>
                    <a:pt x="33" y="4"/>
                    <a:pt x="28" y="6"/>
                  </a:cubicBezTo>
                  <a:cubicBezTo>
                    <a:pt x="23" y="7"/>
                    <a:pt x="18" y="10"/>
                    <a:pt x="14" y="13"/>
                  </a:cubicBezTo>
                  <a:cubicBezTo>
                    <a:pt x="9" y="15"/>
                    <a:pt x="5" y="19"/>
                    <a:pt x="2" y="23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7" y="23"/>
                    <a:pt x="12" y="24"/>
                    <a:pt x="17" y="23"/>
                  </a:cubicBezTo>
                  <a:cubicBezTo>
                    <a:pt x="23" y="23"/>
                    <a:pt x="28" y="21"/>
                    <a:pt x="33" y="19"/>
                  </a:cubicBezTo>
                  <a:cubicBezTo>
                    <a:pt x="38" y="17"/>
                    <a:pt x="43" y="14"/>
                    <a:pt x="47" y="11"/>
                  </a:cubicBezTo>
                  <a:cubicBezTo>
                    <a:pt x="49" y="10"/>
                    <a:pt x="51" y="8"/>
                    <a:pt x="53" y="6"/>
                  </a:cubicBezTo>
                  <a:cubicBezTo>
                    <a:pt x="54" y="5"/>
                    <a:pt x="55" y="4"/>
                    <a:pt x="56" y="3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8" y="1"/>
                    <a:pt x="5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46"/>
            <p:cNvSpPr/>
            <p:nvPr/>
          </p:nvSpPr>
          <p:spPr bwMode="auto">
            <a:xfrm>
              <a:off x="3062" y="1214"/>
              <a:ext cx="138" cy="53"/>
            </a:xfrm>
            <a:custGeom>
              <a:avLst/>
              <a:gdLst>
                <a:gd name="T0" fmla="*/ 0 w 58"/>
                <a:gd name="T1" fmla="*/ 20 h 22"/>
                <a:gd name="T2" fmla="*/ 15 w 58"/>
                <a:gd name="T3" fmla="*/ 19 h 22"/>
                <a:gd name="T4" fmla="*/ 30 w 58"/>
                <a:gd name="T5" fmla="*/ 14 h 22"/>
                <a:gd name="T6" fmla="*/ 44 w 58"/>
                <a:gd name="T7" fmla="*/ 8 h 22"/>
                <a:gd name="T8" fmla="*/ 57 w 58"/>
                <a:gd name="T9" fmla="*/ 0 h 22"/>
                <a:gd name="T10" fmla="*/ 58 w 58"/>
                <a:gd name="T11" fmla="*/ 1 h 22"/>
                <a:gd name="T12" fmla="*/ 45 w 58"/>
                <a:gd name="T13" fmla="*/ 9 h 22"/>
                <a:gd name="T14" fmla="*/ 31 w 58"/>
                <a:gd name="T15" fmla="*/ 15 h 22"/>
                <a:gd name="T16" fmla="*/ 16 w 58"/>
                <a:gd name="T17" fmla="*/ 20 h 22"/>
                <a:gd name="T18" fmla="*/ 0 w 58"/>
                <a:gd name="T19" fmla="*/ 21 h 22"/>
                <a:gd name="T20" fmla="*/ 0 w 58"/>
                <a:gd name="T21" fmla="*/ 2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8" h="22">
                  <a:moveTo>
                    <a:pt x="0" y="20"/>
                  </a:moveTo>
                  <a:cubicBezTo>
                    <a:pt x="5" y="21"/>
                    <a:pt x="10" y="20"/>
                    <a:pt x="15" y="19"/>
                  </a:cubicBezTo>
                  <a:cubicBezTo>
                    <a:pt x="20" y="18"/>
                    <a:pt x="25" y="16"/>
                    <a:pt x="30" y="14"/>
                  </a:cubicBezTo>
                  <a:cubicBezTo>
                    <a:pt x="35" y="12"/>
                    <a:pt x="40" y="10"/>
                    <a:pt x="44" y="8"/>
                  </a:cubicBezTo>
                  <a:cubicBezTo>
                    <a:pt x="49" y="5"/>
                    <a:pt x="53" y="2"/>
                    <a:pt x="57" y="0"/>
                  </a:cubicBezTo>
                  <a:cubicBezTo>
                    <a:pt x="58" y="1"/>
                    <a:pt x="58" y="1"/>
                    <a:pt x="58" y="1"/>
                  </a:cubicBezTo>
                  <a:cubicBezTo>
                    <a:pt x="54" y="3"/>
                    <a:pt x="49" y="6"/>
                    <a:pt x="45" y="9"/>
                  </a:cubicBezTo>
                  <a:cubicBezTo>
                    <a:pt x="40" y="11"/>
                    <a:pt x="35" y="13"/>
                    <a:pt x="31" y="15"/>
                  </a:cubicBezTo>
                  <a:cubicBezTo>
                    <a:pt x="26" y="17"/>
                    <a:pt x="21" y="19"/>
                    <a:pt x="16" y="20"/>
                  </a:cubicBezTo>
                  <a:cubicBezTo>
                    <a:pt x="10" y="21"/>
                    <a:pt x="5" y="22"/>
                    <a:pt x="0" y="21"/>
                  </a:cubicBezTo>
                  <a:lnTo>
                    <a:pt x="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47"/>
            <p:cNvSpPr/>
            <p:nvPr/>
          </p:nvSpPr>
          <p:spPr bwMode="auto">
            <a:xfrm>
              <a:off x="3062" y="1212"/>
              <a:ext cx="131" cy="52"/>
            </a:xfrm>
            <a:custGeom>
              <a:avLst/>
              <a:gdLst>
                <a:gd name="T0" fmla="*/ 0 w 131"/>
                <a:gd name="T1" fmla="*/ 50 h 52"/>
                <a:gd name="T2" fmla="*/ 131 w 131"/>
                <a:gd name="T3" fmla="*/ 0 h 52"/>
                <a:gd name="T4" fmla="*/ 131 w 131"/>
                <a:gd name="T5" fmla="*/ 5 h 52"/>
                <a:gd name="T6" fmla="*/ 0 w 131"/>
                <a:gd name="T7" fmla="*/ 52 h 52"/>
                <a:gd name="T8" fmla="*/ 0 w 131"/>
                <a:gd name="T9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52">
                  <a:moveTo>
                    <a:pt x="0" y="50"/>
                  </a:moveTo>
                  <a:lnTo>
                    <a:pt x="131" y="0"/>
                  </a:lnTo>
                  <a:lnTo>
                    <a:pt x="131" y="5"/>
                  </a:lnTo>
                  <a:lnTo>
                    <a:pt x="0" y="52"/>
                  </a:lnTo>
                  <a:lnTo>
                    <a:pt x="0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Oval 148"/>
            <p:cNvSpPr>
              <a:spLocks noChangeArrowheads="1"/>
            </p:cNvSpPr>
            <p:nvPr/>
          </p:nvSpPr>
          <p:spPr bwMode="auto">
            <a:xfrm>
              <a:off x="2512" y="1181"/>
              <a:ext cx="84" cy="8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Oval 149"/>
            <p:cNvSpPr>
              <a:spLocks noChangeArrowheads="1"/>
            </p:cNvSpPr>
            <p:nvPr/>
          </p:nvSpPr>
          <p:spPr bwMode="auto">
            <a:xfrm>
              <a:off x="2503" y="1331"/>
              <a:ext cx="64" cy="6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0"/>
            <p:cNvSpPr>
              <a:spLocks noEditPoints="1"/>
            </p:cNvSpPr>
            <p:nvPr/>
          </p:nvSpPr>
          <p:spPr bwMode="auto">
            <a:xfrm>
              <a:off x="2698" y="1098"/>
              <a:ext cx="84" cy="97"/>
            </a:xfrm>
            <a:custGeom>
              <a:avLst/>
              <a:gdLst>
                <a:gd name="T0" fmla="*/ 17 w 35"/>
                <a:gd name="T1" fmla="*/ 41 h 41"/>
                <a:gd name="T2" fmla="*/ 9 w 35"/>
                <a:gd name="T3" fmla="*/ 35 h 41"/>
                <a:gd name="T4" fmla="*/ 5 w 35"/>
                <a:gd name="T5" fmla="*/ 27 h 41"/>
                <a:gd name="T6" fmla="*/ 0 w 35"/>
                <a:gd name="T7" fmla="*/ 8 h 41"/>
                <a:gd name="T8" fmla="*/ 0 w 35"/>
                <a:gd name="T9" fmla="*/ 8 h 41"/>
                <a:gd name="T10" fmla="*/ 0 w 35"/>
                <a:gd name="T11" fmla="*/ 8 h 41"/>
                <a:gd name="T12" fmla="*/ 1 w 35"/>
                <a:gd name="T13" fmla="*/ 5 h 41"/>
                <a:gd name="T14" fmla="*/ 4 w 35"/>
                <a:gd name="T15" fmla="*/ 3 h 41"/>
                <a:gd name="T16" fmla="*/ 10 w 35"/>
                <a:gd name="T17" fmla="*/ 6 h 41"/>
                <a:gd name="T18" fmla="*/ 12 w 35"/>
                <a:gd name="T19" fmla="*/ 7 h 41"/>
                <a:gd name="T20" fmla="*/ 12 w 35"/>
                <a:gd name="T21" fmla="*/ 8 h 41"/>
                <a:gd name="T22" fmla="*/ 11 w 35"/>
                <a:gd name="T23" fmla="*/ 8 h 41"/>
                <a:gd name="T24" fmla="*/ 12 w 35"/>
                <a:gd name="T25" fmla="*/ 7 h 41"/>
                <a:gd name="T26" fmla="*/ 16 w 35"/>
                <a:gd name="T27" fmla="*/ 4 h 41"/>
                <a:gd name="T28" fmla="*/ 20 w 35"/>
                <a:gd name="T29" fmla="*/ 4 h 41"/>
                <a:gd name="T30" fmla="*/ 22 w 35"/>
                <a:gd name="T31" fmla="*/ 7 h 41"/>
                <a:gd name="T32" fmla="*/ 25 w 35"/>
                <a:gd name="T33" fmla="*/ 5 h 41"/>
                <a:gd name="T34" fmla="*/ 29 w 35"/>
                <a:gd name="T35" fmla="*/ 2 h 41"/>
                <a:gd name="T36" fmla="*/ 33 w 35"/>
                <a:gd name="T37" fmla="*/ 1 h 41"/>
                <a:gd name="T38" fmla="*/ 34 w 35"/>
                <a:gd name="T39" fmla="*/ 3 h 41"/>
                <a:gd name="T40" fmla="*/ 34 w 35"/>
                <a:gd name="T41" fmla="*/ 4 h 41"/>
                <a:gd name="T42" fmla="*/ 34 w 35"/>
                <a:gd name="T43" fmla="*/ 15 h 41"/>
                <a:gd name="T44" fmla="*/ 31 w 35"/>
                <a:gd name="T45" fmla="*/ 25 h 41"/>
                <a:gd name="T46" fmla="*/ 26 w 35"/>
                <a:gd name="T47" fmla="*/ 35 h 41"/>
                <a:gd name="T48" fmla="*/ 17 w 35"/>
                <a:gd name="T49" fmla="*/ 41 h 41"/>
                <a:gd name="T50" fmla="*/ 17 w 35"/>
                <a:gd name="T51" fmla="*/ 38 h 41"/>
                <a:gd name="T52" fmla="*/ 24 w 35"/>
                <a:gd name="T53" fmla="*/ 33 h 41"/>
                <a:gd name="T54" fmla="*/ 28 w 35"/>
                <a:gd name="T55" fmla="*/ 24 h 41"/>
                <a:gd name="T56" fmla="*/ 32 w 35"/>
                <a:gd name="T57" fmla="*/ 5 h 41"/>
                <a:gd name="T58" fmla="*/ 31 w 35"/>
                <a:gd name="T59" fmla="*/ 4 h 41"/>
                <a:gd name="T60" fmla="*/ 31 w 35"/>
                <a:gd name="T61" fmla="*/ 4 h 41"/>
                <a:gd name="T62" fmla="*/ 30 w 35"/>
                <a:gd name="T63" fmla="*/ 4 h 41"/>
                <a:gd name="T64" fmla="*/ 26 w 35"/>
                <a:gd name="T65" fmla="*/ 7 h 41"/>
                <a:gd name="T66" fmla="*/ 24 w 35"/>
                <a:gd name="T67" fmla="*/ 9 h 41"/>
                <a:gd name="T68" fmla="*/ 22 w 35"/>
                <a:gd name="T69" fmla="*/ 9 h 41"/>
                <a:gd name="T70" fmla="*/ 20 w 35"/>
                <a:gd name="T71" fmla="*/ 9 h 41"/>
                <a:gd name="T72" fmla="*/ 17 w 35"/>
                <a:gd name="T73" fmla="*/ 7 h 41"/>
                <a:gd name="T74" fmla="*/ 14 w 35"/>
                <a:gd name="T75" fmla="*/ 10 h 41"/>
                <a:gd name="T76" fmla="*/ 12 w 35"/>
                <a:gd name="T77" fmla="*/ 11 h 41"/>
                <a:gd name="T78" fmla="*/ 10 w 35"/>
                <a:gd name="T79" fmla="*/ 10 h 41"/>
                <a:gd name="T80" fmla="*/ 10 w 35"/>
                <a:gd name="T81" fmla="*/ 9 h 41"/>
                <a:gd name="T82" fmla="*/ 8 w 35"/>
                <a:gd name="T83" fmla="*/ 8 h 41"/>
                <a:gd name="T84" fmla="*/ 4 w 35"/>
                <a:gd name="T85" fmla="*/ 6 h 41"/>
                <a:gd name="T86" fmla="*/ 4 w 35"/>
                <a:gd name="T87" fmla="*/ 6 h 41"/>
                <a:gd name="T88" fmla="*/ 3 w 35"/>
                <a:gd name="T89" fmla="*/ 8 h 41"/>
                <a:gd name="T90" fmla="*/ 3 w 35"/>
                <a:gd name="T91" fmla="*/ 8 h 41"/>
                <a:gd name="T92" fmla="*/ 7 w 35"/>
                <a:gd name="T93" fmla="*/ 26 h 41"/>
                <a:gd name="T94" fmla="*/ 11 w 35"/>
                <a:gd name="T95" fmla="*/ 34 h 41"/>
                <a:gd name="T96" fmla="*/ 17 w 35"/>
                <a:gd name="T97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5" h="41">
                  <a:moveTo>
                    <a:pt x="17" y="41"/>
                  </a:moveTo>
                  <a:cubicBezTo>
                    <a:pt x="13" y="41"/>
                    <a:pt x="10" y="38"/>
                    <a:pt x="9" y="35"/>
                  </a:cubicBezTo>
                  <a:cubicBezTo>
                    <a:pt x="7" y="32"/>
                    <a:pt x="6" y="29"/>
                    <a:pt x="5" y="27"/>
                  </a:cubicBezTo>
                  <a:cubicBezTo>
                    <a:pt x="3" y="21"/>
                    <a:pt x="1" y="14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1" y="6"/>
                    <a:pt x="1" y="5"/>
                  </a:cubicBezTo>
                  <a:cubicBezTo>
                    <a:pt x="1" y="4"/>
                    <a:pt x="3" y="3"/>
                    <a:pt x="4" y="3"/>
                  </a:cubicBezTo>
                  <a:cubicBezTo>
                    <a:pt x="7" y="3"/>
                    <a:pt x="8" y="4"/>
                    <a:pt x="10" y="6"/>
                  </a:cubicBezTo>
                  <a:cubicBezTo>
                    <a:pt x="10" y="6"/>
                    <a:pt x="11" y="7"/>
                    <a:pt x="12" y="7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8"/>
                    <a:pt x="11" y="8"/>
                  </a:cubicBezTo>
                  <a:cubicBezTo>
                    <a:pt x="11" y="8"/>
                    <a:pt x="12" y="8"/>
                    <a:pt x="12" y="7"/>
                  </a:cubicBezTo>
                  <a:cubicBezTo>
                    <a:pt x="13" y="6"/>
                    <a:pt x="14" y="5"/>
                    <a:pt x="16" y="4"/>
                  </a:cubicBezTo>
                  <a:cubicBezTo>
                    <a:pt x="17" y="4"/>
                    <a:pt x="19" y="4"/>
                    <a:pt x="20" y="4"/>
                  </a:cubicBezTo>
                  <a:cubicBezTo>
                    <a:pt x="21" y="5"/>
                    <a:pt x="22" y="6"/>
                    <a:pt x="22" y="7"/>
                  </a:cubicBezTo>
                  <a:cubicBezTo>
                    <a:pt x="21" y="7"/>
                    <a:pt x="23" y="6"/>
                    <a:pt x="25" y="5"/>
                  </a:cubicBezTo>
                  <a:cubicBezTo>
                    <a:pt x="26" y="4"/>
                    <a:pt x="27" y="3"/>
                    <a:pt x="29" y="2"/>
                  </a:cubicBezTo>
                  <a:cubicBezTo>
                    <a:pt x="30" y="1"/>
                    <a:pt x="31" y="0"/>
                    <a:pt x="33" y="1"/>
                  </a:cubicBezTo>
                  <a:cubicBezTo>
                    <a:pt x="33" y="2"/>
                    <a:pt x="34" y="2"/>
                    <a:pt x="34" y="3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5" y="8"/>
                    <a:pt x="34" y="12"/>
                    <a:pt x="34" y="15"/>
                  </a:cubicBezTo>
                  <a:cubicBezTo>
                    <a:pt x="33" y="19"/>
                    <a:pt x="32" y="22"/>
                    <a:pt x="31" y="25"/>
                  </a:cubicBezTo>
                  <a:cubicBezTo>
                    <a:pt x="30" y="29"/>
                    <a:pt x="28" y="32"/>
                    <a:pt x="26" y="35"/>
                  </a:cubicBezTo>
                  <a:cubicBezTo>
                    <a:pt x="24" y="38"/>
                    <a:pt x="21" y="41"/>
                    <a:pt x="17" y="41"/>
                  </a:cubicBezTo>
                  <a:close/>
                  <a:moveTo>
                    <a:pt x="17" y="38"/>
                  </a:moveTo>
                  <a:cubicBezTo>
                    <a:pt x="20" y="38"/>
                    <a:pt x="22" y="36"/>
                    <a:pt x="24" y="33"/>
                  </a:cubicBezTo>
                  <a:cubicBezTo>
                    <a:pt x="26" y="31"/>
                    <a:pt x="27" y="28"/>
                    <a:pt x="28" y="24"/>
                  </a:cubicBezTo>
                  <a:cubicBezTo>
                    <a:pt x="30" y="18"/>
                    <a:pt x="32" y="11"/>
                    <a:pt x="32" y="5"/>
                  </a:cubicBezTo>
                  <a:cubicBezTo>
                    <a:pt x="32" y="5"/>
                    <a:pt x="32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1" y="4"/>
                    <a:pt x="30" y="4"/>
                  </a:cubicBezTo>
                  <a:cubicBezTo>
                    <a:pt x="29" y="5"/>
                    <a:pt x="28" y="6"/>
                    <a:pt x="26" y="7"/>
                  </a:cubicBezTo>
                  <a:cubicBezTo>
                    <a:pt x="26" y="8"/>
                    <a:pt x="25" y="8"/>
                    <a:pt x="24" y="9"/>
                  </a:cubicBezTo>
                  <a:cubicBezTo>
                    <a:pt x="24" y="9"/>
                    <a:pt x="23" y="9"/>
                    <a:pt x="22" y="9"/>
                  </a:cubicBezTo>
                  <a:cubicBezTo>
                    <a:pt x="22" y="10"/>
                    <a:pt x="20" y="9"/>
                    <a:pt x="20" y="9"/>
                  </a:cubicBezTo>
                  <a:cubicBezTo>
                    <a:pt x="19" y="7"/>
                    <a:pt x="19" y="7"/>
                    <a:pt x="17" y="7"/>
                  </a:cubicBezTo>
                  <a:cubicBezTo>
                    <a:pt x="16" y="7"/>
                    <a:pt x="15" y="8"/>
                    <a:pt x="14" y="10"/>
                  </a:cubicBezTo>
                  <a:cubicBezTo>
                    <a:pt x="13" y="10"/>
                    <a:pt x="13" y="10"/>
                    <a:pt x="12" y="11"/>
                  </a:cubicBezTo>
                  <a:cubicBezTo>
                    <a:pt x="11" y="11"/>
                    <a:pt x="10" y="10"/>
                    <a:pt x="10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8" y="8"/>
                    <a:pt x="8" y="8"/>
                  </a:cubicBezTo>
                  <a:cubicBezTo>
                    <a:pt x="7" y="7"/>
                    <a:pt x="5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14"/>
                    <a:pt x="5" y="20"/>
                    <a:pt x="7" y="26"/>
                  </a:cubicBezTo>
                  <a:cubicBezTo>
                    <a:pt x="8" y="28"/>
                    <a:pt x="9" y="31"/>
                    <a:pt x="11" y="34"/>
                  </a:cubicBezTo>
                  <a:cubicBezTo>
                    <a:pt x="13" y="36"/>
                    <a:pt x="15" y="38"/>
                    <a:pt x="17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51"/>
            <p:cNvSpPr/>
            <p:nvPr/>
          </p:nvSpPr>
          <p:spPr bwMode="auto">
            <a:xfrm>
              <a:off x="2741" y="1112"/>
              <a:ext cx="10" cy="78"/>
            </a:xfrm>
            <a:custGeom>
              <a:avLst/>
              <a:gdLst>
                <a:gd name="T0" fmla="*/ 4 w 4"/>
                <a:gd name="T1" fmla="*/ 1 h 33"/>
                <a:gd name="T2" fmla="*/ 3 w 4"/>
                <a:gd name="T3" fmla="*/ 32 h 33"/>
                <a:gd name="T4" fmla="*/ 3 w 4"/>
                <a:gd name="T5" fmla="*/ 33 h 33"/>
                <a:gd name="T6" fmla="*/ 1 w 4"/>
                <a:gd name="T7" fmla="*/ 32 h 33"/>
                <a:gd name="T8" fmla="*/ 2 w 4"/>
                <a:gd name="T9" fmla="*/ 1 h 33"/>
                <a:gd name="T10" fmla="*/ 3 w 4"/>
                <a:gd name="T11" fmla="*/ 0 h 33"/>
                <a:gd name="T12" fmla="*/ 4 w 4"/>
                <a:gd name="T13" fmla="*/ 1 h 33"/>
                <a:gd name="T14" fmla="*/ 4 w 4"/>
                <a:gd name="T1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33">
                  <a:moveTo>
                    <a:pt x="4" y="1"/>
                  </a:moveTo>
                  <a:cubicBezTo>
                    <a:pt x="3" y="12"/>
                    <a:pt x="2" y="22"/>
                    <a:pt x="3" y="32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2" y="33"/>
                    <a:pt x="2" y="33"/>
                    <a:pt x="1" y="32"/>
                  </a:cubicBezTo>
                  <a:cubicBezTo>
                    <a:pt x="0" y="22"/>
                    <a:pt x="1" y="1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52"/>
            <p:cNvSpPr/>
            <p:nvPr/>
          </p:nvSpPr>
          <p:spPr bwMode="auto">
            <a:xfrm>
              <a:off x="2632" y="1110"/>
              <a:ext cx="86" cy="69"/>
            </a:xfrm>
            <a:custGeom>
              <a:avLst/>
              <a:gdLst>
                <a:gd name="T0" fmla="*/ 22 w 36"/>
                <a:gd name="T1" fmla="*/ 29 h 29"/>
                <a:gd name="T2" fmla="*/ 7 w 36"/>
                <a:gd name="T3" fmla="*/ 25 h 29"/>
                <a:gd name="T4" fmla="*/ 0 w 36"/>
                <a:gd name="T5" fmla="*/ 12 h 29"/>
                <a:gd name="T6" fmla="*/ 0 w 36"/>
                <a:gd name="T7" fmla="*/ 11 h 29"/>
                <a:gd name="T8" fmla="*/ 1 w 36"/>
                <a:gd name="T9" fmla="*/ 10 h 29"/>
                <a:gd name="T10" fmla="*/ 33 w 36"/>
                <a:gd name="T11" fmla="*/ 15 h 29"/>
                <a:gd name="T12" fmla="*/ 33 w 36"/>
                <a:gd name="T13" fmla="*/ 17 h 29"/>
                <a:gd name="T14" fmla="*/ 31 w 36"/>
                <a:gd name="T15" fmla="*/ 17 h 29"/>
                <a:gd name="T16" fmla="*/ 3 w 36"/>
                <a:gd name="T17" fmla="*/ 12 h 29"/>
                <a:gd name="T18" fmla="*/ 9 w 36"/>
                <a:gd name="T19" fmla="*/ 23 h 29"/>
                <a:gd name="T20" fmla="*/ 34 w 36"/>
                <a:gd name="T21" fmla="*/ 24 h 29"/>
                <a:gd name="T22" fmla="*/ 36 w 36"/>
                <a:gd name="T23" fmla="*/ 26 h 29"/>
                <a:gd name="T24" fmla="*/ 35 w 36"/>
                <a:gd name="T25" fmla="*/ 27 h 29"/>
                <a:gd name="T26" fmla="*/ 22 w 36"/>
                <a:gd name="T2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29">
                  <a:moveTo>
                    <a:pt x="22" y="29"/>
                  </a:moveTo>
                  <a:cubicBezTo>
                    <a:pt x="16" y="29"/>
                    <a:pt x="11" y="28"/>
                    <a:pt x="7" y="25"/>
                  </a:cubicBezTo>
                  <a:cubicBezTo>
                    <a:pt x="0" y="20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8" y="0"/>
                    <a:pt x="33" y="15"/>
                    <a:pt x="33" y="15"/>
                  </a:cubicBezTo>
                  <a:cubicBezTo>
                    <a:pt x="34" y="16"/>
                    <a:pt x="34" y="17"/>
                    <a:pt x="33" y="17"/>
                  </a:cubicBezTo>
                  <a:cubicBezTo>
                    <a:pt x="33" y="18"/>
                    <a:pt x="32" y="18"/>
                    <a:pt x="31" y="17"/>
                  </a:cubicBezTo>
                  <a:cubicBezTo>
                    <a:pt x="31" y="17"/>
                    <a:pt x="18" y="4"/>
                    <a:pt x="3" y="12"/>
                  </a:cubicBezTo>
                  <a:cubicBezTo>
                    <a:pt x="3" y="14"/>
                    <a:pt x="4" y="19"/>
                    <a:pt x="9" y="23"/>
                  </a:cubicBezTo>
                  <a:cubicBezTo>
                    <a:pt x="14" y="27"/>
                    <a:pt x="23" y="27"/>
                    <a:pt x="34" y="24"/>
                  </a:cubicBezTo>
                  <a:cubicBezTo>
                    <a:pt x="35" y="24"/>
                    <a:pt x="36" y="25"/>
                    <a:pt x="36" y="26"/>
                  </a:cubicBezTo>
                  <a:cubicBezTo>
                    <a:pt x="36" y="26"/>
                    <a:pt x="36" y="27"/>
                    <a:pt x="35" y="27"/>
                  </a:cubicBezTo>
                  <a:cubicBezTo>
                    <a:pt x="30" y="29"/>
                    <a:pt x="26" y="29"/>
                    <a:pt x="2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53"/>
            <p:cNvSpPr/>
            <p:nvPr/>
          </p:nvSpPr>
          <p:spPr bwMode="auto">
            <a:xfrm>
              <a:off x="2610" y="1171"/>
              <a:ext cx="127" cy="81"/>
            </a:xfrm>
            <a:custGeom>
              <a:avLst/>
              <a:gdLst>
                <a:gd name="T0" fmla="*/ 30 w 53"/>
                <a:gd name="T1" fmla="*/ 3 h 34"/>
                <a:gd name="T2" fmla="*/ 21 w 53"/>
                <a:gd name="T3" fmla="*/ 6 h 34"/>
                <a:gd name="T4" fmla="*/ 13 w 53"/>
                <a:gd name="T5" fmla="*/ 12 h 34"/>
                <a:gd name="T6" fmla="*/ 7 w 53"/>
                <a:gd name="T7" fmla="*/ 19 h 34"/>
                <a:gd name="T8" fmla="*/ 3 w 53"/>
                <a:gd name="T9" fmla="*/ 28 h 34"/>
                <a:gd name="T10" fmla="*/ 2 w 53"/>
                <a:gd name="T11" fmla="*/ 26 h 34"/>
                <a:gd name="T12" fmla="*/ 15 w 53"/>
                <a:gd name="T13" fmla="*/ 31 h 34"/>
                <a:gd name="T14" fmla="*/ 29 w 53"/>
                <a:gd name="T15" fmla="*/ 28 h 34"/>
                <a:gd name="T16" fmla="*/ 50 w 53"/>
                <a:gd name="T17" fmla="*/ 8 h 34"/>
                <a:gd name="T18" fmla="*/ 50 w 53"/>
                <a:gd name="T19" fmla="*/ 8 h 34"/>
                <a:gd name="T20" fmla="*/ 52 w 53"/>
                <a:gd name="T21" fmla="*/ 7 h 34"/>
                <a:gd name="T22" fmla="*/ 53 w 53"/>
                <a:gd name="T23" fmla="*/ 9 h 34"/>
                <a:gd name="T24" fmla="*/ 53 w 53"/>
                <a:gd name="T25" fmla="*/ 9 h 34"/>
                <a:gd name="T26" fmla="*/ 30 w 53"/>
                <a:gd name="T27" fmla="*/ 30 h 34"/>
                <a:gd name="T28" fmla="*/ 15 w 53"/>
                <a:gd name="T29" fmla="*/ 34 h 34"/>
                <a:gd name="T30" fmla="*/ 0 w 53"/>
                <a:gd name="T31" fmla="*/ 28 h 34"/>
                <a:gd name="T32" fmla="*/ 0 w 53"/>
                <a:gd name="T33" fmla="*/ 28 h 34"/>
                <a:gd name="T34" fmla="*/ 0 w 53"/>
                <a:gd name="T35" fmla="*/ 27 h 34"/>
                <a:gd name="T36" fmla="*/ 5 w 53"/>
                <a:gd name="T37" fmla="*/ 18 h 34"/>
                <a:gd name="T38" fmla="*/ 11 w 53"/>
                <a:gd name="T39" fmla="*/ 10 h 34"/>
                <a:gd name="T40" fmla="*/ 20 w 53"/>
                <a:gd name="T41" fmla="*/ 4 h 34"/>
                <a:gd name="T42" fmla="*/ 29 w 53"/>
                <a:gd name="T43" fmla="*/ 0 h 34"/>
                <a:gd name="T44" fmla="*/ 31 w 53"/>
                <a:gd name="T45" fmla="*/ 1 h 34"/>
                <a:gd name="T46" fmla="*/ 30 w 53"/>
                <a:gd name="T47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3" h="34">
                  <a:moveTo>
                    <a:pt x="30" y="3"/>
                  </a:moveTo>
                  <a:cubicBezTo>
                    <a:pt x="27" y="4"/>
                    <a:pt x="24" y="5"/>
                    <a:pt x="21" y="6"/>
                  </a:cubicBezTo>
                  <a:cubicBezTo>
                    <a:pt x="18" y="8"/>
                    <a:pt x="16" y="10"/>
                    <a:pt x="13" y="12"/>
                  </a:cubicBezTo>
                  <a:cubicBezTo>
                    <a:pt x="11" y="14"/>
                    <a:pt x="9" y="17"/>
                    <a:pt x="7" y="19"/>
                  </a:cubicBezTo>
                  <a:cubicBezTo>
                    <a:pt x="5" y="22"/>
                    <a:pt x="4" y="25"/>
                    <a:pt x="3" y="28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6" y="29"/>
                    <a:pt x="10" y="31"/>
                    <a:pt x="15" y="31"/>
                  </a:cubicBezTo>
                  <a:cubicBezTo>
                    <a:pt x="20" y="31"/>
                    <a:pt x="25" y="30"/>
                    <a:pt x="29" y="28"/>
                  </a:cubicBezTo>
                  <a:cubicBezTo>
                    <a:pt x="38" y="24"/>
                    <a:pt x="46" y="17"/>
                    <a:pt x="50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7"/>
                    <a:pt x="51" y="7"/>
                    <a:pt x="52" y="7"/>
                  </a:cubicBezTo>
                  <a:cubicBezTo>
                    <a:pt x="53" y="7"/>
                    <a:pt x="53" y="8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8" y="19"/>
                    <a:pt x="40" y="26"/>
                    <a:pt x="30" y="30"/>
                  </a:cubicBezTo>
                  <a:cubicBezTo>
                    <a:pt x="26" y="32"/>
                    <a:pt x="21" y="34"/>
                    <a:pt x="15" y="34"/>
                  </a:cubicBezTo>
                  <a:cubicBezTo>
                    <a:pt x="10" y="34"/>
                    <a:pt x="4" y="32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4"/>
                    <a:pt x="3" y="21"/>
                    <a:pt x="5" y="18"/>
                  </a:cubicBezTo>
                  <a:cubicBezTo>
                    <a:pt x="7" y="15"/>
                    <a:pt x="9" y="12"/>
                    <a:pt x="11" y="10"/>
                  </a:cubicBezTo>
                  <a:cubicBezTo>
                    <a:pt x="14" y="8"/>
                    <a:pt x="17" y="6"/>
                    <a:pt x="20" y="4"/>
                  </a:cubicBezTo>
                  <a:cubicBezTo>
                    <a:pt x="23" y="2"/>
                    <a:pt x="26" y="1"/>
                    <a:pt x="29" y="0"/>
                  </a:cubicBezTo>
                  <a:cubicBezTo>
                    <a:pt x="30" y="0"/>
                    <a:pt x="31" y="1"/>
                    <a:pt x="31" y="1"/>
                  </a:cubicBezTo>
                  <a:cubicBezTo>
                    <a:pt x="31" y="2"/>
                    <a:pt x="31" y="3"/>
                    <a:pt x="3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54"/>
            <p:cNvSpPr/>
            <p:nvPr/>
          </p:nvSpPr>
          <p:spPr bwMode="auto">
            <a:xfrm>
              <a:off x="2718" y="1181"/>
              <a:ext cx="66" cy="128"/>
            </a:xfrm>
            <a:custGeom>
              <a:avLst/>
              <a:gdLst>
                <a:gd name="T0" fmla="*/ 8 w 28"/>
                <a:gd name="T1" fmla="*/ 5 h 54"/>
                <a:gd name="T2" fmla="*/ 4 w 28"/>
                <a:gd name="T3" fmla="*/ 18 h 54"/>
                <a:gd name="T4" fmla="*/ 4 w 28"/>
                <a:gd name="T5" fmla="*/ 31 h 54"/>
                <a:gd name="T6" fmla="*/ 9 w 28"/>
                <a:gd name="T7" fmla="*/ 43 h 54"/>
                <a:gd name="T8" fmla="*/ 19 w 28"/>
                <a:gd name="T9" fmla="*/ 51 h 54"/>
                <a:gd name="T10" fmla="*/ 18 w 28"/>
                <a:gd name="T11" fmla="*/ 52 h 54"/>
                <a:gd name="T12" fmla="*/ 25 w 28"/>
                <a:gd name="T13" fmla="*/ 26 h 54"/>
                <a:gd name="T14" fmla="*/ 23 w 28"/>
                <a:gd name="T15" fmla="*/ 13 h 54"/>
                <a:gd name="T16" fmla="*/ 16 w 28"/>
                <a:gd name="T17" fmla="*/ 2 h 54"/>
                <a:gd name="T18" fmla="*/ 16 w 28"/>
                <a:gd name="T19" fmla="*/ 2 h 54"/>
                <a:gd name="T20" fmla="*/ 16 w 28"/>
                <a:gd name="T21" fmla="*/ 0 h 54"/>
                <a:gd name="T22" fmla="*/ 18 w 28"/>
                <a:gd name="T23" fmla="*/ 0 h 54"/>
                <a:gd name="T24" fmla="*/ 18 w 28"/>
                <a:gd name="T25" fmla="*/ 0 h 54"/>
                <a:gd name="T26" fmla="*/ 25 w 28"/>
                <a:gd name="T27" fmla="*/ 13 h 54"/>
                <a:gd name="T28" fmla="*/ 28 w 28"/>
                <a:gd name="T29" fmla="*/ 26 h 54"/>
                <a:gd name="T30" fmla="*/ 26 w 28"/>
                <a:gd name="T31" fmla="*/ 40 h 54"/>
                <a:gd name="T32" fmla="*/ 20 w 28"/>
                <a:gd name="T33" fmla="*/ 53 h 54"/>
                <a:gd name="T34" fmla="*/ 19 w 28"/>
                <a:gd name="T35" fmla="*/ 54 h 54"/>
                <a:gd name="T36" fmla="*/ 18 w 28"/>
                <a:gd name="T37" fmla="*/ 54 h 54"/>
                <a:gd name="T38" fmla="*/ 7 w 28"/>
                <a:gd name="T39" fmla="*/ 45 h 54"/>
                <a:gd name="T40" fmla="*/ 1 w 28"/>
                <a:gd name="T41" fmla="*/ 32 h 54"/>
                <a:gd name="T42" fmla="*/ 1 w 28"/>
                <a:gd name="T43" fmla="*/ 17 h 54"/>
                <a:gd name="T44" fmla="*/ 5 w 28"/>
                <a:gd name="T45" fmla="*/ 4 h 54"/>
                <a:gd name="T46" fmla="*/ 7 w 28"/>
                <a:gd name="T47" fmla="*/ 3 h 54"/>
                <a:gd name="T48" fmla="*/ 8 w 28"/>
                <a:gd name="T49" fmla="*/ 5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" h="54">
                  <a:moveTo>
                    <a:pt x="8" y="5"/>
                  </a:moveTo>
                  <a:cubicBezTo>
                    <a:pt x="5" y="9"/>
                    <a:pt x="4" y="13"/>
                    <a:pt x="4" y="18"/>
                  </a:cubicBezTo>
                  <a:cubicBezTo>
                    <a:pt x="3" y="22"/>
                    <a:pt x="3" y="27"/>
                    <a:pt x="4" y="31"/>
                  </a:cubicBezTo>
                  <a:cubicBezTo>
                    <a:pt x="5" y="35"/>
                    <a:pt x="7" y="40"/>
                    <a:pt x="9" y="43"/>
                  </a:cubicBezTo>
                  <a:cubicBezTo>
                    <a:pt x="12" y="47"/>
                    <a:pt x="15" y="50"/>
                    <a:pt x="19" y="51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22" y="44"/>
                    <a:pt x="25" y="35"/>
                    <a:pt x="25" y="26"/>
                  </a:cubicBezTo>
                  <a:cubicBezTo>
                    <a:pt x="25" y="22"/>
                    <a:pt x="24" y="18"/>
                    <a:pt x="23" y="13"/>
                  </a:cubicBezTo>
                  <a:cubicBezTo>
                    <a:pt x="21" y="9"/>
                    <a:pt x="19" y="6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6" y="1"/>
                    <a:pt x="16" y="0"/>
                  </a:cubicBezTo>
                  <a:cubicBezTo>
                    <a:pt x="17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4"/>
                    <a:pt x="24" y="8"/>
                    <a:pt x="25" y="13"/>
                  </a:cubicBezTo>
                  <a:cubicBezTo>
                    <a:pt x="27" y="17"/>
                    <a:pt x="28" y="22"/>
                    <a:pt x="28" y="26"/>
                  </a:cubicBezTo>
                  <a:cubicBezTo>
                    <a:pt x="28" y="31"/>
                    <a:pt x="27" y="36"/>
                    <a:pt x="26" y="40"/>
                  </a:cubicBezTo>
                  <a:cubicBezTo>
                    <a:pt x="24" y="45"/>
                    <a:pt x="22" y="49"/>
                    <a:pt x="20" y="53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14" y="52"/>
                    <a:pt x="10" y="49"/>
                    <a:pt x="7" y="45"/>
                  </a:cubicBezTo>
                  <a:cubicBezTo>
                    <a:pt x="4" y="41"/>
                    <a:pt x="2" y="36"/>
                    <a:pt x="1" y="32"/>
                  </a:cubicBezTo>
                  <a:cubicBezTo>
                    <a:pt x="1" y="27"/>
                    <a:pt x="0" y="22"/>
                    <a:pt x="1" y="17"/>
                  </a:cubicBezTo>
                  <a:cubicBezTo>
                    <a:pt x="2" y="13"/>
                    <a:pt x="3" y="8"/>
                    <a:pt x="5" y="4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8" y="4"/>
                    <a:pt x="8" y="4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55"/>
            <p:cNvSpPr/>
            <p:nvPr/>
          </p:nvSpPr>
          <p:spPr bwMode="auto">
            <a:xfrm>
              <a:off x="2756" y="1148"/>
              <a:ext cx="117" cy="66"/>
            </a:xfrm>
            <a:custGeom>
              <a:avLst/>
              <a:gdLst>
                <a:gd name="T0" fmla="*/ 5 w 49"/>
                <a:gd name="T1" fmla="*/ 3 h 28"/>
                <a:gd name="T2" fmla="*/ 17 w 49"/>
                <a:gd name="T3" fmla="*/ 0 h 28"/>
                <a:gd name="T4" fmla="*/ 30 w 49"/>
                <a:gd name="T5" fmla="*/ 1 h 28"/>
                <a:gd name="T6" fmla="*/ 41 w 49"/>
                <a:gd name="T7" fmla="*/ 6 h 28"/>
                <a:gd name="T8" fmla="*/ 49 w 49"/>
                <a:gd name="T9" fmla="*/ 16 h 28"/>
                <a:gd name="T10" fmla="*/ 49 w 49"/>
                <a:gd name="T11" fmla="*/ 17 h 28"/>
                <a:gd name="T12" fmla="*/ 49 w 49"/>
                <a:gd name="T13" fmla="*/ 17 h 28"/>
                <a:gd name="T14" fmla="*/ 37 w 49"/>
                <a:gd name="T15" fmla="*/ 24 h 28"/>
                <a:gd name="T16" fmla="*/ 24 w 49"/>
                <a:gd name="T17" fmla="*/ 28 h 28"/>
                <a:gd name="T18" fmla="*/ 11 w 49"/>
                <a:gd name="T19" fmla="*/ 25 h 28"/>
                <a:gd name="T20" fmla="*/ 0 w 49"/>
                <a:gd name="T21" fmla="*/ 16 h 28"/>
                <a:gd name="T22" fmla="*/ 0 w 49"/>
                <a:gd name="T23" fmla="*/ 14 h 28"/>
                <a:gd name="T24" fmla="*/ 2 w 49"/>
                <a:gd name="T25" fmla="*/ 14 h 28"/>
                <a:gd name="T26" fmla="*/ 2 w 49"/>
                <a:gd name="T27" fmla="*/ 14 h 28"/>
                <a:gd name="T28" fmla="*/ 2 w 49"/>
                <a:gd name="T29" fmla="*/ 14 h 28"/>
                <a:gd name="T30" fmla="*/ 12 w 49"/>
                <a:gd name="T31" fmla="*/ 22 h 28"/>
                <a:gd name="T32" fmla="*/ 24 w 49"/>
                <a:gd name="T33" fmla="*/ 25 h 28"/>
                <a:gd name="T34" fmla="*/ 47 w 49"/>
                <a:gd name="T35" fmla="*/ 16 h 28"/>
                <a:gd name="T36" fmla="*/ 47 w 49"/>
                <a:gd name="T37" fmla="*/ 17 h 28"/>
                <a:gd name="T38" fmla="*/ 40 w 49"/>
                <a:gd name="T39" fmla="*/ 7 h 28"/>
                <a:gd name="T40" fmla="*/ 29 w 49"/>
                <a:gd name="T41" fmla="*/ 3 h 28"/>
                <a:gd name="T42" fmla="*/ 6 w 49"/>
                <a:gd name="T43" fmla="*/ 6 h 28"/>
                <a:gd name="T44" fmla="*/ 6 w 49"/>
                <a:gd name="T45" fmla="*/ 6 h 28"/>
                <a:gd name="T46" fmla="*/ 4 w 49"/>
                <a:gd name="T47" fmla="*/ 5 h 28"/>
                <a:gd name="T48" fmla="*/ 5 w 49"/>
                <a:gd name="T49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9" h="28">
                  <a:moveTo>
                    <a:pt x="5" y="3"/>
                  </a:moveTo>
                  <a:cubicBezTo>
                    <a:pt x="9" y="2"/>
                    <a:pt x="13" y="1"/>
                    <a:pt x="17" y="0"/>
                  </a:cubicBezTo>
                  <a:cubicBezTo>
                    <a:pt x="21" y="0"/>
                    <a:pt x="26" y="0"/>
                    <a:pt x="30" y="1"/>
                  </a:cubicBezTo>
                  <a:cubicBezTo>
                    <a:pt x="34" y="1"/>
                    <a:pt x="38" y="3"/>
                    <a:pt x="41" y="6"/>
                  </a:cubicBezTo>
                  <a:cubicBezTo>
                    <a:pt x="45" y="8"/>
                    <a:pt x="47" y="12"/>
                    <a:pt x="49" y="16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5" y="20"/>
                    <a:pt x="42" y="23"/>
                    <a:pt x="37" y="24"/>
                  </a:cubicBezTo>
                  <a:cubicBezTo>
                    <a:pt x="33" y="26"/>
                    <a:pt x="29" y="28"/>
                    <a:pt x="24" y="28"/>
                  </a:cubicBezTo>
                  <a:cubicBezTo>
                    <a:pt x="20" y="28"/>
                    <a:pt x="15" y="27"/>
                    <a:pt x="11" y="25"/>
                  </a:cubicBezTo>
                  <a:cubicBezTo>
                    <a:pt x="7" y="23"/>
                    <a:pt x="3" y="19"/>
                    <a:pt x="0" y="16"/>
                  </a:cubicBezTo>
                  <a:cubicBezTo>
                    <a:pt x="0" y="16"/>
                    <a:pt x="0" y="15"/>
                    <a:pt x="0" y="14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5" y="17"/>
                    <a:pt x="8" y="20"/>
                    <a:pt x="12" y="22"/>
                  </a:cubicBezTo>
                  <a:cubicBezTo>
                    <a:pt x="16" y="24"/>
                    <a:pt x="20" y="25"/>
                    <a:pt x="24" y="25"/>
                  </a:cubicBezTo>
                  <a:cubicBezTo>
                    <a:pt x="33" y="25"/>
                    <a:pt x="41" y="21"/>
                    <a:pt x="47" y="16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5" y="13"/>
                    <a:pt x="43" y="10"/>
                    <a:pt x="40" y="7"/>
                  </a:cubicBezTo>
                  <a:cubicBezTo>
                    <a:pt x="37" y="5"/>
                    <a:pt x="33" y="4"/>
                    <a:pt x="29" y="3"/>
                  </a:cubicBezTo>
                  <a:cubicBezTo>
                    <a:pt x="22" y="2"/>
                    <a:pt x="13" y="3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4" y="6"/>
                    <a:pt x="4" y="5"/>
                  </a:cubicBezTo>
                  <a:cubicBezTo>
                    <a:pt x="4" y="4"/>
                    <a:pt x="4" y="4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56"/>
            <p:cNvSpPr/>
            <p:nvPr/>
          </p:nvSpPr>
          <p:spPr bwMode="auto">
            <a:xfrm>
              <a:off x="2773" y="1098"/>
              <a:ext cx="54" cy="54"/>
            </a:xfrm>
            <a:custGeom>
              <a:avLst/>
              <a:gdLst>
                <a:gd name="T0" fmla="*/ 1 w 23"/>
                <a:gd name="T1" fmla="*/ 10 h 23"/>
                <a:gd name="T2" fmla="*/ 5 w 23"/>
                <a:gd name="T3" fmla="*/ 6 h 23"/>
                <a:gd name="T4" fmla="*/ 10 w 23"/>
                <a:gd name="T5" fmla="*/ 3 h 23"/>
                <a:gd name="T6" fmla="*/ 21 w 23"/>
                <a:gd name="T7" fmla="*/ 0 h 23"/>
                <a:gd name="T8" fmla="*/ 22 w 23"/>
                <a:gd name="T9" fmla="*/ 0 h 23"/>
                <a:gd name="T10" fmla="*/ 22 w 23"/>
                <a:gd name="T11" fmla="*/ 1 h 23"/>
                <a:gd name="T12" fmla="*/ 21 w 23"/>
                <a:gd name="T13" fmla="*/ 14 h 23"/>
                <a:gd name="T14" fmla="*/ 17 w 23"/>
                <a:gd name="T15" fmla="*/ 19 h 23"/>
                <a:gd name="T16" fmla="*/ 11 w 23"/>
                <a:gd name="T17" fmla="*/ 23 h 23"/>
                <a:gd name="T18" fmla="*/ 10 w 23"/>
                <a:gd name="T19" fmla="*/ 23 h 23"/>
                <a:gd name="T20" fmla="*/ 10 w 23"/>
                <a:gd name="T21" fmla="*/ 21 h 23"/>
                <a:gd name="T22" fmla="*/ 10 w 23"/>
                <a:gd name="T23" fmla="*/ 21 h 23"/>
                <a:gd name="T24" fmla="*/ 10 w 23"/>
                <a:gd name="T25" fmla="*/ 21 h 23"/>
                <a:gd name="T26" fmla="*/ 19 w 23"/>
                <a:gd name="T27" fmla="*/ 13 h 23"/>
                <a:gd name="T28" fmla="*/ 20 w 23"/>
                <a:gd name="T29" fmla="*/ 2 h 23"/>
                <a:gd name="T30" fmla="*/ 21 w 23"/>
                <a:gd name="T31" fmla="*/ 3 h 23"/>
                <a:gd name="T32" fmla="*/ 11 w 23"/>
                <a:gd name="T33" fmla="*/ 5 h 23"/>
                <a:gd name="T34" fmla="*/ 6 w 23"/>
                <a:gd name="T35" fmla="*/ 8 h 23"/>
                <a:gd name="T36" fmla="*/ 3 w 23"/>
                <a:gd name="T37" fmla="*/ 12 h 23"/>
                <a:gd name="T38" fmla="*/ 3 w 23"/>
                <a:gd name="T39" fmla="*/ 12 h 23"/>
                <a:gd name="T40" fmla="*/ 1 w 23"/>
                <a:gd name="T41" fmla="*/ 12 h 23"/>
                <a:gd name="T42" fmla="*/ 1 w 23"/>
                <a:gd name="T43" fmla="*/ 1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23">
                  <a:moveTo>
                    <a:pt x="1" y="10"/>
                  </a:moveTo>
                  <a:cubicBezTo>
                    <a:pt x="2" y="9"/>
                    <a:pt x="3" y="7"/>
                    <a:pt x="5" y="6"/>
                  </a:cubicBezTo>
                  <a:cubicBezTo>
                    <a:pt x="6" y="5"/>
                    <a:pt x="8" y="3"/>
                    <a:pt x="10" y="3"/>
                  </a:cubicBezTo>
                  <a:cubicBezTo>
                    <a:pt x="13" y="1"/>
                    <a:pt x="17" y="0"/>
                    <a:pt x="21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3" y="5"/>
                    <a:pt x="23" y="10"/>
                    <a:pt x="21" y="14"/>
                  </a:cubicBezTo>
                  <a:cubicBezTo>
                    <a:pt x="20" y="16"/>
                    <a:pt x="19" y="18"/>
                    <a:pt x="17" y="19"/>
                  </a:cubicBezTo>
                  <a:cubicBezTo>
                    <a:pt x="15" y="21"/>
                    <a:pt x="13" y="22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9" y="22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4" y="19"/>
                    <a:pt x="17" y="17"/>
                    <a:pt x="19" y="13"/>
                  </a:cubicBezTo>
                  <a:cubicBezTo>
                    <a:pt x="20" y="10"/>
                    <a:pt x="20" y="5"/>
                    <a:pt x="20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8" y="3"/>
                    <a:pt x="14" y="3"/>
                    <a:pt x="11" y="5"/>
                  </a:cubicBezTo>
                  <a:cubicBezTo>
                    <a:pt x="9" y="6"/>
                    <a:pt x="8" y="7"/>
                    <a:pt x="6" y="8"/>
                  </a:cubicBezTo>
                  <a:cubicBezTo>
                    <a:pt x="5" y="9"/>
                    <a:pt x="4" y="10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2" y="13"/>
                    <a:pt x="1" y="12"/>
                  </a:cubicBezTo>
                  <a:cubicBezTo>
                    <a:pt x="0" y="12"/>
                    <a:pt x="0" y="11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57"/>
            <p:cNvSpPr/>
            <p:nvPr/>
          </p:nvSpPr>
          <p:spPr bwMode="auto">
            <a:xfrm>
              <a:off x="2634" y="1138"/>
              <a:ext cx="84" cy="33"/>
            </a:xfrm>
            <a:custGeom>
              <a:avLst/>
              <a:gdLst>
                <a:gd name="T0" fmla="*/ 34 w 35"/>
                <a:gd name="T1" fmla="*/ 14 h 14"/>
                <a:gd name="T2" fmla="*/ 33 w 35"/>
                <a:gd name="T3" fmla="*/ 13 h 14"/>
                <a:gd name="T4" fmla="*/ 1 w 35"/>
                <a:gd name="T5" fmla="*/ 2 h 14"/>
                <a:gd name="T6" fmla="*/ 0 w 35"/>
                <a:gd name="T7" fmla="*/ 1 h 14"/>
                <a:gd name="T8" fmla="*/ 1 w 35"/>
                <a:gd name="T9" fmla="*/ 0 h 14"/>
                <a:gd name="T10" fmla="*/ 34 w 35"/>
                <a:gd name="T11" fmla="*/ 12 h 14"/>
                <a:gd name="T12" fmla="*/ 35 w 35"/>
                <a:gd name="T13" fmla="*/ 13 h 14"/>
                <a:gd name="T14" fmla="*/ 34 w 35"/>
                <a:gd name="T1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4">
                  <a:moveTo>
                    <a:pt x="34" y="14"/>
                  </a:moveTo>
                  <a:cubicBezTo>
                    <a:pt x="34" y="14"/>
                    <a:pt x="33" y="14"/>
                    <a:pt x="33" y="13"/>
                  </a:cubicBezTo>
                  <a:cubicBezTo>
                    <a:pt x="19" y="4"/>
                    <a:pt x="1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2" y="0"/>
                    <a:pt x="20" y="2"/>
                    <a:pt x="34" y="12"/>
                  </a:cubicBezTo>
                  <a:cubicBezTo>
                    <a:pt x="35" y="12"/>
                    <a:pt x="35" y="13"/>
                    <a:pt x="35" y="13"/>
                  </a:cubicBezTo>
                  <a:cubicBezTo>
                    <a:pt x="34" y="13"/>
                    <a:pt x="34" y="14"/>
                    <a:pt x="3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58"/>
            <p:cNvSpPr/>
            <p:nvPr/>
          </p:nvSpPr>
          <p:spPr bwMode="auto">
            <a:xfrm>
              <a:off x="2610" y="1181"/>
              <a:ext cx="115" cy="57"/>
            </a:xfrm>
            <a:custGeom>
              <a:avLst/>
              <a:gdLst>
                <a:gd name="T0" fmla="*/ 1 w 48"/>
                <a:gd name="T1" fmla="*/ 22 h 24"/>
                <a:gd name="T2" fmla="*/ 25 w 48"/>
                <a:gd name="T3" fmla="*/ 14 h 24"/>
                <a:gd name="T4" fmla="*/ 47 w 48"/>
                <a:gd name="T5" fmla="*/ 0 h 24"/>
                <a:gd name="T6" fmla="*/ 48 w 48"/>
                <a:gd name="T7" fmla="*/ 0 h 24"/>
                <a:gd name="T8" fmla="*/ 48 w 48"/>
                <a:gd name="T9" fmla="*/ 2 h 24"/>
                <a:gd name="T10" fmla="*/ 26 w 48"/>
                <a:gd name="T11" fmla="*/ 16 h 24"/>
                <a:gd name="T12" fmla="*/ 1 w 48"/>
                <a:gd name="T13" fmla="*/ 24 h 24"/>
                <a:gd name="T14" fmla="*/ 0 w 48"/>
                <a:gd name="T15" fmla="*/ 24 h 24"/>
                <a:gd name="T16" fmla="*/ 1 w 48"/>
                <a:gd name="T17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24">
                  <a:moveTo>
                    <a:pt x="1" y="22"/>
                  </a:moveTo>
                  <a:cubicBezTo>
                    <a:pt x="9" y="20"/>
                    <a:pt x="17" y="18"/>
                    <a:pt x="25" y="14"/>
                  </a:cubicBezTo>
                  <a:cubicBezTo>
                    <a:pt x="33" y="10"/>
                    <a:pt x="40" y="6"/>
                    <a:pt x="47" y="0"/>
                  </a:cubicBezTo>
                  <a:cubicBezTo>
                    <a:pt x="47" y="0"/>
                    <a:pt x="48" y="0"/>
                    <a:pt x="48" y="0"/>
                  </a:cubicBezTo>
                  <a:cubicBezTo>
                    <a:pt x="48" y="0"/>
                    <a:pt x="48" y="1"/>
                    <a:pt x="48" y="2"/>
                  </a:cubicBezTo>
                  <a:cubicBezTo>
                    <a:pt x="41" y="7"/>
                    <a:pt x="34" y="12"/>
                    <a:pt x="26" y="16"/>
                  </a:cubicBezTo>
                  <a:cubicBezTo>
                    <a:pt x="18" y="19"/>
                    <a:pt x="10" y="22"/>
                    <a:pt x="1" y="24"/>
                  </a:cubicBezTo>
                  <a:cubicBezTo>
                    <a:pt x="1" y="24"/>
                    <a:pt x="0" y="24"/>
                    <a:pt x="0" y="24"/>
                  </a:cubicBezTo>
                  <a:cubicBezTo>
                    <a:pt x="0" y="23"/>
                    <a:pt x="0" y="23"/>
                    <a:pt x="1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59"/>
            <p:cNvSpPr/>
            <p:nvPr/>
          </p:nvSpPr>
          <p:spPr bwMode="auto">
            <a:xfrm>
              <a:off x="2744" y="1207"/>
              <a:ext cx="21" cy="102"/>
            </a:xfrm>
            <a:custGeom>
              <a:avLst/>
              <a:gdLst>
                <a:gd name="T0" fmla="*/ 7 w 9"/>
                <a:gd name="T1" fmla="*/ 42 h 43"/>
                <a:gd name="T2" fmla="*/ 2 w 9"/>
                <a:gd name="T3" fmla="*/ 22 h 43"/>
                <a:gd name="T4" fmla="*/ 1 w 9"/>
                <a:gd name="T5" fmla="*/ 1 h 43"/>
                <a:gd name="T6" fmla="*/ 2 w 9"/>
                <a:gd name="T7" fmla="*/ 0 h 43"/>
                <a:gd name="T8" fmla="*/ 3 w 9"/>
                <a:gd name="T9" fmla="*/ 1 h 43"/>
                <a:gd name="T10" fmla="*/ 4 w 9"/>
                <a:gd name="T11" fmla="*/ 21 h 43"/>
                <a:gd name="T12" fmla="*/ 9 w 9"/>
                <a:gd name="T13" fmla="*/ 41 h 43"/>
                <a:gd name="T14" fmla="*/ 9 w 9"/>
                <a:gd name="T15" fmla="*/ 41 h 43"/>
                <a:gd name="T16" fmla="*/ 8 w 9"/>
                <a:gd name="T17" fmla="*/ 42 h 43"/>
                <a:gd name="T18" fmla="*/ 7 w 9"/>
                <a:gd name="T19" fmla="*/ 4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43">
                  <a:moveTo>
                    <a:pt x="7" y="42"/>
                  </a:moveTo>
                  <a:cubicBezTo>
                    <a:pt x="4" y="35"/>
                    <a:pt x="3" y="29"/>
                    <a:pt x="2" y="22"/>
                  </a:cubicBezTo>
                  <a:cubicBezTo>
                    <a:pt x="1" y="15"/>
                    <a:pt x="0" y="8"/>
                    <a:pt x="1" y="1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ubicBezTo>
                    <a:pt x="2" y="8"/>
                    <a:pt x="3" y="15"/>
                    <a:pt x="4" y="21"/>
                  </a:cubicBezTo>
                  <a:cubicBezTo>
                    <a:pt x="5" y="28"/>
                    <a:pt x="6" y="35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2"/>
                    <a:pt x="9" y="42"/>
                    <a:pt x="8" y="42"/>
                  </a:cubicBezTo>
                  <a:cubicBezTo>
                    <a:pt x="8" y="43"/>
                    <a:pt x="7" y="42"/>
                    <a:pt x="7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60"/>
            <p:cNvSpPr/>
            <p:nvPr/>
          </p:nvSpPr>
          <p:spPr bwMode="auto">
            <a:xfrm>
              <a:off x="2763" y="1169"/>
              <a:ext cx="107" cy="19"/>
            </a:xfrm>
            <a:custGeom>
              <a:avLst/>
              <a:gdLst>
                <a:gd name="T0" fmla="*/ 1 w 45"/>
                <a:gd name="T1" fmla="*/ 1 h 8"/>
                <a:gd name="T2" fmla="*/ 23 w 45"/>
                <a:gd name="T3" fmla="*/ 2 h 8"/>
                <a:gd name="T4" fmla="*/ 44 w 45"/>
                <a:gd name="T5" fmla="*/ 7 h 8"/>
                <a:gd name="T6" fmla="*/ 44 w 45"/>
                <a:gd name="T7" fmla="*/ 8 h 8"/>
                <a:gd name="T8" fmla="*/ 44 w 45"/>
                <a:gd name="T9" fmla="*/ 8 h 8"/>
                <a:gd name="T10" fmla="*/ 44 w 45"/>
                <a:gd name="T11" fmla="*/ 8 h 8"/>
                <a:gd name="T12" fmla="*/ 22 w 45"/>
                <a:gd name="T13" fmla="*/ 3 h 8"/>
                <a:gd name="T14" fmla="*/ 1 w 45"/>
                <a:gd name="T15" fmla="*/ 3 h 8"/>
                <a:gd name="T16" fmla="*/ 1 w 45"/>
                <a:gd name="T17" fmla="*/ 3 h 8"/>
                <a:gd name="T18" fmla="*/ 0 w 45"/>
                <a:gd name="T19" fmla="*/ 2 h 8"/>
                <a:gd name="T20" fmla="*/ 1 w 45"/>
                <a:gd name="T21" fmla="*/ 1 h 8"/>
                <a:gd name="T22" fmla="*/ 1 w 45"/>
                <a:gd name="T2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5" h="8">
                  <a:moveTo>
                    <a:pt x="1" y="1"/>
                  </a:moveTo>
                  <a:cubicBezTo>
                    <a:pt x="8" y="0"/>
                    <a:pt x="15" y="1"/>
                    <a:pt x="23" y="2"/>
                  </a:cubicBezTo>
                  <a:cubicBezTo>
                    <a:pt x="30" y="3"/>
                    <a:pt x="37" y="5"/>
                    <a:pt x="44" y="7"/>
                  </a:cubicBezTo>
                  <a:cubicBezTo>
                    <a:pt x="44" y="7"/>
                    <a:pt x="45" y="7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37" y="6"/>
                    <a:pt x="30" y="4"/>
                    <a:pt x="22" y="3"/>
                  </a:cubicBezTo>
                  <a:cubicBezTo>
                    <a:pt x="15" y="3"/>
                    <a:pt x="8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3" name="矩形 82"/>
          <p:cNvSpPr/>
          <p:nvPr/>
        </p:nvSpPr>
        <p:spPr bwMode="auto">
          <a:xfrm>
            <a:off x="2786896" y="1708183"/>
            <a:ext cx="3570208" cy="769441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ctr">
              <a:tabLst>
                <a:tab pos="625475" algn="l"/>
              </a:tabLst>
            </a:pPr>
            <a:r>
              <a:rPr lang="zh-CN" altLang="en-US" sz="4400" kern="100">
                <a:solidFill>
                  <a:srgbClr val="DBC0A9"/>
                </a:solidFill>
                <a:latin typeface="+mj-ea"/>
                <a:ea typeface="+mj-ea"/>
                <a:cs typeface="Times New Roman" panose="02020603050405020304" pitchFamily="18" charset="0"/>
              </a:rPr>
              <a:t>市场数据分析</a:t>
            </a:r>
            <a:endParaRPr lang="zh-CN" altLang="en-US" sz="4400" kern="100">
              <a:solidFill>
                <a:srgbClr val="DBC0A9"/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2752530" y="2547581"/>
            <a:ext cx="3638939" cy="30777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di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细黑"/>
                <a:ea typeface="微软雅黑 Light"/>
                <a:cs typeface="+mn-cs"/>
              </a:rPr>
              <a:t>复古文艺小清新年终总结汇报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华文细黑"/>
              <a:ea typeface="微软雅黑 Light"/>
              <a:cs typeface="+mn-cs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2156097" y="2900886"/>
            <a:ext cx="4831805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 Light"/>
                <a:cs typeface="+mn-cs"/>
              </a:rPr>
              <a:t>Lorem ipsum dolor sit amet, consectetur adipiscing elit. Donec luctus nibh sit amet sem vulputate venenatis bibendum orci pulvinar.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 Light" panose="020F0302020204030204"/>
              <a:ea typeface="微软雅黑 Light"/>
              <a:cs typeface="+mn-cs"/>
            </a:endParaRPr>
          </a:p>
        </p:txBody>
      </p:sp>
      <p:sp>
        <p:nvSpPr>
          <p:cNvPr id="86" name="矩形: 圆角 85"/>
          <p:cNvSpPr/>
          <p:nvPr/>
        </p:nvSpPr>
        <p:spPr>
          <a:xfrm>
            <a:off x="3897442" y="3694496"/>
            <a:ext cx="1349115" cy="262328"/>
          </a:xfrm>
          <a:prstGeom prst="roundRect">
            <a:avLst>
              <a:gd name="adj" fmla="val 50000"/>
            </a:avLst>
          </a:prstGeom>
          <a:solidFill>
            <a:srgbClr val="FFC5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050">
                <a:solidFill>
                  <a:schemeClr val="bg1"/>
                </a:solidFill>
                <a:latin typeface="汉仪大宋简"/>
                <a:ea typeface="汉仪大宋简"/>
              </a:rPr>
              <a:t>第二单元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汉仪大宋简"/>
              <a:ea typeface="汉仪大宋简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55937" y="1777041"/>
            <a:ext cx="2794960" cy="1837427"/>
            <a:chOff x="1078301" y="1777041"/>
            <a:chExt cx="2794960" cy="1837427"/>
          </a:xfrm>
        </p:grpSpPr>
        <p:cxnSp>
          <p:nvCxnSpPr>
            <p:cNvPr id="5" name="直接箭头连接符 4"/>
            <p:cNvCxnSpPr/>
            <p:nvPr/>
          </p:nvCxnSpPr>
          <p:spPr>
            <a:xfrm flipH="1">
              <a:off x="1078301" y="1777041"/>
              <a:ext cx="2794960" cy="0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/>
            <p:cNvCxnSpPr/>
            <p:nvPr/>
          </p:nvCxnSpPr>
          <p:spPr>
            <a:xfrm flipH="1">
              <a:off x="1078301" y="3614468"/>
              <a:ext cx="2794960" cy="0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 flipH="1">
            <a:off x="4994694" y="1777041"/>
            <a:ext cx="2794960" cy="1837427"/>
            <a:chOff x="1078301" y="1777041"/>
            <a:chExt cx="2794960" cy="1837427"/>
          </a:xfrm>
        </p:grpSpPr>
        <p:cxnSp>
          <p:nvCxnSpPr>
            <p:cNvPr id="25" name="直接箭头连接符 24"/>
            <p:cNvCxnSpPr/>
            <p:nvPr/>
          </p:nvCxnSpPr>
          <p:spPr>
            <a:xfrm flipH="1">
              <a:off x="1078301" y="1777041"/>
              <a:ext cx="2794960" cy="0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箭头连接符 25"/>
            <p:cNvCxnSpPr/>
            <p:nvPr/>
          </p:nvCxnSpPr>
          <p:spPr>
            <a:xfrm flipH="1">
              <a:off x="1078301" y="3614468"/>
              <a:ext cx="2794960" cy="0"/>
            </a:xfrm>
            <a:prstGeom prst="straightConnector1">
              <a:avLst/>
            </a:prstGeom>
            <a:ln>
              <a:solidFill>
                <a:schemeClr val="accent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6"/>
          <p:cNvSpPr txBox="1">
            <a:spLocks noChangeArrowheads="1"/>
          </p:cNvSpPr>
          <p:nvPr/>
        </p:nvSpPr>
        <p:spPr bwMode="auto">
          <a:xfrm>
            <a:off x="3556337" y="245457"/>
            <a:ext cx="2031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汉仪大宋简"/>
                <a:ea typeface="汉仪大宋简"/>
                <a:cs typeface="+mn-cs"/>
              </a:rPr>
              <a:t>市场数据分析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汉仪大宋简"/>
              <a:ea typeface="汉仪大宋简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93768" y="707381"/>
            <a:ext cx="1356462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900" b="1" i="1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方正兰亭黑_GBK"/>
                <a:cs typeface="+mn-cs"/>
              </a:rPr>
              <a:t>Market data analysis</a:t>
            </a:r>
            <a:endParaRPr kumimoji="0" lang="en-US" altLang="zh-CN" sz="900" b="1" i="1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ea typeface="方正兰亭黑_GBK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473036" y="1031008"/>
            <a:ext cx="197928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图表 28"/>
          <p:cNvGraphicFramePr/>
          <p:nvPr/>
        </p:nvGraphicFramePr>
        <p:xfrm>
          <a:off x="2215243" y="1453243"/>
          <a:ext cx="4713513" cy="31423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3" name="矩形 32" descr="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"/>
          <p:cNvSpPr/>
          <p:nvPr/>
        </p:nvSpPr>
        <p:spPr>
          <a:xfrm>
            <a:off x="1445940" y="1402299"/>
            <a:ext cx="144097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细黑"/>
                <a:ea typeface="汉仪大宋简"/>
                <a:cs typeface="+mn-cs"/>
                <a:sym typeface="+mn-lt"/>
              </a:rPr>
              <a:t>市场数据分析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华文细黑"/>
              <a:ea typeface="汉仪大宋简"/>
              <a:cs typeface="+mn-cs"/>
              <a:sym typeface="+mn-lt"/>
            </a:endParaRPr>
          </a:p>
        </p:txBody>
      </p:sp>
      <p:sp>
        <p:nvSpPr>
          <p:cNvPr id="34" name="矩形 33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537251" y="1740853"/>
            <a:ext cx="2349668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43" name="矩形 42" descr="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"/>
          <p:cNvSpPr/>
          <p:nvPr/>
        </p:nvSpPr>
        <p:spPr>
          <a:xfrm>
            <a:off x="1445940" y="3260272"/>
            <a:ext cx="144097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细黑"/>
                <a:ea typeface="汉仪大宋简"/>
                <a:cs typeface="+mn-cs"/>
                <a:sym typeface="+mn-lt"/>
              </a:rPr>
              <a:t>市场数据分析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华文细黑"/>
              <a:ea typeface="汉仪大宋简"/>
              <a:cs typeface="+mn-cs"/>
              <a:sym typeface="+mn-lt"/>
            </a:endParaRPr>
          </a:p>
        </p:txBody>
      </p:sp>
      <p:sp>
        <p:nvSpPr>
          <p:cNvPr id="44" name="矩形 43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537251" y="3598826"/>
            <a:ext cx="2349668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46" name="矩形 45" descr="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"/>
          <p:cNvSpPr/>
          <p:nvPr/>
        </p:nvSpPr>
        <p:spPr>
          <a:xfrm>
            <a:off x="6252251" y="1402299"/>
            <a:ext cx="144097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细黑"/>
                <a:ea typeface="汉仪大宋简"/>
                <a:cs typeface="+mn-cs"/>
                <a:sym typeface="+mn-lt"/>
              </a:rPr>
              <a:t>市场数据分析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华文细黑"/>
              <a:ea typeface="汉仪大宋简"/>
              <a:cs typeface="+mn-cs"/>
              <a:sym typeface="+mn-lt"/>
            </a:endParaRPr>
          </a:p>
        </p:txBody>
      </p:sp>
      <p:sp>
        <p:nvSpPr>
          <p:cNvPr id="47" name="矩形 46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6252251" y="1740853"/>
            <a:ext cx="2349668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sp>
        <p:nvSpPr>
          <p:cNvPr id="48" name="矩形 47" descr="e7d195523061f1c09e9d68d7cf438b91ef959ecb14fc25d26BBA7F7DBC18E55DFF4014AF651F0BF2569D4B6C1DA7F1A4683A481403BD872FC687266AD13265C1DE7C373772FD8728ABDD69ADD03BFF5BE2862BC891DBB79EC884C45A5F465464F4471A44E2E9B6024498CDCB4F20168DAB66C7FAB51F4DF2191988BC51E8947C5543912A7B2AB33F8B6FFDD33C59E19B"/>
          <p:cNvSpPr/>
          <p:nvPr/>
        </p:nvSpPr>
        <p:spPr>
          <a:xfrm>
            <a:off x="6252251" y="3260272"/>
            <a:ext cx="144097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细黑"/>
                <a:ea typeface="汉仪大宋简"/>
                <a:cs typeface="+mn-cs"/>
                <a:sym typeface="+mn-lt"/>
              </a:rPr>
              <a:t>市场数据分析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华文细黑"/>
              <a:ea typeface="汉仪大宋简"/>
              <a:cs typeface="+mn-cs"/>
              <a:sym typeface="+mn-lt"/>
            </a:endParaRPr>
          </a:p>
        </p:txBody>
      </p:sp>
      <p:sp>
        <p:nvSpPr>
          <p:cNvPr id="49" name="矩形 48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6252251" y="3598826"/>
            <a:ext cx="2349668" cy="794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5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Calibri Light" panose="020F0302020204030204"/>
                <a:ea typeface="微软雅黑" panose="020B0503020204020204" charset="-122"/>
                <a:cs typeface="Arial" panose="020B0604020202020204" pitchFamily="34" charset="0"/>
                <a:sym typeface="Calibri" panose="020F0502020204030204" pitchFamily="34" charset="0"/>
              </a:rPr>
              <a:t>Lorem ipsum dolor sit amet, consectetuer adipiscing elit. Aenean commodo ligula eget dolor. </a:t>
            </a:r>
            <a:endParaRPr kumimoji="0" lang="en-US" altLang="zh-CN" sz="105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Calibri Light" panose="020F0302020204030204"/>
              <a:ea typeface="微软雅黑" panose="020B0503020204020204" charset="-122"/>
              <a:cs typeface="Arial" panose="020B0604020202020204" pitchFamily="34" charset="0"/>
              <a:sym typeface="Calibri" panose="020F0502020204030204" pitchFamily="34" charset="0"/>
            </a:endParaRPr>
          </a:p>
        </p:txBody>
      </p:sp>
      <p:grpSp>
        <p:nvGrpSpPr>
          <p:cNvPr id="50" name="Group 4"/>
          <p:cNvGrpSpPr>
            <a:grpSpLocks noChangeAspect="1"/>
          </p:cNvGrpSpPr>
          <p:nvPr/>
        </p:nvGrpSpPr>
        <p:grpSpPr bwMode="auto">
          <a:xfrm>
            <a:off x="4201339" y="2514642"/>
            <a:ext cx="741321" cy="741321"/>
            <a:chOff x="1927" y="667"/>
            <a:chExt cx="1904" cy="1904"/>
          </a:xfrm>
          <a:solidFill>
            <a:schemeClr val="accent1"/>
          </a:solidFill>
        </p:grpSpPr>
        <p:sp>
          <p:nvSpPr>
            <p:cNvPr id="51" name="Freeform 5"/>
            <p:cNvSpPr>
              <a:spLocks noEditPoints="1"/>
            </p:cNvSpPr>
            <p:nvPr/>
          </p:nvSpPr>
          <p:spPr bwMode="auto">
            <a:xfrm>
              <a:off x="1927" y="667"/>
              <a:ext cx="1904" cy="1904"/>
            </a:xfrm>
            <a:custGeom>
              <a:avLst/>
              <a:gdLst>
                <a:gd name="T0" fmla="*/ 143 w 800"/>
                <a:gd name="T1" fmla="*/ 77 h 800"/>
                <a:gd name="T2" fmla="*/ 657 w 800"/>
                <a:gd name="T3" fmla="*/ 77 h 800"/>
                <a:gd name="T4" fmla="*/ 722 w 800"/>
                <a:gd name="T5" fmla="*/ 142 h 800"/>
                <a:gd name="T6" fmla="*/ 722 w 800"/>
                <a:gd name="T7" fmla="*/ 525 h 800"/>
                <a:gd name="T8" fmla="*/ 657 w 800"/>
                <a:gd name="T9" fmla="*/ 590 h 800"/>
                <a:gd name="T10" fmla="*/ 143 w 800"/>
                <a:gd name="T11" fmla="*/ 590 h 800"/>
                <a:gd name="T12" fmla="*/ 78 w 800"/>
                <a:gd name="T13" fmla="*/ 525 h 800"/>
                <a:gd name="T14" fmla="*/ 78 w 800"/>
                <a:gd name="T15" fmla="*/ 525 h 800"/>
                <a:gd name="T16" fmla="*/ 78 w 800"/>
                <a:gd name="T17" fmla="*/ 142 h 800"/>
                <a:gd name="T18" fmla="*/ 143 w 800"/>
                <a:gd name="T19" fmla="*/ 77 h 800"/>
                <a:gd name="T20" fmla="*/ 143 w 800"/>
                <a:gd name="T21" fmla="*/ 0 h 800"/>
                <a:gd name="T22" fmla="*/ 0 w 800"/>
                <a:gd name="T23" fmla="*/ 142 h 800"/>
                <a:gd name="T24" fmla="*/ 0 w 800"/>
                <a:gd name="T25" fmla="*/ 142 h 800"/>
                <a:gd name="T26" fmla="*/ 0 w 800"/>
                <a:gd name="T27" fmla="*/ 525 h 800"/>
                <a:gd name="T28" fmla="*/ 143 w 800"/>
                <a:gd name="T29" fmla="*/ 667 h 800"/>
                <a:gd name="T30" fmla="*/ 143 w 800"/>
                <a:gd name="T31" fmla="*/ 667 h 800"/>
                <a:gd name="T32" fmla="*/ 657 w 800"/>
                <a:gd name="T33" fmla="*/ 667 h 800"/>
                <a:gd name="T34" fmla="*/ 800 w 800"/>
                <a:gd name="T35" fmla="*/ 525 h 800"/>
                <a:gd name="T36" fmla="*/ 800 w 800"/>
                <a:gd name="T37" fmla="*/ 525 h 800"/>
                <a:gd name="T38" fmla="*/ 800 w 800"/>
                <a:gd name="T39" fmla="*/ 142 h 800"/>
                <a:gd name="T40" fmla="*/ 657 w 800"/>
                <a:gd name="T41" fmla="*/ 0 h 800"/>
                <a:gd name="T42" fmla="*/ 657 w 800"/>
                <a:gd name="T43" fmla="*/ 0 h 800"/>
                <a:gd name="T44" fmla="*/ 143 w 800"/>
                <a:gd name="T45" fmla="*/ 0 h 800"/>
                <a:gd name="T46" fmla="*/ 700 w 800"/>
                <a:gd name="T47" fmla="*/ 760 h 800"/>
                <a:gd name="T48" fmla="*/ 660 w 800"/>
                <a:gd name="T49" fmla="*/ 799 h 800"/>
                <a:gd name="T50" fmla="*/ 140 w 800"/>
                <a:gd name="T51" fmla="*/ 800 h 800"/>
                <a:gd name="T52" fmla="*/ 100 w 800"/>
                <a:gd name="T53" fmla="*/ 760 h 800"/>
                <a:gd name="T54" fmla="*/ 140 w 800"/>
                <a:gd name="T55" fmla="*/ 721 h 800"/>
                <a:gd name="T56" fmla="*/ 660 w 800"/>
                <a:gd name="T57" fmla="*/ 720 h 800"/>
                <a:gd name="T58" fmla="*/ 700 w 800"/>
                <a:gd name="T59" fmla="*/ 759 h 800"/>
                <a:gd name="T60" fmla="*/ 700 w 800"/>
                <a:gd name="T61" fmla="*/ 760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00" h="800">
                  <a:moveTo>
                    <a:pt x="143" y="77"/>
                  </a:moveTo>
                  <a:cubicBezTo>
                    <a:pt x="657" y="77"/>
                    <a:pt x="657" y="77"/>
                    <a:pt x="657" y="77"/>
                  </a:cubicBezTo>
                  <a:cubicBezTo>
                    <a:pt x="693" y="77"/>
                    <a:pt x="722" y="106"/>
                    <a:pt x="722" y="142"/>
                  </a:cubicBezTo>
                  <a:cubicBezTo>
                    <a:pt x="722" y="525"/>
                    <a:pt x="722" y="525"/>
                    <a:pt x="722" y="525"/>
                  </a:cubicBezTo>
                  <a:cubicBezTo>
                    <a:pt x="722" y="561"/>
                    <a:pt x="693" y="590"/>
                    <a:pt x="657" y="590"/>
                  </a:cubicBezTo>
                  <a:cubicBezTo>
                    <a:pt x="143" y="590"/>
                    <a:pt x="143" y="590"/>
                    <a:pt x="143" y="590"/>
                  </a:cubicBezTo>
                  <a:cubicBezTo>
                    <a:pt x="107" y="590"/>
                    <a:pt x="78" y="561"/>
                    <a:pt x="78" y="525"/>
                  </a:cubicBezTo>
                  <a:cubicBezTo>
                    <a:pt x="78" y="525"/>
                    <a:pt x="78" y="525"/>
                    <a:pt x="78" y="525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06"/>
                    <a:pt x="107" y="77"/>
                    <a:pt x="143" y="77"/>
                  </a:cubicBezTo>
                  <a:close/>
                  <a:moveTo>
                    <a:pt x="143" y="0"/>
                  </a:moveTo>
                  <a:cubicBezTo>
                    <a:pt x="64" y="0"/>
                    <a:pt x="0" y="63"/>
                    <a:pt x="0" y="142"/>
                  </a:cubicBezTo>
                  <a:cubicBezTo>
                    <a:pt x="0" y="142"/>
                    <a:pt x="0" y="142"/>
                    <a:pt x="0" y="142"/>
                  </a:cubicBezTo>
                  <a:cubicBezTo>
                    <a:pt x="0" y="525"/>
                    <a:pt x="0" y="525"/>
                    <a:pt x="0" y="525"/>
                  </a:cubicBezTo>
                  <a:cubicBezTo>
                    <a:pt x="0" y="604"/>
                    <a:pt x="64" y="667"/>
                    <a:pt x="143" y="667"/>
                  </a:cubicBezTo>
                  <a:cubicBezTo>
                    <a:pt x="143" y="667"/>
                    <a:pt x="143" y="667"/>
                    <a:pt x="143" y="667"/>
                  </a:cubicBezTo>
                  <a:cubicBezTo>
                    <a:pt x="657" y="667"/>
                    <a:pt x="657" y="667"/>
                    <a:pt x="657" y="667"/>
                  </a:cubicBezTo>
                  <a:cubicBezTo>
                    <a:pt x="736" y="667"/>
                    <a:pt x="800" y="604"/>
                    <a:pt x="800" y="525"/>
                  </a:cubicBezTo>
                  <a:cubicBezTo>
                    <a:pt x="800" y="525"/>
                    <a:pt x="800" y="525"/>
                    <a:pt x="800" y="525"/>
                  </a:cubicBezTo>
                  <a:cubicBezTo>
                    <a:pt x="800" y="142"/>
                    <a:pt x="800" y="142"/>
                    <a:pt x="800" y="142"/>
                  </a:cubicBezTo>
                  <a:cubicBezTo>
                    <a:pt x="800" y="63"/>
                    <a:pt x="736" y="0"/>
                    <a:pt x="657" y="0"/>
                  </a:cubicBezTo>
                  <a:cubicBezTo>
                    <a:pt x="657" y="0"/>
                    <a:pt x="657" y="0"/>
                    <a:pt x="657" y="0"/>
                  </a:cubicBezTo>
                  <a:lnTo>
                    <a:pt x="143" y="0"/>
                  </a:lnTo>
                  <a:close/>
                  <a:moveTo>
                    <a:pt x="700" y="760"/>
                  </a:moveTo>
                  <a:cubicBezTo>
                    <a:pt x="700" y="781"/>
                    <a:pt x="682" y="799"/>
                    <a:pt x="660" y="799"/>
                  </a:cubicBezTo>
                  <a:cubicBezTo>
                    <a:pt x="140" y="800"/>
                    <a:pt x="140" y="800"/>
                    <a:pt x="140" y="800"/>
                  </a:cubicBezTo>
                  <a:cubicBezTo>
                    <a:pt x="118" y="800"/>
                    <a:pt x="100" y="782"/>
                    <a:pt x="100" y="760"/>
                  </a:cubicBezTo>
                  <a:cubicBezTo>
                    <a:pt x="100" y="739"/>
                    <a:pt x="118" y="721"/>
                    <a:pt x="140" y="721"/>
                  </a:cubicBezTo>
                  <a:cubicBezTo>
                    <a:pt x="660" y="720"/>
                    <a:pt x="660" y="720"/>
                    <a:pt x="660" y="720"/>
                  </a:cubicBezTo>
                  <a:cubicBezTo>
                    <a:pt x="682" y="720"/>
                    <a:pt x="700" y="738"/>
                    <a:pt x="700" y="759"/>
                  </a:cubicBezTo>
                  <a:cubicBezTo>
                    <a:pt x="700" y="760"/>
                    <a:pt x="700" y="760"/>
                    <a:pt x="700" y="7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6"/>
            <p:cNvSpPr/>
            <p:nvPr/>
          </p:nvSpPr>
          <p:spPr bwMode="auto">
            <a:xfrm>
              <a:off x="2284" y="1143"/>
              <a:ext cx="1161" cy="654"/>
            </a:xfrm>
            <a:custGeom>
              <a:avLst/>
              <a:gdLst>
                <a:gd name="T0" fmla="*/ 1002 w 1161"/>
                <a:gd name="T1" fmla="*/ 0 h 654"/>
                <a:gd name="T2" fmla="*/ 1161 w 1161"/>
                <a:gd name="T3" fmla="*/ 176 h 654"/>
                <a:gd name="T4" fmla="*/ 630 w 1161"/>
                <a:gd name="T5" fmla="*/ 654 h 654"/>
                <a:gd name="T6" fmla="*/ 521 w 1161"/>
                <a:gd name="T7" fmla="*/ 533 h 654"/>
                <a:gd name="T8" fmla="*/ 390 w 1161"/>
                <a:gd name="T9" fmla="*/ 395 h 654"/>
                <a:gd name="T10" fmla="*/ 159 w 1161"/>
                <a:gd name="T11" fmla="*/ 597 h 654"/>
                <a:gd name="T12" fmla="*/ 0 w 1161"/>
                <a:gd name="T13" fmla="*/ 421 h 654"/>
                <a:gd name="T14" fmla="*/ 412 w 1161"/>
                <a:gd name="T15" fmla="*/ 62 h 654"/>
                <a:gd name="T16" fmla="*/ 564 w 1161"/>
                <a:gd name="T17" fmla="*/ 228 h 654"/>
                <a:gd name="T18" fmla="*/ 647 w 1161"/>
                <a:gd name="T19" fmla="*/ 319 h 654"/>
                <a:gd name="T20" fmla="*/ 1002 w 1161"/>
                <a:gd name="T21" fmla="*/ 0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61" h="654">
                  <a:moveTo>
                    <a:pt x="1002" y="0"/>
                  </a:moveTo>
                  <a:lnTo>
                    <a:pt x="1161" y="176"/>
                  </a:lnTo>
                  <a:lnTo>
                    <a:pt x="630" y="654"/>
                  </a:lnTo>
                  <a:lnTo>
                    <a:pt x="521" y="533"/>
                  </a:lnTo>
                  <a:lnTo>
                    <a:pt x="390" y="395"/>
                  </a:lnTo>
                  <a:lnTo>
                    <a:pt x="159" y="597"/>
                  </a:lnTo>
                  <a:lnTo>
                    <a:pt x="0" y="421"/>
                  </a:lnTo>
                  <a:lnTo>
                    <a:pt x="412" y="62"/>
                  </a:lnTo>
                  <a:lnTo>
                    <a:pt x="564" y="228"/>
                  </a:lnTo>
                  <a:lnTo>
                    <a:pt x="647" y="319"/>
                  </a:lnTo>
                  <a:lnTo>
                    <a:pt x="1002" y="0"/>
                  </a:lnTo>
                  <a:close/>
                </a:path>
              </a:pathLst>
            </a:custGeom>
            <a:solidFill>
              <a:srgbClr val="FFC5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1_Office 主题​​">
  <a:themeElements>
    <a:clrScheme name="11暖色调调">
      <a:dk1>
        <a:sysClr val="windowText" lastClr="000000"/>
      </a:dk1>
      <a:lt1>
        <a:sysClr val="window" lastClr="FFFFFF"/>
      </a:lt1>
      <a:dk2>
        <a:srgbClr val="EEF2F5"/>
      </a:dk2>
      <a:lt2>
        <a:srgbClr val="E7E6E6"/>
      </a:lt2>
      <a:accent1>
        <a:srgbClr val="767682"/>
      </a:accent1>
      <a:accent2>
        <a:srgbClr val="9990A1"/>
      </a:accent2>
      <a:accent3>
        <a:srgbClr val="D8AEAF"/>
      </a:accent3>
      <a:accent4>
        <a:srgbClr val="FBDBC4"/>
      </a:accent4>
      <a:accent5>
        <a:srgbClr val="F2EBE5"/>
      </a:accent5>
      <a:accent6>
        <a:srgbClr val="70AD47"/>
      </a:accent6>
      <a:hlink>
        <a:srgbClr val="000000"/>
      </a:hlink>
      <a:folHlink>
        <a:srgbClr val="954F72"/>
      </a:folHlink>
    </a:clrScheme>
    <a:fontScheme name="标准6">
      <a:majorFont>
        <a:latin typeface="Butler"/>
        <a:ea typeface="汉仪大宋简"/>
        <a:cs typeface=""/>
      </a:majorFont>
      <a:minorFont>
        <a:latin typeface="Century Gothic"/>
        <a:ea typeface="微软雅黑 Light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5367</Words>
  <Application>WPS 演示</Application>
  <PresentationFormat>全屏显示(16:9)</PresentationFormat>
  <Paragraphs>286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43" baseType="lpstr">
      <vt:lpstr>Arial</vt:lpstr>
      <vt:lpstr>宋体</vt:lpstr>
      <vt:lpstr>Wingdings</vt:lpstr>
      <vt:lpstr>Times New Roman</vt:lpstr>
      <vt:lpstr>华文细黑</vt:lpstr>
      <vt:lpstr>微软雅黑</vt:lpstr>
      <vt:lpstr>微软雅黑 Light</vt:lpstr>
      <vt:lpstr>Calibri Light</vt:lpstr>
      <vt:lpstr>汉仪大宋简</vt:lpstr>
      <vt:lpstr>方正兰亭黑_GBK</vt:lpstr>
      <vt:lpstr>黑体</vt:lpstr>
      <vt:lpstr>Gill Sans</vt:lpstr>
      <vt:lpstr>Calibri Light</vt:lpstr>
      <vt:lpstr>方正宋刻本秀楷简体</vt:lpstr>
      <vt:lpstr>Calibri</vt:lpstr>
      <vt:lpstr>Calibri</vt:lpstr>
      <vt:lpstr>思源黑体 Medium</vt:lpstr>
      <vt:lpstr>Century Gothic</vt:lpstr>
      <vt:lpstr>Arial Unicode MS</vt:lpstr>
      <vt:lpstr>Butler</vt:lpstr>
      <vt:lpstr>★日文毛笔</vt:lpstr>
      <vt:lpstr>等线</vt:lpstr>
      <vt:lpstr>Impact</vt:lpstr>
      <vt:lpstr>Microsoft YaHei UI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哒哒 熊猫</dc:creator>
  <cp:lastModifiedBy>铭</cp:lastModifiedBy>
  <cp:revision>380</cp:revision>
  <dcterms:created xsi:type="dcterms:W3CDTF">2020-07-06T01:29:00Z</dcterms:created>
  <dcterms:modified xsi:type="dcterms:W3CDTF">2022-01-17T03:04:22Z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v1.0_mb_jMbosk4xMzH0+XaGVinZmg==</vt:lpwstr>
  </property>
  <property fmtid="{D5CDD505-2E9C-101B-9397-08002B2CF9AE}" pid="4" name="ICV">
    <vt:lpwstr>CF71E6D532E343C0B78F3F8F9431111C</vt:lpwstr>
  </property>
</Properties>
</file>