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83" r:id="rId4"/>
    <p:sldId id="257" r:id="rId6"/>
    <p:sldId id="261" r:id="rId7"/>
    <p:sldId id="258" r:id="rId8"/>
    <p:sldId id="259"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4789C"/>
    <a:srgbClr val="E1568E"/>
    <a:srgbClr val="2DAD01"/>
    <a:srgbClr val="7A5B7F"/>
    <a:srgbClr val="FF9900"/>
    <a:srgbClr val="D5CAD8"/>
    <a:srgbClr val="DBD0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7" d="100"/>
          <a:sy n="47" d="100"/>
        </p:scale>
        <p:origin x="-90" y="-270"/>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3" Type="http://schemas.openxmlformats.org/officeDocument/2006/relationships/tags" Target="tags/tag5.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ea typeface="印品黑体" panose="00000500000000000000"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ea typeface="印品黑体" panose="00000500000000000000" pitchFamily="2" charset="-122"/>
              </a:defRPr>
            </a:lvl1pPr>
          </a:lstStyle>
          <a:p>
            <a:fld id="{81260BC7-8B1F-4504-8E62-32512960F1E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ea typeface="印品黑体" panose="00000500000000000000"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ea typeface="印品黑体" panose="00000500000000000000" pitchFamily="2" charset="-122"/>
              </a:defRPr>
            </a:lvl1pPr>
          </a:lstStyle>
          <a:p>
            <a:fld id="{96CF2CA7-B985-4B32-B121-590A7578E1D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1pPr>
    <a:lvl2pPr marL="4572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2pPr>
    <a:lvl3pPr marL="9144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3pPr>
    <a:lvl4pPr marL="13716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4pPr>
    <a:lvl5pPr marL="18288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DDE261-FA08-4FF1-86F1-5D0DA6F5F48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02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102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9F73B8E4-7711-4245-A930-FC36A44B4B6A}" type="slidenum">
              <a:rPr lang="zh-CN" altLang="en-US">
                <a:latin typeface="印品黑体" panose="00000500000000000000" pitchFamily="2" charset="-122"/>
                <a:ea typeface="印品黑体" panose="00000500000000000000" pitchFamily="2" charset="-122"/>
              </a:rPr>
            </a:fld>
            <a:endParaRPr lang="zh-CN" altLang="en-US">
              <a:latin typeface="印品黑体" panose="00000500000000000000" pitchFamily="2" charset="-122"/>
              <a:ea typeface="印品黑体" panose="00000500000000000000"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B5D3D7-CC87-4950-8197-26F7E3C63EE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B5D3D7-CC87-4950-8197-26F7E3C63EE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B5D3D7-CC87-4950-8197-26F7E3C63EE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AB5D3D7-CC87-4950-8197-26F7E3C63EEF}" type="slidenum">
              <a:rPr kumimoji="0" lang="zh-CN" altLang="en-US" sz="1200" b="0" i="0" u="none" strike="noStrike" kern="1200" cap="none" spc="0" normalizeH="0" baseline="0" noProof="0" smtClean="0">
                <a:ln>
                  <a:noFill/>
                </a:ln>
                <a:solidFill>
                  <a:prstClr val="black"/>
                </a:solidFill>
                <a:effectLst/>
                <a:uLnTx/>
                <a:uFillTx/>
                <a:cs typeface="+mn-cs"/>
              </a:rPr>
            </a:fld>
            <a:endParaRPr kumimoji="0" lang="zh-CN" altLang="en-US" sz="1200" b="0" i="0" u="none" strike="noStrike" kern="1200" cap="none" spc="0" normalizeH="0" baseline="0" noProof="0">
              <a:ln>
                <a:noFill/>
              </a:ln>
              <a:solidFill>
                <a:prstClr val="black"/>
              </a:solidFill>
              <a:effectLst/>
              <a:uLnTx/>
              <a:uFillTx/>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cs typeface="+mn-cs"/>
              </a:rPr>
            </a:fld>
            <a:endParaRPr kumimoji="0" lang="zh-CN" altLang="en-US" sz="1200" b="0" i="0" u="none" strike="noStrike" kern="1200" cap="none" spc="0" normalizeH="0" baseline="0" noProof="0">
              <a:ln>
                <a:noFill/>
              </a:ln>
              <a:solidFill>
                <a:prstClr val="black"/>
              </a:solidFill>
              <a:effectLst/>
              <a:uLnTx/>
              <a:uFillTx/>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cs typeface="+mn-cs"/>
              </a:rPr>
            </a:fld>
            <a:endParaRPr kumimoji="0" lang="zh-CN" altLang="en-US" sz="1200" b="0" i="0" u="none" strike="noStrike" kern="1200" cap="none" spc="0" normalizeH="0" baseline="0" noProof="0">
              <a:ln>
                <a:noFill/>
              </a:ln>
              <a:solidFill>
                <a:prstClr val="black"/>
              </a:solidFill>
              <a:effectLst/>
              <a:uLnTx/>
              <a:uFillTx/>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26B02EC-97C0-4E19-AA45-E904FCC1D11E}" type="slidenum">
              <a:rPr kumimoji="0" lang="en-GB" sz="1200" b="0" i="0" u="none" strike="noStrike" kern="1200" cap="none" spc="0" normalizeH="0" baseline="0" noProof="0" smtClean="0">
                <a:ln>
                  <a:noFill/>
                </a:ln>
                <a:solidFill>
                  <a:prstClr val="black"/>
                </a:solidFill>
                <a:effectLst/>
                <a:uLnTx/>
                <a:uFillTx/>
                <a:ea typeface="+mn-ea"/>
                <a:cs typeface="+mn-cs"/>
              </a:rPr>
            </a:fld>
            <a:endParaRPr kumimoji="0" lang="en-GB" sz="1200" b="0" i="0" u="none" strike="noStrike" kern="1200" cap="none" spc="0" normalizeH="0" baseline="0" noProof="0">
              <a:ln>
                <a:noFill/>
              </a:ln>
              <a:solidFill>
                <a:prstClr val="black"/>
              </a:solidFill>
              <a:effectLst/>
              <a:uLnTx/>
              <a:uFillTx/>
              <a:ea typeface="+mn-ea"/>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B1219E7E-A2C2-4196-9306-0BFEA06D430C}"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03BFD535-B0C8-4E26-9AB8-0548817A0438}" type="slidenum">
              <a:rPr lang="zh-CN" altLang="en-US" smtClean="0"/>
            </a:fld>
            <a:endParaRPr lang="zh-CN"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B1219E7E-A2C2-4196-9306-0BFEA06D430C}"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03BFD535-B0C8-4E26-9AB8-0548817A0438}" type="slidenum">
              <a:rPr lang="zh-CN" altLang="en-US" smtClean="0"/>
            </a:fld>
            <a:endParaRPr lang="zh-CN"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slow" advClick="0" advTm="0">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slow" advClick="0" advTm="0">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slow" advClick="0" advTm="0">
    <p:comb/>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slow" advClick="0" advTm="0">
    <p:comb/>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slow" advClick="0" advTm="0">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10" name="文本框 9"/>
          <p:cNvSpPr txBox="1"/>
          <p:nvPr userDrawn="1"/>
        </p:nvSpPr>
        <p:spPr>
          <a:xfrm>
            <a:off x="839416" y="260648"/>
            <a:ext cx="3888432" cy="461665"/>
          </a:xfrm>
          <a:prstGeom prst="rect">
            <a:avLst/>
          </a:prstGeom>
          <a:noFill/>
        </p:spPr>
        <p:txBody>
          <a:bodyPr wrap="square" rtlCol="0">
            <a:spAutoFit/>
          </a:bodyPr>
          <a:lstStyle/>
          <a:p>
            <a:r>
              <a:rPr lang="zh-CN" altLang="en-US" sz="2400" b="0" dirty="0">
                <a:solidFill>
                  <a:srgbClr val="94789C"/>
                </a:solidFill>
                <a:latin typeface="+mn-ea"/>
                <a:ea typeface="+mn-ea"/>
              </a:rPr>
              <a:t>请插入您标题内容</a:t>
            </a:r>
            <a:endParaRPr lang="zh-CN" altLang="en-US" sz="2400" b="0" dirty="0">
              <a:solidFill>
                <a:srgbClr val="94789C"/>
              </a:solidFill>
              <a:latin typeface="+mn-ea"/>
              <a:ea typeface="+mn-ea"/>
            </a:endParaRPr>
          </a:p>
        </p:txBody>
      </p:sp>
    </p:spTree>
  </p:cSld>
  <p:clrMapOvr>
    <a:masterClrMapping/>
  </p:clrMapOvr>
  <p:transition spd="slow" advClick="0" advTm="0">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11" name="TextBox 10"/>
          <p:cNvSpPr txBox="1"/>
          <p:nvPr userDrawn="1"/>
        </p:nvSpPr>
        <p:spPr>
          <a:xfrm>
            <a:off x="1703512" y="6982979"/>
            <a:ext cx="1800200"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http://www.1ppt.com/moban/</a:t>
            </a:r>
            <a:r>
              <a:rPr kumimoji="0" lang="zh-CN" altLang="en-US" sz="100" b="0" i="0" u="none" strike="noStrike" kern="0" cap="none" spc="0" normalizeH="0" baseline="0" noProof="0" dirty="0" smtClean="0">
                <a:ln>
                  <a:noFill/>
                </a:ln>
                <a:solidFill>
                  <a:prstClr val="black"/>
                </a:solidFill>
                <a:effectLst/>
                <a:uLnTx/>
                <a:uFillTx/>
              </a:rPr>
              <a:t> </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transition spd="slow" advClick="0" advTm="0">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slow" advClick="0" advTm="0">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slow" advClick="0" advTm="0">
    <p:comb/>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slow" advClick="0" advTm="0">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slow" advClick="0" advTm="0">
    <p:comb/>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ea typeface="印品黑体" panose="00000500000000000000" pitchFamily="2" charset="-122"/>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ea typeface="印品黑体" panose="00000500000000000000" pitchFamily="2" charset="-122"/>
              </a:defRPr>
            </a:lvl1pPr>
          </a:lstStyle>
          <a:p>
            <a:endParaRPr lang="zh-CN" altLang="en-US"/>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ea typeface="印品黑体" panose="00000500000000000000" pitchFamily="2" charset="-122"/>
              </a:defRPr>
            </a:lvl1pPr>
          </a:lstStyle>
          <a:p>
            <a:fld id="{0C913308-F349-4B6D-A68A-DD1791B4A57B}" type="slidenum">
              <a:rPr lang="zh-CN" altLang="en-US" smtClean="0"/>
            </a:fld>
            <a:endParaRPr lang="zh-CN" altLang="en-US"/>
          </a:p>
        </p:txBody>
      </p:sp>
      <p:pic>
        <p:nvPicPr>
          <p:cNvPr id="7" name="图片 6"/>
          <p:cNvPicPr>
            <a:picLocks noChangeAspect="1"/>
          </p:cNvPicPr>
          <p:nvPr userDrawn="1"/>
        </p:nvPicPr>
        <p:blipFill>
          <a:blip r:embed="rId12"/>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0">
    <p:comb/>
  </p:transition>
  <p:txStyles>
    <p:titleStyle>
      <a:lvl1pPr algn="ctr" defTabSz="914400" rtl="0" eaLnBrk="1" latinLnBrk="0" hangingPunct="1">
        <a:spcBef>
          <a:spcPct val="0"/>
        </a:spcBef>
        <a:buNone/>
        <a:defRPr sz="4400" kern="1200">
          <a:solidFill>
            <a:schemeClr val="tx1"/>
          </a:solidFill>
          <a:latin typeface="印品黑体" panose="00000500000000000000" pitchFamily="2" charset="-122"/>
          <a:ea typeface="印品黑体" panose="00000500000000000000"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印品黑体" panose="00000500000000000000" pitchFamily="2" charset="-122"/>
          <a:ea typeface="印品黑体" panose="00000500000000000000" pitchFamily="2"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印品黑体" panose="00000500000000000000" pitchFamily="2" charset="-122"/>
          <a:ea typeface="印品黑体" panose="00000500000000000000" pitchFamily="2"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印品黑体" panose="00000500000000000000" pitchFamily="2" charset="-122"/>
          <a:ea typeface="印品黑体" panose="00000500000000000000" pitchFamily="2"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印品黑体" panose="00000500000000000000" pitchFamily="2" charset="-122"/>
          <a:ea typeface="印品黑体" panose="00000500000000000000" pitchFamily="2"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印品黑体" panose="00000500000000000000" pitchFamily="2" charset="-122"/>
          <a:ea typeface="印品黑体" panose="00000500000000000000" pitchFamily="2"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26.jpeg"/><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image" Target="../media/image15.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4.xml"/><Relationship Id="rId2" Type="http://schemas.openxmlformats.org/officeDocument/2006/relationships/image" Target="../media/image15.png"/><Relationship Id="rId1" Type="http://schemas.openxmlformats.org/officeDocument/2006/relationships/image" Target="../media/image27.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image" Target="../media/image29.png"/></Relationships>
</file>

<file path=ppt/slides/_rels/slide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tags" Target="../tags/tag3.xml"/><Relationship Id="rId7" Type="http://schemas.openxmlformats.org/officeDocument/2006/relationships/image" Target="../media/image7.png"/><Relationship Id="rId6" Type="http://schemas.openxmlformats.org/officeDocument/2006/relationships/tags" Target="../tags/tag2.xml"/><Relationship Id="rId5" Type="http://schemas.openxmlformats.org/officeDocument/2006/relationships/image" Target="../media/image6.png"/><Relationship Id="rId4" Type="http://schemas.openxmlformats.org/officeDocument/2006/relationships/tags" Target="../tags/tag1.xml"/><Relationship Id="rId3" Type="http://schemas.openxmlformats.org/officeDocument/2006/relationships/image" Target="../media/image5.png"/><Relationship Id="rId2" Type="http://schemas.openxmlformats.org/officeDocument/2006/relationships/image" Target="../media/image3.png"/><Relationship Id="rId13" Type="http://schemas.openxmlformats.org/officeDocument/2006/relationships/notesSlide" Target="../notesSlides/notesSlide2.xml"/><Relationship Id="rId12" Type="http://schemas.openxmlformats.org/officeDocument/2006/relationships/slideLayout" Target="../slideLayouts/slideLayout2.xml"/><Relationship Id="rId11" Type="http://schemas.openxmlformats.org/officeDocument/2006/relationships/image" Target="../media/image9.png"/><Relationship Id="rId10" Type="http://schemas.openxmlformats.org/officeDocument/2006/relationships/tags" Target="../tags/tag4.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image" Target="../media/image29.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4.xml"/><Relationship Id="rId2" Type="http://schemas.openxmlformats.org/officeDocument/2006/relationships/image" Target="../media/image31.png"/><Relationship Id="rId1" Type="http://schemas.openxmlformats.org/officeDocument/2006/relationships/image" Target="../media/image30.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image" Target="../media/image3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image" Target="../media/image31.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4.xml"/><Relationship Id="rId2" Type="http://schemas.openxmlformats.org/officeDocument/2006/relationships/image" Target="../media/image15.png"/><Relationship Id="rId1" Type="http://schemas.openxmlformats.org/officeDocument/2006/relationships/image" Target="../media/image14.jpe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4.xml"/><Relationship Id="rId4" Type="http://schemas.openxmlformats.org/officeDocument/2006/relationships/image" Target="../media/image15.png"/><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jpe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22.jpeg"/><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0" y="0"/>
            <a:ext cx="12192000" cy="6858000"/>
          </a:xfrm>
          <a:prstGeom prst="rect">
            <a:avLst/>
          </a:prstGeom>
        </p:spPr>
      </p:pic>
      <p:pic>
        <p:nvPicPr>
          <p:cNvPr id="13" name="图片 12"/>
          <p:cNvPicPr>
            <a:picLocks noChangeAspect="1"/>
          </p:cNvPicPr>
          <p:nvPr/>
        </p:nvPicPr>
        <p:blipFill rotWithShape="1">
          <a:blip r:embed="rId2" cstate="screen"/>
          <a:srcRect/>
          <a:stretch>
            <a:fillRect/>
          </a:stretch>
        </p:blipFill>
        <p:spPr>
          <a:xfrm rot="10800000">
            <a:off x="0" y="3013503"/>
            <a:ext cx="12192000" cy="3858815"/>
          </a:xfrm>
          <a:prstGeom prst="rect">
            <a:avLst/>
          </a:prstGeom>
        </p:spPr>
      </p:pic>
      <p:sp>
        <p:nvSpPr>
          <p:cNvPr id="14" name="文本框 13"/>
          <p:cNvSpPr txBox="1"/>
          <p:nvPr/>
        </p:nvSpPr>
        <p:spPr>
          <a:xfrm>
            <a:off x="3071664" y="2598004"/>
            <a:ext cx="6408712" cy="830997"/>
          </a:xfrm>
          <a:prstGeom prst="rect">
            <a:avLst/>
          </a:prstGeom>
          <a:noFill/>
        </p:spPr>
        <p:txBody>
          <a:bodyPr wrap="square" rtlCol="0">
            <a:spAutoFit/>
          </a:bodyPr>
          <a:lstStyle/>
          <a:p>
            <a:pPr algn="dist"/>
            <a:r>
              <a:rPr lang="zh-CN" altLang="en-US" sz="4800" b="1" dirty="0">
                <a:solidFill>
                  <a:srgbClr val="7A5B7F"/>
                </a:solidFill>
                <a:latin typeface="仿宋" panose="02010609060101010101" pitchFamily="49" charset="-122"/>
                <a:ea typeface="仿宋" panose="02010609060101010101" pitchFamily="49" charset="-122"/>
                <a:cs typeface="+mn-ea"/>
                <a:sym typeface="+mn-lt"/>
              </a:rPr>
              <a:t>简约清</a:t>
            </a:r>
            <a:r>
              <a:rPr lang="zh-CN" altLang="en-US" sz="4800" b="1" dirty="0" smtClean="0">
                <a:solidFill>
                  <a:srgbClr val="7A5B7F"/>
                </a:solidFill>
                <a:latin typeface="仿宋" panose="02010609060101010101" pitchFamily="49" charset="-122"/>
                <a:ea typeface="仿宋" panose="02010609060101010101" pitchFamily="49" charset="-122"/>
                <a:cs typeface="+mn-ea"/>
                <a:sym typeface="+mn-lt"/>
              </a:rPr>
              <a:t>新植物花卉</a:t>
            </a:r>
            <a:endParaRPr lang="zh-CN" altLang="en-US" sz="4800" b="1" dirty="0">
              <a:solidFill>
                <a:srgbClr val="7A5B7F"/>
              </a:solidFill>
              <a:latin typeface="仿宋" panose="02010609060101010101" pitchFamily="49" charset="-122"/>
              <a:ea typeface="仿宋" panose="02010609060101010101" pitchFamily="49" charset="-122"/>
              <a:cs typeface="+mn-ea"/>
              <a:sym typeface="+mn-lt"/>
            </a:endParaRPr>
          </a:p>
        </p:txBody>
      </p:sp>
      <p:sp>
        <p:nvSpPr>
          <p:cNvPr id="7" name="TextBox 6"/>
          <p:cNvSpPr txBox="1"/>
          <p:nvPr/>
        </p:nvSpPr>
        <p:spPr>
          <a:xfrm>
            <a:off x="4295800" y="3789040"/>
            <a:ext cx="3992880" cy="39878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srgbClr val="94789C"/>
                </a:solidFill>
                <a:effectLst/>
                <a:uLnTx/>
                <a:uFillTx/>
              </a:rPr>
              <a:t>汇报人：</a:t>
            </a:r>
            <a:r>
              <a:rPr kumimoji="0" lang="en-US" altLang="zh-CN" sz="2000" b="0" i="0" u="none" strike="noStrike" kern="0" cap="none" spc="0" normalizeH="0" baseline="0" noProof="0" dirty="0" smtClean="0">
                <a:ln>
                  <a:noFill/>
                </a:ln>
                <a:solidFill>
                  <a:srgbClr val="94789C"/>
                </a:solidFill>
                <a:effectLst/>
                <a:uLnTx/>
                <a:uFillTx/>
              </a:rPr>
              <a:t>XXX   </a:t>
            </a:r>
            <a:r>
              <a:rPr kumimoji="0" lang="zh-CN" altLang="en-US" sz="2000" b="0" i="0" u="none" strike="noStrike" kern="0" cap="none" spc="0" normalizeH="0" baseline="0" noProof="0" dirty="0" smtClean="0">
                <a:ln>
                  <a:noFill/>
                </a:ln>
                <a:solidFill>
                  <a:srgbClr val="94789C"/>
                </a:solidFill>
                <a:effectLst/>
                <a:uLnTx/>
                <a:uFillTx/>
              </a:rPr>
              <a:t>时间：</a:t>
            </a:r>
            <a:r>
              <a:rPr kumimoji="0" lang="en-US" altLang="zh-CN" sz="2000" b="0" i="0" u="none" strike="noStrike" kern="0" cap="none" spc="0" normalizeH="0" baseline="0" noProof="0" dirty="0" smtClean="0">
                <a:ln>
                  <a:noFill/>
                </a:ln>
                <a:solidFill>
                  <a:srgbClr val="94789C"/>
                </a:solidFill>
                <a:effectLst/>
                <a:uLnTx/>
                <a:uFillTx/>
              </a:rPr>
              <a:t>2030.12.12</a:t>
            </a:r>
            <a:endParaRPr kumimoji="0" lang="zh-CN" altLang="en-US" sz="2000" b="0" i="0" u="none" strike="noStrike" kern="0" cap="none" spc="0" normalizeH="0" baseline="0" noProof="0" dirty="0" smtClean="0">
              <a:ln>
                <a:noFill/>
              </a:ln>
              <a:solidFill>
                <a:srgbClr val="94789C"/>
              </a:solidFill>
              <a:effectLst/>
              <a:uLnTx/>
              <a:uFillTx/>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60000"/>
                                  </p:iterate>
                                  <p:childTnLst>
                                    <p:set>
                                      <p:cBhvr>
                                        <p:cTn id="11" dur="1" fill="hold">
                                          <p:stCondLst>
                                            <p:cond delay="0"/>
                                          </p:stCondLst>
                                        </p:cTn>
                                        <p:tgtEl>
                                          <p:spTgt spid="14"/>
                                        </p:tgtEl>
                                        <p:attrNameLst>
                                          <p:attrName>style.visibility</p:attrName>
                                        </p:attrNameLst>
                                      </p:cBhvr>
                                      <p:to>
                                        <p:strVal val="visible"/>
                                      </p:to>
                                    </p:set>
                                    <p:anim calcmode="lin" valueType="num">
                                      <p:cBhvr>
                                        <p:cTn id="12" dur="25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3" dur="250" fill="hold"/>
                                        <p:tgtEl>
                                          <p:spTgt spid="14"/>
                                        </p:tgtEl>
                                        <p:attrNameLst>
                                          <p:attrName>ppt_y</p:attrName>
                                        </p:attrNameLst>
                                      </p:cBhvr>
                                      <p:tavLst>
                                        <p:tav tm="0">
                                          <p:val>
                                            <p:strVal val="#ppt_y"/>
                                          </p:val>
                                        </p:tav>
                                        <p:tav tm="100000">
                                          <p:val>
                                            <p:strVal val="#ppt_y"/>
                                          </p:val>
                                        </p:tav>
                                      </p:tavLst>
                                    </p:anim>
                                    <p:anim calcmode="lin" valueType="num">
                                      <p:cBhvr>
                                        <p:cTn id="14" dur="25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5" dur="25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25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rot="10800000">
            <a:off x="5827791" y="1864339"/>
            <a:ext cx="1192772" cy="972295"/>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10" name="椭圆 9"/>
            <p:cNvSpPr/>
            <p:nvPr/>
          </p:nvSpPr>
          <p:spPr>
            <a:xfrm>
              <a:off x="3561365" y="3313435"/>
              <a:ext cx="800100" cy="800100"/>
            </a:xfrm>
            <a:prstGeom prst="ellipse">
              <a:avLst/>
            </a:prstGeom>
            <a:solidFill>
              <a:srgbClr val="7A5B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cxnSp>
        <p:nvCxnSpPr>
          <p:cNvPr id="13" name="直接连接符 12"/>
          <p:cNvCxnSpPr/>
          <p:nvPr/>
        </p:nvCxnSpPr>
        <p:spPr>
          <a:xfrm>
            <a:off x="4422648" y="2335971"/>
            <a:ext cx="1419657" cy="0"/>
          </a:xfrm>
          <a:prstGeom prst="line">
            <a:avLst/>
          </a:prstGeom>
          <a:ln w="9525">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rot="10800000">
            <a:off x="6271715" y="3490809"/>
            <a:ext cx="1192772" cy="972295"/>
            <a:chOff x="3456897" y="3211271"/>
            <a:chExt cx="1232193" cy="1004428"/>
          </a:xfrm>
        </p:grpSpPr>
        <p:sp>
          <p:nvSpPr>
            <p:cNvPr id="16"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35" tIns="45718" rIns="91435" bIns="45718" numCol="1" anchor="t" anchorCtr="0" compatLnSpc="1"/>
            <a:lstStyle/>
            <a:p>
              <a:endParaRPr lang="zh-CN" altLang="en-US" sz="1705" dirty="0">
                <a:cs typeface="+mn-ea"/>
                <a:sym typeface="+mn-lt"/>
              </a:endParaRPr>
            </a:p>
          </p:txBody>
        </p:sp>
        <p:sp>
          <p:nvSpPr>
            <p:cNvPr id="17" name="椭圆 16"/>
            <p:cNvSpPr/>
            <p:nvPr/>
          </p:nvSpPr>
          <p:spPr>
            <a:xfrm>
              <a:off x="3561365" y="3313435"/>
              <a:ext cx="800100" cy="80010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grpSp>
      <p:cxnSp>
        <p:nvCxnSpPr>
          <p:cNvPr id="18" name="直接连接符 17"/>
          <p:cNvCxnSpPr/>
          <p:nvPr/>
        </p:nvCxnSpPr>
        <p:spPr>
          <a:xfrm>
            <a:off x="3970887" y="3983250"/>
            <a:ext cx="2300828" cy="0"/>
          </a:xfrm>
          <a:prstGeom prst="line">
            <a:avLst/>
          </a:prstGeom>
          <a:ln w="9525">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rot="10800000">
            <a:off x="5204481" y="4942953"/>
            <a:ext cx="1192772" cy="972295"/>
            <a:chOff x="3456897" y="3211271"/>
            <a:chExt cx="1232193" cy="1004428"/>
          </a:xfrm>
        </p:grpSpPr>
        <p:sp>
          <p:nvSpPr>
            <p:cNvPr id="21"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22" name="椭圆 21"/>
            <p:cNvSpPr/>
            <p:nvPr/>
          </p:nvSpPr>
          <p:spPr>
            <a:xfrm>
              <a:off x="3561365" y="3313434"/>
              <a:ext cx="800100" cy="800100"/>
            </a:xfrm>
            <a:prstGeom prst="ellipse">
              <a:avLst/>
            </a:prstGeom>
            <a:solidFill>
              <a:srgbClr val="2DAD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grpSp>
      <p:cxnSp>
        <p:nvCxnSpPr>
          <p:cNvPr id="23" name="直接连接符 22"/>
          <p:cNvCxnSpPr/>
          <p:nvPr/>
        </p:nvCxnSpPr>
        <p:spPr>
          <a:xfrm>
            <a:off x="2298909" y="5429099"/>
            <a:ext cx="2920085" cy="0"/>
          </a:xfrm>
          <a:prstGeom prst="line">
            <a:avLst/>
          </a:prstGeom>
          <a:ln w="9525">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6126868" y="1980258"/>
            <a:ext cx="759488" cy="707886"/>
          </a:xfrm>
          <a:prstGeom prst="rect">
            <a:avLst/>
          </a:prstGeom>
          <a:noFill/>
        </p:spPr>
        <p:txBody>
          <a:bodyPr wrap="square" rtlCol="0">
            <a:spAutoFit/>
          </a:bodyPr>
          <a:lstStyle/>
          <a:p>
            <a:pPr algn="ctr"/>
            <a:r>
              <a:rPr lang="zh-CN" altLang="en-US" sz="2000" b="1" dirty="0">
                <a:solidFill>
                  <a:schemeClr val="bg1"/>
                </a:solidFill>
                <a:cs typeface="+mn-ea"/>
                <a:sym typeface="+mn-lt"/>
              </a:rPr>
              <a:t>文字内容</a:t>
            </a:r>
            <a:endParaRPr lang="zh-CN" altLang="en-US" sz="2000" b="1" dirty="0">
              <a:solidFill>
                <a:schemeClr val="bg1"/>
              </a:solidFill>
              <a:cs typeface="+mn-ea"/>
              <a:sym typeface="+mn-lt"/>
            </a:endParaRPr>
          </a:p>
        </p:txBody>
      </p:sp>
      <p:sp>
        <p:nvSpPr>
          <p:cNvPr id="26" name="文本框 25"/>
          <p:cNvSpPr txBox="1"/>
          <p:nvPr/>
        </p:nvSpPr>
        <p:spPr>
          <a:xfrm>
            <a:off x="6603875" y="3623012"/>
            <a:ext cx="759488" cy="707886"/>
          </a:xfrm>
          <a:prstGeom prst="rect">
            <a:avLst/>
          </a:prstGeom>
          <a:noFill/>
        </p:spPr>
        <p:txBody>
          <a:bodyPr wrap="square" rtlCol="0">
            <a:spAutoFit/>
          </a:bodyPr>
          <a:lstStyle/>
          <a:p>
            <a:pPr algn="ctr"/>
            <a:r>
              <a:rPr lang="zh-CN" altLang="en-US" sz="2000" b="1" dirty="0">
                <a:solidFill>
                  <a:schemeClr val="bg1"/>
                </a:solidFill>
                <a:cs typeface="+mn-ea"/>
                <a:sym typeface="+mn-lt"/>
              </a:rPr>
              <a:t>文字内容</a:t>
            </a:r>
            <a:endParaRPr lang="zh-CN" altLang="en-US" sz="2000" b="1" dirty="0">
              <a:solidFill>
                <a:schemeClr val="bg1"/>
              </a:solidFill>
              <a:cs typeface="+mn-ea"/>
              <a:sym typeface="+mn-lt"/>
            </a:endParaRPr>
          </a:p>
        </p:txBody>
      </p:sp>
      <p:sp>
        <p:nvSpPr>
          <p:cNvPr id="27" name="文本框 26"/>
          <p:cNvSpPr txBox="1"/>
          <p:nvPr/>
        </p:nvSpPr>
        <p:spPr>
          <a:xfrm>
            <a:off x="5568991" y="5068860"/>
            <a:ext cx="759488" cy="707886"/>
          </a:xfrm>
          <a:prstGeom prst="rect">
            <a:avLst/>
          </a:prstGeom>
          <a:noFill/>
        </p:spPr>
        <p:txBody>
          <a:bodyPr wrap="square" rtlCol="0">
            <a:spAutoFit/>
          </a:bodyPr>
          <a:lstStyle/>
          <a:p>
            <a:pPr algn="ctr"/>
            <a:r>
              <a:rPr lang="zh-CN" altLang="en-US" sz="2000" b="1" dirty="0">
                <a:solidFill>
                  <a:schemeClr val="bg1"/>
                </a:solidFill>
                <a:cs typeface="+mn-ea"/>
                <a:sym typeface="+mn-lt"/>
              </a:rPr>
              <a:t>文字内容</a:t>
            </a:r>
            <a:endParaRPr lang="zh-CN" altLang="en-US" sz="2000" b="1" dirty="0">
              <a:solidFill>
                <a:schemeClr val="bg1"/>
              </a:solidFill>
              <a:cs typeface="+mn-ea"/>
              <a:sym typeface="+mn-lt"/>
            </a:endParaRPr>
          </a:p>
        </p:txBody>
      </p:sp>
      <p:sp>
        <p:nvSpPr>
          <p:cNvPr id="28" name="TextBox 39"/>
          <p:cNvSpPr txBox="1"/>
          <p:nvPr/>
        </p:nvSpPr>
        <p:spPr>
          <a:xfrm>
            <a:off x="7195176" y="1818510"/>
            <a:ext cx="3550261" cy="1283428"/>
          </a:xfrm>
          <a:prstGeom prst="rect">
            <a:avLst/>
          </a:prstGeom>
          <a:noFill/>
        </p:spPr>
        <p:txBody>
          <a:bodyPr wrap="square" rtlCol="0">
            <a:spAutoFit/>
          </a:bodyPr>
          <a:lstStyle/>
          <a:p>
            <a:pPr>
              <a:lnSpc>
                <a:spcPct val="150000"/>
              </a:lnSpc>
            </a:pPr>
            <a:r>
              <a:rPr lang="zh-CN" altLang="en-US" dirty="0">
                <a:solidFill>
                  <a:schemeClr val="tx1">
                    <a:lumMod val="95000"/>
                    <a:lumOff val="5000"/>
                  </a:schemeClr>
                </a:solidFill>
                <a:cs typeface="+mn-ea"/>
                <a:sym typeface="+mn-lt"/>
              </a:rPr>
              <a:t>点击请替换文字内容</a:t>
            </a:r>
            <a:endParaRPr lang="zh-CN" altLang="en-US" dirty="0">
              <a:solidFill>
                <a:schemeClr val="tx1">
                  <a:lumMod val="95000"/>
                  <a:lumOff val="5000"/>
                </a:schemeClr>
              </a:solidFill>
              <a:cs typeface="+mn-ea"/>
              <a:sym typeface="+mn-lt"/>
            </a:endParaRPr>
          </a:p>
          <a:p>
            <a:pPr>
              <a:lnSpc>
                <a:spcPct val="120000"/>
              </a:lnSpc>
            </a:pPr>
            <a:r>
              <a:rPr lang="zh-CN" altLang="en-US" sz="1400" dirty="0">
                <a:solidFill>
                  <a:schemeClr val="tx1">
                    <a:lumMod val="75000"/>
                    <a:lumOff val="25000"/>
                  </a:schemeClr>
                </a:solidFill>
                <a:cs typeface="+mn-ea"/>
                <a:sym typeface="+mn-lt"/>
              </a:rPr>
              <a:t>请替换文字内容，点击添加相关标题文字，修改文字内容，也可以直接复制你的内容到此</a:t>
            </a:r>
            <a:endParaRPr lang="zh-CN" altLang="en-US" sz="1400" dirty="0">
              <a:solidFill>
                <a:schemeClr val="tx1">
                  <a:lumMod val="75000"/>
                  <a:lumOff val="25000"/>
                </a:schemeClr>
              </a:solidFill>
              <a:cs typeface="+mn-ea"/>
              <a:sym typeface="+mn-lt"/>
            </a:endParaRPr>
          </a:p>
        </p:txBody>
      </p:sp>
      <p:sp>
        <p:nvSpPr>
          <p:cNvPr id="32" name="TextBox 39"/>
          <p:cNvSpPr txBox="1"/>
          <p:nvPr/>
        </p:nvSpPr>
        <p:spPr>
          <a:xfrm>
            <a:off x="7536482" y="3429694"/>
            <a:ext cx="3550261" cy="1283428"/>
          </a:xfrm>
          <a:prstGeom prst="rect">
            <a:avLst/>
          </a:prstGeom>
          <a:noFill/>
        </p:spPr>
        <p:txBody>
          <a:bodyPr wrap="square" rtlCol="0">
            <a:spAutoFit/>
          </a:bodyPr>
          <a:lstStyle/>
          <a:p>
            <a:pPr>
              <a:lnSpc>
                <a:spcPct val="150000"/>
              </a:lnSpc>
            </a:pPr>
            <a:r>
              <a:rPr lang="zh-CN" altLang="en-US" dirty="0">
                <a:solidFill>
                  <a:schemeClr val="tx1">
                    <a:lumMod val="95000"/>
                    <a:lumOff val="5000"/>
                  </a:schemeClr>
                </a:solidFill>
                <a:cs typeface="+mn-ea"/>
                <a:sym typeface="+mn-lt"/>
              </a:rPr>
              <a:t>点击请替换文字内容</a:t>
            </a:r>
            <a:endParaRPr lang="zh-CN" altLang="en-US" dirty="0">
              <a:solidFill>
                <a:schemeClr val="tx1">
                  <a:lumMod val="95000"/>
                  <a:lumOff val="5000"/>
                </a:schemeClr>
              </a:solidFill>
              <a:cs typeface="+mn-ea"/>
              <a:sym typeface="+mn-lt"/>
            </a:endParaRPr>
          </a:p>
          <a:p>
            <a:pPr lvl="0">
              <a:lnSpc>
                <a:spcPct val="120000"/>
              </a:lnSpc>
            </a:pPr>
            <a:r>
              <a:rPr lang="zh-CN" altLang="en-US" sz="1400" dirty="0">
                <a:solidFill>
                  <a:prstClr val="black">
                    <a:lumMod val="75000"/>
                    <a:lumOff val="25000"/>
                  </a:prstClr>
                </a:solidFill>
                <a:cs typeface="+mn-ea"/>
                <a:sym typeface="+mn-lt"/>
              </a:rPr>
              <a:t>请替换文字内容，点击添加相关标题文字，修改文字内容，也可以直接复制你的内容到此</a:t>
            </a:r>
            <a:endParaRPr lang="zh-CN" altLang="en-US" sz="1400" dirty="0">
              <a:solidFill>
                <a:prstClr val="black">
                  <a:lumMod val="75000"/>
                  <a:lumOff val="25000"/>
                </a:prstClr>
              </a:solidFill>
              <a:cs typeface="+mn-ea"/>
              <a:sym typeface="+mn-lt"/>
            </a:endParaRPr>
          </a:p>
        </p:txBody>
      </p:sp>
      <p:sp>
        <p:nvSpPr>
          <p:cNvPr id="33" name="TextBox 39"/>
          <p:cNvSpPr txBox="1"/>
          <p:nvPr/>
        </p:nvSpPr>
        <p:spPr>
          <a:xfrm>
            <a:off x="6645412" y="4946920"/>
            <a:ext cx="3550261" cy="1283428"/>
          </a:xfrm>
          <a:prstGeom prst="rect">
            <a:avLst/>
          </a:prstGeom>
          <a:noFill/>
        </p:spPr>
        <p:txBody>
          <a:bodyPr wrap="square" rtlCol="0">
            <a:spAutoFit/>
          </a:bodyPr>
          <a:lstStyle/>
          <a:p>
            <a:pPr>
              <a:lnSpc>
                <a:spcPct val="150000"/>
              </a:lnSpc>
            </a:pPr>
            <a:r>
              <a:rPr lang="zh-CN" altLang="en-US" dirty="0">
                <a:solidFill>
                  <a:schemeClr val="tx1">
                    <a:lumMod val="95000"/>
                    <a:lumOff val="5000"/>
                  </a:schemeClr>
                </a:solidFill>
                <a:cs typeface="+mn-ea"/>
                <a:sym typeface="+mn-lt"/>
              </a:rPr>
              <a:t>点击请替换文字内容</a:t>
            </a:r>
            <a:endParaRPr lang="zh-CN" altLang="en-US" dirty="0">
              <a:solidFill>
                <a:schemeClr val="tx1">
                  <a:lumMod val="95000"/>
                  <a:lumOff val="5000"/>
                </a:schemeClr>
              </a:solidFill>
              <a:cs typeface="+mn-ea"/>
              <a:sym typeface="+mn-lt"/>
            </a:endParaRPr>
          </a:p>
          <a:p>
            <a:pPr lvl="0">
              <a:lnSpc>
                <a:spcPct val="120000"/>
              </a:lnSpc>
            </a:pPr>
            <a:r>
              <a:rPr lang="zh-CN" altLang="en-US" sz="1400" dirty="0">
                <a:solidFill>
                  <a:prstClr val="black">
                    <a:lumMod val="75000"/>
                    <a:lumOff val="25000"/>
                  </a:prstClr>
                </a:solidFill>
                <a:cs typeface="+mn-ea"/>
                <a:sym typeface="+mn-lt"/>
              </a:rPr>
              <a:t>请替换文字内容，点击添加相关标题文字，修改文字内容，也可以直接复制你的内容到此</a:t>
            </a:r>
            <a:endParaRPr lang="zh-CN" altLang="en-US" sz="1400" dirty="0">
              <a:solidFill>
                <a:prstClr val="black">
                  <a:lumMod val="75000"/>
                  <a:lumOff val="25000"/>
                </a:prstClr>
              </a:solidFill>
              <a:cs typeface="+mn-ea"/>
              <a:sym typeface="+mn-lt"/>
            </a:endParaRPr>
          </a:p>
        </p:txBody>
      </p:sp>
      <p:grpSp>
        <p:nvGrpSpPr>
          <p:cNvPr id="11" name="组合 10"/>
          <p:cNvGrpSpPr/>
          <p:nvPr/>
        </p:nvGrpSpPr>
        <p:grpSpPr>
          <a:xfrm>
            <a:off x="971687" y="920107"/>
            <a:ext cx="3909420" cy="6857624"/>
            <a:chOff x="998087" y="1374200"/>
            <a:chExt cx="4123216" cy="7232650"/>
          </a:xfrm>
        </p:grpSpPr>
        <p:pic>
          <p:nvPicPr>
            <p:cNvPr id="7" name="图片 6"/>
            <p:cNvPicPr>
              <a:picLocks noChangeAspect="1"/>
            </p:cNvPicPr>
            <p:nvPr/>
          </p:nvPicPr>
          <p:blipFill>
            <a:blip r:embed="rId1" cstate="email"/>
            <a:stretch>
              <a:fillRect/>
            </a:stretch>
          </p:blipFill>
          <p:spPr>
            <a:xfrm rot="898326">
              <a:off x="998087" y="1374200"/>
              <a:ext cx="4123216" cy="7232650"/>
            </a:xfrm>
            <a:prstGeom prst="rect">
              <a:avLst/>
            </a:prstGeom>
          </p:spPr>
        </p:pic>
        <p:sp>
          <p:nvSpPr>
            <p:cNvPr id="34" name="矩形 33"/>
            <p:cNvSpPr/>
            <p:nvPr/>
          </p:nvSpPr>
          <p:spPr>
            <a:xfrm rot="922058">
              <a:off x="1610762" y="2427138"/>
              <a:ext cx="2935743" cy="5126774"/>
            </a:xfrm>
            <a:prstGeom prst="rect">
              <a:avLst/>
            </a:prstGeom>
            <a:blipFill dpi="0" rotWithShape="1">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grpSp>
      <p:grpSp>
        <p:nvGrpSpPr>
          <p:cNvPr id="12" name="组合 11"/>
          <p:cNvGrpSpPr/>
          <p:nvPr/>
        </p:nvGrpSpPr>
        <p:grpSpPr>
          <a:xfrm>
            <a:off x="-237354" y="850809"/>
            <a:ext cx="3909420" cy="6857624"/>
            <a:chOff x="-3410131" y="1301112"/>
            <a:chExt cx="4123216" cy="7232650"/>
          </a:xfrm>
        </p:grpSpPr>
        <p:pic>
          <p:nvPicPr>
            <p:cNvPr id="6" name="图片 5"/>
            <p:cNvPicPr>
              <a:picLocks noChangeAspect="1"/>
            </p:cNvPicPr>
            <p:nvPr/>
          </p:nvPicPr>
          <p:blipFill>
            <a:blip r:embed="rId3" cstate="email"/>
            <a:stretch>
              <a:fillRect/>
            </a:stretch>
          </p:blipFill>
          <p:spPr>
            <a:xfrm>
              <a:off x="-3410131" y="1301112"/>
              <a:ext cx="4123216" cy="7232650"/>
            </a:xfrm>
            <a:prstGeom prst="rect">
              <a:avLst/>
            </a:prstGeom>
          </p:spPr>
        </p:pic>
        <p:sp>
          <p:nvSpPr>
            <p:cNvPr id="3" name="矩形 2"/>
            <p:cNvSpPr/>
            <p:nvPr/>
          </p:nvSpPr>
          <p:spPr>
            <a:xfrm>
              <a:off x="-2781609" y="2305975"/>
              <a:ext cx="2935743" cy="5126774"/>
            </a:xfrm>
            <a:prstGeom prst="rect">
              <a:avLst/>
            </a:prstGeom>
            <a:blipFill dpi="0" rotWithShape="1">
              <a:blip r:embed="rId4"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grpSp>
      <p:pic>
        <p:nvPicPr>
          <p:cNvPr id="29" name="图片 28"/>
          <p:cNvPicPr>
            <a:picLocks noChangeAspect="1"/>
          </p:cNvPicPr>
          <p:nvPr/>
        </p:nvPicPr>
        <p:blipFill>
          <a:blip r:embed="rId5" cstate="screen"/>
          <a:stretch>
            <a:fillRect/>
          </a:stretch>
        </p:blipFill>
        <p:spPr>
          <a:xfrm>
            <a:off x="-13737" y="188642"/>
            <a:ext cx="1114832" cy="752317"/>
          </a:xfrm>
          <a:prstGeom prst="rect">
            <a:avLst/>
          </a:prstGeom>
        </p:spPr>
      </p:pic>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0-#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par>
                                <p:cTn id="23" presetID="53" presetClass="entr" presetSubtype="16"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Effect transition="in" filter="fade">
                                      <p:cBhvr>
                                        <p:cTn id="27" dur="500"/>
                                        <p:tgtEl>
                                          <p:spTgt spid="25"/>
                                        </p:tgtEl>
                                      </p:cBhvr>
                                    </p:animEffect>
                                  </p:childTnLst>
                                </p:cTn>
                              </p:par>
                            </p:childTnLst>
                          </p:cTn>
                        </p:par>
                        <p:par>
                          <p:cTn id="28" fill="hold">
                            <p:stCondLst>
                              <p:cond delay="500"/>
                            </p:stCondLst>
                            <p:childTnLst>
                              <p:par>
                                <p:cTn id="29" presetID="22" presetClass="entr" presetSubtype="1"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up)">
                                      <p:cBhvr>
                                        <p:cTn id="31" dur="500"/>
                                        <p:tgtEl>
                                          <p:spTgt spid="28"/>
                                        </p:tgtEl>
                                      </p:cBhvr>
                                    </p:animEffect>
                                  </p:childTnLst>
                                </p:cTn>
                              </p:par>
                            </p:childTnLst>
                          </p:cTn>
                        </p:par>
                        <p:par>
                          <p:cTn id="32" fill="hold">
                            <p:stCondLst>
                              <p:cond delay="1000"/>
                            </p:stCondLst>
                            <p:childTnLst>
                              <p:par>
                                <p:cTn id="33" presetID="22" presetClass="entr" presetSubtype="8"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left)">
                                      <p:cBhvr>
                                        <p:cTn id="35" dur="500"/>
                                        <p:tgtEl>
                                          <p:spTgt spid="18"/>
                                        </p:tgtEl>
                                      </p:cBhvr>
                                    </p:animEffect>
                                  </p:childTnLst>
                                </p:cTn>
                              </p:par>
                              <p:par>
                                <p:cTn id="36" presetID="2" presetClass="entr" presetSubtype="8"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fill="hold"/>
                                        <p:tgtEl>
                                          <p:spTgt spid="15"/>
                                        </p:tgtEl>
                                        <p:attrNameLst>
                                          <p:attrName>ppt_x</p:attrName>
                                        </p:attrNameLst>
                                      </p:cBhvr>
                                      <p:tavLst>
                                        <p:tav tm="0">
                                          <p:val>
                                            <p:strVal val="0-#ppt_w/2"/>
                                          </p:val>
                                        </p:tav>
                                        <p:tav tm="100000">
                                          <p:val>
                                            <p:strVal val="#ppt_x"/>
                                          </p:val>
                                        </p:tav>
                                      </p:tavLst>
                                    </p:anim>
                                    <p:anim calcmode="lin" valueType="num">
                                      <p:cBhvr additive="base">
                                        <p:cTn id="39" dur="500" fill="hold"/>
                                        <p:tgtEl>
                                          <p:spTgt spid="15"/>
                                        </p:tgtEl>
                                        <p:attrNameLst>
                                          <p:attrName>ppt_y</p:attrName>
                                        </p:attrNameLst>
                                      </p:cBhvr>
                                      <p:tavLst>
                                        <p:tav tm="0">
                                          <p:val>
                                            <p:strVal val="#ppt_y"/>
                                          </p:val>
                                        </p:tav>
                                        <p:tav tm="100000">
                                          <p:val>
                                            <p:strVal val="#ppt_y"/>
                                          </p:val>
                                        </p:tav>
                                      </p:tavLst>
                                    </p:anim>
                                  </p:childTnLst>
                                </p:cTn>
                              </p:par>
                              <p:par>
                                <p:cTn id="40" presetID="53" presetClass="entr" presetSubtype="16"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ppt_w</p:attrName>
                                        </p:attrNameLst>
                                      </p:cBhvr>
                                      <p:tavLst>
                                        <p:tav tm="0">
                                          <p:val>
                                            <p:fltVal val="0"/>
                                          </p:val>
                                        </p:tav>
                                        <p:tav tm="100000">
                                          <p:val>
                                            <p:strVal val="#ppt_w"/>
                                          </p:val>
                                        </p:tav>
                                      </p:tavLst>
                                    </p:anim>
                                    <p:anim calcmode="lin" valueType="num">
                                      <p:cBhvr>
                                        <p:cTn id="43" dur="500" fill="hold"/>
                                        <p:tgtEl>
                                          <p:spTgt spid="26"/>
                                        </p:tgtEl>
                                        <p:attrNameLst>
                                          <p:attrName>ppt_h</p:attrName>
                                        </p:attrNameLst>
                                      </p:cBhvr>
                                      <p:tavLst>
                                        <p:tav tm="0">
                                          <p:val>
                                            <p:fltVal val="0"/>
                                          </p:val>
                                        </p:tav>
                                        <p:tav tm="100000">
                                          <p:val>
                                            <p:strVal val="#ppt_h"/>
                                          </p:val>
                                        </p:tav>
                                      </p:tavLst>
                                    </p:anim>
                                    <p:animEffect transition="in" filter="fade">
                                      <p:cBhvr>
                                        <p:cTn id="44" dur="500"/>
                                        <p:tgtEl>
                                          <p:spTgt spid="26"/>
                                        </p:tgtEl>
                                      </p:cBhvr>
                                    </p:animEffect>
                                  </p:childTnLst>
                                </p:cTn>
                              </p:par>
                            </p:childTnLst>
                          </p:cTn>
                        </p:par>
                        <p:par>
                          <p:cTn id="45" fill="hold">
                            <p:stCondLst>
                              <p:cond delay="1500"/>
                            </p:stCondLst>
                            <p:childTnLst>
                              <p:par>
                                <p:cTn id="46" presetID="22" presetClass="entr" presetSubtype="1"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wipe(up)">
                                      <p:cBhvr>
                                        <p:cTn id="48" dur="500"/>
                                        <p:tgtEl>
                                          <p:spTgt spid="32"/>
                                        </p:tgtEl>
                                      </p:cBhvr>
                                    </p:animEffect>
                                  </p:childTnLst>
                                </p:cTn>
                              </p:par>
                            </p:childTnLst>
                          </p:cTn>
                        </p:par>
                        <p:par>
                          <p:cTn id="49" fill="hold">
                            <p:stCondLst>
                              <p:cond delay="2000"/>
                            </p:stCondLst>
                            <p:childTnLst>
                              <p:par>
                                <p:cTn id="50" presetID="22" presetClass="entr" presetSubtype="8" fill="hold"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500"/>
                                        <p:tgtEl>
                                          <p:spTgt spid="23"/>
                                        </p:tgtEl>
                                      </p:cBhvr>
                                    </p:animEffect>
                                  </p:childTnLst>
                                </p:cTn>
                              </p:par>
                              <p:par>
                                <p:cTn id="53" presetID="2" presetClass="entr" presetSubtype="8"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0-#ppt_w/2"/>
                                          </p:val>
                                        </p:tav>
                                        <p:tav tm="100000">
                                          <p:val>
                                            <p:strVal val="#ppt_x"/>
                                          </p:val>
                                        </p:tav>
                                      </p:tavLst>
                                    </p:anim>
                                    <p:anim calcmode="lin" valueType="num">
                                      <p:cBhvr additive="base">
                                        <p:cTn id="56" dur="500" fill="hold"/>
                                        <p:tgtEl>
                                          <p:spTgt spid="20"/>
                                        </p:tgtEl>
                                        <p:attrNameLst>
                                          <p:attrName>ppt_y</p:attrName>
                                        </p:attrNameLst>
                                      </p:cBhvr>
                                      <p:tavLst>
                                        <p:tav tm="0">
                                          <p:val>
                                            <p:strVal val="#ppt_y"/>
                                          </p:val>
                                        </p:tav>
                                        <p:tav tm="100000">
                                          <p:val>
                                            <p:strVal val="#ppt_y"/>
                                          </p:val>
                                        </p:tav>
                                      </p:tavLst>
                                    </p:anim>
                                  </p:childTnLst>
                                </p:cTn>
                              </p:par>
                              <p:par>
                                <p:cTn id="57" presetID="53" presetClass="entr" presetSubtype="16"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p:cTn id="59" dur="500" fill="hold"/>
                                        <p:tgtEl>
                                          <p:spTgt spid="27"/>
                                        </p:tgtEl>
                                        <p:attrNameLst>
                                          <p:attrName>ppt_w</p:attrName>
                                        </p:attrNameLst>
                                      </p:cBhvr>
                                      <p:tavLst>
                                        <p:tav tm="0">
                                          <p:val>
                                            <p:fltVal val="0"/>
                                          </p:val>
                                        </p:tav>
                                        <p:tav tm="100000">
                                          <p:val>
                                            <p:strVal val="#ppt_w"/>
                                          </p:val>
                                        </p:tav>
                                      </p:tavLst>
                                    </p:anim>
                                    <p:anim calcmode="lin" valueType="num">
                                      <p:cBhvr>
                                        <p:cTn id="60" dur="500" fill="hold"/>
                                        <p:tgtEl>
                                          <p:spTgt spid="27"/>
                                        </p:tgtEl>
                                        <p:attrNameLst>
                                          <p:attrName>ppt_h</p:attrName>
                                        </p:attrNameLst>
                                      </p:cBhvr>
                                      <p:tavLst>
                                        <p:tav tm="0">
                                          <p:val>
                                            <p:fltVal val="0"/>
                                          </p:val>
                                        </p:tav>
                                        <p:tav tm="100000">
                                          <p:val>
                                            <p:strVal val="#ppt_h"/>
                                          </p:val>
                                        </p:tav>
                                      </p:tavLst>
                                    </p:anim>
                                    <p:animEffect transition="in" filter="fade">
                                      <p:cBhvr>
                                        <p:cTn id="61" dur="500"/>
                                        <p:tgtEl>
                                          <p:spTgt spid="27"/>
                                        </p:tgtEl>
                                      </p:cBhvr>
                                    </p:animEffect>
                                  </p:childTnLst>
                                </p:cTn>
                              </p:par>
                            </p:childTnLst>
                          </p:cTn>
                        </p:par>
                        <p:par>
                          <p:cTn id="62" fill="hold">
                            <p:stCondLst>
                              <p:cond delay="2500"/>
                            </p:stCondLst>
                            <p:childTnLst>
                              <p:par>
                                <p:cTn id="63" presetID="22" presetClass="entr" presetSubtype="1" fill="hold" grpId="0" nodeType="after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wipe(up)">
                                      <p:cBhvr>
                                        <p:cTn id="6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32" grpId="0"/>
      <p:bldP spid="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248300" y="1756058"/>
            <a:ext cx="4445423" cy="3899633"/>
            <a:chOff x="895590" y="981996"/>
            <a:chExt cx="4445667" cy="3899847"/>
          </a:xfrm>
        </p:grpSpPr>
        <p:grpSp>
          <p:nvGrpSpPr>
            <p:cNvPr id="6" name="组合 5"/>
            <p:cNvGrpSpPr/>
            <p:nvPr/>
          </p:nvGrpSpPr>
          <p:grpSpPr>
            <a:xfrm>
              <a:off x="3325343" y="981996"/>
              <a:ext cx="1112117" cy="1112117"/>
              <a:chOff x="3904735" y="1906853"/>
              <a:chExt cx="1112117" cy="1112117"/>
            </a:xfrm>
          </p:grpSpPr>
          <p:sp>
            <p:nvSpPr>
              <p:cNvPr id="85" name="椭圆 84"/>
              <p:cNvSpPr/>
              <p:nvPr/>
            </p:nvSpPr>
            <p:spPr>
              <a:xfrm>
                <a:off x="3904735" y="1906853"/>
                <a:ext cx="1112117" cy="111211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grpSp>
            <p:nvGrpSpPr>
              <p:cNvPr id="86" name="Group 8"/>
              <p:cNvGrpSpPr>
                <a:grpSpLocks noChangeAspect="1"/>
              </p:cNvGrpSpPr>
              <p:nvPr/>
            </p:nvGrpSpPr>
            <p:grpSpPr bwMode="auto">
              <a:xfrm>
                <a:off x="4291933" y="2017366"/>
                <a:ext cx="355772" cy="693394"/>
                <a:chOff x="3693" y="1958"/>
                <a:chExt cx="294" cy="573"/>
              </a:xfrm>
            </p:grpSpPr>
            <p:sp>
              <p:nvSpPr>
                <p:cNvPr id="87" name="AutoShape 7"/>
                <p:cNvSpPr>
                  <a:spLocks noChangeAspect="1" noChangeArrowheads="1" noTextEdit="1"/>
                </p:cNvSpPr>
                <p:nvPr/>
              </p:nvSpPr>
              <p:spPr bwMode="auto">
                <a:xfrm>
                  <a:off x="3695" y="1958"/>
                  <a:ext cx="290"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5" tIns="45718" rIns="91435" bIns="45718" numCol="1" anchor="t" anchorCtr="0" compatLnSpc="1"/>
                <a:lstStyle/>
                <a:p>
                  <a:endParaRPr lang="zh-CN" altLang="en-US" sz="1705">
                    <a:cs typeface="+mn-ea"/>
                    <a:sym typeface="+mn-lt"/>
                  </a:endParaRPr>
                </a:p>
              </p:txBody>
            </p:sp>
            <p:sp>
              <p:nvSpPr>
                <p:cNvPr id="88" name="Freeform 9"/>
                <p:cNvSpPr/>
                <p:nvPr/>
              </p:nvSpPr>
              <p:spPr bwMode="auto">
                <a:xfrm>
                  <a:off x="3693" y="2127"/>
                  <a:ext cx="294" cy="404"/>
                </a:xfrm>
                <a:custGeom>
                  <a:avLst/>
                  <a:gdLst>
                    <a:gd name="T0" fmla="*/ 0 w 122"/>
                    <a:gd name="T1" fmla="*/ 21 h 168"/>
                    <a:gd name="T2" fmla="*/ 61 w 122"/>
                    <a:gd name="T3" fmla="*/ 0 h 168"/>
                    <a:gd name="T4" fmla="*/ 122 w 122"/>
                    <a:gd name="T5" fmla="*/ 21 h 168"/>
                    <a:gd name="T6" fmla="*/ 122 w 122"/>
                    <a:gd name="T7" fmla="*/ 107 h 168"/>
                    <a:gd name="T8" fmla="*/ 61 w 122"/>
                    <a:gd name="T9" fmla="*/ 168 h 168"/>
                    <a:gd name="T10" fmla="*/ 0 w 122"/>
                    <a:gd name="T11" fmla="*/ 107 h 168"/>
                    <a:gd name="T12" fmla="*/ 0 w 122"/>
                    <a:gd name="T13" fmla="*/ 21 h 168"/>
                  </a:gdLst>
                  <a:ahLst/>
                  <a:cxnLst>
                    <a:cxn ang="0">
                      <a:pos x="T0" y="T1"/>
                    </a:cxn>
                    <a:cxn ang="0">
                      <a:pos x="T2" y="T3"/>
                    </a:cxn>
                    <a:cxn ang="0">
                      <a:pos x="T4" y="T5"/>
                    </a:cxn>
                    <a:cxn ang="0">
                      <a:pos x="T6" y="T7"/>
                    </a:cxn>
                    <a:cxn ang="0">
                      <a:pos x="T8" y="T9"/>
                    </a:cxn>
                    <a:cxn ang="0">
                      <a:pos x="T10" y="T11"/>
                    </a:cxn>
                    <a:cxn ang="0">
                      <a:pos x="T12" y="T13"/>
                    </a:cxn>
                  </a:cxnLst>
                  <a:rect l="0" t="0" r="r" b="b"/>
                  <a:pathLst>
                    <a:path w="122" h="168">
                      <a:moveTo>
                        <a:pt x="0" y="21"/>
                      </a:moveTo>
                      <a:cubicBezTo>
                        <a:pt x="53" y="21"/>
                        <a:pt x="61" y="0"/>
                        <a:pt x="61" y="0"/>
                      </a:cubicBezTo>
                      <a:cubicBezTo>
                        <a:pt x="61" y="0"/>
                        <a:pt x="69" y="21"/>
                        <a:pt x="122" y="21"/>
                      </a:cubicBezTo>
                      <a:cubicBezTo>
                        <a:pt x="122" y="107"/>
                        <a:pt x="122" y="107"/>
                        <a:pt x="122" y="107"/>
                      </a:cubicBezTo>
                      <a:cubicBezTo>
                        <a:pt x="122" y="141"/>
                        <a:pt x="61" y="168"/>
                        <a:pt x="61" y="168"/>
                      </a:cubicBezTo>
                      <a:cubicBezTo>
                        <a:pt x="61" y="168"/>
                        <a:pt x="0" y="141"/>
                        <a:pt x="0" y="107"/>
                      </a:cubicBezTo>
                      <a:lnTo>
                        <a:pt x="0" y="2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endParaRPr lang="zh-CN" altLang="en-US" sz="1705">
                    <a:cs typeface="+mn-ea"/>
                    <a:sym typeface="+mn-lt"/>
                  </a:endParaRPr>
                </a:p>
              </p:txBody>
            </p:sp>
          </p:grpSp>
        </p:grpSp>
        <p:grpSp>
          <p:nvGrpSpPr>
            <p:cNvPr id="7" name="组合 6"/>
            <p:cNvGrpSpPr/>
            <p:nvPr/>
          </p:nvGrpSpPr>
          <p:grpSpPr>
            <a:xfrm>
              <a:off x="1610909" y="1426102"/>
              <a:ext cx="754673" cy="754673"/>
              <a:chOff x="3929866" y="4726093"/>
              <a:chExt cx="754673" cy="754673"/>
            </a:xfrm>
          </p:grpSpPr>
          <p:sp>
            <p:nvSpPr>
              <p:cNvPr id="43" name="椭圆 42"/>
              <p:cNvSpPr/>
              <p:nvPr/>
            </p:nvSpPr>
            <p:spPr>
              <a:xfrm>
                <a:off x="3929866" y="4726093"/>
                <a:ext cx="754673" cy="754673"/>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grpSp>
            <p:nvGrpSpPr>
              <p:cNvPr id="44" name="组合 43"/>
              <p:cNvGrpSpPr/>
              <p:nvPr/>
            </p:nvGrpSpPr>
            <p:grpSpPr>
              <a:xfrm>
                <a:off x="4118670" y="4832773"/>
                <a:ext cx="375998" cy="361666"/>
                <a:chOff x="5741988" y="3090863"/>
                <a:chExt cx="708025" cy="681038"/>
              </a:xfrm>
            </p:grpSpPr>
            <p:sp>
              <p:nvSpPr>
                <p:cNvPr id="45" name="AutoShape 20"/>
                <p:cNvSpPr>
                  <a:spLocks noChangeAspect="1" noChangeArrowheads="1" noTextEdit="1"/>
                </p:cNvSpPr>
                <p:nvPr/>
              </p:nvSpPr>
              <p:spPr bwMode="auto">
                <a:xfrm>
                  <a:off x="5741988" y="3090863"/>
                  <a:ext cx="70802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5" tIns="45718" rIns="91435" bIns="45718" numCol="1" anchor="t" anchorCtr="0" compatLnSpc="1"/>
                <a:lstStyle/>
                <a:p>
                  <a:endParaRPr lang="zh-CN" altLang="en-US" sz="1705">
                    <a:cs typeface="+mn-ea"/>
                    <a:sym typeface="+mn-lt"/>
                  </a:endParaRPr>
                </a:p>
              </p:txBody>
            </p:sp>
            <p:sp>
              <p:nvSpPr>
                <p:cNvPr id="46" name="Freeform 35"/>
                <p:cNvSpPr>
                  <a:spLocks noEditPoints="1"/>
                </p:cNvSpPr>
                <p:nvPr/>
              </p:nvSpPr>
              <p:spPr bwMode="auto">
                <a:xfrm>
                  <a:off x="5745163" y="3403601"/>
                  <a:ext cx="350838" cy="290513"/>
                </a:xfrm>
                <a:custGeom>
                  <a:avLst/>
                  <a:gdLst>
                    <a:gd name="T0" fmla="*/ 89 w 92"/>
                    <a:gd name="T1" fmla="*/ 66 h 76"/>
                    <a:gd name="T2" fmla="*/ 85 w 92"/>
                    <a:gd name="T3" fmla="*/ 61 h 76"/>
                    <a:gd name="T4" fmla="*/ 82 w 92"/>
                    <a:gd name="T5" fmla="*/ 61 h 76"/>
                    <a:gd name="T6" fmla="*/ 79 w 92"/>
                    <a:gd name="T7" fmla="*/ 55 h 76"/>
                    <a:gd name="T8" fmla="*/ 69 w 92"/>
                    <a:gd name="T9" fmla="*/ 55 h 76"/>
                    <a:gd name="T10" fmla="*/ 69 w 92"/>
                    <a:gd name="T11" fmla="*/ 52 h 76"/>
                    <a:gd name="T12" fmla="*/ 75 w 92"/>
                    <a:gd name="T13" fmla="*/ 52 h 76"/>
                    <a:gd name="T14" fmla="*/ 80 w 92"/>
                    <a:gd name="T15" fmla="*/ 48 h 76"/>
                    <a:gd name="T16" fmla="*/ 80 w 92"/>
                    <a:gd name="T17" fmla="*/ 4 h 76"/>
                    <a:gd name="T18" fmla="*/ 75 w 92"/>
                    <a:gd name="T19" fmla="*/ 0 h 76"/>
                    <a:gd name="T20" fmla="*/ 17 w 92"/>
                    <a:gd name="T21" fmla="*/ 0 h 76"/>
                    <a:gd name="T22" fmla="*/ 12 w 92"/>
                    <a:gd name="T23" fmla="*/ 4 h 76"/>
                    <a:gd name="T24" fmla="*/ 12 w 92"/>
                    <a:gd name="T25" fmla="*/ 48 h 76"/>
                    <a:gd name="T26" fmla="*/ 17 w 92"/>
                    <a:gd name="T27" fmla="*/ 52 h 76"/>
                    <a:gd name="T28" fmla="*/ 23 w 92"/>
                    <a:gd name="T29" fmla="*/ 52 h 76"/>
                    <a:gd name="T30" fmla="*/ 23 w 92"/>
                    <a:gd name="T31" fmla="*/ 55 h 76"/>
                    <a:gd name="T32" fmla="*/ 13 w 92"/>
                    <a:gd name="T33" fmla="*/ 55 h 76"/>
                    <a:gd name="T34" fmla="*/ 10 w 92"/>
                    <a:gd name="T35" fmla="*/ 61 h 76"/>
                    <a:gd name="T36" fmla="*/ 7 w 92"/>
                    <a:gd name="T37" fmla="*/ 61 h 76"/>
                    <a:gd name="T38" fmla="*/ 3 w 92"/>
                    <a:gd name="T39" fmla="*/ 66 h 76"/>
                    <a:gd name="T40" fmla="*/ 0 w 92"/>
                    <a:gd name="T41" fmla="*/ 72 h 76"/>
                    <a:gd name="T42" fmla="*/ 4 w 92"/>
                    <a:gd name="T43" fmla="*/ 76 h 76"/>
                    <a:gd name="T44" fmla="*/ 88 w 92"/>
                    <a:gd name="T45" fmla="*/ 76 h 76"/>
                    <a:gd name="T46" fmla="*/ 92 w 92"/>
                    <a:gd name="T47" fmla="*/ 72 h 76"/>
                    <a:gd name="T48" fmla="*/ 89 w 92"/>
                    <a:gd name="T49" fmla="*/ 66 h 76"/>
                    <a:gd name="T50" fmla="*/ 17 w 92"/>
                    <a:gd name="T51" fmla="*/ 49 h 76"/>
                    <a:gd name="T52" fmla="*/ 15 w 92"/>
                    <a:gd name="T53" fmla="*/ 48 h 76"/>
                    <a:gd name="T54" fmla="*/ 15 w 92"/>
                    <a:gd name="T55" fmla="*/ 4 h 76"/>
                    <a:gd name="T56" fmla="*/ 17 w 92"/>
                    <a:gd name="T57" fmla="*/ 2 h 76"/>
                    <a:gd name="T58" fmla="*/ 75 w 92"/>
                    <a:gd name="T59" fmla="*/ 2 h 76"/>
                    <a:gd name="T60" fmla="*/ 77 w 92"/>
                    <a:gd name="T61" fmla="*/ 4 h 76"/>
                    <a:gd name="T62" fmla="*/ 77 w 92"/>
                    <a:gd name="T63" fmla="*/ 48 h 76"/>
                    <a:gd name="T64" fmla="*/ 75 w 92"/>
                    <a:gd name="T65" fmla="*/ 49 h 76"/>
                    <a:gd name="T66" fmla="*/ 17 w 92"/>
                    <a:gd name="T67" fmla="*/ 49 h 76"/>
                    <a:gd name="T68" fmla="*/ 77 w 92"/>
                    <a:gd name="T69" fmla="*/ 58 h 76"/>
                    <a:gd name="T70" fmla="*/ 80 w 92"/>
                    <a:gd name="T71" fmla="*/ 64 h 76"/>
                    <a:gd name="T72" fmla="*/ 85 w 92"/>
                    <a:gd name="T73" fmla="*/ 64 h 76"/>
                    <a:gd name="T74" fmla="*/ 87 w 92"/>
                    <a:gd name="T75" fmla="*/ 66 h 76"/>
                    <a:gd name="T76" fmla="*/ 87 w 92"/>
                    <a:gd name="T77" fmla="*/ 66 h 76"/>
                    <a:gd name="T78" fmla="*/ 90 w 92"/>
                    <a:gd name="T79" fmla="*/ 72 h 76"/>
                    <a:gd name="T80" fmla="*/ 88 w 92"/>
                    <a:gd name="T81" fmla="*/ 74 h 76"/>
                    <a:gd name="T82" fmla="*/ 4 w 92"/>
                    <a:gd name="T83" fmla="*/ 74 h 76"/>
                    <a:gd name="T84" fmla="*/ 2 w 92"/>
                    <a:gd name="T85" fmla="*/ 72 h 76"/>
                    <a:gd name="T86" fmla="*/ 5 w 92"/>
                    <a:gd name="T87" fmla="*/ 66 h 76"/>
                    <a:gd name="T88" fmla="*/ 5 w 92"/>
                    <a:gd name="T89" fmla="*/ 66 h 76"/>
                    <a:gd name="T90" fmla="*/ 7 w 92"/>
                    <a:gd name="T91" fmla="*/ 64 h 76"/>
                    <a:gd name="T92" fmla="*/ 12 w 92"/>
                    <a:gd name="T93" fmla="*/ 64 h 76"/>
                    <a:gd name="T94" fmla="*/ 15 w 92"/>
                    <a:gd name="T95" fmla="*/ 58 h 76"/>
                    <a:gd name="T96" fmla="*/ 26 w 92"/>
                    <a:gd name="T97" fmla="*/ 58 h 76"/>
                    <a:gd name="T98" fmla="*/ 26 w 92"/>
                    <a:gd name="T99" fmla="*/ 54 h 76"/>
                    <a:gd name="T100" fmla="*/ 66 w 92"/>
                    <a:gd name="T101" fmla="*/ 5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2" h="76">
                      <a:moveTo>
                        <a:pt x="89" y="66"/>
                      </a:moveTo>
                      <a:cubicBezTo>
                        <a:pt x="89" y="63"/>
                        <a:pt x="88" y="61"/>
                        <a:pt x="85" y="61"/>
                      </a:cubicBezTo>
                      <a:cubicBezTo>
                        <a:pt x="82" y="61"/>
                        <a:pt x="82" y="61"/>
                        <a:pt x="82" y="61"/>
                      </a:cubicBezTo>
                      <a:cubicBezTo>
                        <a:pt x="79" y="55"/>
                        <a:pt x="79" y="55"/>
                        <a:pt x="79" y="55"/>
                      </a:cubicBezTo>
                      <a:cubicBezTo>
                        <a:pt x="69" y="55"/>
                        <a:pt x="69" y="55"/>
                        <a:pt x="69" y="55"/>
                      </a:cubicBezTo>
                      <a:cubicBezTo>
                        <a:pt x="69" y="52"/>
                        <a:pt x="69" y="52"/>
                        <a:pt x="69" y="52"/>
                      </a:cubicBezTo>
                      <a:cubicBezTo>
                        <a:pt x="75" y="52"/>
                        <a:pt x="75" y="52"/>
                        <a:pt x="75" y="52"/>
                      </a:cubicBezTo>
                      <a:cubicBezTo>
                        <a:pt x="78" y="52"/>
                        <a:pt x="80" y="50"/>
                        <a:pt x="80" y="48"/>
                      </a:cubicBezTo>
                      <a:cubicBezTo>
                        <a:pt x="80" y="4"/>
                        <a:pt x="80" y="4"/>
                        <a:pt x="80" y="4"/>
                      </a:cubicBezTo>
                      <a:cubicBezTo>
                        <a:pt x="80" y="2"/>
                        <a:pt x="78" y="0"/>
                        <a:pt x="75" y="0"/>
                      </a:cubicBezTo>
                      <a:cubicBezTo>
                        <a:pt x="17" y="0"/>
                        <a:pt x="17" y="0"/>
                        <a:pt x="17" y="0"/>
                      </a:cubicBezTo>
                      <a:cubicBezTo>
                        <a:pt x="14" y="0"/>
                        <a:pt x="12" y="2"/>
                        <a:pt x="12" y="4"/>
                      </a:cubicBezTo>
                      <a:cubicBezTo>
                        <a:pt x="12" y="48"/>
                        <a:pt x="12" y="48"/>
                        <a:pt x="12" y="48"/>
                      </a:cubicBezTo>
                      <a:cubicBezTo>
                        <a:pt x="12" y="50"/>
                        <a:pt x="14" y="52"/>
                        <a:pt x="17" y="52"/>
                      </a:cubicBezTo>
                      <a:cubicBezTo>
                        <a:pt x="23" y="52"/>
                        <a:pt x="23" y="52"/>
                        <a:pt x="23" y="52"/>
                      </a:cubicBezTo>
                      <a:cubicBezTo>
                        <a:pt x="23" y="55"/>
                        <a:pt x="23" y="55"/>
                        <a:pt x="23" y="55"/>
                      </a:cubicBezTo>
                      <a:cubicBezTo>
                        <a:pt x="13" y="55"/>
                        <a:pt x="13" y="55"/>
                        <a:pt x="13" y="55"/>
                      </a:cubicBezTo>
                      <a:cubicBezTo>
                        <a:pt x="10" y="61"/>
                        <a:pt x="10" y="61"/>
                        <a:pt x="10" y="61"/>
                      </a:cubicBezTo>
                      <a:cubicBezTo>
                        <a:pt x="7" y="61"/>
                        <a:pt x="7" y="61"/>
                        <a:pt x="7" y="61"/>
                      </a:cubicBezTo>
                      <a:cubicBezTo>
                        <a:pt x="4" y="61"/>
                        <a:pt x="3" y="63"/>
                        <a:pt x="3" y="66"/>
                      </a:cubicBezTo>
                      <a:cubicBezTo>
                        <a:pt x="0" y="72"/>
                        <a:pt x="0" y="72"/>
                        <a:pt x="0" y="72"/>
                      </a:cubicBezTo>
                      <a:cubicBezTo>
                        <a:pt x="0" y="75"/>
                        <a:pt x="1" y="76"/>
                        <a:pt x="4" y="76"/>
                      </a:cubicBezTo>
                      <a:cubicBezTo>
                        <a:pt x="88" y="76"/>
                        <a:pt x="88" y="76"/>
                        <a:pt x="88" y="76"/>
                      </a:cubicBezTo>
                      <a:cubicBezTo>
                        <a:pt x="91" y="76"/>
                        <a:pt x="92" y="75"/>
                        <a:pt x="92" y="72"/>
                      </a:cubicBezTo>
                      <a:lnTo>
                        <a:pt x="89" y="66"/>
                      </a:lnTo>
                      <a:close/>
                      <a:moveTo>
                        <a:pt x="17" y="49"/>
                      </a:moveTo>
                      <a:cubicBezTo>
                        <a:pt x="15" y="49"/>
                        <a:pt x="15" y="49"/>
                        <a:pt x="15" y="48"/>
                      </a:cubicBezTo>
                      <a:cubicBezTo>
                        <a:pt x="15" y="4"/>
                        <a:pt x="15" y="4"/>
                        <a:pt x="15" y="4"/>
                      </a:cubicBezTo>
                      <a:cubicBezTo>
                        <a:pt x="15" y="3"/>
                        <a:pt x="15" y="2"/>
                        <a:pt x="17" y="2"/>
                      </a:cubicBezTo>
                      <a:cubicBezTo>
                        <a:pt x="75" y="2"/>
                        <a:pt x="75" y="2"/>
                        <a:pt x="75" y="2"/>
                      </a:cubicBezTo>
                      <a:cubicBezTo>
                        <a:pt x="77" y="2"/>
                        <a:pt x="77" y="3"/>
                        <a:pt x="77" y="4"/>
                      </a:cubicBezTo>
                      <a:cubicBezTo>
                        <a:pt x="77" y="48"/>
                        <a:pt x="77" y="48"/>
                        <a:pt x="77" y="48"/>
                      </a:cubicBezTo>
                      <a:cubicBezTo>
                        <a:pt x="77" y="49"/>
                        <a:pt x="77" y="49"/>
                        <a:pt x="75" y="49"/>
                      </a:cubicBezTo>
                      <a:lnTo>
                        <a:pt x="17" y="49"/>
                      </a:lnTo>
                      <a:close/>
                      <a:moveTo>
                        <a:pt x="77" y="58"/>
                      </a:moveTo>
                      <a:cubicBezTo>
                        <a:pt x="78" y="59"/>
                        <a:pt x="80" y="64"/>
                        <a:pt x="80" y="64"/>
                      </a:cubicBezTo>
                      <a:cubicBezTo>
                        <a:pt x="85" y="64"/>
                        <a:pt x="85" y="64"/>
                        <a:pt x="85" y="64"/>
                      </a:cubicBezTo>
                      <a:cubicBezTo>
                        <a:pt x="86" y="64"/>
                        <a:pt x="87" y="65"/>
                        <a:pt x="87" y="66"/>
                      </a:cubicBezTo>
                      <a:cubicBezTo>
                        <a:pt x="87" y="66"/>
                        <a:pt x="87" y="66"/>
                        <a:pt x="87" y="66"/>
                      </a:cubicBezTo>
                      <a:cubicBezTo>
                        <a:pt x="87" y="66"/>
                        <a:pt x="89" y="71"/>
                        <a:pt x="90" y="72"/>
                      </a:cubicBezTo>
                      <a:cubicBezTo>
                        <a:pt x="90" y="73"/>
                        <a:pt x="89" y="74"/>
                        <a:pt x="88" y="74"/>
                      </a:cubicBezTo>
                      <a:cubicBezTo>
                        <a:pt x="4" y="74"/>
                        <a:pt x="4" y="74"/>
                        <a:pt x="4" y="74"/>
                      </a:cubicBezTo>
                      <a:cubicBezTo>
                        <a:pt x="3" y="74"/>
                        <a:pt x="2" y="73"/>
                        <a:pt x="2" y="72"/>
                      </a:cubicBezTo>
                      <a:cubicBezTo>
                        <a:pt x="3" y="71"/>
                        <a:pt x="5" y="66"/>
                        <a:pt x="5" y="66"/>
                      </a:cubicBezTo>
                      <a:cubicBezTo>
                        <a:pt x="5" y="66"/>
                        <a:pt x="5" y="66"/>
                        <a:pt x="5" y="66"/>
                      </a:cubicBezTo>
                      <a:cubicBezTo>
                        <a:pt x="5" y="65"/>
                        <a:pt x="6" y="64"/>
                        <a:pt x="7" y="64"/>
                      </a:cubicBezTo>
                      <a:cubicBezTo>
                        <a:pt x="12" y="64"/>
                        <a:pt x="12" y="64"/>
                        <a:pt x="12" y="64"/>
                      </a:cubicBezTo>
                      <a:cubicBezTo>
                        <a:pt x="12" y="64"/>
                        <a:pt x="14" y="59"/>
                        <a:pt x="15" y="58"/>
                      </a:cubicBezTo>
                      <a:cubicBezTo>
                        <a:pt x="17" y="58"/>
                        <a:pt x="26" y="58"/>
                        <a:pt x="26" y="58"/>
                      </a:cubicBezTo>
                      <a:cubicBezTo>
                        <a:pt x="26" y="58"/>
                        <a:pt x="26" y="54"/>
                        <a:pt x="26" y="54"/>
                      </a:cubicBezTo>
                      <a:cubicBezTo>
                        <a:pt x="30" y="54"/>
                        <a:pt x="62" y="54"/>
                        <a:pt x="66" y="54"/>
                      </a:cubicBezTo>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grpSp>
              <p:nvGrpSpPr>
                <p:cNvPr id="47" name="组合 46"/>
                <p:cNvGrpSpPr/>
                <p:nvPr/>
              </p:nvGrpSpPr>
              <p:grpSpPr>
                <a:xfrm>
                  <a:off x="5791201" y="3090863"/>
                  <a:ext cx="655637" cy="681038"/>
                  <a:chOff x="5791201" y="3090863"/>
                  <a:chExt cx="655637" cy="681038"/>
                </a:xfrm>
              </p:grpSpPr>
              <p:sp>
                <p:nvSpPr>
                  <p:cNvPr id="48" name="Freeform 22"/>
                  <p:cNvSpPr/>
                  <p:nvPr/>
                </p:nvSpPr>
                <p:spPr bwMode="auto">
                  <a:xfrm>
                    <a:off x="6008688" y="3113088"/>
                    <a:ext cx="212725" cy="157163"/>
                  </a:xfrm>
                  <a:custGeom>
                    <a:avLst/>
                    <a:gdLst>
                      <a:gd name="T0" fmla="*/ 51 w 56"/>
                      <a:gd name="T1" fmla="*/ 0 h 41"/>
                      <a:gd name="T2" fmla="*/ 4 w 56"/>
                      <a:gd name="T3" fmla="*/ 0 h 41"/>
                      <a:gd name="T4" fmla="*/ 0 w 56"/>
                      <a:gd name="T5" fmla="*/ 5 h 41"/>
                      <a:gd name="T6" fmla="*/ 0 w 56"/>
                      <a:gd name="T7" fmla="*/ 36 h 41"/>
                      <a:gd name="T8" fmla="*/ 4 w 56"/>
                      <a:gd name="T9" fmla="*/ 41 h 41"/>
                      <a:gd name="T10" fmla="*/ 51 w 56"/>
                      <a:gd name="T11" fmla="*/ 41 h 41"/>
                      <a:gd name="T12" fmla="*/ 56 w 56"/>
                      <a:gd name="T13" fmla="*/ 36 h 41"/>
                      <a:gd name="T14" fmla="*/ 56 w 56"/>
                      <a:gd name="T15" fmla="*/ 5 h 41"/>
                      <a:gd name="T16" fmla="*/ 51 w 56"/>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1">
                        <a:moveTo>
                          <a:pt x="51" y="0"/>
                        </a:moveTo>
                        <a:cubicBezTo>
                          <a:pt x="4" y="0"/>
                          <a:pt x="4" y="0"/>
                          <a:pt x="4" y="0"/>
                        </a:cubicBezTo>
                        <a:cubicBezTo>
                          <a:pt x="2" y="0"/>
                          <a:pt x="0" y="2"/>
                          <a:pt x="0" y="5"/>
                        </a:cubicBezTo>
                        <a:cubicBezTo>
                          <a:pt x="0" y="36"/>
                          <a:pt x="0" y="36"/>
                          <a:pt x="0" y="36"/>
                        </a:cubicBezTo>
                        <a:cubicBezTo>
                          <a:pt x="0" y="39"/>
                          <a:pt x="2" y="41"/>
                          <a:pt x="4" y="41"/>
                        </a:cubicBezTo>
                        <a:cubicBezTo>
                          <a:pt x="51" y="41"/>
                          <a:pt x="51" y="41"/>
                          <a:pt x="51" y="41"/>
                        </a:cubicBezTo>
                        <a:cubicBezTo>
                          <a:pt x="54" y="41"/>
                          <a:pt x="56" y="39"/>
                          <a:pt x="56" y="36"/>
                        </a:cubicBezTo>
                        <a:cubicBezTo>
                          <a:pt x="56" y="5"/>
                          <a:pt x="56" y="5"/>
                          <a:pt x="56" y="5"/>
                        </a:cubicBezTo>
                        <a:cubicBezTo>
                          <a:pt x="56" y="2"/>
                          <a:pt x="54" y="0"/>
                          <a:pt x="51" y="0"/>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49" name="Freeform 23"/>
                  <p:cNvSpPr/>
                  <p:nvPr/>
                </p:nvSpPr>
                <p:spPr bwMode="auto">
                  <a:xfrm>
                    <a:off x="5984876" y="3351213"/>
                    <a:ext cx="31750" cy="11113"/>
                  </a:xfrm>
                  <a:custGeom>
                    <a:avLst/>
                    <a:gdLst>
                      <a:gd name="T0" fmla="*/ 6 w 8"/>
                      <a:gd name="T1" fmla="*/ 0 h 3"/>
                      <a:gd name="T2" fmla="*/ 1 w 8"/>
                      <a:gd name="T3" fmla="*/ 0 h 3"/>
                      <a:gd name="T4" fmla="*/ 0 w 8"/>
                      <a:gd name="T5" fmla="*/ 1 h 3"/>
                      <a:gd name="T6" fmla="*/ 1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1" y="0"/>
                          <a:pt x="1" y="0"/>
                          <a:pt x="1" y="0"/>
                        </a:cubicBezTo>
                        <a:cubicBezTo>
                          <a:pt x="0" y="0"/>
                          <a:pt x="0" y="1"/>
                          <a:pt x="0" y="1"/>
                        </a:cubicBezTo>
                        <a:cubicBezTo>
                          <a:pt x="0" y="2"/>
                          <a:pt x="0" y="3"/>
                          <a:pt x="1"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50" name="Freeform 24"/>
                  <p:cNvSpPr/>
                  <p:nvPr/>
                </p:nvSpPr>
                <p:spPr bwMode="auto">
                  <a:xfrm>
                    <a:off x="6030913" y="3351213"/>
                    <a:ext cx="30163" cy="11113"/>
                  </a:xfrm>
                  <a:custGeom>
                    <a:avLst/>
                    <a:gdLst>
                      <a:gd name="T0" fmla="*/ 6 w 8"/>
                      <a:gd name="T1" fmla="*/ 0 h 3"/>
                      <a:gd name="T2" fmla="*/ 1 w 8"/>
                      <a:gd name="T3" fmla="*/ 0 h 3"/>
                      <a:gd name="T4" fmla="*/ 0 w 8"/>
                      <a:gd name="T5" fmla="*/ 1 h 3"/>
                      <a:gd name="T6" fmla="*/ 1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1" y="0"/>
                          <a:pt x="1" y="0"/>
                          <a:pt x="1" y="0"/>
                        </a:cubicBezTo>
                        <a:cubicBezTo>
                          <a:pt x="0" y="0"/>
                          <a:pt x="0" y="1"/>
                          <a:pt x="0" y="1"/>
                        </a:cubicBezTo>
                        <a:cubicBezTo>
                          <a:pt x="0" y="2"/>
                          <a:pt x="0" y="3"/>
                          <a:pt x="1"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51" name="Freeform 25"/>
                  <p:cNvSpPr/>
                  <p:nvPr/>
                </p:nvSpPr>
                <p:spPr bwMode="auto">
                  <a:xfrm>
                    <a:off x="6076951" y="3351213"/>
                    <a:ext cx="30163" cy="11113"/>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0" y="0"/>
                          <a:pt x="0" y="1"/>
                          <a:pt x="0" y="1"/>
                        </a:cubicBezTo>
                        <a:cubicBezTo>
                          <a:pt x="0" y="2"/>
                          <a:pt x="0"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52" name="Freeform 26"/>
                  <p:cNvSpPr/>
                  <p:nvPr/>
                </p:nvSpPr>
                <p:spPr bwMode="auto">
                  <a:xfrm>
                    <a:off x="6122988" y="3351213"/>
                    <a:ext cx="30163" cy="11113"/>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0" y="0"/>
                          <a:pt x="0" y="1"/>
                          <a:pt x="0" y="1"/>
                        </a:cubicBezTo>
                        <a:cubicBezTo>
                          <a:pt x="0" y="2"/>
                          <a:pt x="0"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53" name="Freeform 27"/>
                  <p:cNvSpPr/>
                  <p:nvPr/>
                </p:nvSpPr>
                <p:spPr bwMode="auto">
                  <a:xfrm>
                    <a:off x="6169026" y="3351213"/>
                    <a:ext cx="30163" cy="11113"/>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1"/>
                        </a:cubicBezTo>
                        <a:cubicBezTo>
                          <a:pt x="0" y="2"/>
                          <a:pt x="1"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54" name="Freeform 28"/>
                  <p:cNvSpPr/>
                  <p:nvPr/>
                </p:nvSpPr>
                <p:spPr bwMode="auto">
                  <a:xfrm>
                    <a:off x="6213476" y="3351213"/>
                    <a:ext cx="30163" cy="11113"/>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1"/>
                        </a:cubicBezTo>
                        <a:cubicBezTo>
                          <a:pt x="0" y="2"/>
                          <a:pt x="1"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55" name="Freeform 29"/>
                  <p:cNvSpPr/>
                  <p:nvPr/>
                </p:nvSpPr>
                <p:spPr bwMode="auto">
                  <a:xfrm>
                    <a:off x="6008688" y="3335338"/>
                    <a:ext cx="30163" cy="7938"/>
                  </a:xfrm>
                  <a:custGeom>
                    <a:avLst/>
                    <a:gdLst>
                      <a:gd name="T0" fmla="*/ 1 w 8"/>
                      <a:gd name="T1" fmla="*/ 2 h 2"/>
                      <a:gd name="T2" fmla="*/ 6 w 8"/>
                      <a:gd name="T3" fmla="*/ 2 h 2"/>
                      <a:gd name="T4" fmla="*/ 8 w 8"/>
                      <a:gd name="T5" fmla="*/ 1 h 2"/>
                      <a:gd name="T6" fmla="*/ 6 w 8"/>
                      <a:gd name="T7" fmla="*/ 0 h 2"/>
                      <a:gd name="T8" fmla="*/ 1 w 8"/>
                      <a:gd name="T9" fmla="*/ 0 h 2"/>
                      <a:gd name="T10" fmla="*/ 0 w 8"/>
                      <a:gd name="T11" fmla="*/ 1 h 2"/>
                      <a:gd name="T12" fmla="*/ 1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1" y="2"/>
                        </a:moveTo>
                        <a:cubicBezTo>
                          <a:pt x="6" y="2"/>
                          <a:pt x="6" y="2"/>
                          <a:pt x="6" y="2"/>
                        </a:cubicBezTo>
                        <a:cubicBezTo>
                          <a:pt x="7" y="2"/>
                          <a:pt x="8" y="2"/>
                          <a:pt x="8" y="1"/>
                        </a:cubicBezTo>
                        <a:cubicBezTo>
                          <a:pt x="8" y="0"/>
                          <a:pt x="7" y="0"/>
                          <a:pt x="6" y="0"/>
                        </a:cubicBezTo>
                        <a:cubicBezTo>
                          <a:pt x="1" y="0"/>
                          <a:pt x="1" y="0"/>
                          <a:pt x="1" y="0"/>
                        </a:cubicBezTo>
                        <a:cubicBezTo>
                          <a:pt x="0" y="0"/>
                          <a:pt x="0" y="0"/>
                          <a:pt x="0" y="1"/>
                        </a:cubicBezTo>
                        <a:cubicBezTo>
                          <a:pt x="0" y="2"/>
                          <a:pt x="0" y="2"/>
                          <a:pt x="1" y="2"/>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56" name="Freeform 30"/>
                  <p:cNvSpPr/>
                  <p:nvPr/>
                </p:nvSpPr>
                <p:spPr bwMode="auto">
                  <a:xfrm>
                    <a:off x="6054726" y="3335338"/>
                    <a:ext cx="30163" cy="7938"/>
                  </a:xfrm>
                  <a:custGeom>
                    <a:avLst/>
                    <a:gdLst>
                      <a:gd name="T0" fmla="*/ 1 w 8"/>
                      <a:gd name="T1" fmla="*/ 2 h 2"/>
                      <a:gd name="T2" fmla="*/ 6 w 8"/>
                      <a:gd name="T3" fmla="*/ 2 h 2"/>
                      <a:gd name="T4" fmla="*/ 8 w 8"/>
                      <a:gd name="T5" fmla="*/ 1 h 2"/>
                      <a:gd name="T6" fmla="*/ 6 w 8"/>
                      <a:gd name="T7" fmla="*/ 0 h 2"/>
                      <a:gd name="T8" fmla="*/ 1 w 8"/>
                      <a:gd name="T9" fmla="*/ 0 h 2"/>
                      <a:gd name="T10" fmla="*/ 0 w 8"/>
                      <a:gd name="T11" fmla="*/ 1 h 2"/>
                      <a:gd name="T12" fmla="*/ 1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1" y="2"/>
                        </a:moveTo>
                        <a:cubicBezTo>
                          <a:pt x="6" y="2"/>
                          <a:pt x="6" y="2"/>
                          <a:pt x="6" y="2"/>
                        </a:cubicBezTo>
                        <a:cubicBezTo>
                          <a:pt x="7" y="2"/>
                          <a:pt x="8" y="2"/>
                          <a:pt x="8" y="1"/>
                        </a:cubicBezTo>
                        <a:cubicBezTo>
                          <a:pt x="8" y="0"/>
                          <a:pt x="7" y="0"/>
                          <a:pt x="6" y="0"/>
                        </a:cubicBezTo>
                        <a:cubicBezTo>
                          <a:pt x="1" y="0"/>
                          <a:pt x="1" y="0"/>
                          <a:pt x="1" y="0"/>
                        </a:cubicBezTo>
                        <a:cubicBezTo>
                          <a:pt x="0" y="0"/>
                          <a:pt x="0" y="0"/>
                          <a:pt x="0" y="1"/>
                        </a:cubicBezTo>
                        <a:cubicBezTo>
                          <a:pt x="0" y="2"/>
                          <a:pt x="0" y="2"/>
                          <a:pt x="1" y="2"/>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57" name="Freeform 31"/>
                  <p:cNvSpPr/>
                  <p:nvPr/>
                </p:nvSpPr>
                <p:spPr bwMode="auto">
                  <a:xfrm>
                    <a:off x="6099176" y="3335338"/>
                    <a:ext cx="31750"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58" name="Freeform 32"/>
                  <p:cNvSpPr/>
                  <p:nvPr/>
                </p:nvSpPr>
                <p:spPr bwMode="auto">
                  <a:xfrm>
                    <a:off x="6145213" y="3335338"/>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59" name="Freeform 33"/>
                  <p:cNvSpPr/>
                  <p:nvPr/>
                </p:nvSpPr>
                <p:spPr bwMode="auto">
                  <a:xfrm>
                    <a:off x="6191251" y="3335338"/>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60" name="Freeform 34"/>
                  <p:cNvSpPr/>
                  <p:nvPr/>
                </p:nvSpPr>
                <p:spPr bwMode="auto">
                  <a:xfrm>
                    <a:off x="5815013" y="3427413"/>
                    <a:ext cx="212725" cy="152400"/>
                  </a:xfrm>
                  <a:custGeom>
                    <a:avLst/>
                    <a:gdLst>
                      <a:gd name="T0" fmla="*/ 52 w 56"/>
                      <a:gd name="T1" fmla="*/ 0 h 40"/>
                      <a:gd name="T2" fmla="*/ 4 w 56"/>
                      <a:gd name="T3" fmla="*/ 0 h 40"/>
                      <a:gd name="T4" fmla="*/ 0 w 56"/>
                      <a:gd name="T5" fmla="*/ 4 h 40"/>
                      <a:gd name="T6" fmla="*/ 0 w 56"/>
                      <a:gd name="T7" fmla="*/ 36 h 40"/>
                      <a:gd name="T8" fmla="*/ 4 w 56"/>
                      <a:gd name="T9" fmla="*/ 40 h 40"/>
                      <a:gd name="T10" fmla="*/ 52 w 56"/>
                      <a:gd name="T11" fmla="*/ 40 h 40"/>
                      <a:gd name="T12" fmla="*/ 56 w 56"/>
                      <a:gd name="T13" fmla="*/ 36 h 40"/>
                      <a:gd name="T14" fmla="*/ 56 w 56"/>
                      <a:gd name="T15" fmla="*/ 4 h 40"/>
                      <a:gd name="T16" fmla="*/ 52 w 56"/>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0">
                        <a:moveTo>
                          <a:pt x="52" y="0"/>
                        </a:moveTo>
                        <a:cubicBezTo>
                          <a:pt x="4" y="0"/>
                          <a:pt x="4" y="0"/>
                          <a:pt x="4" y="0"/>
                        </a:cubicBezTo>
                        <a:cubicBezTo>
                          <a:pt x="2" y="0"/>
                          <a:pt x="0" y="2"/>
                          <a:pt x="0" y="4"/>
                        </a:cubicBezTo>
                        <a:cubicBezTo>
                          <a:pt x="0" y="36"/>
                          <a:pt x="0" y="36"/>
                          <a:pt x="0" y="36"/>
                        </a:cubicBezTo>
                        <a:cubicBezTo>
                          <a:pt x="0" y="38"/>
                          <a:pt x="2" y="40"/>
                          <a:pt x="4" y="40"/>
                        </a:cubicBezTo>
                        <a:cubicBezTo>
                          <a:pt x="52" y="40"/>
                          <a:pt x="52" y="40"/>
                          <a:pt x="52" y="40"/>
                        </a:cubicBezTo>
                        <a:cubicBezTo>
                          <a:pt x="54" y="40"/>
                          <a:pt x="56" y="38"/>
                          <a:pt x="56" y="36"/>
                        </a:cubicBezTo>
                        <a:cubicBezTo>
                          <a:pt x="56" y="4"/>
                          <a:pt x="56" y="4"/>
                          <a:pt x="56" y="4"/>
                        </a:cubicBezTo>
                        <a:cubicBezTo>
                          <a:pt x="56" y="2"/>
                          <a:pt x="54" y="0"/>
                          <a:pt x="52" y="0"/>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61" name="Freeform 36"/>
                  <p:cNvSpPr/>
                  <p:nvPr/>
                </p:nvSpPr>
                <p:spPr bwMode="auto">
                  <a:xfrm>
                    <a:off x="5791201"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62" name="Freeform 37"/>
                  <p:cNvSpPr/>
                  <p:nvPr/>
                </p:nvSpPr>
                <p:spPr bwMode="auto">
                  <a:xfrm>
                    <a:off x="5837238"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63" name="Freeform 38"/>
                  <p:cNvSpPr/>
                  <p:nvPr/>
                </p:nvSpPr>
                <p:spPr bwMode="auto">
                  <a:xfrm>
                    <a:off x="5883276"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64" name="Freeform 39"/>
                  <p:cNvSpPr/>
                  <p:nvPr/>
                </p:nvSpPr>
                <p:spPr bwMode="auto">
                  <a:xfrm>
                    <a:off x="5929313"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65" name="Freeform 40"/>
                  <p:cNvSpPr/>
                  <p:nvPr/>
                </p:nvSpPr>
                <p:spPr bwMode="auto">
                  <a:xfrm>
                    <a:off x="5973763"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66" name="Freeform 41"/>
                  <p:cNvSpPr/>
                  <p:nvPr/>
                </p:nvSpPr>
                <p:spPr bwMode="auto">
                  <a:xfrm>
                    <a:off x="6019801"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67" name="Freeform 42"/>
                  <p:cNvSpPr/>
                  <p:nvPr/>
                </p:nvSpPr>
                <p:spPr bwMode="auto">
                  <a:xfrm>
                    <a:off x="5815013" y="3644901"/>
                    <a:ext cx="30163"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68" name="Freeform 43"/>
                  <p:cNvSpPr/>
                  <p:nvPr/>
                </p:nvSpPr>
                <p:spPr bwMode="auto">
                  <a:xfrm>
                    <a:off x="5859463" y="3644901"/>
                    <a:ext cx="31750"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69" name="Freeform 44"/>
                  <p:cNvSpPr/>
                  <p:nvPr/>
                </p:nvSpPr>
                <p:spPr bwMode="auto">
                  <a:xfrm>
                    <a:off x="5905501" y="3644901"/>
                    <a:ext cx="30163"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70" name="Freeform 45"/>
                  <p:cNvSpPr/>
                  <p:nvPr/>
                </p:nvSpPr>
                <p:spPr bwMode="auto">
                  <a:xfrm>
                    <a:off x="5951538" y="3644901"/>
                    <a:ext cx="30163"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71" name="Freeform 46"/>
                  <p:cNvSpPr/>
                  <p:nvPr/>
                </p:nvSpPr>
                <p:spPr bwMode="auto">
                  <a:xfrm>
                    <a:off x="5997576" y="3644901"/>
                    <a:ext cx="30163"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72" name="Freeform 47"/>
                  <p:cNvSpPr/>
                  <p:nvPr/>
                </p:nvSpPr>
                <p:spPr bwMode="auto">
                  <a:xfrm>
                    <a:off x="6164263" y="3500438"/>
                    <a:ext cx="212725" cy="152400"/>
                  </a:xfrm>
                  <a:custGeom>
                    <a:avLst/>
                    <a:gdLst>
                      <a:gd name="T0" fmla="*/ 52 w 56"/>
                      <a:gd name="T1" fmla="*/ 0 h 40"/>
                      <a:gd name="T2" fmla="*/ 4 w 56"/>
                      <a:gd name="T3" fmla="*/ 0 h 40"/>
                      <a:gd name="T4" fmla="*/ 0 w 56"/>
                      <a:gd name="T5" fmla="*/ 5 h 40"/>
                      <a:gd name="T6" fmla="*/ 0 w 56"/>
                      <a:gd name="T7" fmla="*/ 36 h 40"/>
                      <a:gd name="T8" fmla="*/ 4 w 56"/>
                      <a:gd name="T9" fmla="*/ 40 h 40"/>
                      <a:gd name="T10" fmla="*/ 52 w 56"/>
                      <a:gd name="T11" fmla="*/ 40 h 40"/>
                      <a:gd name="T12" fmla="*/ 56 w 56"/>
                      <a:gd name="T13" fmla="*/ 36 h 40"/>
                      <a:gd name="T14" fmla="*/ 56 w 56"/>
                      <a:gd name="T15" fmla="*/ 5 h 40"/>
                      <a:gd name="T16" fmla="*/ 52 w 56"/>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0">
                        <a:moveTo>
                          <a:pt x="52" y="0"/>
                        </a:moveTo>
                        <a:cubicBezTo>
                          <a:pt x="4" y="0"/>
                          <a:pt x="4" y="0"/>
                          <a:pt x="4" y="0"/>
                        </a:cubicBezTo>
                        <a:cubicBezTo>
                          <a:pt x="2" y="0"/>
                          <a:pt x="0" y="2"/>
                          <a:pt x="0" y="5"/>
                        </a:cubicBezTo>
                        <a:cubicBezTo>
                          <a:pt x="0" y="36"/>
                          <a:pt x="0" y="36"/>
                          <a:pt x="0" y="36"/>
                        </a:cubicBezTo>
                        <a:cubicBezTo>
                          <a:pt x="0" y="38"/>
                          <a:pt x="2" y="40"/>
                          <a:pt x="4" y="40"/>
                        </a:cubicBezTo>
                        <a:cubicBezTo>
                          <a:pt x="52" y="40"/>
                          <a:pt x="52" y="40"/>
                          <a:pt x="52" y="40"/>
                        </a:cubicBezTo>
                        <a:cubicBezTo>
                          <a:pt x="54" y="40"/>
                          <a:pt x="56" y="38"/>
                          <a:pt x="56" y="36"/>
                        </a:cubicBezTo>
                        <a:cubicBezTo>
                          <a:pt x="56" y="5"/>
                          <a:pt x="56" y="5"/>
                          <a:pt x="56" y="5"/>
                        </a:cubicBezTo>
                        <a:cubicBezTo>
                          <a:pt x="56" y="2"/>
                          <a:pt x="54" y="0"/>
                          <a:pt x="52" y="0"/>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73" name="Freeform 48"/>
                  <p:cNvSpPr>
                    <a:spLocks noEditPoints="1"/>
                  </p:cNvSpPr>
                  <p:nvPr/>
                </p:nvSpPr>
                <p:spPr bwMode="auto">
                  <a:xfrm>
                    <a:off x="5935663" y="3090863"/>
                    <a:ext cx="511175" cy="681038"/>
                  </a:xfrm>
                  <a:custGeom>
                    <a:avLst/>
                    <a:gdLst>
                      <a:gd name="T0" fmla="*/ 127 w 134"/>
                      <a:gd name="T1" fmla="*/ 163 h 178"/>
                      <a:gd name="T2" fmla="*/ 121 w 134"/>
                      <a:gd name="T3" fmla="*/ 156 h 178"/>
                      <a:gd name="T4" fmla="*/ 111 w 134"/>
                      <a:gd name="T5" fmla="*/ 153 h 178"/>
                      <a:gd name="T6" fmla="*/ 122 w 134"/>
                      <a:gd name="T7" fmla="*/ 149 h 178"/>
                      <a:gd name="T8" fmla="*/ 117 w 134"/>
                      <a:gd name="T9" fmla="*/ 101 h 178"/>
                      <a:gd name="T10" fmla="*/ 54 w 134"/>
                      <a:gd name="T11" fmla="*/ 105 h 178"/>
                      <a:gd name="T12" fmla="*/ 46 w 134"/>
                      <a:gd name="T13" fmla="*/ 112 h 178"/>
                      <a:gd name="T14" fmla="*/ 89 w 134"/>
                      <a:gd name="T15" fmla="*/ 77 h 178"/>
                      <a:gd name="T16" fmla="*/ 90 w 134"/>
                      <a:gd name="T17" fmla="*/ 66 h 178"/>
                      <a:gd name="T18" fmla="*/ 83 w 134"/>
                      <a:gd name="T19" fmla="*/ 62 h 178"/>
                      <a:gd name="T20" fmla="*/ 70 w 134"/>
                      <a:gd name="T21" fmla="*/ 55 h 178"/>
                      <a:gd name="T22" fmla="*/ 76 w 134"/>
                      <a:gd name="T23" fmla="*/ 53 h 178"/>
                      <a:gd name="T24" fmla="*/ 81 w 134"/>
                      <a:gd name="T25" fmla="*/ 4 h 178"/>
                      <a:gd name="T26" fmla="*/ 17 w 134"/>
                      <a:gd name="T27" fmla="*/ 0 h 178"/>
                      <a:gd name="T28" fmla="*/ 13 w 134"/>
                      <a:gd name="T29" fmla="*/ 49 h 178"/>
                      <a:gd name="T30" fmla="*/ 24 w 134"/>
                      <a:gd name="T31" fmla="*/ 53 h 178"/>
                      <a:gd name="T32" fmla="*/ 14 w 134"/>
                      <a:gd name="T33" fmla="*/ 55 h 178"/>
                      <a:gd name="T34" fmla="*/ 8 w 134"/>
                      <a:gd name="T35" fmla="*/ 62 h 178"/>
                      <a:gd name="T36" fmla="*/ 0 w 134"/>
                      <a:gd name="T37" fmla="*/ 73 h 178"/>
                      <a:gd name="T38" fmla="*/ 41 w 134"/>
                      <a:gd name="T39" fmla="*/ 77 h 178"/>
                      <a:gd name="T40" fmla="*/ 30 w 134"/>
                      <a:gd name="T41" fmla="*/ 112 h 178"/>
                      <a:gd name="T42" fmla="*/ 54 w 134"/>
                      <a:gd name="T43" fmla="*/ 116 h 178"/>
                      <a:gd name="T44" fmla="*/ 59 w 134"/>
                      <a:gd name="T45" fmla="*/ 153 h 178"/>
                      <a:gd name="T46" fmla="*/ 65 w 134"/>
                      <a:gd name="T47" fmla="*/ 156 h 178"/>
                      <a:gd name="T48" fmla="*/ 52 w 134"/>
                      <a:gd name="T49" fmla="*/ 163 h 178"/>
                      <a:gd name="T50" fmla="*/ 45 w 134"/>
                      <a:gd name="T51" fmla="*/ 167 h 178"/>
                      <a:gd name="T52" fmla="*/ 46 w 134"/>
                      <a:gd name="T53" fmla="*/ 178 h 178"/>
                      <a:gd name="T54" fmla="*/ 134 w 134"/>
                      <a:gd name="T55" fmla="*/ 173 h 178"/>
                      <a:gd name="T56" fmla="*/ 17 w 134"/>
                      <a:gd name="T57" fmla="*/ 50 h 178"/>
                      <a:gd name="T58" fmla="*/ 15 w 134"/>
                      <a:gd name="T59" fmla="*/ 4 h 178"/>
                      <a:gd name="T60" fmla="*/ 76 w 134"/>
                      <a:gd name="T61" fmla="*/ 3 h 178"/>
                      <a:gd name="T62" fmla="*/ 78 w 134"/>
                      <a:gd name="T63" fmla="*/ 49 h 178"/>
                      <a:gd name="T64" fmla="*/ 17 w 134"/>
                      <a:gd name="T65" fmla="*/ 50 h 178"/>
                      <a:gd name="T66" fmla="*/ 6 w 134"/>
                      <a:gd name="T67" fmla="*/ 67 h 178"/>
                      <a:gd name="T68" fmla="*/ 8 w 134"/>
                      <a:gd name="T69" fmla="*/ 64 h 178"/>
                      <a:gd name="T70" fmla="*/ 15 w 134"/>
                      <a:gd name="T71" fmla="*/ 58 h 178"/>
                      <a:gd name="T72" fmla="*/ 26 w 134"/>
                      <a:gd name="T73" fmla="*/ 54 h 178"/>
                      <a:gd name="T74" fmla="*/ 67 w 134"/>
                      <a:gd name="T75" fmla="*/ 58 h 178"/>
                      <a:gd name="T76" fmla="*/ 81 w 134"/>
                      <a:gd name="T77" fmla="*/ 64 h 178"/>
                      <a:gd name="T78" fmla="*/ 88 w 134"/>
                      <a:gd name="T79" fmla="*/ 66 h 178"/>
                      <a:gd name="T80" fmla="*/ 91 w 134"/>
                      <a:gd name="T81" fmla="*/ 73 h 178"/>
                      <a:gd name="T82" fmla="*/ 5 w 134"/>
                      <a:gd name="T83" fmla="*/ 74 h 178"/>
                      <a:gd name="T84" fmla="*/ 59 w 134"/>
                      <a:gd name="T85" fmla="*/ 151 h 178"/>
                      <a:gd name="T86" fmla="*/ 57 w 134"/>
                      <a:gd name="T87" fmla="*/ 105 h 178"/>
                      <a:gd name="T88" fmla="*/ 117 w 134"/>
                      <a:gd name="T89" fmla="*/ 104 h 178"/>
                      <a:gd name="T90" fmla="*/ 119 w 134"/>
                      <a:gd name="T91" fmla="*/ 149 h 178"/>
                      <a:gd name="T92" fmla="*/ 59 w 134"/>
                      <a:gd name="T93" fmla="*/ 151 h 178"/>
                      <a:gd name="T94" fmla="*/ 46 w 134"/>
                      <a:gd name="T95" fmla="*/ 175 h 178"/>
                      <a:gd name="T96" fmla="*/ 47 w 134"/>
                      <a:gd name="T97" fmla="*/ 167 h 178"/>
                      <a:gd name="T98" fmla="*/ 49 w 134"/>
                      <a:gd name="T99" fmla="*/ 165 h 178"/>
                      <a:gd name="T100" fmla="*/ 57 w 134"/>
                      <a:gd name="T101" fmla="*/ 159 h 178"/>
                      <a:gd name="T102" fmla="*/ 68 w 134"/>
                      <a:gd name="T103" fmla="*/ 155 h 178"/>
                      <a:gd name="T104" fmla="*/ 108 w 134"/>
                      <a:gd name="T105" fmla="*/ 159 h 178"/>
                      <a:gd name="T106" fmla="*/ 122 w 134"/>
                      <a:gd name="T107" fmla="*/ 165 h 178"/>
                      <a:gd name="T108" fmla="*/ 129 w 134"/>
                      <a:gd name="T109" fmla="*/ 167 h 178"/>
                      <a:gd name="T110" fmla="*/ 132 w 134"/>
                      <a:gd name="T111" fmla="*/ 17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4" h="178">
                        <a:moveTo>
                          <a:pt x="131" y="167"/>
                        </a:moveTo>
                        <a:cubicBezTo>
                          <a:pt x="131" y="165"/>
                          <a:pt x="130" y="163"/>
                          <a:pt x="127" y="163"/>
                        </a:cubicBezTo>
                        <a:cubicBezTo>
                          <a:pt x="124" y="163"/>
                          <a:pt x="124" y="163"/>
                          <a:pt x="124" y="163"/>
                        </a:cubicBezTo>
                        <a:cubicBezTo>
                          <a:pt x="121" y="156"/>
                          <a:pt x="121" y="156"/>
                          <a:pt x="121" y="156"/>
                        </a:cubicBezTo>
                        <a:cubicBezTo>
                          <a:pt x="111" y="156"/>
                          <a:pt x="111" y="156"/>
                          <a:pt x="111" y="156"/>
                        </a:cubicBezTo>
                        <a:cubicBezTo>
                          <a:pt x="111" y="153"/>
                          <a:pt x="111" y="153"/>
                          <a:pt x="111" y="153"/>
                        </a:cubicBezTo>
                        <a:cubicBezTo>
                          <a:pt x="117" y="153"/>
                          <a:pt x="117" y="153"/>
                          <a:pt x="117" y="153"/>
                        </a:cubicBezTo>
                        <a:cubicBezTo>
                          <a:pt x="120" y="153"/>
                          <a:pt x="122" y="152"/>
                          <a:pt x="122" y="149"/>
                        </a:cubicBezTo>
                        <a:cubicBezTo>
                          <a:pt x="122" y="105"/>
                          <a:pt x="122" y="105"/>
                          <a:pt x="122" y="105"/>
                        </a:cubicBezTo>
                        <a:cubicBezTo>
                          <a:pt x="122" y="103"/>
                          <a:pt x="120" y="101"/>
                          <a:pt x="117" y="101"/>
                        </a:cubicBezTo>
                        <a:cubicBezTo>
                          <a:pt x="59" y="101"/>
                          <a:pt x="59" y="101"/>
                          <a:pt x="59" y="101"/>
                        </a:cubicBezTo>
                        <a:cubicBezTo>
                          <a:pt x="56" y="101"/>
                          <a:pt x="54" y="103"/>
                          <a:pt x="54" y="105"/>
                        </a:cubicBezTo>
                        <a:cubicBezTo>
                          <a:pt x="54" y="112"/>
                          <a:pt x="54" y="112"/>
                          <a:pt x="54" y="112"/>
                        </a:cubicBezTo>
                        <a:cubicBezTo>
                          <a:pt x="46" y="112"/>
                          <a:pt x="46" y="112"/>
                          <a:pt x="46" y="112"/>
                        </a:cubicBezTo>
                        <a:cubicBezTo>
                          <a:pt x="46" y="77"/>
                          <a:pt x="46" y="77"/>
                          <a:pt x="46" y="77"/>
                        </a:cubicBezTo>
                        <a:cubicBezTo>
                          <a:pt x="89" y="77"/>
                          <a:pt x="89" y="77"/>
                          <a:pt x="89" y="77"/>
                        </a:cubicBezTo>
                        <a:cubicBezTo>
                          <a:pt x="91" y="77"/>
                          <a:pt x="93" y="75"/>
                          <a:pt x="93" y="73"/>
                        </a:cubicBezTo>
                        <a:cubicBezTo>
                          <a:pt x="90" y="66"/>
                          <a:pt x="90" y="66"/>
                          <a:pt x="90" y="66"/>
                        </a:cubicBezTo>
                        <a:cubicBezTo>
                          <a:pt x="90" y="64"/>
                          <a:pt x="88" y="62"/>
                          <a:pt x="86" y="62"/>
                        </a:cubicBezTo>
                        <a:cubicBezTo>
                          <a:pt x="83" y="62"/>
                          <a:pt x="83" y="62"/>
                          <a:pt x="83" y="62"/>
                        </a:cubicBezTo>
                        <a:cubicBezTo>
                          <a:pt x="80" y="55"/>
                          <a:pt x="80" y="55"/>
                          <a:pt x="80" y="55"/>
                        </a:cubicBezTo>
                        <a:cubicBezTo>
                          <a:pt x="70" y="55"/>
                          <a:pt x="70" y="55"/>
                          <a:pt x="70" y="55"/>
                        </a:cubicBezTo>
                        <a:cubicBezTo>
                          <a:pt x="70" y="53"/>
                          <a:pt x="70" y="53"/>
                          <a:pt x="70" y="53"/>
                        </a:cubicBezTo>
                        <a:cubicBezTo>
                          <a:pt x="76" y="53"/>
                          <a:pt x="76" y="53"/>
                          <a:pt x="76" y="53"/>
                        </a:cubicBezTo>
                        <a:cubicBezTo>
                          <a:pt x="79" y="53"/>
                          <a:pt x="81" y="51"/>
                          <a:pt x="81" y="49"/>
                        </a:cubicBezTo>
                        <a:cubicBezTo>
                          <a:pt x="81" y="4"/>
                          <a:pt x="81" y="4"/>
                          <a:pt x="81" y="4"/>
                        </a:cubicBezTo>
                        <a:cubicBezTo>
                          <a:pt x="81" y="2"/>
                          <a:pt x="79" y="0"/>
                          <a:pt x="76" y="0"/>
                        </a:cubicBezTo>
                        <a:cubicBezTo>
                          <a:pt x="17" y="0"/>
                          <a:pt x="17" y="0"/>
                          <a:pt x="17" y="0"/>
                        </a:cubicBezTo>
                        <a:cubicBezTo>
                          <a:pt x="15" y="0"/>
                          <a:pt x="13" y="2"/>
                          <a:pt x="13" y="4"/>
                        </a:cubicBezTo>
                        <a:cubicBezTo>
                          <a:pt x="13" y="49"/>
                          <a:pt x="13" y="49"/>
                          <a:pt x="13" y="49"/>
                        </a:cubicBezTo>
                        <a:cubicBezTo>
                          <a:pt x="13" y="51"/>
                          <a:pt x="15" y="53"/>
                          <a:pt x="17" y="53"/>
                        </a:cubicBezTo>
                        <a:cubicBezTo>
                          <a:pt x="24" y="53"/>
                          <a:pt x="24" y="53"/>
                          <a:pt x="24" y="53"/>
                        </a:cubicBezTo>
                        <a:cubicBezTo>
                          <a:pt x="24" y="55"/>
                          <a:pt x="24" y="55"/>
                          <a:pt x="24" y="55"/>
                        </a:cubicBezTo>
                        <a:cubicBezTo>
                          <a:pt x="14" y="55"/>
                          <a:pt x="14" y="55"/>
                          <a:pt x="14" y="55"/>
                        </a:cubicBezTo>
                        <a:cubicBezTo>
                          <a:pt x="11" y="62"/>
                          <a:pt x="11" y="62"/>
                          <a:pt x="11" y="62"/>
                        </a:cubicBezTo>
                        <a:cubicBezTo>
                          <a:pt x="8" y="62"/>
                          <a:pt x="8" y="62"/>
                          <a:pt x="8" y="62"/>
                        </a:cubicBezTo>
                        <a:cubicBezTo>
                          <a:pt x="5" y="62"/>
                          <a:pt x="3" y="64"/>
                          <a:pt x="3" y="66"/>
                        </a:cubicBezTo>
                        <a:cubicBezTo>
                          <a:pt x="0" y="73"/>
                          <a:pt x="0" y="73"/>
                          <a:pt x="0" y="73"/>
                        </a:cubicBezTo>
                        <a:cubicBezTo>
                          <a:pt x="0" y="75"/>
                          <a:pt x="2" y="77"/>
                          <a:pt x="5" y="77"/>
                        </a:cubicBezTo>
                        <a:cubicBezTo>
                          <a:pt x="41" y="77"/>
                          <a:pt x="41" y="77"/>
                          <a:pt x="41" y="77"/>
                        </a:cubicBezTo>
                        <a:cubicBezTo>
                          <a:pt x="41" y="112"/>
                          <a:pt x="41" y="112"/>
                          <a:pt x="41" y="112"/>
                        </a:cubicBezTo>
                        <a:cubicBezTo>
                          <a:pt x="30" y="112"/>
                          <a:pt x="30" y="112"/>
                          <a:pt x="30" y="112"/>
                        </a:cubicBezTo>
                        <a:cubicBezTo>
                          <a:pt x="30" y="116"/>
                          <a:pt x="30" y="116"/>
                          <a:pt x="30" y="116"/>
                        </a:cubicBezTo>
                        <a:cubicBezTo>
                          <a:pt x="54" y="116"/>
                          <a:pt x="54" y="116"/>
                          <a:pt x="54" y="116"/>
                        </a:cubicBezTo>
                        <a:cubicBezTo>
                          <a:pt x="54" y="149"/>
                          <a:pt x="54" y="149"/>
                          <a:pt x="54" y="149"/>
                        </a:cubicBezTo>
                        <a:cubicBezTo>
                          <a:pt x="54" y="152"/>
                          <a:pt x="56" y="153"/>
                          <a:pt x="59" y="153"/>
                        </a:cubicBezTo>
                        <a:cubicBezTo>
                          <a:pt x="65" y="153"/>
                          <a:pt x="65" y="153"/>
                          <a:pt x="65" y="153"/>
                        </a:cubicBezTo>
                        <a:cubicBezTo>
                          <a:pt x="65" y="156"/>
                          <a:pt x="65" y="156"/>
                          <a:pt x="65" y="156"/>
                        </a:cubicBezTo>
                        <a:cubicBezTo>
                          <a:pt x="55" y="156"/>
                          <a:pt x="55" y="156"/>
                          <a:pt x="55" y="156"/>
                        </a:cubicBezTo>
                        <a:cubicBezTo>
                          <a:pt x="52" y="163"/>
                          <a:pt x="52" y="163"/>
                          <a:pt x="52" y="163"/>
                        </a:cubicBezTo>
                        <a:cubicBezTo>
                          <a:pt x="49" y="163"/>
                          <a:pt x="49" y="163"/>
                          <a:pt x="49" y="163"/>
                        </a:cubicBezTo>
                        <a:cubicBezTo>
                          <a:pt x="46" y="163"/>
                          <a:pt x="45" y="165"/>
                          <a:pt x="45" y="167"/>
                        </a:cubicBezTo>
                        <a:cubicBezTo>
                          <a:pt x="42" y="173"/>
                          <a:pt x="42" y="173"/>
                          <a:pt x="42" y="173"/>
                        </a:cubicBezTo>
                        <a:cubicBezTo>
                          <a:pt x="42" y="176"/>
                          <a:pt x="43" y="178"/>
                          <a:pt x="46" y="178"/>
                        </a:cubicBezTo>
                        <a:cubicBezTo>
                          <a:pt x="130" y="178"/>
                          <a:pt x="130" y="178"/>
                          <a:pt x="130" y="178"/>
                        </a:cubicBezTo>
                        <a:cubicBezTo>
                          <a:pt x="133" y="178"/>
                          <a:pt x="134" y="176"/>
                          <a:pt x="134" y="173"/>
                        </a:cubicBezTo>
                        <a:lnTo>
                          <a:pt x="131" y="167"/>
                        </a:lnTo>
                        <a:close/>
                        <a:moveTo>
                          <a:pt x="17" y="50"/>
                        </a:moveTo>
                        <a:cubicBezTo>
                          <a:pt x="16" y="50"/>
                          <a:pt x="15" y="49"/>
                          <a:pt x="15" y="49"/>
                        </a:cubicBezTo>
                        <a:cubicBezTo>
                          <a:pt x="15" y="4"/>
                          <a:pt x="15" y="4"/>
                          <a:pt x="15" y="4"/>
                        </a:cubicBezTo>
                        <a:cubicBezTo>
                          <a:pt x="15" y="3"/>
                          <a:pt x="16" y="3"/>
                          <a:pt x="17" y="3"/>
                        </a:cubicBezTo>
                        <a:cubicBezTo>
                          <a:pt x="76" y="3"/>
                          <a:pt x="76" y="3"/>
                          <a:pt x="76" y="3"/>
                        </a:cubicBezTo>
                        <a:cubicBezTo>
                          <a:pt x="77" y="3"/>
                          <a:pt x="78" y="3"/>
                          <a:pt x="78" y="4"/>
                        </a:cubicBezTo>
                        <a:cubicBezTo>
                          <a:pt x="78" y="49"/>
                          <a:pt x="78" y="49"/>
                          <a:pt x="78" y="49"/>
                        </a:cubicBezTo>
                        <a:cubicBezTo>
                          <a:pt x="78" y="49"/>
                          <a:pt x="77" y="50"/>
                          <a:pt x="76" y="50"/>
                        </a:cubicBezTo>
                        <a:lnTo>
                          <a:pt x="17" y="50"/>
                        </a:lnTo>
                        <a:close/>
                        <a:moveTo>
                          <a:pt x="3" y="73"/>
                        </a:moveTo>
                        <a:cubicBezTo>
                          <a:pt x="3" y="72"/>
                          <a:pt x="6" y="67"/>
                          <a:pt x="6" y="67"/>
                        </a:cubicBezTo>
                        <a:cubicBezTo>
                          <a:pt x="6" y="66"/>
                          <a:pt x="6" y="66"/>
                          <a:pt x="6" y="66"/>
                        </a:cubicBezTo>
                        <a:cubicBezTo>
                          <a:pt x="6" y="65"/>
                          <a:pt x="7" y="64"/>
                          <a:pt x="8" y="64"/>
                        </a:cubicBezTo>
                        <a:cubicBezTo>
                          <a:pt x="12" y="64"/>
                          <a:pt x="12" y="64"/>
                          <a:pt x="12" y="64"/>
                        </a:cubicBezTo>
                        <a:cubicBezTo>
                          <a:pt x="12" y="64"/>
                          <a:pt x="15" y="60"/>
                          <a:pt x="15" y="58"/>
                        </a:cubicBezTo>
                        <a:cubicBezTo>
                          <a:pt x="18" y="58"/>
                          <a:pt x="26" y="58"/>
                          <a:pt x="26" y="58"/>
                        </a:cubicBezTo>
                        <a:cubicBezTo>
                          <a:pt x="26" y="58"/>
                          <a:pt x="26" y="55"/>
                          <a:pt x="26" y="54"/>
                        </a:cubicBezTo>
                        <a:cubicBezTo>
                          <a:pt x="31" y="54"/>
                          <a:pt x="63" y="54"/>
                          <a:pt x="67" y="54"/>
                        </a:cubicBezTo>
                        <a:cubicBezTo>
                          <a:pt x="67" y="55"/>
                          <a:pt x="67" y="58"/>
                          <a:pt x="67" y="58"/>
                        </a:cubicBezTo>
                        <a:cubicBezTo>
                          <a:pt x="67" y="58"/>
                          <a:pt x="76" y="58"/>
                          <a:pt x="78" y="58"/>
                        </a:cubicBezTo>
                        <a:cubicBezTo>
                          <a:pt x="79" y="60"/>
                          <a:pt x="81" y="64"/>
                          <a:pt x="81" y="64"/>
                        </a:cubicBezTo>
                        <a:cubicBezTo>
                          <a:pt x="86" y="64"/>
                          <a:pt x="86" y="64"/>
                          <a:pt x="86" y="64"/>
                        </a:cubicBezTo>
                        <a:cubicBezTo>
                          <a:pt x="87" y="64"/>
                          <a:pt x="88" y="65"/>
                          <a:pt x="88" y="66"/>
                        </a:cubicBezTo>
                        <a:cubicBezTo>
                          <a:pt x="88" y="67"/>
                          <a:pt x="88" y="67"/>
                          <a:pt x="88" y="67"/>
                        </a:cubicBezTo>
                        <a:cubicBezTo>
                          <a:pt x="88" y="67"/>
                          <a:pt x="90" y="72"/>
                          <a:pt x="91" y="73"/>
                        </a:cubicBezTo>
                        <a:cubicBezTo>
                          <a:pt x="90" y="74"/>
                          <a:pt x="90" y="74"/>
                          <a:pt x="89" y="74"/>
                        </a:cubicBezTo>
                        <a:cubicBezTo>
                          <a:pt x="5" y="74"/>
                          <a:pt x="5" y="74"/>
                          <a:pt x="5" y="74"/>
                        </a:cubicBezTo>
                        <a:cubicBezTo>
                          <a:pt x="4" y="74"/>
                          <a:pt x="3" y="74"/>
                          <a:pt x="3" y="73"/>
                        </a:cubicBezTo>
                        <a:close/>
                        <a:moveTo>
                          <a:pt x="59" y="151"/>
                        </a:moveTo>
                        <a:cubicBezTo>
                          <a:pt x="57" y="151"/>
                          <a:pt x="57" y="150"/>
                          <a:pt x="57" y="149"/>
                        </a:cubicBezTo>
                        <a:cubicBezTo>
                          <a:pt x="57" y="105"/>
                          <a:pt x="57" y="105"/>
                          <a:pt x="57" y="105"/>
                        </a:cubicBezTo>
                        <a:cubicBezTo>
                          <a:pt x="57" y="104"/>
                          <a:pt x="57" y="104"/>
                          <a:pt x="59" y="104"/>
                        </a:cubicBezTo>
                        <a:cubicBezTo>
                          <a:pt x="117" y="104"/>
                          <a:pt x="117" y="104"/>
                          <a:pt x="117" y="104"/>
                        </a:cubicBezTo>
                        <a:cubicBezTo>
                          <a:pt x="119" y="104"/>
                          <a:pt x="119" y="104"/>
                          <a:pt x="119" y="105"/>
                        </a:cubicBezTo>
                        <a:cubicBezTo>
                          <a:pt x="119" y="149"/>
                          <a:pt x="119" y="149"/>
                          <a:pt x="119" y="149"/>
                        </a:cubicBezTo>
                        <a:cubicBezTo>
                          <a:pt x="119" y="150"/>
                          <a:pt x="119" y="151"/>
                          <a:pt x="117" y="151"/>
                        </a:cubicBezTo>
                        <a:lnTo>
                          <a:pt x="59" y="151"/>
                        </a:lnTo>
                        <a:close/>
                        <a:moveTo>
                          <a:pt x="130" y="175"/>
                        </a:moveTo>
                        <a:cubicBezTo>
                          <a:pt x="46" y="175"/>
                          <a:pt x="46" y="175"/>
                          <a:pt x="46" y="175"/>
                        </a:cubicBezTo>
                        <a:cubicBezTo>
                          <a:pt x="45" y="175"/>
                          <a:pt x="44" y="175"/>
                          <a:pt x="44" y="174"/>
                        </a:cubicBezTo>
                        <a:cubicBezTo>
                          <a:pt x="45" y="173"/>
                          <a:pt x="47" y="167"/>
                          <a:pt x="47" y="167"/>
                        </a:cubicBezTo>
                        <a:cubicBezTo>
                          <a:pt x="47" y="167"/>
                          <a:pt x="47" y="167"/>
                          <a:pt x="47" y="167"/>
                        </a:cubicBezTo>
                        <a:cubicBezTo>
                          <a:pt x="47" y="166"/>
                          <a:pt x="48" y="165"/>
                          <a:pt x="49" y="165"/>
                        </a:cubicBezTo>
                        <a:cubicBezTo>
                          <a:pt x="54" y="165"/>
                          <a:pt x="54" y="165"/>
                          <a:pt x="54" y="165"/>
                        </a:cubicBezTo>
                        <a:cubicBezTo>
                          <a:pt x="54" y="165"/>
                          <a:pt x="56" y="161"/>
                          <a:pt x="57" y="159"/>
                        </a:cubicBezTo>
                        <a:cubicBezTo>
                          <a:pt x="59" y="159"/>
                          <a:pt x="68" y="159"/>
                          <a:pt x="68" y="159"/>
                        </a:cubicBezTo>
                        <a:cubicBezTo>
                          <a:pt x="68" y="159"/>
                          <a:pt x="68" y="155"/>
                          <a:pt x="68" y="155"/>
                        </a:cubicBezTo>
                        <a:cubicBezTo>
                          <a:pt x="72" y="155"/>
                          <a:pt x="104" y="155"/>
                          <a:pt x="108" y="155"/>
                        </a:cubicBezTo>
                        <a:cubicBezTo>
                          <a:pt x="108" y="155"/>
                          <a:pt x="108" y="159"/>
                          <a:pt x="108" y="159"/>
                        </a:cubicBezTo>
                        <a:cubicBezTo>
                          <a:pt x="108" y="159"/>
                          <a:pt x="117" y="159"/>
                          <a:pt x="119" y="159"/>
                        </a:cubicBezTo>
                        <a:cubicBezTo>
                          <a:pt x="120" y="161"/>
                          <a:pt x="122" y="165"/>
                          <a:pt x="122" y="165"/>
                        </a:cubicBezTo>
                        <a:cubicBezTo>
                          <a:pt x="127" y="165"/>
                          <a:pt x="127" y="165"/>
                          <a:pt x="127" y="165"/>
                        </a:cubicBezTo>
                        <a:cubicBezTo>
                          <a:pt x="128" y="165"/>
                          <a:pt x="129" y="166"/>
                          <a:pt x="129" y="167"/>
                        </a:cubicBezTo>
                        <a:cubicBezTo>
                          <a:pt x="129" y="167"/>
                          <a:pt x="129" y="167"/>
                          <a:pt x="129" y="167"/>
                        </a:cubicBezTo>
                        <a:cubicBezTo>
                          <a:pt x="129" y="167"/>
                          <a:pt x="131" y="173"/>
                          <a:pt x="132" y="174"/>
                        </a:cubicBezTo>
                        <a:cubicBezTo>
                          <a:pt x="132" y="175"/>
                          <a:pt x="131" y="175"/>
                          <a:pt x="130" y="175"/>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74" name="Freeform 49"/>
                  <p:cNvSpPr/>
                  <p:nvPr/>
                </p:nvSpPr>
                <p:spPr bwMode="auto">
                  <a:xfrm>
                    <a:off x="6142038"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75" name="Freeform 50"/>
                  <p:cNvSpPr/>
                  <p:nvPr/>
                </p:nvSpPr>
                <p:spPr bwMode="auto">
                  <a:xfrm>
                    <a:off x="6188076"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76" name="Freeform 51"/>
                  <p:cNvSpPr/>
                  <p:nvPr/>
                </p:nvSpPr>
                <p:spPr bwMode="auto">
                  <a:xfrm>
                    <a:off x="6232526"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77" name="Freeform 52"/>
                  <p:cNvSpPr/>
                  <p:nvPr/>
                </p:nvSpPr>
                <p:spPr bwMode="auto">
                  <a:xfrm>
                    <a:off x="6278563"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78" name="Freeform 53"/>
                  <p:cNvSpPr/>
                  <p:nvPr/>
                </p:nvSpPr>
                <p:spPr bwMode="auto">
                  <a:xfrm>
                    <a:off x="6324601"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79" name="Freeform 54"/>
                  <p:cNvSpPr/>
                  <p:nvPr/>
                </p:nvSpPr>
                <p:spPr bwMode="auto">
                  <a:xfrm>
                    <a:off x="6370638"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80" name="Freeform 55"/>
                  <p:cNvSpPr/>
                  <p:nvPr/>
                </p:nvSpPr>
                <p:spPr bwMode="auto">
                  <a:xfrm>
                    <a:off x="6164263" y="3721101"/>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81" name="Freeform 56"/>
                  <p:cNvSpPr/>
                  <p:nvPr/>
                </p:nvSpPr>
                <p:spPr bwMode="auto">
                  <a:xfrm>
                    <a:off x="6210301" y="3721101"/>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82" name="Freeform 57"/>
                  <p:cNvSpPr/>
                  <p:nvPr/>
                </p:nvSpPr>
                <p:spPr bwMode="auto">
                  <a:xfrm>
                    <a:off x="6256338" y="3721101"/>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83" name="Freeform 58"/>
                  <p:cNvSpPr/>
                  <p:nvPr/>
                </p:nvSpPr>
                <p:spPr bwMode="auto">
                  <a:xfrm>
                    <a:off x="6300788" y="3721101"/>
                    <a:ext cx="31750"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84" name="Freeform 59"/>
                  <p:cNvSpPr/>
                  <p:nvPr/>
                </p:nvSpPr>
                <p:spPr bwMode="auto">
                  <a:xfrm>
                    <a:off x="6346826" y="3721101"/>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grpSp>
          </p:grpSp>
        </p:grpSp>
        <p:grpSp>
          <p:nvGrpSpPr>
            <p:cNvPr id="8" name="组合 7"/>
            <p:cNvGrpSpPr/>
            <p:nvPr/>
          </p:nvGrpSpPr>
          <p:grpSpPr>
            <a:xfrm>
              <a:off x="3430103" y="3734259"/>
              <a:ext cx="940001" cy="940001"/>
              <a:chOff x="4048703" y="3786091"/>
              <a:chExt cx="940001" cy="940001"/>
            </a:xfrm>
          </p:grpSpPr>
          <p:sp>
            <p:nvSpPr>
              <p:cNvPr id="41" name="椭圆 40"/>
              <p:cNvSpPr/>
              <p:nvPr/>
            </p:nvSpPr>
            <p:spPr>
              <a:xfrm>
                <a:off x="4048703" y="3786091"/>
                <a:ext cx="940001" cy="94000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sp>
            <p:nvSpPr>
              <p:cNvPr id="42" name="Freeform 18"/>
              <p:cNvSpPr/>
              <p:nvPr/>
            </p:nvSpPr>
            <p:spPr bwMode="auto">
              <a:xfrm>
                <a:off x="4327758" y="4029452"/>
                <a:ext cx="381890" cy="365445"/>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grpSp>
        <p:grpSp>
          <p:nvGrpSpPr>
            <p:cNvPr id="9" name="组合 8"/>
            <p:cNvGrpSpPr/>
            <p:nvPr/>
          </p:nvGrpSpPr>
          <p:grpSpPr>
            <a:xfrm>
              <a:off x="2161100" y="1977800"/>
              <a:ext cx="1655673" cy="1655673"/>
              <a:chOff x="1693338" y="1856194"/>
              <a:chExt cx="1655673" cy="1655673"/>
            </a:xfrm>
          </p:grpSpPr>
          <p:sp>
            <p:nvSpPr>
              <p:cNvPr id="39" name="椭圆 38"/>
              <p:cNvSpPr/>
              <p:nvPr/>
            </p:nvSpPr>
            <p:spPr>
              <a:xfrm>
                <a:off x="1693338" y="1856194"/>
                <a:ext cx="1655673" cy="1655673"/>
              </a:xfrm>
              <a:prstGeom prst="ellipse">
                <a:avLst/>
              </a:prstGeom>
              <a:solidFill>
                <a:srgbClr val="7A5B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sp>
            <p:nvSpPr>
              <p:cNvPr id="40" name="Freeform 5"/>
              <p:cNvSpPr>
                <a:spLocks noEditPoints="1"/>
              </p:cNvSpPr>
              <p:nvPr/>
            </p:nvSpPr>
            <p:spPr bwMode="auto">
              <a:xfrm>
                <a:off x="2038466" y="2262125"/>
                <a:ext cx="965415" cy="862840"/>
              </a:xfrm>
              <a:custGeom>
                <a:avLst/>
                <a:gdLst>
                  <a:gd name="T0" fmla="*/ 200 w 200"/>
                  <a:gd name="T1" fmla="*/ 62 h 178"/>
                  <a:gd name="T2" fmla="*/ 176 w 200"/>
                  <a:gd name="T3" fmla="*/ 39 h 178"/>
                  <a:gd name="T4" fmla="*/ 171 w 200"/>
                  <a:gd name="T5" fmla="*/ 39 h 178"/>
                  <a:gd name="T6" fmla="*/ 171 w 200"/>
                  <a:gd name="T7" fmla="*/ 38 h 178"/>
                  <a:gd name="T8" fmla="*/ 135 w 200"/>
                  <a:gd name="T9" fmla="*/ 3 h 178"/>
                  <a:gd name="T10" fmla="*/ 106 w 200"/>
                  <a:gd name="T11" fmla="*/ 16 h 178"/>
                  <a:gd name="T12" fmla="*/ 70 w 200"/>
                  <a:gd name="T13" fmla="*/ 0 h 178"/>
                  <a:gd name="T14" fmla="*/ 24 w 200"/>
                  <a:gd name="T15" fmla="*/ 45 h 178"/>
                  <a:gd name="T16" fmla="*/ 26 w 200"/>
                  <a:gd name="T17" fmla="*/ 59 h 178"/>
                  <a:gd name="T18" fmla="*/ 0 w 200"/>
                  <a:gd name="T19" fmla="*/ 89 h 178"/>
                  <a:gd name="T20" fmla="*/ 31 w 200"/>
                  <a:gd name="T21" fmla="*/ 119 h 178"/>
                  <a:gd name="T22" fmla="*/ 43 w 200"/>
                  <a:gd name="T23" fmla="*/ 117 h 178"/>
                  <a:gd name="T24" fmla="*/ 60 w 200"/>
                  <a:gd name="T25" fmla="*/ 133 h 178"/>
                  <a:gd name="T26" fmla="*/ 61 w 200"/>
                  <a:gd name="T27" fmla="*/ 133 h 178"/>
                  <a:gd name="T28" fmla="*/ 73 w 200"/>
                  <a:gd name="T29" fmla="*/ 143 h 178"/>
                  <a:gd name="T30" fmla="*/ 84 w 200"/>
                  <a:gd name="T31" fmla="*/ 131 h 178"/>
                  <a:gd name="T32" fmla="*/ 77 w 200"/>
                  <a:gd name="T33" fmla="*/ 122 h 178"/>
                  <a:gd name="T34" fmla="*/ 78 w 200"/>
                  <a:gd name="T35" fmla="*/ 116 h 178"/>
                  <a:gd name="T36" fmla="*/ 78 w 200"/>
                  <a:gd name="T37" fmla="*/ 115 h 178"/>
                  <a:gd name="T38" fmla="*/ 88 w 200"/>
                  <a:gd name="T39" fmla="*/ 117 h 178"/>
                  <a:gd name="T40" fmla="*/ 92 w 200"/>
                  <a:gd name="T41" fmla="*/ 117 h 178"/>
                  <a:gd name="T42" fmla="*/ 97 w 200"/>
                  <a:gd name="T43" fmla="*/ 131 h 178"/>
                  <a:gd name="T44" fmla="*/ 89 w 200"/>
                  <a:gd name="T45" fmla="*/ 141 h 178"/>
                  <a:gd name="T46" fmla="*/ 99 w 200"/>
                  <a:gd name="T47" fmla="*/ 151 h 178"/>
                  <a:gd name="T48" fmla="*/ 109 w 200"/>
                  <a:gd name="T49" fmla="*/ 140 h 178"/>
                  <a:gd name="T50" fmla="*/ 109 w 200"/>
                  <a:gd name="T51" fmla="*/ 139 h 178"/>
                  <a:gd name="T52" fmla="*/ 117 w 200"/>
                  <a:gd name="T53" fmla="*/ 140 h 178"/>
                  <a:gd name="T54" fmla="*/ 142 w 200"/>
                  <a:gd name="T55" fmla="*/ 116 h 178"/>
                  <a:gd name="T56" fmla="*/ 152 w 200"/>
                  <a:gd name="T57" fmla="*/ 117 h 178"/>
                  <a:gd name="T58" fmla="*/ 177 w 200"/>
                  <a:gd name="T59" fmla="*/ 93 h 178"/>
                  <a:gd name="T60" fmla="*/ 175 w 200"/>
                  <a:gd name="T61" fmla="*/ 84 h 178"/>
                  <a:gd name="T62" fmla="*/ 176 w 200"/>
                  <a:gd name="T63" fmla="*/ 84 h 178"/>
                  <a:gd name="T64" fmla="*/ 200 w 200"/>
                  <a:gd name="T65" fmla="*/ 62 h 178"/>
                  <a:gd name="T66" fmla="*/ 117 w 200"/>
                  <a:gd name="T67" fmla="*/ 147 h 178"/>
                  <a:gd name="T68" fmla="*/ 120 w 200"/>
                  <a:gd name="T69" fmla="*/ 145 h 178"/>
                  <a:gd name="T70" fmla="*/ 117 w 200"/>
                  <a:gd name="T71" fmla="*/ 143 h 178"/>
                  <a:gd name="T72" fmla="*/ 114 w 200"/>
                  <a:gd name="T73" fmla="*/ 145 h 178"/>
                  <a:gd name="T74" fmla="*/ 117 w 200"/>
                  <a:gd name="T75" fmla="*/ 147 h 178"/>
                  <a:gd name="T76" fmla="*/ 116 w 200"/>
                  <a:gd name="T77" fmla="*/ 168 h 178"/>
                  <a:gd name="T78" fmla="*/ 111 w 200"/>
                  <a:gd name="T79" fmla="*/ 173 h 178"/>
                  <a:gd name="T80" fmla="*/ 117 w 200"/>
                  <a:gd name="T81" fmla="*/ 178 h 178"/>
                  <a:gd name="T82" fmla="*/ 122 w 200"/>
                  <a:gd name="T83" fmla="*/ 173 h 178"/>
                  <a:gd name="T84" fmla="*/ 116 w 200"/>
                  <a:gd name="T85" fmla="*/ 168 h 178"/>
                  <a:gd name="T86" fmla="*/ 116 w 200"/>
                  <a:gd name="T87" fmla="*/ 155 h 178"/>
                  <a:gd name="T88" fmla="*/ 111 w 200"/>
                  <a:gd name="T89" fmla="*/ 150 h 178"/>
                  <a:gd name="T90" fmla="*/ 106 w 200"/>
                  <a:gd name="T91" fmla="*/ 155 h 178"/>
                  <a:gd name="T92" fmla="*/ 111 w 200"/>
                  <a:gd name="T93" fmla="*/ 160 h 178"/>
                  <a:gd name="T94" fmla="*/ 116 w 200"/>
                  <a:gd name="T95" fmla="*/ 155 h 178"/>
                  <a:gd name="T96" fmla="*/ 97 w 200"/>
                  <a:gd name="T97" fmla="*/ 156 h 178"/>
                  <a:gd name="T98" fmla="*/ 89 w 200"/>
                  <a:gd name="T99" fmla="*/ 164 h 178"/>
                  <a:gd name="T100" fmla="*/ 98 w 200"/>
                  <a:gd name="T101" fmla="*/ 172 h 178"/>
                  <a:gd name="T102" fmla="*/ 106 w 200"/>
                  <a:gd name="T103" fmla="*/ 163 h 178"/>
                  <a:gd name="T104" fmla="*/ 97 w 200"/>
                  <a:gd name="T105"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0" h="178">
                    <a:moveTo>
                      <a:pt x="200" y="62"/>
                    </a:moveTo>
                    <a:cubicBezTo>
                      <a:pt x="200" y="49"/>
                      <a:pt x="189" y="39"/>
                      <a:pt x="176" y="39"/>
                    </a:cubicBezTo>
                    <a:cubicBezTo>
                      <a:pt x="174" y="39"/>
                      <a:pt x="172" y="39"/>
                      <a:pt x="171" y="39"/>
                    </a:cubicBezTo>
                    <a:cubicBezTo>
                      <a:pt x="171" y="39"/>
                      <a:pt x="171" y="38"/>
                      <a:pt x="171" y="38"/>
                    </a:cubicBezTo>
                    <a:cubicBezTo>
                      <a:pt x="171" y="18"/>
                      <a:pt x="155" y="3"/>
                      <a:pt x="135" y="3"/>
                    </a:cubicBezTo>
                    <a:cubicBezTo>
                      <a:pt x="123" y="3"/>
                      <a:pt x="113" y="8"/>
                      <a:pt x="106" y="16"/>
                    </a:cubicBezTo>
                    <a:cubicBezTo>
                      <a:pt x="98" y="6"/>
                      <a:pt x="85" y="0"/>
                      <a:pt x="70" y="0"/>
                    </a:cubicBezTo>
                    <a:cubicBezTo>
                      <a:pt x="45" y="0"/>
                      <a:pt x="24" y="20"/>
                      <a:pt x="24" y="45"/>
                    </a:cubicBezTo>
                    <a:cubicBezTo>
                      <a:pt x="24" y="50"/>
                      <a:pt x="25" y="55"/>
                      <a:pt x="26" y="59"/>
                    </a:cubicBezTo>
                    <a:cubicBezTo>
                      <a:pt x="11" y="62"/>
                      <a:pt x="0" y="74"/>
                      <a:pt x="0" y="89"/>
                    </a:cubicBezTo>
                    <a:cubicBezTo>
                      <a:pt x="0" y="106"/>
                      <a:pt x="14" y="119"/>
                      <a:pt x="31" y="119"/>
                    </a:cubicBezTo>
                    <a:cubicBezTo>
                      <a:pt x="36" y="119"/>
                      <a:pt x="39" y="119"/>
                      <a:pt x="43" y="117"/>
                    </a:cubicBezTo>
                    <a:cubicBezTo>
                      <a:pt x="44" y="126"/>
                      <a:pt x="51" y="133"/>
                      <a:pt x="60" y="133"/>
                    </a:cubicBezTo>
                    <a:cubicBezTo>
                      <a:pt x="61" y="133"/>
                      <a:pt x="61" y="133"/>
                      <a:pt x="61" y="133"/>
                    </a:cubicBezTo>
                    <a:cubicBezTo>
                      <a:pt x="62" y="138"/>
                      <a:pt x="67" y="143"/>
                      <a:pt x="73" y="143"/>
                    </a:cubicBezTo>
                    <a:cubicBezTo>
                      <a:pt x="79" y="143"/>
                      <a:pt x="84" y="137"/>
                      <a:pt x="84" y="131"/>
                    </a:cubicBezTo>
                    <a:cubicBezTo>
                      <a:pt x="84" y="127"/>
                      <a:pt x="81" y="123"/>
                      <a:pt x="77" y="122"/>
                    </a:cubicBezTo>
                    <a:cubicBezTo>
                      <a:pt x="78" y="120"/>
                      <a:pt x="78" y="118"/>
                      <a:pt x="78" y="116"/>
                    </a:cubicBezTo>
                    <a:cubicBezTo>
                      <a:pt x="78" y="115"/>
                      <a:pt x="78" y="115"/>
                      <a:pt x="78" y="115"/>
                    </a:cubicBezTo>
                    <a:cubicBezTo>
                      <a:pt x="81" y="116"/>
                      <a:pt x="84" y="117"/>
                      <a:pt x="88" y="117"/>
                    </a:cubicBezTo>
                    <a:cubicBezTo>
                      <a:pt x="89" y="117"/>
                      <a:pt x="90" y="117"/>
                      <a:pt x="92" y="117"/>
                    </a:cubicBezTo>
                    <a:cubicBezTo>
                      <a:pt x="92" y="122"/>
                      <a:pt x="94" y="127"/>
                      <a:pt x="97" y="131"/>
                    </a:cubicBezTo>
                    <a:cubicBezTo>
                      <a:pt x="92" y="132"/>
                      <a:pt x="88" y="136"/>
                      <a:pt x="89" y="141"/>
                    </a:cubicBezTo>
                    <a:cubicBezTo>
                      <a:pt x="89" y="146"/>
                      <a:pt x="93" y="151"/>
                      <a:pt x="99" y="151"/>
                    </a:cubicBezTo>
                    <a:cubicBezTo>
                      <a:pt x="105" y="150"/>
                      <a:pt x="109" y="146"/>
                      <a:pt x="109" y="140"/>
                    </a:cubicBezTo>
                    <a:cubicBezTo>
                      <a:pt x="109" y="140"/>
                      <a:pt x="109" y="139"/>
                      <a:pt x="109" y="139"/>
                    </a:cubicBezTo>
                    <a:cubicBezTo>
                      <a:pt x="111" y="140"/>
                      <a:pt x="114" y="140"/>
                      <a:pt x="117" y="140"/>
                    </a:cubicBezTo>
                    <a:cubicBezTo>
                      <a:pt x="131" y="140"/>
                      <a:pt x="142" y="129"/>
                      <a:pt x="142" y="116"/>
                    </a:cubicBezTo>
                    <a:cubicBezTo>
                      <a:pt x="145" y="117"/>
                      <a:pt x="148" y="117"/>
                      <a:pt x="152" y="117"/>
                    </a:cubicBezTo>
                    <a:cubicBezTo>
                      <a:pt x="166" y="117"/>
                      <a:pt x="177" y="106"/>
                      <a:pt x="177" y="93"/>
                    </a:cubicBezTo>
                    <a:cubicBezTo>
                      <a:pt x="177" y="90"/>
                      <a:pt x="176" y="87"/>
                      <a:pt x="175" y="84"/>
                    </a:cubicBezTo>
                    <a:cubicBezTo>
                      <a:pt x="176" y="84"/>
                      <a:pt x="176" y="84"/>
                      <a:pt x="176" y="84"/>
                    </a:cubicBezTo>
                    <a:cubicBezTo>
                      <a:pt x="189" y="84"/>
                      <a:pt x="200" y="74"/>
                      <a:pt x="200" y="62"/>
                    </a:cubicBezTo>
                    <a:close/>
                    <a:moveTo>
                      <a:pt x="117" y="147"/>
                    </a:moveTo>
                    <a:cubicBezTo>
                      <a:pt x="119" y="147"/>
                      <a:pt x="120" y="146"/>
                      <a:pt x="120" y="145"/>
                    </a:cubicBezTo>
                    <a:cubicBezTo>
                      <a:pt x="120" y="144"/>
                      <a:pt x="118" y="142"/>
                      <a:pt x="117" y="143"/>
                    </a:cubicBezTo>
                    <a:cubicBezTo>
                      <a:pt x="116" y="143"/>
                      <a:pt x="114" y="144"/>
                      <a:pt x="114" y="145"/>
                    </a:cubicBezTo>
                    <a:cubicBezTo>
                      <a:pt x="115" y="146"/>
                      <a:pt x="116" y="148"/>
                      <a:pt x="117" y="147"/>
                    </a:cubicBezTo>
                    <a:close/>
                    <a:moveTo>
                      <a:pt x="116" y="168"/>
                    </a:moveTo>
                    <a:cubicBezTo>
                      <a:pt x="113" y="168"/>
                      <a:pt x="111" y="170"/>
                      <a:pt x="111" y="173"/>
                    </a:cubicBezTo>
                    <a:cubicBezTo>
                      <a:pt x="111" y="176"/>
                      <a:pt x="114" y="178"/>
                      <a:pt x="117" y="178"/>
                    </a:cubicBezTo>
                    <a:cubicBezTo>
                      <a:pt x="120" y="178"/>
                      <a:pt x="122" y="175"/>
                      <a:pt x="122" y="173"/>
                    </a:cubicBezTo>
                    <a:cubicBezTo>
                      <a:pt x="122" y="170"/>
                      <a:pt x="119" y="167"/>
                      <a:pt x="116" y="168"/>
                    </a:cubicBezTo>
                    <a:close/>
                    <a:moveTo>
                      <a:pt x="116" y="155"/>
                    </a:moveTo>
                    <a:cubicBezTo>
                      <a:pt x="116" y="152"/>
                      <a:pt x="114" y="150"/>
                      <a:pt x="111" y="150"/>
                    </a:cubicBezTo>
                    <a:cubicBezTo>
                      <a:pt x="108" y="150"/>
                      <a:pt x="106" y="152"/>
                      <a:pt x="106" y="155"/>
                    </a:cubicBezTo>
                    <a:cubicBezTo>
                      <a:pt x="106" y="158"/>
                      <a:pt x="108" y="161"/>
                      <a:pt x="111" y="160"/>
                    </a:cubicBezTo>
                    <a:cubicBezTo>
                      <a:pt x="114" y="160"/>
                      <a:pt x="117" y="158"/>
                      <a:pt x="116" y="155"/>
                    </a:cubicBezTo>
                    <a:close/>
                    <a:moveTo>
                      <a:pt x="97" y="156"/>
                    </a:moveTo>
                    <a:cubicBezTo>
                      <a:pt x="92" y="156"/>
                      <a:pt x="89" y="159"/>
                      <a:pt x="89" y="164"/>
                    </a:cubicBezTo>
                    <a:cubicBezTo>
                      <a:pt x="89" y="168"/>
                      <a:pt x="93" y="172"/>
                      <a:pt x="98" y="172"/>
                    </a:cubicBezTo>
                    <a:cubicBezTo>
                      <a:pt x="102" y="172"/>
                      <a:pt x="106" y="168"/>
                      <a:pt x="106" y="163"/>
                    </a:cubicBezTo>
                    <a:cubicBezTo>
                      <a:pt x="106" y="159"/>
                      <a:pt x="102" y="155"/>
                      <a:pt x="97" y="156"/>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grpSp>
        <p:grpSp>
          <p:nvGrpSpPr>
            <p:cNvPr id="10" name="组合 9"/>
            <p:cNvGrpSpPr/>
            <p:nvPr/>
          </p:nvGrpSpPr>
          <p:grpSpPr>
            <a:xfrm>
              <a:off x="4344596" y="2481320"/>
              <a:ext cx="996661" cy="996661"/>
              <a:chOff x="5323937" y="1118720"/>
              <a:chExt cx="996661" cy="996661"/>
            </a:xfrm>
          </p:grpSpPr>
          <p:sp>
            <p:nvSpPr>
              <p:cNvPr id="35" name="椭圆 34"/>
              <p:cNvSpPr/>
              <p:nvPr/>
            </p:nvSpPr>
            <p:spPr>
              <a:xfrm>
                <a:off x="5323937" y="1118720"/>
                <a:ext cx="996661" cy="996661"/>
              </a:xfrm>
              <a:prstGeom prst="ellipse">
                <a:avLst/>
              </a:prstGeom>
              <a:solidFill>
                <a:srgbClr val="2DAD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grpSp>
            <p:nvGrpSpPr>
              <p:cNvPr id="36" name="组合 35"/>
              <p:cNvGrpSpPr/>
              <p:nvPr/>
            </p:nvGrpSpPr>
            <p:grpSpPr>
              <a:xfrm>
                <a:off x="5585865" y="1348310"/>
                <a:ext cx="499202" cy="469980"/>
                <a:chOff x="5772150" y="3287231"/>
                <a:chExt cx="650876" cy="612775"/>
              </a:xfrm>
            </p:grpSpPr>
            <p:sp>
              <p:nvSpPr>
                <p:cNvPr id="37" name="Freeform 13"/>
                <p:cNvSpPr>
                  <a:spLocks noEditPoints="1"/>
                </p:cNvSpPr>
                <p:nvPr/>
              </p:nvSpPr>
              <p:spPr bwMode="auto">
                <a:xfrm>
                  <a:off x="5772150" y="3360256"/>
                  <a:ext cx="536576" cy="539750"/>
                </a:xfrm>
                <a:custGeom>
                  <a:avLst/>
                  <a:gdLst>
                    <a:gd name="T0" fmla="*/ 0 w 140"/>
                    <a:gd name="T1" fmla="*/ 115 h 141"/>
                    <a:gd name="T2" fmla="*/ 25 w 140"/>
                    <a:gd name="T3" fmla="*/ 130 h 141"/>
                    <a:gd name="T4" fmla="*/ 10 w 140"/>
                    <a:gd name="T5" fmla="*/ 60 h 141"/>
                    <a:gd name="T6" fmla="*/ 0 w 140"/>
                    <a:gd name="T7" fmla="*/ 81 h 141"/>
                    <a:gd name="T8" fmla="*/ 10 w 140"/>
                    <a:gd name="T9" fmla="*/ 60 h 141"/>
                    <a:gd name="T10" fmla="*/ 10 w 140"/>
                    <a:gd name="T11" fmla="*/ 26 h 141"/>
                    <a:gd name="T12" fmla="*/ 25 w 140"/>
                    <a:gd name="T13" fmla="*/ 0 h 141"/>
                    <a:gd name="T14" fmla="*/ 10 w 140"/>
                    <a:gd name="T15" fmla="*/ 87 h 141"/>
                    <a:gd name="T16" fmla="*/ 0 w 140"/>
                    <a:gd name="T17" fmla="*/ 108 h 141"/>
                    <a:gd name="T18" fmla="*/ 10 w 140"/>
                    <a:gd name="T19" fmla="*/ 87 h 141"/>
                    <a:gd name="T20" fmla="*/ 0 w 140"/>
                    <a:gd name="T21" fmla="*/ 33 h 141"/>
                    <a:gd name="T22" fmla="*/ 10 w 140"/>
                    <a:gd name="T23" fmla="*/ 54 h 141"/>
                    <a:gd name="T24" fmla="*/ 140 w 140"/>
                    <a:gd name="T25" fmla="*/ 42 h 141"/>
                    <a:gd name="T26" fmla="*/ 140 w 140"/>
                    <a:gd name="T27" fmla="*/ 54 h 141"/>
                    <a:gd name="T28" fmla="*/ 107 w 140"/>
                    <a:gd name="T29" fmla="*/ 9 h 141"/>
                    <a:gd name="T30" fmla="*/ 87 w 140"/>
                    <a:gd name="T31" fmla="*/ 0 h 141"/>
                    <a:gd name="T32" fmla="*/ 105 w 140"/>
                    <a:gd name="T33" fmla="*/ 10 h 141"/>
                    <a:gd name="T34" fmla="*/ 32 w 140"/>
                    <a:gd name="T35" fmla="*/ 141 h 141"/>
                    <a:gd name="T36" fmla="*/ 53 w 140"/>
                    <a:gd name="T37" fmla="*/ 131 h 141"/>
                    <a:gd name="T38" fmla="*/ 32 w 140"/>
                    <a:gd name="T39" fmla="*/ 141 h 141"/>
                    <a:gd name="T40" fmla="*/ 140 w 140"/>
                    <a:gd name="T41" fmla="*/ 108 h 141"/>
                    <a:gd name="T42" fmla="*/ 130 w 140"/>
                    <a:gd name="T43" fmla="*/ 87 h 141"/>
                    <a:gd name="T44" fmla="*/ 115 w 140"/>
                    <a:gd name="T45" fmla="*/ 130 h 141"/>
                    <a:gd name="T46" fmla="*/ 140 w 140"/>
                    <a:gd name="T47" fmla="*/ 115 h 141"/>
                    <a:gd name="T48" fmla="*/ 115 w 140"/>
                    <a:gd name="T49" fmla="*/ 130 h 141"/>
                    <a:gd name="T50" fmla="*/ 130 w 140"/>
                    <a:gd name="T51" fmla="*/ 81 h 141"/>
                    <a:gd name="T52" fmla="*/ 140 w 140"/>
                    <a:gd name="T53" fmla="*/ 60 h 141"/>
                    <a:gd name="T54" fmla="*/ 32 w 140"/>
                    <a:gd name="T55" fmla="*/ 10 h 141"/>
                    <a:gd name="T56" fmla="*/ 53 w 140"/>
                    <a:gd name="T57" fmla="*/ 0 h 141"/>
                    <a:gd name="T58" fmla="*/ 32 w 140"/>
                    <a:gd name="T59" fmla="*/ 10 h 141"/>
                    <a:gd name="T60" fmla="*/ 80 w 140"/>
                    <a:gd name="T61" fmla="*/ 10 h 141"/>
                    <a:gd name="T62" fmla="*/ 60 w 140"/>
                    <a:gd name="T63" fmla="*/ 0 h 141"/>
                    <a:gd name="T64" fmla="*/ 60 w 140"/>
                    <a:gd name="T65" fmla="*/ 141 h 141"/>
                    <a:gd name="T66" fmla="*/ 80 w 140"/>
                    <a:gd name="T67" fmla="*/ 131 h 141"/>
                    <a:gd name="T68" fmla="*/ 60 w 140"/>
                    <a:gd name="T69" fmla="*/ 141 h 141"/>
                    <a:gd name="T70" fmla="*/ 107 w 140"/>
                    <a:gd name="T71" fmla="*/ 141 h 141"/>
                    <a:gd name="T72" fmla="*/ 87 w 140"/>
                    <a:gd name="T73" fmla="*/ 13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141">
                      <a:moveTo>
                        <a:pt x="10" y="115"/>
                      </a:moveTo>
                      <a:cubicBezTo>
                        <a:pt x="0" y="115"/>
                        <a:pt x="0" y="115"/>
                        <a:pt x="0" y="115"/>
                      </a:cubicBezTo>
                      <a:cubicBezTo>
                        <a:pt x="0" y="129"/>
                        <a:pt x="11" y="140"/>
                        <a:pt x="25" y="140"/>
                      </a:cubicBezTo>
                      <a:cubicBezTo>
                        <a:pt x="25" y="130"/>
                        <a:pt x="25" y="130"/>
                        <a:pt x="25" y="130"/>
                      </a:cubicBezTo>
                      <a:cubicBezTo>
                        <a:pt x="17" y="130"/>
                        <a:pt x="10" y="124"/>
                        <a:pt x="10" y="115"/>
                      </a:cubicBezTo>
                      <a:close/>
                      <a:moveTo>
                        <a:pt x="10" y="60"/>
                      </a:moveTo>
                      <a:cubicBezTo>
                        <a:pt x="0" y="60"/>
                        <a:pt x="0" y="60"/>
                        <a:pt x="0" y="60"/>
                      </a:cubicBezTo>
                      <a:cubicBezTo>
                        <a:pt x="0" y="81"/>
                        <a:pt x="0" y="81"/>
                        <a:pt x="0" y="81"/>
                      </a:cubicBezTo>
                      <a:cubicBezTo>
                        <a:pt x="10" y="81"/>
                        <a:pt x="10" y="81"/>
                        <a:pt x="10" y="81"/>
                      </a:cubicBezTo>
                      <a:lnTo>
                        <a:pt x="10" y="60"/>
                      </a:lnTo>
                      <a:close/>
                      <a:moveTo>
                        <a:pt x="0" y="26"/>
                      </a:moveTo>
                      <a:cubicBezTo>
                        <a:pt x="10" y="26"/>
                        <a:pt x="10" y="26"/>
                        <a:pt x="10" y="26"/>
                      </a:cubicBezTo>
                      <a:cubicBezTo>
                        <a:pt x="10" y="17"/>
                        <a:pt x="17" y="10"/>
                        <a:pt x="25" y="10"/>
                      </a:cubicBezTo>
                      <a:cubicBezTo>
                        <a:pt x="25" y="0"/>
                        <a:pt x="25" y="0"/>
                        <a:pt x="25" y="0"/>
                      </a:cubicBezTo>
                      <a:cubicBezTo>
                        <a:pt x="11" y="0"/>
                        <a:pt x="0" y="12"/>
                        <a:pt x="0" y="26"/>
                      </a:cubicBezTo>
                      <a:close/>
                      <a:moveTo>
                        <a:pt x="10" y="87"/>
                      </a:moveTo>
                      <a:cubicBezTo>
                        <a:pt x="0" y="87"/>
                        <a:pt x="0" y="87"/>
                        <a:pt x="0" y="87"/>
                      </a:cubicBezTo>
                      <a:cubicBezTo>
                        <a:pt x="0" y="108"/>
                        <a:pt x="0" y="108"/>
                        <a:pt x="0" y="108"/>
                      </a:cubicBezTo>
                      <a:cubicBezTo>
                        <a:pt x="10" y="108"/>
                        <a:pt x="10" y="108"/>
                        <a:pt x="10" y="108"/>
                      </a:cubicBezTo>
                      <a:lnTo>
                        <a:pt x="10" y="87"/>
                      </a:lnTo>
                      <a:close/>
                      <a:moveTo>
                        <a:pt x="10" y="33"/>
                      </a:moveTo>
                      <a:cubicBezTo>
                        <a:pt x="0" y="33"/>
                        <a:pt x="0" y="33"/>
                        <a:pt x="0" y="33"/>
                      </a:cubicBezTo>
                      <a:cubicBezTo>
                        <a:pt x="0" y="54"/>
                        <a:pt x="0" y="54"/>
                        <a:pt x="0" y="54"/>
                      </a:cubicBezTo>
                      <a:cubicBezTo>
                        <a:pt x="10" y="54"/>
                        <a:pt x="10" y="54"/>
                        <a:pt x="10" y="54"/>
                      </a:cubicBezTo>
                      <a:lnTo>
                        <a:pt x="10" y="33"/>
                      </a:lnTo>
                      <a:close/>
                      <a:moveTo>
                        <a:pt x="140" y="42"/>
                      </a:moveTo>
                      <a:cubicBezTo>
                        <a:pt x="137" y="46"/>
                        <a:pt x="135" y="50"/>
                        <a:pt x="132" y="54"/>
                      </a:cubicBezTo>
                      <a:cubicBezTo>
                        <a:pt x="140" y="54"/>
                        <a:pt x="140" y="54"/>
                        <a:pt x="140" y="54"/>
                      </a:cubicBezTo>
                      <a:lnTo>
                        <a:pt x="140" y="42"/>
                      </a:lnTo>
                      <a:close/>
                      <a:moveTo>
                        <a:pt x="107" y="9"/>
                      </a:moveTo>
                      <a:cubicBezTo>
                        <a:pt x="107" y="0"/>
                        <a:pt x="107" y="0"/>
                        <a:pt x="107" y="0"/>
                      </a:cubicBezTo>
                      <a:cubicBezTo>
                        <a:pt x="87" y="0"/>
                        <a:pt x="87" y="0"/>
                        <a:pt x="87" y="0"/>
                      </a:cubicBezTo>
                      <a:cubicBezTo>
                        <a:pt x="87" y="10"/>
                        <a:pt x="87" y="10"/>
                        <a:pt x="87" y="10"/>
                      </a:cubicBezTo>
                      <a:cubicBezTo>
                        <a:pt x="105" y="10"/>
                        <a:pt x="105" y="10"/>
                        <a:pt x="105" y="10"/>
                      </a:cubicBezTo>
                      <a:cubicBezTo>
                        <a:pt x="106" y="10"/>
                        <a:pt x="106" y="9"/>
                        <a:pt x="107" y="9"/>
                      </a:cubicBezTo>
                      <a:close/>
                      <a:moveTo>
                        <a:pt x="32" y="141"/>
                      </a:moveTo>
                      <a:cubicBezTo>
                        <a:pt x="53" y="141"/>
                        <a:pt x="53" y="141"/>
                        <a:pt x="53" y="141"/>
                      </a:cubicBezTo>
                      <a:cubicBezTo>
                        <a:pt x="53" y="131"/>
                        <a:pt x="53" y="131"/>
                        <a:pt x="53" y="131"/>
                      </a:cubicBezTo>
                      <a:cubicBezTo>
                        <a:pt x="32" y="131"/>
                        <a:pt x="32" y="131"/>
                        <a:pt x="32" y="131"/>
                      </a:cubicBezTo>
                      <a:lnTo>
                        <a:pt x="32" y="141"/>
                      </a:lnTo>
                      <a:close/>
                      <a:moveTo>
                        <a:pt x="130" y="108"/>
                      </a:moveTo>
                      <a:cubicBezTo>
                        <a:pt x="140" y="108"/>
                        <a:pt x="140" y="108"/>
                        <a:pt x="140" y="108"/>
                      </a:cubicBezTo>
                      <a:cubicBezTo>
                        <a:pt x="140" y="87"/>
                        <a:pt x="140" y="87"/>
                        <a:pt x="140" y="87"/>
                      </a:cubicBezTo>
                      <a:cubicBezTo>
                        <a:pt x="130" y="87"/>
                        <a:pt x="130" y="87"/>
                        <a:pt x="130" y="87"/>
                      </a:cubicBezTo>
                      <a:lnTo>
                        <a:pt x="130" y="108"/>
                      </a:lnTo>
                      <a:close/>
                      <a:moveTo>
                        <a:pt x="115" y="130"/>
                      </a:moveTo>
                      <a:cubicBezTo>
                        <a:pt x="115" y="140"/>
                        <a:pt x="115" y="140"/>
                        <a:pt x="115" y="140"/>
                      </a:cubicBezTo>
                      <a:cubicBezTo>
                        <a:pt x="129" y="140"/>
                        <a:pt x="140" y="129"/>
                        <a:pt x="140" y="115"/>
                      </a:cubicBezTo>
                      <a:cubicBezTo>
                        <a:pt x="130" y="115"/>
                        <a:pt x="130" y="115"/>
                        <a:pt x="130" y="115"/>
                      </a:cubicBezTo>
                      <a:cubicBezTo>
                        <a:pt x="130" y="124"/>
                        <a:pt x="123" y="130"/>
                        <a:pt x="115" y="130"/>
                      </a:cubicBezTo>
                      <a:close/>
                      <a:moveTo>
                        <a:pt x="130" y="60"/>
                      </a:moveTo>
                      <a:cubicBezTo>
                        <a:pt x="130" y="81"/>
                        <a:pt x="130" y="81"/>
                        <a:pt x="130" y="81"/>
                      </a:cubicBezTo>
                      <a:cubicBezTo>
                        <a:pt x="140" y="81"/>
                        <a:pt x="140" y="81"/>
                        <a:pt x="140" y="81"/>
                      </a:cubicBezTo>
                      <a:cubicBezTo>
                        <a:pt x="140" y="60"/>
                        <a:pt x="140" y="60"/>
                        <a:pt x="140" y="60"/>
                      </a:cubicBezTo>
                      <a:lnTo>
                        <a:pt x="130" y="60"/>
                      </a:lnTo>
                      <a:close/>
                      <a:moveTo>
                        <a:pt x="32" y="10"/>
                      </a:moveTo>
                      <a:cubicBezTo>
                        <a:pt x="53" y="10"/>
                        <a:pt x="53" y="10"/>
                        <a:pt x="53" y="10"/>
                      </a:cubicBezTo>
                      <a:cubicBezTo>
                        <a:pt x="53" y="0"/>
                        <a:pt x="53" y="0"/>
                        <a:pt x="53" y="0"/>
                      </a:cubicBezTo>
                      <a:cubicBezTo>
                        <a:pt x="32" y="0"/>
                        <a:pt x="32" y="0"/>
                        <a:pt x="32" y="0"/>
                      </a:cubicBezTo>
                      <a:lnTo>
                        <a:pt x="32" y="10"/>
                      </a:lnTo>
                      <a:close/>
                      <a:moveTo>
                        <a:pt x="60" y="10"/>
                      </a:moveTo>
                      <a:cubicBezTo>
                        <a:pt x="80" y="10"/>
                        <a:pt x="80" y="10"/>
                        <a:pt x="80" y="10"/>
                      </a:cubicBezTo>
                      <a:cubicBezTo>
                        <a:pt x="80" y="0"/>
                        <a:pt x="80" y="0"/>
                        <a:pt x="80" y="0"/>
                      </a:cubicBezTo>
                      <a:cubicBezTo>
                        <a:pt x="60" y="0"/>
                        <a:pt x="60" y="0"/>
                        <a:pt x="60" y="0"/>
                      </a:cubicBezTo>
                      <a:lnTo>
                        <a:pt x="60" y="10"/>
                      </a:lnTo>
                      <a:close/>
                      <a:moveTo>
                        <a:pt x="60" y="141"/>
                      </a:moveTo>
                      <a:cubicBezTo>
                        <a:pt x="80" y="141"/>
                        <a:pt x="80" y="141"/>
                        <a:pt x="80" y="141"/>
                      </a:cubicBezTo>
                      <a:cubicBezTo>
                        <a:pt x="80" y="131"/>
                        <a:pt x="80" y="131"/>
                        <a:pt x="80" y="131"/>
                      </a:cubicBezTo>
                      <a:cubicBezTo>
                        <a:pt x="60" y="131"/>
                        <a:pt x="60" y="131"/>
                        <a:pt x="60" y="131"/>
                      </a:cubicBezTo>
                      <a:lnTo>
                        <a:pt x="60" y="141"/>
                      </a:lnTo>
                      <a:close/>
                      <a:moveTo>
                        <a:pt x="87" y="141"/>
                      </a:moveTo>
                      <a:cubicBezTo>
                        <a:pt x="107" y="141"/>
                        <a:pt x="107" y="141"/>
                        <a:pt x="107" y="141"/>
                      </a:cubicBezTo>
                      <a:cubicBezTo>
                        <a:pt x="107" y="131"/>
                        <a:pt x="107" y="131"/>
                        <a:pt x="107" y="131"/>
                      </a:cubicBezTo>
                      <a:cubicBezTo>
                        <a:pt x="87" y="131"/>
                        <a:pt x="87" y="131"/>
                        <a:pt x="87" y="131"/>
                      </a:cubicBezTo>
                      <a:lnTo>
                        <a:pt x="87" y="141"/>
                      </a:ln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38" name="Freeform 14"/>
                <p:cNvSpPr/>
                <p:nvPr/>
              </p:nvSpPr>
              <p:spPr bwMode="auto">
                <a:xfrm>
                  <a:off x="5834062" y="3287231"/>
                  <a:ext cx="588964" cy="509588"/>
                </a:xfrm>
                <a:custGeom>
                  <a:avLst/>
                  <a:gdLst>
                    <a:gd name="T0" fmla="*/ 150 w 154"/>
                    <a:gd name="T1" fmla="*/ 0 h 133"/>
                    <a:gd name="T2" fmla="*/ 54 w 154"/>
                    <a:gd name="T3" fmla="*/ 84 h 133"/>
                    <a:gd name="T4" fmla="*/ 17 w 154"/>
                    <a:gd name="T5" fmla="*/ 54 h 133"/>
                    <a:gd name="T6" fmla="*/ 0 w 154"/>
                    <a:gd name="T7" fmla="*/ 68 h 133"/>
                    <a:gd name="T8" fmla="*/ 65 w 154"/>
                    <a:gd name="T9" fmla="*/ 133 h 133"/>
                    <a:gd name="T10" fmla="*/ 154 w 154"/>
                    <a:gd name="T11" fmla="*/ 9 h 133"/>
                    <a:gd name="T12" fmla="*/ 150 w 154"/>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4" h="133">
                      <a:moveTo>
                        <a:pt x="150" y="0"/>
                      </a:moveTo>
                      <a:cubicBezTo>
                        <a:pt x="104" y="29"/>
                        <a:pt x="69" y="65"/>
                        <a:pt x="54" y="84"/>
                      </a:cubicBezTo>
                      <a:cubicBezTo>
                        <a:pt x="17" y="54"/>
                        <a:pt x="17" y="54"/>
                        <a:pt x="17" y="54"/>
                      </a:cubicBezTo>
                      <a:cubicBezTo>
                        <a:pt x="0" y="68"/>
                        <a:pt x="0" y="68"/>
                        <a:pt x="0" y="68"/>
                      </a:cubicBezTo>
                      <a:cubicBezTo>
                        <a:pt x="65" y="133"/>
                        <a:pt x="65" y="133"/>
                        <a:pt x="65" y="133"/>
                      </a:cubicBezTo>
                      <a:cubicBezTo>
                        <a:pt x="76" y="105"/>
                        <a:pt x="111" y="49"/>
                        <a:pt x="154" y="9"/>
                      </a:cubicBezTo>
                      <a:lnTo>
                        <a:pt x="150" y="0"/>
                      </a:ln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grpSp>
        </p:grpSp>
        <p:grpSp>
          <p:nvGrpSpPr>
            <p:cNvPr id="11" name="组合 10"/>
            <p:cNvGrpSpPr/>
            <p:nvPr/>
          </p:nvGrpSpPr>
          <p:grpSpPr>
            <a:xfrm>
              <a:off x="895590" y="2685493"/>
              <a:ext cx="940001" cy="940001"/>
              <a:chOff x="2406714" y="3912247"/>
              <a:chExt cx="940001" cy="940001"/>
            </a:xfrm>
          </p:grpSpPr>
          <p:sp>
            <p:nvSpPr>
              <p:cNvPr id="30" name="椭圆 29"/>
              <p:cNvSpPr/>
              <p:nvPr/>
            </p:nvSpPr>
            <p:spPr>
              <a:xfrm>
                <a:off x="2406714" y="3912247"/>
                <a:ext cx="940001" cy="940001"/>
              </a:xfrm>
              <a:prstGeom prst="ellipse">
                <a:avLst/>
              </a:prstGeom>
              <a:solidFill>
                <a:srgbClr val="E156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grpSp>
            <p:nvGrpSpPr>
              <p:cNvPr id="31" name="Group 62"/>
              <p:cNvGrpSpPr>
                <a:grpSpLocks noChangeAspect="1"/>
              </p:cNvGrpSpPr>
              <p:nvPr/>
            </p:nvGrpSpPr>
            <p:grpSpPr bwMode="auto">
              <a:xfrm>
                <a:off x="2702986" y="4007759"/>
                <a:ext cx="375973" cy="562002"/>
                <a:chOff x="3647" y="1954"/>
                <a:chExt cx="384" cy="574"/>
              </a:xfrm>
            </p:grpSpPr>
            <p:sp>
              <p:nvSpPr>
                <p:cNvPr id="32" name="AutoShape 61"/>
                <p:cNvSpPr>
                  <a:spLocks noChangeAspect="1" noChangeArrowheads="1" noTextEdit="1"/>
                </p:cNvSpPr>
                <p:nvPr/>
              </p:nvSpPr>
              <p:spPr bwMode="auto">
                <a:xfrm>
                  <a:off x="3649" y="1954"/>
                  <a:ext cx="382"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5" tIns="45718" rIns="91435" bIns="45718" numCol="1" anchor="t" anchorCtr="0" compatLnSpc="1"/>
                <a:lstStyle/>
                <a:p>
                  <a:endParaRPr lang="zh-CN" altLang="en-US" sz="1705">
                    <a:cs typeface="+mn-ea"/>
                    <a:sym typeface="+mn-lt"/>
                  </a:endParaRPr>
                </a:p>
              </p:txBody>
            </p:sp>
            <p:sp>
              <p:nvSpPr>
                <p:cNvPr id="33" name="Freeform 63"/>
                <p:cNvSpPr/>
                <p:nvPr/>
              </p:nvSpPr>
              <p:spPr bwMode="auto">
                <a:xfrm>
                  <a:off x="3779" y="2118"/>
                  <a:ext cx="252" cy="285"/>
                </a:xfrm>
                <a:custGeom>
                  <a:avLst/>
                  <a:gdLst>
                    <a:gd name="T0" fmla="*/ 32 w 105"/>
                    <a:gd name="T1" fmla="*/ 118 h 118"/>
                    <a:gd name="T2" fmla="*/ 1 w 105"/>
                    <a:gd name="T3" fmla="*/ 105 h 118"/>
                    <a:gd name="T4" fmla="*/ 1 w 105"/>
                    <a:gd name="T5" fmla="*/ 105 h 118"/>
                    <a:gd name="T6" fmla="*/ 0 w 105"/>
                    <a:gd name="T7" fmla="*/ 104 h 118"/>
                    <a:gd name="T8" fmla="*/ 19 w 105"/>
                    <a:gd name="T9" fmla="*/ 85 h 118"/>
                    <a:gd name="T10" fmla="*/ 20 w 105"/>
                    <a:gd name="T11" fmla="*/ 86 h 118"/>
                    <a:gd name="T12" fmla="*/ 32 w 105"/>
                    <a:gd name="T13" fmla="*/ 91 h 118"/>
                    <a:gd name="T14" fmla="*/ 32 w 105"/>
                    <a:gd name="T15" fmla="*/ 91 h 118"/>
                    <a:gd name="T16" fmla="*/ 43 w 105"/>
                    <a:gd name="T17" fmla="*/ 86 h 118"/>
                    <a:gd name="T18" fmla="*/ 43 w 105"/>
                    <a:gd name="T19" fmla="*/ 86 h 118"/>
                    <a:gd name="T20" fmla="*/ 74 w 105"/>
                    <a:gd name="T21" fmla="*/ 56 h 118"/>
                    <a:gd name="T22" fmla="*/ 79 w 105"/>
                    <a:gd name="T23" fmla="*/ 44 h 118"/>
                    <a:gd name="T24" fmla="*/ 79 w 105"/>
                    <a:gd name="T25" fmla="*/ 44 h 118"/>
                    <a:gd name="T26" fmla="*/ 74 w 105"/>
                    <a:gd name="T27" fmla="*/ 33 h 118"/>
                    <a:gd name="T28" fmla="*/ 74 w 105"/>
                    <a:gd name="T29" fmla="*/ 33 h 118"/>
                    <a:gd name="T30" fmla="*/ 73 w 105"/>
                    <a:gd name="T31" fmla="*/ 31 h 118"/>
                    <a:gd name="T32" fmla="*/ 61 w 105"/>
                    <a:gd name="T33" fmla="*/ 27 h 118"/>
                    <a:gd name="T34" fmla="*/ 61 w 105"/>
                    <a:gd name="T35" fmla="*/ 27 h 118"/>
                    <a:gd name="T36" fmla="*/ 49 w 105"/>
                    <a:gd name="T37" fmla="*/ 31 h 118"/>
                    <a:gd name="T38" fmla="*/ 49 w 105"/>
                    <a:gd name="T39" fmla="*/ 31 h 118"/>
                    <a:gd name="T40" fmla="*/ 37 w 105"/>
                    <a:gd name="T41" fmla="*/ 44 h 118"/>
                    <a:gd name="T42" fmla="*/ 18 w 105"/>
                    <a:gd name="T43" fmla="*/ 44 h 118"/>
                    <a:gd name="T44" fmla="*/ 18 w 105"/>
                    <a:gd name="T45" fmla="*/ 44 h 118"/>
                    <a:gd name="T46" fmla="*/ 18 w 105"/>
                    <a:gd name="T47" fmla="*/ 25 h 118"/>
                    <a:gd name="T48" fmla="*/ 18 w 105"/>
                    <a:gd name="T49" fmla="*/ 25 h 118"/>
                    <a:gd name="T50" fmla="*/ 31 w 105"/>
                    <a:gd name="T51" fmla="*/ 13 h 118"/>
                    <a:gd name="T52" fmla="*/ 61 w 105"/>
                    <a:gd name="T53" fmla="*/ 0 h 118"/>
                    <a:gd name="T54" fmla="*/ 61 w 105"/>
                    <a:gd name="T55" fmla="*/ 0 h 118"/>
                    <a:gd name="T56" fmla="*/ 91 w 105"/>
                    <a:gd name="T57" fmla="*/ 13 h 118"/>
                    <a:gd name="T58" fmla="*/ 91 w 105"/>
                    <a:gd name="T59" fmla="*/ 13 h 118"/>
                    <a:gd name="T60" fmla="*/ 93 w 105"/>
                    <a:gd name="T61" fmla="*/ 14 h 118"/>
                    <a:gd name="T62" fmla="*/ 105 w 105"/>
                    <a:gd name="T63" fmla="*/ 44 h 118"/>
                    <a:gd name="T64" fmla="*/ 105 w 105"/>
                    <a:gd name="T65" fmla="*/ 44 h 118"/>
                    <a:gd name="T66" fmla="*/ 93 w 105"/>
                    <a:gd name="T67" fmla="*/ 74 h 118"/>
                    <a:gd name="T68" fmla="*/ 93 w 105"/>
                    <a:gd name="T69" fmla="*/ 74 h 118"/>
                    <a:gd name="T70" fmla="*/ 62 w 105"/>
                    <a:gd name="T71" fmla="*/ 105 h 118"/>
                    <a:gd name="T72" fmla="*/ 32 w 105"/>
                    <a:gd name="T73" fmla="*/ 118 h 118"/>
                    <a:gd name="T74" fmla="*/ 32 w 105"/>
                    <a:gd name="T75" fmla="*/ 118 h 118"/>
                    <a:gd name="T76" fmla="*/ 32 w 105"/>
                    <a:gd name="T7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5" h="118">
                      <a:moveTo>
                        <a:pt x="32" y="118"/>
                      </a:moveTo>
                      <a:cubicBezTo>
                        <a:pt x="21" y="118"/>
                        <a:pt x="10" y="113"/>
                        <a:pt x="1" y="105"/>
                      </a:cubicBezTo>
                      <a:cubicBezTo>
                        <a:pt x="1" y="105"/>
                        <a:pt x="1" y="105"/>
                        <a:pt x="1" y="105"/>
                      </a:cubicBezTo>
                      <a:cubicBezTo>
                        <a:pt x="0" y="104"/>
                        <a:pt x="0" y="104"/>
                        <a:pt x="0" y="104"/>
                      </a:cubicBezTo>
                      <a:cubicBezTo>
                        <a:pt x="19" y="85"/>
                        <a:pt x="19" y="85"/>
                        <a:pt x="19" y="85"/>
                      </a:cubicBezTo>
                      <a:cubicBezTo>
                        <a:pt x="20" y="86"/>
                        <a:pt x="20" y="86"/>
                        <a:pt x="20" y="86"/>
                      </a:cubicBezTo>
                      <a:cubicBezTo>
                        <a:pt x="23" y="90"/>
                        <a:pt x="27" y="91"/>
                        <a:pt x="32" y="91"/>
                      </a:cubicBezTo>
                      <a:cubicBezTo>
                        <a:pt x="32" y="91"/>
                        <a:pt x="32" y="91"/>
                        <a:pt x="32" y="91"/>
                      </a:cubicBezTo>
                      <a:cubicBezTo>
                        <a:pt x="36" y="91"/>
                        <a:pt x="40" y="90"/>
                        <a:pt x="43" y="86"/>
                      </a:cubicBezTo>
                      <a:cubicBezTo>
                        <a:pt x="43" y="86"/>
                        <a:pt x="43" y="86"/>
                        <a:pt x="43" y="86"/>
                      </a:cubicBezTo>
                      <a:cubicBezTo>
                        <a:pt x="74" y="56"/>
                        <a:pt x="74" y="56"/>
                        <a:pt x="74" y="56"/>
                      </a:cubicBezTo>
                      <a:cubicBezTo>
                        <a:pt x="77" y="53"/>
                        <a:pt x="79" y="48"/>
                        <a:pt x="79" y="44"/>
                      </a:cubicBezTo>
                      <a:cubicBezTo>
                        <a:pt x="79" y="44"/>
                        <a:pt x="79" y="44"/>
                        <a:pt x="79" y="44"/>
                      </a:cubicBezTo>
                      <a:cubicBezTo>
                        <a:pt x="79" y="40"/>
                        <a:pt x="77" y="36"/>
                        <a:pt x="74" y="33"/>
                      </a:cubicBezTo>
                      <a:cubicBezTo>
                        <a:pt x="74" y="33"/>
                        <a:pt x="74" y="33"/>
                        <a:pt x="74" y="33"/>
                      </a:cubicBezTo>
                      <a:cubicBezTo>
                        <a:pt x="73" y="31"/>
                        <a:pt x="73" y="31"/>
                        <a:pt x="73" y="31"/>
                      </a:cubicBezTo>
                      <a:cubicBezTo>
                        <a:pt x="69" y="28"/>
                        <a:pt x="65" y="27"/>
                        <a:pt x="61" y="27"/>
                      </a:cubicBezTo>
                      <a:cubicBezTo>
                        <a:pt x="61" y="27"/>
                        <a:pt x="61" y="27"/>
                        <a:pt x="61" y="27"/>
                      </a:cubicBezTo>
                      <a:cubicBezTo>
                        <a:pt x="57" y="27"/>
                        <a:pt x="53" y="28"/>
                        <a:pt x="49" y="31"/>
                      </a:cubicBezTo>
                      <a:cubicBezTo>
                        <a:pt x="49" y="31"/>
                        <a:pt x="49" y="31"/>
                        <a:pt x="49" y="31"/>
                      </a:cubicBezTo>
                      <a:cubicBezTo>
                        <a:pt x="37" y="44"/>
                        <a:pt x="37" y="44"/>
                        <a:pt x="37" y="44"/>
                      </a:cubicBezTo>
                      <a:cubicBezTo>
                        <a:pt x="32" y="49"/>
                        <a:pt x="23" y="49"/>
                        <a:pt x="18" y="44"/>
                      </a:cubicBezTo>
                      <a:cubicBezTo>
                        <a:pt x="18" y="44"/>
                        <a:pt x="18" y="44"/>
                        <a:pt x="18" y="44"/>
                      </a:cubicBezTo>
                      <a:cubicBezTo>
                        <a:pt x="13" y="39"/>
                        <a:pt x="13" y="30"/>
                        <a:pt x="18" y="25"/>
                      </a:cubicBezTo>
                      <a:cubicBezTo>
                        <a:pt x="18" y="25"/>
                        <a:pt x="18" y="25"/>
                        <a:pt x="18" y="25"/>
                      </a:cubicBezTo>
                      <a:cubicBezTo>
                        <a:pt x="31" y="13"/>
                        <a:pt x="31" y="13"/>
                        <a:pt x="31" y="13"/>
                      </a:cubicBezTo>
                      <a:cubicBezTo>
                        <a:pt x="39" y="4"/>
                        <a:pt x="50" y="0"/>
                        <a:pt x="61" y="0"/>
                      </a:cubicBezTo>
                      <a:cubicBezTo>
                        <a:pt x="61" y="0"/>
                        <a:pt x="61" y="0"/>
                        <a:pt x="61" y="0"/>
                      </a:cubicBezTo>
                      <a:cubicBezTo>
                        <a:pt x="72" y="0"/>
                        <a:pt x="83" y="4"/>
                        <a:pt x="91" y="13"/>
                      </a:cubicBezTo>
                      <a:cubicBezTo>
                        <a:pt x="91" y="13"/>
                        <a:pt x="91" y="13"/>
                        <a:pt x="91" y="13"/>
                      </a:cubicBezTo>
                      <a:cubicBezTo>
                        <a:pt x="93" y="14"/>
                        <a:pt x="93" y="14"/>
                        <a:pt x="93" y="14"/>
                      </a:cubicBezTo>
                      <a:cubicBezTo>
                        <a:pt x="101" y="22"/>
                        <a:pt x="105" y="33"/>
                        <a:pt x="105" y="44"/>
                      </a:cubicBezTo>
                      <a:cubicBezTo>
                        <a:pt x="105" y="44"/>
                        <a:pt x="105" y="44"/>
                        <a:pt x="105" y="44"/>
                      </a:cubicBezTo>
                      <a:cubicBezTo>
                        <a:pt x="105" y="55"/>
                        <a:pt x="101" y="66"/>
                        <a:pt x="93" y="74"/>
                      </a:cubicBezTo>
                      <a:cubicBezTo>
                        <a:pt x="93" y="74"/>
                        <a:pt x="93" y="74"/>
                        <a:pt x="93" y="74"/>
                      </a:cubicBezTo>
                      <a:cubicBezTo>
                        <a:pt x="62" y="105"/>
                        <a:pt x="62" y="105"/>
                        <a:pt x="62" y="105"/>
                      </a:cubicBezTo>
                      <a:cubicBezTo>
                        <a:pt x="54" y="114"/>
                        <a:pt x="42" y="118"/>
                        <a:pt x="32" y="118"/>
                      </a:cubicBezTo>
                      <a:cubicBezTo>
                        <a:pt x="32" y="118"/>
                        <a:pt x="32" y="118"/>
                        <a:pt x="32" y="118"/>
                      </a:cubicBezTo>
                      <a:cubicBezTo>
                        <a:pt x="32" y="118"/>
                        <a:pt x="32" y="118"/>
                        <a:pt x="32" y="1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endParaRPr lang="zh-CN" altLang="en-US" sz="1705">
                    <a:cs typeface="+mn-ea"/>
                    <a:sym typeface="+mn-lt"/>
                  </a:endParaRPr>
                </a:p>
              </p:txBody>
            </p:sp>
            <p:sp>
              <p:nvSpPr>
                <p:cNvPr id="34" name="Freeform 64"/>
                <p:cNvSpPr/>
                <p:nvPr/>
              </p:nvSpPr>
              <p:spPr bwMode="auto">
                <a:xfrm>
                  <a:off x="3647" y="2244"/>
                  <a:ext cx="252" cy="284"/>
                </a:xfrm>
                <a:custGeom>
                  <a:avLst/>
                  <a:gdLst>
                    <a:gd name="T0" fmla="*/ 44 w 105"/>
                    <a:gd name="T1" fmla="*/ 118 h 118"/>
                    <a:gd name="T2" fmla="*/ 14 w 105"/>
                    <a:gd name="T3" fmla="*/ 105 h 118"/>
                    <a:gd name="T4" fmla="*/ 14 w 105"/>
                    <a:gd name="T5" fmla="*/ 105 h 118"/>
                    <a:gd name="T6" fmla="*/ 12 w 105"/>
                    <a:gd name="T7" fmla="*/ 104 h 118"/>
                    <a:gd name="T8" fmla="*/ 0 w 105"/>
                    <a:gd name="T9" fmla="*/ 74 h 118"/>
                    <a:gd name="T10" fmla="*/ 0 w 105"/>
                    <a:gd name="T11" fmla="*/ 74 h 118"/>
                    <a:gd name="T12" fmla="*/ 12 w 105"/>
                    <a:gd name="T13" fmla="*/ 44 h 118"/>
                    <a:gd name="T14" fmla="*/ 12 w 105"/>
                    <a:gd name="T15" fmla="*/ 44 h 118"/>
                    <a:gd name="T16" fmla="*/ 43 w 105"/>
                    <a:gd name="T17" fmla="*/ 13 h 118"/>
                    <a:gd name="T18" fmla="*/ 73 w 105"/>
                    <a:gd name="T19" fmla="*/ 0 h 118"/>
                    <a:gd name="T20" fmla="*/ 73 w 105"/>
                    <a:gd name="T21" fmla="*/ 0 h 118"/>
                    <a:gd name="T22" fmla="*/ 98 w 105"/>
                    <a:gd name="T23" fmla="*/ 8 h 118"/>
                    <a:gd name="T24" fmla="*/ 98 w 105"/>
                    <a:gd name="T25" fmla="*/ 8 h 118"/>
                    <a:gd name="T26" fmla="*/ 101 w 105"/>
                    <a:gd name="T27" fmla="*/ 10 h 118"/>
                    <a:gd name="T28" fmla="*/ 101 w 105"/>
                    <a:gd name="T29" fmla="*/ 10 h 118"/>
                    <a:gd name="T30" fmla="*/ 104 w 105"/>
                    <a:gd name="T31" fmla="*/ 13 h 118"/>
                    <a:gd name="T32" fmla="*/ 105 w 105"/>
                    <a:gd name="T33" fmla="*/ 14 h 118"/>
                    <a:gd name="T34" fmla="*/ 105 w 105"/>
                    <a:gd name="T35" fmla="*/ 14 h 118"/>
                    <a:gd name="T36" fmla="*/ 105 w 105"/>
                    <a:gd name="T37" fmla="*/ 14 h 118"/>
                    <a:gd name="T38" fmla="*/ 86 w 105"/>
                    <a:gd name="T39" fmla="*/ 33 h 118"/>
                    <a:gd name="T40" fmla="*/ 86 w 105"/>
                    <a:gd name="T41" fmla="*/ 33 h 118"/>
                    <a:gd name="T42" fmla="*/ 85 w 105"/>
                    <a:gd name="T43" fmla="*/ 32 h 118"/>
                    <a:gd name="T44" fmla="*/ 73 w 105"/>
                    <a:gd name="T45" fmla="*/ 27 h 118"/>
                    <a:gd name="T46" fmla="*/ 73 w 105"/>
                    <a:gd name="T47" fmla="*/ 27 h 118"/>
                    <a:gd name="T48" fmla="*/ 62 w 105"/>
                    <a:gd name="T49" fmla="*/ 32 h 118"/>
                    <a:gd name="T50" fmla="*/ 62 w 105"/>
                    <a:gd name="T51" fmla="*/ 32 h 118"/>
                    <a:gd name="T52" fmla="*/ 31 w 105"/>
                    <a:gd name="T53" fmla="*/ 62 h 118"/>
                    <a:gd name="T54" fmla="*/ 26 w 105"/>
                    <a:gd name="T55" fmla="*/ 74 h 118"/>
                    <a:gd name="T56" fmla="*/ 26 w 105"/>
                    <a:gd name="T57" fmla="*/ 74 h 118"/>
                    <a:gd name="T58" fmla="*/ 31 w 105"/>
                    <a:gd name="T59" fmla="*/ 85 h 118"/>
                    <a:gd name="T60" fmla="*/ 31 w 105"/>
                    <a:gd name="T61" fmla="*/ 85 h 118"/>
                    <a:gd name="T62" fmla="*/ 32 w 105"/>
                    <a:gd name="T63" fmla="*/ 87 h 118"/>
                    <a:gd name="T64" fmla="*/ 44 w 105"/>
                    <a:gd name="T65" fmla="*/ 91 h 118"/>
                    <a:gd name="T66" fmla="*/ 44 w 105"/>
                    <a:gd name="T67" fmla="*/ 91 h 118"/>
                    <a:gd name="T68" fmla="*/ 56 w 105"/>
                    <a:gd name="T69" fmla="*/ 87 h 118"/>
                    <a:gd name="T70" fmla="*/ 56 w 105"/>
                    <a:gd name="T71" fmla="*/ 87 h 118"/>
                    <a:gd name="T72" fmla="*/ 69 w 105"/>
                    <a:gd name="T73" fmla="*/ 73 h 118"/>
                    <a:gd name="T74" fmla="*/ 87 w 105"/>
                    <a:gd name="T75" fmla="*/ 73 h 118"/>
                    <a:gd name="T76" fmla="*/ 87 w 105"/>
                    <a:gd name="T77" fmla="*/ 73 h 118"/>
                    <a:gd name="T78" fmla="*/ 87 w 105"/>
                    <a:gd name="T79" fmla="*/ 92 h 118"/>
                    <a:gd name="T80" fmla="*/ 87 w 105"/>
                    <a:gd name="T81" fmla="*/ 92 h 118"/>
                    <a:gd name="T82" fmla="*/ 74 w 105"/>
                    <a:gd name="T83" fmla="*/ 105 h 118"/>
                    <a:gd name="T84" fmla="*/ 44 w 105"/>
                    <a:gd name="T85" fmla="*/ 118 h 118"/>
                    <a:gd name="T86" fmla="*/ 44 w 105"/>
                    <a:gd name="T87" fmla="*/ 118 h 118"/>
                    <a:gd name="T88" fmla="*/ 44 w 105"/>
                    <a:gd name="T89"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5" h="118">
                      <a:moveTo>
                        <a:pt x="44" y="118"/>
                      </a:moveTo>
                      <a:cubicBezTo>
                        <a:pt x="33" y="118"/>
                        <a:pt x="22" y="114"/>
                        <a:pt x="14" y="105"/>
                      </a:cubicBezTo>
                      <a:cubicBezTo>
                        <a:pt x="14" y="105"/>
                        <a:pt x="14" y="105"/>
                        <a:pt x="14" y="105"/>
                      </a:cubicBezTo>
                      <a:cubicBezTo>
                        <a:pt x="12" y="104"/>
                        <a:pt x="12" y="104"/>
                        <a:pt x="12" y="104"/>
                      </a:cubicBezTo>
                      <a:cubicBezTo>
                        <a:pt x="4" y="96"/>
                        <a:pt x="0" y="85"/>
                        <a:pt x="0" y="74"/>
                      </a:cubicBezTo>
                      <a:cubicBezTo>
                        <a:pt x="0" y="74"/>
                        <a:pt x="0" y="74"/>
                        <a:pt x="0" y="74"/>
                      </a:cubicBezTo>
                      <a:cubicBezTo>
                        <a:pt x="0" y="63"/>
                        <a:pt x="4" y="52"/>
                        <a:pt x="12" y="44"/>
                      </a:cubicBezTo>
                      <a:cubicBezTo>
                        <a:pt x="12" y="44"/>
                        <a:pt x="12" y="44"/>
                        <a:pt x="12" y="44"/>
                      </a:cubicBezTo>
                      <a:cubicBezTo>
                        <a:pt x="43" y="13"/>
                        <a:pt x="43" y="13"/>
                        <a:pt x="43" y="13"/>
                      </a:cubicBezTo>
                      <a:cubicBezTo>
                        <a:pt x="51" y="5"/>
                        <a:pt x="62" y="0"/>
                        <a:pt x="73" y="0"/>
                      </a:cubicBezTo>
                      <a:cubicBezTo>
                        <a:pt x="73" y="0"/>
                        <a:pt x="73" y="0"/>
                        <a:pt x="73" y="0"/>
                      </a:cubicBezTo>
                      <a:cubicBezTo>
                        <a:pt x="82" y="0"/>
                        <a:pt x="91" y="3"/>
                        <a:pt x="98" y="8"/>
                      </a:cubicBezTo>
                      <a:cubicBezTo>
                        <a:pt x="98" y="8"/>
                        <a:pt x="98" y="8"/>
                        <a:pt x="98" y="8"/>
                      </a:cubicBezTo>
                      <a:cubicBezTo>
                        <a:pt x="99" y="9"/>
                        <a:pt x="100" y="9"/>
                        <a:pt x="101" y="10"/>
                      </a:cubicBezTo>
                      <a:cubicBezTo>
                        <a:pt x="101" y="10"/>
                        <a:pt x="101" y="10"/>
                        <a:pt x="101" y="10"/>
                      </a:cubicBezTo>
                      <a:cubicBezTo>
                        <a:pt x="104" y="13"/>
                        <a:pt x="104" y="13"/>
                        <a:pt x="104" y="13"/>
                      </a:cubicBezTo>
                      <a:cubicBezTo>
                        <a:pt x="105" y="14"/>
                        <a:pt x="105" y="14"/>
                        <a:pt x="105" y="14"/>
                      </a:cubicBezTo>
                      <a:cubicBezTo>
                        <a:pt x="105" y="14"/>
                        <a:pt x="105" y="14"/>
                        <a:pt x="105" y="14"/>
                      </a:cubicBezTo>
                      <a:cubicBezTo>
                        <a:pt x="105" y="14"/>
                        <a:pt x="105" y="14"/>
                        <a:pt x="105" y="14"/>
                      </a:cubicBezTo>
                      <a:cubicBezTo>
                        <a:pt x="86" y="33"/>
                        <a:pt x="86" y="33"/>
                        <a:pt x="86" y="33"/>
                      </a:cubicBezTo>
                      <a:cubicBezTo>
                        <a:pt x="86" y="33"/>
                        <a:pt x="86" y="33"/>
                        <a:pt x="86" y="33"/>
                      </a:cubicBezTo>
                      <a:cubicBezTo>
                        <a:pt x="85" y="32"/>
                        <a:pt x="85" y="32"/>
                        <a:pt x="85" y="32"/>
                      </a:cubicBezTo>
                      <a:cubicBezTo>
                        <a:pt x="82" y="28"/>
                        <a:pt x="78" y="27"/>
                        <a:pt x="73" y="27"/>
                      </a:cubicBezTo>
                      <a:cubicBezTo>
                        <a:pt x="73" y="27"/>
                        <a:pt x="73" y="27"/>
                        <a:pt x="73" y="27"/>
                      </a:cubicBezTo>
                      <a:cubicBezTo>
                        <a:pt x="69" y="27"/>
                        <a:pt x="65" y="28"/>
                        <a:pt x="62" y="32"/>
                      </a:cubicBezTo>
                      <a:cubicBezTo>
                        <a:pt x="62" y="32"/>
                        <a:pt x="62" y="32"/>
                        <a:pt x="62" y="32"/>
                      </a:cubicBezTo>
                      <a:cubicBezTo>
                        <a:pt x="31" y="62"/>
                        <a:pt x="31" y="62"/>
                        <a:pt x="31" y="62"/>
                      </a:cubicBezTo>
                      <a:cubicBezTo>
                        <a:pt x="28" y="65"/>
                        <a:pt x="26" y="70"/>
                        <a:pt x="26" y="74"/>
                      </a:cubicBezTo>
                      <a:cubicBezTo>
                        <a:pt x="26" y="74"/>
                        <a:pt x="26" y="74"/>
                        <a:pt x="26" y="74"/>
                      </a:cubicBezTo>
                      <a:cubicBezTo>
                        <a:pt x="26" y="78"/>
                        <a:pt x="28" y="82"/>
                        <a:pt x="31" y="85"/>
                      </a:cubicBezTo>
                      <a:cubicBezTo>
                        <a:pt x="31" y="85"/>
                        <a:pt x="31" y="85"/>
                        <a:pt x="31" y="85"/>
                      </a:cubicBezTo>
                      <a:cubicBezTo>
                        <a:pt x="32" y="87"/>
                        <a:pt x="32" y="87"/>
                        <a:pt x="32" y="87"/>
                      </a:cubicBezTo>
                      <a:cubicBezTo>
                        <a:pt x="36" y="90"/>
                        <a:pt x="40" y="91"/>
                        <a:pt x="44" y="91"/>
                      </a:cubicBezTo>
                      <a:cubicBezTo>
                        <a:pt x="44" y="91"/>
                        <a:pt x="44" y="91"/>
                        <a:pt x="44" y="91"/>
                      </a:cubicBezTo>
                      <a:cubicBezTo>
                        <a:pt x="48" y="91"/>
                        <a:pt x="52" y="90"/>
                        <a:pt x="56" y="87"/>
                      </a:cubicBezTo>
                      <a:cubicBezTo>
                        <a:pt x="56" y="87"/>
                        <a:pt x="56" y="87"/>
                        <a:pt x="56" y="87"/>
                      </a:cubicBezTo>
                      <a:cubicBezTo>
                        <a:pt x="69" y="73"/>
                        <a:pt x="69" y="73"/>
                        <a:pt x="69" y="73"/>
                      </a:cubicBezTo>
                      <a:cubicBezTo>
                        <a:pt x="74" y="68"/>
                        <a:pt x="82" y="68"/>
                        <a:pt x="87" y="73"/>
                      </a:cubicBezTo>
                      <a:cubicBezTo>
                        <a:pt x="87" y="73"/>
                        <a:pt x="87" y="73"/>
                        <a:pt x="87" y="73"/>
                      </a:cubicBezTo>
                      <a:cubicBezTo>
                        <a:pt x="93" y="79"/>
                        <a:pt x="93" y="87"/>
                        <a:pt x="87" y="92"/>
                      </a:cubicBezTo>
                      <a:cubicBezTo>
                        <a:pt x="87" y="92"/>
                        <a:pt x="87" y="92"/>
                        <a:pt x="87" y="92"/>
                      </a:cubicBezTo>
                      <a:cubicBezTo>
                        <a:pt x="74" y="105"/>
                        <a:pt x="74" y="105"/>
                        <a:pt x="74" y="105"/>
                      </a:cubicBezTo>
                      <a:cubicBezTo>
                        <a:pt x="66" y="114"/>
                        <a:pt x="55" y="118"/>
                        <a:pt x="44" y="118"/>
                      </a:cubicBezTo>
                      <a:cubicBezTo>
                        <a:pt x="44" y="118"/>
                        <a:pt x="44" y="118"/>
                        <a:pt x="44" y="118"/>
                      </a:cubicBezTo>
                      <a:cubicBezTo>
                        <a:pt x="44" y="118"/>
                        <a:pt x="44" y="118"/>
                        <a:pt x="44" y="1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endParaRPr lang="zh-CN" altLang="en-US" sz="1705">
                    <a:cs typeface="+mn-ea"/>
                    <a:sym typeface="+mn-lt"/>
                  </a:endParaRPr>
                </a:p>
              </p:txBody>
            </p:sp>
          </p:grpSp>
        </p:grpSp>
        <p:sp>
          <p:nvSpPr>
            <p:cNvPr id="12" name="椭圆 11"/>
            <p:cNvSpPr/>
            <p:nvPr/>
          </p:nvSpPr>
          <p:spPr>
            <a:xfrm>
              <a:off x="1760548" y="3734259"/>
              <a:ext cx="1147584" cy="1147584"/>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grpSp>
          <p:nvGrpSpPr>
            <p:cNvPr id="13" name="组合 12"/>
            <p:cNvGrpSpPr/>
            <p:nvPr/>
          </p:nvGrpSpPr>
          <p:grpSpPr>
            <a:xfrm>
              <a:off x="2092387" y="3886119"/>
              <a:ext cx="492532" cy="473497"/>
              <a:chOff x="5768975" y="3114675"/>
              <a:chExt cx="657225" cy="631825"/>
            </a:xfrm>
          </p:grpSpPr>
          <p:sp>
            <p:nvSpPr>
              <p:cNvPr id="14" name="Freeform 68"/>
              <p:cNvSpPr/>
              <p:nvPr/>
            </p:nvSpPr>
            <p:spPr bwMode="auto">
              <a:xfrm>
                <a:off x="5768975" y="3114675"/>
                <a:ext cx="657225" cy="174625"/>
              </a:xfrm>
              <a:custGeom>
                <a:avLst/>
                <a:gdLst>
                  <a:gd name="T0" fmla="*/ 207 w 414"/>
                  <a:gd name="T1" fmla="*/ 0 h 110"/>
                  <a:gd name="T2" fmla="*/ 311 w 414"/>
                  <a:gd name="T3" fmla="*/ 55 h 110"/>
                  <a:gd name="T4" fmla="*/ 414 w 414"/>
                  <a:gd name="T5" fmla="*/ 110 h 110"/>
                  <a:gd name="T6" fmla="*/ 207 w 414"/>
                  <a:gd name="T7" fmla="*/ 110 h 110"/>
                  <a:gd name="T8" fmla="*/ 0 w 414"/>
                  <a:gd name="T9" fmla="*/ 110 h 110"/>
                  <a:gd name="T10" fmla="*/ 103 w 414"/>
                  <a:gd name="T11" fmla="*/ 55 h 110"/>
                  <a:gd name="T12" fmla="*/ 207 w 414"/>
                  <a:gd name="T13" fmla="*/ 0 h 110"/>
                </a:gdLst>
                <a:ahLst/>
                <a:cxnLst>
                  <a:cxn ang="0">
                    <a:pos x="T0" y="T1"/>
                  </a:cxn>
                  <a:cxn ang="0">
                    <a:pos x="T2" y="T3"/>
                  </a:cxn>
                  <a:cxn ang="0">
                    <a:pos x="T4" y="T5"/>
                  </a:cxn>
                  <a:cxn ang="0">
                    <a:pos x="T6" y="T7"/>
                  </a:cxn>
                  <a:cxn ang="0">
                    <a:pos x="T8" y="T9"/>
                  </a:cxn>
                  <a:cxn ang="0">
                    <a:pos x="T10" y="T11"/>
                  </a:cxn>
                  <a:cxn ang="0">
                    <a:pos x="T12" y="T13"/>
                  </a:cxn>
                </a:cxnLst>
                <a:rect l="0" t="0" r="r" b="b"/>
                <a:pathLst>
                  <a:path w="414" h="110">
                    <a:moveTo>
                      <a:pt x="207" y="0"/>
                    </a:moveTo>
                    <a:lnTo>
                      <a:pt x="311" y="55"/>
                    </a:lnTo>
                    <a:lnTo>
                      <a:pt x="414" y="110"/>
                    </a:lnTo>
                    <a:lnTo>
                      <a:pt x="207" y="110"/>
                    </a:lnTo>
                    <a:lnTo>
                      <a:pt x="0" y="110"/>
                    </a:lnTo>
                    <a:lnTo>
                      <a:pt x="103" y="55"/>
                    </a:lnTo>
                    <a:lnTo>
                      <a:pt x="207" y="0"/>
                    </a:ln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15" name="Freeform 69"/>
              <p:cNvSpPr/>
              <p:nvPr/>
            </p:nvSpPr>
            <p:spPr bwMode="auto">
              <a:xfrm>
                <a:off x="5848350" y="3313113"/>
                <a:ext cx="65088" cy="334963"/>
              </a:xfrm>
              <a:custGeom>
                <a:avLst/>
                <a:gdLst>
                  <a:gd name="T0" fmla="*/ 17 w 17"/>
                  <a:gd name="T1" fmla="*/ 84 h 88"/>
                  <a:gd name="T2" fmla="*/ 14 w 17"/>
                  <a:gd name="T3" fmla="*/ 88 h 88"/>
                  <a:gd name="T4" fmla="*/ 3 w 17"/>
                  <a:gd name="T5" fmla="*/ 88 h 88"/>
                  <a:gd name="T6" fmla="*/ 0 w 17"/>
                  <a:gd name="T7" fmla="*/ 84 h 88"/>
                  <a:gd name="T8" fmla="*/ 0 w 17"/>
                  <a:gd name="T9" fmla="*/ 4 h 88"/>
                  <a:gd name="T10" fmla="*/ 3 w 17"/>
                  <a:gd name="T11" fmla="*/ 0 h 88"/>
                  <a:gd name="T12" fmla="*/ 14 w 17"/>
                  <a:gd name="T13" fmla="*/ 0 h 88"/>
                  <a:gd name="T14" fmla="*/ 17 w 17"/>
                  <a:gd name="T15" fmla="*/ 4 h 88"/>
                  <a:gd name="T16" fmla="*/ 17 w 17"/>
                  <a:gd name="T17"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88">
                    <a:moveTo>
                      <a:pt x="17" y="84"/>
                    </a:moveTo>
                    <a:cubicBezTo>
                      <a:pt x="17" y="86"/>
                      <a:pt x="16" y="88"/>
                      <a:pt x="14" y="88"/>
                    </a:cubicBezTo>
                    <a:cubicBezTo>
                      <a:pt x="3" y="88"/>
                      <a:pt x="3" y="88"/>
                      <a:pt x="3" y="88"/>
                    </a:cubicBezTo>
                    <a:cubicBezTo>
                      <a:pt x="2" y="88"/>
                      <a:pt x="0" y="86"/>
                      <a:pt x="0" y="84"/>
                    </a:cubicBezTo>
                    <a:cubicBezTo>
                      <a:pt x="0" y="4"/>
                      <a:pt x="0" y="4"/>
                      <a:pt x="0" y="4"/>
                    </a:cubicBezTo>
                    <a:cubicBezTo>
                      <a:pt x="0" y="2"/>
                      <a:pt x="2" y="0"/>
                      <a:pt x="3" y="0"/>
                    </a:cubicBezTo>
                    <a:cubicBezTo>
                      <a:pt x="14" y="0"/>
                      <a:pt x="14" y="0"/>
                      <a:pt x="14" y="0"/>
                    </a:cubicBezTo>
                    <a:cubicBezTo>
                      <a:pt x="16" y="0"/>
                      <a:pt x="17" y="2"/>
                      <a:pt x="17" y="4"/>
                    </a:cubicBezTo>
                    <a:lnTo>
                      <a:pt x="17" y="84"/>
                    </a:ln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16" name="Freeform 70"/>
              <p:cNvSpPr/>
              <p:nvPr/>
            </p:nvSpPr>
            <p:spPr bwMode="auto">
              <a:xfrm>
                <a:off x="5818188" y="3302000"/>
                <a:ext cx="127000" cy="33338"/>
              </a:xfrm>
              <a:custGeom>
                <a:avLst/>
                <a:gdLst>
                  <a:gd name="T0" fmla="*/ 33 w 33"/>
                  <a:gd name="T1" fmla="*/ 7 h 9"/>
                  <a:gd name="T2" fmla="*/ 31 w 33"/>
                  <a:gd name="T3" fmla="*/ 9 h 9"/>
                  <a:gd name="T4" fmla="*/ 2 w 33"/>
                  <a:gd name="T5" fmla="*/ 9 h 9"/>
                  <a:gd name="T6" fmla="*/ 0 w 33"/>
                  <a:gd name="T7" fmla="*/ 7 h 9"/>
                  <a:gd name="T8" fmla="*/ 0 w 33"/>
                  <a:gd name="T9" fmla="*/ 3 h 9"/>
                  <a:gd name="T10" fmla="*/ 2 w 33"/>
                  <a:gd name="T11" fmla="*/ 0 h 9"/>
                  <a:gd name="T12" fmla="*/ 31 w 33"/>
                  <a:gd name="T13" fmla="*/ 0 h 9"/>
                  <a:gd name="T14" fmla="*/ 33 w 33"/>
                  <a:gd name="T15" fmla="*/ 3 h 9"/>
                  <a:gd name="T16" fmla="*/ 33 w 33"/>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9">
                    <a:moveTo>
                      <a:pt x="33" y="7"/>
                    </a:moveTo>
                    <a:cubicBezTo>
                      <a:pt x="33" y="8"/>
                      <a:pt x="32" y="9"/>
                      <a:pt x="31" y="9"/>
                    </a:cubicBezTo>
                    <a:cubicBezTo>
                      <a:pt x="2" y="9"/>
                      <a:pt x="2" y="9"/>
                      <a:pt x="2" y="9"/>
                    </a:cubicBezTo>
                    <a:cubicBezTo>
                      <a:pt x="1" y="9"/>
                      <a:pt x="0" y="8"/>
                      <a:pt x="0" y="7"/>
                    </a:cubicBezTo>
                    <a:cubicBezTo>
                      <a:pt x="0" y="3"/>
                      <a:pt x="0" y="3"/>
                      <a:pt x="0" y="3"/>
                    </a:cubicBezTo>
                    <a:cubicBezTo>
                      <a:pt x="0" y="1"/>
                      <a:pt x="1" y="0"/>
                      <a:pt x="2" y="0"/>
                    </a:cubicBezTo>
                    <a:cubicBezTo>
                      <a:pt x="31" y="0"/>
                      <a:pt x="31" y="0"/>
                      <a:pt x="31" y="0"/>
                    </a:cubicBezTo>
                    <a:cubicBezTo>
                      <a:pt x="32" y="0"/>
                      <a:pt x="33" y="1"/>
                      <a:pt x="33" y="3"/>
                    </a:cubicBezTo>
                    <a:lnTo>
                      <a:pt x="33" y="7"/>
                    </a:ln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17" name="Oval 71"/>
              <p:cNvSpPr>
                <a:spLocks noChangeArrowheads="1"/>
              </p:cNvSpPr>
              <p:nvPr/>
            </p:nvSpPr>
            <p:spPr bwMode="auto">
              <a:xfrm>
                <a:off x="5799138" y="3302000"/>
                <a:ext cx="57150" cy="60325"/>
              </a:xfrm>
              <a:prstGeom prst="ellipse">
                <a:avLst/>
              </a:pr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18" name="Oval 72"/>
              <p:cNvSpPr>
                <a:spLocks noChangeArrowheads="1"/>
              </p:cNvSpPr>
              <p:nvPr/>
            </p:nvSpPr>
            <p:spPr bwMode="auto">
              <a:xfrm>
                <a:off x="5907088" y="3302000"/>
                <a:ext cx="57150" cy="60325"/>
              </a:xfrm>
              <a:prstGeom prst="ellipse">
                <a:avLst/>
              </a:pr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19" name="Freeform 73"/>
              <p:cNvSpPr/>
              <p:nvPr/>
            </p:nvSpPr>
            <p:spPr bwMode="auto">
              <a:xfrm>
                <a:off x="6062663" y="3313113"/>
                <a:ext cx="69850" cy="334963"/>
              </a:xfrm>
              <a:custGeom>
                <a:avLst/>
                <a:gdLst>
                  <a:gd name="T0" fmla="*/ 18 w 18"/>
                  <a:gd name="T1" fmla="*/ 84 h 88"/>
                  <a:gd name="T2" fmla="*/ 14 w 18"/>
                  <a:gd name="T3" fmla="*/ 88 h 88"/>
                  <a:gd name="T4" fmla="*/ 4 w 18"/>
                  <a:gd name="T5" fmla="*/ 88 h 88"/>
                  <a:gd name="T6" fmla="*/ 0 w 18"/>
                  <a:gd name="T7" fmla="*/ 84 h 88"/>
                  <a:gd name="T8" fmla="*/ 0 w 18"/>
                  <a:gd name="T9" fmla="*/ 4 h 88"/>
                  <a:gd name="T10" fmla="*/ 4 w 18"/>
                  <a:gd name="T11" fmla="*/ 0 h 88"/>
                  <a:gd name="T12" fmla="*/ 14 w 18"/>
                  <a:gd name="T13" fmla="*/ 0 h 88"/>
                  <a:gd name="T14" fmla="*/ 18 w 18"/>
                  <a:gd name="T15" fmla="*/ 4 h 88"/>
                  <a:gd name="T16" fmla="*/ 18 w 18"/>
                  <a:gd name="T17"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88">
                    <a:moveTo>
                      <a:pt x="18" y="84"/>
                    </a:moveTo>
                    <a:cubicBezTo>
                      <a:pt x="18" y="86"/>
                      <a:pt x="16" y="88"/>
                      <a:pt x="14" y="88"/>
                    </a:cubicBezTo>
                    <a:cubicBezTo>
                      <a:pt x="4" y="88"/>
                      <a:pt x="4" y="88"/>
                      <a:pt x="4" y="88"/>
                    </a:cubicBezTo>
                    <a:cubicBezTo>
                      <a:pt x="2" y="88"/>
                      <a:pt x="0" y="86"/>
                      <a:pt x="0" y="84"/>
                    </a:cubicBezTo>
                    <a:cubicBezTo>
                      <a:pt x="0" y="4"/>
                      <a:pt x="0" y="4"/>
                      <a:pt x="0" y="4"/>
                    </a:cubicBezTo>
                    <a:cubicBezTo>
                      <a:pt x="0" y="2"/>
                      <a:pt x="2" y="0"/>
                      <a:pt x="4" y="0"/>
                    </a:cubicBezTo>
                    <a:cubicBezTo>
                      <a:pt x="14" y="0"/>
                      <a:pt x="14" y="0"/>
                      <a:pt x="14" y="0"/>
                    </a:cubicBezTo>
                    <a:cubicBezTo>
                      <a:pt x="16" y="0"/>
                      <a:pt x="18" y="2"/>
                      <a:pt x="18" y="4"/>
                    </a:cubicBezTo>
                    <a:lnTo>
                      <a:pt x="18" y="84"/>
                    </a:ln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20" name="Freeform 74"/>
              <p:cNvSpPr/>
              <p:nvPr/>
            </p:nvSpPr>
            <p:spPr bwMode="auto">
              <a:xfrm>
                <a:off x="6037263" y="3302000"/>
                <a:ext cx="122238" cy="33338"/>
              </a:xfrm>
              <a:custGeom>
                <a:avLst/>
                <a:gdLst>
                  <a:gd name="T0" fmla="*/ 32 w 32"/>
                  <a:gd name="T1" fmla="*/ 7 h 9"/>
                  <a:gd name="T2" fmla="*/ 30 w 32"/>
                  <a:gd name="T3" fmla="*/ 9 h 9"/>
                  <a:gd name="T4" fmla="*/ 2 w 32"/>
                  <a:gd name="T5" fmla="*/ 9 h 9"/>
                  <a:gd name="T6" fmla="*/ 0 w 32"/>
                  <a:gd name="T7" fmla="*/ 7 h 9"/>
                  <a:gd name="T8" fmla="*/ 0 w 32"/>
                  <a:gd name="T9" fmla="*/ 3 h 9"/>
                  <a:gd name="T10" fmla="*/ 2 w 32"/>
                  <a:gd name="T11" fmla="*/ 0 h 9"/>
                  <a:gd name="T12" fmla="*/ 30 w 32"/>
                  <a:gd name="T13" fmla="*/ 0 h 9"/>
                  <a:gd name="T14" fmla="*/ 32 w 32"/>
                  <a:gd name="T15" fmla="*/ 3 h 9"/>
                  <a:gd name="T16" fmla="*/ 32 w 32"/>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9">
                    <a:moveTo>
                      <a:pt x="32" y="7"/>
                    </a:moveTo>
                    <a:cubicBezTo>
                      <a:pt x="32" y="8"/>
                      <a:pt x="31" y="9"/>
                      <a:pt x="30" y="9"/>
                    </a:cubicBezTo>
                    <a:cubicBezTo>
                      <a:pt x="2" y="9"/>
                      <a:pt x="2" y="9"/>
                      <a:pt x="2" y="9"/>
                    </a:cubicBezTo>
                    <a:cubicBezTo>
                      <a:pt x="1" y="9"/>
                      <a:pt x="0" y="8"/>
                      <a:pt x="0" y="7"/>
                    </a:cubicBezTo>
                    <a:cubicBezTo>
                      <a:pt x="0" y="3"/>
                      <a:pt x="0" y="3"/>
                      <a:pt x="0" y="3"/>
                    </a:cubicBezTo>
                    <a:cubicBezTo>
                      <a:pt x="0" y="1"/>
                      <a:pt x="1" y="0"/>
                      <a:pt x="2" y="0"/>
                    </a:cubicBezTo>
                    <a:cubicBezTo>
                      <a:pt x="30" y="0"/>
                      <a:pt x="30" y="0"/>
                      <a:pt x="30" y="0"/>
                    </a:cubicBezTo>
                    <a:cubicBezTo>
                      <a:pt x="31" y="0"/>
                      <a:pt x="32" y="1"/>
                      <a:pt x="32" y="3"/>
                    </a:cubicBezTo>
                    <a:lnTo>
                      <a:pt x="32" y="7"/>
                    </a:ln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21" name="Oval 75"/>
              <p:cNvSpPr>
                <a:spLocks noChangeArrowheads="1"/>
              </p:cNvSpPr>
              <p:nvPr/>
            </p:nvSpPr>
            <p:spPr bwMode="auto">
              <a:xfrm>
                <a:off x="6016625" y="3302000"/>
                <a:ext cx="53975" cy="60325"/>
              </a:xfrm>
              <a:prstGeom prst="ellipse">
                <a:avLst/>
              </a:pr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22" name="Oval 76"/>
              <p:cNvSpPr>
                <a:spLocks noChangeArrowheads="1"/>
              </p:cNvSpPr>
              <p:nvPr/>
            </p:nvSpPr>
            <p:spPr bwMode="auto">
              <a:xfrm>
                <a:off x="6124575" y="3302000"/>
                <a:ext cx="53975" cy="60325"/>
              </a:xfrm>
              <a:prstGeom prst="ellipse">
                <a:avLst/>
              </a:pr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23" name="Freeform 77"/>
              <p:cNvSpPr/>
              <p:nvPr/>
            </p:nvSpPr>
            <p:spPr bwMode="auto">
              <a:xfrm>
                <a:off x="6281738" y="3313113"/>
                <a:ext cx="65088" cy="334963"/>
              </a:xfrm>
              <a:custGeom>
                <a:avLst/>
                <a:gdLst>
                  <a:gd name="T0" fmla="*/ 17 w 17"/>
                  <a:gd name="T1" fmla="*/ 84 h 88"/>
                  <a:gd name="T2" fmla="*/ 14 w 17"/>
                  <a:gd name="T3" fmla="*/ 88 h 88"/>
                  <a:gd name="T4" fmla="*/ 3 w 17"/>
                  <a:gd name="T5" fmla="*/ 88 h 88"/>
                  <a:gd name="T6" fmla="*/ 0 w 17"/>
                  <a:gd name="T7" fmla="*/ 84 h 88"/>
                  <a:gd name="T8" fmla="*/ 0 w 17"/>
                  <a:gd name="T9" fmla="*/ 4 h 88"/>
                  <a:gd name="T10" fmla="*/ 3 w 17"/>
                  <a:gd name="T11" fmla="*/ 0 h 88"/>
                  <a:gd name="T12" fmla="*/ 14 w 17"/>
                  <a:gd name="T13" fmla="*/ 0 h 88"/>
                  <a:gd name="T14" fmla="*/ 17 w 17"/>
                  <a:gd name="T15" fmla="*/ 4 h 88"/>
                  <a:gd name="T16" fmla="*/ 17 w 17"/>
                  <a:gd name="T17"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88">
                    <a:moveTo>
                      <a:pt x="17" y="84"/>
                    </a:moveTo>
                    <a:cubicBezTo>
                      <a:pt x="17" y="86"/>
                      <a:pt x="15" y="88"/>
                      <a:pt x="14" y="88"/>
                    </a:cubicBezTo>
                    <a:cubicBezTo>
                      <a:pt x="3" y="88"/>
                      <a:pt x="3" y="88"/>
                      <a:pt x="3" y="88"/>
                    </a:cubicBezTo>
                    <a:cubicBezTo>
                      <a:pt x="1" y="88"/>
                      <a:pt x="0" y="86"/>
                      <a:pt x="0" y="84"/>
                    </a:cubicBezTo>
                    <a:cubicBezTo>
                      <a:pt x="0" y="4"/>
                      <a:pt x="0" y="4"/>
                      <a:pt x="0" y="4"/>
                    </a:cubicBezTo>
                    <a:cubicBezTo>
                      <a:pt x="0" y="2"/>
                      <a:pt x="1" y="0"/>
                      <a:pt x="3" y="0"/>
                    </a:cubicBezTo>
                    <a:cubicBezTo>
                      <a:pt x="14" y="0"/>
                      <a:pt x="14" y="0"/>
                      <a:pt x="14" y="0"/>
                    </a:cubicBezTo>
                    <a:cubicBezTo>
                      <a:pt x="15" y="0"/>
                      <a:pt x="17" y="2"/>
                      <a:pt x="17" y="4"/>
                    </a:cubicBezTo>
                    <a:lnTo>
                      <a:pt x="17" y="84"/>
                    </a:ln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24" name="Freeform 78"/>
              <p:cNvSpPr/>
              <p:nvPr/>
            </p:nvSpPr>
            <p:spPr bwMode="auto">
              <a:xfrm>
                <a:off x="6249988" y="3302000"/>
                <a:ext cx="127000" cy="33338"/>
              </a:xfrm>
              <a:custGeom>
                <a:avLst/>
                <a:gdLst>
                  <a:gd name="T0" fmla="*/ 33 w 33"/>
                  <a:gd name="T1" fmla="*/ 7 h 9"/>
                  <a:gd name="T2" fmla="*/ 31 w 33"/>
                  <a:gd name="T3" fmla="*/ 9 h 9"/>
                  <a:gd name="T4" fmla="*/ 2 w 33"/>
                  <a:gd name="T5" fmla="*/ 9 h 9"/>
                  <a:gd name="T6" fmla="*/ 0 w 33"/>
                  <a:gd name="T7" fmla="*/ 7 h 9"/>
                  <a:gd name="T8" fmla="*/ 0 w 33"/>
                  <a:gd name="T9" fmla="*/ 3 h 9"/>
                  <a:gd name="T10" fmla="*/ 2 w 33"/>
                  <a:gd name="T11" fmla="*/ 0 h 9"/>
                  <a:gd name="T12" fmla="*/ 31 w 33"/>
                  <a:gd name="T13" fmla="*/ 0 h 9"/>
                  <a:gd name="T14" fmla="*/ 33 w 33"/>
                  <a:gd name="T15" fmla="*/ 3 h 9"/>
                  <a:gd name="T16" fmla="*/ 33 w 33"/>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9">
                    <a:moveTo>
                      <a:pt x="33" y="7"/>
                    </a:moveTo>
                    <a:cubicBezTo>
                      <a:pt x="33" y="8"/>
                      <a:pt x="32" y="9"/>
                      <a:pt x="31" y="9"/>
                    </a:cubicBezTo>
                    <a:cubicBezTo>
                      <a:pt x="2" y="9"/>
                      <a:pt x="2" y="9"/>
                      <a:pt x="2" y="9"/>
                    </a:cubicBezTo>
                    <a:cubicBezTo>
                      <a:pt x="1" y="9"/>
                      <a:pt x="0" y="8"/>
                      <a:pt x="0" y="7"/>
                    </a:cubicBezTo>
                    <a:cubicBezTo>
                      <a:pt x="0" y="3"/>
                      <a:pt x="0" y="3"/>
                      <a:pt x="0" y="3"/>
                    </a:cubicBezTo>
                    <a:cubicBezTo>
                      <a:pt x="0" y="1"/>
                      <a:pt x="1" y="0"/>
                      <a:pt x="2" y="0"/>
                    </a:cubicBezTo>
                    <a:cubicBezTo>
                      <a:pt x="31" y="0"/>
                      <a:pt x="31" y="0"/>
                      <a:pt x="31" y="0"/>
                    </a:cubicBezTo>
                    <a:cubicBezTo>
                      <a:pt x="32" y="0"/>
                      <a:pt x="33" y="1"/>
                      <a:pt x="33" y="3"/>
                    </a:cubicBezTo>
                    <a:lnTo>
                      <a:pt x="33" y="7"/>
                    </a:ln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25" name="Oval 79"/>
              <p:cNvSpPr>
                <a:spLocks noChangeArrowheads="1"/>
              </p:cNvSpPr>
              <p:nvPr/>
            </p:nvSpPr>
            <p:spPr bwMode="auto">
              <a:xfrm>
                <a:off x="6230938" y="3302000"/>
                <a:ext cx="58738" cy="60325"/>
              </a:xfrm>
              <a:prstGeom prst="ellipse">
                <a:avLst/>
              </a:pr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26" name="Oval 80"/>
              <p:cNvSpPr>
                <a:spLocks noChangeArrowheads="1"/>
              </p:cNvSpPr>
              <p:nvPr/>
            </p:nvSpPr>
            <p:spPr bwMode="auto">
              <a:xfrm>
                <a:off x="6338888" y="3302000"/>
                <a:ext cx="57150" cy="60325"/>
              </a:xfrm>
              <a:prstGeom prst="ellipse">
                <a:avLst/>
              </a:pr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27" name="Freeform 81"/>
              <p:cNvSpPr/>
              <p:nvPr/>
            </p:nvSpPr>
            <p:spPr bwMode="auto">
              <a:xfrm>
                <a:off x="5834063" y="3663950"/>
                <a:ext cx="527050" cy="22225"/>
              </a:xfrm>
              <a:custGeom>
                <a:avLst/>
                <a:gdLst>
                  <a:gd name="T0" fmla="*/ 138 w 138"/>
                  <a:gd name="T1" fmla="*/ 3 h 6"/>
                  <a:gd name="T2" fmla="*/ 135 w 138"/>
                  <a:gd name="T3" fmla="*/ 6 h 6"/>
                  <a:gd name="T4" fmla="*/ 3 w 138"/>
                  <a:gd name="T5" fmla="*/ 6 h 6"/>
                  <a:gd name="T6" fmla="*/ 0 w 138"/>
                  <a:gd name="T7" fmla="*/ 3 h 6"/>
                  <a:gd name="T8" fmla="*/ 0 w 138"/>
                  <a:gd name="T9" fmla="*/ 3 h 6"/>
                  <a:gd name="T10" fmla="*/ 3 w 138"/>
                  <a:gd name="T11" fmla="*/ 0 h 6"/>
                  <a:gd name="T12" fmla="*/ 135 w 138"/>
                  <a:gd name="T13" fmla="*/ 0 h 6"/>
                  <a:gd name="T14" fmla="*/ 138 w 13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6">
                    <a:moveTo>
                      <a:pt x="138" y="3"/>
                    </a:moveTo>
                    <a:cubicBezTo>
                      <a:pt x="138" y="5"/>
                      <a:pt x="137" y="6"/>
                      <a:pt x="135" y="6"/>
                    </a:cubicBezTo>
                    <a:cubicBezTo>
                      <a:pt x="3" y="6"/>
                      <a:pt x="3" y="6"/>
                      <a:pt x="3" y="6"/>
                    </a:cubicBezTo>
                    <a:cubicBezTo>
                      <a:pt x="1" y="6"/>
                      <a:pt x="0" y="5"/>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28" name="Freeform 82"/>
              <p:cNvSpPr/>
              <p:nvPr/>
            </p:nvSpPr>
            <p:spPr bwMode="auto">
              <a:xfrm>
                <a:off x="5834063" y="3694113"/>
                <a:ext cx="527050" cy="22225"/>
              </a:xfrm>
              <a:custGeom>
                <a:avLst/>
                <a:gdLst>
                  <a:gd name="T0" fmla="*/ 138 w 138"/>
                  <a:gd name="T1" fmla="*/ 3 h 6"/>
                  <a:gd name="T2" fmla="*/ 135 w 138"/>
                  <a:gd name="T3" fmla="*/ 6 h 6"/>
                  <a:gd name="T4" fmla="*/ 3 w 138"/>
                  <a:gd name="T5" fmla="*/ 6 h 6"/>
                  <a:gd name="T6" fmla="*/ 0 w 138"/>
                  <a:gd name="T7" fmla="*/ 3 h 6"/>
                  <a:gd name="T8" fmla="*/ 0 w 138"/>
                  <a:gd name="T9" fmla="*/ 3 h 6"/>
                  <a:gd name="T10" fmla="*/ 3 w 138"/>
                  <a:gd name="T11" fmla="*/ 0 h 6"/>
                  <a:gd name="T12" fmla="*/ 135 w 138"/>
                  <a:gd name="T13" fmla="*/ 0 h 6"/>
                  <a:gd name="T14" fmla="*/ 138 w 13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6">
                    <a:moveTo>
                      <a:pt x="138" y="3"/>
                    </a:moveTo>
                    <a:cubicBezTo>
                      <a:pt x="138" y="5"/>
                      <a:pt x="137" y="6"/>
                      <a:pt x="135" y="6"/>
                    </a:cubicBezTo>
                    <a:cubicBezTo>
                      <a:pt x="3" y="6"/>
                      <a:pt x="3" y="6"/>
                      <a:pt x="3" y="6"/>
                    </a:cubicBezTo>
                    <a:cubicBezTo>
                      <a:pt x="1" y="6"/>
                      <a:pt x="0" y="5"/>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sp>
            <p:nvSpPr>
              <p:cNvPr id="29" name="Freeform 83"/>
              <p:cNvSpPr/>
              <p:nvPr/>
            </p:nvSpPr>
            <p:spPr bwMode="auto">
              <a:xfrm>
                <a:off x="5834063" y="3724275"/>
                <a:ext cx="527050" cy="22225"/>
              </a:xfrm>
              <a:custGeom>
                <a:avLst/>
                <a:gdLst>
                  <a:gd name="T0" fmla="*/ 138 w 138"/>
                  <a:gd name="T1" fmla="*/ 3 h 6"/>
                  <a:gd name="T2" fmla="*/ 135 w 138"/>
                  <a:gd name="T3" fmla="*/ 6 h 6"/>
                  <a:gd name="T4" fmla="*/ 3 w 138"/>
                  <a:gd name="T5" fmla="*/ 6 h 6"/>
                  <a:gd name="T6" fmla="*/ 0 w 138"/>
                  <a:gd name="T7" fmla="*/ 3 h 6"/>
                  <a:gd name="T8" fmla="*/ 0 w 138"/>
                  <a:gd name="T9" fmla="*/ 3 h 6"/>
                  <a:gd name="T10" fmla="*/ 3 w 138"/>
                  <a:gd name="T11" fmla="*/ 0 h 6"/>
                  <a:gd name="T12" fmla="*/ 135 w 138"/>
                  <a:gd name="T13" fmla="*/ 0 h 6"/>
                  <a:gd name="T14" fmla="*/ 138 w 13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6">
                    <a:moveTo>
                      <a:pt x="138" y="3"/>
                    </a:moveTo>
                    <a:cubicBezTo>
                      <a:pt x="138" y="4"/>
                      <a:pt x="137" y="6"/>
                      <a:pt x="135" y="6"/>
                    </a:cubicBezTo>
                    <a:cubicBezTo>
                      <a:pt x="3" y="6"/>
                      <a:pt x="3" y="6"/>
                      <a:pt x="3" y="6"/>
                    </a:cubicBezTo>
                    <a:cubicBezTo>
                      <a:pt x="1" y="6"/>
                      <a:pt x="0" y="4"/>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solidFill>
              <a:ln>
                <a:noFill/>
              </a:ln>
            </p:spPr>
            <p:txBody>
              <a:bodyPr vert="horz" wrap="square" lIns="91435" tIns="45718" rIns="91435" bIns="45718" numCol="1" anchor="t" anchorCtr="0" compatLnSpc="1"/>
              <a:lstStyle/>
              <a:p>
                <a:endParaRPr lang="zh-CN" altLang="en-US" sz="1705">
                  <a:cs typeface="+mn-ea"/>
                  <a:sym typeface="+mn-lt"/>
                </a:endParaRPr>
              </a:p>
            </p:txBody>
          </p:sp>
        </p:grpSp>
      </p:grpSp>
      <p:sp>
        <p:nvSpPr>
          <p:cNvPr id="89" name="TextBox 39"/>
          <p:cNvSpPr txBox="1"/>
          <p:nvPr/>
        </p:nvSpPr>
        <p:spPr>
          <a:xfrm>
            <a:off x="6373732" y="1811354"/>
            <a:ext cx="5009625" cy="830997"/>
          </a:xfrm>
          <a:prstGeom prst="rect">
            <a:avLst/>
          </a:prstGeom>
          <a:noFill/>
        </p:spPr>
        <p:txBody>
          <a:bodyPr wrap="square" rtlCol="0">
            <a:spAutoFit/>
          </a:bodyPr>
          <a:lstStyle/>
          <a:p>
            <a:pPr>
              <a:lnSpc>
                <a:spcPct val="150000"/>
              </a:lnSpc>
            </a:pPr>
            <a:r>
              <a:rPr lang="zh-CN" altLang="en-US" dirty="0">
                <a:solidFill>
                  <a:srgbClr val="336699"/>
                </a:solidFill>
                <a:cs typeface="+mn-ea"/>
                <a:sym typeface="+mn-lt"/>
              </a:rPr>
              <a:t>点击请替换文字内容</a:t>
            </a:r>
            <a:endParaRPr lang="zh-CN" altLang="en-US" dirty="0">
              <a:solidFill>
                <a:srgbClr val="336699"/>
              </a:solidFill>
              <a:cs typeface="+mn-ea"/>
              <a:sym typeface="+mn-lt"/>
            </a:endParaRPr>
          </a:p>
          <a:p>
            <a:pPr>
              <a:lnSpc>
                <a:spcPct val="150000"/>
              </a:lnSpc>
            </a:pPr>
            <a:r>
              <a:rPr lang="zh-CN" altLang="en-US" sz="1400" dirty="0">
                <a:solidFill>
                  <a:schemeClr val="tx1">
                    <a:lumMod val="65000"/>
                    <a:lumOff val="35000"/>
                  </a:schemeClr>
                </a:solidFill>
                <a:cs typeface="+mn-ea"/>
                <a:sym typeface="+mn-lt"/>
              </a:rPr>
              <a:t>请替换文字内容，点击添加相关标题文字，修改文字内容</a:t>
            </a:r>
            <a:endParaRPr lang="zh-CN" altLang="en-US" sz="1400" dirty="0">
              <a:solidFill>
                <a:schemeClr val="tx1">
                  <a:lumMod val="65000"/>
                  <a:lumOff val="35000"/>
                </a:schemeClr>
              </a:solidFill>
              <a:cs typeface="+mn-ea"/>
              <a:sym typeface="+mn-lt"/>
            </a:endParaRPr>
          </a:p>
        </p:txBody>
      </p:sp>
      <p:sp>
        <p:nvSpPr>
          <p:cNvPr id="90" name="TextBox 39"/>
          <p:cNvSpPr txBox="1"/>
          <p:nvPr/>
        </p:nvSpPr>
        <p:spPr>
          <a:xfrm>
            <a:off x="6373732" y="2760910"/>
            <a:ext cx="5009625" cy="830997"/>
          </a:xfrm>
          <a:prstGeom prst="rect">
            <a:avLst/>
          </a:prstGeom>
          <a:noFill/>
        </p:spPr>
        <p:txBody>
          <a:bodyPr wrap="square" rtlCol="0">
            <a:spAutoFit/>
          </a:bodyPr>
          <a:lstStyle/>
          <a:p>
            <a:pPr>
              <a:lnSpc>
                <a:spcPct val="150000"/>
              </a:lnSpc>
            </a:pPr>
            <a:r>
              <a:rPr lang="zh-CN" altLang="en-US" dirty="0">
                <a:solidFill>
                  <a:srgbClr val="FF9900"/>
                </a:solidFill>
                <a:cs typeface="+mn-ea"/>
                <a:sym typeface="+mn-lt"/>
              </a:rPr>
              <a:t>点击请替换文字内容</a:t>
            </a:r>
            <a:endParaRPr lang="zh-CN" altLang="en-US" dirty="0">
              <a:solidFill>
                <a:srgbClr val="FF9900"/>
              </a:solidFill>
              <a:cs typeface="+mn-ea"/>
              <a:sym typeface="+mn-lt"/>
            </a:endParaRPr>
          </a:p>
          <a:p>
            <a:pPr>
              <a:lnSpc>
                <a:spcPct val="150000"/>
              </a:lnSpc>
            </a:pPr>
            <a:r>
              <a:rPr lang="zh-CN" altLang="en-US" sz="1400" dirty="0">
                <a:solidFill>
                  <a:schemeClr val="tx1">
                    <a:lumMod val="65000"/>
                    <a:lumOff val="35000"/>
                  </a:schemeClr>
                </a:solidFill>
                <a:cs typeface="+mn-ea"/>
                <a:sym typeface="+mn-lt"/>
              </a:rPr>
              <a:t>请替换文字内容，点击添加相关标题文字，修改文字内容</a:t>
            </a:r>
            <a:endParaRPr lang="zh-CN" altLang="en-US" sz="1400" dirty="0">
              <a:solidFill>
                <a:schemeClr val="tx1">
                  <a:lumMod val="65000"/>
                  <a:lumOff val="35000"/>
                </a:schemeClr>
              </a:solidFill>
              <a:cs typeface="+mn-ea"/>
              <a:sym typeface="+mn-lt"/>
            </a:endParaRPr>
          </a:p>
        </p:txBody>
      </p:sp>
      <p:sp>
        <p:nvSpPr>
          <p:cNvPr id="91" name="TextBox 39"/>
          <p:cNvSpPr txBox="1"/>
          <p:nvPr/>
        </p:nvSpPr>
        <p:spPr>
          <a:xfrm>
            <a:off x="6373732" y="3710465"/>
            <a:ext cx="5009625" cy="830997"/>
          </a:xfrm>
          <a:prstGeom prst="rect">
            <a:avLst/>
          </a:prstGeom>
          <a:noFill/>
        </p:spPr>
        <p:txBody>
          <a:bodyPr wrap="square" rtlCol="0">
            <a:spAutoFit/>
          </a:bodyPr>
          <a:lstStyle/>
          <a:p>
            <a:pPr>
              <a:lnSpc>
                <a:spcPct val="150000"/>
              </a:lnSpc>
            </a:pPr>
            <a:r>
              <a:rPr lang="zh-CN" altLang="en-US" dirty="0">
                <a:solidFill>
                  <a:srgbClr val="37988E"/>
                </a:solidFill>
                <a:cs typeface="+mn-ea"/>
                <a:sym typeface="+mn-lt"/>
              </a:rPr>
              <a:t>点击请替换文字内容</a:t>
            </a:r>
            <a:endParaRPr lang="zh-CN" altLang="en-US" dirty="0">
              <a:solidFill>
                <a:srgbClr val="37988E"/>
              </a:solidFill>
              <a:cs typeface="+mn-ea"/>
              <a:sym typeface="+mn-lt"/>
            </a:endParaRPr>
          </a:p>
          <a:p>
            <a:pPr>
              <a:lnSpc>
                <a:spcPct val="150000"/>
              </a:lnSpc>
            </a:pPr>
            <a:r>
              <a:rPr lang="zh-CN" altLang="en-US" sz="1400" dirty="0">
                <a:solidFill>
                  <a:schemeClr val="tx1">
                    <a:lumMod val="65000"/>
                    <a:lumOff val="35000"/>
                  </a:schemeClr>
                </a:solidFill>
                <a:cs typeface="+mn-ea"/>
                <a:sym typeface="+mn-lt"/>
              </a:rPr>
              <a:t>请替换文字内容，点击添加相关标题文字，修改文字内容</a:t>
            </a:r>
            <a:endParaRPr lang="zh-CN" altLang="en-US" sz="1400" dirty="0">
              <a:solidFill>
                <a:schemeClr val="tx1">
                  <a:lumMod val="65000"/>
                  <a:lumOff val="35000"/>
                </a:schemeClr>
              </a:solidFill>
              <a:cs typeface="+mn-ea"/>
              <a:sym typeface="+mn-lt"/>
            </a:endParaRPr>
          </a:p>
        </p:txBody>
      </p:sp>
      <p:sp>
        <p:nvSpPr>
          <p:cNvPr id="93" name="TextBox 39"/>
          <p:cNvSpPr txBox="1"/>
          <p:nvPr/>
        </p:nvSpPr>
        <p:spPr>
          <a:xfrm>
            <a:off x="6373732" y="4660021"/>
            <a:ext cx="5009625" cy="830997"/>
          </a:xfrm>
          <a:prstGeom prst="rect">
            <a:avLst/>
          </a:prstGeom>
          <a:noFill/>
        </p:spPr>
        <p:txBody>
          <a:bodyPr wrap="square" rtlCol="0">
            <a:spAutoFit/>
          </a:bodyPr>
          <a:lstStyle/>
          <a:p>
            <a:pPr>
              <a:lnSpc>
                <a:spcPct val="150000"/>
              </a:lnSpc>
            </a:pPr>
            <a:r>
              <a:rPr lang="zh-CN" altLang="en-US" dirty="0">
                <a:solidFill>
                  <a:srgbClr val="E56A39"/>
                </a:solidFill>
                <a:cs typeface="+mn-ea"/>
                <a:sym typeface="+mn-lt"/>
              </a:rPr>
              <a:t>点击请替换文字内容</a:t>
            </a:r>
            <a:endParaRPr lang="zh-CN" altLang="en-US" dirty="0">
              <a:solidFill>
                <a:srgbClr val="E56A39"/>
              </a:solidFill>
              <a:cs typeface="+mn-ea"/>
              <a:sym typeface="+mn-lt"/>
            </a:endParaRPr>
          </a:p>
          <a:p>
            <a:pPr>
              <a:lnSpc>
                <a:spcPct val="150000"/>
              </a:lnSpc>
            </a:pPr>
            <a:r>
              <a:rPr lang="zh-CN" altLang="en-US" sz="1400" dirty="0">
                <a:solidFill>
                  <a:schemeClr val="tx1">
                    <a:lumMod val="65000"/>
                    <a:lumOff val="35000"/>
                  </a:schemeClr>
                </a:solidFill>
                <a:cs typeface="+mn-ea"/>
                <a:sym typeface="+mn-lt"/>
              </a:rPr>
              <a:t>请替换文字内容，点击添加相关标题文字，修改文字内容</a:t>
            </a:r>
            <a:endParaRPr lang="zh-CN" altLang="en-US" sz="1400" dirty="0">
              <a:solidFill>
                <a:schemeClr val="tx1">
                  <a:lumMod val="65000"/>
                  <a:lumOff val="35000"/>
                </a:schemeClr>
              </a:solidFill>
              <a:cs typeface="+mn-ea"/>
              <a:sym typeface="+mn-lt"/>
            </a:endParaRPr>
          </a:p>
        </p:txBody>
      </p:sp>
      <p:pic>
        <p:nvPicPr>
          <p:cNvPr id="92" name="图片 91"/>
          <p:cNvPicPr>
            <a:picLocks noChangeAspect="1"/>
          </p:cNvPicPr>
          <p:nvPr/>
        </p:nvPicPr>
        <p:blipFill>
          <a:blip r:embed="rId1" cstate="screen"/>
          <a:stretch>
            <a:fillRect/>
          </a:stretch>
        </p:blipFill>
        <p:spPr>
          <a:xfrm>
            <a:off x="-13737" y="188642"/>
            <a:ext cx="1114832" cy="752317"/>
          </a:xfrm>
          <a:prstGeom prst="rect">
            <a:avLst/>
          </a:prstGeom>
        </p:spPr>
      </p:pic>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89"/>
                                        </p:tgtEl>
                                        <p:attrNameLst>
                                          <p:attrName>style.visibility</p:attrName>
                                        </p:attrNameLst>
                                      </p:cBhvr>
                                      <p:to>
                                        <p:strVal val="visible"/>
                                      </p:to>
                                    </p:set>
                                    <p:animEffect transition="in" filter="wipe(up)">
                                      <p:cBhvr>
                                        <p:cTn id="13" dur="500"/>
                                        <p:tgtEl>
                                          <p:spTgt spid="89"/>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90"/>
                                        </p:tgtEl>
                                        <p:attrNameLst>
                                          <p:attrName>style.visibility</p:attrName>
                                        </p:attrNameLst>
                                      </p:cBhvr>
                                      <p:to>
                                        <p:strVal val="visible"/>
                                      </p:to>
                                    </p:set>
                                    <p:animEffect transition="in" filter="wipe(up)">
                                      <p:cBhvr>
                                        <p:cTn id="17" dur="500"/>
                                        <p:tgtEl>
                                          <p:spTgt spid="90"/>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wipe(up)">
                                      <p:cBhvr>
                                        <p:cTn id="21" dur="500"/>
                                        <p:tgtEl>
                                          <p:spTgt spid="91"/>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93"/>
                                        </p:tgtEl>
                                        <p:attrNameLst>
                                          <p:attrName>style.visibility</p:attrName>
                                        </p:attrNameLst>
                                      </p:cBhvr>
                                      <p:to>
                                        <p:strVal val="visible"/>
                                      </p:to>
                                    </p:set>
                                    <p:animEffect transition="in" filter="wipe(up)">
                                      <p:cBhvr>
                                        <p:cTn id="25"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0" grpId="0"/>
      <p:bldP spid="91" grpId="0"/>
      <p:bldP spid="9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椭圆 39"/>
          <p:cNvSpPr/>
          <p:nvPr/>
        </p:nvSpPr>
        <p:spPr>
          <a:xfrm>
            <a:off x="1260013" y="1768769"/>
            <a:ext cx="4141559" cy="4139973"/>
          </a:xfrm>
          <a:prstGeom prst="ellipse">
            <a:avLst/>
          </a:prstGeom>
          <a:solidFill>
            <a:srgbClr val="7A5B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5">
              <a:cs typeface="+mn-ea"/>
              <a:sym typeface="+mn-lt"/>
            </a:endParaRPr>
          </a:p>
        </p:txBody>
      </p:sp>
      <p:sp>
        <p:nvSpPr>
          <p:cNvPr id="3" name="椭圆 2"/>
          <p:cNvSpPr/>
          <p:nvPr/>
        </p:nvSpPr>
        <p:spPr>
          <a:xfrm>
            <a:off x="1515849" y="1949547"/>
            <a:ext cx="3754419" cy="3754418"/>
          </a:xfrm>
          <a:prstGeom prst="ellipse">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sp>
        <p:nvSpPr>
          <p:cNvPr id="44" name="椭圆 43"/>
          <p:cNvSpPr/>
          <p:nvPr/>
        </p:nvSpPr>
        <p:spPr>
          <a:xfrm>
            <a:off x="5428555" y="2375160"/>
            <a:ext cx="417491" cy="417490"/>
          </a:xfrm>
          <a:prstGeom prst="ellipse">
            <a:avLst/>
          </a:prstGeom>
          <a:solidFill>
            <a:srgbClr val="E156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5">
              <a:cs typeface="+mn-ea"/>
              <a:sym typeface="+mn-lt"/>
            </a:endParaRPr>
          </a:p>
        </p:txBody>
      </p:sp>
      <p:sp>
        <p:nvSpPr>
          <p:cNvPr id="39" name="椭圆 38"/>
          <p:cNvSpPr/>
          <p:nvPr/>
        </p:nvSpPr>
        <p:spPr>
          <a:xfrm>
            <a:off x="4933283" y="2079901"/>
            <a:ext cx="328595" cy="33018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5">
              <a:cs typeface="+mn-ea"/>
              <a:sym typeface="+mn-lt"/>
            </a:endParaRPr>
          </a:p>
        </p:txBody>
      </p:sp>
      <p:sp>
        <p:nvSpPr>
          <p:cNvPr id="45" name="椭圆 44"/>
          <p:cNvSpPr/>
          <p:nvPr/>
        </p:nvSpPr>
        <p:spPr>
          <a:xfrm flipH="1">
            <a:off x="683779" y="2545013"/>
            <a:ext cx="554008" cy="55242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5">
              <a:cs typeface="+mn-ea"/>
              <a:sym typeface="+mn-lt"/>
            </a:endParaRPr>
          </a:p>
        </p:txBody>
      </p:sp>
      <p:sp>
        <p:nvSpPr>
          <p:cNvPr id="30" name="椭圆 29"/>
          <p:cNvSpPr/>
          <p:nvPr/>
        </p:nvSpPr>
        <p:spPr>
          <a:xfrm>
            <a:off x="5641271" y="3621282"/>
            <a:ext cx="206363" cy="204775"/>
          </a:xfrm>
          <a:prstGeom prst="ellipse">
            <a:avLst/>
          </a:prstGeom>
          <a:solidFill>
            <a:srgbClr val="2DAD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5">
              <a:cs typeface="+mn-ea"/>
              <a:sym typeface="+mn-lt"/>
            </a:endParaRPr>
          </a:p>
        </p:txBody>
      </p:sp>
      <p:sp>
        <p:nvSpPr>
          <p:cNvPr id="26" name="椭圆 25"/>
          <p:cNvSpPr/>
          <p:nvPr/>
        </p:nvSpPr>
        <p:spPr>
          <a:xfrm rot="11047877">
            <a:off x="2323577" y="6618316"/>
            <a:ext cx="165091" cy="16509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5">
              <a:cs typeface="+mn-ea"/>
              <a:sym typeface="+mn-lt"/>
            </a:endParaRPr>
          </a:p>
        </p:txBody>
      </p:sp>
      <p:sp>
        <p:nvSpPr>
          <p:cNvPr id="28" name="椭圆 27"/>
          <p:cNvSpPr/>
          <p:nvPr/>
        </p:nvSpPr>
        <p:spPr>
          <a:xfrm>
            <a:off x="1714012" y="5703967"/>
            <a:ext cx="603217" cy="603217"/>
          </a:xfrm>
          <a:prstGeom prst="ellipse">
            <a:avLst/>
          </a:prstGeom>
          <a:solidFill>
            <a:srgbClr val="E156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5">
              <a:cs typeface="+mn-ea"/>
              <a:sym typeface="+mn-lt"/>
            </a:endParaRPr>
          </a:p>
        </p:txBody>
      </p:sp>
      <p:sp>
        <p:nvSpPr>
          <p:cNvPr id="29" name="椭圆 28"/>
          <p:cNvSpPr/>
          <p:nvPr/>
        </p:nvSpPr>
        <p:spPr>
          <a:xfrm flipV="1">
            <a:off x="2949017" y="6599268"/>
            <a:ext cx="679413" cy="679413"/>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5">
              <a:cs typeface="+mn-ea"/>
              <a:sym typeface="+mn-lt"/>
            </a:endParaRPr>
          </a:p>
        </p:txBody>
      </p:sp>
      <p:sp>
        <p:nvSpPr>
          <p:cNvPr id="33" name="椭圆 32"/>
          <p:cNvSpPr/>
          <p:nvPr/>
        </p:nvSpPr>
        <p:spPr>
          <a:xfrm>
            <a:off x="961577" y="5778573"/>
            <a:ext cx="287321" cy="28732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5">
              <a:cs typeface="+mn-ea"/>
              <a:sym typeface="+mn-lt"/>
            </a:endParaRPr>
          </a:p>
        </p:txBody>
      </p:sp>
      <p:sp>
        <p:nvSpPr>
          <p:cNvPr id="35" name="椭圆 34"/>
          <p:cNvSpPr/>
          <p:nvPr/>
        </p:nvSpPr>
        <p:spPr>
          <a:xfrm flipH="1">
            <a:off x="3137921" y="5996051"/>
            <a:ext cx="301609" cy="301609"/>
          </a:xfrm>
          <a:prstGeom prst="ellipse">
            <a:avLst/>
          </a:prstGeom>
          <a:solidFill>
            <a:srgbClr val="7A5B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5">
              <a:cs typeface="+mn-ea"/>
              <a:sym typeface="+mn-lt"/>
            </a:endParaRPr>
          </a:p>
        </p:txBody>
      </p:sp>
      <p:sp>
        <p:nvSpPr>
          <p:cNvPr id="36" name="椭圆 35"/>
          <p:cNvSpPr/>
          <p:nvPr/>
        </p:nvSpPr>
        <p:spPr>
          <a:xfrm flipH="1">
            <a:off x="4801528" y="5823022"/>
            <a:ext cx="231763" cy="23335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5">
              <a:cs typeface="+mn-ea"/>
              <a:sym typeface="+mn-lt"/>
            </a:endParaRPr>
          </a:p>
        </p:txBody>
      </p:sp>
      <p:sp>
        <p:nvSpPr>
          <p:cNvPr id="42" name="椭圆 41"/>
          <p:cNvSpPr/>
          <p:nvPr/>
        </p:nvSpPr>
        <p:spPr>
          <a:xfrm>
            <a:off x="3995123" y="6205588"/>
            <a:ext cx="250811" cy="25239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5">
              <a:cs typeface="+mn-ea"/>
              <a:sym typeface="+mn-lt"/>
            </a:endParaRPr>
          </a:p>
        </p:txBody>
      </p:sp>
      <p:grpSp>
        <p:nvGrpSpPr>
          <p:cNvPr id="55" name="组合 54"/>
          <p:cNvGrpSpPr/>
          <p:nvPr/>
        </p:nvGrpSpPr>
        <p:grpSpPr>
          <a:xfrm>
            <a:off x="4924512" y="3994611"/>
            <a:ext cx="1674843" cy="1674842"/>
            <a:chOff x="4539416" y="3368966"/>
            <a:chExt cx="1674934" cy="1674934"/>
          </a:xfrm>
          <a:solidFill>
            <a:srgbClr val="7A5B7F"/>
          </a:solidFill>
        </p:grpSpPr>
        <p:sp>
          <p:nvSpPr>
            <p:cNvPr id="32" name="椭圆 31"/>
            <p:cNvSpPr/>
            <p:nvPr/>
          </p:nvSpPr>
          <p:spPr>
            <a:xfrm>
              <a:off x="4539416" y="3368966"/>
              <a:ext cx="1674934" cy="16749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5">
                <a:cs typeface="+mn-ea"/>
                <a:sym typeface="+mn-lt"/>
              </a:endParaRPr>
            </a:p>
          </p:txBody>
        </p:sp>
        <p:sp>
          <p:nvSpPr>
            <p:cNvPr id="53" name="文本框 52"/>
            <p:cNvSpPr txBox="1"/>
            <p:nvPr/>
          </p:nvSpPr>
          <p:spPr>
            <a:xfrm>
              <a:off x="4589909" y="3974426"/>
              <a:ext cx="1502415" cy="486442"/>
            </a:xfrm>
            <a:prstGeom prst="rect">
              <a:avLst/>
            </a:prstGeom>
            <a:grpFill/>
          </p:spPr>
          <p:txBody>
            <a:bodyPr wrap="none">
              <a:spAutoFit/>
            </a:bodyPr>
            <a:lstStyle/>
            <a:p>
              <a:pPr>
                <a:lnSpc>
                  <a:spcPct val="150000"/>
                </a:lnSpc>
              </a:pPr>
              <a:r>
                <a:rPr lang="zh-CN" altLang="en-US" sz="1705" dirty="0">
                  <a:solidFill>
                    <a:schemeClr val="bg1"/>
                  </a:solidFill>
                  <a:cs typeface="+mn-ea"/>
                  <a:sym typeface="+mn-lt"/>
                </a:rPr>
                <a:t>替换文字内容</a:t>
              </a:r>
              <a:endParaRPr lang="zh-CN" altLang="en-US" sz="1705" dirty="0">
                <a:solidFill>
                  <a:schemeClr val="bg1"/>
                </a:solidFill>
                <a:cs typeface="+mn-ea"/>
                <a:sym typeface="+mn-lt"/>
              </a:endParaRPr>
            </a:p>
          </p:txBody>
        </p:sp>
      </p:grpSp>
      <p:sp>
        <p:nvSpPr>
          <p:cNvPr id="59" name="椭圆 58"/>
          <p:cNvSpPr/>
          <p:nvPr/>
        </p:nvSpPr>
        <p:spPr>
          <a:xfrm>
            <a:off x="344073" y="4326092"/>
            <a:ext cx="942923" cy="947685"/>
          </a:xfrm>
          <a:prstGeom prst="ellipse">
            <a:avLst/>
          </a:prstGeom>
          <a:solidFill>
            <a:srgbClr val="2DAD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5">
              <a:cs typeface="+mn-ea"/>
              <a:sym typeface="+mn-lt"/>
            </a:endParaRPr>
          </a:p>
        </p:txBody>
      </p:sp>
      <p:grpSp>
        <p:nvGrpSpPr>
          <p:cNvPr id="85" name="组合 84"/>
          <p:cNvGrpSpPr/>
          <p:nvPr/>
        </p:nvGrpSpPr>
        <p:grpSpPr bwMode="auto">
          <a:xfrm>
            <a:off x="7306465" y="2351430"/>
            <a:ext cx="4499891" cy="983824"/>
            <a:chOff x="6921551" y="1540011"/>
            <a:chExt cx="4820607" cy="983763"/>
          </a:xfrm>
        </p:grpSpPr>
        <p:sp>
          <p:nvSpPr>
            <p:cNvPr id="60" name="文本框 59"/>
            <p:cNvSpPr txBox="1"/>
            <p:nvPr/>
          </p:nvSpPr>
          <p:spPr>
            <a:xfrm>
              <a:off x="6921551" y="1540011"/>
              <a:ext cx="4820607" cy="507800"/>
            </a:xfrm>
            <a:prstGeom prst="rect">
              <a:avLst/>
            </a:prstGeom>
            <a:noFill/>
          </p:spPr>
          <p:txBody>
            <a:bodyPr>
              <a:spAutoFit/>
            </a:bodyPr>
            <a:lstStyle/>
            <a:p>
              <a:pPr>
                <a:lnSpc>
                  <a:spcPct val="150000"/>
                </a:lnSpc>
              </a:pPr>
              <a:r>
                <a:rPr lang="zh-CN" altLang="en-US" dirty="0">
                  <a:solidFill>
                    <a:srgbClr val="E56A39"/>
                  </a:solidFill>
                  <a:cs typeface="+mn-ea"/>
                  <a:sym typeface="+mn-lt"/>
                </a:rPr>
                <a:t>点击请替换文字内容</a:t>
              </a:r>
              <a:endParaRPr lang="zh-CN" altLang="en-US" dirty="0">
                <a:solidFill>
                  <a:srgbClr val="E56A39"/>
                </a:solidFill>
                <a:cs typeface="+mn-ea"/>
                <a:sym typeface="+mn-lt"/>
              </a:endParaRPr>
            </a:p>
          </p:txBody>
        </p:sp>
        <p:sp>
          <p:nvSpPr>
            <p:cNvPr id="62" name="矩形 61"/>
            <p:cNvSpPr/>
            <p:nvPr/>
          </p:nvSpPr>
          <p:spPr>
            <a:xfrm>
              <a:off x="6921551" y="1914414"/>
              <a:ext cx="4639406" cy="609360"/>
            </a:xfrm>
            <a:prstGeom prst="rect">
              <a:avLst/>
            </a:prstGeom>
          </p:spPr>
          <p:txBody>
            <a:bodyPr wrap="square">
              <a:spAutoFit/>
            </a:bodyPr>
            <a:lstStyle/>
            <a:p>
              <a:pPr>
                <a:lnSpc>
                  <a:spcPct val="120000"/>
                </a:lnSpc>
              </a:pPr>
              <a:r>
                <a:rPr lang="zh-CN" altLang="en-US" sz="1400" dirty="0">
                  <a:solidFill>
                    <a:schemeClr val="tx1">
                      <a:lumMod val="75000"/>
                      <a:lumOff val="25000"/>
                    </a:schemeClr>
                  </a:solidFill>
                  <a:cs typeface="+mn-ea"/>
                  <a:sym typeface="+mn-lt"/>
                </a:rPr>
                <a:t>请替换文字内容，点击添加相关标题文字，修改文字内容，也可以直接复制你的内容到此</a:t>
              </a:r>
              <a:endParaRPr lang="zh-CN" altLang="en-US" sz="1400" dirty="0">
                <a:solidFill>
                  <a:schemeClr val="tx1">
                    <a:lumMod val="75000"/>
                    <a:lumOff val="25000"/>
                  </a:schemeClr>
                </a:solidFill>
                <a:cs typeface="+mn-ea"/>
                <a:sym typeface="+mn-lt"/>
              </a:endParaRPr>
            </a:p>
          </p:txBody>
        </p:sp>
      </p:grpSp>
      <p:grpSp>
        <p:nvGrpSpPr>
          <p:cNvPr id="84" name="组合 83"/>
          <p:cNvGrpSpPr/>
          <p:nvPr/>
        </p:nvGrpSpPr>
        <p:grpSpPr bwMode="auto">
          <a:xfrm>
            <a:off x="7294229" y="3687250"/>
            <a:ext cx="4499891" cy="983364"/>
            <a:chOff x="6909316" y="2574453"/>
            <a:chExt cx="4820607" cy="983812"/>
          </a:xfrm>
        </p:grpSpPr>
        <p:sp>
          <p:nvSpPr>
            <p:cNvPr id="63" name="矩形 62"/>
            <p:cNvSpPr/>
            <p:nvPr/>
          </p:nvSpPr>
          <p:spPr>
            <a:xfrm>
              <a:off x="6921551" y="2948589"/>
              <a:ext cx="4640280" cy="609676"/>
            </a:xfrm>
            <a:prstGeom prst="rect">
              <a:avLst/>
            </a:prstGeom>
          </p:spPr>
          <p:txBody>
            <a:bodyPr wrap="square">
              <a:spAutoFit/>
            </a:bodyPr>
            <a:lstStyle/>
            <a:p>
              <a:pPr lvl="0">
                <a:lnSpc>
                  <a:spcPct val="120000"/>
                </a:lnSpc>
              </a:pPr>
              <a:r>
                <a:rPr lang="zh-CN" altLang="en-US" sz="1400" dirty="0">
                  <a:solidFill>
                    <a:prstClr val="black">
                      <a:lumMod val="75000"/>
                      <a:lumOff val="25000"/>
                    </a:prstClr>
                  </a:solidFill>
                  <a:cs typeface="+mn-ea"/>
                  <a:sym typeface="+mn-lt"/>
                </a:rPr>
                <a:t>请替换文字内容，点击添加相关标题文字，修改文字内容，也可以直接复制你的内容到此</a:t>
              </a:r>
              <a:endParaRPr lang="zh-CN" altLang="en-US" sz="1400" dirty="0">
                <a:solidFill>
                  <a:prstClr val="black">
                    <a:lumMod val="75000"/>
                    <a:lumOff val="25000"/>
                  </a:prstClr>
                </a:solidFill>
                <a:cs typeface="+mn-ea"/>
                <a:sym typeface="+mn-lt"/>
              </a:endParaRPr>
            </a:p>
          </p:txBody>
        </p:sp>
        <p:sp>
          <p:nvSpPr>
            <p:cNvPr id="65" name="文本框 64"/>
            <p:cNvSpPr txBox="1"/>
            <p:nvPr/>
          </p:nvSpPr>
          <p:spPr>
            <a:xfrm>
              <a:off x="6909316" y="2574453"/>
              <a:ext cx="4820607" cy="508062"/>
            </a:xfrm>
            <a:prstGeom prst="rect">
              <a:avLst/>
            </a:prstGeom>
            <a:noFill/>
          </p:spPr>
          <p:txBody>
            <a:bodyPr>
              <a:spAutoFit/>
            </a:bodyPr>
            <a:lstStyle/>
            <a:p>
              <a:pPr>
                <a:lnSpc>
                  <a:spcPct val="150000"/>
                </a:lnSpc>
              </a:pPr>
              <a:r>
                <a:rPr lang="zh-CN" altLang="en-US" dirty="0">
                  <a:solidFill>
                    <a:srgbClr val="336699"/>
                  </a:solidFill>
                  <a:cs typeface="+mn-ea"/>
                  <a:sym typeface="+mn-lt"/>
                </a:rPr>
                <a:t>点击请替换文字内容</a:t>
              </a:r>
              <a:endParaRPr lang="zh-CN" altLang="en-US" dirty="0">
                <a:solidFill>
                  <a:srgbClr val="336699"/>
                </a:solidFill>
                <a:cs typeface="+mn-ea"/>
                <a:sym typeface="+mn-lt"/>
              </a:endParaRPr>
            </a:p>
          </p:txBody>
        </p:sp>
      </p:grpSp>
      <p:grpSp>
        <p:nvGrpSpPr>
          <p:cNvPr id="83" name="组合 82"/>
          <p:cNvGrpSpPr/>
          <p:nvPr/>
        </p:nvGrpSpPr>
        <p:grpSpPr bwMode="auto">
          <a:xfrm>
            <a:off x="7306465" y="5022605"/>
            <a:ext cx="4499891" cy="1027139"/>
            <a:chOff x="6921551" y="4060883"/>
            <a:chExt cx="4820607" cy="1026513"/>
          </a:xfrm>
        </p:grpSpPr>
        <p:sp>
          <p:nvSpPr>
            <p:cNvPr id="64" name="矩形 63"/>
            <p:cNvSpPr/>
            <p:nvPr/>
          </p:nvSpPr>
          <p:spPr>
            <a:xfrm>
              <a:off x="6921551" y="4478370"/>
              <a:ext cx="4639406" cy="609026"/>
            </a:xfrm>
            <a:prstGeom prst="rect">
              <a:avLst/>
            </a:prstGeom>
          </p:spPr>
          <p:txBody>
            <a:bodyPr wrap="square">
              <a:spAutoFit/>
            </a:bodyPr>
            <a:lstStyle/>
            <a:p>
              <a:pPr lvl="0">
                <a:lnSpc>
                  <a:spcPct val="120000"/>
                </a:lnSpc>
              </a:pPr>
              <a:r>
                <a:rPr lang="zh-CN" altLang="en-US" sz="1400" dirty="0">
                  <a:solidFill>
                    <a:prstClr val="black">
                      <a:lumMod val="75000"/>
                      <a:lumOff val="25000"/>
                    </a:prstClr>
                  </a:solidFill>
                  <a:cs typeface="+mn-ea"/>
                  <a:sym typeface="+mn-lt"/>
                </a:rPr>
                <a:t>请替换文字内容，点击添加相关标题文字，修改文字内容，也可以直接复制你的内容到此</a:t>
              </a:r>
              <a:endParaRPr lang="zh-CN" altLang="en-US" sz="1400" dirty="0">
                <a:solidFill>
                  <a:prstClr val="black">
                    <a:lumMod val="75000"/>
                    <a:lumOff val="25000"/>
                  </a:prstClr>
                </a:solidFill>
                <a:cs typeface="+mn-ea"/>
                <a:sym typeface="+mn-lt"/>
              </a:endParaRPr>
            </a:p>
          </p:txBody>
        </p:sp>
        <p:sp>
          <p:nvSpPr>
            <p:cNvPr id="68" name="文本框 67"/>
            <p:cNvSpPr txBox="1"/>
            <p:nvPr/>
          </p:nvSpPr>
          <p:spPr>
            <a:xfrm>
              <a:off x="6921551" y="4060883"/>
              <a:ext cx="4820607" cy="507521"/>
            </a:xfrm>
            <a:prstGeom prst="rect">
              <a:avLst/>
            </a:prstGeom>
            <a:noFill/>
          </p:spPr>
          <p:txBody>
            <a:bodyPr>
              <a:spAutoFit/>
            </a:bodyPr>
            <a:lstStyle/>
            <a:p>
              <a:pPr>
                <a:lnSpc>
                  <a:spcPct val="150000"/>
                </a:lnSpc>
              </a:pPr>
              <a:r>
                <a:rPr lang="zh-CN" altLang="en-US" dirty="0">
                  <a:solidFill>
                    <a:srgbClr val="37988E"/>
                  </a:solidFill>
                  <a:cs typeface="+mn-ea"/>
                  <a:sym typeface="+mn-lt"/>
                </a:rPr>
                <a:t>点击请替换文字内容</a:t>
              </a:r>
              <a:endParaRPr lang="zh-CN" altLang="en-US" dirty="0">
                <a:solidFill>
                  <a:srgbClr val="37988E"/>
                </a:solidFill>
                <a:cs typeface="+mn-ea"/>
                <a:sym typeface="+mn-lt"/>
              </a:endParaRPr>
            </a:p>
          </p:txBody>
        </p:sp>
      </p:grpSp>
      <p:pic>
        <p:nvPicPr>
          <p:cNvPr id="31" name="图片 30"/>
          <p:cNvPicPr>
            <a:picLocks noChangeAspect="1"/>
          </p:cNvPicPr>
          <p:nvPr/>
        </p:nvPicPr>
        <p:blipFill>
          <a:blip r:embed="rId2" cstate="screen"/>
          <a:stretch>
            <a:fillRect/>
          </a:stretch>
        </p:blipFill>
        <p:spPr>
          <a:xfrm>
            <a:off x="-13737" y="188642"/>
            <a:ext cx="1114832" cy="752317"/>
          </a:xfrm>
          <a:prstGeom prst="rect">
            <a:avLst/>
          </a:prstGeom>
        </p:spPr>
      </p:pic>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23" presetClass="entr" presetSubtype="16" fill="hold" nodeType="withEffect">
                                  <p:stCondLst>
                                    <p:cond delay="0"/>
                                  </p:stCondLst>
                                  <p:childTnLst>
                                    <p:set>
                                      <p:cBhvr>
                                        <p:cTn id="15" dur="1" fill="hold">
                                          <p:stCondLst>
                                            <p:cond delay="0"/>
                                          </p:stCondLst>
                                        </p:cTn>
                                        <p:tgtEl>
                                          <p:spTgt spid="55"/>
                                        </p:tgtEl>
                                        <p:attrNameLst>
                                          <p:attrName>style.visibility</p:attrName>
                                        </p:attrNameLst>
                                      </p:cBhvr>
                                      <p:to>
                                        <p:strVal val="visible"/>
                                      </p:to>
                                    </p:set>
                                    <p:anim calcmode="lin" valueType="num">
                                      <p:cBhvr>
                                        <p:cTn id="16" dur="500" fill="hold"/>
                                        <p:tgtEl>
                                          <p:spTgt spid="55"/>
                                        </p:tgtEl>
                                        <p:attrNameLst>
                                          <p:attrName>ppt_w</p:attrName>
                                        </p:attrNameLst>
                                      </p:cBhvr>
                                      <p:tavLst>
                                        <p:tav tm="0">
                                          <p:val>
                                            <p:fltVal val="0"/>
                                          </p:val>
                                        </p:tav>
                                        <p:tav tm="100000">
                                          <p:val>
                                            <p:strVal val="#ppt_w"/>
                                          </p:val>
                                        </p:tav>
                                      </p:tavLst>
                                    </p:anim>
                                    <p:anim calcmode="lin" valueType="num">
                                      <p:cBhvr>
                                        <p:cTn id="17" dur="500" fill="hold"/>
                                        <p:tgtEl>
                                          <p:spTgt spid="55"/>
                                        </p:tgtEl>
                                        <p:attrNameLst>
                                          <p:attrName>ppt_h</p:attrName>
                                        </p:attrNameLst>
                                      </p:cBhvr>
                                      <p:tavLst>
                                        <p:tav tm="0">
                                          <p:val>
                                            <p:fltVal val="0"/>
                                          </p:val>
                                        </p:tav>
                                        <p:tav tm="100000">
                                          <p:val>
                                            <p:strVal val="#ppt_h"/>
                                          </p:val>
                                        </p:tav>
                                      </p:tavLst>
                                    </p:anim>
                                  </p:childTnLst>
                                </p:cTn>
                              </p:par>
                              <p:par>
                                <p:cTn id="18" presetID="23" presetClass="entr" presetSubtype="16" fill="hold" grpId="0" nodeType="withEffect">
                                  <p:stCondLst>
                                    <p:cond delay="300"/>
                                  </p:stCondLst>
                                  <p:childTnLst>
                                    <p:set>
                                      <p:cBhvr>
                                        <p:cTn id="19" dur="1" fill="hold">
                                          <p:stCondLst>
                                            <p:cond delay="0"/>
                                          </p:stCondLst>
                                        </p:cTn>
                                        <p:tgtEl>
                                          <p:spTgt spid="44"/>
                                        </p:tgtEl>
                                        <p:attrNameLst>
                                          <p:attrName>style.visibility</p:attrName>
                                        </p:attrNameLst>
                                      </p:cBhvr>
                                      <p:to>
                                        <p:strVal val="visible"/>
                                      </p:to>
                                    </p:set>
                                    <p:anim calcmode="lin" valueType="num">
                                      <p:cBhvr>
                                        <p:cTn id="20" dur="500" fill="hold"/>
                                        <p:tgtEl>
                                          <p:spTgt spid="44"/>
                                        </p:tgtEl>
                                        <p:attrNameLst>
                                          <p:attrName>ppt_w</p:attrName>
                                        </p:attrNameLst>
                                      </p:cBhvr>
                                      <p:tavLst>
                                        <p:tav tm="0">
                                          <p:val>
                                            <p:fltVal val="0"/>
                                          </p:val>
                                        </p:tav>
                                        <p:tav tm="100000">
                                          <p:val>
                                            <p:strVal val="#ppt_w"/>
                                          </p:val>
                                        </p:tav>
                                      </p:tavLst>
                                    </p:anim>
                                    <p:anim calcmode="lin" valueType="num">
                                      <p:cBhvr>
                                        <p:cTn id="21" dur="500" fill="hold"/>
                                        <p:tgtEl>
                                          <p:spTgt spid="44"/>
                                        </p:tgtEl>
                                        <p:attrNameLst>
                                          <p:attrName>ppt_h</p:attrName>
                                        </p:attrNameLst>
                                      </p:cBhvr>
                                      <p:tavLst>
                                        <p:tav tm="0">
                                          <p:val>
                                            <p:fltVal val="0"/>
                                          </p:val>
                                        </p:tav>
                                        <p:tav tm="100000">
                                          <p:val>
                                            <p:strVal val="#ppt_h"/>
                                          </p:val>
                                        </p:tav>
                                      </p:tavLst>
                                    </p:anim>
                                  </p:childTnLst>
                                </p:cTn>
                              </p:par>
                              <p:par>
                                <p:cTn id="22" presetID="23" presetClass="entr" presetSubtype="16" fill="hold" grpId="0" nodeType="withEffect">
                                  <p:stCondLst>
                                    <p:cond delay="30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300"/>
                                  </p:stCondLst>
                                  <p:childTnLst>
                                    <p:set>
                                      <p:cBhvr>
                                        <p:cTn id="27" dur="1" fill="hold">
                                          <p:stCondLst>
                                            <p:cond delay="0"/>
                                          </p:stCondLst>
                                        </p:cTn>
                                        <p:tgtEl>
                                          <p:spTgt spid="30"/>
                                        </p:tgtEl>
                                        <p:attrNameLst>
                                          <p:attrName>style.visibility</p:attrName>
                                        </p:attrNameLst>
                                      </p:cBhvr>
                                      <p:to>
                                        <p:strVal val="visible"/>
                                      </p:to>
                                    </p:set>
                                    <p:anim calcmode="lin" valueType="num">
                                      <p:cBhvr>
                                        <p:cTn id="28" dur="500" fill="hold"/>
                                        <p:tgtEl>
                                          <p:spTgt spid="30"/>
                                        </p:tgtEl>
                                        <p:attrNameLst>
                                          <p:attrName>ppt_w</p:attrName>
                                        </p:attrNameLst>
                                      </p:cBhvr>
                                      <p:tavLst>
                                        <p:tav tm="0">
                                          <p:val>
                                            <p:fltVal val="0"/>
                                          </p:val>
                                        </p:tav>
                                        <p:tav tm="100000">
                                          <p:val>
                                            <p:strVal val="#ppt_w"/>
                                          </p:val>
                                        </p:tav>
                                      </p:tavLst>
                                    </p:anim>
                                    <p:anim calcmode="lin" valueType="num">
                                      <p:cBhvr>
                                        <p:cTn id="29" dur="500" fill="hold"/>
                                        <p:tgtEl>
                                          <p:spTgt spid="30"/>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30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childTnLst>
                                </p:cTn>
                              </p:par>
                              <p:par>
                                <p:cTn id="34" presetID="23" presetClass="entr" presetSubtype="16" fill="hold" grpId="0" nodeType="withEffect">
                                  <p:stCondLst>
                                    <p:cond delay="30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childTnLst>
                                </p:cTn>
                              </p:par>
                              <p:par>
                                <p:cTn id="38" presetID="23" presetClass="entr" presetSubtype="16" fill="hold" grpId="0" nodeType="withEffect">
                                  <p:stCondLst>
                                    <p:cond delay="60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600"/>
                                  </p:stCondLst>
                                  <p:childTnLst>
                                    <p:set>
                                      <p:cBhvr>
                                        <p:cTn id="43" dur="1" fill="hold">
                                          <p:stCondLst>
                                            <p:cond delay="0"/>
                                          </p:stCondLst>
                                        </p:cTn>
                                        <p:tgtEl>
                                          <p:spTgt spid="33"/>
                                        </p:tgtEl>
                                        <p:attrNameLst>
                                          <p:attrName>style.visibility</p:attrName>
                                        </p:attrNameLst>
                                      </p:cBhvr>
                                      <p:to>
                                        <p:strVal val="visible"/>
                                      </p:to>
                                    </p:set>
                                    <p:anim calcmode="lin" valueType="num">
                                      <p:cBhvr>
                                        <p:cTn id="44" dur="500" fill="hold"/>
                                        <p:tgtEl>
                                          <p:spTgt spid="33"/>
                                        </p:tgtEl>
                                        <p:attrNameLst>
                                          <p:attrName>ppt_w</p:attrName>
                                        </p:attrNameLst>
                                      </p:cBhvr>
                                      <p:tavLst>
                                        <p:tav tm="0">
                                          <p:val>
                                            <p:fltVal val="0"/>
                                          </p:val>
                                        </p:tav>
                                        <p:tav tm="100000">
                                          <p:val>
                                            <p:strVal val="#ppt_w"/>
                                          </p:val>
                                        </p:tav>
                                      </p:tavLst>
                                    </p:anim>
                                    <p:anim calcmode="lin" valueType="num">
                                      <p:cBhvr>
                                        <p:cTn id="45" dur="500" fill="hold"/>
                                        <p:tgtEl>
                                          <p:spTgt spid="33"/>
                                        </p:tgtEl>
                                        <p:attrNameLst>
                                          <p:attrName>ppt_h</p:attrName>
                                        </p:attrNameLst>
                                      </p:cBhvr>
                                      <p:tavLst>
                                        <p:tav tm="0">
                                          <p:val>
                                            <p:fltVal val="0"/>
                                          </p:val>
                                        </p:tav>
                                        <p:tav tm="100000">
                                          <p:val>
                                            <p:strVal val="#ppt_h"/>
                                          </p:val>
                                        </p:tav>
                                      </p:tavLst>
                                    </p:anim>
                                  </p:childTnLst>
                                </p:cTn>
                              </p:par>
                              <p:par>
                                <p:cTn id="46" presetID="23" presetClass="entr" presetSubtype="16" fill="hold" grpId="0" nodeType="withEffect">
                                  <p:stCondLst>
                                    <p:cond delay="600"/>
                                  </p:stCondLst>
                                  <p:childTnLst>
                                    <p:set>
                                      <p:cBhvr>
                                        <p:cTn id="47" dur="1" fill="hold">
                                          <p:stCondLst>
                                            <p:cond delay="0"/>
                                          </p:stCondLst>
                                        </p:cTn>
                                        <p:tgtEl>
                                          <p:spTgt spid="35"/>
                                        </p:tgtEl>
                                        <p:attrNameLst>
                                          <p:attrName>style.visibility</p:attrName>
                                        </p:attrNameLst>
                                      </p:cBhvr>
                                      <p:to>
                                        <p:strVal val="visible"/>
                                      </p:to>
                                    </p:set>
                                    <p:anim calcmode="lin" valueType="num">
                                      <p:cBhvr>
                                        <p:cTn id="48" dur="500" fill="hold"/>
                                        <p:tgtEl>
                                          <p:spTgt spid="35"/>
                                        </p:tgtEl>
                                        <p:attrNameLst>
                                          <p:attrName>ppt_w</p:attrName>
                                        </p:attrNameLst>
                                      </p:cBhvr>
                                      <p:tavLst>
                                        <p:tav tm="0">
                                          <p:val>
                                            <p:fltVal val="0"/>
                                          </p:val>
                                        </p:tav>
                                        <p:tav tm="100000">
                                          <p:val>
                                            <p:strVal val="#ppt_w"/>
                                          </p:val>
                                        </p:tav>
                                      </p:tavLst>
                                    </p:anim>
                                    <p:anim calcmode="lin" valueType="num">
                                      <p:cBhvr>
                                        <p:cTn id="49" dur="500" fill="hold"/>
                                        <p:tgtEl>
                                          <p:spTgt spid="35"/>
                                        </p:tgtEl>
                                        <p:attrNameLst>
                                          <p:attrName>ppt_h</p:attrName>
                                        </p:attrNameLst>
                                      </p:cBhvr>
                                      <p:tavLst>
                                        <p:tav tm="0">
                                          <p:val>
                                            <p:fltVal val="0"/>
                                          </p:val>
                                        </p:tav>
                                        <p:tav tm="100000">
                                          <p:val>
                                            <p:strVal val="#ppt_h"/>
                                          </p:val>
                                        </p:tav>
                                      </p:tavLst>
                                    </p:anim>
                                  </p:childTnLst>
                                </p:cTn>
                              </p:par>
                              <p:par>
                                <p:cTn id="50" presetID="23" presetClass="entr" presetSubtype="16" fill="hold" grpId="0" nodeType="withEffect">
                                  <p:stCondLst>
                                    <p:cond delay="600"/>
                                  </p:stCondLst>
                                  <p:childTnLst>
                                    <p:set>
                                      <p:cBhvr>
                                        <p:cTn id="51" dur="1" fill="hold">
                                          <p:stCondLst>
                                            <p:cond delay="0"/>
                                          </p:stCondLst>
                                        </p:cTn>
                                        <p:tgtEl>
                                          <p:spTgt spid="36"/>
                                        </p:tgtEl>
                                        <p:attrNameLst>
                                          <p:attrName>style.visibility</p:attrName>
                                        </p:attrNameLst>
                                      </p:cBhvr>
                                      <p:to>
                                        <p:strVal val="visible"/>
                                      </p:to>
                                    </p:set>
                                    <p:anim calcmode="lin" valueType="num">
                                      <p:cBhvr>
                                        <p:cTn id="52" dur="500" fill="hold"/>
                                        <p:tgtEl>
                                          <p:spTgt spid="36"/>
                                        </p:tgtEl>
                                        <p:attrNameLst>
                                          <p:attrName>ppt_w</p:attrName>
                                        </p:attrNameLst>
                                      </p:cBhvr>
                                      <p:tavLst>
                                        <p:tav tm="0">
                                          <p:val>
                                            <p:fltVal val="0"/>
                                          </p:val>
                                        </p:tav>
                                        <p:tav tm="100000">
                                          <p:val>
                                            <p:strVal val="#ppt_w"/>
                                          </p:val>
                                        </p:tav>
                                      </p:tavLst>
                                    </p:anim>
                                    <p:anim calcmode="lin" valueType="num">
                                      <p:cBhvr>
                                        <p:cTn id="53" dur="500" fill="hold"/>
                                        <p:tgtEl>
                                          <p:spTgt spid="36"/>
                                        </p:tgtEl>
                                        <p:attrNameLst>
                                          <p:attrName>ppt_h</p:attrName>
                                        </p:attrNameLst>
                                      </p:cBhvr>
                                      <p:tavLst>
                                        <p:tav tm="0">
                                          <p:val>
                                            <p:fltVal val="0"/>
                                          </p:val>
                                        </p:tav>
                                        <p:tav tm="100000">
                                          <p:val>
                                            <p:strVal val="#ppt_h"/>
                                          </p:val>
                                        </p:tav>
                                      </p:tavLst>
                                    </p:anim>
                                  </p:childTnLst>
                                </p:cTn>
                              </p:par>
                              <p:par>
                                <p:cTn id="54" presetID="23" presetClass="entr" presetSubtype="16" fill="hold" grpId="0" nodeType="withEffect">
                                  <p:stCondLst>
                                    <p:cond delay="600"/>
                                  </p:stCondLst>
                                  <p:childTnLst>
                                    <p:set>
                                      <p:cBhvr>
                                        <p:cTn id="55" dur="1" fill="hold">
                                          <p:stCondLst>
                                            <p:cond delay="0"/>
                                          </p:stCondLst>
                                        </p:cTn>
                                        <p:tgtEl>
                                          <p:spTgt spid="42"/>
                                        </p:tgtEl>
                                        <p:attrNameLst>
                                          <p:attrName>style.visibility</p:attrName>
                                        </p:attrNameLst>
                                      </p:cBhvr>
                                      <p:to>
                                        <p:strVal val="visible"/>
                                      </p:to>
                                    </p:set>
                                    <p:anim calcmode="lin" valueType="num">
                                      <p:cBhvr>
                                        <p:cTn id="56" dur="500" fill="hold"/>
                                        <p:tgtEl>
                                          <p:spTgt spid="42"/>
                                        </p:tgtEl>
                                        <p:attrNameLst>
                                          <p:attrName>ppt_w</p:attrName>
                                        </p:attrNameLst>
                                      </p:cBhvr>
                                      <p:tavLst>
                                        <p:tav tm="0">
                                          <p:val>
                                            <p:fltVal val="0"/>
                                          </p:val>
                                        </p:tav>
                                        <p:tav tm="100000">
                                          <p:val>
                                            <p:strVal val="#ppt_w"/>
                                          </p:val>
                                        </p:tav>
                                      </p:tavLst>
                                    </p:anim>
                                    <p:anim calcmode="lin" valueType="num">
                                      <p:cBhvr>
                                        <p:cTn id="57" dur="500" fill="hold"/>
                                        <p:tgtEl>
                                          <p:spTgt spid="42"/>
                                        </p:tgtEl>
                                        <p:attrNameLst>
                                          <p:attrName>ppt_h</p:attrName>
                                        </p:attrNameLst>
                                      </p:cBhvr>
                                      <p:tavLst>
                                        <p:tav tm="0">
                                          <p:val>
                                            <p:fltVal val="0"/>
                                          </p:val>
                                        </p:tav>
                                        <p:tav tm="100000">
                                          <p:val>
                                            <p:strVal val="#ppt_h"/>
                                          </p:val>
                                        </p:tav>
                                      </p:tavLst>
                                    </p:anim>
                                  </p:childTnLst>
                                </p:cTn>
                              </p:par>
                              <p:par>
                                <p:cTn id="58" presetID="23" presetClass="entr" presetSubtype="16" fill="hold" grpId="0" nodeType="withEffect">
                                  <p:stCondLst>
                                    <p:cond delay="300"/>
                                  </p:stCondLst>
                                  <p:childTnLst>
                                    <p:set>
                                      <p:cBhvr>
                                        <p:cTn id="59" dur="1" fill="hold">
                                          <p:stCondLst>
                                            <p:cond delay="0"/>
                                          </p:stCondLst>
                                        </p:cTn>
                                        <p:tgtEl>
                                          <p:spTgt spid="59"/>
                                        </p:tgtEl>
                                        <p:attrNameLst>
                                          <p:attrName>style.visibility</p:attrName>
                                        </p:attrNameLst>
                                      </p:cBhvr>
                                      <p:to>
                                        <p:strVal val="visible"/>
                                      </p:to>
                                    </p:set>
                                    <p:anim calcmode="lin" valueType="num">
                                      <p:cBhvr>
                                        <p:cTn id="60" dur="500" fill="hold"/>
                                        <p:tgtEl>
                                          <p:spTgt spid="59"/>
                                        </p:tgtEl>
                                        <p:attrNameLst>
                                          <p:attrName>ppt_w</p:attrName>
                                        </p:attrNameLst>
                                      </p:cBhvr>
                                      <p:tavLst>
                                        <p:tav tm="0">
                                          <p:val>
                                            <p:fltVal val="0"/>
                                          </p:val>
                                        </p:tav>
                                        <p:tav tm="100000">
                                          <p:val>
                                            <p:strVal val="#ppt_w"/>
                                          </p:val>
                                        </p:tav>
                                      </p:tavLst>
                                    </p:anim>
                                    <p:anim calcmode="lin" valueType="num">
                                      <p:cBhvr>
                                        <p:cTn id="61" dur="500" fill="hold"/>
                                        <p:tgtEl>
                                          <p:spTgt spid="59"/>
                                        </p:tgtEl>
                                        <p:attrNameLst>
                                          <p:attrName>ppt_h</p:attrName>
                                        </p:attrNameLst>
                                      </p:cBhvr>
                                      <p:tavLst>
                                        <p:tav tm="0">
                                          <p:val>
                                            <p:fltVal val="0"/>
                                          </p:val>
                                        </p:tav>
                                        <p:tav tm="100000">
                                          <p:val>
                                            <p:strVal val="#ppt_h"/>
                                          </p:val>
                                        </p:tav>
                                      </p:tavLst>
                                    </p:anim>
                                  </p:childTnLst>
                                </p:cTn>
                              </p:par>
                              <p:par>
                                <p:cTn id="62" presetID="23" presetClass="entr" presetSubtype="16" fill="hold" grpId="0" nodeType="withEffect">
                                  <p:stCondLst>
                                    <p:cond delay="300"/>
                                  </p:stCondLst>
                                  <p:childTnLst>
                                    <p:set>
                                      <p:cBhvr>
                                        <p:cTn id="63" dur="1" fill="hold">
                                          <p:stCondLst>
                                            <p:cond delay="0"/>
                                          </p:stCondLst>
                                        </p:cTn>
                                        <p:tgtEl>
                                          <p:spTgt spid="45"/>
                                        </p:tgtEl>
                                        <p:attrNameLst>
                                          <p:attrName>style.visibility</p:attrName>
                                        </p:attrNameLst>
                                      </p:cBhvr>
                                      <p:to>
                                        <p:strVal val="visible"/>
                                      </p:to>
                                    </p:set>
                                    <p:anim calcmode="lin" valueType="num">
                                      <p:cBhvr>
                                        <p:cTn id="64" dur="500" fill="hold"/>
                                        <p:tgtEl>
                                          <p:spTgt spid="45"/>
                                        </p:tgtEl>
                                        <p:attrNameLst>
                                          <p:attrName>ppt_w</p:attrName>
                                        </p:attrNameLst>
                                      </p:cBhvr>
                                      <p:tavLst>
                                        <p:tav tm="0">
                                          <p:val>
                                            <p:fltVal val="0"/>
                                          </p:val>
                                        </p:tav>
                                        <p:tav tm="100000">
                                          <p:val>
                                            <p:strVal val="#ppt_w"/>
                                          </p:val>
                                        </p:tav>
                                      </p:tavLst>
                                    </p:anim>
                                    <p:anim calcmode="lin" valueType="num">
                                      <p:cBhvr>
                                        <p:cTn id="65" dur="500" fill="hold"/>
                                        <p:tgtEl>
                                          <p:spTgt spid="45"/>
                                        </p:tgtEl>
                                        <p:attrNameLst>
                                          <p:attrName>ppt_h</p:attrName>
                                        </p:attrNameLst>
                                      </p:cBhvr>
                                      <p:tavLst>
                                        <p:tav tm="0">
                                          <p:val>
                                            <p:fltVal val="0"/>
                                          </p:val>
                                        </p:tav>
                                        <p:tav tm="100000">
                                          <p:val>
                                            <p:strVal val="#ppt_h"/>
                                          </p:val>
                                        </p:tav>
                                      </p:tavLst>
                                    </p:anim>
                                  </p:childTnLst>
                                </p:cTn>
                              </p:par>
                              <p:par>
                                <p:cTn id="66" presetID="22" presetClass="entr" presetSubtype="8" fill="hold" nodeType="withEffect">
                                  <p:stCondLst>
                                    <p:cond delay="900"/>
                                  </p:stCondLst>
                                  <p:childTnLst>
                                    <p:set>
                                      <p:cBhvr>
                                        <p:cTn id="67" dur="1" fill="hold">
                                          <p:stCondLst>
                                            <p:cond delay="0"/>
                                          </p:stCondLst>
                                        </p:cTn>
                                        <p:tgtEl>
                                          <p:spTgt spid="85"/>
                                        </p:tgtEl>
                                        <p:attrNameLst>
                                          <p:attrName>style.visibility</p:attrName>
                                        </p:attrNameLst>
                                      </p:cBhvr>
                                      <p:to>
                                        <p:strVal val="visible"/>
                                      </p:to>
                                    </p:set>
                                    <p:animEffect transition="in" filter="wipe(left)">
                                      <p:cBhvr>
                                        <p:cTn id="68" dur="500"/>
                                        <p:tgtEl>
                                          <p:spTgt spid="85"/>
                                        </p:tgtEl>
                                      </p:cBhvr>
                                    </p:animEffect>
                                  </p:childTnLst>
                                </p:cTn>
                              </p:par>
                              <p:par>
                                <p:cTn id="69" presetID="22" presetClass="entr" presetSubtype="8" fill="hold" nodeType="withEffect">
                                  <p:stCondLst>
                                    <p:cond delay="1100"/>
                                  </p:stCondLst>
                                  <p:childTnLst>
                                    <p:set>
                                      <p:cBhvr>
                                        <p:cTn id="70" dur="1" fill="hold">
                                          <p:stCondLst>
                                            <p:cond delay="0"/>
                                          </p:stCondLst>
                                        </p:cTn>
                                        <p:tgtEl>
                                          <p:spTgt spid="84"/>
                                        </p:tgtEl>
                                        <p:attrNameLst>
                                          <p:attrName>style.visibility</p:attrName>
                                        </p:attrNameLst>
                                      </p:cBhvr>
                                      <p:to>
                                        <p:strVal val="visible"/>
                                      </p:to>
                                    </p:set>
                                    <p:animEffect transition="in" filter="wipe(left)">
                                      <p:cBhvr>
                                        <p:cTn id="71" dur="500"/>
                                        <p:tgtEl>
                                          <p:spTgt spid="84"/>
                                        </p:tgtEl>
                                      </p:cBhvr>
                                    </p:animEffect>
                                  </p:childTnLst>
                                </p:cTn>
                              </p:par>
                              <p:par>
                                <p:cTn id="72" presetID="22" presetClass="entr" presetSubtype="8" fill="hold" nodeType="withEffect">
                                  <p:stCondLst>
                                    <p:cond delay="1300"/>
                                  </p:stCondLst>
                                  <p:childTnLst>
                                    <p:set>
                                      <p:cBhvr>
                                        <p:cTn id="73" dur="1" fill="hold">
                                          <p:stCondLst>
                                            <p:cond delay="0"/>
                                          </p:stCondLst>
                                        </p:cTn>
                                        <p:tgtEl>
                                          <p:spTgt spid="83"/>
                                        </p:tgtEl>
                                        <p:attrNameLst>
                                          <p:attrName>style.visibility</p:attrName>
                                        </p:attrNameLst>
                                      </p:cBhvr>
                                      <p:to>
                                        <p:strVal val="visible"/>
                                      </p:to>
                                    </p:set>
                                    <p:animEffect transition="in" filter="wipe(left)">
                                      <p:cBhvr>
                                        <p:cTn id="74"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3" grpId="0" animBg="1"/>
      <p:bldP spid="44" grpId="0" animBg="1"/>
      <p:bldP spid="39" grpId="0" animBg="1"/>
      <p:bldP spid="45" grpId="0" animBg="1"/>
      <p:bldP spid="30" grpId="0" animBg="1"/>
      <p:bldP spid="26" grpId="0" animBg="1"/>
      <p:bldP spid="28" grpId="0" animBg="1"/>
      <p:bldP spid="29" grpId="0" animBg="1"/>
      <p:bldP spid="33" grpId="0" animBg="1"/>
      <p:bldP spid="35" grpId="0" animBg="1"/>
      <p:bldP spid="36" grpId="0" animBg="1"/>
      <p:bldP spid="42" grpId="0" animBg="1"/>
      <p:bldP spid="5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55"/>
          <p:cNvGrpSpPr/>
          <p:nvPr/>
        </p:nvGrpSpPr>
        <p:grpSpPr>
          <a:xfrm>
            <a:off x="1496809" y="2242663"/>
            <a:ext cx="4907739" cy="2827669"/>
            <a:chOff x="803822" y="1016361"/>
            <a:chExt cx="7536357" cy="2044618"/>
          </a:xfrm>
        </p:grpSpPr>
        <p:cxnSp>
          <p:nvCxnSpPr>
            <p:cNvPr id="149" name="Straight Connector 148"/>
            <p:cNvCxnSpPr/>
            <p:nvPr/>
          </p:nvCxnSpPr>
          <p:spPr>
            <a:xfrm>
              <a:off x="803822" y="101636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a:off x="803822" y="135713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a:xfrm>
              <a:off x="803822" y="169790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a:off x="803822" y="203867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a:xfrm>
              <a:off x="803822" y="237944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a:xfrm>
              <a:off x="803822" y="272021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a:xfrm>
              <a:off x="803822" y="3060979"/>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5" name="Group 279"/>
          <p:cNvGrpSpPr/>
          <p:nvPr/>
        </p:nvGrpSpPr>
        <p:grpSpPr>
          <a:xfrm>
            <a:off x="1926490" y="2771997"/>
            <a:ext cx="643511" cy="643506"/>
            <a:chOff x="846989" y="1401020"/>
            <a:chExt cx="877416" cy="877416"/>
          </a:xfrm>
          <a:effectLst/>
        </p:grpSpPr>
        <p:sp>
          <p:nvSpPr>
            <p:cNvPr id="102" name="Teardrop 101"/>
            <p:cNvSpPr/>
            <p:nvPr/>
          </p:nvSpPr>
          <p:spPr>
            <a:xfrm rot="8100000">
              <a:off x="846989" y="1401020"/>
              <a:ext cx="877416" cy="877416"/>
            </a:xfrm>
            <a:prstGeom prst="teardrop">
              <a:avLst/>
            </a:prstGeom>
            <a:solidFill>
              <a:srgbClr val="2DAD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dirty="0">
                <a:solidFill>
                  <a:schemeClr val="tx1">
                    <a:lumMod val="75000"/>
                    <a:lumOff val="25000"/>
                  </a:schemeClr>
                </a:solidFill>
                <a:cs typeface="+mn-ea"/>
                <a:sym typeface="+mn-lt"/>
              </a:endParaRPr>
            </a:p>
          </p:txBody>
        </p:sp>
        <p:sp>
          <p:nvSpPr>
            <p:cNvPr id="105" name="Oval 104"/>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200" dirty="0">
                  <a:solidFill>
                    <a:schemeClr val="tx1">
                      <a:lumMod val="75000"/>
                      <a:lumOff val="25000"/>
                    </a:schemeClr>
                  </a:solidFill>
                  <a:cs typeface="+mn-ea"/>
                  <a:sym typeface="+mn-lt"/>
                </a:rPr>
                <a:t>90%</a:t>
              </a:r>
              <a:endParaRPr lang="en-US" sz="1200" dirty="0">
                <a:solidFill>
                  <a:schemeClr val="tx1">
                    <a:lumMod val="75000"/>
                    <a:lumOff val="25000"/>
                  </a:schemeClr>
                </a:solidFill>
                <a:cs typeface="+mn-ea"/>
                <a:sym typeface="+mn-lt"/>
              </a:endParaRPr>
            </a:p>
          </p:txBody>
        </p:sp>
      </p:grpSp>
      <p:grpSp>
        <p:nvGrpSpPr>
          <p:cNvPr id="6" name="Group 279"/>
          <p:cNvGrpSpPr/>
          <p:nvPr/>
        </p:nvGrpSpPr>
        <p:grpSpPr>
          <a:xfrm>
            <a:off x="2676429" y="1882544"/>
            <a:ext cx="643511" cy="643506"/>
            <a:chOff x="846989" y="1401020"/>
            <a:chExt cx="877416" cy="877416"/>
          </a:xfrm>
          <a:effectLst/>
        </p:grpSpPr>
        <p:sp>
          <p:nvSpPr>
            <p:cNvPr id="109" name="Teardrop 108"/>
            <p:cNvSpPr/>
            <p:nvPr/>
          </p:nvSpPr>
          <p:spPr>
            <a:xfrm rot="8100000">
              <a:off x="846989" y="1401020"/>
              <a:ext cx="877416" cy="877416"/>
            </a:xfrm>
            <a:prstGeom prst="teardrop">
              <a:avLst/>
            </a:prstGeom>
            <a:solidFill>
              <a:srgbClr val="FF9900">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dirty="0">
                <a:solidFill>
                  <a:schemeClr val="tx1">
                    <a:lumMod val="75000"/>
                    <a:lumOff val="25000"/>
                  </a:schemeClr>
                </a:solidFill>
                <a:cs typeface="+mn-ea"/>
                <a:sym typeface="+mn-lt"/>
              </a:endParaRPr>
            </a:p>
          </p:txBody>
        </p:sp>
        <p:sp>
          <p:nvSpPr>
            <p:cNvPr id="112" name="Oval 111"/>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200" dirty="0">
                  <a:solidFill>
                    <a:schemeClr val="tx1">
                      <a:lumMod val="75000"/>
                      <a:lumOff val="25000"/>
                    </a:schemeClr>
                  </a:solidFill>
                  <a:cs typeface="+mn-ea"/>
                  <a:sym typeface="+mn-lt"/>
                </a:rPr>
                <a:t>80%</a:t>
              </a:r>
              <a:endParaRPr lang="en-US" sz="1200" dirty="0">
                <a:solidFill>
                  <a:schemeClr val="tx1">
                    <a:lumMod val="75000"/>
                    <a:lumOff val="25000"/>
                  </a:schemeClr>
                </a:solidFill>
                <a:cs typeface="+mn-ea"/>
                <a:sym typeface="+mn-lt"/>
              </a:endParaRPr>
            </a:p>
          </p:txBody>
        </p:sp>
      </p:grpSp>
      <p:grpSp>
        <p:nvGrpSpPr>
          <p:cNvPr id="7" name="Group 279"/>
          <p:cNvGrpSpPr/>
          <p:nvPr/>
        </p:nvGrpSpPr>
        <p:grpSpPr>
          <a:xfrm>
            <a:off x="3558706" y="1562717"/>
            <a:ext cx="643511" cy="643506"/>
            <a:chOff x="846989" y="1401020"/>
            <a:chExt cx="877416" cy="877416"/>
          </a:xfrm>
          <a:effectLst/>
        </p:grpSpPr>
        <p:sp>
          <p:nvSpPr>
            <p:cNvPr id="118" name="Teardrop 117"/>
            <p:cNvSpPr/>
            <p:nvPr/>
          </p:nvSpPr>
          <p:spPr>
            <a:xfrm rot="8100000">
              <a:off x="846989" y="1401020"/>
              <a:ext cx="877416" cy="877416"/>
            </a:xfrm>
            <a:prstGeom prst="teardrop">
              <a:avLst/>
            </a:prstGeom>
            <a:solidFill>
              <a:srgbClr val="7A5B7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dirty="0">
                <a:solidFill>
                  <a:schemeClr val="tx1">
                    <a:lumMod val="75000"/>
                    <a:lumOff val="25000"/>
                  </a:schemeClr>
                </a:solidFill>
                <a:cs typeface="+mn-ea"/>
                <a:sym typeface="+mn-lt"/>
              </a:endParaRPr>
            </a:p>
          </p:txBody>
        </p:sp>
        <p:sp>
          <p:nvSpPr>
            <p:cNvPr id="121" name="Oval 120"/>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200" dirty="0">
                  <a:solidFill>
                    <a:schemeClr val="tx1">
                      <a:lumMod val="75000"/>
                      <a:lumOff val="25000"/>
                    </a:schemeClr>
                  </a:solidFill>
                  <a:cs typeface="+mn-ea"/>
                  <a:sym typeface="+mn-lt"/>
                </a:rPr>
                <a:t>70%</a:t>
              </a:r>
              <a:endParaRPr lang="en-US" sz="1200" dirty="0">
                <a:solidFill>
                  <a:schemeClr val="tx1">
                    <a:lumMod val="75000"/>
                    <a:lumOff val="25000"/>
                  </a:schemeClr>
                </a:solidFill>
                <a:cs typeface="+mn-ea"/>
                <a:sym typeface="+mn-lt"/>
              </a:endParaRPr>
            </a:p>
          </p:txBody>
        </p:sp>
      </p:grpSp>
      <p:sp>
        <p:nvSpPr>
          <p:cNvPr id="65" name="TextBox 64"/>
          <p:cNvSpPr txBox="1"/>
          <p:nvPr/>
        </p:nvSpPr>
        <p:spPr>
          <a:xfrm>
            <a:off x="1709836" y="5180759"/>
            <a:ext cx="820738" cy="295466"/>
          </a:xfrm>
          <a:prstGeom prst="rect">
            <a:avLst/>
          </a:prstGeom>
          <a:noFill/>
        </p:spPr>
        <p:txBody>
          <a:bodyPr wrap="none" lIns="0" tIns="0" rIns="0" bIns="0" rtlCol="0" anchor="t">
            <a:spAutoFit/>
          </a:bodyPr>
          <a:lstStyle/>
          <a:p>
            <a:pPr algn="ctr">
              <a:lnSpc>
                <a:spcPct val="120000"/>
              </a:lnSpc>
            </a:pPr>
            <a:r>
              <a:rPr lang="zh-CN" altLang="en-US" sz="1600" b="1" dirty="0">
                <a:solidFill>
                  <a:schemeClr val="tx1">
                    <a:lumMod val="75000"/>
                    <a:lumOff val="25000"/>
                  </a:schemeClr>
                </a:solidFill>
                <a:cs typeface="+mn-ea"/>
                <a:sym typeface="+mn-lt"/>
              </a:rPr>
              <a:t>文字内容</a:t>
            </a:r>
            <a:endParaRPr lang="en-US" sz="1600" b="1" dirty="0">
              <a:solidFill>
                <a:schemeClr val="tx1">
                  <a:lumMod val="75000"/>
                  <a:lumOff val="25000"/>
                </a:schemeClr>
              </a:solidFill>
              <a:cs typeface="+mn-ea"/>
              <a:sym typeface="+mn-lt"/>
            </a:endParaRPr>
          </a:p>
        </p:txBody>
      </p:sp>
      <p:sp>
        <p:nvSpPr>
          <p:cNvPr id="73" name="TextBox 72"/>
          <p:cNvSpPr txBox="1"/>
          <p:nvPr/>
        </p:nvSpPr>
        <p:spPr>
          <a:xfrm>
            <a:off x="2630581" y="5180759"/>
            <a:ext cx="820738" cy="295466"/>
          </a:xfrm>
          <a:prstGeom prst="rect">
            <a:avLst/>
          </a:prstGeom>
          <a:noFill/>
        </p:spPr>
        <p:txBody>
          <a:bodyPr wrap="none" lIns="0" tIns="0" rIns="0" bIns="0" rtlCol="0" anchor="t">
            <a:spAutoFit/>
          </a:bodyPr>
          <a:lstStyle/>
          <a:p>
            <a:pPr algn="ctr">
              <a:lnSpc>
                <a:spcPct val="120000"/>
              </a:lnSpc>
            </a:pPr>
            <a:r>
              <a:rPr lang="zh-CN" altLang="en-US" sz="1600" b="1" dirty="0">
                <a:solidFill>
                  <a:schemeClr val="tx1">
                    <a:lumMod val="75000"/>
                    <a:lumOff val="25000"/>
                  </a:schemeClr>
                </a:solidFill>
                <a:cs typeface="+mn-ea"/>
                <a:sym typeface="+mn-lt"/>
              </a:rPr>
              <a:t>文字内容</a:t>
            </a:r>
            <a:endParaRPr lang="en-US" altLang="zh-CN" sz="1600" b="1" dirty="0">
              <a:solidFill>
                <a:schemeClr val="tx1">
                  <a:lumMod val="75000"/>
                  <a:lumOff val="25000"/>
                </a:schemeClr>
              </a:solidFill>
              <a:cs typeface="+mn-ea"/>
              <a:sym typeface="+mn-lt"/>
            </a:endParaRPr>
          </a:p>
        </p:txBody>
      </p:sp>
      <p:sp>
        <p:nvSpPr>
          <p:cNvPr id="77" name="TextBox 76"/>
          <p:cNvSpPr txBox="1"/>
          <p:nvPr/>
        </p:nvSpPr>
        <p:spPr>
          <a:xfrm>
            <a:off x="3551326" y="5180759"/>
            <a:ext cx="820738" cy="295466"/>
          </a:xfrm>
          <a:prstGeom prst="rect">
            <a:avLst/>
          </a:prstGeom>
          <a:noFill/>
        </p:spPr>
        <p:txBody>
          <a:bodyPr wrap="none" lIns="0" tIns="0" rIns="0" bIns="0" rtlCol="0" anchor="t">
            <a:spAutoFit/>
          </a:bodyPr>
          <a:lstStyle/>
          <a:p>
            <a:pPr algn="ctr">
              <a:lnSpc>
                <a:spcPct val="120000"/>
              </a:lnSpc>
            </a:pPr>
            <a:r>
              <a:rPr lang="zh-CN" altLang="en-US" sz="1600" b="1" dirty="0">
                <a:solidFill>
                  <a:schemeClr val="tx1">
                    <a:lumMod val="75000"/>
                    <a:lumOff val="25000"/>
                  </a:schemeClr>
                </a:solidFill>
                <a:cs typeface="+mn-ea"/>
                <a:sym typeface="+mn-lt"/>
              </a:rPr>
              <a:t>文字内容</a:t>
            </a:r>
            <a:endParaRPr lang="en-US" altLang="zh-CN" sz="1600" b="1" dirty="0">
              <a:solidFill>
                <a:schemeClr val="tx1">
                  <a:lumMod val="75000"/>
                  <a:lumOff val="25000"/>
                </a:schemeClr>
              </a:solidFill>
              <a:cs typeface="+mn-ea"/>
              <a:sym typeface="+mn-lt"/>
            </a:endParaRPr>
          </a:p>
        </p:txBody>
      </p:sp>
      <p:sp>
        <p:nvSpPr>
          <p:cNvPr id="161" name="Freeform 6"/>
          <p:cNvSpPr/>
          <p:nvPr/>
        </p:nvSpPr>
        <p:spPr bwMode="auto">
          <a:xfrm>
            <a:off x="2129325" y="2632101"/>
            <a:ext cx="1728107" cy="242664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FF9900">
              <a:alpha val="70000"/>
            </a:srgbClr>
          </a:solidFill>
          <a:ln>
            <a:noFill/>
          </a:ln>
        </p:spPr>
        <p:txBody>
          <a:bodyPr vert="horz" wrap="square" lIns="105874" tIns="52937" rIns="105874" bIns="52937" numCol="1" anchor="t" anchorCtr="0" compatLnSpc="1"/>
          <a:lstStyle/>
          <a:p>
            <a:pPr algn="ctr">
              <a:lnSpc>
                <a:spcPct val="120000"/>
              </a:lnSpc>
            </a:pPr>
            <a:endParaRPr lang="en-US" sz="760">
              <a:solidFill>
                <a:schemeClr val="bg1">
                  <a:lumMod val="65000"/>
                </a:schemeClr>
              </a:solidFill>
              <a:cs typeface="+mn-ea"/>
              <a:sym typeface="+mn-lt"/>
            </a:endParaRPr>
          </a:p>
        </p:txBody>
      </p:sp>
      <p:sp>
        <p:nvSpPr>
          <p:cNvPr id="162" name="Freeform 6"/>
          <p:cNvSpPr/>
          <p:nvPr/>
        </p:nvSpPr>
        <p:spPr bwMode="auto">
          <a:xfrm>
            <a:off x="3794164" y="2632101"/>
            <a:ext cx="1728107" cy="242664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00B0F0">
              <a:alpha val="70000"/>
            </a:srgbClr>
          </a:solidFill>
          <a:ln>
            <a:noFill/>
          </a:ln>
        </p:spPr>
        <p:txBody>
          <a:bodyPr vert="horz" wrap="square" lIns="105874" tIns="52937" rIns="105874" bIns="52937" numCol="1" anchor="t" anchorCtr="0" compatLnSpc="1"/>
          <a:lstStyle/>
          <a:p>
            <a:pPr algn="ctr">
              <a:lnSpc>
                <a:spcPct val="120000"/>
              </a:lnSpc>
            </a:pPr>
            <a:endParaRPr lang="en-US" sz="760">
              <a:solidFill>
                <a:schemeClr val="bg1">
                  <a:lumMod val="65000"/>
                </a:schemeClr>
              </a:solidFill>
              <a:cs typeface="+mn-ea"/>
              <a:sym typeface="+mn-lt"/>
            </a:endParaRPr>
          </a:p>
        </p:txBody>
      </p:sp>
      <p:sp>
        <p:nvSpPr>
          <p:cNvPr id="163" name="Freeform 6"/>
          <p:cNvSpPr/>
          <p:nvPr/>
        </p:nvSpPr>
        <p:spPr bwMode="auto">
          <a:xfrm>
            <a:off x="1594431" y="3542094"/>
            <a:ext cx="1316653" cy="151665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2DAD01">
              <a:alpha val="90000"/>
            </a:srgbClr>
          </a:solidFill>
          <a:ln>
            <a:noFill/>
          </a:ln>
        </p:spPr>
        <p:txBody>
          <a:bodyPr vert="horz" wrap="square" lIns="105874" tIns="52937" rIns="105874" bIns="52937" numCol="1" anchor="t" anchorCtr="0" compatLnSpc="1"/>
          <a:lstStyle/>
          <a:p>
            <a:pPr algn="ctr">
              <a:lnSpc>
                <a:spcPct val="120000"/>
              </a:lnSpc>
            </a:pPr>
            <a:endParaRPr lang="en-US" sz="760">
              <a:solidFill>
                <a:schemeClr val="bg1">
                  <a:lumMod val="65000"/>
                </a:schemeClr>
              </a:solidFill>
              <a:cs typeface="+mn-ea"/>
              <a:sym typeface="+mn-lt"/>
            </a:endParaRPr>
          </a:p>
        </p:txBody>
      </p:sp>
      <p:sp>
        <p:nvSpPr>
          <p:cNvPr id="164" name="Freeform 6"/>
          <p:cNvSpPr/>
          <p:nvPr/>
        </p:nvSpPr>
        <p:spPr bwMode="auto">
          <a:xfrm>
            <a:off x="2911085" y="2328773"/>
            <a:ext cx="1944120" cy="2729979"/>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94789C">
              <a:alpha val="90000"/>
            </a:srgbClr>
          </a:solidFill>
          <a:ln>
            <a:noFill/>
          </a:ln>
        </p:spPr>
        <p:txBody>
          <a:bodyPr vert="horz" wrap="square" lIns="105874" tIns="52937" rIns="105874" bIns="52937" numCol="1" anchor="t" anchorCtr="0" compatLnSpc="1"/>
          <a:lstStyle/>
          <a:p>
            <a:pPr algn="ctr">
              <a:lnSpc>
                <a:spcPct val="120000"/>
              </a:lnSpc>
            </a:pPr>
            <a:endParaRPr lang="en-US" sz="760">
              <a:solidFill>
                <a:schemeClr val="bg1">
                  <a:lumMod val="65000"/>
                </a:schemeClr>
              </a:solidFill>
              <a:cs typeface="+mn-ea"/>
              <a:sym typeface="+mn-lt"/>
            </a:endParaRPr>
          </a:p>
        </p:txBody>
      </p:sp>
      <p:sp>
        <p:nvSpPr>
          <p:cNvPr id="165" name="Freeform 6"/>
          <p:cNvSpPr/>
          <p:nvPr/>
        </p:nvSpPr>
        <p:spPr bwMode="auto">
          <a:xfrm>
            <a:off x="4676443" y="3053550"/>
            <a:ext cx="1728107" cy="2005199"/>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E1568E">
              <a:alpha val="90000"/>
            </a:srgbClr>
          </a:solidFill>
          <a:ln>
            <a:noFill/>
          </a:ln>
        </p:spPr>
        <p:txBody>
          <a:bodyPr vert="horz" wrap="square" lIns="105874" tIns="52937" rIns="105874" bIns="52937" numCol="1" anchor="t" anchorCtr="0" compatLnSpc="1"/>
          <a:lstStyle/>
          <a:p>
            <a:pPr algn="ctr">
              <a:lnSpc>
                <a:spcPct val="120000"/>
              </a:lnSpc>
            </a:pPr>
            <a:endParaRPr lang="en-US" sz="760">
              <a:solidFill>
                <a:schemeClr val="bg1">
                  <a:lumMod val="65000"/>
                </a:schemeClr>
              </a:solidFill>
              <a:cs typeface="+mn-ea"/>
              <a:sym typeface="+mn-lt"/>
            </a:endParaRPr>
          </a:p>
        </p:txBody>
      </p:sp>
      <p:grpSp>
        <p:nvGrpSpPr>
          <p:cNvPr id="166" name="Group 279"/>
          <p:cNvGrpSpPr/>
          <p:nvPr/>
        </p:nvGrpSpPr>
        <p:grpSpPr>
          <a:xfrm>
            <a:off x="4343658" y="1878689"/>
            <a:ext cx="643511" cy="643505"/>
            <a:chOff x="846989" y="1401020"/>
            <a:chExt cx="877416" cy="877416"/>
          </a:xfrm>
          <a:effectLst/>
        </p:grpSpPr>
        <p:sp>
          <p:nvSpPr>
            <p:cNvPr id="167" name="Teardrop 166"/>
            <p:cNvSpPr/>
            <p:nvPr/>
          </p:nvSpPr>
          <p:spPr>
            <a:xfrm rot="8100000">
              <a:off x="846989" y="1401020"/>
              <a:ext cx="877416" cy="877416"/>
            </a:xfrm>
            <a:prstGeom prst="teardrop">
              <a:avLst/>
            </a:prstGeom>
            <a:solidFill>
              <a:srgbClr val="00B0F0">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dirty="0">
                <a:solidFill>
                  <a:schemeClr val="tx1">
                    <a:lumMod val="75000"/>
                    <a:lumOff val="25000"/>
                  </a:schemeClr>
                </a:solidFill>
                <a:cs typeface="+mn-ea"/>
                <a:sym typeface="+mn-lt"/>
              </a:endParaRPr>
            </a:p>
          </p:txBody>
        </p:sp>
        <p:sp>
          <p:nvSpPr>
            <p:cNvPr id="168" name="Oval 167"/>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200" dirty="0">
                  <a:solidFill>
                    <a:schemeClr val="tx1">
                      <a:lumMod val="75000"/>
                      <a:lumOff val="25000"/>
                    </a:schemeClr>
                  </a:solidFill>
                  <a:cs typeface="+mn-ea"/>
                  <a:sym typeface="+mn-lt"/>
                </a:rPr>
                <a:t>70%</a:t>
              </a:r>
              <a:endParaRPr lang="en-US" sz="1200" dirty="0">
                <a:solidFill>
                  <a:schemeClr val="tx1">
                    <a:lumMod val="75000"/>
                    <a:lumOff val="25000"/>
                  </a:schemeClr>
                </a:solidFill>
                <a:cs typeface="+mn-ea"/>
                <a:sym typeface="+mn-lt"/>
              </a:endParaRPr>
            </a:p>
          </p:txBody>
        </p:sp>
      </p:grpSp>
      <p:grpSp>
        <p:nvGrpSpPr>
          <p:cNvPr id="170" name="Group 279"/>
          <p:cNvGrpSpPr/>
          <p:nvPr/>
        </p:nvGrpSpPr>
        <p:grpSpPr>
          <a:xfrm>
            <a:off x="5224010" y="2264687"/>
            <a:ext cx="643511" cy="643505"/>
            <a:chOff x="846989" y="1401020"/>
            <a:chExt cx="877416" cy="877416"/>
          </a:xfrm>
          <a:effectLst/>
        </p:grpSpPr>
        <p:sp>
          <p:nvSpPr>
            <p:cNvPr id="171" name="Teardrop 170"/>
            <p:cNvSpPr/>
            <p:nvPr/>
          </p:nvSpPr>
          <p:spPr>
            <a:xfrm rot="8100000">
              <a:off x="846989" y="1401020"/>
              <a:ext cx="877416" cy="877416"/>
            </a:xfrm>
            <a:prstGeom prst="teardrop">
              <a:avLst/>
            </a:prstGeom>
            <a:solidFill>
              <a:srgbClr val="E1568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dirty="0">
                <a:solidFill>
                  <a:schemeClr val="tx1">
                    <a:lumMod val="75000"/>
                    <a:lumOff val="25000"/>
                  </a:schemeClr>
                </a:solidFill>
                <a:cs typeface="+mn-ea"/>
                <a:sym typeface="+mn-lt"/>
              </a:endParaRPr>
            </a:p>
          </p:txBody>
        </p:sp>
        <p:sp>
          <p:nvSpPr>
            <p:cNvPr id="172" name="Oval 171"/>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200" dirty="0">
                  <a:solidFill>
                    <a:schemeClr val="tx1">
                      <a:lumMod val="75000"/>
                      <a:lumOff val="25000"/>
                    </a:schemeClr>
                  </a:solidFill>
                  <a:cs typeface="+mn-ea"/>
                  <a:sym typeface="+mn-lt"/>
                </a:rPr>
                <a:t>70%</a:t>
              </a:r>
              <a:endParaRPr lang="en-US" sz="1200" dirty="0">
                <a:solidFill>
                  <a:schemeClr val="tx1">
                    <a:lumMod val="75000"/>
                    <a:lumOff val="25000"/>
                  </a:schemeClr>
                </a:solidFill>
                <a:cs typeface="+mn-ea"/>
                <a:sym typeface="+mn-lt"/>
              </a:endParaRPr>
            </a:p>
          </p:txBody>
        </p:sp>
      </p:grpSp>
      <p:sp>
        <p:nvSpPr>
          <p:cNvPr id="173" name="TextBox 172"/>
          <p:cNvSpPr txBox="1"/>
          <p:nvPr/>
        </p:nvSpPr>
        <p:spPr>
          <a:xfrm>
            <a:off x="4472070" y="5180759"/>
            <a:ext cx="820738" cy="295466"/>
          </a:xfrm>
          <a:prstGeom prst="rect">
            <a:avLst/>
          </a:prstGeom>
          <a:noFill/>
        </p:spPr>
        <p:txBody>
          <a:bodyPr wrap="none" lIns="0" tIns="0" rIns="0" bIns="0" rtlCol="0" anchor="t">
            <a:spAutoFit/>
          </a:bodyPr>
          <a:lstStyle/>
          <a:p>
            <a:pPr algn="ctr">
              <a:lnSpc>
                <a:spcPct val="120000"/>
              </a:lnSpc>
            </a:pPr>
            <a:r>
              <a:rPr lang="zh-CN" altLang="en-US" sz="1600" b="1" dirty="0">
                <a:solidFill>
                  <a:schemeClr val="tx1">
                    <a:lumMod val="75000"/>
                    <a:lumOff val="25000"/>
                  </a:schemeClr>
                </a:solidFill>
                <a:cs typeface="+mn-ea"/>
                <a:sym typeface="+mn-lt"/>
              </a:rPr>
              <a:t>文字内容</a:t>
            </a:r>
            <a:endParaRPr lang="en-US" altLang="zh-CN" sz="1600" b="1" dirty="0">
              <a:solidFill>
                <a:schemeClr val="tx1">
                  <a:lumMod val="75000"/>
                  <a:lumOff val="25000"/>
                </a:schemeClr>
              </a:solidFill>
              <a:cs typeface="+mn-ea"/>
              <a:sym typeface="+mn-lt"/>
            </a:endParaRPr>
          </a:p>
        </p:txBody>
      </p:sp>
      <p:sp>
        <p:nvSpPr>
          <p:cNvPr id="174" name="TextBox 173"/>
          <p:cNvSpPr txBox="1"/>
          <p:nvPr/>
        </p:nvSpPr>
        <p:spPr>
          <a:xfrm>
            <a:off x="5392817" y="5180759"/>
            <a:ext cx="820738" cy="295466"/>
          </a:xfrm>
          <a:prstGeom prst="rect">
            <a:avLst/>
          </a:prstGeom>
          <a:noFill/>
        </p:spPr>
        <p:txBody>
          <a:bodyPr wrap="none" lIns="0" tIns="0" rIns="0" bIns="0" rtlCol="0" anchor="t">
            <a:spAutoFit/>
          </a:bodyPr>
          <a:lstStyle/>
          <a:p>
            <a:pPr algn="ctr">
              <a:lnSpc>
                <a:spcPct val="120000"/>
              </a:lnSpc>
            </a:pPr>
            <a:r>
              <a:rPr lang="zh-CN" altLang="en-US" sz="1600" b="1" dirty="0">
                <a:solidFill>
                  <a:schemeClr val="tx1">
                    <a:lumMod val="75000"/>
                    <a:lumOff val="25000"/>
                  </a:schemeClr>
                </a:solidFill>
                <a:cs typeface="+mn-ea"/>
                <a:sym typeface="+mn-lt"/>
              </a:rPr>
              <a:t>文字内容</a:t>
            </a:r>
            <a:endParaRPr lang="en-US" altLang="zh-CN" sz="1600" b="1" dirty="0">
              <a:solidFill>
                <a:schemeClr val="tx1">
                  <a:lumMod val="75000"/>
                  <a:lumOff val="25000"/>
                </a:schemeClr>
              </a:solidFill>
              <a:cs typeface="+mn-ea"/>
              <a:sym typeface="+mn-lt"/>
            </a:endParaRPr>
          </a:p>
        </p:txBody>
      </p:sp>
      <p:sp>
        <p:nvSpPr>
          <p:cNvPr id="157" name="Rectangle 164"/>
          <p:cNvSpPr/>
          <p:nvPr/>
        </p:nvSpPr>
        <p:spPr>
          <a:xfrm>
            <a:off x="9817253" y="4690497"/>
            <a:ext cx="703719" cy="490262"/>
          </a:xfrm>
          <a:prstGeom prst="rect">
            <a:avLst/>
          </a:prstGeom>
        </p:spPr>
        <p:txBody>
          <a:bodyPr wrap="none" lIns="0" tIns="0" rIns="0" bIns="0">
            <a:spAutoFit/>
          </a:bodyPr>
          <a:lstStyle/>
          <a:p>
            <a:pPr>
              <a:lnSpc>
                <a:spcPct val="120000"/>
              </a:lnSpc>
            </a:pPr>
            <a:r>
              <a:rPr lang="en-US" sz="2655" dirty="0">
                <a:solidFill>
                  <a:srgbClr val="7A5B7F">
                    <a:alpha val="70000"/>
                  </a:srgbClr>
                </a:solidFill>
                <a:cs typeface="+mn-ea"/>
                <a:sym typeface="+mn-lt"/>
              </a:rPr>
              <a:t>80%</a:t>
            </a:r>
            <a:endParaRPr lang="en-US" sz="2655" dirty="0">
              <a:solidFill>
                <a:srgbClr val="7A5B7F">
                  <a:alpha val="70000"/>
                </a:srgbClr>
              </a:solidFill>
              <a:cs typeface="+mn-ea"/>
              <a:sym typeface="+mn-lt"/>
            </a:endParaRPr>
          </a:p>
        </p:txBody>
      </p:sp>
      <p:sp>
        <p:nvSpPr>
          <p:cNvPr id="169" name="Rectangle 165"/>
          <p:cNvSpPr/>
          <p:nvPr/>
        </p:nvSpPr>
        <p:spPr>
          <a:xfrm>
            <a:off x="9817253" y="3808217"/>
            <a:ext cx="703719" cy="490262"/>
          </a:xfrm>
          <a:prstGeom prst="rect">
            <a:avLst/>
          </a:prstGeom>
        </p:spPr>
        <p:txBody>
          <a:bodyPr wrap="none" lIns="0" tIns="0" rIns="0" bIns="0">
            <a:spAutoFit/>
          </a:bodyPr>
          <a:lstStyle/>
          <a:p>
            <a:pPr>
              <a:lnSpc>
                <a:spcPct val="120000"/>
              </a:lnSpc>
            </a:pPr>
            <a:r>
              <a:rPr lang="en-US" sz="2655" dirty="0">
                <a:solidFill>
                  <a:srgbClr val="2DAD01"/>
                </a:solidFill>
                <a:cs typeface="+mn-ea"/>
                <a:sym typeface="+mn-lt"/>
              </a:rPr>
              <a:t>50%</a:t>
            </a:r>
            <a:endParaRPr lang="en-US" sz="2655" dirty="0">
              <a:solidFill>
                <a:srgbClr val="2DAD01"/>
              </a:solidFill>
              <a:cs typeface="+mn-ea"/>
              <a:sym typeface="+mn-lt"/>
            </a:endParaRPr>
          </a:p>
        </p:txBody>
      </p:sp>
      <p:grpSp>
        <p:nvGrpSpPr>
          <p:cNvPr id="175" name="Group 87"/>
          <p:cNvGrpSpPr/>
          <p:nvPr/>
        </p:nvGrpSpPr>
        <p:grpSpPr>
          <a:xfrm>
            <a:off x="6648728" y="4594789"/>
            <a:ext cx="2971251" cy="625077"/>
            <a:chOff x="609600" y="2841943"/>
            <a:chExt cx="2660838" cy="559774"/>
          </a:xfrm>
        </p:grpSpPr>
        <p:grpSp>
          <p:nvGrpSpPr>
            <p:cNvPr id="176" name="Group 184"/>
            <p:cNvGrpSpPr/>
            <p:nvPr/>
          </p:nvGrpSpPr>
          <p:grpSpPr>
            <a:xfrm>
              <a:off x="609600" y="2841943"/>
              <a:ext cx="260742" cy="559774"/>
              <a:chOff x="6213475" y="1668463"/>
              <a:chExt cx="227013" cy="487362"/>
            </a:xfrm>
            <a:solidFill>
              <a:schemeClr val="accent1"/>
            </a:solidFill>
          </p:grpSpPr>
          <p:sp>
            <p:nvSpPr>
              <p:cNvPr id="204" name="Oval 98"/>
              <p:cNvSpPr>
                <a:spLocks noChangeArrowheads="1"/>
              </p:cNvSpPr>
              <p:nvPr/>
            </p:nvSpPr>
            <p:spPr bwMode="auto">
              <a:xfrm>
                <a:off x="6291263" y="1668463"/>
                <a:ext cx="73025" cy="73025"/>
              </a:xfrm>
              <a:prstGeom prst="ellipse">
                <a:avLst/>
              </a:prstGeom>
              <a:solidFill>
                <a:srgbClr val="7A5B7F">
                  <a:alpha val="70000"/>
                </a:srgbClr>
              </a:solidFill>
              <a:ln w="9525">
                <a:noFill/>
                <a:round/>
              </a:ln>
            </p:spPr>
            <p:txBody>
              <a:bodyPr vert="horz" wrap="square" lIns="105874" tIns="52937" rIns="105874" bIns="52937" numCol="1" anchor="t" anchorCtr="0" compatLnSpc="1"/>
              <a:lstStyle/>
              <a:p>
                <a:pPr>
                  <a:lnSpc>
                    <a:spcPct val="120000"/>
                  </a:lnSpc>
                </a:pPr>
                <a:endParaRPr lang="en-US" sz="760" dirty="0">
                  <a:solidFill>
                    <a:srgbClr val="7A5B7F"/>
                  </a:solidFill>
                  <a:cs typeface="+mn-ea"/>
                  <a:sym typeface="+mn-lt"/>
                </a:endParaRPr>
              </a:p>
            </p:txBody>
          </p:sp>
          <p:sp>
            <p:nvSpPr>
              <p:cNvPr id="205" name="Freeform 99"/>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rgbClr val="7A5B7F">
                  <a:alpha val="70000"/>
                </a:srgbClr>
              </a:solidFill>
              <a:ln w="9525">
                <a:noFill/>
                <a:round/>
              </a:ln>
            </p:spPr>
            <p:txBody>
              <a:bodyPr vert="horz" wrap="square" lIns="105874" tIns="52937" rIns="105874" bIns="52937" numCol="1" anchor="t" anchorCtr="0" compatLnSpc="1"/>
              <a:lstStyle/>
              <a:p>
                <a:pPr>
                  <a:lnSpc>
                    <a:spcPct val="120000"/>
                  </a:lnSpc>
                </a:pPr>
                <a:endParaRPr lang="en-US" sz="760" dirty="0">
                  <a:solidFill>
                    <a:srgbClr val="7A5B7F"/>
                  </a:solidFill>
                  <a:cs typeface="+mn-ea"/>
                  <a:sym typeface="+mn-lt"/>
                </a:endParaRPr>
              </a:p>
            </p:txBody>
          </p:sp>
        </p:grpSp>
        <p:grpSp>
          <p:nvGrpSpPr>
            <p:cNvPr id="177" name="Group 184"/>
            <p:cNvGrpSpPr/>
            <p:nvPr/>
          </p:nvGrpSpPr>
          <p:grpSpPr>
            <a:xfrm>
              <a:off x="876277" y="2841943"/>
              <a:ext cx="260742" cy="559774"/>
              <a:chOff x="6213475" y="1668463"/>
              <a:chExt cx="227013" cy="487362"/>
            </a:xfrm>
            <a:solidFill>
              <a:schemeClr val="accent1"/>
            </a:solidFill>
          </p:grpSpPr>
          <p:sp>
            <p:nvSpPr>
              <p:cNvPr id="202" name="Oval 98"/>
              <p:cNvSpPr>
                <a:spLocks noChangeArrowheads="1"/>
              </p:cNvSpPr>
              <p:nvPr/>
            </p:nvSpPr>
            <p:spPr bwMode="auto">
              <a:xfrm>
                <a:off x="6291263" y="1668463"/>
                <a:ext cx="73025" cy="73025"/>
              </a:xfrm>
              <a:prstGeom prst="ellipse">
                <a:avLst/>
              </a:prstGeom>
              <a:solidFill>
                <a:srgbClr val="7A5B7F">
                  <a:alpha val="70000"/>
                </a:srgbClr>
              </a:solidFill>
              <a:ln w="9525">
                <a:noFill/>
                <a:round/>
              </a:ln>
            </p:spPr>
            <p:txBody>
              <a:bodyPr vert="horz" wrap="square" lIns="105874" tIns="52937" rIns="105874" bIns="52937" numCol="1" anchor="t" anchorCtr="0" compatLnSpc="1"/>
              <a:lstStyle/>
              <a:p>
                <a:pPr>
                  <a:lnSpc>
                    <a:spcPct val="120000"/>
                  </a:lnSpc>
                </a:pPr>
                <a:endParaRPr lang="en-US" sz="760" dirty="0">
                  <a:solidFill>
                    <a:srgbClr val="7A5B7F"/>
                  </a:solidFill>
                  <a:cs typeface="+mn-ea"/>
                  <a:sym typeface="+mn-lt"/>
                </a:endParaRPr>
              </a:p>
            </p:txBody>
          </p:sp>
          <p:sp>
            <p:nvSpPr>
              <p:cNvPr id="203" name="Freeform 99"/>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rgbClr val="7A5B7F">
                  <a:alpha val="70000"/>
                </a:srgbClr>
              </a:solidFill>
              <a:ln w="9525">
                <a:noFill/>
                <a:round/>
              </a:ln>
            </p:spPr>
            <p:txBody>
              <a:bodyPr vert="horz" wrap="square" lIns="105874" tIns="52937" rIns="105874" bIns="52937" numCol="1" anchor="t" anchorCtr="0" compatLnSpc="1"/>
              <a:lstStyle/>
              <a:p>
                <a:pPr>
                  <a:lnSpc>
                    <a:spcPct val="120000"/>
                  </a:lnSpc>
                </a:pPr>
                <a:endParaRPr lang="en-US" sz="760" dirty="0">
                  <a:solidFill>
                    <a:srgbClr val="7A5B7F"/>
                  </a:solidFill>
                  <a:cs typeface="+mn-ea"/>
                  <a:sym typeface="+mn-lt"/>
                </a:endParaRPr>
              </a:p>
            </p:txBody>
          </p:sp>
        </p:grpSp>
        <p:grpSp>
          <p:nvGrpSpPr>
            <p:cNvPr id="178" name="Group 184"/>
            <p:cNvGrpSpPr/>
            <p:nvPr/>
          </p:nvGrpSpPr>
          <p:grpSpPr>
            <a:xfrm>
              <a:off x="1142954" y="2841943"/>
              <a:ext cx="260742" cy="559774"/>
              <a:chOff x="6213475" y="1668463"/>
              <a:chExt cx="227013" cy="487362"/>
            </a:xfrm>
            <a:solidFill>
              <a:schemeClr val="accent1"/>
            </a:solidFill>
          </p:grpSpPr>
          <p:sp>
            <p:nvSpPr>
              <p:cNvPr id="200" name="Oval 98"/>
              <p:cNvSpPr>
                <a:spLocks noChangeArrowheads="1"/>
              </p:cNvSpPr>
              <p:nvPr/>
            </p:nvSpPr>
            <p:spPr bwMode="auto">
              <a:xfrm>
                <a:off x="6291263" y="1668463"/>
                <a:ext cx="73025" cy="73025"/>
              </a:xfrm>
              <a:prstGeom prst="ellipse">
                <a:avLst/>
              </a:prstGeom>
              <a:solidFill>
                <a:srgbClr val="7A5B7F">
                  <a:alpha val="70000"/>
                </a:srgbClr>
              </a:solidFill>
              <a:ln w="9525">
                <a:noFill/>
                <a:round/>
              </a:ln>
            </p:spPr>
            <p:txBody>
              <a:bodyPr vert="horz" wrap="square" lIns="105874" tIns="52937" rIns="105874" bIns="52937" numCol="1" anchor="t" anchorCtr="0" compatLnSpc="1"/>
              <a:lstStyle/>
              <a:p>
                <a:pPr>
                  <a:lnSpc>
                    <a:spcPct val="120000"/>
                  </a:lnSpc>
                </a:pPr>
                <a:endParaRPr lang="en-US" sz="760" dirty="0">
                  <a:solidFill>
                    <a:srgbClr val="7A5B7F"/>
                  </a:solidFill>
                  <a:cs typeface="+mn-ea"/>
                  <a:sym typeface="+mn-lt"/>
                </a:endParaRPr>
              </a:p>
            </p:txBody>
          </p:sp>
          <p:sp>
            <p:nvSpPr>
              <p:cNvPr id="201" name="Freeform 99"/>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rgbClr val="7A5B7F">
                  <a:alpha val="70000"/>
                </a:srgbClr>
              </a:solidFill>
              <a:ln w="9525">
                <a:noFill/>
                <a:round/>
              </a:ln>
            </p:spPr>
            <p:txBody>
              <a:bodyPr vert="horz" wrap="square" lIns="105874" tIns="52937" rIns="105874" bIns="52937" numCol="1" anchor="t" anchorCtr="0" compatLnSpc="1"/>
              <a:lstStyle/>
              <a:p>
                <a:pPr>
                  <a:lnSpc>
                    <a:spcPct val="120000"/>
                  </a:lnSpc>
                </a:pPr>
                <a:endParaRPr lang="en-US" sz="760" dirty="0">
                  <a:solidFill>
                    <a:srgbClr val="7A5B7F"/>
                  </a:solidFill>
                  <a:cs typeface="+mn-ea"/>
                  <a:sym typeface="+mn-lt"/>
                </a:endParaRPr>
              </a:p>
            </p:txBody>
          </p:sp>
        </p:grpSp>
        <p:grpSp>
          <p:nvGrpSpPr>
            <p:cNvPr id="179" name="Group 184"/>
            <p:cNvGrpSpPr/>
            <p:nvPr/>
          </p:nvGrpSpPr>
          <p:grpSpPr>
            <a:xfrm>
              <a:off x="1409631" y="2841943"/>
              <a:ext cx="260742" cy="559774"/>
              <a:chOff x="6213475" y="1668463"/>
              <a:chExt cx="227013" cy="487362"/>
            </a:xfrm>
            <a:solidFill>
              <a:schemeClr val="accent1"/>
            </a:solidFill>
          </p:grpSpPr>
          <p:sp>
            <p:nvSpPr>
              <p:cNvPr id="198" name="Oval 98"/>
              <p:cNvSpPr>
                <a:spLocks noChangeArrowheads="1"/>
              </p:cNvSpPr>
              <p:nvPr/>
            </p:nvSpPr>
            <p:spPr bwMode="auto">
              <a:xfrm>
                <a:off x="6291263" y="1668463"/>
                <a:ext cx="73025" cy="73025"/>
              </a:xfrm>
              <a:prstGeom prst="ellipse">
                <a:avLst/>
              </a:prstGeom>
              <a:solidFill>
                <a:srgbClr val="7A5B7F">
                  <a:alpha val="70000"/>
                </a:srgbClr>
              </a:solidFill>
              <a:ln w="9525">
                <a:noFill/>
                <a:round/>
              </a:ln>
            </p:spPr>
            <p:txBody>
              <a:bodyPr vert="horz" wrap="square" lIns="105874" tIns="52937" rIns="105874" bIns="52937" numCol="1" anchor="t" anchorCtr="0" compatLnSpc="1"/>
              <a:lstStyle/>
              <a:p>
                <a:pPr>
                  <a:lnSpc>
                    <a:spcPct val="120000"/>
                  </a:lnSpc>
                </a:pPr>
                <a:endParaRPr lang="en-US" sz="760" dirty="0">
                  <a:solidFill>
                    <a:srgbClr val="7A5B7F"/>
                  </a:solidFill>
                  <a:cs typeface="+mn-ea"/>
                  <a:sym typeface="+mn-lt"/>
                </a:endParaRPr>
              </a:p>
            </p:txBody>
          </p:sp>
          <p:sp>
            <p:nvSpPr>
              <p:cNvPr id="199" name="Freeform 99"/>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rgbClr val="7A5B7F">
                  <a:alpha val="70000"/>
                </a:srgbClr>
              </a:solidFill>
              <a:ln w="9525">
                <a:noFill/>
                <a:round/>
              </a:ln>
            </p:spPr>
            <p:txBody>
              <a:bodyPr vert="horz" wrap="square" lIns="105874" tIns="52937" rIns="105874" bIns="52937" numCol="1" anchor="t" anchorCtr="0" compatLnSpc="1"/>
              <a:lstStyle/>
              <a:p>
                <a:pPr>
                  <a:lnSpc>
                    <a:spcPct val="120000"/>
                  </a:lnSpc>
                </a:pPr>
                <a:endParaRPr lang="en-US" sz="760" dirty="0">
                  <a:solidFill>
                    <a:srgbClr val="7A5B7F"/>
                  </a:solidFill>
                  <a:cs typeface="+mn-ea"/>
                  <a:sym typeface="+mn-lt"/>
                </a:endParaRPr>
              </a:p>
            </p:txBody>
          </p:sp>
        </p:grpSp>
        <p:grpSp>
          <p:nvGrpSpPr>
            <p:cNvPr id="180" name="Group 184"/>
            <p:cNvGrpSpPr/>
            <p:nvPr/>
          </p:nvGrpSpPr>
          <p:grpSpPr>
            <a:xfrm>
              <a:off x="1676308" y="2841943"/>
              <a:ext cx="260742" cy="559774"/>
              <a:chOff x="6213475" y="1668463"/>
              <a:chExt cx="227013" cy="487362"/>
            </a:xfrm>
            <a:solidFill>
              <a:schemeClr val="accent1"/>
            </a:solidFill>
          </p:grpSpPr>
          <p:sp>
            <p:nvSpPr>
              <p:cNvPr id="196" name="Oval 98"/>
              <p:cNvSpPr>
                <a:spLocks noChangeArrowheads="1"/>
              </p:cNvSpPr>
              <p:nvPr/>
            </p:nvSpPr>
            <p:spPr bwMode="auto">
              <a:xfrm>
                <a:off x="6291263" y="1668463"/>
                <a:ext cx="73025" cy="73025"/>
              </a:xfrm>
              <a:prstGeom prst="ellipse">
                <a:avLst/>
              </a:prstGeom>
              <a:solidFill>
                <a:srgbClr val="7A5B7F">
                  <a:alpha val="70000"/>
                </a:srgbClr>
              </a:solidFill>
              <a:ln w="9525">
                <a:noFill/>
                <a:round/>
              </a:ln>
            </p:spPr>
            <p:txBody>
              <a:bodyPr vert="horz" wrap="square" lIns="105874" tIns="52937" rIns="105874" bIns="52937" numCol="1" anchor="t" anchorCtr="0" compatLnSpc="1"/>
              <a:lstStyle/>
              <a:p>
                <a:pPr>
                  <a:lnSpc>
                    <a:spcPct val="120000"/>
                  </a:lnSpc>
                </a:pPr>
                <a:endParaRPr lang="en-US" sz="760" dirty="0">
                  <a:solidFill>
                    <a:srgbClr val="7A5B7F"/>
                  </a:solidFill>
                  <a:cs typeface="+mn-ea"/>
                  <a:sym typeface="+mn-lt"/>
                </a:endParaRPr>
              </a:p>
            </p:txBody>
          </p:sp>
          <p:sp>
            <p:nvSpPr>
              <p:cNvPr id="197" name="Freeform 99"/>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rgbClr val="7A5B7F">
                  <a:alpha val="70000"/>
                </a:srgbClr>
              </a:solidFill>
              <a:ln w="9525">
                <a:noFill/>
                <a:round/>
              </a:ln>
            </p:spPr>
            <p:txBody>
              <a:bodyPr vert="horz" wrap="square" lIns="105874" tIns="52937" rIns="105874" bIns="52937" numCol="1" anchor="t" anchorCtr="0" compatLnSpc="1"/>
              <a:lstStyle/>
              <a:p>
                <a:pPr>
                  <a:lnSpc>
                    <a:spcPct val="120000"/>
                  </a:lnSpc>
                </a:pPr>
                <a:endParaRPr lang="en-US" sz="760" dirty="0">
                  <a:solidFill>
                    <a:srgbClr val="7A5B7F"/>
                  </a:solidFill>
                  <a:cs typeface="+mn-ea"/>
                  <a:sym typeface="+mn-lt"/>
                </a:endParaRPr>
              </a:p>
            </p:txBody>
          </p:sp>
        </p:grpSp>
        <p:grpSp>
          <p:nvGrpSpPr>
            <p:cNvPr id="181" name="Group 184"/>
            <p:cNvGrpSpPr/>
            <p:nvPr/>
          </p:nvGrpSpPr>
          <p:grpSpPr>
            <a:xfrm>
              <a:off x="1942985" y="2841943"/>
              <a:ext cx="260742" cy="559774"/>
              <a:chOff x="6213475" y="1668463"/>
              <a:chExt cx="227013" cy="487362"/>
            </a:xfrm>
            <a:solidFill>
              <a:schemeClr val="accent1"/>
            </a:solidFill>
          </p:grpSpPr>
          <p:sp>
            <p:nvSpPr>
              <p:cNvPr id="194" name="Oval 98"/>
              <p:cNvSpPr>
                <a:spLocks noChangeArrowheads="1"/>
              </p:cNvSpPr>
              <p:nvPr/>
            </p:nvSpPr>
            <p:spPr bwMode="auto">
              <a:xfrm>
                <a:off x="6291263" y="1668463"/>
                <a:ext cx="73025" cy="73025"/>
              </a:xfrm>
              <a:prstGeom prst="ellipse">
                <a:avLst/>
              </a:prstGeom>
              <a:solidFill>
                <a:srgbClr val="7A5B7F">
                  <a:alpha val="70000"/>
                </a:srgbClr>
              </a:solidFill>
              <a:ln w="9525">
                <a:noFill/>
                <a:round/>
              </a:ln>
            </p:spPr>
            <p:txBody>
              <a:bodyPr vert="horz" wrap="square" lIns="105874" tIns="52937" rIns="105874" bIns="52937" numCol="1" anchor="t" anchorCtr="0" compatLnSpc="1"/>
              <a:lstStyle/>
              <a:p>
                <a:pPr>
                  <a:lnSpc>
                    <a:spcPct val="120000"/>
                  </a:lnSpc>
                </a:pPr>
                <a:endParaRPr lang="en-US" sz="760" dirty="0">
                  <a:solidFill>
                    <a:srgbClr val="7A5B7F"/>
                  </a:solidFill>
                  <a:cs typeface="+mn-ea"/>
                  <a:sym typeface="+mn-lt"/>
                </a:endParaRPr>
              </a:p>
            </p:txBody>
          </p:sp>
          <p:sp>
            <p:nvSpPr>
              <p:cNvPr id="195" name="Freeform 99"/>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rgbClr val="7A5B7F">
                  <a:alpha val="70000"/>
                </a:srgbClr>
              </a:solidFill>
              <a:ln w="9525">
                <a:noFill/>
                <a:round/>
              </a:ln>
            </p:spPr>
            <p:txBody>
              <a:bodyPr vert="horz" wrap="square" lIns="105874" tIns="52937" rIns="105874" bIns="52937" numCol="1" anchor="t" anchorCtr="0" compatLnSpc="1"/>
              <a:lstStyle/>
              <a:p>
                <a:pPr>
                  <a:lnSpc>
                    <a:spcPct val="120000"/>
                  </a:lnSpc>
                </a:pPr>
                <a:endParaRPr lang="en-US" sz="760" dirty="0">
                  <a:solidFill>
                    <a:srgbClr val="7A5B7F"/>
                  </a:solidFill>
                  <a:cs typeface="+mn-ea"/>
                  <a:sym typeface="+mn-lt"/>
                </a:endParaRPr>
              </a:p>
            </p:txBody>
          </p:sp>
        </p:grpSp>
        <p:grpSp>
          <p:nvGrpSpPr>
            <p:cNvPr id="182" name="Group 184"/>
            <p:cNvGrpSpPr/>
            <p:nvPr/>
          </p:nvGrpSpPr>
          <p:grpSpPr>
            <a:xfrm>
              <a:off x="2209662" y="2841943"/>
              <a:ext cx="260742" cy="559774"/>
              <a:chOff x="6213475" y="1668463"/>
              <a:chExt cx="227013" cy="487362"/>
            </a:xfrm>
            <a:solidFill>
              <a:schemeClr val="accent1"/>
            </a:solidFill>
          </p:grpSpPr>
          <p:sp>
            <p:nvSpPr>
              <p:cNvPr id="192" name="Oval 98"/>
              <p:cNvSpPr>
                <a:spLocks noChangeArrowheads="1"/>
              </p:cNvSpPr>
              <p:nvPr/>
            </p:nvSpPr>
            <p:spPr bwMode="auto">
              <a:xfrm>
                <a:off x="6291263" y="1668463"/>
                <a:ext cx="73025" cy="73025"/>
              </a:xfrm>
              <a:prstGeom prst="ellipse">
                <a:avLst/>
              </a:prstGeom>
              <a:solidFill>
                <a:srgbClr val="7A5B7F">
                  <a:alpha val="70000"/>
                </a:srgbClr>
              </a:solidFill>
              <a:ln w="9525">
                <a:noFill/>
                <a:round/>
              </a:ln>
            </p:spPr>
            <p:txBody>
              <a:bodyPr vert="horz" wrap="square" lIns="105874" tIns="52937" rIns="105874" bIns="52937" numCol="1" anchor="t" anchorCtr="0" compatLnSpc="1"/>
              <a:lstStyle/>
              <a:p>
                <a:pPr>
                  <a:lnSpc>
                    <a:spcPct val="120000"/>
                  </a:lnSpc>
                </a:pPr>
                <a:endParaRPr lang="en-US" sz="760" dirty="0">
                  <a:solidFill>
                    <a:srgbClr val="7A5B7F"/>
                  </a:solidFill>
                  <a:cs typeface="+mn-ea"/>
                  <a:sym typeface="+mn-lt"/>
                </a:endParaRPr>
              </a:p>
            </p:txBody>
          </p:sp>
          <p:sp>
            <p:nvSpPr>
              <p:cNvPr id="193" name="Freeform 99"/>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rgbClr val="7A5B7F">
                  <a:alpha val="70000"/>
                </a:srgbClr>
              </a:solidFill>
              <a:ln w="9525">
                <a:noFill/>
                <a:round/>
              </a:ln>
            </p:spPr>
            <p:txBody>
              <a:bodyPr vert="horz" wrap="square" lIns="105874" tIns="52937" rIns="105874" bIns="52937" numCol="1" anchor="t" anchorCtr="0" compatLnSpc="1"/>
              <a:lstStyle/>
              <a:p>
                <a:pPr>
                  <a:lnSpc>
                    <a:spcPct val="120000"/>
                  </a:lnSpc>
                </a:pPr>
                <a:endParaRPr lang="en-US" sz="760" dirty="0">
                  <a:solidFill>
                    <a:srgbClr val="7A5B7F"/>
                  </a:solidFill>
                  <a:cs typeface="+mn-ea"/>
                  <a:sym typeface="+mn-lt"/>
                </a:endParaRPr>
              </a:p>
            </p:txBody>
          </p:sp>
        </p:grpSp>
        <p:grpSp>
          <p:nvGrpSpPr>
            <p:cNvPr id="183" name="Group 184"/>
            <p:cNvGrpSpPr/>
            <p:nvPr/>
          </p:nvGrpSpPr>
          <p:grpSpPr>
            <a:xfrm>
              <a:off x="2476339" y="2841943"/>
              <a:ext cx="260742" cy="559774"/>
              <a:chOff x="6213475" y="1668463"/>
              <a:chExt cx="227013" cy="487362"/>
            </a:xfrm>
            <a:solidFill>
              <a:schemeClr val="accent1"/>
            </a:solidFill>
          </p:grpSpPr>
          <p:sp>
            <p:nvSpPr>
              <p:cNvPr id="190" name="Oval 98"/>
              <p:cNvSpPr>
                <a:spLocks noChangeArrowheads="1"/>
              </p:cNvSpPr>
              <p:nvPr/>
            </p:nvSpPr>
            <p:spPr bwMode="auto">
              <a:xfrm>
                <a:off x="6291263" y="1668463"/>
                <a:ext cx="73025" cy="73025"/>
              </a:xfrm>
              <a:prstGeom prst="ellipse">
                <a:avLst/>
              </a:prstGeom>
              <a:solidFill>
                <a:srgbClr val="7A5B7F">
                  <a:alpha val="70000"/>
                </a:srgbClr>
              </a:solidFill>
              <a:ln w="9525">
                <a:noFill/>
                <a:round/>
              </a:ln>
            </p:spPr>
            <p:txBody>
              <a:bodyPr vert="horz" wrap="square" lIns="105874" tIns="52937" rIns="105874" bIns="52937" numCol="1" anchor="t" anchorCtr="0" compatLnSpc="1"/>
              <a:lstStyle/>
              <a:p>
                <a:pPr>
                  <a:lnSpc>
                    <a:spcPct val="120000"/>
                  </a:lnSpc>
                </a:pPr>
                <a:endParaRPr lang="en-US" sz="760" dirty="0">
                  <a:solidFill>
                    <a:srgbClr val="7A5B7F"/>
                  </a:solidFill>
                  <a:cs typeface="+mn-ea"/>
                  <a:sym typeface="+mn-lt"/>
                </a:endParaRPr>
              </a:p>
            </p:txBody>
          </p:sp>
          <p:sp>
            <p:nvSpPr>
              <p:cNvPr id="191" name="Freeform 99"/>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rgbClr val="7A5B7F">
                  <a:alpha val="70000"/>
                </a:srgbClr>
              </a:solidFill>
              <a:ln w="9525">
                <a:noFill/>
                <a:round/>
              </a:ln>
            </p:spPr>
            <p:txBody>
              <a:bodyPr vert="horz" wrap="square" lIns="105874" tIns="52937" rIns="105874" bIns="52937" numCol="1" anchor="t" anchorCtr="0" compatLnSpc="1"/>
              <a:lstStyle/>
              <a:p>
                <a:pPr>
                  <a:lnSpc>
                    <a:spcPct val="120000"/>
                  </a:lnSpc>
                </a:pPr>
                <a:endParaRPr lang="en-US" sz="760" dirty="0">
                  <a:solidFill>
                    <a:srgbClr val="7A5B7F"/>
                  </a:solidFill>
                  <a:cs typeface="+mn-ea"/>
                  <a:sym typeface="+mn-lt"/>
                </a:endParaRPr>
              </a:p>
            </p:txBody>
          </p:sp>
        </p:grpSp>
        <p:grpSp>
          <p:nvGrpSpPr>
            <p:cNvPr id="184" name="Group 184"/>
            <p:cNvGrpSpPr/>
            <p:nvPr/>
          </p:nvGrpSpPr>
          <p:grpSpPr>
            <a:xfrm>
              <a:off x="2743016" y="2841943"/>
              <a:ext cx="260742" cy="559774"/>
              <a:chOff x="6213475" y="1668463"/>
              <a:chExt cx="227013" cy="487362"/>
            </a:xfrm>
            <a:solidFill>
              <a:schemeClr val="bg1">
                <a:lumMod val="75000"/>
              </a:schemeClr>
            </a:solidFill>
          </p:grpSpPr>
          <p:sp>
            <p:nvSpPr>
              <p:cNvPr id="188" name="Oval 98"/>
              <p:cNvSpPr>
                <a:spLocks noChangeArrowheads="1"/>
              </p:cNvSpPr>
              <p:nvPr/>
            </p:nvSpPr>
            <p:spPr bwMode="auto">
              <a:xfrm>
                <a:off x="6291263" y="1668463"/>
                <a:ext cx="73025" cy="73025"/>
              </a:xfrm>
              <a:prstGeom prst="ellipse">
                <a:avLst/>
              </a:prstGeom>
              <a:grpFill/>
              <a:ln w="9525">
                <a:noFill/>
                <a:round/>
              </a:ln>
            </p:spPr>
            <p:txBody>
              <a:bodyPr vert="horz" wrap="square" lIns="105874" tIns="52937" rIns="105874" bIns="52937" numCol="1" anchor="t" anchorCtr="0" compatLnSpc="1"/>
              <a:lstStyle/>
              <a:p>
                <a:pPr>
                  <a:lnSpc>
                    <a:spcPct val="120000"/>
                  </a:lnSpc>
                </a:pPr>
                <a:endParaRPr lang="en-US" sz="760" dirty="0">
                  <a:cs typeface="+mn-ea"/>
                  <a:sym typeface="+mn-lt"/>
                </a:endParaRPr>
              </a:p>
            </p:txBody>
          </p:sp>
          <p:sp>
            <p:nvSpPr>
              <p:cNvPr id="189" name="Freeform 99"/>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ln>
            </p:spPr>
            <p:txBody>
              <a:bodyPr vert="horz" wrap="square" lIns="105874" tIns="52937" rIns="105874" bIns="52937" numCol="1" anchor="t" anchorCtr="0" compatLnSpc="1"/>
              <a:lstStyle/>
              <a:p>
                <a:pPr>
                  <a:lnSpc>
                    <a:spcPct val="120000"/>
                  </a:lnSpc>
                </a:pPr>
                <a:endParaRPr lang="en-US" sz="760" dirty="0">
                  <a:cs typeface="+mn-ea"/>
                  <a:sym typeface="+mn-lt"/>
                </a:endParaRPr>
              </a:p>
            </p:txBody>
          </p:sp>
        </p:grpSp>
        <p:grpSp>
          <p:nvGrpSpPr>
            <p:cNvPr id="185" name="Group 184"/>
            <p:cNvGrpSpPr/>
            <p:nvPr/>
          </p:nvGrpSpPr>
          <p:grpSpPr>
            <a:xfrm>
              <a:off x="3009696" y="2841943"/>
              <a:ext cx="260742" cy="559774"/>
              <a:chOff x="6213475" y="1668463"/>
              <a:chExt cx="227013" cy="487362"/>
            </a:xfrm>
            <a:solidFill>
              <a:schemeClr val="bg1">
                <a:lumMod val="75000"/>
              </a:schemeClr>
            </a:solidFill>
          </p:grpSpPr>
          <p:sp>
            <p:nvSpPr>
              <p:cNvPr id="186" name="Oval 98"/>
              <p:cNvSpPr>
                <a:spLocks noChangeArrowheads="1"/>
              </p:cNvSpPr>
              <p:nvPr/>
            </p:nvSpPr>
            <p:spPr bwMode="auto">
              <a:xfrm>
                <a:off x="6291263" y="1668463"/>
                <a:ext cx="73025" cy="73025"/>
              </a:xfrm>
              <a:prstGeom prst="ellipse">
                <a:avLst/>
              </a:prstGeom>
              <a:grpFill/>
              <a:ln w="9525">
                <a:noFill/>
                <a:round/>
              </a:ln>
            </p:spPr>
            <p:txBody>
              <a:bodyPr vert="horz" wrap="square" lIns="105874" tIns="52937" rIns="105874" bIns="52937" numCol="1" anchor="t" anchorCtr="0" compatLnSpc="1"/>
              <a:lstStyle/>
              <a:p>
                <a:pPr>
                  <a:lnSpc>
                    <a:spcPct val="120000"/>
                  </a:lnSpc>
                </a:pPr>
                <a:endParaRPr lang="en-US" sz="760" dirty="0">
                  <a:cs typeface="+mn-ea"/>
                  <a:sym typeface="+mn-lt"/>
                </a:endParaRPr>
              </a:p>
            </p:txBody>
          </p:sp>
          <p:sp>
            <p:nvSpPr>
              <p:cNvPr id="187" name="Freeform 99"/>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ln>
            </p:spPr>
            <p:txBody>
              <a:bodyPr vert="horz" wrap="square" lIns="105874" tIns="52937" rIns="105874" bIns="52937" numCol="1" anchor="t" anchorCtr="0" compatLnSpc="1"/>
              <a:lstStyle/>
              <a:p>
                <a:pPr>
                  <a:lnSpc>
                    <a:spcPct val="120000"/>
                  </a:lnSpc>
                </a:pPr>
                <a:endParaRPr lang="en-US" sz="760" dirty="0">
                  <a:cs typeface="+mn-ea"/>
                  <a:sym typeface="+mn-lt"/>
                </a:endParaRPr>
              </a:p>
            </p:txBody>
          </p:sp>
        </p:grpSp>
      </p:grpSp>
      <p:grpSp>
        <p:nvGrpSpPr>
          <p:cNvPr id="206" name="Group 212"/>
          <p:cNvGrpSpPr/>
          <p:nvPr/>
        </p:nvGrpSpPr>
        <p:grpSpPr>
          <a:xfrm>
            <a:off x="6691401" y="3719989"/>
            <a:ext cx="2873520" cy="661531"/>
            <a:chOff x="5932686" y="2855964"/>
            <a:chExt cx="2449314" cy="563870"/>
          </a:xfrm>
        </p:grpSpPr>
        <p:grpSp>
          <p:nvGrpSpPr>
            <p:cNvPr id="207" name="Group 179"/>
            <p:cNvGrpSpPr/>
            <p:nvPr/>
          </p:nvGrpSpPr>
          <p:grpSpPr>
            <a:xfrm>
              <a:off x="5932686" y="2855964"/>
              <a:ext cx="220321" cy="563870"/>
              <a:chOff x="5054600" y="1652588"/>
              <a:chExt cx="187325" cy="479424"/>
            </a:xfrm>
            <a:solidFill>
              <a:schemeClr val="accent4"/>
            </a:solidFill>
          </p:grpSpPr>
          <p:sp>
            <p:nvSpPr>
              <p:cNvPr id="235" name="Freeform 96"/>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rgbClr val="2DAD01"/>
              </a:solidFill>
              <a:ln w="9525">
                <a:noFill/>
                <a:round/>
              </a:ln>
            </p:spPr>
            <p:txBody>
              <a:bodyPr vert="horz" wrap="square" lIns="105874" tIns="52937" rIns="105874" bIns="52937" numCol="1" anchor="t" anchorCtr="0" compatLnSpc="1"/>
              <a:lstStyle/>
              <a:p>
                <a:pPr>
                  <a:lnSpc>
                    <a:spcPct val="120000"/>
                  </a:lnSpc>
                </a:pPr>
                <a:endParaRPr lang="en-US" sz="760" dirty="0">
                  <a:cs typeface="+mn-ea"/>
                  <a:sym typeface="+mn-lt"/>
                </a:endParaRPr>
              </a:p>
            </p:txBody>
          </p:sp>
          <p:sp>
            <p:nvSpPr>
              <p:cNvPr id="236" name="Oval 97"/>
              <p:cNvSpPr>
                <a:spLocks noChangeArrowheads="1"/>
              </p:cNvSpPr>
              <p:nvPr/>
            </p:nvSpPr>
            <p:spPr bwMode="auto">
              <a:xfrm>
                <a:off x="5110163" y="1652588"/>
                <a:ext cx="74613" cy="76200"/>
              </a:xfrm>
              <a:prstGeom prst="ellipse">
                <a:avLst/>
              </a:prstGeom>
              <a:solidFill>
                <a:srgbClr val="2DAD01"/>
              </a:solidFill>
              <a:ln w="9525">
                <a:noFill/>
                <a:round/>
              </a:ln>
            </p:spPr>
            <p:txBody>
              <a:bodyPr vert="horz" wrap="square" lIns="105874" tIns="52937" rIns="105874" bIns="52937" numCol="1" anchor="t" anchorCtr="0" compatLnSpc="1"/>
              <a:lstStyle/>
              <a:p>
                <a:pPr>
                  <a:lnSpc>
                    <a:spcPct val="120000"/>
                  </a:lnSpc>
                </a:pPr>
                <a:endParaRPr lang="en-US" sz="760" dirty="0">
                  <a:cs typeface="+mn-ea"/>
                  <a:sym typeface="+mn-lt"/>
                </a:endParaRPr>
              </a:p>
            </p:txBody>
          </p:sp>
        </p:grpSp>
        <p:grpSp>
          <p:nvGrpSpPr>
            <p:cNvPr id="208" name="Group 179"/>
            <p:cNvGrpSpPr/>
            <p:nvPr/>
          </p:nvGrpSpPr>
          <p:grpSpPr>
            <a:xfrm>
              <a:off x="6180352" y="2855964"/>
              <a:ext cx="220321" cy="563870"/>
              <a:chOff x="5054600" y="1652588"/>
              <a:chExt cx="187325" cy="479424"/>
            </a:xfrm>
            <a:solidFill>
              <a:schemeClr val="accent4"/>
            </a:solidFill>
          </p:grpSpPr>
          <p:sp>
            <p:nvSpPr>
              <p:cNvPr id="233" name="Freeform 96"/>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rgbClr val="2DAD01"/>
              </a:solidFill>
              <a:ln w="9525">
                <a:noFill/>
                <a:round/>
              </a:ln>
            </p:spPr>
            <p:txBody>
              <a:bodyPr vert="horz" wrap="square" lIns="105874" tIns="52937" rIns="105874" bIns="52937" numCol="1" anchor="t" anchorCtr="0" compatLnSpc="1"/>
              <a:lstStyle/>
              <a:p>
                <a:pPr>
                  <a:lnSpc>
                    <a:spcPct val="120000"/>
                  </a:lnSpc>
                </a:pPr>
                <a:endParaRPr lang="en-US" sz="760" dirty="0">
                  <a:cs typeface="+mn-ea"/>
                  <a:sym typeface="+mn-lt"/>
                </a:endParaRPr>
              </a:p>
            </p:txBody>
          </p:sp>
          <p:sp>
            <p:nvSpPr>
              <p:cNvPr id="234" name="Oval 97"/>
              <p:cNvSpPr>
                <a:spLocks noChangeArrowheads="1"/>
              </p:cNvSpPr>
              <p:nvPr/>
            </p:nvSpPr>
            <p:spPr bwMode="auto">
              <a:xfrm>
                <a:off x="5110163" y="1652588"/>
                <a:ext cx="74613" cy="76200"/>
              </a:xfrm>
              <a:prstGeom prst="ellipse">
                <a:avLst/>
              </a:prstGeom>
              <a:solidFill>
                <a:srgbClr val="2DAD01"/>
              </a:solidFill>
              <a:ln w="9525">
                <a:noFill/>
                <a:round/>
              </a:ln>
            </p:spPr>
            <p:txBody>
              <a:bodyPr vert="horz" wrap="square" lIns="105874" tIns="52937" rIns="105874" bIns="52937" numCol="1" anchor="t" anchorCtr="0" compatLnSpc="1"/>
              <a:lstStyle/>
              <a:p>
                <a:pPr>
                  <a:lnSpc>
                    <a:spcPct val="120000"/>
                  </a:lnSpc>
                </a:pPr>
                <a:endParaRPr lang="en-US" sz="760" dirty="0">
                  <a:cs typeface="+mn-ea"/>
                  <a:sym typeface="+mn-lt"/>
                </a:endParaRPr>
              </a:p>
            </p:txBody>
          </p:sp>
        </p:grpSp>
        <p:grpSp>
          <p:nvGrpSpPr>
            <p:cNvPr id="209" name="Group 179"/>
            <p:cNvGrpSpPr/>
            <p:nvPr/>
          </p:nvGrpSpPr>
          <p:grpSpPr>
            <a:xfrm>
              <a:off x="6428018" y="2855964"/>
              <a:ext cx="220321" cy="563870"/>
              <a:chOff x="5054600" y="1652588"/>
              <a:chExt cx="187325" cy="479424"/>
            </a:xfrm>
            <a:solidFill>
              <a:schemeClr val="accent4"/>
            </a:solidFill>
          </p:grpSpPr>
          <p:sp>
            <p:nvSpPr>
              <p:cNvPr id="231" name="Freeform 96"/>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rgbClr val="2DAD01"/>
              </a:solidFill>
              <a:ln w="9525">
                <a:noFill/>
                <a:round/>
              </a:ln>
            </p:spPr>
            <p:txBody>
              <a:bodyPr vert="horz" wrap="square" lIns="105874" tIns="52937" rIns="105874" bIns="52937" numCol="1" anchor="t" anchorCtr="0" compatLnSpc="1"/>
              <a:lstStyle/>
              <a:p>
                <a:pPr>
                  <a:lnSpc>
                    <a:spcPct val="120000"/>
                  </a:lnSpc>
                </a:pPr>
                <a:endParaRPr lang="en-US" sz="760" dirty="0">
                  <a:cs typeface="+mn-ea"/>
                  <a:sym typeface="+mn-lt"/>
                </a:endParaRPr>
              </a:p>
            </p:txBody>
          </p:sp>
          <p:sp>
            <p:nvSpPr>
              <p:cNvPr id="232" name="Oval 97"/>
              <p:cNvSpPr>
                <a:spLocks noChangeArrowheads="1"/>
              </p:cNvSpPr>
              <p:nvPr/>
            </p:nvSpPr>
            <p:spPr bwMode="auto">
              <a:xfrm>
                <a:off x="5110163" y="1652588"/>
                <a:ext cx="74613" cy="76200"/>
              </a:xfrm>
              <a:prstGeom prst="ellipse">
                <a:avLst/>
              </a:prstGeom>
              <a:solidFill>
                <a:srgbClr val="2DAD01"/>
              </a:solidFill>
              <a:ln w="9525">
                <a:noFill/>
                <a:round/>
              </a:ln>
            </p:spPr>
            <p:txBody>
              <a:bodyPr vert="horz" wrap="square" lIns="105874" tIns="52937" rIns="105874" bIns="52937" numCol="1" anchor="t" anchorCtr="0" compatLnSpc="1"/>
              <a:lstStyle/>
              <a:p>
                <a:pPr>
                  <a:lnSpc>
                    <a:spcPct val="120000"/>
                  </a:lnSpc>
                </a:pPr>
                <a:endParaRPr lang="en-US" sz="760" dirty="0">
                  <a:cs typeface="+mn-ea"/>
                  <a:sym typeface="+mn-lt"/>
                </a:endParaRPr>
              </a:p>
            </p:txBody>
          </p:sp>
        </p:grpSp>
        <p:grpSp>
          <p:nvGrpSpPr>
            <p:cNvPr id="210" name="Group 179"/>
            <p:cNvGrpSpPr/>
            <p:nvPr/>
          </p:nvGrpSpPr>
          <p:grpSpPr>
            <a:xfrm>
              <a:off x="6675684" y="2855964"/>
              <a:ext cx="220321" cy="563870"/>
              <a:chOff x="5054600" y="1652588"/>
              <a:chExt cx="187325" cy="479424"/>
            </a:xfrm>
            <a:solidFill>
              <a:schemeClr val="accent4"/>
            </a:solidFill>
          </p:grpSpPr>
          <p:sp>
            <p:nvSpPr>
              <p:cNvPr id="229" name="Freeform 96"/>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rgbClr val="2DAD01"/>
              </a:solidFill>
              <a:ln w="9525">
                <a:noFill/>
                <a:round/>
              </a:ln>
            </p:spPr>
            <p:txBody>
              <a:bodyPr vert="horz" wrap="square" lIns="105874" tIns="52937" rIns="105874" bIns="52937" numCol="1" anchor="t" anchorCtr="0" compatLnSpc="1"/>
              <a:lstStyle/>
              <a:p>
                <a:pPr>
                  <a:lnSpc>
                    <a:spcPct val="120000"/>
                  </a:lnSpc>
                </a:pPr>
                <a:endParaRPr lang="en-US" sz="760" dirty="0">
                  <a:cs typeface="+mn-ea"/>
                  <a:sym typeface="+mn-lt"/>
                </a:endParaRPr>
              </a:p>
            </p:txBody>
          </p:sp>
          <p:sp>
            <p:nvSpPr>
              <p:cNvPr id="230" name="Oval 97"/>
              <p:cNvSpPr>
                <a:spLocks noChangeArrowheads="1"/>
              </p:cNvSpPr>
              <p:nvPr/>
            </p:nvSpPr>
            <p:spPr bwMode="auto">
              <a:xfrm>
                <a:off x="5110163" y="1652588"/>
                <a:ext cx="74613" cy="76200"/>
              </a:xfrm>
              <a:prstGeom prst="ellipse">
                <a:avLst/>
              </a:prstGeom>
              <a:solidFill>
                <a:srgbClr val="2DAD01"/>
              </a:solidFill>
              <a:ln w="9525">
                <a:noFill/>
                <a:round/>
              </a:ln>
            </p:spPr>
            <p:txBody>
              <a:bodyPr vert="horz" wrap="square" lIns="105874" tIns="52937" rIns="105874" bIns="52937" numCol="1" anchor="t" anchorCtr="0" compatLnSpc="1"/>
              <a:lstStyle/>
              <a:p>
                <a:pPr>
                  <a:lnSpc>
                    <a:spcPct val="120000"/>
                  </a:lnSpc>
                </a:pPr>
                <a:endParaRPr lang="en-US" sz="760" dirty="0">
                  <a:cs typeface="+mn-ea"/>
                  <a:sym typeface="+mn-lt"/>
                </a:endParaRPr>
              </a:p>
            </p:txBody>
          </p:sp>
        </p:grpSp>
        <p:grpSp>
          <p:nvGrpSpPr>
            <p:cNvPr id="211" name="Group 179"/>
            <p:cNvGrpSpPr/>
            <p:nvPr/>
          </p:nvGrpSpPr>
          <p:grpSpPr>
            <a:xfrm>
              <a:off x="6923350" y="2855964"/>
              <a:ext cx="220321" cy="563870"/>
              <a:chOff x="5054600" y="1652588"/>
              <a:chExt cx="187325" cy="479424"/>
            </a:xfrm>
            <a:solidFill>
              <a:schemeClr val="accent4"/>
            </a:solidFill>
          </p:grpSpPr>
          <p:sp>
            <p:nvSpPr>
              <p:cNvPr id="227" name="Freeform 96"/>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rgbClr val="2DAD01"/>
              </a:solidFill>
              <a:ln w="9525">
                <a:noFill/>
                <a:round/>
              </a:ln>
            </p:spPr>
            <p:txBody>
              <a:bodyPr vert="horz" wrap="square" lIns="105874" tIns="52937" rIns="105874" bIns="52937" numCol="1" anchor="t" anchorCtr="0" compatLnSpc="1"/>
              <a:lstStyle/>
              <a:p>
                <a:pPr>
                  <a:lnSpc>
                    <a:spcPct val="120000"/>
                  </a:lnSpc>
                </a:pPr>
                <a:endParaRPr lang="en-US" sz="760" dirty="0">
                  <a:cs typeface="+mn-ea"/>
                  <a:sym typeface="+mn-lt"/>
                </a:endParaRPr>
              </a:p>
            </p:txBody>
          </p:sp>
          <p:sp>
            <p:nvSpPr>
              <p:cNvPr id="228" name="Oval 97"/>
              <p:cNvSpPr>
                <a:spLocks noChangeArrowheads="1"/>
              </p:cNvSpPr>
              <p:nvPr/>
            </p:nvSpPr>
            <p:spPr bwMode="auto">
              <a:xfrm>
                <a:off x="5110163" y="1652588"/>
                <a:ext cx="74613" cy="76200"/>
              </a:xfrm>
              <a:prstGeom prst="ellipse">
                <a:avLst/>
              </a:prstGeom>
              <a:solidFill>
                <a:srgbClr val="2DAD01"/>
              </a:solidFill>
              <a:ln w="9525">
                <a:noFill/>
                <a:round/>
              </a:ln>
            </p:spPr>
            <p:txBody>
              <a:bodyPr vert="horz" wrap="square" lIns="105874" tIns="52937" rIns="105874" bIns="52937" numCol="1" anchor="t" anchorCtr="0" compatLnSpc="1"/>
              <a:lstStyle/>
              <a:p>
                <a:pPr>
                  <a:lnSpc>
                    <a:spcPct val="120000"/>
                  </a:lnSpc>
                </a:pPr>
                <a:endParaRPr lang="en-US" sz="760" dirty="0">
                  <a:cs typeface="+mn-ea"/>
                  <a:sym typeface="+mn-lt"/>
                </a:endParaRPr>
              </a:p>
            </p:txBody>
          </p:sp>
        </p:grpSp>
        <p:grpSp>
          <p:nvGrpSpPr>
            <p:cNvPr id="212" name="Group 179"/>
            <p:cNvGrpSpPr/>
            <p:nvPr/>
          </p:nvGrpSpPr>
          <p:grpSpPr>
            <a:xfrm>
              <a:off x="7171017" y="2855964"/>
              <a:ext cx="220321" cy="563870"/>
              <a:chOff x="5054600" y="1652588"/>
              <a:chExt cx="187325" cy="479424"/>
            </a:xfrm>
            <a:solidFill>
              <a:schemeClr val="bg1">
                <a:lumMod val="75000"/>
              </a:schemeClr>
            </a:solidFill>
          </p:grpSpPr>
          <p:sp>
            <p:nvSpPr>
              <p:cNvPr id="225" name="Freeform 96"/>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vert="horz" wrap="square" lIns="105874" tIns="52937" rIns="105874" bIns="52937" numCol="1" anchor="t" anchorCtr="0" compatLnSpc="1"/>
              <a:lstStyle/>
              <a:p>
                <a:pPr>
                  <a:lnSpc>
                    <a:spcPct val="120000"/>
                  </a:lnSpc>
                </a:pPr>
                <a:endParaRPr lang="en-US" sz="760" dirty="0">
                  <a:cs typeface="+mn-ea"/>
                  <a:sym typeface="+mn-lt"/>
                </a:endParaRPr>
              </a:p>
            </p:txBody>
          </p:sp>
          <p:sp>
            <p:nvSpPr>
              <p:cNvPr id="226" name="Oval 97"/>
              <p:cNvSpPr>
                <a:spLocks noChangeArrowheads="1"/>
              </p:cNvSpPr>
              <p:nvPr/>
            </p:nvSpPr>
            <p:spPr bwMode="auto">
              <a:xfrm>
                <a:off x="5110163" y="1652588"/>
                <a:ext cx="74613" cy="76200"/>
              </a:xfrm>
              <a:prstGeom prst="ellipse">
                <a:avLst/>
              </a:prstGeom>
              <a:grpFill/>
              <a:ln w="9525">
                <a:noFill/>
                <a:round/>
              </a:ln>
            </p:spPr>
            <p:txBody>
              <a:bodyPr vert="horz" wrap="square" lIns="105874" tIns="52937" rIns="105874" bIns="52937" numCol="1" anchor="t" anchorCtr="0" compatLnSpc="1"/>
              <a:lstStyle/>
              <a:p>
                <a:pPr>
                  <a:lnSpc>
                    <a:spcPct val="120000"/>
                  </a:lnSpc>
                </a:pPr>
                <a:endParaRPr lang="en-US" sz="760" dirty="0">
                  <a:cs typeface="+mn-ea"/>
                  <a:sym typeface="+mn-lt"/>
                </a:endParaRPr>
              </a:p>
            </p:txBody>
          </p:sp>
        </p:grpSp>
        <p:grpSp>
          <p:nvGrpSpPr>
            <p:cNvPr id="213" name="Group 179"/>
            <p:cNvGrpSpPr/>
            <p:nvPr/>
          </p:nvGrpSpPr>
          <p:grpSpPr>
            <a:xfrm>
              <a:off x="7418683" y="2855964"/>
              <a:ext cx="220321" cy="563870"/>
              <a:chOff x="5054600" y="1652588"/>
              <a:chExt cx="187325" cy="479424"/>
            </a:xfrm>
            <a:solidFill>
              <a:schemeClr val="bg1">
                <a:lumMod val="75000"/>
              </a:schemeClr>
            </a:solidFill>
          </p:grpSpPr>
          <p:sp>
            <p:nvSpPr>
              <p:cNvPr id="223" name="Freeform 96"/>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vert="horz" wrap="square" lIns="105874" tIns="52937" rIns="105874" bIns="52937" numCol="1" anchor="t" anchorCtr="0" compatLnSpc="1"/>
              <a:lstStyle/>
              <a:p>
                <a:pPr>
                  <a:lnSpc>
                    <a:spcPct val="120000"/>
                  </a:lnSpc>
                </a:pPr>
                <a:endParaRPr lang="en-US" sz="760" dirty="0">
                  <a:cs typeface="+mn-ea"/>
                  <a:sym typeface="+mn-lt"/>
                </a:endParaRPr>
              </a:p>
            </p:txBody>
          </p:sp>
          <p:sp>
            <p:nvSpPr>
              <p:cNvPr id="224" name="Oval 97"/>
              <p:cNvSpPr>
                <a:spLocks noChangeArrowheads="1"/>
              </p:cNvSpPr>
              <p:nvPr/>
            </p:nvSpPr>
            <p:spPr bwMode="auto">
              <a:xfrm>
                <a:off x="5110163" y="1652588"/>
                <a:ext cx="74613" cy="76200"/>
              </a:xfrm>
              <a:prstGeom prst="ellipse">
                <a:avLst/>
              </a:prstGeom>
              <a:grpFill/>
              <a:ln w="9525">
                <a:noFill/>
                <a:round/>
              </a:ln>
            </p:spPr>
            <p:txBody>
              <a:bodyPr vert="horz" wrap="square" lIns="105874" tIns="52937" rIns="105874" bIns="52937" numCol="1" anchor="t" anchorCtr="0" compatLnSpc="1"/>
              <a:lstStyle/>
              <a:p>
                <a:pPr>
                  <a:lnSpc>
                    <a:spcPct val="120000"/>
                  </a:lnSpc>
                </a:pPr>
                <a:endParaRPr lang="en-US" sz="760" dirty="0">
                  <a:cs typeface="+mn-ea"/>
                  <a:sym typeface="+mn-lt"/>
                </a:endParaRPr>
              </a:p>
            </p:txBody>
          </p:sp>
        </p:grpSp>
        <p:grpSp>
          <p:nvGrpSpPr>
            <p:cNvPr id="214" name="Group 179"/>
            <p:cNvGrpSpPr/>
            <p:nvPr/>
          </p:nvGrpSpPr>
          <p:grpSpPr>
            <a:xfrm>
              <a:off x="7666349" y="2855964"/>
              <a:ext cx="220321" cy="563870"/>
              <a:chOff x="5054600" y="1652588"/>
              <a:chExt cx="187325" cy="479424"/>
            </a:xfrm>
            <a:solidFill>
              <a:schemeClr val="bg1">
                <a:lumMod val="75000"/>
              </a:schemeClr>
            </a:solidFill>
          </p:grpSpPr>
          <p:sp>
            <p:nvSpPr>
              <p:cNvPr id="221" name="Freeform 96"/>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vert="horz" wrap="square" lIns="105874" tIns="52937" rIns="105874" bIns="52937" numCol="1" anchor="t" anchorCtr="0" compatLnSpc="1"/>
              <a:lstStyle/>
              <a:p>
                <a:pPr>
                  <a:lnSpc>
                    <a:spcPct val="120000"/>
                  </a:lnSpc>
                </a:pPr>
                <a:endParaRPr lang="en-US" sz="760" dirty="0">
                  <a:cs typeface="+mn-ea"/>
                  <a:sym typeface="+mn-lt"/>
                </a:endParaRPr>
              </a:p>
            </p:txBody>
          </p:sp>
          <p:sp>
            <p:nvSpPr>
              <p:cNvPr id="222" name="Oval 97"/>
              <p:cNvSpPr>
                <a:spLocks noChangeArrowheads="1"/>
              </p:cNvSpPr>
              <p:nvPr/>
            </p:nvSpPr>
            <p:spPr bwMode="auto">
              <a:xfrm>
                <a:off x="5110163" y="1652588"/>
                <a:ext cx="74613" cy="76200"/>
              </a:xfrm>
              <a:prstGeom prst="ellipse">
                <a:avLst/>
              </a:prstGeom>
              <a:grpFill/>
              <a:ln w="9525">
                <a:noFill/>
                <a:round/>
              </a:ln>
            </p:spPr>
            <p:txBody>
              <a:bodyPr vert="horz" wrap="square" lIns="105874" tIns="52937" rIns="105874" bIns="52937" numCol="1" anchor="t" anchorCtr="0" compatLnSpc="1"/>
              <a:lstStyle/>
              <a:p>
                <a:pPr>
                  <a:lnSpc>
                    <a:spcPct val="120000"/>
                  </a:lnSpc>
                </a:pPr>
                <a:endParaRPr lang="en-US" sz="760" dirty="0">
                  <a:cs typeface="+mn-ea"/>
                  <a:sym typeface="+mn-lt"/>
                </a:endParaRPr>
              </a:p>
            </p:txBody>
          </p:sp>
        </p:grpSp>
        <p:grpSp>
          <p:nvGrpSpPr>
            <p:cNvPr id="215" name="Group 179"/>
            <p:cNvGrpSpPr/>
            <p:nvPr/>
          </p:nvGrpSpPr>
          <p:grpSpPr>
            <a:xfrm>
              <a:off x="7914015" y="2855964"/>
              <a:ext cx="220321" cy="563870"/>
              <a:chOff x="5054600" y="1652588"/>
              <a:chExt cx="187325" cy="479424"/>
            </a:xfrm>
            <a:solidFill>
              <a:schemeClr val="bg1">
                <a:lumMod val="75000"/>
              </a:schemeClr>
            </a:solidFill>
          </p:grpSpPr>
          <p:sp>
            <p:nvSpPr>
              <p:cNvPr id="219" name="Freeform 96"/>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vert="horz" wrap="square" lIns="105874" tIns="52937" rIns="105874" bIns="52937" numCol="1" anchor="t" anchorCtr="0" compatLnSpc="1"/>
              <a:lstStyle/>
              <a:p>
                <a:pPr>
                  <a:lnSpc>
                    <a:spcPct val="120000"/>
                  </a:lnSpc>
                </a:pPr>
                <a:endParaRPr lang="en-US" sz="760" dirty="0">
                  <a:cs typeface="+mn-ea"/>
                  <a:sym typeface="+mn-lt"/>
                </a:endParaRPr>
              </a:p>
            </p:txBody>
          </p:sp>
          <p:sp>
            <p:nvSpPr>
              <p:cNvPr id="220" name="Oval 97"/>
              <p:cNvSpPr>
                <a:spLocks noChangeArrowheads="1"/>
              </p:cNvSpPr>
              <p:nvPr/>
            </p:nvSpPr>
            <p:spPr bwMode="auto">
              <a:xfrm>
                <a:off x="5110163" y="1652588"/>
                <a:ext cx="74613" cy="76200"/>
              </a:xfrm>
              <a:prstGeom prst="ellipse">
                <a:avLst/>
              </a:prstGeom>
              <a:grpFill/>
              <a:ln w="9525">
                <a:noFill/>
                <a:round/>
              </a:ln>
            </p:spPr>
            <p:txBody>
              <a:bodyPr vert="horz" wrap="square" lIns="105874" tIns="52937" rIns="105874" bIns="52937" numCol="1" anchor="t" anchorCtr="0" compatLnSpc="1"/>
              <a:lstStyle/>
              <a:p>
                <a:pPr>
                  <a:lnSpc>
                    <a:spcPct val="120000"/>
                  </a:lnSpc>
                </a:pPr>
                <a:endParaRPr lang="en-US" sz="760" dirty="0">
                  <a:cs typeface="+mn-ea"/>
                  <a:sym typeface="+mn-lt"/>
                </a:endParaRPr>
              </a:p>
            </p:txBody>
          </p:sp>
        </p:grpSp>
        <p:grpSp>
          <p:nvGrpSpPr>
            <p:cNvPr id="216" name="Group 179"/>
            <p:cNvGrpSpPr/>
            <p:nvPr/>
          </p:nvGrpSpPr>
          <p:grpSpPr>
            <a:xfrm>
              <a:off x="8161679" y="2855964"/>
              <a:ext cx="220321" cy="563870"/>
              <a:chOff x="5054600" y="1652588"/>
              <a:chExt cx="187325" cy="479424"/>
            </a:xfrm>
            <a:solidFill>
              <a:schemeClr val="bg1">
                <a:lumMod val="75000"/>
              </a:schemeClr>
            </a:solidFill>
          </p:grpSpPr>
          <p:sp>
            <p:nvSpPr>
              <p:cNvPr id="217" name="Freeform 96"/>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vert="horz" wrap="square" lIns="105874" tIns="52937" rIns="105874" bIns="52937" numCol="1" anchor="t" anchorCtr="0" compatLnSpc="1"/>
              <a:lstStyle/>
              <a:p>
                <a:pPr>
                  <a:lnSpc>
                    <a:spcPct val="120000"/>
                  </a:lnSpc>
                </a:pPr>
                <a:endParaRPr lang="en-US" sz="760" dirty="0">
                  <a:cs typeface="+mn-ea"/>
                  <a:sym typeface="+mn-lt"/>
                </a:endParaRPr>
              </a:p>
            </p:txBody>
          </p:sp>
          <p:sp>
            <p:nvSpPr>
              <p:cNvPr id="218" name="Oval 97"/>
              <p:cNvSpPr>
                <a:spLocks noChangeArrowheads="1"/>
              </p:cNvSpPr>
              <p:nvPr/>
            </p:nvSpPr>
            <p:spPr bwMode="auto">
              <a:xfrm>
                <a:off x="5110163" y="1652588"/>
                <a:ext cx="74613" cy="76200"/>
              </a:xfrm>
              <a:prstGeom prst="ellipse">
                <a:avLst/>
              </a:prstGeom>
              <a:grpFill/>
              <a:ln w="9525">
                <a:noFill/>
                <a:round/>
              </a:ln>
            </p:spPr>
            <p:txBody>
              <a:bodyPr vert="horz" wrap="square" lIns="105874" tIns="52937" rIns="105874" bIns="52937" numCol="1" anchor="t" anchorCtr="0" compatLnSpc="1"/>
              <a:lstStyle/>
              <a:p>
                <a:pPr>
                  <a:lnSpc>
                    <a:spcPct val="120000"/>
                  </a:lnSpc>
                </a:pPr>
                <a:endParaRPr lang="en-US" sz="760" dirty="0">
                  <a:cs typeface="+mn-ea"/>
                  <a:sym typeface="+mn-lt"/>
                </a:endParaRPr>
              </a:p>
            </p:txBody>
          </p:sp>
        </p:grpSp>
      </p:grpSp>
      <p:sp>
        <p:nvSpPr>
          <p:cNvPr id="237" name="TextBox 228"/>
          <p:cNvSpPr txBox="1"/>
          <p:nvPr/>
        </p:nvSpPr>
        <p:spPr>
          <a:xfrm>
            <a:off x="7351128" y="2177200"/>
            <a:ext cx="3344605" cy="590931"/>
          </a:xfrm>
          <a:prstGeom prst="rect">
            <a:avLst/>
          </a:prstGeom>
          <a:noFill/>
        </p:spPr>
        <p:txBody>
          <a:bodyPr wrap="square" lIns="0" tIns="0" rIns="0" bIns="0" rtlCol="0">
            <a:spAutoFit/>
          </a:bodyPr>
          <a:lstStyle/>
          <a:p>
            <a:pPr lvl="0" algn="just">
              <a:lnSpc>
                <a:spcPct val="120000"/>
              </a:lnSpc>
              <a:defRPr/>
            </a:pPr>
            <a:r>
              <a:rPr lang="zh-CN" altLang="en-US" sz="1600" dirty="0">
                <a:solidFill>
                  <a:prstClr val="black">
                    <a:lumMod val="65000"/>
                    <a:lumOff val="35000"/>
                  </a:prstClr>
                </a:solidFill>
                <a:cs typeface="+mn-ea"/>
                <a:sym typeface="+mn-lt"/>
              </a:rPr>
              <a:t>请插入文本的内容请插入文本的内容请插入文本内容</a:t>
            </a:r>
            <a:endParaRPr lang="en-US" altLang="zh-CN" sz="1600" dirty="0">
              <a:solidFill>
                <a:prstClr val="black">
                  <a:lumMod val="65000"/>
                  <a:lumOff val="35000"/>
                </a:prstClr>
              </a:solidFill>
              <a:cs typeface="+mn-ea"/>
              <a:sym typeface="+mn-lt"/>
            </a:endParaRPr>
          </a:p>
        </p:txBody>
      </p:sp>
      <p:sp>
        <p:nvSpPr>
          <p:cNvPr id="238" name="TextBox 229"/>
          <p:cNvSpPr txBox="1"/>
          <p:nvPr/>
        </p:nvSpPr>
        <p:spPr>
          <a:xfrm>
            <a:off x="6672065" y="1844825"/>
            <a:ext cx="2343820" cy="369332"/>
          </a:xfrm>
          <a:prstGeom prst="rect">
            <a:avLst/>
          </a:prstGeom>
          <a:noFill/>
        </p:spPr>
        <p:txBody>
          <a:bodyPr wrap="square" lIns="0" tIns="0" rIns="0" bIns="0" rtlCol="0" anchor="t">
            <a:spAutoFit/>
          </a:bodyPr>
          <a:lstStyle/>
          <a:p>
            <a:pPr>
              <a:lnSpc>
                <a:spcPct val="120000"/>
              </a:lnSpc>
            </a:pPr>
            <a:r>
              <a:rPr lang="zh-CN" altLang="en-US" sz="2000" b="1" dirty="0">
                <a:solidFill>
                  <a:schemeClr val="tx1">
                    <a:lumMod val="65000"/>
                    <a:lumOff val="35000"/>
                  </a:schemeClr>
                </a:solidFill>
                <a:cs typeface="+mn-ea"/>
                <a:sym typeface="+mn-lt"/>
              </a:rPr>
              <a:t>请替换文字内容</a:t>
            </a:r>
            <a:endParaRPr lang="en-US" sz="2000" b="1" dirty="0">
              <a:solidFill>
                <a:schemeClr val="tx1">
                  <a:lumMod val="65000"/>
                  <a:lumOff val="35000"/>
                </a:schemeClr>
              </a:solidFill>
              <a:cs typeface="+mn-ea"/>
              <a:sym typeface="+mn-lt"/>
            </a:endParaRPr>
          </a:p>
        </p:txBody>
      </p:sp>
      <p:sp>
        <p:nvSpPr>
          <p:cNvPr id="239" name="Rectangle 230"/>
          <p:cNvSpPr/>
          <p:nvPr/>
        </p:nvSpPr>
        <p:spPr>
          <a:xfrm>
            <a:off x="6651490" y="2168062"/>
            <a:ext cx="703719" cy="490262"/>
          </a:xfrm>
          <a:prstGeom prst="rect">
            <a:avLst/>
          </a:prstGeom>
        </p:spPr>
        <p:txBody>
          <a:bodyPr wrap="none" lIns="0" tIns="0" rIns="0" bIns="0">
            <a:spAutoFit/>
          </a:bodyPr>
          <a:lstStyle/>
          <a:p>
            <a:pPr>
              <a:lnSpc>
                <a:spcPct val="120000"/>
              </a:lnSpc>
            </a:pPr>
            <a:r>
              <a:rPr lang="en-US" sz="2655" dirty="0">
                <a:solidFill>
                  <a:srgbClr val="FF9900"/>
                </a:solidFill>
                <a:cs typeface="+mn-ea"/>
                <a:sym typeface="+mn-lt"/>
              </a:rPr>
              <a:t>80%</a:t>
            </a:r>
            <a:endParaRPr lang="en-US" sz="2655" dirty="0">
              <a:solidFill>
                <a:srgbClr val="FF9900"/>
              </a:solidFill>
              <a:cs typeface="+mn-ea"/>
              <a:sym typeface="+mn-lt"/>
            </a:endParaRPr>
          </a:p>
        </p:txBody>
      </p:sp>
      <p:sp>
        <p:nvSpPr>
          <p:cNvPr id="240" name="TextBox 231"/>
          <p:cNvSpPr txBox="1"/>
          <p:nvPr/>
        </p:nvSpPr>
        <p:spPr>
          <a:xfrm>
            <a:off x="6651489" y="2886899"/>
            <a:ext cx="4044243" cy="590931"/>
          </a:xfrm>
          <a:prstGeom prst="rect">
            <a:avLst/>
          </a:prstGeom>
          <a:noFill/>
        </p:spPr>
        <p:txBody>
          <a:bodyPr wrap="square" lIns="0" tIns="0" rIns="0" bIns="0" rtlCol="0">
            <a:spAutoFit/>
          </a:bodyPr>
          <a:lstStyle/>
          <a:p>
            <a:pPr algn="just">
              <a:lnSpc>
                <a:spcPct val="120000"/>
              </a:lnSpc>
              <a:defRPr/>
            </a:pPr>
            <a:r>
              <a:rPr lang="zh-CN" altLang="en-US" sz="1600" dirty="0">
                <a:solidFill>
                  <a:prstClr val="black">
                    <a:lumMod val="65000"/>
                    <a:lumOff val="35000"/>
                  </a:prstClr>
                </a:solidFill>
                <a:cs typeface="+mn-ea"/>
                <a:sym typeface="+mn-lt"/>
              </a:rPr>
              <a:t>请插入文本的内容请插入文本的内容请插入文本内容请插入文本的内容</a:t>
            </a:r>
            <a:endParaRPr lang="en-US" altLang="zh-CN" sz="1600" dirty="0">
              <a:solidFill>
                <a:prstClr val="black">
                  <a:lumMod val="65000"/>
                  <a:lumOff val="35000"/>
                </a:prstClr>
              </a:solidFill>
              <a:cs typeface="+mn-ea"/>
              <a:sym typeface="+mn-lt"/>
            </a:endParaRPr>
          </a:p>
        </p:txBody>
      </p:sp>
      <p:sp>
        <p:nvSpPr>
          <p:cNvPr id="2" name="灯片编号占位符 1"/>
          <p:cNvSpPr>
            <a:spLocks noGrp="1"/>
          </p:cNvSpPr>
          <p:nvPr>
            <p:ph type="sldNum" sz="quarter" idx="12"/>
          </p:nvPr>
        </p:nvSpPr>
        <p:spPr/>
        <p:txBody>
          <a:bodyPr/>
          <a:lstStyle/>
          <a:p>
            <a:fld id="{F35312EC-3547-4D34-9E02-54FBE31D3775}" type="slidenum">
              <a:rPr lang="zh-CN" altLang="en-US" smtClean="0">
                <a:latin typeface="+mn-lt"/>
                <a:ea typeface="+mn-ea"/>
                <a:cs typeface="+mn-ea"/>
                <a:sym typeface="+mn-lt"/>
              </a:rPr>
            </a:fld>
            <a:endParaRPr lang="zh-CN" altLang="en-US">
              <a:latin typeface="+mn-lt"/>
              <a:ea typeface="+mn-ea"/>
              <a:cs typeface="+mn-ea"/>
              <a:sym typeface="+mn-lt"/>
            </a:endParaRPr>
          </a:p>
        </p:txBody>
      </p:sp>
      <p:pic>
        <p:nvPicPr>
          <p:cNvPr id="104" name="图片 103"/>
          <p:cNvPicPr>
            <a:picLocks noChangeAspect="1"/>
          </p:cNvPicPr>
          <p:nvPr/>
        </p:nvPicPr>
        <p:blipFill>
          <a:blip r:embed="rId1" cstate="screen"/>
          <a:stretch>
            <a:fillRect/>
          </a:stretch>
        </p:blipFill>
        <p:spPr>
          <a:xfrm>
            <a:off x="-528736" y="67495"/>
            <a:ext cx="1474357" cy="994606"/>
          </a:xfrm>
          <a:prstGeom prst="rect">
            <a:avLst/>
          </a:prstGeom>
        </p:spPr>
      </p:pic>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par>
                          <p:cTn id="8" fill="hold">
                            <p:stCondLst>
                              <p:cond delay="500"/>
                            </p:stCondLst>
                            <p:childTnLst>
                              <p:par>
                                <p:cTn id="9" presetID="2" presetClass="entr" presetSubtype="4" accel="50000" decel="50000" fill="hold" grpId="0" nodeType="afterEffect">
                                  <p:stCondLst>
                                    <p:cond delay="0"/>
                                  </p:stCondLst>
                                  <p:childTnLst>
                                    <p:set>
                                      <p:cBhvr>
                                        <p:cTn id="10" dur="1" fill="hold">
                                          <p:stCondLst>
                                            <p:cond delay="0"/>
                                          </p:stCondLst>
                                        </p:cTn>
                                        <p:tgtEl>
                                          <p:spTgt spid="163"/>
                                        </p:tgtEl>
                                        <p:attrNameLst>
                                          <p:attrName>style.visibility</p:attrName>
                                        </p:attrNameLst>
                                      </p:cBhvr>
                                      <p:to>
                                        <p:strVal val="visible"/>
                                      </p:to>
                                    </p:set>
                                    <p:anim calcmode="lin" valueType="num">
                                      <p:cBhvr additive="base">
                                        <p:cTn id="11" dur="500" fill="hold"/>
                                        <p:tgtEl>
                                          <p:spTgt spid="163"/>
                                        </p:tgtEl>
                                        <p:attrNameLst>
                                          <p:attrName>ppt_x</p:attrName>
                                        </p:attrNameLst>
                                      </p:cBhvr>
                                      <p:tavLst>
                                        <p:tav tm="0">
                                          <p:val>
                                            <p:strVal val="#ppt_x"/>
                                          </p:val>
                                        </p:tav>
                                        <p:tav tm="100000">
                                          <p:val>
                                            <p:strVal val="#ppt_x"/>
                                          </p:val>
                                        </p:tav>
                                      </p:tavLst>
                                    </p:anim>
                                    <p:anim calcmode="lin" valueType="num">
                                      <p:cBhvr additive="base">
                                        <p:cTn id="12" dur="500" fill="hold"/>
                                        <p:tgtEl>
                                          <p:spTgt spid="16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1" accel="50000" decel="5000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5"/>
                                        </p:tgtEl>
                                        <p:attrNameLst>
                                          <p:attrName>style.visibility</p:attrName>
                                        </p:attrNameLst>
                                      </p:cBhvr>
                                      <p:to>
                                        <p:strVal val="visible"/>
                                      </p:to>
                                    </p:set>
                                    <p:animEffect transition="in" filter="wipe(down)">
                                      <p:cBhvr>
                                        <p:cTn id="22" dur="500"/>
                                        <p:tgtEl>
                                          <p:spTgt spid="65"/>
                                        </p:tgtEl>
                                      </p:cBhvr>
                                    </p:animEffect>
                                  </p:childTnLst>
                                </p:cTn>
                              </p:par>
                            </p:childTnLst>
                          </p:cTn>
                        </p:par>
                        <p:par>
                          <p:cTn id="23" fill="hold">
                            <p:stCondLst>
                              <p:cond delay="500"/>
                            </p:stCondLst>
                            <p:childTnLst>
                              <p:par>
                                <p:cTn id="24" presetID="2" presetClass="entr" presetSubtype="4" accel="50000" decel="50000" fill="hold" grpId="0" nodeType="afterEffect">
                                  <p:stCondLst>
                                    <p:cond delay="0"/>
                                  </p:stCondLst>
                                  <p:childTnLst>
                                    <p:set>
                                      <p:cBhvr>
                                        <p:cTn id="25" dur="1" fill="hold">
                                          <p:stCondLst>
                                            <p:cond delay="0"/>
                                          </p:stCondLst>
                                        </p:cTn>
                                        <p:tgtEl>
                                          <p:spTgt spid="161"/>
                                        </p:tgtEl>
                                        <p:attrNameLst>
                                          <p:attrName>style.visibility</p:attrName>
                                        </p:attrNameLst>
                                      </p:cBhvr>
                                      <p:to>
                                        <p:strVal val="visible"/>
                                      </p:to>
                                    </p:set>
                                    <p:anim calcmode="lin" valueType="num">
                                      <p:cBhvr additive="base">
                                        <p:cTn id="26" dur="500" fill="hold"/>
                                        <p:tgtEl>
                                          <p:spTgt spid="161"/>
                                        </p:tgtEl>
                                        <p:attrNameLst>
                                          <p:attrName>ppt_x</p:attrName>
                                        </p:attrNameLst>
                                      </p:cBhvr>
                                      <p:tavLst>
                                        <p:tav tm="0">
                                          <p:val>
                                            <p:strVal val="#ppt_x"/>
                                          </p:val>
                                        </p:tav>
                                        <p:tav tm="100000">
                                          <p:val>
                                            <p:strVal val="#ppt_x"/>
                                          </p:val>
                                        </p:tav>
                                      </p:tavLst>
                                    </p:anim>
                                    <p:anim calcmode="lin" valueType="num">
                                      <p:cBhvr additive="base">
                                        <p:cTn id="27" dur="500" fill="hold"/>
                                        <p:tgtEl>
                                          <p:spTgt spid="161"/>
                                        </p:tgtEl>
                                        <p:attrNameLst>
                                          <p:attrName>ppt_y</p:attrName>
                                        </p:attrNameLst>
                                      </p:cBhvr>
                                      <p:tavLst>
                                        <p:tav tm="0">
                                          <p:val>
                                            <p:strVal val="1+#ppt_h/2"/>
                                          </p:val>
                                        </p:tav>
                                        <p:tav tm="100000">
                                          <p:val>
                                            <p:strVal val="#ppt_y"/>
                                          </p:val>
                                        </p:tav>
                                      </p:tavLst>
                                    </p:anim>
                                  </p:childTnLst>
                                </p:cTn>
                              </p:par>
                            </p:childTnLst>
                          </p:cTn>
                        </p:par>
                        <p:par>
                          <p:cTn id="28" fill="hold">
                            <p:stCondLst>
                              <p:cond delay="1000"/>
                            </p:stCondLst>
                            <p:childTnLst>
                              <p:par>
                                <p:cTn id="29" presetID="2" presetClass="entr" presetSubtype="1" accel="50000" decel="5000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73"/>
                                        </p:tgtEl>
                                        <p:attrNameLst>
                                          <p:attrName>style.visibility</p:attrName>
                                        </p:attrNameLst>
                                      </p:cBhvr>
                                      <p:to>
                                        <p:strVal val="visible"/>
                                      </p:to>
                                    </p:set>
                                    <p:animEffect transition="in" filter="wipe(down)">
                                      <p:cBhvr>
                                        <p:cTn id="37" dur="500"/>
                                        <p:tgtEl>
                                          <p:spTgt spid="73"/>
                                        </p:tgtEl>
                                      </p:cBhvr>
                                    </p:animEffect>
                                  </p:childTnLst>
                                </p:cTn>
                              </p:par>
                            </p:childTnLst>
                          </p:cTn>
                        </p:par>
                        <p:par>
                          <p:cTn id="38" fill="hold">
                            <p:stCondLst>
                              <p:cond delay="500"/>
                            </p:stCondLst>
                            <p:childTnLst>
                              <p:par>
                                <p:cTn id="39" presetID="2" presetClass="entr" presetSubtype="4" accel="50000" decel="50000" fill="hold" grpId="0" nodeType="afterEffect">
                                  <p:stCondLst>
                                    <p:cond delay="0"/>
                                  </p:stCondLst>
                                  <p:childTnLst>
                                    <p:set>
                                      <p:cBhvr>
                                        <p:cTn id="40" dur="1" fill="hold">
                                          <p:stCondLst>
                                            <p:cond delay="0"/>
                                          </p:stCondLst>
                                        </p:cTn>
                                        <p:tgtEl>
                                          <p:spTgt spid="164"/>
                                        </p:tgtEl>
                                        <p:attrNameLst>
                                          <p:attrName>style.visibility</p:attrName>
                                        </p:attrNameLst>
                                      </p:cBhvr>
                                      <p:to>
                                        <p:strVal val="visible"/>
                                      </p:to>
                                    </p:set>
                                    <p:anim calcmode="lin" valueType="num">
                                      <p:cBhvr additive="base">
                                        <p:cTn id="41" dur="500" fill="hold"/>
                                        <p:tgtEl>
                                          <p:spTgt spid="164"/>
                                        </p:tgtEl>
                                        <p:attrNameLst>
                                          <p:attrName>ppt_x</p:attrName>
                                        </p:attrNameLst>
                                      </p:cBhvr>
                                      <p:tavLst>
                                        <p:tav tm="0">
                                          <p:val>
                                            <p:strVal val="#ppt_x"/>
                                          </p:val>
                                        </p:tav>
                                        <p:tav tm="100000">
                                          <p:val>
                                            <p:strVal val="#ppt_x"/>
                                          </p:val>
                                        </p:tav>
                                      </p:tavLst>
                                    </p:anim>
                                    <p:anim calcmode="lin" valueType="num">
                                      <p:cBhvr additive="base">
                                        <p:cTn id="42" dur="500" fill="hold"/>
                                        <p:tgtEl>
                                          <p:spTgt spid="164"/>
                                        </p:tgtEl>
                                        <p:attrNameLst>
                                          <p:attrName>ppt_y</p:attrName>
                                        </p:attrNameLst>
                                      </p:cBhvr>
                                      <p:tavLst>
                                        <p:tav tm="0">
                                          <p:val>
                                            <p:strVal val="1+#ppt_h/2"/>
                                          </p:val>
                                        </p:tav>
                                        <p:tav tm="100000">
                                          <p:val>
                                            <p:strVal val="#ppt_y"/>
                                          </p:val>
                                        </p:tav>
                                      </p:tavLst>
                                    </p:anim>
                                  </p:childTnLst>
                                </p:cTn>
                              </p:par>
                            </p:childTnLst>
                          </p:cTn>
                        </p:par>
                        <p:par>
                          <p:cTn id="43" fill="hold">
                            <p:stCondLst>
                              <p:cond delay="1000"/>
                            </p:stCondLst>
                            <p:childTnLst>
                              <p:par>
                                <p:cTn id="44" presetID="2" presetClass="entr" presetSubtype="1" accel="50000" decel="50000"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77"/>
                                        </p:tgtEl>
                                        <p:attrNameLst>
                                          <p:attrName>style.visibility</p:attrName>
                                        </p:attrNameLst>
                                      </p:cBhvr>
                                      <p:to>
                                        <p:strVal val="visible"/>
                                      </p:to>
                                    </p:set>
                                    <p:animEffect transition="in" filter="wipe(down)">
                                      <p:cBhvr>
                                        <p:cTn id="52" dur="500"/>
                                        <p:tgtEl>
                                          <p:spTgt spid="77"/>
                                        </p:tgtEl>
                                      </p:cBhvr>
                                    </p:animEffect>
                                  </p:childTnLst>
                                </p:cTn>
                              </p:par>
                            </p:childTnLst>
                          </p:cTn>
                        </p:par>
                        <p:par>
                          <p:cTn id="53" fill="hold">
                            <p:stCondLst>
                              <p:cond delay="500"/>
                            </p:stCondLst>
                            <p:childTnLst>
                              <p:par>
                                <p:cTn id="54" presetID="2" presetClass="entr" presetSubtype="4" accel="50000" decel="50000" fill="hold" grpId="0" nodeType="afterEffect">
                                  <p:stCondLst>
                                    <p:cond delay="0"/>
                                  </p:stCondLst>
                                  <p:childTnLst>
                                    <p:set>
                                      <p:cBhvr>
                                        <p:cTn id="55" dur="1" fill="hold">
                                          <p:stCondLst>
                                            <p:cond delay="0"/>
                                          </p:stCondLst>
                                        </p:cTn>
                                        <p:tgtEl>
                                          <p:spTgt spid="162"/>
                                        </p:tgtEl>
                                        <p:attrNameLst>
                                          <p:attrName>style.visibility</p:attrName>
                                        </p:attrNameLst>
                                      </p:cBhvr>
                                      <p:to>
                                        <p:strVal val="visible"/>
                                      </p:to>
                                    </p:set>
                                    <p:anim calcmode="lin" valueType="num">
                                      <p:cBhvr additive="base">
                                        <p:cTn id="56" dur="500" fill="hold"/>
                                        <p:tgtEl>
                                          <p:spTgt spid="162"/>
                                        </p:tgtEl>
                                        <p:attrNameLst>
                                          <p:attrName>ppt_x</p:attrName>
                                        </p:attrNameLst>
                                      </p:cBhvr>
                                      <p:tavLst>
                                        <p:tav tm="0">
                                          <p:val>
                                            <p:strVal val="#ppt_x"/>
                                          </p:val>
                                        </p:tav>
                                        <p:tav tm="100000">
                                          <p:val>
                                            <p:strVal val="#ppt_x"/>
                                          </p:val>
                                        </p:tav>
                                      </p:tavLst>
                                    </p:anim>
                                    <p:anim calcmode="lin" valueType="num">
                                      <p:cBhvr additive="base">
                                        <p:cTn id="57" dur="500" fill="hold"/>
                                        <p:tgtEl>
                                          <p:spTgt spid="162"/>
                                        </p:tgtEl>
                                        <p:attrNameLst>
                                          <p:attrName>ppt_y</p:attrName>
                                        </p:attrNameLst>
                                      </p:cBhvr>
                                      <p:tavLst>
                                        <p:tav tm="0">
                                          <p:val>
                                            <p:strVal val="1+#ppt_h/2"/>
                                          </p:val>
                                        </p:tav>
                                        <p:tav tm="100000">
                                          <p:val>
                                            <p:strVal val="#ppt_y"/>
                                          </p:val>
                                        </p:tav>
                                      </p:tavLst>
                                    </p:anim>
                                  </p:childTnLst>
                                </p:cTn>
                              </p:par>
                            </p:childTnLst>
                          </p:cTn>
                        </p:par>
                        <p:par>
                          <p:cTn id="58" fill="hold">
                            <p:stCondLst>
                              <p:cond delay="1000"/>
                            </p:stCondLst>
                            <p:childTnLst>
                              <p:par>
                                <p:cTn id="59" presetID="2" presetClass="entr" presetSubtype="1" accel="50000" decel="50000" fill="hold" nodeType="afterEffect">
                                  <p:stCondLst>
                                    <p:cond delay="0"/>
                                  </p:stCondLst>
                                  <p:childTnLst>
                                    <p:set>
                                      <p:cBhvr>
                                        <p:cTn id="60" dur="1" fill="hold">
                                          <p:stCondLst>
                                            <p:cond delay="0"/>
                                          </p:stCondLst>
                                        </p:cTn>
                                        <p:tgtEl>
                                          <p:spTgt spid="166"/>
                                        </p:tgtEl>
                                        <p:attrNameLst>
                                          <p:attrName>style.visibility</p:attrName>
                                        </p:attrNameLst>
                                      </p:cBhvr>
                                      <p:to>
                                        <p:strVal val="visible"/>
                                      </p:to>
                                    </p:set>
                                    <p:anim calcmode="lin" valueType="num">
                                      <p:cBhvr additive="base">
                                        <p:cTn id="61" dur="500" fill="hold"/>
                                        <p:tgtEl>
                                          <p:spTgt spid="166"/>
                                        </p:tgtEl>
                                        <p:attrNameLst>
                                          <p:attrName>ppt_x</p:attrName>
                                        </p:attrNameLst>
                                      </p:cBhvr>
                                      <p:tavLst>
                                        <p:tav tm="0">
                                          <p:val>
                                            <p:strVal val="#ppt_x"/>
                                          </p:val>
                                        </p:tav>
                                        <p:tav tm="100000">
                                          <p:val>
                                            <p:strVal val="#ppt_x"/>
                                          </p:val>
                                        </p:tav>
                                      </p:tavLst>
                                    </p:anim>
                                    <p:anim calcmode="lin" valueType="num">
                                      <p:cBhvr additive="base">
                                        <p:cTn id="62" dur="500" fill="hold"/>
                                        <p:tgtEl>
                                          <p:spTgt spid="166"/>
                                        </p:tgtEl>
                                        <p:attrNameLst>
                                          <p:attrName>ppt_y</p:attrName>
                                        </p:attrNameLst>
                                      </p:cBhvr>
                                      <p:tavLst>
                                        <p:tav tm="0">
                                          <p:val>
                                            <p:strVal val="0-#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173"/>
                                        </p:tgtEl>
                                        <p:attrNameLst>
                                          <p:attrName>style.visibility</p:attrName>
                                        </p:attrNameLst>
                                      </p:cBhvr>
                                      <p:to>
                                        <p:strVal val="visible"/>
                                      </p:to>
                                    </p:set>
                                    <p:animEffect transition="in" filter="wipe(down)">
                                      <p:cBhvr>
                                        <p:cTn id="67" dur="500"/>
                                        <p:tgtEl>
                                          <p:spTgt spid="173"/>
                                        </p:tgtEl>
                                      </p:cBhvr>
                                    </p:animEffect>
                                  </p:childTnLst>
                                </p:cTn>
                              </p:par>
                            </p:childTnLst>
                          </p:cTn>
                        </p:par>
                        <p:par>
                          <p:cTn id="68" fill="hold">
                            <p:stCondLst>
                              <p:cond delay="500"/>
                            </p:stCondLst>
                            <p:childTnLst>
                              <p:par>
                                <p:cTn id="69" presetID="2" presetClass="entr" presetSubtype="4" accel="50000" decel="50000" fill="hold" grpId="0" nodeType="afterEffect">
                                  <p:stCondLst>
                                    <p:cond delay="0"/>
                                  </p:stCondLst>
                                  <p:childTnLst>
                                    <p:set>
                                      <p:cBhvr>
                                        <p:cTn id="70" dur="1" fill="hold">
                                          <p:stCondLst>
                                            <p:cond delay="0"/>
                                          </p:stCondLst>
                                        </p:cTn>
                                        <p:tgtEl>
                                          <p:spTgt spid="165"/>
                                        </p:tgtEl>
                                        <p:attrNameLst>
                                          <p:attrName>style.visibility</p:attrName>
                                        </p:attrNameLst>
                                      </p:cBhvr>
                                      <p:to>
                                        <p:strVal val="visible"/>
                                      </p:to>
                                    </p:set>
                                    <p:anim calcmode="lin" valueType="num">
                                      <p:cBhvr additive="base">
                                        <p:cTn id="71" dur="500" fill="hold"/>
                                        <p:tgtEl>
                                          <p:spTgt spid="165"/>
                                        </p:tgtEl>
                                        <p:attrNameLst>
                                          <p:attrName>ppt_x</p:attrName>
                                        </p:attrNameLst>
                                      </p:cBhvr>
                                      <p:tavLst>
                                        <p:tav tm="0">
                                          <p:val>
                                            <p:strVal val="#ppt_x"/>
                                          </p:val>
                                        </p:tav>
                                        <p:tav tm="100000">
                                          <p:val>
                                            <p:strVal val="#ppt_x"/>
                                          </p:val>
                                        </p:tav>
                                      </p:tavLst>
                                    </p:anim>
                                    <p:anim calcmode="lin" valueType="num">
                                      <p:cBhvr additive="base">
                                        <p:cTn id="72" dur="500" fill="hold"/>
                                        <p:tgtEl>
                                          <p:spTgt spid="165"/>
                                        </p:tgtEl>
                                        <p:attrNameLst>
                                          <p:attrName>ppt_y</p:attrName>
                                        </p:attrNameLst>
                                      </p:cBhvr>
                                      <p:tavLst>
                                        <p:tav tm="0">
                                          <p:val>
                                            <p:strVal val="1+#ppt_h/2"/>
                                          </p:val>
                                        </p:tav>
                                        <p:tav tm="100000">
                                          <p:val>
                                            <p:strVal val="#ppt_y"/>
                                          </p:val>
                                        </p:tav>
                                      </p:tavLst>
                                    </p:anim>
                                  </p:childTnLst>
                                </p:cTn>
                              </p:par>
                            </p:childTnLst>
                          </p:cTn>
                        </p:par>
                        <p:par>
                          <p:cTn id="73" fill="hold">
                            <p:stCondLst>
                              <p:cond delay="1000"/>
                            </p:stCondLst>
                            <p:childTnLst>
                              <p:par>
                                <p:cTn id="74" presetID="2" presetClass="entr" presetSubtype="1" accel="50000" decel="50000" fill="hold" nodeType="afterEffect">
                                  <p:stCondLst>
                                    <p:cond delay="0"/>
                                  </p:stCondLst>
                                  <p:childTnLst>
                                    <p:set>
                                      <p:cBhvr>
                                        <p:cTn id="75" dur="1" fill="hold">
                                          <p:stCondLst>
                                            <p:cond delay="0"/>
                                          </p:stCondLst>
                                        </p:cTn>
                                        <p:tgtEl>
                                          <p:spTgt spid="170"/>
                                        </p:tgtEl>
                                        <p:attrNameLst>
                                          <p:attrName>style.visibility</p:attrName>
                                        </p:attrNameLst>
                                      </p:cBhvr>
                                      <p:to>
                                        <p:strVal val="visible"/>
                                      </p:to>
                                    </p:set>
                                    <p:anim calcmode="lin" valueType="num">
                                      <p:cBhvr additive="base">
                                        <p:cTn id="76" dur="500" fill="hold"/>
                                        <p:tgtEl>
                                          <p:spTgt spid="170"/>
                                        </p:tgtEl>
                                        <p:attrNameLst>
                                          <p:attrName>ppt_x</p:attrName>
                                        </p:attrNameLst>
                                      </p:cBhvr>
                                      <p:tavLst>
                                        <p:tav tm="0">
                                          <p:val>
                                            <p:strVal val="#ppt_x"/>
                                          </p:val>
                                        </p:tav>
                                        <p:tav tm="100000">
                                          <p:val>
                                            <p:strVal val="#ppt_x"/>
                                          </p:val>
                                        </p:tav>
                                      </p:tavLst>
                                    </p:anim>
                                    <p:anim calcmode="lin" valueType="num">
                                      <p:cBhvr additive="base">
                                        <p:cTn id="77" dur="500" fill="hold"/>
                                        <p:tgtEl>
                                          <p:spTgt spid="170"/>
                                        </p:tgtEl>
                                        <p:attrNameLst>
                                          <p:attrName>ppt_y</p:attrName>
                                        </p:attrNameLst>
                                      </p:cBhvr>
                                      <p:tavLst>
                                        <p:tav tm="0">
                                          <p:val>
                                            <p:strVal val="0-#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174"/>
                                        </p:tgtEl>
                                        <p:attrNameLst>
                                          <p:attrName>style.visibility</p:attrName>
                                        </p:attrNameLst>
                                      </p:cBhvr>
                                      <p:to>
                                        <p:strVal val="visible"/>
                                      </p:to>
                                    </p:set>
                                    <p:animEffect transition="in" filter="wipe(down)">
                                      <p:cBhvr>
                                        <p:cTn id="82" dur="500"/>
                                        <p:tgtEl>
                                          <p:spTgt spid="174"/>
                                        </p:tgtEl>
                                      </p:cBhvr>
                                    </p:animEffect>
                                  </p:childTnLst>
                                </p:cTn>
                              </p:par>
                            </p:childTnLst>
                          </p:cTn>
                        </p:par>
                        <p:par>
                          <p:cTn id="83" fill="hold">
                            <p:stCondLst>
                              <p:cond delay="500"/>
                            </p:stCondLst>
                            <p:childTnLst>
                              <p:par>
                                <p:cTn id="84" presetID="22" presetClass="entr" presetSubtype="8" fill="hold" grpId="0" nodeType="afterEffect">
                                  <p:stCondLst>
                                    <p:cond delay="0"/>
                                  </p:stCondLst>
                                  <p:childTnLst>
                                    <p:set>
                                      <p:cBhvr>
                                        <p:cTn id="85" dur="1" fill="hold">
                                          <p:stCondLst>
                                            <p:cond delay="0"/>
                                          </p:stCondLst>
                                        </p:cTn>
                                        <p:tgtEl>
                                          <p:spTgt spid="238"/>
                                        </p:tgtEl>
                                        <p:attrNameLst>
                                          <p:attrName>style.visibility</p:attrName>
                                        </p:attrNameLst>
                                      </p:cBhvr>
                                      <p:to>
                                        <p:strVal val="visible"/>
                                      </p:to>
                                    </p:set>
                                    <p:animEffect transition="in" filter="wipe(left)">
                                      <p:cBhvr>
                                        <p:cTn id="86" dur="500"/>
                                        <p:tgtEl>
                                          <p:spTgt spid="238"/>
                                        </p:tgtEl>
                                      </p:cBhvr>
                                    </p:animEffect>
                                  </p:childTnLst>
                                </p:cTn>
                              </p:par>
                            </p:childTnLst>
                          </p:cTn>
                        </p:par>
                        <p:par>
                          <p:cTn id="87" fill="hold">
                            <p:stCondLst>
                              <p:cond delay="1000"/>
                            </p:stCondLst>
                            <p:childTnLst>
                              <p:par>
                                <p:cTn id="88" presetID="22" presetClass="entr" presetSubtype="4" fill="hold" grpId="0" nodeType="afterEffect">
                                  <p:stCondLst>
                                    <p:cond delay="0"/>
                                  </p:stCondLst>
                                  <p:childTnLst>
                                    <p:set>
                                      <p:cBhvr>
                                        <p:cTn id="89" dur="1" fill="hold">
                                          <p:stCondLst>
                                            <p:cond delay="0"/>
                                          </p:stCondLst>
                                        </p:cTn>
                                        <p:tgtEl>
                                          <p:spTgt spid="239"/>
                                        </p:tgtEl>
                                        <p:attrNameLst>
                                          <p:attrName>style.visibility</p:attrName>
                                        </p:attrNameLst>
                                      </p:cBhvr>
                                      <p:to>
                                        <p:strVal val="visible"/>
                                      </p:to>
                                    </p:set>
                                    <p:animEffect transition="in" filter="wipe(down)">
                                      <p:cBhvr>
                                        <p:cTn id="90" dur="500"/>
                                        <p:tgtEl>
                                          <p:spTgt spid="239"/>
                                        </p:tgtEl>
                                      </p:cBhvr>
                                    </p:animEffect>
                                  </p:childTnLst>
                                </p:cTn>
                              </p:par>
                            </p:childTnLst>
                          </p:cTn>
                        </p:par>
                        <p:par>
                          <p:cTn id="91" fill="hold">
                            <p:stCondLst>
                              <p:cond delay="1500"/>
                            </p:stCondLst>
                            <p:childTnLst>
                              <p:par>
                                <p:cTn id="92" presetID="22" presetClass="entr" presetSubtype="8" fill="hold" grpId="0" nodeType="afterEffect">
                                  <p:stCondLst>
                                    <p:cond delay="0"/>
                                  </p:stCondLst>
                                  <p:childTnLst>
                                    <p:set>
                                      <p:cBhvr>
                                        <p:cTn id="93" dur="1" fill="hold">
                                          <p:stCondLst>
                                            <p:cond delay="0"/>
                                          </p:stCondLst>
                                        </p:cTn>
                                        <p:tgtEl>
                                          <p:spTgt spid="237"/>
                                        </p:tgtEl>
                                        <p:attrNameLst>
                                          <p:attrName>style.visibility</p:attrName>
                                        </p:attrNameLst>
                                      </p:cBhvr>
                                      <p:to>
                                        <p:strVal val="visible"/>
                                      </p:to>
                                    </p:set>
                                    <p:animEffect transition="in" filter="wipe(left)">
                                      <p:cBhvr>
                                        <p:cTn id="94" dur="500"/>
                                        <p:tgtEl>
                                          <p:spTgt spid="237"/>
                                        </p:tgtEl>
                                      </p:cBhvr>
                                    </p:animEffect>
                                  </p:childTnLst>
                                </p:cTn>
                              </p:par>
                            </p:childTnLst>
                          </p:cTn>
                        </p:par>
                        <p:par>
                          <p:cTn id="95" fill="hold">
                            <p:stCondLst>
                              <p:cond delay="2000"/>
                            </p:stCondLst>
                            <p:childTnLst>
                              <p:par>
                                <p:cTn id="96" presetID="22" presetClass="entr" presetSubtype="8" fill="hold" grpId="0" nodeType="afterEffect">
                                  <p:stCondLst>
                                    <p:cond delay="0"/>
                                  </p:stCondLst>
                                  <p:childTnLst>
                                    <p:set>
                                      <p:cBhvr>
                                        <p:cTn id="97" dur="1" fill="hold">
                                          <p:stCondLst>
                                            <p:cond delay="0"/>
                                          </p:stCondLst>
                                        </p:cTn>
                                        <p:tgtEl>
                                          <p:spTgt spid="240"/>
                                        </p:tgtEl>
                                        <p:attrNameLst>
                                          <p:attrName>style.visibility</p:attrName>
                                        </p:attrNameLst>
                                      </p:cBhvr>
                                      <p:to>
                                        <p:strVal val="visible"/>
                                      </p:to>
                                    </p:set>
                                    <p:animEffect transition="in" filter="wipe(left)">
                                      <p:cBhvr>
                                        <p:cTn id="98" dur="500"/>
                                        <p:tgtEl>
                                          <p:spTgt spid="240"/>
                                        </p:tgtEl>
                                      </p:cBhvr>
                                    </p:animEffect>
                                  </p:childTnLst>
                                </p:cTn>
                              </p:par>
                            </p:childTnLst>
                          </p:cTn>
                        </p:par>
                        <p:par>
                          <p:cTn id="99" fill="hold">
                            <p:stCondLst>
                              <p:cond delay="2500"/>
                            </p:stCondLst>
                            <p:childTnLst>
                              <p:par>
                                <p:cTn id="100" presetID="22" presetClass="entr" presetSubtype="4" fill="hold" nodeType="afterEffect">
                                  <p:stCondLst>
                                    <p:cond delay="0"/>
                                  </p:stCondLst>
                                  <p:childTnLst>
                                    <p:set>
                                      <p:cBhvr>
                                        <p:cTn id="101" dur="1" fill="hold">
                                          <p:stCondLst>
                                            <p:cond delay="0"/>
                                          </p:stCondLst>
                                        </p:cTn>
                                        <p:tgtEl>
                                          <p:spTgt spid="206"/>
                                        </p:tgtEl>
                                        <p:attrNameLst>
                                          <p:attrName>style.visibility</p:attrName>
                                        </p:attrNameLst>
                                      </p:cBhvr>
                                      <p:to>
                                        <p:strVal val="visible"/>
                                      </p:to>
                                    </p:set>
                                    <p:animEffect transition="in" filter="wipe(down)">
                                      <p:cBhvr>
                                        <p:cTn id="102" dur="500"/>
                                        <p:tgtEl>
                                          <p:spTgt spid="206"/>
                                        </p:tgtEl>
                                      </p:cBhvr>
                                    </p:animEffect>
                                  </p:childTnLst>
                                </p:cTn>
                              </p:par>
                            </p:childTnLst>
                          </p:cTn>
                        </p:par>
                        <p:par>
                          <p:cTn id="103" fill="hold">
                            <p:stCondLst>
                              <p:cond delay="3000"/>
                            </p:stCondLst>
                            <p:childTnLst>
                              <p:par>
                                <p:cTn id="104" presetID="22" presetClass="entr" presetSubtype="4" fill="hold" grpId="0" nodeType="afterEffect">
                                  <p:stCondLst>
                                    <p:cond delay="0"/>
                                  </p:stCondLst>
                                  <p:childTnLst>
                                    <p:set>
                                      <p:cBhvr>
                                        <p:cTn id="105" dur="1" fill="hold">
                                          <p:stCondLst>
                                            <p:cond delay="0"/>
                                          </p:stCondLst>
                                        </p:cTn>
                                        <p:tgtEl>
                                          <p:spTgt spid="169"/>
                                        </p:tgtEl>
                                        <p:attrNameLst>
                                          <p:attrName>style.visibility</p:attrName>
                                        </p:attrNameLst>
                                      </p:cBhvr>
                                      <p:to>
                                        <p:strVal val="visible"/>
                                      </p:to>
                                    </p:set>
                                    <p:animEffect transition="in" filter="wipe(down)">
                                      <p:cBhvr>
                                        <p:cTn id="106" dur="500"/>
                                        <p:tgtEl>
                                          <p:spTgt spid="169"/>
                                        </p:tgtEl>
                                      </p:cBhvr>
                                    </p:animEffect>
                                  </p:childTnLst>
                                </p:cTn>
                              </p:par>
                            </p:childTnLst>
                          </p:cTn>
                        </p:par>
                        <p:par>
                          <p:cTn id="107" fill="hold">
                            <p:stCondLst>
                              <p:cond delay="3500"/>
                            </p:stCondLst>
                            <p:childTnLst>
                              <p:par>
                                <p:cTn id="108" presetID="22" presetClass="entr" presetSubtype="4" fill="hold" nodeType="afterEffect">
                                  <p:stCondLst>
                                    <p:cond delay="0"/>
                                  </p:stCondLst>
                                  <p:childTnLst>
                                    <p:set>
                                      <p:cBhvr>
                                        <p:cTn id="109" dur="1" fill="hold">
                                          <p:stCondLst>
                                            <p:cond delay="0"/>
                                          </p:stCondLst>
                                        </p:cTn>
                                        <p:tgtEl>
                                          <p:spTgt spid="175"/>
                                        </p:tgtEl>
                                        <p:attrNameLst>
                                          <p:attrName>style.visibility</p:attrName>
                                        </p:attrNameLst>
                                      </p:cBhvr>
                                      <p:to>
                                        <p:strVal val="visible"/>
                                      </p:to>
                                    </p:set>
                                    <p:animEffect transition="in" filter="wipe(down)">
                                      <p:cBhvr>
                                        <p:cTn id="110" dur="500"/>
                                        <p:tgtEl>
                                          <p:spTgt spid="175"/>
                                        </p:tgtEl>
                                      </p:cBhvr>
                                    </p:animEffect>
                                  </p:childTnLst>
                                </p:cTn>
                              </p:par>
                            </p:childTnLst>
                          </p:cTn>
                        </p:par>
                        <p:par>
                          <p:cTn id="111" fill="hold">
                            <p:stCondLst>
                              <p:cond delay="4000"/>
                            </p:stCondLst>
                            <p:childTnLst>
                              <p:par>
                                <p:cTn id="112" presetID="22" presetClass="entr" presetSubtype="4" fill="hold" grpId="0" nodeType="afterEffect">
                                  <p:stCondLst>
                                    <p:cond delay="0"/>
                                  </p:stCondLst>
                                  <p:childTnLst>
                                    <p:set>
                                      <p:cBhvr>
                                        <p:cTn id="113" dur="1" fill="hold">
                                          <p:stCondLst>
                                            <p:cond delay="0"/>
                                          </p:stCondLst>
                                        </p:cTn>
                                        <p:tgtEl>
                                          <p:spTgt spid="157"/>
                                        </p:tgtEl>
                                        <p:attrNameLst>
                                          <p:attrName>style.visibility</p:attrName>
                                        </p:attrNameLst>
                                      </p:cBhvr>
                                      <p:to>
                                        <p:strVal val="visible"/>
                                      </p:to>
                                    </p:set>
                                    <p:animEffect transition="in" filter="wipe(down)">
                                      <p:cBhvr>
                                        <p:cTn id="114" dur="5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73" grpId="0"/>
      <p:bldP spid="77" grpId="0"/>
      <p:bldP spid="161" grpId="0" animBg="1"/>
      <p:bldP spid="162" grpId="0" animBg="1"/>
      <p:bldP spid="163" grpId="0" animBg="1"/>
      <p:bldP spid="164" grpId="0" animBg="1"/>
      <p:bldP spid="165" grpId="0" animBg="1"/>
      <p:bldP spid="173" grpId="0"/>
      <p:bldP spid="174" grpId="0"/>
      <p:bldP spid="157" grpId="0"/>
      <p:bldP spid="169" grpId="0"/>
      <p:bldP spid="237" grpId="0"/>
      <p:bldP spid="238" grpId="0"/>
      <p:bldP spid="239" grpId="0"/>
      <p:bldP spid="24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bwMode="auto">
          <a:xfrm>
            <a:off x="2049009" y="1731544"/>
            <a:ext cx="1728107" cy="242664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E1568E"/>
          </a:solidFill>
          <a:ln>
            <a:noFill/>
          </a:ln>
        </p:spPr>
        <p:txBody>
          <a:bodyPr vert="horz" wrap="square" lIns="105874" tIns="52937" rIns="105874" bIns="52937" numCol="1" anchor="t" anchorCtr="0" compatLnSpc="1"/>
          <a:lstStyle/>
          <a:p>
            <a:pPr>
              <a:lnSpc>
                <a:spcPct val="120000"/>
              </a:lnSpc>
            </a:pPr>
            <a:endParaRPr lang="en-US" sz="760">
              <a:cs typeface="+mn-ea"/>
              <a:sym typeface="+mn-lt"/>
            </a:endParaRPr>
          </a:p>
        </p:txBody>
      </p:sp>
      <p:sp>
        <p:nvSpPr>
          <p:cNvPr id="11" name="Freeform 6"/>
          <p:cNvSpPr/>
          <p:nvPr/>
        </p:nvSpPr>
        <p:spPr bwMode="auto">
          <a:xfrm>
            <a:off x="3713848" y="1731544"/>
            <a:ext cx="1728107" cy="242664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2DAD01">
              <a:alpha val="70000"/>
            </a:srgbClr>
          </a:solidFill>
          <a:ln>
            <a:noFill/>
          </a:ln>
        </p:spPr>
        <p:txBody>
          <a:bodyPr vert="horz" wrap="square" lIns="105874" tIns="52937" rIns="105874" bIns="52937" numCol="1" anchor="t" anchorCtr="0" compatLnSpc="1"/>
          <a:lstStyle/>
          <a:p>
            <a:pPr>
              <a:lnSpc>
                <a:spcPct val="120000"/>
              </a:lnSpc>
            </a:pPr>
            <a:endParaRPr lang="en-US" sz="760">
              <a:cs typeface="+mn-ea"/>
              <a:sym typeface="+mn-lt"/>
            </a:endParaRPr>
          </a:p>
        </p:txBody>
      </p:sp>
      <p:sp>
        <p:nvSpPr>
          <p:cNvPr id="17" name="Freeform 6"/>
          <p:cNvSpPr/>
          <p:nvPr/>
        </p:nvSpPr>
        <p:spPr bwMode="auto">
          <a:xfrm>
            <a:off x="1514116" y="2641536"/>
            <a:ext cx="1316653" cy="151665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7A5B7F">
              <a:alpha val="90000"/>
            </a:srgbClr>
          </a:solidFill>
          <a:ln>
            <a:noFill/>
          </a:ln>
        </p:spPr>
        <p:txBody>
          <a:bodyPr vert="horz" wrap="square" lIns="105874" tIns="52937" rIns="105874" bIns="52937" numCol="1" anchor="t" anchorCtr="0" compatLnSpc="1"/>
          <a:lstStyle/>
          <a:p>
            <a:pPr>
              <a:lnSpc>
                <a:spcPct val="120000"/>
              </a:lnSpc>
            </a:pPr>
            <a:endParaRPr lang="en-US" sz="760">
              <a:cs typeface="+mn-ea"/>
              <a:sym typeface="+mn-lt"/>
            </a:endParaRPr>
          </a:p>
        </p:txBody>
      </p:sp>
      <p:sp>
        <p:nvSpPr>
          <p:cNvPr id="22" name="Freeform 6"/>
          <p:cNvSpPr/>
          <p:nvPr/>
        </p:nvSpPr>
        <p:spPr bwMode="auto">
          <a:xfrm>
            <a:off x="2830769" y="1428216"/>
            <a:ext cx="1944120" cy="2729979"/>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00B0F0">
              <a:alpha val="90000"/>
            </a:srgbClr>
          </a:solidFill>
          <a:ln>
            <a:noFill/>
          </a:ln>
        </p:spPr>
        <p:txBody>
          <a:bodyPr vert="horz" wrap="square" lIns="105874" tIns="52937" rIns="105874" bIns="52937" numCol="1" anchor="t" anchorCtr="0" compatLnSpc="1"/>
          <a:lstStyle/>
          <a:p>
            <a:pPr>
              <a:lnSpc>
                <a:spcPct val="120000"/>
              </a:lnSpc>
            </a:pPr>
            <a:endParaRPr lang="en-US" sz="760">
              <a:cs typeface="+mn-ea"/>
              <a:sym typeface="+mn-lt"/>
            </a:endParaRPr>
          </a:p>
        </p:txBody>
      </p:sp>
      <p:sp>
        <p:nvSpPr>
          <p:cNvPr id="27" name="Freeform 6"/>
          <p:cNvSpPr/>
          <p:nvPr/>
        </p:nvSpPr>
        <p:spPr bwMode="auto">
          <a:xfrm>
            <a:off x="4596128" y="2152995"/>
            <a:ext cx="1728107" cy="2005199"/>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FF9900"/>
          </a:solidFill>
          <a:ln>
            <a:noFill/>
          </a:ln>
        </p:spPr>
        <p:txBody>
          <a:bodyPr vert="horz" wrap="square" lIns="105874" tIns="52937" rIns="105874" bIns="52937" numCol="1" anchor="t" anchorCtr="0" compatLnSpc="1"/>
          <a:lstStyle/>
          <a:p>
            <a:pPr>
              <a:lnSpc>
                <a:spcPct val="120000"/>
              </a:lnSpc>
            </a:pPr>
            <a:endParaRPr lang="en-US" sz="760">
              <a:cs typeface="+mn-ea"/>
              <a:sym typeface="+mn-lt"/>
            </a:endParaRPr>
          </a:p>
        </p:txBody>
      </p:sp>
      <p:sp>
        <p:nvSpPr>
          <p:cNvPr id="28" name="Freeform 6"/>
          <p:cNvSpPr/>
          <p:nvPr/>
        </p:nvSpPr>
        <p:spPr bwMode="auto">
          <a:xfrm>
            <a:off x="5413195" y="1731544"/>
            <a:ext cx="1728107" cy="242664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00B0F0">
              <a:alpha val="90000"/>
            </a:srgbClr>
          </a:solidFill>
          <a:ln>
            <a:noFill/>
          </a:ln>
        </p:spPr>
        <p:txBody>
          <a:bodyPr vert="horz" wrap="square" lIns="105874" tIns="52937" rIns="105874" bIns="52937" numCol="1" anchor="t" anchorCtr="0" compatLnSpc="1"/>
          <a:lstStyle/>
          <a:p>
            <a:pPr>
              <a:lnSpc>
                <a:spcPct val="120000"/>
              </a:lnSpc>
            </a:pPr>
            <a:endParaRPr lang="en-US" sz="760">
              <a:cs typeface="+mn-ea"/>
              <a:sym typeface="+mn-lt"/>
            </a:endParaRPr>
          </a:p>
        </p:txBody>
      </p:sp>
      <p:sp>
        <p:nvSpPr>
          <p:cNvPr id="29" name="Freeform 6"/>
          <p:cNvSpPr/>
          <p:nvPr/>
        </p:nvSpPr>
        <p:spPr bwMode="auto">
          <a:xfrm>
            <a:off x="6482534" y="2641536"/>
            <a:ext cx="1316653" cy="151665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E1568E"/>
          </a:solidFill>
          <a:ln>
            <a:noFill/>
          </a:ln>
        </p:spPr>
        <p:txBody>
          <a:bodyPr vert="horz" wrap="square" lIns="105874" tIns="52937" rIns="105874" bIns="52937" numCol="1" anchor="t" anchorCtr="0" compatLnSpc="1"/>
          <a:lstStyle/>
          <a:p>
            <a:pPr>
              <a:lnSpc>
                <a:spcPct val="120000"/>
              </a:lnSpc>
            </a:pPr>
            <a:endParaRPr lang="en-US" sz="760">
              <a:cs typeface="+mn-ea"/>
              <a:sym typeface="+mn-lt"/>
            </a:endParaRPr>
          </a:p>
        </p:txBody>
      </p:sp>
      <p:sp>
        <p:nvSpPr>
          <p:cNvPr id="31" name="Freeform 6"/>
          <p:cNvSpPr/>
          <p:nvPr/>
        </p:nvSpPr>
        <p:spPr bwMode="auto">
          <a:xfrm>
            <a:off x="7157660" y="1731544"/>
            <a:ext cx="1728107" cy="242664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FF9900"/>
          </a:solidFill>
          <a:ln>
            <a:noFill/>
          </a:ln>
        </p:spPr>
        <p:txBody>
          <a:bodyPr vert="horz" wrap="square" lIns="105874" tIns="52937" rIns="105874" bIns="52937" numCol="1" anchor="t" anchorCtr="0" compatLnSpc="1"/>
          <a:lstStyle/>
          <a:p>
            <a:pPr>
              <a:lnSpc>
                <a:spcPct val="120000"/>
              </a:lnSpc>
            </a:pPr>
            <a:endParaRPr lang="en-US" sz="760">
              <a:cs typeface="+mn-ea"/>
              <a:sym typeface="+mn-lt"/>
            </a:endParaRPr>
          </a:p>
        </p:txBody>
      </p:sp>
      <p:sp>
        <p:nvSpPr>
          <p:cNvPr id="32" name="Freeform 6"/>
          <p:cNvSpPr/>
          <p:nvPr/>
        </p:nvSpPr>
        <p:spPr bwMode="auto">
          <a:xfrm>
            <a:off x="8938420" y="1731544"/>
            <a:ext cx="1728107" cy="242664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2DAD01">
              <a:alpha val="70000"/>
            </a:srgbClr>
          </a:solidFill>
          <a:ln>
            <a:noFill/>
          </a:ln>
        </p:spPr>
        <p:txBody>
          <a:bodyPr vert="horz" wrap="square" lIns="105874" tIns="52937" rIns="105874" bIns="52937" numCol="1" anchor="t" anchorCtr="0" compatLnSpc="1"/>
          <a:lstStyle/>
          <a:p>
            <a:pPr>
              <a:lnSpc>
                <a:spcPct val="120000"/>
              </a:lnSpc>
            </a:pPr>
            <a:endParaRPr lang="en-US" sz="760">
              <a:cs typeface="+mn-ea"/>
              <a:sym typeface="+mn-lt"/>
            </a:endParaRPr>
          </a:p>
        </p:txBody>
      </p:sp>
      <p:sp>
        <p:nvSpPr>
          <p:cNvPr id="34" name="Freeform 6"/>
          <p:cNvSpPr/>
          <p:nvPr/>
        </p:nvSpPr>
        <p:spPr bwMode="auto">
          <a:xfrm>
            <a:off x="7973943" y="1428216"/>
            <a:ext cx="1944120" cy="2729979"/>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7A5B7F">
              <a:alpha val="90000"/>
            </a:srgbClr>
          </a:solidFill>
          <a:ln>
            <a:noFill/>
          </a:ln>
        </p:spPr>
        <p:txBody>
          <a:bodyPr vert="horz" wrap="square" lIns="105874" tIns="52937" rIns="105874" bIns="52937" numCol="1" anchor="t" anchorCtr="0" compatLnSpc="1"/>
          <a:lstStyle/>
          <a:p>
            <a:pPr>
              <a:lnSpc>
                <a:spcPct val="120000"/>
              </a:lnSpc>
            </a:pPr>
            <a:endParaRPr lang="en-US" sz="760">
              <a:cs typeface="+mn-ea"/>
              <a:sym typeface="+mn-lt"/>
            </a:endParaRPr>
          </a:p>
        </p:txBody>
      </p:sp>
      <p:grpSp>
        <p:nvGrpSpPr>
          <p:cNvPr id="5" name="Group 136"/>
          <p:cNvGrpSpPr/>
          <p:nvPr/>
        </p:nvGrpSpPr>
        <p:grpSpPr>
          <a:xfrm>
            <a:off x="1520920" y="4314939"/>
            <a:ext cx="1231106" cy="927038"/>
            <a:chOff x="706389" y="3281022"/>
            <a:chExt cx="1063273" cy="800658"/>
          </a:xfrm>
        </p:grpSpPr>
        <p:sp>
          <p:nvSpPr>
            <p:cNvPr id="57" name="Oval 56"/>
            <p:cNvSpPr>
              <a:spLocks noChangeAspect="1"/>
            </p:cNvSpPr>
            <p:nvPr/>
          </p:nvSpPr>
          <p:spPr>
            <a:xfrm>
              <a:off x="1088218" y="3281022"/>
              <a:ext cx="200183" cy="194452"/>
            </a:xfrm>
            <a:prstGeom prst="ellipse">
              <a:avLst/>
            </a:prstGeom>
            <a:solidFill>
              <a:srgbClr val="7A5B7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dirty="0">
                <a:solidFill>
                  <a:schemeClr val="tx1">
                    <a:lumMod val="75000"/>
                    <a:lumOff val="25000"/>
                  </a:schemeClr>
                </a:solidFill>
                <a:cs typeface="+mn-ea"/>
                <a:sym typeface="+mn-lt"/>
              </a:endParaRPr>
            </a:p>
          </p:txBody>
        </p:sp>
        <p:grpSp>
          <p:nvGrpSpPr>
            <p:cNvPr id="9" name="Group 120"/>
            <p:cNvGrpSpPr/>
            <p:nvPr/>
          </p:nvGrpSpPr>
          <p:grpSpPr>
            <a:xfrm>
              <a:off x="706389" y="3475474"/>
              <a:ext cx="1063273" cy="606206"/>
              <a:chOff x="763996" y="3705902"/>
              <a:chExt cx="1063273" cy="606206"/>
            </a:xfrm>
          </p:grpSpPr>
          <p:sp>
            <p:nvSpPr>
              <p:cNvPr id="59" name="TextBox 58"/>
              <p:cNvSpPr txBox="1"/>
              <p:nvPr/>
            </p:nvSpPr>
            <p:spPr>
              <a:xfrm>
                <a:off x="763996" y="4056922"/>
                <a:ext cx="1063273" cy="255186"/>
              </a:xfrm>
              <a:prstGeom prst="rect">
                <a:avLst/>
              </a:prstGeom>
              <a:noFill/>
              <a:ln>
                <a:noFill/>
              </a:ln>
            </p:spPr>
            <p:txBody>
              <a:bodyPr wrap="none" lIns="0" tIns="0" rIns="0" bIns="0" rtlCol="0" anchor="t">
                <a:spAutoFit/>
              </a:bodyPr>
              <a:lstStyle/>
              <a:p>
                <a:pPr algn="ctr">
                  <a:lnSpc>
                    <a:spcPct val="120000"/>
                  </a:lnSpc>
                </a:pPr>
                <a:r>
                  <a:rPr lang="zh-CN" altLang="en-US" sz="1600" b="1" dirty="0">
                    <a:solidFill>
                      <a:schemeClr val="tx1">
                        <a:lumMod val="75000"/>
                        <a:lumOff val="25000"/>
                      </a:schemeClr>
                    </a:solidFill>
                    <a:cs typeface="+mn-ea"/>
                    <a:sym typeface="+mn-lt"/>
                  </a:rPr>
                  <a:t>替换文字内容</a:t>
                </a:r>
                <a:endParaRPr lang="en-US" sz="1600" b="1" dirty="0">
                  <a:solidFill>
                    <a:schemeClr val="tx1">
                      <a:lumMod val="75000"/>
                      <a:lumOff val="25000"/>
                    </a:schemeClr>
                  </a:solidFill>
                  <a:cs typeface="+mn-ea"/>
                  <a:sym typeface="+mn-lt"/>
                </a:endParaRPr>
              </a:p>
            </p:txBody>
          </p:sp>
          <p:cxnSp>
            <p:nvCxnSpPr>
              <p:cNvPr id="60" name="Straight Connector 59"/>
              <p:cNvCxnSpPr/>
              <p:nvPr/>
            </p:nvCxnSpPr>
            <p:spPr>
              <a:xfrm>
                <a:off x="1246034" y="3705902"/>
                <a:ext cx="0" cy="342098"/>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10" name="Group 137"/>
          <p:cNvGrpSpPr/>
          <p:nvPr/>
        </p:nvGrpSpPr>
        <p:grpSpPr>
          <a:xfrm>
            <a:off x="2376348" y="4314941"/>
            <a:ext cx="1231106" cy="1303476"/>
            <a:chOff x="1363730" y="3281022"/>
            <a:chExt cx="1063273" cy="1125778"/>
          </a:xfrm>
        </p:grpSpPr>
        <p:sp>
          <p:nvSpPr>
            <p:cNvPr id="62" name="Oval 61"/>
            <p:cNvSpPr>
              <a:spLocks noChangeAspect="1"/>
            </p:cNvSpPr>
            <p:nvPr/>
          </p:nvSpPr>
          <p:spPr>
            <a:xfrm>
              <a:off x="1744938" y="3281022"/>
              <a:ext cx="200183" cy="194452"/>
            </a:xfrm>
            <a:prstGeom prst="ellipse">
              <a:avLst/>
            </a:prstGeom>
            <a:solidFill>
              <a:srgbClr val="E1568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dirty="0">
                <a:solidFill>
                  <a:schemeClr val="tx1">
                    <a:lumMod val="75000"/>
                    <a:lumOff val="25000"/>
                  </a:schemeClr>
                </a:solidFill>
                <a:cs typeface="+mn-ea"/>
                <a:sym typeface="+mn-lt"/>
              </a:endParaRPr>
            </a:p>
          </p:txBody>
        </p:sp>
        <p:grpSp>
          <p:nvGrpSpPr>
            <p:cNvPr id="12" name="Group 107"/>
            <p:cNvGrpSpPr/>
            <p:nvPr/>
          </p:nvGrpSpPr>
          <p:grpSpPr>
            <a:xfrm>
              <a:off x="1363730" y="3475474"/>
              <a:ext cx="1063273" cy="931326"/>
              <a:chOff x="1412526" y="3705902"/>
              <a:chExt cx="1063273" cy="931326"/>
            </a:xfrm>
          </p:grpSpPr>
          <p:cxnSp>
            <p:nvCxnSpPr>
              <p:cNvPr id="64" name="Straight Connector 63"/>
              <p:cNvCxnSpPr/>
              <p:nvPr/>
            </p:nvCxnSpPr>
            <p:spPr>
              <a:xfrm>
                <a:off x="1893825" y="3705902"/>
                <a:ext cx="0" cy="651665"/>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1412526" y="4382042"/>
                <a:ext cx="1063273" cy="255186"/>
              </a:xfrm>
              <a:prstGeom prst="rect">
                <a:avLst/>
              </a:prstGeom>
              <a:noFill/>
              <a:ln>
                <a:noFill/>
              </a:ln>
            </p:spPr>
            <p:txBody>
              <a:bodyPr wrap="none" lIns="0" tIns="0" rIns="0" bIns="0" rtlCol="0" anchor="t">
                <a:spAutoFit/>
              </a:bodyPr>
              <a:lstStyle/>
              <a:p>
                <a:pPr algn="ctr">
                  <a:lnSpc>
                    <a:spcPct val="120000"/>
                  </a:lnSpc>
                </a:pPr>
                <a:r>
                  <a:rPr lang="zh-CN" altLang="en-US" sz="1600" b="1" dirty="0">
                    <a:solidFill>
                      <a:schemeClr val="tx1">
                        <a:lumMod val="75000"/>
                        <a:lumOff val="25000"/>
                      </a:schemeClr>
                    </a:solidFill>
                    <a:cs typeface="+mn-ea"/>
                    <a:sym typeface="+mn-lt"/>
                  </a:rPr>
                  <a:t>替换文字内容</a:t>
                </a:r>
                <a:endParaRPr lang="en-US" sz="1600" b="1" dirty="0">
                  <a:solidFill>
                    <a:schemeClr val="tx1">
                      <a:lumMod val="75000"/>
                      <a:lumOff val="25000"/>
                    </a:schemeClr>
                  </a:solidFill>
                  <a:cs typeface="+mn-ea"/>
                  <a:sym typeface="+mn-lt"/>
                </a:endParaRPr>
              </a:p>
            </p:txBody>
          </p:sp>
        </p:grpSp>
      </p:grpSp>
      <p:grpSp>
        <p:nvGrpSpPr>
          <p:cNvPr id="13" name="Group 136"/>
          <p:cNvGrpSpPr/>
          <p:nvPr/>
        </p:nvGrpSpPr>
        <p:grpSpPr>
          <a:xfrm>
            <a:off x="3231776" y="4314939"/>
            <a:ext cx="1231106" cy="927038"/>
            <a:chOff x="706389" y="3281022"/>
            <a:chExt cx="1063273" cy="800658"/>
          </a:xfrm>
        </p:grpSpPr>
        <p:sp>
          <p:nvSpPr>
            <p:cNvPr id="102" name="Oval 101"/>
            <p:cNvSpPr>
              <a:spLocks noChangeAspect="1"/>
            </p:cNvSpPr>
            <p:nvPr/>
          </p:nvSpPr>
          <p:spPr>
            <a:xfrm>
              <a:off x="1088218" y="3281022"/>
              <a:ext cx="200183" cy="194452"/>
            </a:xfrm>
            <a:prstGeom prst="ellipse">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dirty="0">
                <a:solidFill>
                  <a:schemeClr val="tx1">
                    <a:lumMod val="75000"/>
                    <a:lumOff val="25000"/>
                  </a:schemeClr>
                </a:solidFill>
                <a:cs typeface="+mn-ea"/>
                <a:sym typeface="+mn-lt"/>
              </a:endParaRPr>
            </a:p>
          </p:txBody>
        </p:sp>
        <p:grpSp>
          <p:nvGrpSpPr>
            <p:cNvPr id="14" name="Group 120"/>
            <p:cNvGrpSpPr/>
            <p:nvPr/>
          </p:nvGrpSpPr>
          <p:grpSpPr>
            <a:xfrm>
              <a:off x="706389" y="3475474"/>
              <a:ext cx="1063273" cy="606206"/>
              <a:chOff x="763996" y="3705902"/>
              <a:chExt cx="1063273" cy="606206"/>
            </a:xfrm>
          </p:grpSpPr>
          <p:sp>
            <p:nvSpPr>
              <p:cNvPr id="104" name="TextBox 103"/>
              <p:cNvSpPr txBox="1"/>
              <p:nvPr/>
            </p:nvSpPr>
            <p:spPr>
              <a:xfrm>
                <a:off x="763996" y="4056922"/>
                <a:ext cx="1063273" cy="255186"/>
              </a:xfrm>
              <a:prstGeom prst="rect">
                <a:avLst/>
              </a:prstGeom>
              <a:noFill/>
              <a:ln>
                <a:noFill/>
              </a:ln>
            </p:spPr>
            <p:txBody>
              <a:bodyPr wrap="none" lIns="0" tIns="0" rIns="0" bIns="0" rtlCol="0" anchor="t">
                <a:spAutoFit/>
              </a:bodyPr>
              <a:lstStyle/>
              <a:p>
                <a:pPr algn="ctr">
                  <a:lnSpc>
                    <a:spcPct val="120000"/>
                  </a:lnSpc>
                </a:pPr>
                <a:r>
                  <a:rPr lang="zh-CN" altLang="en-US" sz="1600" b="1" dirty="0">
                    <a:solidFill>
                      <a:schemeClr val="tx1">
                        <a:lumMod val="75000"/>
                        <a:lumOff val="25000"/>
                      </a:schemeClr>
                    </a:solidFill>
                    <a:cs typeface="+mn-ea"/>
                    <a:sym typeface="+mn-lt"/>
                  </a:rPr>
                  <a:t>替换文字内容</a:t>
                </a:r>
                <a:endParaRPr lang="en-US" sz="1600" b="1" dirty="0">
                  <a:solidFill>
                    <a:schemeClr val="tx1">
                      <a:lumMod val="75000"/>
                      <a:lumOff val="25000"/>
                    </a:schemeClr>
                  </a:solidFill>
                  <a:cs typeface="+mn-ea"/>
                  <a:sym typeface="+mn-lt"/>
                </a:endParaRPr>
              </a:p>
            </p:txBody>
          </p:sp>
          <p:cxnSp>
            <p:nvCxnSpPr>
              <p:cNvPr id="105" name="Straight Connector 104"/>
              <p:cNvCxnSpPr/>
              <p:nvPr/>
            </p:nvCxnSpPr>
            <p:spPr>
              <a:xfrm>
                <a:off x="1246034" y="3705902"/>
                <a:ext cx="0" cy="342098"/>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15" name="Group 137"/>
          <p:cNvGrpSpPr/>
          <p:nvPr/>
        </p:nvGrpSpPr>
        <p:grpSpPr>
          <a:xfrm>
            <a:off x="4087204" y="4314941"/>
            <a:ext cx="1231106" cy="1303476"/>
            <a:chOff x="1363730" y="3281022"/>
            <a:chExt cx="1063273" cy="1125778"/>
          </a:xfrm>
        </p:grpSpPr>
        <p:sp>
          <p:nvSpPr>
            <p:cNvPr id="107" name="Oval 106"/>
            <p:cNvSpPr>
              <a:spLocks noChangeAspect="1"/>
            </p:cNvSpPr>
            <p:nvPr/>
          </p:nvSpPr>
          <p:spPr>
            <a:xfrm>
              <a:off x="1744938" y="3281022"/>
              <a:ext cx="200183" cy="194452"/>
            </a:xfrm>
            <a:prstGeom prst="ellipse">
              <a:avLst/>
            </a:prstGeom>
            <a:solidFill>
              <a:srgbClr val="2DAD0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dirty="0">
                <a:solidFill>
                  <a:schemeClr val="tx1">
                    <a:lumMod val="75000"/>
                    <a:lumOff val="25000"/>
                  </a:schemeClr>
                </a:solidFill>
                <a:cs typeface="+mn-ea"/>
                <a:sym typeface="+mn-lt"/>
              </a:endParaRPr>
            </a:p>
          </p:txBody>
        </p:sp>
        <p:grpSp>
          <p:nvGrpSpPr>
            <p:cNvPr id="16" name="Group 107"/>
            <p:cNvGrpSpPr/>
            <p:nvPr/>
          </p:nvGrpSpPr>
          <p:grpSpPr>
            <a:xfrm>
              <a:off x="1363730" y="3475474"/>
              <a:ext cx="1063273" cy="931326"/>
              <a:chOff x="1412526" y="3705902"/>
              <a:chExt cx="1063273" cy="931326"/>
            </a:xfrm>
          </p:grpSpPr>
          <p:cxnSp>
            <p:nvCxnSpPr>
              <p:cNvPr id="109" name="Straight Connector 108"/>
              <p:cNvCxnSpPr/>
              <p:nvPr/>
            </p:nvCxnSpPr>
            <p:spPr>
              <a:xfrm>
                <a:off x="1893825" y="3705902"/>
                <a:ext cx="0" cy="651665"/>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1412526" y="4382042"/>
                <a:ext cx="1063273" cy="255186"/>
              </a:xfrm>
              <a:prstGeom prst="rect">
                <a:avLst/>
              </a:prstGeom>
              <a:noFill/>
              <a:ln>
                <a:noFill/>
              </a:ln>
            </p:spPr>
            <p:txBody>
              <a:bodyPr wrap="none" lIns="0" tIns="0" rIns="0" bIns="0" rtlCol="0" anchor="t">
                <a:spAutoFit/>
              </a:bodyPr>
              <a:lstStyle/>
              <a:p>
                <a:pPr algn="ctr">
                  <a:lnSpc>
                    <a:spcPct val="120000"/>
                  </a:lnSpc>
                </a:pPr>
                <a:r>
                  <a:rPr lang="zh-CN" altLang="en-US" sz="1600" b="1" dirty="0">
                    <a:solidFill>
                      <a:schemeClr val="tx1">
                        <a:lumMod val="75000"/>
                        <a:lumOff val="25000"/>
                      </a:schemeClr>
                    </a:solidFill>
                    <a:cs typeface="+mn-ea"/>
                    <a:sym typeface="+mn-lt"/>
                  </a:rPr>
                  <a:t>替换文字内容</a:t>
                </a:r>
                <a:endParaRPr lang="en-US" sz="1600" b="1" dirty="0">
                  <a:solidFill>
                    <a:schemeClr val="tx1">
                      <a:lumMod val="75000"/>
                      <a:lumOff val="25000"/>
                    </a:schemeClr>
                  </a:solidFill>
                  <a:cs typeface="+mn-ea"/>
                  <a:sym typeface="+mn-lt"/>
                </a:endParaRPr>
              </a:p>
            </p:txBody>
          </p:sp>
        </p:grpSp>
      </p:grpSp>
      <p:grpSp>
        <p:nvGrpSpPr>
          <p:cNvPr id="18" name="Group 136"/>
          <p:cNvGrpSpPr/>
          <p:nvPr/>
        </p:nvGrpSpPr>
        <p:grpSpPr>
          <a:xfrm>
            <a:off x="4942632" y="4314939"/>
            <a:ext cx="1231106" cy="927038"/>
            <a:chOff x="706389" y="3281022"/>
            <a:chExt cx="1063273" cy="800658"/>
          </a:xfrm>
        </p:grpSpPr>
        <p:sp>
          <p:nvSpPr>
            <p:cNvPr id="112" name="Oval 111"/>
            <p:cNvSpPr>
              <a:spLocks noChangeAspect="1"/>
            </p:cNvSpPr>
            <p:nvPr/>
          </p:nvSpPr>
          <p:spPr>
            <a:xfrm>
              <a:off x="1088218" y="3281022"/>
              <a:ext cx="200183" cy="194452"/>
            </a:xfrm>
            <a:prstGeom prst="ellipse">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dirty="0">
                <a:solidFill>
                  <a:schemeClr val="tx1">
                    <a:lumMod val="75000"/>
                    <a:lumOff val="25000"/>
                  </a:schemeClr>
                </a:solidFill>
                <a:cs typeface="+mn-ea"/>
                <a:sym typeface="+mn-lt"/>
              </a:endParaRPr>
            </a:p>
          </p:txBody>
        </p:sp>
        <p:grpSp>
          <p:nvGrpSpPr>
            <p:cNvPr id="19" name="Group 120"/>
            <p:cNvGrpSpPr/>
            <p:nvPr/>
          </p:nvGrpSpPr>
          <p:grpSpPr>
            <a:xfrm>
              <a:off x="706389" y="3475474"/>
              <a:ext cx="1063273" cy="606206"/>
              <a:chOff x="763996" y="3705902"/>
              <a:chExt cx="1063273" cy="606206"/>
            </a:xfrm>
          </p:grpSpPr>
          <p:sp>
            <p:nvSpPr>
              <p:cNvPr id="114" name="TextBox 113"/>
              <p:cNvSpPr txBox="1"/>
              <p:nvPr/>
            </p:nvSpPr>
            <p:spPr>
              <a:xfrm>
                <a:off x="763996" y="4056922"/>
                <a:ext cx="1063273" cy="255186"/>
              </a:xfrm>
              <a:prstGeom prst="rect">
                <a:avLst/>
              </a:prstGeom>
              <a:noFill/>
              <a:ln>
                <a:noFill/>
              </a:ln>
            </p:spPr>
            <p:txBody>
              <a:bodyPr wrap="none" lIns="0" tIns="0" rIns="0" bIns="0" rtlCol="0" anchor="t">
                <a:spAutoFit/>
              </a:bodyPr>
              <a:lstStyle/>
              <a:p>
                <a:pPr algn="ctr">
                  <a:lnSpc>
                    <a:spcPct val="120000"/>
                  </a:lnSpc>
                </a:pPr>
                <a:r>
                  <a:rPr lang="zh-CN" altLang="en-US" sz="1600" b="1" dirty="0">
                    <a:solidFill>
                      <a:schemeClr val="tx1">
                        <a:lumMod val="75000"/>
                        <a:lumOff val="25000"/>
                      </a:schemeClr>
                    </a:solidFill>
                    <a:cs typeface="+mn-ea"/>
                    <a:sym typeface="+mn-lt"/>
                  </a:rPr>
                  <a:t>替换文字内容</a:t>
                </a:r>
                <a:endParaRPr lang="en-US" sz="1600" b="1" dirty="0">
                  <a:solidFill>
                    <a:schemeClr val="tx1">
                      <a:lumMod val="75000"/>
                      <a:lumOff val="25000"/>
                    </a:schemeClr>
                  </a:solidFill>
                  <a:cs typeface="+mn-ea"/>
                  <a:sym typeface="+mn-lt"/>
                </a:endParaRPr>
              </a:p>
            </p:txBody>
          </p:sp>
          <p:cxnSp>
            <p:nvCxnSpPr>
              <p:cNvPr id="115" name="Straight Connector 114"/>
              <p:cNvCxnSpPr/>
              <p:nvPr/>
            </p:nvCxnSpPr>
            <p:spPr>
              <a:xfrm>
                <a:off x="1246034" y="3705902"/>
                <a:ext cx="0" cy="342098"/>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20" name="Group 137"/>
          <p:cNvGrpSpPr/>
          <p:nvPr/>
        </p:nvGrpSpPr>
        <p:grpSpPr>
          <a:xfrm>
            <a:off x="5798059" y="4314941"/>
            <a:ext cx="1231106" cy="1303476"/>
            <a:chOff x="1363730" y="3281022"/>
            <a:chExt cx="1063273" cy="1125778"/>
          </a:xfrm>
        </p:grpSpPr>
        <p:sp>
          <p:nvSpPr>
            <p:cNvPr id="117" name="Oval 116"/>
            <p:cNvSpPr>
              <a:spLocks noChangeAspect="1"/>
            </p:cNvSpPr>
            <p:nvPr/>
          </p:nvSpPr>
          <p:spPr>
            <a:xfrm>
              <a:off x="1744938" y="3281022"/>
              <a:ext cx="200183" cy="194452"/>
            </a:xfrm>
            <a:prstGeom prst="ellipse">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dirty="0">
                <a:solidFill>
                  <a:schemeClr val="tx1">
                    <a:lumMod val="75000"/>
                    <a:lumOff val="25000"/>
                  </a:schemeClr>
                </a:solidFill>
                <a:cs typeface="+mn-ea"/>
                <a:sym typeface="+mn-lt"/>
              </a:endParaRPr>
            </a:p>
          </p:txBody>
        </p:sp>
        <p:grpSp>
          <p:nvGrpSpPr>
            <p:cNvPr id="21" name="Group 107"/>
            <p:cNvGrpSpPr/>
            <p:nvPr/>
          </p:nvGrpSpPr>
          <p:grpSpPr>
            <a:xfrm>
              <a:off x="1363730" y="3475474"/>
              <a:ext cx="1063273" cy="931326"/>
              <a:chOff x="1412526" y="3705902"/>
              <a:chExt cx="1063273" cy="931326"/>
            </a:xfrm>
          </p:grpSpPr>
          <p:cxnSp>
            <p:nvCxnSpPr>
              <p:cNvPr id="119" name="Straight Connector 118"/>
              <p:cNvCxnSpPr/>
              <p:nvPr/>
            </p:nvCxnSpPr>
            <p:spPr>
              <a:xfrm>
                <a:off x="1893825" y="3705902"/>
                <a:ext cx="0" cy="651665"/>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0" name="TextBox 119"/>
              <p:cNvSpPr txBox="1"/>
              <p:nvPr/>
            </p:nvSpPr>
            <p:spPr>
              <a:xfrm>
                <a:off x="1412526" y="4382042"/>
                <a:ext cx="1063273" cy="255186"/>
              </a:xfrm>
              <a:prstGeom prst="rect">
                <a:avLst/>
              </a:prstGeom>
              <a:noFill/>
              <a:ln>
                <a:noFill/>
              </a:ln>
            </p:spPr>
            <p:txBody>
              <a:bodyPr wrap="none" lIns="0" tIns="0" rIns="0" bIns="0" rtlCol="0" anchor="t">
                <a:spAutoFit/>
              </a:bodyPr>
              <a:lstStyle/>
              <a:p>
                <a:pPr algn="ctr">
                  <a:lnSpc>
                    <a:spcPct val="120000"/>
                  </a:lnSpc>
                </a:pPr>
                <a:r>
                  <a:rPr lang="zh-CN" altLang="en-US" sz="1600" b="1" dirty="0">
                    <a:solidFill>
                      <a:schemeClr val="tx1">
                        <a:lumMod val="75000"/>
                        <a:lumOff val="25000"/>
                      </a:schemeClr>
                    </a:solidFill>
                    <a:cs typeface="+mn-ea"/>
                    <a:sym typeface="+mn-lt"/>
                  </a:rPr>
                  <a:t>替换文字内容</a:t>
                </a:r>
                <a:endParaRPr lang="en-US" sz="1600" b="1" dirty="0">
                  <a:solidFill>
                    <a:schemeClr val="tx1">
                      <a:lumMod val="75000"/>
                      <a:lumOff val="25000"/>
                    </a:schemeClr>
                  </a:solidFill>
                  <a:cs typeface="+mn-ea"/>
                  <a:sym typeface="+mn-lt"/>
                </a:endParaRPr>
              </a:p>
            </p:txBody>
          </p:sp>
        </p:grpSp>
      </p:grpSp>
      <p:grpSp>
        <p:nvGrpSpPr>
          <p:cNvPr id="23" name="Group 136"/>
          <p:cNvGrpSpPr/>
          <p:nvPr/>
        </p:nvGrpSpPr>
        <p:grpSpPr>
          <a:xfrm>
            <a:off x="6653488" y="4314939"/>
            <a:ext cx="1231106" cy="927038"/>
            <a:chOff x="706389" y="3281022"/>
            <a:chExt cx="1063273" cy="800658"/>
          </a:xfrm>
        </p:grpSpPr>
        <p:sp>
          <p:nvSpPr>
            <p:cNvPr id="122" name="Oval 121"/>
            <p:cNvSpPr>
              <a:spLocks noChangeAspect="1"/>
            </p:cNvSpPr>
            <p:nvPr/>
          </p:nvSpPr>
          <p:spPr>
            <a:xfrm>
              <a:off x="1088218" y="3281022"/>
              <a:ext cx="200183" cy="194452"/>
            </a:xfrm>
            <a:prstGeom prst="ellipse">
              <a:avLst/>
            </a:prstGeom>
            <a:solidFill>
              <a:srgbClr val="E1568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dirty="0">
                <a:solidFill>
                  <a:schemeClr val="tx1">
                    <a:lumMod val="75000"/>
                    <a:lumOff val="25000"/>
                  </a:schemeClr>
                </a:solidFill>
                <a:cs typeface="+mn-ea"/>
                <a:sym typeface="+mn-lt"/>
              </a:endParaRPr>
            </a:p>
          </p:txBody>
        </p:sp>
        <p:grpSp>
          <p:nvGrpSpPr>
            <p:cNvPr id="24" name="Group 120"/>
            <p:cNvGrpSpPr/>
            <p:nvPr/>
          </p:nvGrpSpPr>
          <p:grpSpPr>
            <a:xfrm>
              <a:off x="706389" y="3475474"/>
              <a:ext cx="1063273" cy="606206"/>
              <a:chOff x="763996" y="3705902"/>
              <a:chExt cx="1063273" cy="606206"/>
            </a:xfrm>
          </p:grpSpPr>
          <p:sp>
            <p:nvSpPr>
              <p:cNvPr id="124" name="TextBox 123"/>
              <p:cNvSpPr txBox="1"/>
              <p:nvPr/>
            </p:nvSpPr>
            <p:spPr>
              <a:xfrm>
                <a:off x="763996" y="4056922"/>
                <a:ext cx="1063273" cy="255186"/>
              </a:xfrm>
              <a:prstGeom prst="rect">
                <a:avLst/>
              </a:prstGeom>
              <a:noFill/>
              <a:ln>
                <a:noFill/>
              </a:ln>
            </p:spPr>
            <p:txBody>
              <a:bodyPr wrap="none" lIns="0" tIns="0" rIns="0" bIns="0" rtlCol="0" anchor="t">
                <a:spAutoFit/>
              </a:bodyPr>
              <a:lstStyle/>
              <a:p>
                <a:pPr algn="ctr">
                  <a:lnSpc>
                    <a:spcPct val="120000"/>
                  </a:lnSpc>
                </a:pPr>
                <a:r>
                  <a:rPr lang="zh-CN" altLang="en-US" sz="1600" b="1" dirty="0">
                    <a:solidFill>
                      <a:schemeClr val="tx1">
                        <a:lumMod val="75000"/>
                        <a:lumOff val="25000"/>
                      </a:schemeClr>
                    </a:solidFill>
                    <a:cs typeface="+mn-ea"/>
                    <a:sym typeface="+mn-lt"/>
                  </a:rPr>
                  <a:t>替换文字内容</a:t>
                </a:r>
                <a:endParaRPr lang="en-US" sz="1600" b="1" dirty="0">
                  <a:solidFill>
                    <a:schemeClr val="tx1">
                      <a:lumMod val="75000"/>
                      <a:lumOff val="25000"/>
                    </a:schemeClr>
                  </a:solidFill>
                  <a:cs typeface="+mn-ea"/>
                  <a:sym typeface="+mn-lt"/>
                </a:endParaRPr>
              </a:p>
            </p:txBody>
          </p:sp>
          <p:cxnSp>
            <p:nvCxnSpPr>
              <p:cNvPr id="125" name="Straight Connector 124"/>
              <p:cNvCxnSpPr/>
              <p:nvPr/>
            </p:nvCxnSpPr>
            <p:spPr>
              <a:xfrm>
                <a:off x="1246034" y="3705902"/>
                <a:ext cx="0" cy="342098"/>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25" name="Group 137"/>
          <p:cNvGrpSpPr/>
          <p:nvPr/>
        </p:nvGrpSpPr>
        <p:grpSpPr>
          <a:xfrm>
            <a:off x="7508915" y="4314941"/>
            <a:ext cx="1231106" cy="1303476"/>
            <a:chOff x="1363730" y="3281022"/>
            <a:chExt cx="1063273" cy="1125778"/>
          </a:xfrm>
        </p:grpSpPr>
        <p:sp>
          <p:nvSpPr>
            <p:cNvPr id="127" name="Oval 126"/>
            <p:cNvSpPr>
              <a:spLocks noChangeAspect="1"/>
            </p:cNvSpPr>
            <p:nvPr/>
          </p:nvSpPr>
          <p:spPr>
            <a:xfrm>
              <a:off x="1744938" y="3281022"/>
              <a:ext cx="200183" cy="194452"/>
            </a:xfrm>
            <a:prstGeom prst="ellipse">
              <a:avLst/>
            </a:prstGeom>
            <a:solidFill>
              <a:srgbClr val="FF99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dirty="0">
                <a:solidFill>
                  <a:schemeClr val="tx1">
                    <a:lumMod val="75000"/>
                    <a:lumOff val="25000"/>
                  </a:schemeClr>
                </a:solidFill>
                <a:cs typeface="+mn-ea"/>
                <a:sym typeface="+mn-lt"/>
              </a:endParaRPr>
            </a:p>
          </p:txBody>
        </p:sp>
        <p:grpSp>
          <p:nvGrpSpPr>
            <p:cNvPr id="26" name="Group 127"/>
            <p:cNvGrpSpPr/>
            <p:nvPr/>
          </p:nvGrpSpPr>
          <p:grpSpPr>
            <a:xfrm>
              <a:off x="1363730" y="3475474"/>
              <a:ext cx="1063273" cy="931326"/>
              <a:chOff x="1412526" y="3705902"/>
              <a:chExt cx="1063273" cy="931326"/>
            </a:xfrm>
          </p:grpSpPr>
          <p:cxnSp>
            <p:nvCxnSpPr>
              <p:cNvPr id="129" name="Straight Connector 128"/>
              <p:cNvCxnSpPr/>
              <p:nvPr/>
            </p:nvCxnSpPr>
            <p:spPr>
              <a:xfrm>
                <a:off x="1893825" y="3705902"/>
                <a:ext cx="0" cy="651665"/>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0" name="TextBox 129"/>
              <p:cNvSpPr txBox="1"/>
              <p:nvPr/>
            </p:nvSpPr>
            <p:spPr>
              <a:xfrm>
                <a:off x="1412526" y="4382042"/>
                <a:ext cx="1063273" cy="255186"/>
              </a:xfrm>
              <a:prstGeom prst="rect">
                <a:avLst/>
              </a:prstGeom>
              <a:noFill/>
              <a:ln>
                <a:noFill/>
              </a:ln>
            </p:spPr>
            <p:txBody>
              <a:bodyPr wrap="none" lIns="0" tIns="0" rIns="0" bIns="0" rtlCol="0" anchor="t">
                <a:spAutoFit/>
              </a:bodyPr>
              <a:lstStyle/>
              <a:p>
                <a:pPr algn="ctr">
                  <a:lnSpc>
                    <a:spcPct val="120000"/>
                  </a:lnSpc>
                </a:pPr>
                <a:r>
                  <a:rPr lang="zh-CN" altLang="en-US" sz="1600" b="1" dirty="0">
                    <a:solidFill>
                      <a:schemeClr val="tx1">
                        <a:lumMod val="75000"/>
                        <a:lumOff val="25000"/>
                      </a:schemeClr>
                    </a:solidFill>
                    <a:cs typeface="+mn-ea"/>
                    <a:sym typeface="+mn-lt"/>
                  </a:rPr>
                  <a:t>替换文字内容</a:t>
                </a:r>
                <a:endParaRPr lang="en-US" sz="1600" b="1" dirty="0">
                  <a:solidFill>
                    <a:schemeClr val="tx1">
                      <a:lumMod val="75000"/>
                      <a:lumOff val="25000"/>
                    </a:schemeClr>
                  </a:solidFill>
                  <a:cs typeface="+mn-ea"/>
                  <a:sym typeface="+mn-lt"/>
                </a:endParaRPr>
              </a:p>
            </p:txBody>
          </p:sp>
        </p:grpSp>
      </p:grpSp>
      <p:grpSp>
        <p:nvGrpSpPr>
          <p:cNvPr id="33" name="Group 136"/>
          <p:cNvGrpSpPr/>
          <p:nvPr/>
        </p:nvGrpSpPr>
        <p:grpSpPr>
          <a:xfrm>
            <a:off x="8364344" y="4314939"/>
            <a:ext cx="1231106" cy="927038"/>
            <a:chOff x="706389" y="3281022"/>
            <a:chExt cx="1063273" cy="800658"/>
          </a:xfrm>
        </p:grpSpPr>
        <p:sp>
          <p:nvSpPr>
            <p:cNvPr id="132" name="Oval 131"/>
            <p:cNvSpPr>
              <a:spLocks noChangeAspect="1"/>
            </p:cNvSpPr>
            <p:nvPr/>
          </p:nvSpPr>
          <p:spPr>
            <a:xfrm>
              <a:off x="1088218" y="3281022"/>
              <a:ext cx="200183" cy="194452"/>
            </a:xfrm>
            <a:prstGeom prst="ellipse">
              <a:avLst/>
            </a:prstGeom>
            <a:solidFill>
              <a:srgbClr val="7A5B7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dirty="0">
                <a:solidFill>
                  <a:schemeClr val="tx1">
                    <a:lumMod val="75000"/>
                    <a:lumOff val="25000"/>
                  </a:schemeClr>
                </a:solidFill>
                <a:cs typeface="+mn-ea"/>
                <a:sym typeface="+mn-lt"/>
              </a:endParaRPr>
            </a:p>
          </p:txBody>
        </p:sp>
        <p:grpSp>
          <p:nvGrpSpPr>
            <p:cNvPr id="35" name="Group 120"/>
            <p:cNvGrpSpPr/>
            <p:nvPr/>
          </p:nvGrpSpPr>
          <p:grpSpPr>
            <a:xfrm>
              <a:off x="706389" y="3475474"/>
              <a:ext cx="1063273" cy="606206"/>
              <a:chOff x="763996" y="3705902"/>
              <a:chExt cx="1063273" cy="606206"/>
            </a:xfrm>
          </p:grpSpPr>
          <p:sp>
            <p:nvSpPr>
              <p:cNvPr id="134" name="TextBox 133"/>
              <p:cNvSpPr txBox="1"/>
              <p:nvPr/>
            </p:nvSpPr>
            <p:spPr>
              <a:xfrm>
                <a:off x="763996" y="4056922"/>
                <a:ext cx="1063273" cy="255186"/>
              </a:xfrm>
              <a:prstGeom prst="rect">
                <a:avLst/>
              </a:prstGeom>
              <a:noFill/>
              <a:ln>
                <a:noFill/>
              </a:ln>
            </p:spPr>
            <p:txBody>
              <a:bodyPr wrap="none" lIns="0" tIns="0" rIns="0" bIns="0" rtlCol="0" anchor="t">
                <a:spAutoFit/>
              </a:bodyPr>
              <a:lstStyle/>
              <a:p>
                <a:pPr algn="ctr">
                  <a:lnSpc>
                    <a:spcPct val="120000"/>
                  </a:lnSpc>
                </a:pPr>
                <a:r>
                  <a:rPr lang="zh-CN" altLang="en-US" sz="1600" b="1" dirty="0">
                    <a:solidFill>
                      <a:schemeClr val="tx1">
                        <a:lumMod val="75000"/>
                        <a:lumOff val="25000"/>
                      </a:schemeClr>
                    </a:solidFill>
                    <a:cs typeface="+mn-ea"/>
                    <a:sym typeface="+mn-lt"/>
                  </a:rPr>
                  <a:t>替换文字内容</a:t>
                </a:r>
                <a:endParaRPr lang="en-US" sz="1600" b="1" dirty="0">
                  <a:solidFill>
                    <a:schemeClr val="tx1">
                      <a:lumMod val="75000"/>
                      <a:lumOff val="25000"/>
                    </a:schemeClr>
                  </a:solidFill>
                  <a:cs typeface="+mn-ea"/>
                  <a:sym typeface="+mn-lt"/>
                </a:endParaRPr>
              </a:p>
            </p:txBody>
          </p:sp>
          <p:cxnSp>
            <p:nvCxnSpPr>
              <p:cNvPr id="135" name="Straight Connector 134"/>
              <p:cNvCxnSpPr/>
              <p:nvPr/>
            </p:nvCxnSpPr>
            <p:spPr>
              <a:xfrm>
                <a:off x="1246034" y="3705902"/>
                <a:ext cx="0" cy="342098"/>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36" name="Group 137"/>
          <p:cNvGrpSpPr/>
          <p:nvPr/>
        </p:nvGrpSpPr>
        <p:grpSpPr>
          <a:xfrm>
            <a:off x="9219768" y="4314941"/>
            <a:ext cx="1231106" cy="1303476"/>
            <a:chOff x="1363730" y="3281022"/>
            <a:chExt cx="1063273" cy="1125778"/>
          </a:xfrm>
        </p:grpSpPr>
        <p:sp>
          <p:nvSpPr>
            <p:cNvPr id="137" name="Oval 136"/>
            <p:cNvSpPr>
              <a:spLocks noChangeAspect="1"/>
            </p:cNvSpPr>
            <p:nvPr/>
          </p:nvSpPr>
          <p:spPr>
            <a:xfrm>
              <a:off x="1744938" y="3281022"/>
              <a:ext cx="200183" cy="194452"/>
            </a:xfrm>
            <a:prstGeom prst="ellipse">
              <a:avLst/>
            </a:prstGeom>
            <a:solidFill>
              <a:srgbClr val="2DAD0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dirty="0">
                <a:solidFill>
                  <a:schemeClr val="tx1">
                    <a:lumMod val="75000"/>
                    <a:lumOff val="25000"/>
                  </a:schemeClr>
                </a:solidFill>
                <a:cs typeface="+mn-ea"/>
                <a:sym typeface="+mn-lt"/>
              </a:endParaRPr>
            </a:p>
          </p:txBody>
        </p:sp>
        <p:grpSp>
          <p:nvGrpSpPr>
            <p:cNvPr id="41" name="Group 137"/>
            <p:cNvGrpSpPr/>
            <p:nvPr/>
          </p:nvGrpSpPr>
          <p:grpSpPr>
            <a:xfrm>
              <a:off x="1363730" y="3475474"/>
              <a:ext cx="1063273" cy="931326"/>
              <a:chOff x="1412526" y="3705902"/>
              <a:chExt cx="1063273" cy="931326"/>
            </a:xfrm>
          </p:grpSpPr>
          <p:cxnSp>
            <p:nvCxnSpPr>
              <p:cNvPr id="139" name="Straight Connector 138"/>
              <p:cNvCxnSpPr/>
              <p:nvPr/>
            </p:nvCxnSpPr>
            <p:spPr>
              <a:xfrm>
                <a:off x="1893825" y="3705902"/>
                <a:ext cx="0" cy="651665"/>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0" name="TextBox 139"/>
              <p:cNvSpPr txBox="1"/>
              <p:nvPr/>
            </p:nvSpPr>
            <p:spPr>
              <a:xfrm>
                <a:off x="1412526" y="4382042"/>
                <a:ext cx="1063273" cy="255186"/>
              </a:xfrm>
              <a:prstGeom prst="rect">
                <a:avLst/>
              </a:prstGeom>
              <a:noFill/>
              <a:ln>
                <a:noFill/>
              </a:ln>
            </p:spPr>
            <p:txBody>
              <a:bodyPr wrap="none" lIns="0" tIns="0" rIns="0" bIns="0" rtlCol="0" anchor="t">
                <a:spAutoFit/>
              </a:bodyPr>
              <a:lstStyle/>
              <a:p>
                <a:pPr algn="ctr">
                  <a:lnSpc>
                    <a:spcPct val="120000"/>
                  </a:lnSpc>
                </a:pPr>
                <a:r>
                  <a:rPr lang="zh-CN" altLang="en-US" sz="1600" b="1" dirty="0">
                    <a:solidFill>
                      <a:schemeClr val="tx1">
                        <a:lumMod val="75000"/>
                        <a:lumOff val="25000"/>
                      </a:schemeClr>
                    </a:solidFill>
                    <a:cs typeface="+mn-ea"/>
                    <a:sym typeface="+mn-lt"/>
                  </a:rPr>
                  <a:t>替换文字内容</a:t>
                </a:r>
                <a:endParaRPr lang="en-US" sz="1600" b="1" dirty="0">
                  <a:solidFill>
                    <a:schemeClr val="tx1">
                      <a:lumMod val="75000"/>
                      <a:lumOff val="25000"/>
                    </a:schemeClr>
                  </a:solidFill>
                  <a:cs typeface="+mn-ea"/>
                  <a:sym typeface="+mn-lt"/>
                </a:endParaRPr>
              </a:p>
            </p:txBody>
          </p:sp>
        </p:grpSp>
      </p:grpSp>
      <p:sp>
        <p:nvSpPr>
          <p:cNvPr id="2" name="灯片编号占位符 1"/>
          <p:cNvSpPr>
            <a:spLocks noGrp="1"/>
          </p:cNvSpPr>
          <p:nvPr>
            <p:ph type="sldNum" sz="quarter" idx="12"/>
          </p:nvPr>
        </p:nvSpPr>
        <p:spPr/>
        <p:txBody>
          <a:bodyPr/>
          <a:lstStyle/>
          <a:p>
            <a:fld id="{F35312EC-3547-4D34-9E02-54FBE31D3775}" type="slidenum">
              <a:rPr lang="zh-CN" altLang="en-US" smtClean="0">
                <a:latin typeface="+mn-lt"/>
                <a:ea typeface="+mn-ea"/>
                <a:cs typeface="+mn-ea"/>
                <a:sym typeface="+mn-lt"/>
              </a:rPr>
            </a:fld>
            <a:endParaRPr lang="zh-CN" altLang="en-US">
              <a:latin typeface="+mn-lt"/>
              <a:ea typeface="+mn-ea"/>
              <a:cs typeface="+mn-ea"/>
              <a:sym typeface="+mn-lt"/>
            </a:endParaRPr>
          </a:p>
        </p:txBody>
      </p:sp>
      <p:pic>
        <p:nvPicPr>
          <p:cNvPr id="63" name="图片 62"/>
          <p:cNvPicPr>
            <a:picLocks noChangeAspect="1"/>
          </p:cNvPicPr>
          <p:nvPr/>
        </p:nvPicPr>
        <p:blipFill>
          <a:blip r:embed="rId1" cstate="screen"/>
          <a:stretch>
            <a:fillRect/>
          </a:stretch>
        </p:blipFill>
        <p:spPr>
          <a:xfrm>
            <a:off x="-528736" y="67495"/>
            <a:ext cx="1474357" cy="994606"/>
          </a:xfrm>
          <a:prstGeom prst="rect">
            <a:avLst/>
          </a:prstGeom>
        </p:spPr>
      </p:pic>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accel="50000" decel="5000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accel="50000" decel="5000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ppt_x"/>
                                          </p:val>
                                        </p:tav>
                                        <p:tav tm="100000">
                                          <p:val>
                                            <p:strVal val="#ppt_x"/>
                                          </p:val>
                                        </p:tav>
                                      </p:tavLst>
                                    </p:anim>
                                    <p:anim calcmode="lin" valueType="num">
                                      <p:cBhvr additive="base">
                                        <p:cTn id="43" dur="500" fill="hold"/>
                                        <p:tgtEl>
                                          <p:spTgt spid="15"/>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accel="50000" decel="5000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ppt_x"/>
                                          </p:val>
                                        </p:tav>
                                        <p:tav tm="100000">
                                          <p:val>
                                            <p:strVal val="#ppt_x"/>
                                          </p:val>
                                        </p:tav>
                                      </p:tavLst>
                                    </p:anim>
                                    <p:anim calcmode="lin" valueType="num">
                                      <p:cBhvr additive="base">
                                        <p:cTn id="48" dur="500" fill="hold"/>
                                        <p:tgtEl>
                                          <p:spTgt spid="27"/>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accel="50000" decel="50000"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fill="hold"/>
                                        <p:tgtEl>
                                          <p:spTgt spid="18"/>
                                        </p:tgtEl>
                                        <p:attrNameLst>
                                          <p:attrName>ppt_x</p:attrName>
                                        </p:attrNameLst>
                                      </p:cBhvr>
                                      <p:tavLst>
                                        <p:tav tm="0">
                                          <p:val>
                                            <p:strVal val="#ppt_x"/>
                                          </p:val>
                                        </p:tav>
                                        <p:tav tm="100000">
                                          <p:val>
                                            <p:strVal val="#ppt_x"/>
                                          </p:val>
                                        </p:tav>
                                      </p:tavLst>
                                    </p:anim>
                                    <p:anim calcmode="lin" valueType="num">
                                      <p:cBhvr additive="base">
                                        <p:cTn id="53" dur="500" fill="hold"/>
                                        <p:tgtEl>
                                          <p:spTgt spid="18"/>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accel="50000" decel="50000"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ppt_x"/>
                                          </p:val>
                                        </p:tav>
                                        <p:tav tm="100000">
                                          <p:val>
                                            <p:strVal val="#ppt_x"/>
                                          </p:val>
                                        </p:tav>
                                      </p:tavLst>
                                    </p:anim>
                                    <p:anim calcmode="lin" valueType="num">
                                      <p:cBhvr additive="base">
                                        <p:cTn id="58" dur="500" fill="hold"/>
                                        <p:tgtEl>
                                          <p:spTgt spid="28"/>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accel="50000" decel="50000" fill="hold"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500" fill="hold"/>
                                        <p:tgtEl>
                                          <p:spTgt spid="20"/>
                                        </p:tgtEl>
                                        <p:attrNameLst>
                                          <p:attrName>ppt_x</p:attrName>
                                        </p:attrNameLst>
                                      </p:cBhvr>
                                      <p:tavLst>
                                        <p:tav tm="0">
                                          <p:val>
                                            <p:strVal val="#ppt_x"/>
                                          </p:val>
                                        </p:tav>
                                        <p:tav tm="100000">
                                          <p:val>
                                            <p:strVal val="#ppt_x"/>
                                          </p:val>
                                        </p:tav>
                                      </p:tavLst>
                                    </p:anim>
                                    <p:anim calcmode="lin" valueType="num">
                                      <p:cBhvr additive="base">
                                        <p:cTn id="63" dur="500" fill="hold"/>
                                        <p:tgtEl>
                                          <p:spTgt spid="20"/>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accel="50000" decel="50000"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fill="hold"/>
                                        <p:tgtEl>
                                          <p:spTgt spid="29"/>
                                        </p:tgtEl>
                                        <p:attrNameLst>
                                          <p:attrName>ppt_x</p:attrName>
                                        </p:attrNameLst>
                                      </p:cBhvr>
                                      <p:tavLst>
                                        <p:tav tm="0">
                                          <p:val>
                                            <p:strVal val="#ppt_x"/>
                                          </p:val>
                                        </p:tav>
                                        <p:tav tm="100000">
                                          <p:val>
                                            <p:strVal val="#ppt_x"/>
                                          </p:val>
                                        </p:tav>
                                      </p:tavLst>
                                    </p:anim>
                                    <p:anim calcmode="lin" valueType="num">
                                      <p:cBhvr additive="base">
                                        <p:cTn id="68" dur="500" fill="hold"/>
                                        <p:tgtEl>
                                          <p:spTgt spid="29"/>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accel="50000" decel="50000" fill="hold" nodeType="after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additive="base">
                                        <p:cTn id="72" dur="500" fill="hold"/>
                                        <p:tgtEl>
                                          <p:spTgt spid="23"/>
                                        </p:tgtEl>
                                        <p:attrNameLst>
                                          <p:attrName>ppt_x</p:attrName>
                                        </p:attrNameLst>
                                      </p:cBhvr>
                                      <p:tavLst>
                                        <p:tav tm="0">
                                          <p:val>
                                            <p:strVal val="#ppt_x"/>
                                          </p:val>
                                        </p:tav>
                                        <p:tav tm="100000">
                                          <p:val>
                                            <p:strVal val="#ppt_x"/>
                                          </p:val>
                                        </p:tav>
                                      </p:tavLst>
                                    </p:anim>
                                    <p:anim calcmode="lin" valueType="num">
                                      <p:cBhvr additive="base">
                                        <p:cTn id="73" dur="500" fill="hold"/>
                                        <p:tgtEl>
                                          <p:spTgt spid="23"/>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accel="50000" decel="50000"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additive="base">
                                        <p:cTn id="77" dur="500" fill="hold"/>
                                        <p:tgtEl>
                                          <p:spTgt spid="31"/>
                                        </p:tgtEl>
                                        <p:attrNameLst>
                                          <p:attrName>ppt_x</p:attrName>
                                        </p:attrNameLst>
                                      </p:cBhvr>
                                      <p:tavLst>
                                        <p:tav tm="0">
                                          <p:val>
                                            <p:strVal val="#ppt_x"/>
                                          </p:val>
                                        </p:tav>
                                        <p:tav tm="100000">
                                          <p:val>
                                            <p:strVal val="#ppt_x"/>
                                          </p:val>
                                        </p:tav>
                                      </p:tavLst>
                                    </p:anim>
                                    <p:anim calcmode="lin" valueType="num">
                                      <p:cBhvr additive="base">
                                        <p:cTn id="78" dur="500" fill="hold"/>
                                        <p:tgtEl>
                                          <p:spTgt spid="31"/>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accel="50000" decel="50000" fill="hold" nodeType="afterEffect">
                                  <p:stCondLst>
                                    <p:cond delay="0"/>
                                  </p:stCondLst>
                                  <p:childTnLst>
                                    <p:set>
                                      <p:cBhvr>
                                        <p:cTn id="81" dur="1" fill="hold">
                                          <p:stCondLst>
                                            <p:cond delay="0"/>
                                          </p:stCondLst>
                                        </p:cTn>
                                        <p:tgtEl>
                                          <p:spTgt spid="25"/>
                                        </p:tgtEl>
                                        <p:attrNameLst>
                                          <p:attrName>style.visibility</p:attrName>
                                        </p:attrNameLst>
                                      </p:cBhvr>
                                      <p:to>
                                        <p:strVal val="visible"/>
                                      </p:to>
                                    </p:set>
                                    <p:anim calcmode="lin" valueType="num">
                                      <p:cBhvr additive="base">
                                        <p:cTn id="82" dur="500" fill="hold"/>
                                        <p:tgtEl>
                                          <p:spTgt spid="25"/>
                                        </p:tgtEl>
                                        <p:attrNameLst>
                                          <p:attrName>ppt_x</p:attrName>
                                        </p:attrNameLst>
                                      </p:cBhvr>
                                      <p:tavLst>
                                        <p:tav tm="0">
                                          <p:val>
                                            <p:strVal val="#ppt_x"/>
                                          </p:val>
                                        </p:tav>
                                        <p:tav tm="100000">
                                          <p:val>
                                            <p:strVal val="#ppt_x"/>
                                          </p:val>
                                        </p:tav>
                                      </p:tavLst>
                                    </p:anim>
                                    <p:anim calcmode="lin" valueType="num">
                                      <p:cBhvr additive="base">
                                        <p:cTn id="83" dur="500" fill="hold"/>
                                        <p:tgtEl>
                                          <p:spTgt spid="25"/>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accel="50000" decel="50000"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additive="base">
                                        <p:cTn id="87" dur="500" fill="hold"/>
                                        <p:tgtEl>
                                          <p:spTgt spid="34"/>
                                        </p:tgtEl>
                                        <p:attrNameLst>
                                          <p:attrName>ppt_x</p:attrName>
                                        </p:attrNameLst>
                                      </p:cBhvr>
                                      <p:tavLst>
                                        <p:tav tm="0">
                                          <p:val>
                                            <p:strVal val="#ppt_x"/>
                                          </p:val>
                                        </p:tav>
                                        <p:tav tm="100000">
                                          <p:val>
                                            <p:strVal val="#ppt_x"/>
                                          </p:val>
                                        </p:tav>
                                      </p:tavLst>
                                    </p:anim>
                                    <p:anim calcmode="lin" valueType="num">
                                      <p:cBhvr additive="base">
                                        <p:cTn id="88" dur="500" fill="hold"/>
                                        <p:tgtEl>
                                          <p:spTgt spid="34"/>
                                        </p:tgtEl>
                                        <p:attrNameLst>
                                          <p:attrName>ppt_y</p:attrName>
                                        </p:attrNameLst>
                                      </p:cBhvr>
                                      <p:tavLst>
                                        <p:tav tm="0">
                                          <p:val>
                                            <p:strVal val="1+#ppt_h/2"/>
                                          </p:val>
                                        </p:tav>
                                        <p:tav tm="100000">
                                          <p:val>
                                            <p:strVal val="#ppt_y"/>
                                          </p:val>
                                        </p:tav>
                                      </p:tavLst>
                                    </p:anim>
                                  </p:childTnLst>
                                </p:cTn>
                              </p:par>
                            </p:childTnLst>
                          </p:cTn>
                        </p:par>
                        <p:par>
                          <p:cTn id="89" fill="hold">
                            <p:stCondLst>
                              <p:cond delay="8500"/>
                            </p:stCondLst>
                            <p:childTnLst>
                              <p:par>
                                <p:cTn id="90" presetID="2" presetClass="entr" presetSubtype="4" accel="50000" decel="50000" fill="hold" nodeType="after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additive="base">
                                        <p:cTn id="92" dur="500" fill="hold"/>
                                        <p:tgtEl>
                                          <p:spTgt spid="33"/>
                                        </p:tgtEl>
                                        <p:attrNameLst>
                                          <p:attrName>ppt_x</p:attrName>
                                        </p:attrNameLst>
                                      </p:cBhvr>
                                      <p:tavLst>
                                        <p:tav tm="0">
                                          <p:val>
                                            <p:strVal val="#ppt_x"/>
                                          </p:val>
                                        </p:tav>
                                        <p:tav tm="100000">
                                          <p:val>
                                            <p:strVal val="#ppt_x"/>
                                          </p:val>
                                        </p:tav>
                                      </p:tavLst>
                                    </p:anim>
                                    <p:anim calcmode="lin" valueType="num">
                                      <p:cBhvr additive="base">
                                        <p:cTn id="93" dur="500" fill="hold"/>
                                        <p:tgtEl>
                                          <p:spTgt spid="33"/>
                                        </p:tgtEl>
                                        <p:attrNameLst>
                                          <p:attrName>ppt_y</p:attrName>
                                        </p:attrNameLst>
                                      </p:cBhvr>
                                      <p:tavLst>
                                        <p:tav tm="0">
                                          <p:val>
                                            <p:strVal val="1+#ppt_h/2"/>
                                          </p:val>
                                        </p:tav>
                                        <p:tav tm="100000">
                                          <p:val>
                                            <p:strVal val="#ppt_y"/>
                                          </p:val>
                                        </p:tav>
                                      </p:tavLst>
                                    </p:anim>
                                  </p:childTnLst>
                                </p:cTn>
                              </p:par>
                            </p:childTnLst>
                          </p:cTn>
                        </p:par>
                        <p:par>
                          <p:cTn id="94" fill="hold">
                            <p:stCondLst>
                              <p:cond delay="9000"/>
                            </p:stCondLst>
                            <p:childTnLst>
                              <p:par>
                                <p:cTn id="95" presetID="2" presetClass="entr" presetSubtype="4" accel="50000" decel="5000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additive="base">
                                        <p:cTn id="97" dur="500" fill="hold"/>
                                        <p:tgtEl>
                                          <p:spTgt spid="32"/>
                                        </p:tgtEl>
                                        <p:attrNameLst>
                                          <p:attrName>ppt_x</p:attrName>
                                        </p:attrNameLst>
                                      </p:cBhvr>
                                      <p:tavLst>
                                        <p:tav tm="0">
                                          <p:val>
                                            <p:strVal val="#ppt_x"/>
                                          </p:val>
                                        </p:tav>
                                        <p:tav tm="100000">
                                          <p:val>
                                            <p:strVal val="#ppt_x"/>
                                          </p:val>
                                        </p:tav>
                                      </p:tavLst>
                                    </p:anim>
                                    <p:anim calcmode="lin" valueType="num">
                                      <p:cBhvr additive="base">
                                        <p:cTn id="98" dur="500" fill="hold"/>
                                        <p:tgtEl>
                                          <p:spTgt spid="32"/>
                                        </p:tgtEl>
                                        <p:attrNameLst>
                                          <p:attrName>ppt_y</p:attrName>
                                        </p:attrNameLst>
                                      </p:cBhvr>
                                      <p:tavLst>
                                        <p:tav tm="0">
                                          <p:val>
                                            <p:strVal val="1+#ppt_h/2"/>
                                          </p:val>
                                        </p:tav>
                                        <p:tav tm="100000">
                                          <p:val>
                                            <p:strVal val="#ppt_y"/>
                                          </p:val>
                                        </p:tav>
                                      </p:tavLst>
                                    </p:anim>
                                  </p:childTnLst>
                                </p:cTn>
                              </p:par>
                            </p:childTnLst>
                          </p:cTn>
                        </p:par>
                        <p:par>
                          <p:cTn id="99" fill="hold">
                            <p:stCondLst>
                              <p:cond delay="9500"/>
                            </p:stCondLst>
                            <p:childTnLst>
                              <p:par>
                                <p:cTn id="100" presetID="2" presetClass="entr" presetSubtype="4" accel="50000" decel="50000" fill="hold" nodeType="afterEffect">
                                  <p:stCondLst>
                                    <p:cond delay="0"/>
                                  </p:stCondLst>
                                  <p:childTnLst>
                                    <p:set>
                                      <p:cBhvr>
                                        <p:cTn id="101" dur="1" fill="hold">
                                          <p:stCondLst>
                                            <p:cond delay="0"/>
                                          </p:stCondLst>
                                        </p:cTn>
                                        <p:tgtEl>
                                          <p:spTgt spid="36"/>
                                        </p:tgtEl>
                                        <p:attrNameLst>
                                          <p:attrName>style.visibility</p:attrName>
                                        </p:attrNameLst>
                                      </p:cBhvr>
                                      <p:to>
                                        <p:strVal val="visible"/>
                                      </p:to>
                                    </p:set>
                                    <p:anim calcmode="lin" valueType="num">
                                      <p:cBhvr additive="base">
                                        <p:cTn id="102" dur="500" fill="hold"/>
                                        <p:tgtEl>
                                          <p:spTgt spid="36"/>
                                        </p:tgtEl>
                                        <p:attrNameLst>
                                          <p:attrName>ppt_x</p:attrName>
                                        </p:attrNameLst>
                                      </p:cBhvr>
                                      <p:tavLst>
                                        <p:tav tm="0">
                                          <p:val>
                                            <p:strVal val="#ppt_x"/>
                                          </p:val>
                                        </p:tav>
                                        <p:tav tm="100000">
                                          <p:val>
                                            <p:strVal val="#ppt_x"/>
                                          </p:val>
                                        </p:tav>
                                      </p:tavLst>
                                    </p:anim>
                                    <p:anim calcmode="lin" valueType="num">
                                      <p:cBhvr additive="base">
                                        <p:cTn id="103"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7" grpId="0" animBg="1"/>
      <p:bldP spid="22" grpId="0" animBg="1"/>
      <p:bldP spid="27" grpId="0" animBg="1"/>
      <p:bldP spid="28" grpId="0" animBg="1"/>
      <p:bldP spid="29" grpId="0" animBg="1"/>
      <p:bldP spid="31" grpId="0" animBg="1"/>
      <p:bldP spid="32" grpId="0" animBg="1"/>
      <p:bldP spid="3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4781248" y="2688705"/>
            <a:ext cx="2618793" cy="2367129"/>
            <a:chOff x="3471863" y="2343150"/>
            <a:chExt cx="2197101" cy="1985963"/>
          </a:xfrm>
        </p:grpSpPr>
        <p:sp>
          <p:nvSpPr>
            <p:cNvPr id="6" name="Freeform 5"/>
            <p:cNvSpPr/>
            <p:nvPr/>
          </p:nvSpPr>
          <p:spPr bwMode="auto">
            <a:xfrm>
              <a:off x="3476626" y="2381250"/>
              <a:ext cx="2192338" cy="1495425"/>
            </a:xfrm>
            <a:custGeom>
              <a:avLst/>
              <a:gdLst/>
              <a:ahLst/>
              <a:cxnLst>
                <a:cxn ang="0">
                  <a:pos x="1202" y="800"/>
                </a:cxn>
                <a:cxn ang="0">
                  <a:pos x="1182" y="820"/>
                </a:cxn>
                <a:cxn ang="0">
                  <a:pos x="20" y="820"/>
                </a:cxn>
                <a:cxn ang="0">
                  <a:pos x="0" y="800"/>
                </a:cxn>
                <a:cxn ang="0">
                  <a:pos x="0" y="20"/>
                </a:cxn>
                <a:cxn ang="0">
                  <a:pos x="20" y="0"/>
                </a:cxn>
                <a:cxn ang="0">
                  <a:pos x="1182" y="0"/>
                </a:cxn>
                <a:cxn ang="0">
                  <a:pos x="1202" y="20"/>
                </a:cxn>
                <a:cxn ang="0">
                  <a:pos x="1202" y="800"/>
                </a:cxn>
              </a:cxnLst>
              <a:rect l="0" t="0" r="r" b="b"/>
              <a:pathLst>
                <a:path w="1202" h="820">
                  <a:moveTo>
                    <a:pt x="1202" y="800"/>
                  </a:moveTo>
                  <a:cubicBezTo>
                    <a:pt x="1202" y="811"/>
                    <a:pt x="1193" y="820"/>
                    <a:pt x="1182" y="820"/>
                  </a:cubicBezTo>
                  <a:cubicBezTo>
                    <a:pt x="20" y="820"/>
                    <a:pt x="20" y="820"/>
                    <a:pt x="20" y="820"/>
                  </a:cubicBezTo>
                  <a:cubicBezTo>
                    <a:pt x="9" y="820"/>
                    <a:pt x="0" y="811"/>
                    <a:pt x="0" y="800"/>
                  </a:cubicBezTo>
                  <a:cubicBezTo>
                    <a:pt x="0" y="20"/>
                    <a:pt x="0" y="20"/>
                    <a:pt x="0" y="20"/>
                  </a:cubicBezTo>
                  <a:cubicBezTo>
                    <a:pt x="0" y="9"/>
                    <a:pt x="9" y="0"/>
                    <a:pt x="20" y="0"/>
                  </a:cubicBezTo>
                  <a:cubicBezTo>
                    <a:pt x="1182" y="0"/>
                    <a:pt x="1182" y="0"/>
                    <a:pt x="1182" y="0"/>
                  </a:cubicBezTo>
                  <a:cubicBezTo>
                    <a:pt x="1193" y="0"/>
                    <a:pt x="1202" y="9"/>
                    <a:pt x="1202" y="20"/>
                  </a:cubicBezTo>
                  <a:lnTo>
                    <a:pt x="1202" y="800"/>
                  </a:lnTo>
                  <a:close/>
                </a:path>
              </a:pathLst>
            </a:custGeom>
            <a:solidFill>
              <a:schemeClr val="accent5"/>
            </a:solidFill>
            <a:ln w="9525">
              <a:noFill/>
              <a:round/>
            </a:ln>
          </p:spPr>
          <p:txBody>
            <a:bodyPr vert="horz" wrap="square" lIns="121913" tIns="60956" rIns="121913" bIns="60956" numCol="1" anchor="t" anchorCtr="0" compatLnSpc="1"/>
            <a:lstStyle/>
            <a:p>
              <a:pPr>
                <a:lnSpc>
                  <a:spcPct val="120000"/>
                </a:lnSpc>
              </a:pPr>
              <a:endParaRPr lang="en-US" sz="760">
                <a:cs typeface="+mn-ea"/>
                <a:sym typeface="+mn-lt"/>
              </a:endParaRPr>
            </a:p>
          </p:txBody>
        </p:sp>
        <p:sp>
          <p:nvSpPr>
            <p:cNvPr id="7" name="Rectangle 6"/>
            <p:cNvSpPr>
              <a:spLocks noChangeArrowheads="1"/>
            </p:cNvSpPr>
            <p:nvPr/>
          </p:nvSpPr>
          <p:spPr bwMode="auto">
            <a:xfrm>
              <a:off x="3563938" y="3713163"/>
              <a:ext cx="2019300" cy="90488"/>
            </a:xfrm>
            <a:prstGeom prst="rect">
              <a:avLst/>
            </a:prstGeom>
            <a:solidFill>
              <a:schemeClr val="bg1">
                <a:lumMod val="85000"/>
              </a:schemeClr>
            </a:solidFill>
            <a:ln w="9525">
              <a:noFill/>
              <a:miter lim="800000"/>
            </a:ln>
          </p:spPr>
          <p:txBody>
            <a:bodyPr vert="horz" wrap="square" lIns="121913" tIns="60956" rIns="121913" bIns="60956" numCol="1" anchor="t" anchorCtr="0" compatLnSpc="1"/>
            <a:lstStyle/>
            <a:p>
              <a:pPr>
                <a:lnSpc>
                  <a:spcPct val="120000"/>
                </a:lnSpc>
              </a:pPr>
              <a:endParaRPr lang="en-US" sz="760">
                <a:cs typeface="+mn-ea"/>
                <a:sym typeface="+mn-lt"/>
              </a:endParaRPr>
            </a:p>
          </p:txBody>
        </p:sp>
        <p:sp>
          <p:nvSpPr>
            <p:cNvPr id="8" name="Freeform 7"/>
            <p:cNvSpPr/>
            <p:nvPr/>
          </p:nvSpPr>
          <p:spPr bwMode="auto">
            <a:xfrm>
              <a:off x="4573587" y="2343150"/>
              <a:ext cx="1009650" cy="1460500"/>
            </a:xfrm>
            <a:custGeom>
              <a:avLst/>
              <a:gdLst/>
              <a:ahLst/>
              <a:cxnLst>
                <a:cxn ang="0">
                  <a:pos x="0" y="801"/>
                </a:cxn>
                <a:cxn ang="0">
                  <a:pos x="0" y="73"/>
                </a:cxn>
                <a:cxn ang="0">
                  <a:pos x="1" y="71"/>
                </a:cxn>
                <a:cxn ang="0">
                  <a:pos x="1" y="65"/>
                </a:cxn>
                <a:cxn ang="0">
                  <a:pos x="70" y="0"/>
                </a:cxn>
                <a:cxn ang="0">
                  <a:pos x="554" y="0"/>
                </a:cxn>
                <a:cxn ang="0">
                  <a:pos x="554" y="758"/>
                </a:cxn>
                <a:cxn ang="0">
                  <a:pos x="70" y="758"/>
                </a:cxn>
                <a:cxn ang="0">
                  <a:pos x="0" y="801"/>
                </a:cxn>
              </a:cxnLst>
              <a:rect l="0" t="0" r="r" b="b"/>
              <a:pathLst>
                <a:path w="554" h="801">
                  <a:moveTo>
                    <a:pt x="0" y="801"/>
                  </a:moveTo>
                  <a:cubicBezTo>
                    <a:pt x="0" y="73"/>
                    <a:pt x="0" y="73"/>
                    <a:pt x="0" y="73"/>
                  </a:cubicBezTo>
                  <a:cubicBezTo>
                    <a:pt x="1" y="72"/>
                    <a:pt x="1" y="71"/>
                    <a:pt x="1" y="71"/>
                  </a:cubicBezTo>
                  <a:cubicBezTo>
                    <a:pt x="1" y="69"/>
                    <a:pt x="1" y="67"/>
                    <a:pt x="1" y="65"/>
                  </a:cubicBezTo>
                  <a:cubicBezTo>
                    <a:pt x="4" y="29"/>
                    <a:pt x="34" y="0"/>
                    <a:pt x="70" y="0"/>
                  </a:cubicBezTo>
                  <a:cubicBezTo>
                    <a:pt x="554" y="0"/>
                    <a:pt x="554" y="0"/>
                    <a:pt x="554" y="0"/>
                  </a:cubicBezTo>
                  <a:cubicBezTo>
                    <a:pt x="554" y="758"/>
                    <a:pt x="554" y="758"/>
                    <a:pt x="554" y="758"/>
                  </a:cubicBezTo>
                  <a:cubicBezTo>
                    <a:pt x="70" y="758"/>
                    <a:pt x="70" y="758"/>
                    <a:pt x="70" y="758"/>
                  </a:cubicBezTo>
                  <a:cubicBezTo>
                    <a:pt x="40" y="758"/>
                    <a:pt x="13" y="775"/>
                    <a:pt x="0" y="801"/>
                  </a:cubicBezTo>
                  <a:close/>
                </a:path>
              </a:pathLst>
            </a:custGeom>
            <a:solidFill>
              <a:schemeClr val="bg1">
                <a:lumMod val="95000"/>
              </a:schemeClr>
            </a:solidFill>
            <a:ln w="9525">
              <a:noFill/>
              <a:round/>
            </a:ln>
          </p:spPr>
          <p:txBody>
            <a:bodyPr vert="horz" wrap="square" lIns="121913" tIns="60956" rIns="121913" bIns="60956" numCol="1" anchor="t" anchorCtr="0" compatLnSpc="1"/>
            <a:lstStyle/>
            <a:p>
              <a:pPr>
                <a:lnSpc>
                  <a:spcPct val="120000"/>
                </a:lnSpc>
              </a:pPr>
              <a:endParaRPr lang="en-US" sz="760">
                <a:cs typeface="+mn-ea"/>
                <a:sym typeface="+mn-lt"/>
              </a:endParaRPr>
            </a:p>
          </p:txBody>
        </p:sp>
        <p:sp>
          <p:nvSpPr>
            <p:cNvPr id="9" name="Freeform 8"/>
            <p:cNvSpPr/>
            <p:nvPr/>
          </p:nvSpPr>
          <p:spPr bwMode="auto">
            <a:xfrm>
              <a:off x="3563938" y="2343150"/>
              <a:ext cx="1011238" cy="1460500"/>
            </a:xfrm>
            <a:custGeom>
              <a:avLst/>
              <a:gdLst/>
              <a:ahLst/>
              <a:cxnLst>
                <a:cxn ang="0">
                  <a:pos x="554" y="801"/>
                </a:cxn>
                <a:cxn ang="0">
                  <a:pos x="554" y="73"/>
                </a:cxn>
                <a:cxn ang="0">
                  <a:pos x="553" y="71"/>
                </a:cxn>
                <a:cxn ang="0">
                  <a:pos x="553" y="65"/>
                </a:cxn>
                <a:cxn ang="0">
                  <a:pos x="483" y="0"/>
                </a:cxn>
                <a:cxn ang="0">
                  <a:pos x="0" y="0"/>
                </a:cxn>
                <a:cxn ang="0">
                  <a:pos x="0" y="758"/>
                </a:cxn>
                <a:cxn ang="0">
                  <a:pos x="483" y="758"/>
                </a:cxn>
                <a:cxn ang="0">
                  <a:pos x="554" y="801"/>
                </a:cxn>
              </a:cxnLst>
              <a:rect l="0" t="0" r="r" b="b"/>
              <a:pathLst>
                <a:path w="554" h="801">
                  <a:moveTo>
                    <a:pt x="554" y="801"/>
                  </a:moveTo>
                  <a:cubicBezTo>
                    <a:pt x="554" y="73"/>
                    <a:pt x="554" y="73"/>
                    <a:pt x="554" y="73"/>
                  </a:cubicBezTo>
                  <a:cubicBezTo>
                    <a:pt x="553" y="72"/>
                    <a:pt x="553" y="71"/>
                    <a:pt x="553" y="71"/>
                  </a:cubicBezTo>
                  <a:cubicBezTo>
                    <a:pt x="553" y="69"/>
                    <a:pt x="553" y="67"/>
                    <a:pt x="553" y="65"/>
                  </a:cubicBezTo>
                  <a:cubicBezTo>
                    <a:pt x="550" y="29"/>
                    <a:pt x="520" y="0"/>
                    <a:pt x="483" y="0"/>
                  </a:cubicBezTo>
                  <a:cubicBezTo>
                    <a:pt x="0" y="0"/>
                    <a:pt x="0" y="0"/>
                    <a:pt x="0" y="0"/>
                  </a:cubicBezTo>
                  <a:cubicBezTo>
                    <a:pt x="0" y="758"/>
                    <a:pt x="0" y="758"/>
                    <a:pt x="0" y="758"/>
                  </a:cubicBezTo>
                  <a:cubicBezTo>
                    <a:pt x="483" y="758"/>
                    <a:pt x="483" y="758"/>
                    <a:pt x="483" y="758"/>
                  </a:cubicBezTo>
                  <a:cubicBezTo>
                    <a:pt x="514" y="758"/>
                    <a:pt x="540" y="775"/>
                    <a:pt x="554" y="801"/>
                  </a:cubicBezTo>
                  <a:close/>
                </a:path>
              </a:pathLst>
            </a:custGeom>
            <a:solidFill>
              <a:schemeClr val="bg1">
                <a:lumMod val="95000"/>
              </a:schemeClr>
            </a:solidFill>
            <a:ln w="9525">
              <a:noFill/>
              <a:round/>
            </a:ln>
          </p:spPr>
          <p:txBody>
            <a:bodyPr vert="horz" wrap="square" lIns="121913" tIns="60956" rIns="121913" bIns="60956" numCol="1" anchor="t" anchorCtr="0" compatLnSpc="1"/>
            <a:lstStyle/>
            <a:p>
              <a:pPr>
                <a:lnSpc>
                  <a:spcPct val="120000"/>
                </a:lnSpc>
              </a:pPr>
              <a:endParaRPr lang="en-US" sz="760">
                <a:cs typeface="+mn-ea"/>
                <a:sym typeface="+mn-lt"/>
              </a:endParaRPr>
            </a:p>
          </p:txBody>
        </p:sp>
        <p:sp>
          <p:nvSpPr>
            <p:cNvPr id="10" name="Freeform 9"/>
            <p:cNvSpPr/>
            <p:nvPr/>
          </p:nvSpPr>
          <p:spPr bwMode="auto">
            <a:xfrm>
              <a:off x="4502151" y="2357438"/>
              <a:ext cx="73025" cy="1446213"/>
            </a:xfrm>
            <a:custGeom>
              <a:avLst/>
              <a:gdLst/>
              <a:ahLst/>
              <a:cxnLst>
                <a:cxn ang="0">
                  <a:pos x="39" y="57"/>
                </a:cxn>
                <a:cxn ang="0">
                  <a:pos x="0" y="0"/>
                </a:cxn>
                <a:cxn ang="0">
                  <a:pos x="0" y="756"/>
                </a:cxn>
                <a:cxn ang="0">
                  <a:pos x="40" y="793"/>
                </a:cxn>
                <a:cxn ang="0">
                  <a:pos x="40" y="65"/>
                </a:cxn>
                <a:cxn ang="0">
                  <a:pos x="39" y="63"/>
                </a:cxn>
                <a:cxn ang="0">
                  <a:pos x="39" y="57"/>
                </a:cxn>
              </a:cxnLst>
              <a:rect l="0" t="0" r="r" b="b"/>
              <a:pathLst>
                <a:path w="40" h="793">
                  <a:moveTo>
                    <a:pt x="39" y="57"/>
                  </a:moveTo>
                  <a:cubicBezTo>
                    <a:pt x="37" y="32"/>
                    <a:pt x="22" y="10"/>
                    <a:pt x="0" y="0"/>
                  </a:cubicBezTo>
                  <a:cubicBezTo>
                    <a:pt x="0" y="756"/>
                    <a:pt x="0" y="756"/>
                    <a:pt x="0" y="756"/>
                  </a:cubicBezTo>
                  <a:cubicBezTo>
                    <a:pt x="17" y="764"/>
                    <a:pt x="31" y="776"/>
                    <a:pt x="40" y="793"/>
                  </a:cubicBezTo>
                  <a:cubicBezTo>
                    <a:pt x="40" y="65"/>
                    <a:pt x="40" y="65"/>
                    <a:pt x="40" y="65"/>
                  </a:cubicBezTo>
                  <a:cubicBezTo>
                    <a:pt x="39" y="64"/>
                    <a:pt x="39" y="63"/>
                    <a:pt x="39" y="63"/>
                  </a:cubicBezTo>
                  <a:cubicBezTo>
                    <a:pt x="39" y="61"/>
                    <a:pt x="39" y="59"/>
                    <a:pt x="39" y="57"/>
                  </a:cubicBezTo>
                  <a:close/>
                </a:path>
              </a:pathLst>
            </a:custGeom>
            <a:solidFill>
              <a:srgbClr val="FFFFFF"/>
            </a:solidFill>
            <a:ln w="9525">
              <a:noFill/>
              <a:round/>
            </a:ln>
          </p:spPr>
          <p:txBody>
            <a:bodyPr vert="horz" wrap="square" lIns="121913" tIns="60956" rIns="121913" bIns="60956" numCol="1" anchor="t" anchorCtr="0" compatLnSpc="1"/>
            <a:lstStyle/>
            <a:p>
              <a:pPr>
                <a:lnSpc>
                  <a:spcPct val="120000"/>
                </a:lnSpc>
              </a:pPr>
              <a:endParaRPr lang="en-US" sz="760">
                <a:cs typeface="+mn-ea"/>
                <a:sym typeface="+mn-lt"/>
              </a:endParaRPr>
            </a:p>
          </p:txBody>
        </p:sp>
        <p:sp>
          <p:nvSpPr>
            <p:cNvPr id="11" name="Rectangle 10"/>
            <p:cNvSpPr>
              <a:spLocks noChangeArrowheads="1"/>
            </p:cNvSpPr>
            <p:nvPr/>
          </p:nvSpPr>
          <p:spPr bwMode="auto">
            <a:xfrm>
              <a:off x="4700588" y="2586038"/>
              <a:ext cx="746125" cy="47625"/>
            </a:xfrm>
            <a:prstGeom prst="rect">
              <a:avLst/>
            </a:prstGeom>
            <a:solidFill>
              <a:srgbClr val="A8AAAD"/>
            </a:solidFill>
            <a:ln w="9525">
              <a:noFill/>
              <a:miter lim="800000"/>
            </a:ln>
          </p:spPr>
          <p:txBody>
            <a:bodyPr vert="horz" wrap="square" lIns="121913" tIns="60956" rIns="121913" bIns="60956" numCol="1" anchor="t" anchorCtr="0" compatLnSpc="1"/>
            <a:lstStyle/>
            <a:p>
              <a:pPr>
                <a:lnSpc>
                  <a:spcPct val="120000"/>
                </a:lnSpc>
              </a:pPr>
              <a:endParaRPr lang="en-US" sz="760">
                <a:cs typeface="+mn-ea"/>
                <a:sym typeface="+mn-lt"/>
              </a:endParaRPr>
            </a:p>
          </p:txBody>
        </p:sp>
        <p:sp>
          <p:nvSpPr>
            <p:cNvPr id="12" name="Rectangle 11"/>
            <p:cNvSpPr>
              <a:spLocks noChangeArrowheads="1"/>
            </p:cNvSpPr>
            <p:nvPr/>
          </p:nvSpPr>
          <p:spPr bwMode="auto">
            <a:xfrm>
              <a:off x="4700588" y="2759075"/>
              <a:ext cx="746125" cy="47625"/>
            </a:xfrm>
            <a:prstGeom prst="rect">
              <a:avLst/>
            </a:prstGeom>
            <a:solidFill>
              <a:srgbClr val="A8AAAD"/>
            </a:solidFill>
            <a:ln w="9525">
              <a:noFill/>
              <a:miter lim="800000"/>
            </a:ln>
          </p:spPr>
          <p:txBody>
            <a:bodyPr vert="horz" wrap="square" lIns="121913" tIns="60956" rIns="121913" bIns="60956" numCol="1" anchor="t" anchorCtr="0" compatLnSpc="1"/>
            <a:lstStyle/>
            <a:p>
              <a:pPr>
                <a:lnSpc>
                  <a:spcPct val="120000"/>
                </a:lnSpc>
              </a:pPr>
              <a:endParaRPr lang="en-US" sz="760">
                <a:cs typeface="+mn-ea"/>
                <a:sym typeface="+mn-lt"/>
              </a:endParaRPr>
            </a:p>
          </p:txBody>
        </p:sp>
        <p:sp>
          <p:nvSpPr>
            <p:cNvPr id="13" name="Rectangle 12"/>
            <p:cNvSpPr>
              <a:spLocks noChangeArrowheads="1"/>
            </p:cNvSpPr>
            <p:nvPr/>
          </p:nvSpPr>
          <p:spPr bwMode="auto">
            <a:xfrm>
              <a:off x="4700588" y="2932113"/>
              <a:ext cx="746125" cy="49213"/>
            </a:xfrm>
            <a:prstGeom prst="rect">
              <a:avLst/>
            </a:prstGeom>
            <a:solidFill>
              <a:srgbClr val="A8AAAD"/>
            </a:solidFill>
            <a:ln w="9525">
              <a:noFill/>
              <a:miter lim="800000"/>
            </a:ln>
          </p:spPr>
          <p:txBody>
            <a:bodyPr vert="horz" wrap="square" lIns="121913" tIns="60956" rIns="121913" bIns="60956" numCol="1" anchor="t" anchorCtr="0" compatLnSpc="1"/>
            <a:lstStyle/>
            <a:p>
              <a:pPr>
                <a:lnSpc>
                  <a:spcPct val="120000"/>
                </a:lnSpc>
              </a:pPr>
              <a:endParaRPr lang="en-US" sz="760">
                <a:cs typeface="+mn-ea"/>
                <a:sym typeface="+mn-lt"/>
              </a:endParaRPr>
            </a:p>
          </p:txBody>
        </p:sp>
        <p:sp>
          <p:nvSpPr>
            <p:cNvPr id="14" name="Rectangle 13"/>
            <p:cNvSpPr>
              <a:spLocks noChangeArrowheads="1"/>
            </p:cNvSpPr>
            <p:nvPr/>
          </p:nvSpPr>
          <p:spPr bwMode="auto">
            <a:xfrm>
              <a:off x="4700588" y="3105150"/>
              <a:ext cx="746125" cy="49213"/>
            </a:xfrm>
            <a:prstGeom prst="rect">
              <a:avLst/>
            </a:prstGeom>
            <a:solidFill>
              <a:srgbClr val="A8AAAD"/>
            </a:solidFill>
            <a:ln w="9525">
              <a:noFill/>
              <a:miter lim="800000"/>
            </a:ln>
          </p:spPr>
          <p:txBody>
            <a:bodyPr vert="horz" wrap="square" lIns="121913" tIns="60956" rIns="121913" bIns="60956" numCol="1" anchor="t" anchorCtr="0" compatLnSpc="1"/>
            <a:lstStyle/>
            <a:p>
              <a:pPr>
                <a:lnSpc>
                  <a:spcPct val="120000"/>
                </a:lnSpc>
              </a:pPr>
              <a:endParaRPr lang="en-US" sz="760">
                <a:cs typeface="+mn-ea"/>
                <a:sym typeface="+mn-lt"/>
              </a:endParaRPr>
            </a:p>
          </p:txBody>
        </p:sp>
        <p:sp>
          <p:nvSpPr>
            <p:cNvPr id="15" name="Rectangle 14"/>
            <p:cNvSpPr>
              <a:spLocks noChangeArrowheads="1"/>
            </p:cNvSpPr>
            <p:nvPr/>
          </p:nvSpPr>
          <p:spPr bwMode="auto">
            <a:xfrm>
              <a:off x="4700588" y="3279775"/>
              <a:ext cx="746125" cy="49213"/>
            </a:xfrm>
            <a:prstGeom prst="rect">
              <a:avLst/>
            </a:prstGeom>
            <a:solidFill>
              <a:srgbClr val="A8AAAD"/>
            </a:solidFill>
            <a:ln w="9525">
              <a:noFill/>
              <a:miter lim="800000"/>
            </a:ln>
          </p:spPr>
          <p:txBody>
            <a:bodyPr vert="horz" wrap="square" lIns="121913" tIns="60956" rIns="121913" bIns="60956" numCol="1" anchor="t" anchorCtr="0" compatLnSpc="1"/>
            <a:lstStyle/>
            <a:p>
              <a:pPr>
                <a:lnSpc>
                  <a:spcPct val="120000"/>
                </a:lnSpc>
              </a:pPr>
              <a:endParaRPr lang="en-US" sz="760">
                <a:cs typeface="+mn-ea"/>
                <a:sym typeface="+mn-lt"/>
              </a:endParaRPr>
            </a:p>
          </p:txBody>
        </p:sp>
        <p:sp>
          <p:nvSpPr>
            <p:cNvPr id="16" name="Rectangle 15"/>
            <p:cNvSpPr>
              <a:spLocks noChangeArrowheads="1"/>
            </p:cNvSpPr>
            <p:nvPr/>
          </p:nvSpPr>
          <p:spPr bwMode="auto">
            <a:xfrm>
              <a:off x="4700588" y="3452813"/>
              <a:ext cx="746125" cy="49213"/>
            </a:xfrm>
            <a:prstGeom prst="rect">
              <a:avLst/>
            </a:prstGeom>
            <a:solidFill>
              <a:srgbClr val="A8AAAD"/>
            </a:solidFill>
            <a:ln w="9525">
              <a:noFill/>
              <a:miter lim="800000"/>
            </a:ln>
          </p:spPr>
          <p:txBody>
            <a:bodyPr vert="horz" wrap="square" lIns="121913" tIns="60956" rIns="121913" bIns="60956" numCol="1" anchor="t" anchorCtr="0" compatLnSpc="1"/>
            <a:lstStyle/>
            <a:p>
              <a:pPr>
                <a:lnSpc>
                  <a:spcPct val="120000"/>
                </a:lnSpc>
              </a:pPr>
              <a:endParaRPr lang="en-US" sz="760">
                <a:cs typeface="+mn-ea"/>
                <a:sym typeface="+mn-lt"/>
              </a:endParaRPr>
            </a:p>
          </p:txBody>
        </p:sp>
        <p:sp>
          <p:nvSpPr>
            <p:cNvPr id="17" name="Rectangle 16"/>
            <p:cNvSpPr>
              <a:spLocks noChangeArrowheads="1"/>
            </p:cNvSpPr>
            <p:nvPr/>
          </p:nvSpPr>
          <p:spPr bwMode="auto">
            <a:xfrm>
              <a:off x="3692526" y="2586038"/>
              <a:ext cx="746125" cy="47625"/>
            </a:xfrm>
            <a:prstGeom prst="rect">
              <a:avLst/>
            </a:prstGeom>
            <a:solidFill>
              <a:srgbClr val="A8AAAD"/>
            </a:solidFill>
            <a:ln w="9525">
              <a:noFill/>
              <a:miter lim="800000"/>
            </a:ln>
          </p:spPr>
          <p:txBody>
            <a:bodyPr vert="horz" wrap="square" lIns="121913" tIns="60956" rIns="121913" bIns="60956" numCol="1" anchor="t" anchorCtr="0" compatLnSpc="1"/>
            <a:lstStyle/>
            <a:p>
              <a:pPr>
                <a:lnSpc>
                  <a:spcPct val="120000"/>
                </a:lnSpc>
              </a:pPr>
              <a:endParaRPr lang="en-US" sz="760">
                <a:cs typeface="+mn-ea"/>
                <a:sym typeface="+mn-lt"/>
              </a:endParaRPr>
            </a:p>
          </p:txBody>
        </p:sp>
        <p:sp>
          <p:nvSpPr>
            <p:cNvPr id="18" name="Rectangle 17"/>
            <p:cNvSpPr>
              <a:spLocks noChangeArrowheads="1"/>
            </p:cNvSpPr>
            <p:nvPr/>
          </p:nvSpPr>
          <p:spPr bwMode="auto">
            <a:xfrm>
              <a:off x="3692526" y="2759075"/>
              <a:ext cx="746125" cy="47625"/>
            </a:xfrm>
            <a:prstGeom prst="rect">
              <a:avLst/>
            </a:prstGeom>
            <a:solidFill>
              <a:srgbClr val="A8AAAD"/>
            </a:solidFill>
            <a:ln w="9525">
              <a:noFill/>
              <a:miter lim="800000"/>
            </a:ln>
          </p:spPr>
          <p:txBody>
            <a:bodyPr vert="horz" wrap="square" lIns="121913" tIns="60956" rIns="121913" bIns="60956" numCol="1" anchor="t" anchorCtr="0" compatLnSpc="1"/>
            <a:lstStyle/>
            <a:p>
              <a:pPr>
                <a:lnSpc>
                  <a:spcPct val="120000"/>
                </a:lnSpc>
              </a:pPr>
              <a:endParaRPr lang="en-US" sz="760">
                <a:cs typeface="+mn-ea"/>
                <a:sym typeface="+mn-lt"/>
              </a:endParaRPr>
            </a:p>
          </p:txBody>
        </p:sp>
        <p:sp>
          <p:nvSpPr>
            <p:cNvPr id="19" name="Rectangle 18"/>
            <p:cNvSpPr>
              <a:spLocks noChangeArrowheads="1"/>
            </p:cNvSpPr>
            <p:nvPr/>
          </p:nvSpPr>
          <p:spPr bwMode="auto">
            <a:xfrm>
              <a:off x="3692526" y="2932113"/>
              <a:ext cx="746125" cy="49213"/>
            </a:xfrm>
            <a:prstGeom prst="rect">
              <a:avLst/>
            </a:prstGeom>
            <a:solidFill>
              <a:srgbClr val="A8AAAD"/>
            </a:solidFill>
            <a:ln w="9525">
              <a:noFill/>
              <a:miter lim="800000"/>
            </a:ln>
          </p:spPr>
          <p:txBody>
            <a:bodyPr vert="horz" wrap="square" lIns="121913" tIns="60956" rIns="121913" bIns="60956" numCol="1" anchor="t" anchorCtr="0" compatLnSpc="1"/>
            <a:lstStyle/>
            <a:p>
              <a:pPr>
                <a:lnSpc>
                  <a:spcPct val="120000"/>
                </a:lnSpc>
              </a:pPr>
              <a:endParaRPr lang="en-US" sz="760">
                <a:cs typeface="+mn-ea"/>
                <a:sym typeface="+mn-lt"/>
              </a:endParaRPr>
            </a:p>
          </p:txBody>
        </p:sp>
        <p:sp>
          <p:nvSpPr>
            <p:cNvPr id="20" name="Rectangle 19"/>
            <p:cNvSpPr>
              <a:spLocks noChangeArrowheads="1"/>
            </p:cNvSpPr>
            <p:nvPr/>
          </p:nvSpPr>
          <p:spPr bwMode="auto">
            <a:xfrm>
              <a:off x="3692526" y="3105150"/>
              <a:ext cx="746125" cy="49213"/>
            </a:xfrm>
            <a:prstGeom prst="rect">
              <a:avLst/>
            </a:prstGeom>
            <a:solidFill>
              <a:srgbClr val="A8AAAD"/>
            </a:solidFill>
            <a:ln w="9525">
              <a:noFill/>
              <a:miter lim="800000"/>
            </a:ln>
          </p:spPr>
          <p:txBody>
            <a:bodyPr vert="horz" wrap="square" lIns="121913" tIns="60956" rIns="121913" bIns="60956" numCol="1" anchor="t" anchorCtr="0" compatLnSpc="1"/>
            <a:lstStyle/>
            <a:p>
              <a:pPr>
                <a:lnSpc>
                  <a:spcPct val="120000"/>
                </a:lnSpc>
              </a:pPr>
              <a:endParaRPr lang="en-US" sz="760">
                <a:cs typeface="+mn-ea"/>
                <a:sym typeface="+mn-lt"/>
              </a:endParaRPr>
            </a:p>
          </p:txBody>
        </p:sp>
        <p:sp>
          <p:nvSpPr>
            <p:cNvPr id="21" name="Rectangle 20"/>
            <p:cNvSpPr>
              <a:spLocks noChangeArrowheads="1"/>
            </p:cNvSpPr>
            <p:nvPr/>
          </p:nvSpPr>
          <p:spPr bwMode="auto">
            <a:xfrm>
              <a:off x="3692526" y="3279775"/>
              <a:ext cx="746125" cy="49213"/>
            </a:xfrm>
            <a:prstGeom prst="rect">
              <a:avLst/>
            </a:prstGeom>
            <a:solidFill>
              <a:srgbClr val="A8AAAD"/>
            </a:solidFill>
            <a:ln w="9525">
              <a:noFill/>
              <a:miter lim="800000"/>
            </a:ln>
          </p:spPr>
          <p:txBody>
            <a:bodyPr vert="horz" wrap="square" lIns="121913" tIns="60956" rIns="121913" bIns="60956" numCol="1" anchor="t" anchorCtr="0" compatLnSpc="1"/>
            <a:lstStyle/>
            <a:p>
              <a:pPr>
                <a:lnSpc>
                  <a:spcPct val="120000"/>
                </a:lnSpc>
              </a:pPr>
              <a:endParaRPr lang="en-US" sz="760">
                <a:cs typeface="+mn-ea"/>
                <a:sym typeface="+mn-lt"/>
              </a:endParaRPr>
            </a:p>
          </p:txBody>
        </p:sp>
        <p:sp>
          <p:nvSpPr>
            <p:cNvPr id="22" name="Rectangle 21"/>
            <p:cNvSpPr>
              <a:spLocks noChangeArrowheads="1"/>
            </p:cNvSpPr>
            <p:nvPr/>
          </p:nvSpPr>
          <p:spPr bwMode="auto">
            <a:xfrm>
              <a:off x="3692526" y="3452813"/>
              <a:ext cx="746125" cy="49213"/>
            </a:xfrm>
            <a:prstGeom prst="rect">
              <a:avLst/>
            </a:prstGeom>
            <a:solidFill>
              <a:srgbClr val="A8AAAD"/>
            </a:solidFill>
            <a:ln w="9525">
              <a:noFill/>
              <a:miter lim="800000"/>
            </a:ln>
          </p:spPr>
          <p:txBody>
            <a:bodyPr vert="horz" wrap="square" lIns="121913" tIns="60956" rIns="121913" bIns="60956" numCol="1" anchor="t" anchorCtr="0" compatLnSpc="1"/>
            <a:lstStyle/>
            <a:p>
              <a:pPr>
                <a:lnSpc>
                  <a:spcPct val="120000"/>
                </a:lnSpc>
              </a:pPr>
              <a:endParaRPr lang="en-US" sz="760">
                <a:cs typeface="+mn-ea"/>
                <a:sym typeface="+mn-lt"/>
              </a:endParaRPr>
            </a:p>
          </p:txBody>
        </p:sp>
        <p:sp>
          <p:nvSpPr>
            <p:cNvPr id="23" name="Freeform 22"/>
            <p:cNvSpPr/>
            <p:nvPr/>
          </p:nvSpPr>
          <p:spPr bwMode="auto">
            <a:xfrm>
              <a:off x="3548063" y="3338513"/>
              <a:ext cx="928688" cy="917575"/>
            </a:xfrm>
            <a:custGeom>
              <a:avLst/>
              <a:gdLst/>
              <a:ahLst/>
              <a:cxnLst>
                <a:cxn ang="0">
                  <a:pos x="32" y="500"/>
                </a:cxn>
                <a:cxn ang="0">
                  <a:pos x="14" y="489"/>
                </a:cxn>
                <a:cxn ang="0">
                  <a:pos x="15" y="436"/>
                </a:cxn>
                <a:cxn ang="0">
                  <a:pos x="441" y="15"/>
                </a:cxn>
                <a:cxn ang="0">
                  <a:pos x="495" y="15"/>
                </a:cxn>
                <a:cxn ang="0">
                  <a:pos x="494" y="69"/>
                </a:cxn>
                <a:cxn ang="0">
                  <a:pos x="68" y="490"/>
                </a:cxn>
                <a:cxn ang="0">
                  <a:pos x="32" y="500"/>
                </a:cxn>
              </a:cxnLst>
              <a:rect l="0" t="0" r="r" b="b"/>
              <a:pathLst>
                <a:path w="509" h="503">
                  <a:moveTo>
                    <a:pt x="32" y="500"/>
                  </a:moveTo>
                  <a:cubicBezTo>
                    <a:pt x="26" y="498"/>
                    <a:pt x="19" y="495"/>
                    <a:pt x="14" y="489"/>
                  </a:cubicBezTo>
                  <a:cubicBezTo>
                    <a:pt x="0" y="475"/>
                    <a:pt x="0" y="450"/>
                    <a:pt x="15" y="436"/>
                  </a:cubicBezTo>
                  <a:cubicBezTo>
                    <a:pt x="441" y="15"/>
                    <a:pt x="441" y="15"/>
                    <a:pt x="441" y="15"/>
                  </a:cubicBezTo>
                  <a:cubicBezTo>
                    <a:pt x="456" y="0"/>
                    <a:pt x="480" y="0"/>
                    <a:pt x="495" y="15"/>
                  </a:cubicBezTo>
                  <a:cubicBezTo>
                    <a:pt x="509" y="30"/>
                    <a:pt x="509" y="54"/>
                    <a:pt x="494" y="69"/>
                  </a:cubicBezTo>
                  <a:cubicBezTo>
                    <a:pt x="68" y="490"/>
                    <a:pt x="68" y="490"/>
                    <a:pt x="68" y="490"/>
                  </a:cubicBezTo>
                  <a:cubicBezTo>
                    <a:pt x="58" y="499"/>
                    <a:pt x="44" y="503"/>
                    <a:pt x="32" y="500"/>
                  </a:cubicBezTo>
                  <a:close/>
                </a:path>
              </a:pathLst>
            </a:custGeom>
            <a:solidFill>
              <a:srgbClr val="385C6C"/>
            </a:solidFill>
            <a:ln w="9525">
              <a:noFill/>
              <a:round/>
            </a:ln>
          </p:spPr>
          <p:txBody>
            <a:bodyPr vert="horz" wrap="square" lIns="121913" tIns="60956" rIns="121913" bIns="60956" numCol="1" anchor="t" anchorCtr="0" compatLnSpc="1"/>
            <a:lstStyle/>
            <a:p>
              <a:pPr>
                <a:lnSpc>
                  <a:spcPct val="120000"/>
                </a:lnSpc>
              </a:pPr>
              <a:endParaRPr lang="en-US" sz="760">
                <a:cs typeface="+mn-ea"/>
                <a:sym typeface="+mn-lt"/>
              </a:endParaRPr>
            </a:p>
          </p:txBody>
        </p:sp>
        <p:sp>
          <p:nvSpPr>
            <p:cNvPr id="24" name="Freeform 23"/>
            <p:cNvSpPr/>
            <p:nvPr/>
          </p:nvSpPr>
          <p:spPr bwMode="auto">
            <a:xfrm>
              <a:off x="3471863" y="3467100"/>
              <a:ext cx="874713" cy="862013"/>
            </a:xfrm>
            <a:custGeom>
              <a:avLst/>
              <a:gdLst/>
              <a:ahLst/>
              <a:cxnLst>
                <a:cxn ang="0">
                  <a:pos x="65" y="466"/>
                </a:cxn>
                <a:cxn ang="0">
                  <a:pos x="29" y="446"/>
                </a:cxn>
                <a:cxn ang="0">
                  <a:pos x="30" y="339"/>
                </a:cxn>
                <a:cxn ang="0">
                  <a:pos x="343" y="29"/>
                </a:cxn>
                <a:cxn ang="0">
                  <a:pos x="451" y="30"/>
                </a:cxn>
                <a:cxn ang="0">
                  <a:pos x="450" y="137"/>
                </a:cxn>
                <a:cxn ang="0">
                  <a:pos x="137" y="447"/>
                </a:cxn>
                <a:cxn ang="0">
                  <a:pos x="65" y="466"/>
                </a:cxn>
              </a:cxnLst>
              <a:rect l="0" t="0" r="r" b="b"/>
              <a:pathLst>
                <a:path w="480" h="473">
                  <a:moveTo>
                    <a:pt x="65" y="466"/>
                  </a:moveTo>
                  <a:cubicBezTo>
                    <a:pt x="52" y="463"/>
                    <a:pt x="39" y="456"/>
                    <a:pt x="29" y="446"/>
                  </a:cubicBezTo>
                  <a:cubicBezTo>
                    <a:pt x="0" y="416"/>
                    <a:pt x="0" y="368"/>
                    <a:pt x="30" y="339"/>
                  </a:cubicBezTo>
                  <a:cubicBezTo>
                    <a:pt x="343" y="29"/>
                    <a:pt x="343" y="29"/>
                    <a:pt x="343" y="29"/>
                  </a:cubicBezTo>
                  <a:cubicBezTo>
                    <a:pt x="373" y="0"/>
                    <a:pt x="421" y="0"/>
                    <a:pt x="451" y="30"/>
                  </a:cubicBezTo>
                  <a:cubicBezTo>
                    <a:pt x="480" y="60"/>
                    <a:pt x="480" y="108"/>
                    <a:pt x="450" y="137"/>
                  </a:cubicBezTo>
                  <a:cubicBezTo>
                    <a:pt x="137" y="447"/>
                    <a:pt x="137" y="447"/>
                    <a:pt x="137" y="447"/>
                  </a:cubicBezTo>
                  <a:cubicBezTo>
                    <a:pt x="117" y="466"/>
                    <a:pt x="90" y="473"/>
                    <a:pt x="65" y="466"/>
                  </a:cubicBezTo>
                  <a:close/>
                </a:path>
              </a:pathLst>
            </a:custGeom>
            <a:solidFill>
              <a:schemeClr val="tx1">
                <a:lumMod val="65000"/>
                <a:lumOff val="35000"/>
              </a:schemeClr>
            </a:solidFill>
            <a:ln w="9525">
              <a:noFill/>
              <a:round/>
            </a:ln>
          </p:spPr>
          <p:txBody>
            <a:bodyPr vert="horz" wrap="square" lIns="121913" tIns="60956" rIns="121913" bIns="60956" numCol="1" anchor="t" anchorCtr="0" compatLnSpc="1"/>
            <a:lstStyle/>
            <a:p>
              <a:pPr>
                <a:lnSpc>
                  <a:spcPct val="120000"/>
                </a:lnSpc>
              </a:pPr>
              <a:endParaRPr lang="en-US" sz="760">
                <a:cs typeface="+mn-ea"/>
                <a:sym typeface="+mn-lt"/>
              </a:endParaRPr>
            </a:p>
          </p:txBody>
        </p:sp>
        <p:sp>
          <p:nvSpPr>
            <p:cNvPr id="25" name="Freeform 24"/>
            <p:cNvSpPr>
              <a:spLocks noEditPoints="1"/>
            </p:cNvSpPr>
            <p:nvPr/>
          </p:nvSpPr>
          <p:spPr bwMode="auto">
            <a:xfrm>
              <a:off x="4195763" y="2540000"/>
              <a:ext cx="1084263" cy="1084263"/>
            </a:xfrm>
            <a:custGeom>
              <a:avLst/>
              <a:gdLst/>
              <a:ahLst/>
              <a:cxnLst>
                <a:cxn ang="0">
                  <a:pos x="595" y="299"/>
                </a:cxn>
                <a:cxn ang="0">
                  <a:pos x="370" y="9"/>
                </a:cxn>
                <a:cxn ang="0">
                  <a:pos x="300" y="0"/>
                </a:cxn>
                <a:cxn ang="0">
                  <a:pos x="89" y="86"/>
                </a:cxn>
                <a:cxn ang="0">
                  <a:pos x="1" y="295"/>
                </a:cxn>
                <a:cxn ang="0">
                  <a:pos x="225" y="585"/>
                </a:cxn>
                <a:cxn ang="0">
                  <a:pos x="296" y="594"/>
                </a:cxn>
                <a:cxn ang="0">
                  <a:pos x="506" y="508"/>
                </a:cxn>
                <a:cxn ang="0">
                  <a:pos x="595" y="299"/>
                </a:cxn>
                <a:cxn ang="0">
                  <a:pos x="453" y="454"/>
                </a:cxn>
                <a:cxn ang="0">
                  <a:pos x="296" y="518"/>
                </a:cxn>
                <a:cxn ang="0">
                  <a:pos x="244" y="511"/>
                </a:cxn>
                <a:cxn ang="0">
                  <a:pos x="77" y="296"/>
                </a:cxn>
                <a:cxn ang="0">
                  <a:pos x="143" y="140"/>
                </a:cxn>
                <a:cxn ang="0">
                  <a:pos x="299" y="76"/>
                </a:cxn>
                <a:cxn ang="0">
                  <a:pos x="352" y="83"/>
                </a:cxn>
                <a:cxn ang="0">
                  <a:pos x="519" y="298"/>
                </a:cxn>
                <a:cxn ang="0">
                  <a:pos x="453" y="454"/>
                </a:cxn>
              </a:cxnLst>
              <a:rect l="0" t="0" r="r" b="b"/>
              <a:pathLst>
                <a:path w="595" h="594">
                  <a:moveTo>
                    <a:pt x="595" y="299"/>
                  </a:moveTo>
                  <a:cubicBezTo>
                    <a:pt x="595" y="162"/>
                    <a:pt x="503" y="43"/>
                    <a:pt x="370" y="9"/>
                  </a:cubicBezTo>
                  <a:cubicBezTo>
                    <a:pt x="347" y="3"/>
                    <a:pt x="323" y="0"/>
                    <a:pt x="300" y="0"/>
                  </a:cubicBezTo>
                  <a:cubicBezTo>
                    <a:pt x="220" y="0"/>
                    <a:pt x="146" y="30"/>
                    <a:pt x="89" y="86"/>
                  </a:cubicBezTo>
                  <a:cubicBezTo>
                    <a:pt x="33" y="142"/>
                    <a:pt x="1" y="216"/>
                    <a:pt x="1" y="295"/>
                  </a:cubicBezTo>
                  <a:cubicBezTo>
                    <a:pt x="0" y="432"/>
                    <a:pt x="92" y="552"/>
                    <a:pt x="225" y="585"/>
                  </a:cubicBezTo>
                  <a:cubicBezTo>
                    <a:pt x="248" y="591"/>
                    <a:pt x="272" y="594"/>
                    <a:pt x="296" y="594"/>
                  </a:cubicBezTo>
                  <a:cubicBezTo>
                    <a:pt x="375" y="594"/>
                    <a:pt x="450" y="564"/>
                    <a:pt x="506" y="508"/>
                  </a:cubicBezTo>
                  <a:cubicBezTo>
                    <a:pt x="563" y="452"/>
                    <a:pt x="594" y="378"/>
                    <a:pt x="595" y="299"/>
                  </a:cubicBezTo>
                  <a:close/>
                  <a:moveTo>
                    <a:pt x="453" y="454"/>
                  </a:moveTo>
                  <a:cubicBezTo>
                    <a:pt x="411" y="496"/>
                    <a:pt x="355" y="518"/>
                    <a:pt x="296" y="518"/>
                  </a:cubicBezTo>
                  <a:cubicBezTo>
                    <a:pt x="279" y="518"/>
                    <a:pt x="261" y="516"/>
                    <a:pt x="244" y="511"/>
                  </a:cubicBezTo>
                  <a:cubicBezTo>
                    <a:pt x="145" y="486"/>
                    <a:pt x="76" y="398"/>
                    <a:pt x="77" y="296"/>
                  </a:cubicBezTo>
                  <a:cubicBezTo>
                    <a:pt x="77" y="237"/>
                    <a:pt x="101" y="181"/>
                    <a:pt x="143" y="140"/>
                  </a:cubicBezTo>
                  <a:cubicBezTo>
                    <a:pt x="185" y="98"/>
                    <a:pt x="240" y="76"/>
                    <a:pt x="299" y="76"/>
                  </a:cubicBezTo>
                  <a:cubicBezTo>
                    <a:pt x="317" y="76"/>
                    <a:pt x="335" y="79"/>
                    <a:pt x="352" y="83"/>
                  </a:cubicBezTo>
                  <a:cubicBezTo>
                    <a:pt x="451" y="108"/>
                    <a:pt x="519" y="196"/>
                    <a:pt x="519" y="298"/>
                  </a:cubicBezTo>
                  <a:cubicBezTo>
                    <a:pt x="518" y="357"/>
                    <a:pt x="495" y="413"/>
                    <a:pt x="453" y="454"/>
                  </a:cubicBezTo>
                  <a:close/>
                </a:path>
              </a:pathLst>
            </a:custGeom>
            <a:solidFill>
              <a:srgbClr val="385C6C"/>
            </a:solidFill>
            <a:ln w="9525">
              <a:noFill/>
              <a:round/>
            </a:ln>
          </p:spPr>
          <p:txBody>
            <a:bodyPr vert="horz" wrap="square" lIns="121913" tIns="60956" rIns="121913" bIns="60956" numCol="1" anchor="t" anchorCtr="0" compatLnSpc="1"/>
            <a:lstStyle/>
            <a:p>
              <a:pPr>
                <a:lnSpc>
                  <a:spcPct val="120000"/>
                </a:lnSpc>
              </a:pPr>
              <a:endParaRPr lang="en-US" sz="760">
                <a:cs typeface="+mn-ea"/>
                <a:sym typeface="+mn-lt"/>
              </a:endParaRPr>
            </a:p>
          </p:txBody>
        </p:sp>
      </p:grpSp>
      <p:grpSp>
        <p:nvGrpSpPr>
          <p:cNvPr id="26" name="Group 130"/>
          <p:cNvGrpSpPr/>
          <p:nvPr/>
        </p:nvGrpSpPr>
        <p:grpSpPr>
          <a:xfrm>
            <a:off x="8684640" y="1754669"/>
            <a:ext cx="2084705" cy="958062"/>
            <a:chOff x="1741031" y="1304396"/>
            <a:chExt cx="1563615" cy="718586"/>
          </a:xfrm>
        </p:grpSpPr>
        <p:sp>
          <p:nvSpPr>
            <p:cNvPr id="27" name="TextBox 26"/>
            <p:cNvSpPr txBox="1"/>
            <p:nvPr/>
          </p:nvSpPr>
          <p:spPr>
            <a:xfrm>
              <a:off x="1762140" y="1304396"/>
              <a:ext cx="1542506" cy="277014"/>
            </a:xfrm>
            <a:prstGeom prst="rect">
              <a:avLst/>
            </a:prstGeom>
            <a:noFill/>
          </p:spPr>
          <p:txBody>
            <a:bodyPr wrap="square" lIns="0" tIns="0" rIns="0" bIns="0" rtlCol="0" anchor="t">
              <a:spAutoFit/>
            </a:bodyPr>
            <a:lstStyle/>
            <a:p>
              <a:pPr>
                <a:lnSpc>
                  <a:spcPct val="120000"/>
                </a:lnSpc>
              </a:pPr>
              <a:r>
                <a:rPr lang="zh-CN" altLang="en-US" sz="2000" b="1" dirty="0">
                  <a:solidFill>
                    <a:schemeClr val="tx1">
                      <a:lumMod val="75000"/>
                      <a:lumOff val="25000"/>
                    </a:schemeClr>
                  </a:solidFill>
                  <a:cs typeface="+mn-ea"/>
                  <a:sym typeface="+mn-lt"/>
                </a:rPr>
                <a:t>请替换文字内容</a:t>
              </a:r>
              <a:endParaRPr lang="en-US" sz="2000" b="1" dirty="0">
                <a:solidFill>
                  <a:schemeClr val="tx1">
                    <a:lumMod val="75000"/>
                    <a:lumOff val="25000"/>
                  </a:schemeClr>
                </a:solidFill>
                <a:cs typeface="+mn-ea"/>
                <a:sym typeface="+mn-lt"/>
              </a:endParaRPr>
            </a:p>
          </p:txBody>
        </p:sp>
        <p:sp>
          <p:nvSpPr>
            <p:cNvPr id="28" name="TextBox 27"/>
            <p:cNvSpPr txBox="1"/>
            <p:nvPr/>
          </p:nvSpPr>
          <p:spPr>
            <a:xfrm>
              <a:off x="1741031" y="1579760"/>
              <a:ext cx="1542507" cy="443222"/>
            </a:xfrm>
            <a:prstGeom prst="rect">
              <a:avLst/>
            </a:prstGeom>
            <a:noFill/>
          </p:spPr>
          <p:txBody>
            <a:bodyPr wrap="square" lIns="0" tIns="0" rIns="0" bIns="0" rtlCol="0" anchor="t">
              <a:spAutoFit/>
            </a:bodyPr>
            <a:lstStyle/>
            <a:p>
              <a:pPr lvl="0" algn="just">
                <a:lnSpc>
                  <a:spcPct val="120000"/>
                </a:lnSpc>
                <a:defRPr/>
              </a:pPr>
              <a:r>
                <a:rPr lang="zh-CN" altLang="en-US" sz="1600" dirty="0">
                  <a:solidFill>
                    <a:prstClr val="black">
                      <a:lumMod val="65000"/>
                      <a:lumOff val="35000"/>
                    </a:prstClr>
                  </a:solidFill>
                  <a:cs typeface="+mn-ea"/>
                  <a:sym typeface="+mn-lt"/>
                </a:rPr>
                <a:t>请插入文本的内容请插入文本的内容</a:t>
              </a:r>
              <a:endParaRPr lang="en-US" altLang="zh-CN" sz="1600" dirty="0">
                <a:solidFill>
                  <a:prstClr val="black">
                    <a:lumMod val="65000"/>
                    <a:lumOff val="35000"/>
                  </a:prstClr>
                </a:solidFill>
                <a:cs typeface="+mn-ea"/>
                <a:sym typeface="+mn-lt"/>
              </a:endParaRPr>
            </a:p>
          </p:txBody>
        </p:sp>
      </p:grpSp>
      <p:grpSp>
        <p:nvGrpSpPr>
          <p:cNvPr id="29" name="Group 131"/>
          <p:cNvGrpSpPr/>
          <p:nvPr/>
        </p:nvGrpSpPr>
        <p:grpSpPr>
          <a:xfrm>
            <a:off x="8705705" y="2786784"/>
            <a:ext cx="2063641" cy="934566"/>
            <a:chOff x="1756830" y="2072489"/>
            <a:chExt cx="1547816" cy="700963"/>
          </a:xfrm>
        </p:grpSpPr>
        <p:sp>
          <p:nvSpPr>
            <p:cNvPr id="30" name="TextBox 29"/>
            <p:cNvSpPr txBox="1"/>
            <p:nvPr/>
          </p:nvSpPr>
          <p:spPr>
            <a:xfrm>
              <a:off x="1762140" y="2072489"/>
              <a:ext cx="1542506" cy="277014"/>
            </a:xfrm>
            <a:prstGeom prst="rect">
              <a:avLst/>
            </a:prstGeom>
            <a:noFill/>
          </p:spPr>
          <p:txBody>
            <a:bodyPr wrap="square" lIns="0" tIns="0" rIns="0" bIns="0" rtlCol="0" anchor="t">
              <a:spAutoFit/>
            </a:bodyPr>
            <a:lstStyle/>
            <a:p>
              <a:pPr>
                <a:lnSpc>
                  <a:spcPct val="120000"/>
                </a:lnSpc>
              </a:pPr>
              <a:r>
                <a:rPr lang="zh-CN" altLang="en-US" sz="2000" b="1" dirty="0">
                  <a:solidFill>
                    <a:schemeClr val="tx1">
                      <a:lumMod val="75000"/>
                      <a:lumOff val="25000"/>
                    </a:schemeClr>
                  </a:solidFill>
                  <a:cs typeface="+mn-ea"/>
                  <a:sym typeface="+mn-lt"/>
                </a:rPr>
                <a:t>请替换文字内容</a:t>
              </a:r>
              <a:endParaRPr lang="en-US" sz="2000" b="1" dirty="0">
                <a:solidFill>
                  <a:schemeClr val="tx1">
                    <a:lumMod val="75000"/>
                    <a:lumOff val="25000"/>
                  </a:schemeClr>
                </a:solidFill>
                <a:cs typeface="+mn-ea"/>
                <a:sym typeface="+mn-lt"/>
              </a:endParaRPr>
            </a:p>
          </p:txBody>
        </p:sp>
        <p:sp>
          <p:nvSpPr>
            <p:cNvPr id="31" name="TextBox 30"/>
            <p:cNvSpPr txBox="1"/>
            <p:nvPr/>
          </p:nvSpPr>
          <p:spPr>
            <a:xfrm>
              <a:off x="1756830" y="2330230"/>
              <a:ext cx="1542507" cy="443222"/>
            </a:xfrm>
            <a:prstGeom prst="rect">
              <a:avLst/>
            </a:prstGeom>
            <a:noFill/>
          </p:spPr>
          <p:txBody>
            <a:bodyPr wrap="square" lIns="0" tIns="0" rIns="0" bIns="0" rtlCol="0" anchor="t">
              <a:spAutoFit/>
            </a:bodyPr>
            <a:lstStyle/>
            <a:p>
              <a:pPr lvl="0" algn="just">
                <a:lnSpc>
                  <a:spcPct val="120000"/>
                </a:lnSpc>
                <a:defRPr/>
              </a:pPr>
              <a:r>
                <a:rPr lang="zh-CN" altLang="en-US" sz="1600" dirty="0">
                  <a:solidFill>
                    <a:prstClr val="black">
                      <a:lumMod val="65000"/>
                      <a:lumOff val="35000"/>
                    </a:prstClr>
                  </a:solidFill>
                  <a:cs typeface="+mn-ea"/>
                  <a:sym typeface="+mn-lt"/>
                </a:rPr>
                <a:t>请插入文本的内容请插入文本的内容</a:t>
              </a:r>
              <a:endParaRPr lang="en-US" altLang="zh-CN" sz="1600" dirty="0">
                <a:solidFill>
                  <a:prstClr val="black">
                    <a:lumMod val="65000"/>
                    <a:lumOff val="35000"/>
                  </a:prstClr>
                </a:solidFill>
                <a:cs typeface="+mn-ea"/>
                <a:sym typeface="+mn-lt"/>
              </a:endParaRPr>
            </a:p>
          </p:txBody>
        </p:sp>
      </p:grpSp>
      <p:grpSp>
        <p:nvGrpSpPr>
          <p:cNvPr id="32" name="Group 144"/>
          <p:cNvGrpSpPr/>
          <p:nvPr/>
        </p:nvGrpSpPr>
        <p:grpSpPr>
          <a:xfrm>
            <a:off x="8712783" y="3870090"/>
            <a:ext cx="2056563" cy="911210"/>
            <a:chOff x="1762139" y="2840582"/>
            <a:chExt cx="1542507" cy="683446"/>
          </a:xfrm>
        </p:grpSpPr>
        <p:sp>
          <p:nvSpPr>
            <p:cNvPr id="33" name="TextBox 32"/>
            <p:cNvSpPr txBox="1"/>
            <p:nvPr/>
          </p:nvSpPr>
          <p:spPr>
            <a:xfrm>
              <a:off x="1762140" y="2840582"/>
              <a:ext cx="1542506" cy="277015"/>
            </a:xfrm>
            <a:prstGeom prst="rect">
              <a:avLst/>
            </a:prstGeom>
            <a:noFill/>
          </p:spPr>
          <p:txBody>
            <a:bodyPr wrap="square" lIns="0" tIns="0" rIns="0" bIns="0" rtlCol="0" anchor="t">
              <a:spAutoFit/>
            </a:bodyPr>
            <a:lstStyle/>
            <a:p>
              <a:pPr>
                <a:lnSpc>
                  <a:spcPct val="120000"/>
                </a:lnSpc>
              </a:pPr>
              <a:r>
                <a:rPr lang="zh-CN" altLang="en-US" sz="2000" b="1" dirty="0">
                  <a:solidFill>
                    <a:schemeClr val="tx1">
                      <a:lumMod val="75000"/>
                      <a:lumOff val="25000"/>
                    </a:schemeClr>
                  </a:solidFill>
                  <a:cs typeface="+mn-ea"/>
                  <a:sym typeface="+mn-lt"/>
                </a:rPr>
                <a:t>请替换文字内容</a:t>
              </a:r>
              <a:endParaRPr lang="en-US" sz="2000" b="1" dirty="0">
                <a:solidFill>
                  <a:schemeClr val="tx1">
                    <a:lumMod val="75000"/>
                    <a:lumOff val="25000"/>
                  </a:schemeClr>
                </a:solidFill>
                <a:cs typeface="+mn-ea"/>
                <a:sym typeface="+mn-lt"/>
              </a:endParaRPr>
            </a:p>
          </p:txBody>
        </p:sp>
        <p:sp>
          <p:nvSpPr>
            <p:cNvPr id="34" name="TextBox 33"/>
            <p:cNvSpPr txBox="1"/>
            <p:nvPr/>
          </p:nvSpPr>
          <p:spPr>
            <a:xfrm>
              <a:off x="1762139" y="3080805"/>
              <a:ext cx="1542507" cy="443223"/>
            </a:xfrm>
            <a:prstGeom prst="rect">
              <a:avLst/>
            </a:prstGeom>
            <a:noFill/>
          </p:spPr>
          <p:txBody>
            <a:bodyPr wrap="square" lIns="0" tIns="0" rIns="0" bIns="0" rtlCol="0" anchor="t">
              <a:spAutoFit/>
            </a:bodyPr>
            <a:lstStyle/>
            <a:p>
              <a:pPr lvl="0" algn="just">
                <a:lnSpc>
                  <a:spcPct val="120000"/>
                </a:lnSpc>
                <a:defRPr/>
              </a:pPr>
              <a:r>
                <a:rPr lang="zh-CN" altLang="en-US" sz="1600" dirty="0">
                  <a:solidFill>
                    <a:prstClr val="black">
                      <a:lumMod val="65000"/>
                      <a:lumOff val="35000"/>
                    </a:prstClr>
                  </a:solidFill>
                  <a:cs typeface="+mn-ea"/>
                  <a:sym typeface="+mn-lt"/>
                </a:rPr>
                <a:t>请插入文本的内容请插入文本的内容</a:t>
              </a:r>
              <a:endParaRPr lang="en-US" altLang="zh-CN" sz="1600" dirty="0">
                <a:solidFill>
                  <a:prstClr val="black">
                    <a:lumMod val="65000"/>
                    <a:lumOff val="35000"/>
                  </a:prstClr>
                </a:solidFill>
                <a:cs typeface="+mn-ea"/>
                <a:sym typeface="+mn-lt"/>
              </a:endParaRPr>
            </a:p>
          </p:txBody>
        </p:sp>
      </p:grpSp>
      <p:grpSp>
        <p:nvGrpSpPr>
          <p:cNvPr id="35" name="Group 145"/>
          <p:cNvGrpSpPr/>
          <p:nvPr/>
        </p:nvGrpSpPr>
        <p:grpSpPr>
          <a:xfrm>
            <a:off x="8712783" y="4927815"/>
            <a:ext cx="2056563" cy="887782"/>
            <a:chOff x="1762139" y="3608676"/>
            <a:chExt cx="1542507" cy="665872"/>
          </a:xfrm>
        </p:grpSpPr>
        <p:sp>
          <p:nvSpPr>
            <p:cNvPr id="36" name="TextBox 35"/>
            <p:cNvSpPr txBox="1"/>
            <p:nvPr/>
          </p:nvSpPr>
          <p:spPr>
            <a:xfrm>
              <a:off x="1762140" y="3608676"/>
              <a:ext cx="1542506" cy="277014"/>
            </a:xfrm>
            <a:prstGeom prst="rect">
              <a:avLst/>
            </a:prstGeom>
            <a:noFill/>
          </p:spPr>
          <p:txBody>
            <a:bodyPr wrap="square" lIns="0" tIns="0" rIns="0" bIns="0" rtlCol="0" anchor="t">
              <a:spAutoFit/>
            </a:bodyPr>
            <a:lstStyle/>
            <a:p>
              <a:pPr>
                <a:lnSpc>
                  <a:spcPct val="120000"/>
                </a:lnSpc>
              </a:pPr>
              <a:r>
                <a:rPr lang="zh-CN" altLang="en-US" sz="2000" b="1" dirty="0">
                  <a:solidFill>
                    <a:schemeClr val="tx1">
                      <a:lumMod val="75000"/>
                      <a:lumOff val="25000"/>
                    </a:schemeClr>
                  </a:solidFill>
                  <a:cs typeface="+mn-ea"/>
                  <a:sym typeface="+mn-lt"/>
                </a:rPr>
                <a:t>请替换文字内容</a:t>
              </a:r>
              <a:endParaRPr lang="en-US" sz="2000" b="1" dirty="0">
                <a:solidFill>
                  <a:schemeClr val="tx1">
                    <a:lumMod val="75000"/>
                    <a:lumOff val="25000"/>
                  </a:schemeClr>
                </a:solidFill>
                <a:cs typeface="+mn-ea"/>
                <a:sym typeface="+mn-lt"/>
              </a:endParaRPr>
            </a:p>
          </p:txBody>
        </p:sp>
        <p:sp>
          <p:nvSpPr>
            <p:cNvPr id="37" name="TextBox 36"/>
            <p:cNvSpPr txBox="1"/>
            <p:nvPr/>
          </p:nvSpPr>
          <p:spPr>
            <a:xfrm>
              <a:off x="1762139" y="3831326"/>
              <a:ext cx="1542507" cy="443222"/>
            </a:xfrm>
            <a:prstGeom prst="rect">
              <a:avLst/>
            </a:prstGeom>
            <a:noFill/>
          </p:spPr>
          <p:txBody>
            <a:bodyPr wrap="square" lIns="0" tIns="0" rIns="0" bIns="0" rtlCol="0" anchor="t">
              <a:spAutoFit/>
            </a:bodyPr>
            <a:lstStyle/>
            <a:p>
              <a:pPr lvl="0" algn="just">
                <a:lnSpc>
                  <a:spcPct val="120000"/>
                </a:lnSpc>
                <a:defRPr/>
              </a:pPr>
              <a:r>
                <a:rPr lang="zh-CN" altLang="en-US" sz="1600" dirty="0">
                  <a:solidFill>
                    <a:prstClr val="black">
                      <a:lumMod val="65000"/>
                      <a:lumOff val="35000"/>
                    </a:prstClr>
                  </a:solidFill>
                  <a:cs typeface="+mn-ea"/>
                  <a:sym typeface="+mn-lt"/>
                </a:rPr>
                <a:t>请插入文本的内容请插入文本的内容</a:t>
              </a:r>
              <a:endParaRPr lang="en-US" altLang="zh-CN" sz="1600" dirty="0">
                <a:solidFill>
                  <a:prstClr val="black">
                    <a:lumMod val="65000"/>
                    <a:lumOff val="35000"/>
                  </a:prstClr>
                </a:solidFill>
                <a:cs typeface="+mn-ea"/>
                <a:sym typeface="+mn-lt"/>
              </a:endParaRPr>
            </a:p>
          </p:txBody>
        </p:sp>
      </p:grpSp>
      <p:grpSp>
        <p:nvGrpSpPr>
          <p:cNvPr id="38" name="Group 113"/>
          <p:cNvGrpSpPr/>
          <p:nvPr/>
        </p:nvGrpSpPr>
        <p:grpSpPr>
          <a:xfrm>
            <a:off x="1422659" y="1737792"/>
            <a:ext cx="2056563" cy="918523"/>
            <a:chOff x="5839354" y="1336688"/>
            <a:chExt cx="1542507" cy="688930"/>
          </a:xfrm>
        </p:grpSpPr>
        <p:sp>
          <p:nvSpPr>
            <p:cNvPr id="39" name="TextBox 38"/>
            <p:cNvSpPr txBox="1"/>
            <p:nvPr/>
          </p:nvSpPr>
          <p:spPr>
            <a:xfrm>
              <a:off x="5839355" y="1336688"/>
              <a:ext cx="1542506" cy="277014"/>
            </a:xfrm>
            <a:prstGeom prst="rect">
              <a:avLst/>
            </a:prstGeom>
            <a:noFill/>
          </p:spPr>
          <p:txBody>
            <a:bodyPr wrap="square" lIns="0" tIns="0" rIns="0" bIns="0" rtlCol="0" anchor="t">
              <a:spAutoFit/>
            </a:bodyPr>
            <a:lstStyle/>
            <a:p>
              <a:pPr algn="r">
                <a:lnSpc>
                  <a:spcPct val="120000"/>
                </a:lnSpc>
              </a:pPr>
              <a:r>
                <a:rPr lang="zh-CN" altLang="en-US" sz="2000" b="1" dirty="0">
                  <a:solidFill>
                    <a:schemeClr val="tx1">
                      <a:lumMod val="75000"/>
                      <a:lumOff val="25000"/>
                    </a:schemeClr>
                  </a:solidFill>
                  <a:cs typeface="+mn-ea"/>
                  <a:sym typeface="+mn-lt"/>
                </a:rPr>
                <a:t>请替换文字内容</a:t>
              </a:r>
              <a:endParaRPr lang="en-US" sz="2000" b="1" dirty="0">
                <a:solidFill>
                  <a:schemeClr val="tx1">
                    <a:lumMod val="75000"/>
                    <a:lumOff val="25000"/>
                  </a:schemeClr>
                </a:solidFill>
                <a:cs typeface="+mn-ea"/>
                <a:sym typeface="+mn-lt"/>
              </a:endParaRPr>
            </a:p>
          </p:txBody>
        </p:sp>
        <p:sp>
          <p:nvSpPr>
            <p:cNvPr id="40" name="TextBox 39"/>
            <p:cNvSpPr txBox="1"/>
            <p:nvPr/>
          </p:nvSpPr>
          <p:spPr>
            <a:xfrm>
              <a:off x="5839354" y="1582395"/>
              <a:ext cx="1542507" cy="443223"/>
            </a:xfrm>
            <a:prstGeom prst="rect">
              <a:avLst/>
            </a:prstGeom>
            <a:noFill/>
          </p:spPr>
          <p:txBody>
            <a:bodyPr wrap="square" lIns="0" tIns="0" rIns="0" bIns="0" rtlCol="0" anchor="t">
              <a:spAutoFit/>
            </a:bodyPr>
            <a:lstStyle/>
            <a:p>
              <a:pPr lvl="0" algn="r">
                <a:lnSpc>
                  <a:spcPct val="120000"/>
                </a:lnSpc>
                <a:defRPr/>
              </a:pPr>
              <a:r>
                <a:rPr lang="zh-CN" altLang="en-US" sz="1600" dirty="0">
                  <a:solidFill>
                    <a:prstClr val="black">
                      <a:lumMod val="65000"/>
                      <a:lumOff val="35000"/>
                    </a:prstClr>
                  </a:solidFill>
                  <a:cs typeface="+mn-ea"/>
                  <a:sym typeface="+mn-lt"/>
                </a:rPr>
                <a:t>请插入文本的内容请插入文本的内容</a:t>
              </a:r>
              <a:endParaRPr lang="en-US" altLang="zh-CN" sz="1600" dirty="0">
                <a:solidFill>
                  <a:prstClr val="black">
                    <a:lumMod val="65000"/>
                    <a:lumOff val="35000"/>
                  </a:prstClr>
                </a:solidFill>
                <a:cs typeface="+mn-ea"/>
                <a:sym typeface="+mn-lt"/>
              </a:endParaRPr>
            </a:p>
          </p:txBody>
        </p:sp>
      </p:grpSp>
      <p:grpSp>
        <p:nvGrpSpPr>
          <p:cNvPr id="41" name="Group 117"/>
          <p:cNvGrpSpPr/>
          <p:nvPr/>
        </p:nvGrpSpPr>
        <p:grpSpPr>
          <a:xfrm>
            <a:off x="1454709" y="2782564"/>
            <a:ext cx="2056564" cy="953838"/>
            <a:chOff x="5863394" y="2079109"/>
            <a:chExt cx="1542508" cy="715419"/>
          </a:xfrm>
        </p:grpSpPr>
        <p:sp>
          <p:nvSpPr>
            <p:cNvPr id="42" name="TextBox 41"/>
            <p:cNvSpPr txBox="1"/>
            <p:nvPr/>
          </p:nvSpPr>
          <p:spPr>
            <a:xfrm>
              <a:off x="5863396" y="2079109"/>
              <a:ext cx="1542506" cy="277015"/>
            </a:xfrm>
            <a:prstGeom prst="rect">
              <a:avLst/>
            </a:prstGeom>
            <a:noFill/>
          </p:spPr>
          <p:txBody>
            <a:bodyPr wrap="square" lIns="0" tIns="0" rIns="0" bIns="0" rtlCol="0" anchor="t">
              <a:spAutoFit/>
            </a:bodyPr>
            <a:lstStyle/>
            <a:p>
              <a:pPr algn="r">
                <a:lnSpc>
                  <a:spcPct val="120000"/>
                </a:lnSpc>
              </a:pPr>
              <a:r>
                <a:rPr lang="zh-CN" altLang="en-US" sz="2000" b="1" dirty="0">
                  <a:solidFill>
                    <a:schemeClr val="tx1">
                      <a:lumMod val="75000"/>
                      <a:lumOff val="25000"/>
                    </a:schemeClr>
                  </a:solidFill>
                  <a:cs typeface="+mn-ea"/>
                  <a:sym typeface="+mn-lt"/>
                </a:rPr>
                <a:t>请替换文字内容</a:t>
              </a:r>
              <a:endParaRPr lang="en-US" sz="2000" b="1" dirty="0">
                <a:solidFill>
                  <a:schemeClr val="tx1">
                    <a:lumMod val="75000"/>
                    <a:lumOff val="25000"/>
                  </a:schemeClr>
                </a:solidFill>
                <a:cs typeface="+mn-ea"/>
                <a:sym typeface="+mn-lt"/>
              </a:endParaRPr>
            </a:p>
          </p:txBody>
        </p:sp>
        <p:sp>
          <p:nvSpPr>
            <p:cNvPr id="43" name="TextBox 42"/>
            <p:cNvSpPr txBox="1"/>
            <p:nvPr/>
          </p:nvSpPr>
          <p:spPr>
            <a:xfrm>
              <a:off x="5863394" y="2351305"/>
              <a:ext cx="1542507" cy="443223"/>
            </a:xfrm>
            <a:prstGeom prst="rect">
              <a:avLst/>
            </a:prstGeom>
            <a:noFill/>
          </p:spPr>
          <p:txBody>
            <a:bodyPr wrap="square" lIns="0" tIns="0" rIns="0" bIns="0" rtlCol="0" anchor="t">
              <a:spAutoFit/>
            </a:bodyPr>
            <a:lstStyle/>
            <a:p>
              <a:pPr lvl="0" algn="r">
                <a:lnSpc>
                  <a:spcPct val="120000"/>
                </a:lnSpc>
                <a:defRPr/>
              </a:pPr>
              <a:r>
                <a:rPr lang="zh-CN" altLang="en-US" sz="1600" dirty="0">
                  <a:solidFill>
                    <a:prstClr val="black">
                      <a:lumMod val="65000"/>
                      <a:lumOff val="35000"/>
                    </a:prstClr>
                  </a:solidFill>
                  <a:cs typeface="+mn-ea"/>
                  <a:sym typeface="+mn-lt"/>
                </a:rPr>
                <a:t>请插入文本的内容请插入文本的内容</a:t>
              </a:r>
              <a:endParaRPr lang="en-US" altLang="zh-CN" sz="1600" dirty="0">
                <a:solidFill>
                  <a:prstClr val="black">
                    <a:lumMod val="65000"/>
                    <a:lumOff val="35000"/>
                  </a:prstClr>
                </a:solidFill>
                <a:cs typeface="+mn-ea"/>
                <a:sym typeface="+mn-lt"/>
              </a:endParaRPr>
            </a:p>
          </p:txBody>
        </p:sp>
      </p:grpSp>
      <p:grpSp>
        <p:nvGrpSpPr>
          <p:cNvPr id="44" name="Group 118"/>
          <p:cNvGrpSpPr/>
          <p:nvPr/>
        </p:nvGrpSpPr>
        <p:grpSpPr>
          <a:xfrm>
            <a:off x="1454712" y="3835967"/>
            <a:ext cx="2065565" cy="1091843"/>
            <a:chOff x="5863396" y="2821530"/>
            <a:chExt cx="1549259" cy="818927"/>
          </a:xfrm>
        </p:grpSpPr>
        <p:sp>
          <p:nvSpPr>
            <p:cNvPr id="45" name="TextBox 44"/>
            <p:cNvSpPr txBox="1"/>
            <p:nvPr/>
          </p:nvSpPr>
          <p:spPr>
            <a:xfrm>
              <a:off x="5863396" y="2821530"/>
              <a:ext cx="1542506" cy="277014"/>
            </a:xfrm>
            <a:prstGeom prst="rect">
              <a:avLst/>
            </a:prstGeom>
            <a:noFill/>
          </p:spPr>
          <p:txBody>
            <a:bodyPr wrap="square" lIns="0" tIns="0" rIns="0" bIns="0" rtlCol="0" anchor="t">
              <a:spAutoFit/>
            </a:bodyPr>
            <a:lstStyle/>
            <a:p>
              <a:pPr algn="r">
                <a:lnSpc>
                  <a:spcPct val="120000"/>
                </a:lnSpc>
              </a:pPr>
              <a:r>
                <a:rPr lang="zh-CN" altLang="en-US" sz="2000" b="1" dirty="0">
                  <a:solidFill>
                    <a:schemeClr val="tx1">
                      <a:lumMod val="75000"/>
                      <a:lumOff val="25000"/>
                    </a:schemeClr>
                  </a:solidFill>
                  <a:cs typeface="+mn-ea"/>
                  <a:sym typeface="+mn-lt"/>
                </a:rPr>
                <a:t>请替换文字内容</a:t>
              </a:r>
              <a:endParaRPr lang="en-US" sz="2000" b="1" dirty="0">
                <a:solidFill>
                  <a:schemeClr val="tx1">
                    <a:lumMod val="75000"/>
                    <a:lumOff val="25000"/>
                  </a:schemeClr>
                </a:solidFill>
                <a:cs typeface="+mn-ea"/>
                <a:sym typeface="+mn-lt"/>
              </a:endParaRPr>
            </a:p>
          </p:txBody>
        </p:sp>
        <p:sp>
          <p:nvSpPr>
            <p:cNvPr id="46" name="TextBox 45"/>
            <p:cNvSpPr txBox="1"/>
            <p:nvPr/>
          </p:nvSpPr>
          <p:spPr>
            <a:xfrm>
              <a:off x="5870148" y="3074743"/>
              <a:ext cx="1542507" cy="565714"/>
            </a:xfrm>
            <a:prstGeom prst="rect">
              <a:avLst/>
            </a:prstGeom>
            <a:noFill/>
          </p:spPr>
          <p:txBody>
            <a:bodyPr wrap="square" lIns="0" tIns="0" rIns="0" bIns="0" rtlCol="0" anchor="t">
              <a:spAutoFit/>
            </a:bodyPr>
            <a:lstStyle/>
            <a:p>
              <a:pPr lvl="0" algn="r">
                <a:lnSpc>
                  <a:spcPct val="120000"/>
                </a:lnSpc>
                <a:defRPr/>
              </a:pPr>
              <a:r>
                <a:rPr lang="zh-CN" altLang="en-US" sz="1600" dirty="0">
                  <a:solidFill>
                    <a:prstClr val="black">
                      <a:lumMod val="65000"/>
                      <a:lumOff val="35000"/>
                    </a:prstClr>
                  </a:solidFill>
                  <a:cs typeface="+mn-ea"/>
                  <a:sym typeface="+mn-lt"/>
                </a:rPr>
                <a:t>请插入文本的内容请插入文本的内容</a:t>
              </a:r>
              <a:endParaRPr lang="en-US" altLang="zh-CN" sz="1600" dirty="0">
                <a:solidFill>
                  <a:prstClr val="black">
                    <a:lumMod val="65000"/>
                    <a:lumOff val="35000"/>
                  </a:prstClr>
                </a:solidFill>
                <a:cs typeface="+mn-ea"/>
                <a:sym typeface="+mn-lt"/>
              </a:endParaRPr>
            </a:p>
            <a:p>
              <a:pPr algn="r" defTabSz="1219200">
                <a:lnSpc>
                  <a:spcPct val="120000"/>
                </a:lnSpc>
                <a:spcBef>
                  <a:spcPct val="20000"/>
                </a:spcBef>
                <a:defRPr/>
              </a:pPr>
              <a:r>
                <a:rPr lang="en-US" altLang="zh-CN" sz="760" dirty="0">
                  <a:solidFill>
                    <a:schemeClr val="bg1">
                      <a:lumMod val="65000"/>
                    </a:schemeClr>
                  </a:solidFill>
                  <a:cs typeface="+mn-ea"/>
                  <a:sym typeface="+mn-lt"/>
                </a:rPr>
                <a:t>.</a:t>
              </a:r>
              <a:endParaRPr lang="en-US" altLang="zh-CN" sz="760" dirty="0">
                <a:solidFill>
                  <a:schemeClr val="bg1">
                    <a:lumMod val="65000"/>
                  </a:schemeClr>
                </a:solidFill>
                <a:cs typeface="+mn-ea"/>
                <a:sym typeface="+mn-lt"/>
              </a:endParaRPr>
            </a:p>
          </p:txBody>
        </p:sp>
      </p:grpSp>
      <p:grpSp>
        <p:nvGrpSpPr>
          <p:cNvPr id="47" name="Group 119"/>
          <p:cNvGrpSpPr/>
          <p:nvPr/>
        </p:nvGrpSpPr>
        <p:grpSpPr>
          <a:xfrm>
            <a:off x="1454710" y="4897991"/>
            <a:ext cx="2056567" cy="911211"/>
            <a:chOff x="5863393" y="3563949"/>
            <a:chExt cx="1542510" cy="683446"/>
          </a:xfrm>
        </p:grpSpPr>
        <p:sp>
          <p:nvSpPr>
            <p:cNvPr id="48" name="TextBox 47"/>
            <p:cNvSpPr txBox="1"/>
            <p:nvPr/>
          </p:nvSpPr>
          <p:spPr>
            <a:xfrm>
              <a:off x="5863397" y="3563949"/>
              <a:ext cx="1542506" cy="277014"/>
            </a:xfrm>
            <a:prstGeom prst="rect">
              <a:avLst/>
            </a:prstGeom>
            <a:noFill/>
          </p:spPr>
          <p:txBody>
            <a:bodyPr wrap="square" lIns="0" tIns="0" rIns="0" bIns="0" rtlCol="0" anchor="t">
              <a:spAutoFit/>
            </a:bodyPr>
            <a:lstStyle/>
            <a:p>
              <a:pPr algn="r">
                <a:lnSpc>
                  <a:spcPct val="120000"/>
                </a:lnSpc>
              </a:pPr>
              <a:r>
                <a:rPr lang="zh-CN" altLang="en-US" sz="2000" b="1" dirty="0">
                  <a:solidFill>
                    <a:schemeClr val="tx1">
                      <a:lumMod val="75000"/>
                      <a:lumOff val="25000"/>
                    </a:schemeClr>
                  </a:solidFill>
                  <a:cs typeface="+mn-ea"/>
                  <a:sym typeface="+mn-lt"/>
                </a:rPr>
                <a:t>请替换文字内容</a:t>
              </a:r>
              <a:endParaRPr lang="en-US" sz="2000" b="1" dirty="0">
                <a:solidFill>
                  <a:schemeClr val="tx1">
                    <a:lumMod val="75000"/>
                    <a:lumOff val="25000"/>
                  </a:schemeClr>
                </a:solidFill>
                <a:cs typeface="+mn-ea"/>
                <a:sym typeface="+mn-lt"/>
              </a:endParaRPr>
            </a:p>
          </p:txBody>
        </p:sp>
        <p:sp>
          <p:nvSpPr>
            <p:cNvPr id="49" name="TextBox 48"/>
            <p:cNvSpPr txBox="1"/>
            <p:nvPr/>
          </p:nvSpPr>
          <p:spPr>
            <a:xfrm>
              <a:off x="5863393" y="3804172"/>
              <a:ext cx="1542507" cy="443223"/>
            </a:xfrm>
            <a:prstGeom prst="rect">
              <a:avLst/>
            </a:prstGeom>
            <a:noFill/>
          </p:spPr>
          <p:txBody>
            <a:bodyPr wrap="square" lIns="0" tIns="0" rIns="0" bIns="0" rtlCol="0" anchor="t">
              <a:spAutoFit/>
            </a:bodyPr>
            <a:lstStyle/>
            <a:p>
              <a:pPr lvl="0" algn="r">
                <a:lnSpc>
                  <a:spcPct val="120000"/>
                </a:lnSpc>
                <a:defRPr/>
              </a:pPr>
              <a:r>
                <a:rPr lang="zh-CN" altLang="en-US" sz="1600" dirty="0">
                  <a:solidFill>
                    <a:prstClr val="black">
                      <a:lumMod val="65000"/>
                      <a:lumOff val="35000"/>
                    </a:prstClr>
                  </a:solidFill>
                  <a:cs typeface="+mn-ea"/>
                  <a:sym typeface="+mn-lt"/>
                </a:rPr>
                <a:t>请插入文本的内容请插入文本的内容</a:t>
              </a:r>
              <a:endParaRPr lang="en-US" altLang="zh-CN" sz="1600" dirty="0">
                <a:solidFill>
                  <a:prstClr val="black">
                    <a:lumMod val="65000"/>
                    <a:lumOff val="35000"/>
                  </a:prstClr>
                </a:solidFill>
                <a:cs typeface="+mn-ea"/>
                <a:sym typeface="+mn-lt"/>
              </a:endParaRPr>
            </a:p>
          </p:txBody>
        </p:sp>
      </p:grpSp>
      <p:grpSp>
        <p:nvGrpSpPr>
          <p:cNvPr id="50" name="Group 108"/>
          <p:cNvGrpSpPr/>
          <p:nvPr/>
        </p:nvGrpSpPr>
        <p:grpSpPr>
          <a:xfrm>
            <a:off x="3670435" y="3886763"/>
            <a:ext cx="625327" cy="607424"/>
            <a:chOff x="6299532" y="3384456"/>
            <a:chExt cx="469021" cy="455593"/>
          </a:xfrm>
        </p:grpSpPr>
        <p:sp>
          <p:nvSpPr>
            <p:cNvPr id="51" name="Oval 50"/>
            <p:cNvSpPr>
              <a:spLocks noChangeAspect="1"/>
            </p:cNvSpPr>
            <p:nvPr/>
          </p:nvSpPr>
          <p:spPr>
            <a:xfrm>
              <a:off x="6299532" y="3384456"/>
              <a:ext cx="469021" cy="455593"/>
            </a:xfrm>
            <a:prstGeom prst="ellipse">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60" dirty="0">
                <a:cs typeface="+mn-ea"/>
                <a:sym typeface="+mn-lt"/>
              </a:endParaRPr>
            </a:p>
          </p:txBody>
        </p:sp>
        <p:sp>
          <p:nvSpPr>
            <p:cNvPr id="52"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vert="horz" wrap="square" lIns="121913" tIns="60956" rIns="121913" bIns="60956" numCol="1" anchor="t" anchorCtr="0" compatLnSpc="1"/>
            <a:lstStyle/>
            <a:p>
              <a:pPr>
                <a:lnSpc>
                  <a:spcPct val="120000"/>
                </a:lnSpc>
              </a:pPr>
              <a:endParaRPr lang="en-US" sz="760" dirty="0">
                <a:cs typeface="+mn-ea"/>
                <a:sym typeface="+mn-lt"/>
              </a:endParaRPr>
            </a:p>
          </p:txBody>
        </p:sp>
      </p:grpSp>
      <p:grpSp>
        <p:nvGrpSpPr>
          <p:cNvPr id="53" name="Group 111"/>
          <p:cNvGrpSpPr/>
          <p:nvPr/>
        </p:nvGrpSpPr>
        <p:grpSpPr>
          <a:xfrm>
            <a:off x="3670435" y="4944475"/>
            <a:ext cx="625327" cy="607424"/>
            <a:chOff x="630683" y="4190009"/>
            <a:chExt cx="469021" cy="455593"/>
          </a:xfrm>
        </p:grpSpPr>
        <p:sp>
          <p:nvSpPr>
            <p:cNvPr id="54" name="Oval 53"/>
            <p:cNvSpPr>
              <a:spLocks noChangeAspect="1"/>
            </p:cNvSpPr>
            <p:nvPr/>
          </p:nvSpPr>
          <p:spPr>
            <a:xfrm>
              <a:off x="630683" y="4190009"/>
              <a:ext cx="469021" cy="455593"/>
            </a:xfrm>
            <a:prstGeom prst="ellipse">
              <a:avLst/>
            </a:prstGeom>
            <a:solidFill>
              <a:srgbClr val="2DAD0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60" dirty="0">
                <a:cs typeface="+mn-ea"/>
                <a:sym typeface="+mn-lt"/>
              </a:endParaRPr>
            </a:p>
          </p:txBody>
        </p:sp>
        <p:sp>
          <p:nvSpPr>
            <p:cNvPr id="55"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vert="horz" wrap="square" lIns="121913" tIns="60956" rIns="121913" bIns="60956" numCol="1" anchor="t" anchorCtr="0" compatLnSpc="1"/>
            <a:lstStyle/>
            <a:p>
              <a:pPr>
                <a:lnSpc>
                  <a:spcPct val="120000"/>
                </a:lnSpc>
              </a:pPr>
              <a:endParaRPr lang="en-US" sz="760" dirty="0">
                <a:cs typeface="+mn-ea"/>
                <a:sym typeface="+mn-lt"/>
              </a:endParaRPr>
            </a:p>
          </p:txBody>
        </p:sp>
      </p:grpSp>
      <p:grpSp>
        <p:nvGrpSpPr>
          <p:cNvPr id="56" name="Group 114"/>
          <p:cNvGrpSpPr/>
          <p:nvPr/>
        </p:nvGrpSpPr>
        <p:grpSpPr>
          <a:xfrm>
            <a:off x="3670435" y="2829051"/>
            <a:ext cx="625327" cy="607424"/>
            <a:chOff x="3425803" y="3384456"/>
            <a:chExt cx="469021" cy="455593"/>
          </a:xfrm>
        </p:grpSpPr>
        <p:sp>
          <p:nvSpPr>
            <p:cNvPr id="57" name="Oval 56"/>
            <p:cNvSpPr>
              <a:spLocks noChangeAspect="1"/>
            </p:cNvSpPr>
            <p:nvPr/>
          </p:nvSpPr>
          <p:spPr>
            <a:xfrm>
              <a:off x="3425803" y="3384456"/>
              <a:ext cx="469021" cy="455593"/>
            </a:xfrm>
            <a:prstGeom prst="ellipse">
              <a:avLst/>
            </a:prstGeom>
            <a:solidFill>
              <a:srgbClr val="E1568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60" dirty="0">
                <a:cs typeface="+mn-ea"/>
                <a:sym typeface="+mn-lt"/>
              </a:endParaRPr>
            </a:p>
          </p:txBody>
        </p:sp>
        <p:sp>
          <p:nvSpPr>
            <p:cNvPr id="58"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121913" tIns="60956" rIns="121913" bIns="60956" numCol="1" anchor="t" anchorCtr="0" compatLnSpc="1"/>
            <a:lstStyle/>
            <a:p>
              <a:pPr>
                <a:lnSpc>
                  <a:spcPct val="120000"/>
                </a:lnSpc>
              </a:pPr>
              <a:endParaRPr lang="en-US" sz="760" dirty="0">
                <a:cs typeface="+mn-ea"/>
                <a:sym typeface="+mn-lt"/>
              </a:endParaRPr>
            </a:p>
          </p:txBody>
        </p:sp>
      </p:grpSp>
      <p:grpSp>
        <p:nvGrpSpPr>
          <p:cNvPr id="59" name="Group 117"/>
          <p:cNvGrpSpPr/>
          <p:nvPr/>
        </p:nvGrpSpPr>
        <p:grpSpPr>
          <a:xfrm>
            <a:off x="3670435" y="1771340"/>
            <a:ext cx="625327" cy="607424"/>
            <a:chOff x="630683" y="3383511"/>
            <a:chExt cx="469021" cy="455593"/>
          </a:xfrm>
        </p:grpSpPr>
        <p:sp>
          <p:nvSpPr>
            <p:cNvPr id="60" name="Oval 59"/>
            <p:cNvSpPr>
              <a:spLocks noChangeAspect="1"/>
            </p:cNvSpPr>
            <p:nvPr/>
          </p:nvSpPr>
          <p:spPr>
            <a:xfrm>
              <a:off x="630683" y="3383511"/>
              <a:ext cx="469021" cy="45559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60" dirty="0">
                <a:cs typeface="+mn-ea"/>
                <a:sym typeface="+mn-lt"/>
              </a:endParaRPr>
            </a:p>
          </p:txBody>
        </p:sp>
        <p:sp>
          <p:nvSpPr>
            <p:cNvPr id="61" name="Freeform 117"/>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ln>
          </p:spPr>
          <p:txBody>
            <a:bodyPr vert="horz" wrap="square" lIns="121913" tIns="60956" rIns="121913" bIns="60956" numCol="1" anchor="t" anchorCtr="0" compatLnSpc="1"/>
            <a:lstStyle/>
            <a:p>
              <a:pPr>
                <a:lnSpc>
                  <a:spcPct val="120000"/>
                </a:lnSpc>
              </a:pPr>
              <a:endParaRPr lang="en-US" sz="760" dirty="0">
                <a:cs typeface="+mn-ea"/>
                <a:sym typeface="+mn-lt"/>
              </a:endParaRPr>
            </a:p>
          </p:txBody>
        </p:sp>
      </p:grpSp>
      <p:grpSp>
        <p:nvGrpSpPr>
          <p:cNvPr id="62" name="Group 120"/>
          <p:cNvGrpSpPr/>
          <p:nvPr/>
        </p:nvGrpSpPr>
        <p:grpSpPr>
          <a:xfrm>
            <a:off x="7912366" y="1771340"/>
            <a:ext cx="625327" cy="607424"/>
            <a:chOff x="3428938" y="4190009"/>
            <a:chExt cx="469021" cy="455593"/>
          </a:xfrm>
        </p:grpSpPr>
        <p:sp>
          <p:nvSpPr>
            <p:cNvPr id="63" name="Oval 62"/>
            <p:cNvSpPr>
              <a:spLocks noChangeAspect="1"/>
            </p:cNvSpPr>
            <p:nvPr/>
          </p:nvSpPr>
          <p:spPr>
            <a:xfrm>
              <a:off x="3428938" y="4190009"/>
              <a:ext cx="469021" cy="455593"/>
            </a:xfrm>
            <a:prstGeom prst="ellipse">
              <a:avLst/>
            </a:prstGeom>
            <a:solidFill>
              <a:srgbClr val="2DAD0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60" dirty="0">
                <a:solidFill>
                  <a:srgbClr val="385C6C">
                    <a:alpha val="70000"/>
                  </a:srgbClr>
                </a:solidFill>
                <a:cs typeface="+mn-ea"/>
                <a:sym typeface="+mn-lt"/>
              </a:endParaRPr>
            </a:p>
          </p:txBody>
        </p:sp>
        <p:sp>
          <p:nvSpPr>
            <p:cNvPr id="64"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121913" tIns="60956" rIns="121913" bIns="60956" numCol="1" anchor="t" anchorCtr="0" compatLnSpc="1"/>
            <a:lstStyle/>
            <a:p>
              <a:pPr>
                <a:lnSpc>
                  <a:spcPct val="120000"/>
                </a:lnSpc>
              </a:pPr>
              <a:endParaRPr lang="en-US" sz="760" dirty="0">
                <a:cs typeface="+mn-ea"/>
                <a:sym typeface="+mn-lt"/>
              </a:endParaRPr>
            </a:p>
          </p:txBody>
        </p:sp>
      </p:grpSp>
      <p:grpSp>
        <p:nvGrpSpPr>
          <p:cNvPr id="65" name="Group 123"/>
          <p:cNvGrpSpPr/>
          <p:nvPr/>
        </p:nvGrpSpPr>
        <p:grpSpPr>
          <a:xfrm>
            <a:off x="7912366" y="2829051"/>
            <a:ext cx="625327" cy="607424"/>
            <a:chOff x="6299532" y="4190009"/>
            <a:chExt cx="469021" cy="455593"/>
          </a:xfrm>
        </p:grpSpPr>
        <p:sp>
          <p:nvSpPr>
            <p:cNvPr id="66" name="Oval 65"/>
            <p:cNvSpPr>
              <a:spLocks noChangeAspect="1"/>
            </p:cNvSpPr>
            <p:nvPr/>
          </p:nvSpPr>
          <p:spPr>
            <a:xfrm>
              <a:off x="6299532" y="4190009"/>
              <a:ext cx="469021" cy="455593"/>
            </a:xfrm>
            <a:prstGeom prst="ellipse">
              <a:avLst/>
            </a:prstGeom>
            <a:solidFill>
              <a:srgbClr val="FF9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60" dirty="0">
                <a:solidFill>
                  <a:srgbClr val="385C6C"/>
                </a:solidFill>
                <a:cs typeface="+mn-ea"/>
                <a:sym typeface="+mn-lt"/>
              </a:endParaRPr>
            </a:p>
          </p:txBody>
        </p:sp>
        <p:sp>
          <p:nvSpPr>
            <p:cNvPr id="67"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ln>
          </p:spPr>
          <p:txBody>
            <a:bodyPr vert="horz" wrap="square" lIns="121913" tIns="60956" rIns="121913" bIns="60956" numCol="1" anchor="t" anchorCtr="0" compatLnSpc="1"/>
            <a:lstStyle/>
            <a:p>
              <a:pPr>
                <a:lnSpc>
                  <a:spcPct val="120000"/>
                </a:lnSpc>
              </a:pPr>
              <a:endParaRPr lang="en-US" sz="760" dirty="0">
                <a:cs typeface="+mn-ea"/>
                <a:sym typeface="+mn-lt"/>
              </a:endParaRPr>
            </a:p>
          </p:txBody>
        </p:sp>
      </p:grpSp>
      <p:grpSp>
        <p:nvGrpSpPr>
          <p:cNvPr id="68" name="Group 126"/>
          <p:cNvGrpSpPr/>
          <p:nvPr/>
        </p:nvGrpSpPr>
        <p:grpSpPr>
          <a:xfrm>
            <a:off x="7912366" y="4944475"/>
            <a:ext cx="625327" cy="607424"/>
            <a:chOff x="7501792" y="3621100"/>
            <a:chExt cx="469021" cy="455593"/>
          </a:xfrm>
        </p:grpSpPr>
        <p:sp>
          <p:nvSpPr>
            <p:cNvPr id="69" name="Oval 68"/>
            <p:cNvSpPr>
              <a:spLocks noChangeAspect="1"/>
            </p:cNvSpPr>
            <p:nvPr/>
          </p:nvSpPr>
          <p:spPr>
            <a:xfrm>
              <a:off x="7501792" y="3621100"/>
              <a:ext cx="469021" cy="45559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60" dirty="0">
                <a:cs typeface="+mn-ea"/>
                <a:sym typeface="+mn-lt"/>
              </a:endParaRPr>
            </a:p>
          </p:txBody>
        </p:sp>
        <p:sp>
          <p:nvSpPr>
            <p:cNvPr id="70" name="Freeform 135"/>
            <p:cNvSpPr>
              <a:spLocks noEditPoints="1"/>
            </p:cNvSpPr>
            <p:nvPr/>
          </p:nvSpPr>
          <p:spPr bwMode="auto">
            <a:xfrm>
              <a:off x="7610890" y="3731421"/>
              <a:ext cx="250825" cy="23495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vert="horz" wrap="square" lIns="121913" tIns="60956" rIns="121913" bIns="60956" numCol="1" anchor="t" anchorCtr="0" compatLnSpc="1"/>
            <a:lstStyle/>
            <a:p>
              <a:pPr>
                <a:lnSpc>
                  <a:spcPct val="120000"/>
                </a:lnSpc>
              </a:pPr>
              <a:endParaRPr lang="en-US" sz="760" dirty="0">
                <a:cs typeface="+mn-ea"/>
                <a:sym typeface="+mn-lt"/>
              </a:endParaRPr>
            </a:p>
          </p:txBody>
        </p:sp>
      </p:grpSp>
      <p:grpSp>
        <p:nvGrpSpPr>
          <p:cNvPr id="71" name="Group 129"/>
          <p:cNvGrpSpPr/>
          <p:nvPr/>
        </p:nvGrpSpPr>
        <p:grpSpPr>
          <a:xfrm>
            <a:off x="7912366" y="3886763"/>
            <a:ext cx="625327" cy="607424"/>
            <a:chOff x="7501792" y="2878680"/>
            <a:chExt cx="469021" cy="455593"/>
          </a:xfrm>
        </p:grpSpPr>
        <p:sp>
          <p:nvSpPr>
            <p:cNvPr id="72" name="Oval 71"/>
            <p:cNvSpPr>
              <a:spLocks noChangeAspect="1"/>
            </p:cNvSpPr>
            <p:nvPr/>
          </p:nvSpPr>
          <p:spPr>
            <a:xfrm>
              <a:off x="7501792" y="2878680"/>
              <a:ext cx="469021" cy="455593"/>
            </a:xfrm>
            <a:prstGeom prst="ellipse">
              <a:avLst/>
            </a:prstGeom>
            <a:solidFill>
              <a:srgbClr val="E1568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60" dirty="0">
                <a:cs typeface="+mn-ea"/>
                <a:sym typeface="+mn-lt"/>
              </a:endParaRPr>
            </a:p>
          </p:txBody>
        </p:sp>
        <p:sp>
          <p:nvSpPr>
            <p:cNvPr id="73" name="Freeform 53"/>
            <p:cNvSpPr/>
            <p:nvPr/>
          </p:nvSpPr>
          <p:spPr bwMode="auto">
            <a:xfrm>
              <a:off x="7580281" y="2990787"/>
              <a:ext cx="312043" cy="231379"/>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ln>
          </p:spPr>
          <p:txBody>
            <a:bodyPr vert="horz" wrap="square" lIns="121913" tIns="60956" rIns="121913" bIns="60956" numCol="1" anchor="t" anchorCtr="0" compatLnSpc="1"/>
            <a:lstStyle/>
            <a:p>
              <a:pPr>
                <a:lnSpc>
                  <a:spcPct val="120000"/>
                </a:lnSpc>
              </a:pPr>
              <a:endParaRPr lang="en-US" sz="760" dirty="0">
                <a:cs typeface="+mn-ea"/>
                <a:sym typeface="+mn-lt"/>
              </a:endParaRPr>
            </a:p>
          </p:txBody>
        </p:sp>
      </p:grpSp>
      <p:sp>
        <p:nvSpPr>
          <p:cNvPr id="2" name="灯片编号占位符 1"/>
          <p:cNvSpPr>
            <a:spLocks noGrp="1"/>
          </p:cNvSpPr>
          <p:nvPr>
            <p:ph type="sldNum" sz="quarter" idx="12"/>
          </p:nvPr>
        </p:nvSpPr>
        <p:spPr/>
        <p:txBody>
          <a:bodyPr/>
          <a:lstStyle/>
          <a:p>
            <a:fld id="{F35312EC-3547-4D34-9E02-54FBE31D3775}" type="slidenum">
              <a:rPr lang="zh-CN" altLang="en-US" smtClean="0">
                <a:latin typeface="+mn-lt"/>
                <a:ea typeface="+mn-ea"/>
                <a:cs typeface="+mn-ea"/>
                <a:sym typeface="+mn-lt"/>
              </a:rPr>
            </a:fld>
            <a:endParaRPr lang="zh-CN" altLang="en-US">
              <a:latin typeface="+mn-lt"/>
              <a:ea typeface="+mn-ea"/>
              <a:cs typeface="+mn-ea"/>
              <a:sym typeface="+mn-lt"/>
            </a:endParaRPr>
          </a:p>
        </p:txBody>
      </p:sp>
      <p:pic>
        <p:nvPicPr>
          <p:cNvPr id="74" name="图片 73"/>
          <p:cNvPicPr>
            <a:picLocks noChangeAspect="1"/>
          </p:cNvPicPr>
          <p:nvPr/>
        </p:nvPicPr>
        <p:blipFill>
          <a:blip r:embed="rId1" cstate="screen"/>
          <a:stretch>
            <a:fillRect/>
          </a:stretch>
        </p:blipFill>
        <p:spPr>
          <a:xfrm>
            <a:off x="-528736" y="67495"/>
            <a:ext cx="1474357" cy="994606"/>
          </a:xfrm>
          <a:prstGeom prst="rect">
            <a:avLst/>
          </a:prstGeom>
        </p:spPr>
      </p:pic>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500" fill="hold"/>
                                        <p:tgtEl>
                                          <p:spTgt spid="59"/>
                                        </p:tgtEl>
                                        <p:attrNameLst>
                                          <p:attrName>ppt_w</p:attrName>
                                        </p:attrNameLst>
                                      </p:cBhvr>
                                      <p:tavLst>
                                        <p:tav tm="0">
                                          <p:val>
                                            <p:fltVal val="0"/>
                                          </p:val>
                                        </p:tav>
                                        <p:tav tm="100000">
                                          <p:val>
                                            <p:strVal val="#ppt_w"/>
                                          </p:val>
                                        </p:tav>
                                      </p:tavLst>
                                    </p:anim>
                                    <p:anim calcmode="lin" valueType="num">
                                      <p:cBhvr>
                                        <p:cTn id="14" dur="500" fill="hold"/>
                                        <p:tgtEl>
                                          <p:spTgt spid="59"/>
                                        </p:tgtEl>
                                        <p:attrNameLst>
                                          <p:attrName>ppt_h</p:attrName>
                                        </p:attrNameLst>
                                      </p:cBhvr>
                                      <p:tavLst>
                                        <p:tav tm="0">
                                          <p:val>
                                            <p:fltVal val="0"/>
                                          </p:val>
                                        </p:tav>
                                        <p:tav tm="100000">
                                          <p:val>
                                            <p:strVal val="#ppt_h"/>
                                          </p:val>
                                        </p:tav>
                                      </p:tavLst>
                                    </p:anim>
                                    <p:animEffect transition="in" filter="fade">
                                      <p:cBhvr>
                                        <p:cTn id="15" dur="500"/>
                                        <p:tgtEl>
                                          <p:spTgt spid="59"/>
                                        </p:tgtEl>
                                      </p:cBhvr>
                                    </p:animEffect>
                                  </p:childTnLst>
                                </p:cTn>
                              </p:par>
                            </p:childTnLst>
                          </p:cTn>
                        </p:par>
                        <p:par>
                          <p:cTn id="16" fill="hold">
                            <p:stCondLst>
                              <p:cond delay="1000"/>
                            </p:stCondLst>
                            <p:childTnLst>
                              <p:par>
                                <p:cTn id="17" presetID="2" presetClass="entr" presetSubtype="8" accel="50000" decel="5000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0-#ppt_w/2"/>
                                          </p:val>
                                        </p:tav>
                                        <p:tav tm="100000">
                                          <p:val>
                                            <p:strVal val="#ppt_x"/>
                                          </p:val>
                                        </p:tav>
                                      </p:tavLst>
                                    </p:anim>
                                    <p:anim calcmode="lin" valueType="num">
                                      <p:cBhvr additive="base">
                                        <p:cTn id="20" dur="500" fill="hold"/>
                                        <p:tgtEl>
                                          <p:spTgt spid="38"/>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p:cTn id="24" dur="500" fill="hold"/>
                                        <p:tgtEl>
                                          <p:spTgt spid="56"/>
                                        </p:tgtEl>
                                        <p:attrNameLst>
                                          <p:attrName>ppt_w</p:attrName>
                                        </p:attrNameLst>
                                      </p:cBhvr>
                                      <p:tavLst>
                                        <p:tav tm="0">
                                          <p:val>
                                            <p:fltVal val="0"/>
                                          </p:val>
                                        </p:tav>
                                        <p:tav tm="100000">
                                          <p:val>
                                            <p:strVal val="#ppt_w"/>
                                          </p:val>
                                        </p:tav>
                                      </p:tavLst>
                                    </p:anim>
                                    <p:anim calcmode="lin" valueType="num">
                                      <p:cBhvr>
                                        <p:cTn id="25" dur="500" fill="hold"/>
                                        <p:tgtEl>
                                          <p:spTgt spid="56"/>
                                        </p:tgtEl>
                                        <p:attrNameLst>
                                          <p:attrName>ppt_h</p:attrName>
                                        </p:attrNameLst>
                                      </p:cBhvr>
                                      <p:tavLst>
                                        <p:tav tm="0">
                                          <p:val>
                                            <p:fltVal val="0"/>
                                          </p:val>
                                        </p:tav>
                                        <p:tav tm="100000">
                                          <p:val>
                                            <p:strVal val="#ppt_h"/>
                                          </p:val>
                                        </p:tav>
                                      </p:tavLst>
                                    </p:anim>
                                    <p:animEffect transition="in" filter="fade">
                                      <p:cBhvr>
                                        <p:cTn id="26" dur="500"/>
                                        <p:tgtEl>
                                          <p:spTgt spid="56"/>
                                        </p:tgtEl>
                                      </p:cBhvr>
                                    </p:animEffect>
                                  </p:childTnLst>
                                </p:cTn>
                              </p:par>
                            </p:childTnLst>
                          </p:cTn>
                        </p:par>
                        <p:par>
                          <p:cTn id="27" fill="hold">
                            <p:stCondLst>
                              <p:cond delay="2000"/>
                            </p:stCondLst>
                            <p:childTnLst>
                              <p:par>
                                <p:cTn id="28" presetID="2" presetClass="entr" presetSubtype="8" accel="50000" decel="50000"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additive="base">
                                        <p:cTn id="30" dur="500" fill="hold"/>
                                        <p:tgtEl>
                                          <p:spTgt spid="41"/>
                                        </p:tgtEl>
                                        <p:attrNameLst>
                                          <p:attrName>ppt_x</p:attrName>
                                        </p:attrNameLst>
                                      </p:cBhvr>
                                      <p:tavLst>
                                        <p:tav tm="0">
                                          <p:val>
                                            <p:strVal val="0-#ppt_w/2"/>
                                          </p:val>
                                        </p:tav>
                                        <p:tav tm="100000">
                                          <p:val>
                                            <p:strVal val="#ppt_x"/>
                                          </p:val>
                                        </p:tav>
                                      </p:tavLst>
                                    </p:anim>
                                    <p:anim calcmode="lin" valueType="num">
                                      <p:cBhvr additive="base">
                                        <p:cTn id="31" dur="500" fill="hold"/>
                                        <p:tgtEl>
                                          <p:spTgt spid="41"/>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p:cTn id="35" dur="500" fill="hold"/>
                                        <p:tgtEl>
                                          <p:spTgt spid="50"/>
                                        </p:tgtEl>
                                        <p:attrNameLst>
                                          <p:attrName>ppt_w</p:attrName>
                                        </p:attrNameLst>
                                      </p:cBhvr>
                                      <p:tavLst>
                                        <p:tav tm="0">
                                          <p:val>
                                            <p:fltVal val="0"/>
                                          </p:val>
                                        </p:tav>
                                        <p:tav tm="100000">
                                          <p:val>
                                            <p:strVal val="#ppt_w"/>
                                          </p:val>
                                        </p:tav>
                                      </p:tavLst>
                                    </p:anim>
                                    <p:anim calcmode="lin" valueType="num">
                                      <p:cBhvr>
                                        <p:cTn id="36" dur="500" fill="hold"/>
                                        <p:tgtEl>
                                          <p:spTgt spid="50"/>
                                        </p:tgtEl>
                                        <p:attrNameLst>
                                          <p:attrName>ppt_h</p:attrName>
                                        </p:attrNameLst>
                                      </p:cBhvr>
                                      <p:tavLst>
                                        <p:tav tm="0">
                                          <p:val>
                                            <p:fltVal val="0"/>
                                          </p:val>
                                        </p:tav>
                                        <p:tav tm="100000">
                                          <p:val>
                                            <p:strVal val="#ppt_h"/>
                                          </p:val>
                                        </p:tav>
                                      </p:tavLst>
                                    </p:anim>
                                    <p:animEffect transition="in" filter="fade">
                                      <p:cBhvr>
                                        <p:cTn id="37" dur="500"/>
                                        <p:tgtEl>
                                          <p:spTgt spid="50"/>
                                        </p:tgtEl>
                                      </p:cBhvr>
                                    </p:animEffect>
                                  </p:childTnLst>
                                </p:cTn>
                              </p:par>
                            </p:childTnLst>
                          </p:cTn>
                        </p:par>
                        <p:par>
                          <p:cTn id="38" fill="hold">
                            <p:stCondLst>
                              <p:cond delay="3000"/>
                            </p:stCondLst>
                            <p:childTnLst>
                              <p:par>
                                <p:cTn id="39" presetID="2" presetClass="entr" presetSubtype="8" accel="50000" decel="50000"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additive="base">
                                        <p:cTn id="41" dur="500" fill="hold"/>
                                        <p:tgtEl>
                                          <p:spTgt spid="44"/>
                                        </p:tgtEl>
                                        <p:attrNameLst>
                                          <p:attrName>ppt_x</p:attrName>
                                        </p:attrNameLst>
                                      </p:cBhvr>
                                      <p:tavLst>
                                        <p:tav tm="0">
                                          <p:val>
                                            <p:strVal val="0-#ppt_w/2"/>
                                          </p:val>
                                        </p:tav>
                                        <p:tav tm="100000">
                                          <p:val>
                                            <p:strVal val="#ppt_x"/>
                                          </p:val>
                                        </p:tav>
                                      </p:tavLst>
                                    </p:anim>
                                    <p:anim calcmode="lin" valueType="num">
                                      <p:cBhvr additive="base">
                                        <p:cTn id="42" dur="500" fill="hold"/>
                                        <p:tgtEl>
                                          <p:spTgt spid="44"/>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53" presetClass="entr" presetSubtype="16" fill="hold" nodeType="afterEffect">
                                  <p:stCondLst>
                                    <p:cond delay="0"/>
                                  </p:stCondLst>
                                  <p:childTnLst>
                                    <p:set>
                                      <p:cBhvr>
                                        <p:cTn id="45" dur="1" fill="hold">
                                          <p:stCondLst>
                                            <p:cond delay="0"/>
                                          </p:stCondLst>
                                        </p:cTn>
                                        <p:tgtEl>
                                          <p:spTgt spid="53"/>
                                        </p:tgtEl>
                                        <p:attrNameLst>
                                          <p:attrName>style.visibility</p:attrName>
                                        </p:attrNameLst>
                                      </p:cBhvr>
                                      <p:to>
                                        <p:strVal val="visible"/>
                                      </p:to>
                                    </p:set>
                                    <p:anim calcmode="lin" valueType="num">
                                      <p:cBhvr>
                                        <p:cTn id="46" dur="500" fill="hold"/>
                                        <p:tgtEl>
                                          <p:spTgt spid="53"/>
                                        </p:tgtEl>
                                        <p:attrNameLst>
                                          <p:attrName>ppt_w</p:attrName>
                                        </p:attrNameLst>
                                      </p:cBhvr>
                                      <p:tavLst>
                                        <p:tav tm="0">
                                          <p:val>
                                            <p:fltVal val="0"/>
                                          </p:val>
                                        </p:tav>
                                        <p:tav tm="100000">
                                          <p:val>
                                            <p:strVal val="#ppt_w"/>
                                          </p:val>
                                        </p:tav>
                                      </p:tavLst>
                                    </p:anim>
                                    <p:anim calcmode="lin" valueType="num">
                                      <p:cBhvr>
                                        <p:cTn id="47" dur="500" fill="hold"/>
                                        <p:tgtEl>
                                          <p:spTgt spid="53"/>
                                        </p:tgtEl>
                                        <p:attrNameLst>
                                          <p:attrName>ppt_h</p:attrName>
                                        </p:attrNameLst>
                                      </p:cBhvr>
                                      <p:tavLst>
                                        <p:tav tm="0">
                                          <p:val>
                                            <p:fltVal val="0"/>
                                          </p:val>
                                        </p:tav>
                                        <p:tav tm="100000">
                                          <p:val>
                                            <p:strVal val="#ppt_h"/>
                                          </p:val>
                                        </p:tav>
                                      </p:tavLst>
                                    </p:anim>
                                    <p:animEffect transition="in" filter="fade">
                                      <p:cBhvr>
                                        <p:cTn id="48" dur="500"/>
                                        <p:tgtEl>
                                          <p:spTgt spid="53"/>
                                        </p:tgtEl>
                                      </p:cBhvr>
                                    </p:animEffect>
                                  </p:childTnLst>
                                </p:cTn>
                              </p:par>
                            </p:childTnLst>
                          </p:cTn>
                        </p:par>
                        <p:par>
                          <p:cTn id="49" fill="hold">
                            <p:stCondLst>
                              <p:cond delay="4000"/>
                            </p:stCondLst>
                            <p:childTnLst>
                              <p:par>
                                <p:cTn id="50" presetID="2" presetClass="entr" presetSubtype="8" accel="50000" decel="50000" fill="hold" nodeType="afterEffect">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cBhvr additive="base">
                                        <p:cTn id="52" dur="500" fill="hold"/>
                                        <p:tgtEl>
                                          <p:spTgt spid="47"/>
                                        </p:tgtEl>
                                        <p:attrNameLst>
                                          <p:attrName>ppt_x</p:attrName>
                                        </p:attrNameLst>
                                      </p:cBhvr>
                                      <p:tavLst>
                                        <p:tav tm="0">
                                          <p:val>
                                            <p:strVal val="0-#ppt_w/2"/>
                                          </p:val>
                                        </p:tav>
                                        <p:tav tm="100000">
                                          <p:val>
                                            <p:strVal val="#ppt_x"/>
                                          </p:val>
                                        </p:tav>
                                      </p:tavLst>
                                    </p:anim>
                                    <p:anim calcmode="lin" valueType="num">
                                      <p:cBhvr additive="base">
                                        <p:cTn id="53" dur="500" fill="hold"/>
                                        <p:tgtEl>
                                          <p:spTgt spid="47"/>
                                        </p:tgtEl>
                                        <p:attrNameLst>
                                          <p:attrName>ppt_y</p:attrName>
                                        </p:attrNameLst>
                                      </p:cBhvr>
                                      <p:tavLst>
                                        <p:tav tm="0">
                                          <p:val>
                                            <p:strVal val="#ppt_y"/>
                                          </p:val>
                                        </p:tav>
                                        <p:tav tm="100000">
                                          <p:val>
                                            <p:strVal val="#ppt_y"/>
                                          </p:val>
                                        </p:tav>
                                      </p:tavLst>
                                    </p:anim>
                                  </p:childTnLst>
                                </p:cTn>
                              </p:par>
                            </p:childTnLst>
                          </p:cTn>
                        </p:par>
                        <p:par>
                          <p:cTn id="54" fill="hold">
                            <p:stCondLst>
                              <p:cond delay="4500"/>
                            </p:stCondLst>
                            <p:childTnLst>
                              <p:par>
                                <p:cTn id="55" presetID="53" presetClass="entr" presetSubtype="16" fill="hold" nodeType="afterEffect">
                                  <p:stCondLst>
                                    <p:cond delay="0"/>
                                  </p:stCondLst>
                                  <p:childTnLst>
                                    <p:set>
                                      <p:cBhvr>
                                        <p:cTn id="56" dur="1" fill="hold">
                                          <p:stCondLst>
                                            <p:cond delay="0"/>
                                          </p:stCondLst>
                                        </p:cTn>
                                        <p:tgtEl>
                                          <p:spTgt spid="62"/>
                                        </p:tgtEl>
                                        <p:attrNameLst>
                                          <p:attrName>style.visibility</p:attrName>
                                        </p:attrNameLst>
                                      </p:cBhvr>
                                      <p:to>
                                        <p:strVal val="visible"/>
                                      </p:to>
                                    </p:set>
                                    <p:anim calcmode="lin" valueType="num">
                                      <p:cBhvr>
                                        <p:cTn id="57" dur="500" fill="hold"/>
                                        <p:tgtEl>
                                          <p:spTgt spid="62"/>
                                        </p:tgtEl>
                                        <p:attrNameLst>
                                          <p:attrName>ppt_w</p:attrName>
                                        </p:attrNameLst>
                                      </p:cBhvr>
                                      <p:tavLst>
                                        <p:tav tm="0">
                                          <p:val>
                                            <p:fltVal val="0"/>
                                          </p:val>
                                        </p:tav>
                                        <p:tav tm="100000">
                                          <p:val>
                                            <p:strVal val="#ppt_w"/>
                                          </p:val>
                                        </p:tav>
                                      </p:tavLst>
                                    </p:anim>
                                    <p:anim calcmode="lin" valueType="num">
                                      <p:cBhvr>
                                        <p:cTn id="58" dur="500" fill="hold"/>
                                        <p:tgtEl>
                                          <p:spTgt spid="62"/>
                                        </p:tgtEl>
                                        <p:attrNameLst>
                                          <p:attrName>ppt_h</p:attrName>
                                        </p:attrNameLst>
                                      </p:cBhvr>
                                      <p:tavLst>
                                        <p:tav tm="0">
                                          <p:val>
                                            <p:fltVal val="0"/>
                                          </p:val>
                                        </p:tav>
                                        <p:tav tm="100000">
                                          <p:val>
                                            <p:strVal val="#ppt_h"/>
                                          </p:val>
                                        </p:tav>
                                      </p:tavLst>
                                    </p:anim>
                                    <p:animEffect transition="in" filter="fade">
                                      <p:cBhvr>
                                        <p:cTn id="59" dur="500"/>
                                        <p:tgtEl>
                                          <p:spTgt spid="62"/>
                                        </p:tgtEl>
                                      </p:cBhvr>
                                    </p:animEffect>
                                  </p:childTnLst>
                                </p:cTn>
                              </p:par>
                            </p:childTnLst>
                          </p:cTn>
                        </p:par>
                        <p:par>
                          <p:cTn id="60" fill="hold">
                            <p:stCondLst>
                              <p:cond delay="5000"/>
                            </p:stCondLst>
                            <p:childTnLst>
                              <p:par>
                                <p:cTn id="61" presetID="2" presetClass="entr" presetSubtype="2" accel="50000" decel="50000"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500" fill="hold"/>
                                        <p:tgtEl>
                                          <p:spTgt spid="26"/>
                                        </p:tgtEl>
                                        <p:attrNameLst>
                                          <p:attrName>ppt_x</p:attrName>
                                        </p:attrNameLst>
                                      </p:cBhvr>
                                      <p:tavLst>
                                        <p:tav tm="0">
                                          <p:val>
                                            <p:strVal val="1+#ppt_w/2"/>
                                          </p:val>
                                        </p:tav>
                                        <p:tav tm="100000">
                                          <p:val>
                                            <p:strVal val="#ppt_x"/>
                                          </p:val>
                                        </p:tav>
                                      </p:tavLst>
                                    </p:anim>
                                    <p:anim calcmode="lin" valueType="num">
                                      <p:cBhvr additive="base">
                                        <p:cTn id="64" dur="500" fill="hold"/>
                                        <p:tgtEl>
                                          <p:spTgt spid="26"/>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53" presetClass="entr" presetSubtype="16" fill="hold" nodeType="afterEffect">
                                  <p:stCondLst>
                                    <p:cond delay="0"/>
                                  </p:stCondLst>
                                  <p:childTnLst>
                                    <p:set>
                                      <p:cBhvr>
                                        <p:cTn id="67" dur="1" fill="hold">
                                          <p:stCondLst>
                                            <p:cond delay="0"/>
                                          </p:stCondLst>
                                        </p:cTn>
                                        <p:tgtEl>
                                          <p:spTgt spid="65"/>
                                        </p:tgtEl>
                                        <p:attrNameLst>
                                          <p:attrName>style.visibility</p:attrName>
                                        </p:attrNameLst>
                                      </p:cBhvr>
                                      <p:to>
                                        <p:strVal val="visible"/>
                                      </p:to>
                                    </p:set>
                                    <p:anim calcmode="lin" valueType="num">
                                      <p:cBhvr>
                                        <p:cTn id="68" dur="500" fill="hold"/>
                                        <p:tgtEl>
                                          <p:spTgt spid="65"/>
                                        </p:tgtEl>
                                        <p:attrNameLst>
                                          <p:attrName>ppt_w</p:attrName>
                                        </p:attrNameLst>
                                      </p:cBhvr>
                                      <p:tavLst>
                                        <p:tav tm="0">
                                          <p:val>
                                            <p:fltVal val="0"/>
                                          </p:val>
                                        </p:tav>
                                        <p:tav tm="100000">
                                          <p:val>
                                            <p:strVal val="#ppt_w"/>
                                          </p:val>
                                        </p:tav>
                                      </p:tavLst>
                                    </p:anim>
                                    <p:anim calcmode="lin" valueType="num">
                                      <p:cBhvr>
                                        <p:cTn id="69" dur="500" fill="hold"/>
                                        <p:tgtEl>
                                          <p:spTgt spid="65"/>
                                        </p:tgtEl>
                                        <p:attrNameLst>
                                          <p:attrName>ppt_h</p:attrName>
                                        </p:attrNameLst>
                                      </p:cBhvr>
                                      <p:tavLst>
                                        <p:tav tm="0">
                                          <p:val>
                                            <p:fltVal val="0"/>
                                          </p:val>
                                        </p:tav>
                                        <p:tav tm="100000">
                                          <p:val>
                                            <p:strVal val="#ppt_h"/>
                                          </p:val>
                                        </p:tav>
                                      </p:tavLst>
                                    </p:anim>
                                    <p:animEffect transition="in" filter="fade">
                                      <p:cBhvr>
                                        <p:cTn id="70" dur="500"/>
                                        <p:tgtEl>
                                          <p:spTgt spid="65"/>
                                        </p:tgtEl>
                                      </p:cBhvr>
                                    </p:animEffect>
                                  </p:childTnLst>
                                </p:cTn>
                              </p:par>
                            </p:childTnLst>
                          </p:cTn>
                        </p:par>
                        <p:par>
                          <p:cTn id="71" fill="hold">
                            <p:stCondLst>
                              <p:cond delay="6000"/>
                            </p:stCondLst>
                            <p:childTnLst>
                              <p:par>
                                <p:cTn id="72" presetID="2" presetClass="entr" presetSubtype="2" accel="50000" decel="50000"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 calcmode="lin" valueType="num">
                                      <p:cBhvr additive="base">
                                        <p:cTn id="74" dur="500" fill="hold"/>
                                        <p:tgtEl>
                                          <p:spTgt spid="29"/>
                                        </p:tgtEl>
                                        <p:attrNameLst>
                                          <p:attrName>ppt_x</p:attrName>
                                        </p:attrNameLst>
                                      </p:cBhvr>
                                      <p:tavLst>
                                        <p:tav tm="0">
                                          <p:val>
                                            <p:strVal val="1+#ppt_w/2"/>
                                          </p:val>
                                        </p:tav>
                                        <p:tav tm="100000">
                                          <p:val>
                                            <p:strVal val="#ppt_x"/>
                                          </p:val>
                                        </p:tav>
                                      </p:tavLst>
                                    </p:anim>
                                    <p:anim calcmode="lin" valueType="num">
                                      <p:cBhvr additive="base">
                                        <p:cTn id="75" dur="500" fill="hold"/>
                                        <p:tgtEl>
                                          <p:spTgt spid="29"/>
                                        </p:tgtEl>
                                        <p:attrNameLst>
                                          <p:attrName>ppt_y</p:attrName>
                                        </p:attrNameLst>
                                      </p:cBhvr>
                                      <p:tavLst>
                                        <p:tav tm="0">
                                          <p:val>
                                            <p:strVal val="#ppt_y"/>
                                          </p:val>
                                        </p:tav>
                                        <p:tav tm="100000">
                                          <p:val>
                                            <p:strVal val="#ppt_y"/>
                                          </p:val>
                                        </p:tav>
                                      </p:tavLst>
                                    </p:anim>
                                  </p:childTnLst>
                                </p:cTn>
                              </p:par>
                            </p:childTnLst>
                          </p:cTn>
                        </p:par>
                        <p:par>
                          <p:cTn id="76" fill="hold">
                            <p:stCondLst>
                              <p:cond delay="6500"/>
                            </p:stCondLst>
                            <p:childTnLst>
                              <p:par>
                                <p:cTn id="77" presetID="53" presetClass="entr" presetSubtype="16" fill="hold" nodeType="afterEffect">
                                  <p:stCondLst>
                                    <p:cond delay="0"/>
                                  </p:stCondLst>
                                  <p:childTnLst>
                                    <p:set>
                                      <p:cBhvr>
                                        <p:cTn id="78" dur="1" fill="hold">
                                          <p:stCondLst>
                                            <p:cond delay="0"/>
                                          </p:stCondLst>
                                        </p:cTn>
                                        <p:tgtEl>
                                          <p:spTgt spid="71"/>
                                        </p:tgtEl>
                                        <p:attrNameLst>
                                          <p:attrName>style.visibility</p:attrName>
                                        </p:attrNameLst>
                                      </p:cBhvr>
                                      <p:to>
                                        <p:strVal val="visible"/>
                                      </p:to>
                                    </p:set>
                                    <p:anim calcmode="lin" valueType="num">
                                      <p:cBhvr>
                                        <p:cTn id="79" dur="500" fill="hold"/>
                                        <p:tgtEl>
                                          <p:spTgt spid="71"/>
                                        </p:tgtEl>
                                        <p:attrNameLst>
                                          <p:attrName>ppt_w</p:attrName>
                                        </p:attrNameLst>
                                      </p:cBhvr>
                                      <p:tavLst>
                                        <p:tav tm="0">
                                          <p:val>
                                            <p:fltVal val="0"/>
                                          </p:val>
                                        </p:tav>
                                        <p:tav tm="100000">
                                          <p:val>
                                            <p:strVal val="#ppt_w"/>
                                          </p:val>
                                        </p:tav>
                                      </p:tavLst>
                                    </p:anim>
                                    <p:anim calcmode="lin" valueType="num">
                                      <p:cBhvr>
                                        <p:cTn id="80" dur="500" fill="hold"/>
                                        <p:tgtEl>
                                          <p:spTgt spid="71"/>
                                        </p:tgtEl>
                                        <p:attrNameLst>
                                          <p:attrName>ppt_h</p:attrName>
                                        </p:attrNameLst>
                                      </p:cBhvr>
                                      <p:tavLst>
                                        <p:tav tm="0">
                                          <p:val>
                                            <p:fltVal val="0"/>
                                          </p:val>
                                        </p:tav>
                                        <p:tav tm="100000">
                                          <p:val>
                                            <p:strVal val="#ppt_h"/>
                                          </p:val>
                                        </p:tav>
                                      </p:tavLst>
                                    </p:anim>
                                    <p:animEffect transition="in" filter="fade">
                                      <p:cBhvr>
                                        <p:cTn id="81" dur="500"/>
                                        <p:tgtEl>
                                          <p:spTgt spid="71"/>
                                        </p:tgtEl>
                                      </p:cBhvr>
                                    </p:animEffect>
                                  </p:childTnLst>
                                </p:cTn>
                              </p:par>
                            </p:childTnLst>
                          </p:cTn>
                        </p:par>
                        <p:par>
                          <p:cTn id="82" fill="hold">
                            <p:stCondLst>
                              <p:cond delay="7000"/>
                            </p:stCondLst>
                            <p:childTnLst>
                              <p:par>
                                <p:cTn id="83" presetID="2" presetClass="entr" presetSubtype="2" accel="50000" decel="50000" fill="hold" nodeType="afterEffect">
                                  <p:stCondLst>
                                    <p:cond delay="0"/>
                                  </p:stCondLst>
                                  <p:childTnLst>
                                    <p:set>
                                      <p:cBhvr>
                                        <p:cTn id="84" dur="1" fill="hold">
                                          <p:stCondLst>
                                            <p:cond delay="0"/>
                                          </p:stCondLst>
                                        </p:cTn>
                                        <p:tgtEl>
                                          <p:spTgt spid="32"/>
                                        </p:tgtEl>
                                        <p:attrNameLst>
                                          <p:attrName>style.visibility</p:attrName>
                                        </p:attrNameLst>
                                      </p:cBhvr>
                                      <p:to>
                                        <p:strVal val="visible"/>
                                      </p:to>
                                    </p:set>
                                    <p:anim calcmode="lin" valueType="num">
                                      <p:cBhvr additive="base">
                                        <p:cTn id="85" dur="500" fill="hold"/>
                                        <p:tgtEl>
                                          <p:spTgt spid="32"/>
                                        </p:tgtEl>
                                        <p:attrNameLst>
                                          <p:attrName>ppt_x</p:attrName>
                                        </p:attrNameLst>
                                      </p:cBhvr>
                                      <p:tavLst>
                                        <p:tav tm="0">
                                          <p:val>
                                            <p:strVal val="1+#ppt_w/2"/>
                                          </p:val>
                                        </p:tav>
                                        <p:tav tm="100000">
                                          <p:val>
                                            <p:strVal val="#ppt_x"/>
                                          </p:val>
                                        </p:tav>
                                      </p:tavLst>
                                    </p:anim>
                                    <p:anim calcmode="lin" valueType="num">
                                      <p:cBhvr additive="base">
                                        <p:cTn id="86" dur="500" fill="hold"/>
                                        <p:tgtEl>
                                          <p:spTgt spid="32"/>
                                        </p:tgtEl>
                                        <p:attrNameLst>
                                          <p:attrName>ppt_y</p:attrName>
                                        </p:attrNameLst>
                                      </p:cBhvr>
                                      <p:tavLst>
                                        <p:tav tm="0">
                                          <p:val>
                                            <p:strVal val="#ppt_y"/>
                                          </p:val>
                                        </p:tav>
                                        <p:tav tm="100000">
                                          <p:val>
                                            <p:strVal val="#ppt_y"/>
                                          </p:val>
                                        </p:tav>
                                      </p:tavLst>
                                    </p:anim>
                                  </p:childTnLst>
                                </p:cTn>
                              </p:par>
                            </p:childTnLst>
                          </p:cTn>
                        </p:par>
                        <p:par>
                          <p:cTn id="87" fill="hold">
                            <p:stCondLst>
                              <p:cond delay="7500"/>
                            </p:stCondLst>
                            <p:childTnLst>
                              <p:par>
                                <p:cTn id="88" presetID="53" presetClass="entr" presetSubtype="16" fill="hold" nodeType="afterEffect">
                                  <p:stCondLst>
                                    <p:cond delay="0"/>
                                  </p:stCondLst>
                                  <p:childTnLst>
                                    <p:set>
                                      <p:cBhvr>
                                        <p:cTn id="89" dur="1" fill="hold">
                                          <p:stCondLst>
                                            <p:cond delay="0"/>
                                          </p:stCondLst>
                                        </p:cTn>
                                        <p:tgtEl>
                                          <p:spTgt spid="68"/>
                                        </p:tgtEl>
                                        <p:attrNameLst>
                                          <p:attrName>style.visibility</p:attrName>
                                        </p:attrNameLst>
                                      </p:cBhvr>
                                      <p:to>
                                        <p:strVal val="visible"/>
                                      </p:to>
                                    </p:set>
                                    <p:anim calcmode="lin" valueType="num">
                                      <p:cBhvr>
                                        <p:cTn id="90" dur="500" fill="hold"/>
                                        <p:tgtEl>
                                          <p:spTgt spid="68"/>
                                        </p:tgtEl>
                                        <p:attrNameLst>
                                          <p:attrName>ppt_w</p:attrName>
                                        </p:attrNameLst>
                                      </p:cBhvr>
                                      <p:tavLst>
                                        <p:tav tm="0">
                                          <p:val>
                                            <p:fltVal val="0"/>
                                          </p:val>
                                        </p:tav>
                                        <p:tav tm="100000">
                                          <p:val>
                                            <p:strVal val="#ppt_w"/>
                                          </p:val>
                                        </p:tav>
                                      </p:tavLst>
                                    </p:anim>
                                    <p:anim calcmode="lin" valueType="num">
                                      <p:cBhvr>
                                        <p:cTn id="91" dur="500" fill="hold"/>
                                        <p:tgtEl>
                                          <p:spTgt spid="68"/>
                                        </p:tgtEl>
                                        <p:attrNameLst>
                                          <p:attrName>ppt_h</p:attrName>
                                        </p:attrNameLst>
                                      </p:cBhvr>
                                      <p:tavLst>
                                        <p:tav tm="0">
                                          <p:val>
                                            <p:fltVal val="0"/>
                                          </p:val>
                                        </p:tav>
                                        <p:tav tm="100000">
                                          <p:val>
                                            <p:strVal val="#ppt_h"/>
                                          </p:val>
                                        </p:tav>
                                      </p:tavLst>
                                    </p:anim>
                                    <p:animEffect transition="in" filter="fade">
                                      <p:cBhvr>
                                        <p:cTn id="92" dur="500"/>
                                        <p:tgtEl>
                                          <p:spTgt spid="68"/>
                                        </p:tgtEl>
                                      </p:cBhvr>
                                    </p:animEffect>
                                  </p:childTnLst>
                                </p:cTn>
                              </p:par>
                            </p:childTnLst>
                          </p:cTn>
                        </p:par>
                        <p:par>
                          <p:cTn id="93" fill="hold">
                            <p:stCondLst>
                              <p:cond delay="8000"/>
                            </p:stCondLst>
                            <p:childTnLst>
                              <p:par>
                                <p:cTn id="94" presetID="2" presetClass="entr" presetSubtype="2" accel="50000" decel="50000" fill="hold" nodeType="afterEffect">
                                  <p:stCondLst>
                                    <p:cond delay="0"/>
                                  </p:stCondLst>
                                  <p:childTnLst>
                                    <p:set>
                                      <p:cBhvr>
                                        <p:cTn id="95" dur="1" fill="hold">
                                          <p:stCondLst>
                                            <p:cond delay="0"/>
                                          </p:stCondLst>
                                        </p:cTn>
                                        <p:tgtEl>
                                          <p:spTgt spid="35"/>
                                        </p:tgtEl>
                                        <p:attrNameLst>
                                          <p:attrName>style.visibility</p:attrName>
                                        </p:attrNameLst>
                                      </p:cBhvr>
                                      <p:to>
                                        <p:strVal val="visible"/>
                                      </p:to>
                                    </p:set>
                                    <p:anim calcmode="lin" valueType="num">
                                      <p:cBhvr additive="base">
                                        <p:cTn id="96" dur="500" fill="hold"/>
                                        <p:tgtEl>
                                          <p:spTgt spid="35"/>
                                        </p:tgtEl>
                                        <p:attrNameLst>
                                          <p:attrName>ppt_x</p:attrName>
                                        </p:attrNameLst>
                                      </p:cBhvr>
                                      <p:tavLst>
                                        <p:tav tm="0">
                                          <p:val>
                                            <p:strVal val="1+#ppt_w/2"/>
                                          </p:val>
                                        </p:tav>
                                        <p:tav tm="100000">
                                          <p:val>
                                            <p:strVal val="#ppt_x"/>
                                          </p:val>
                                        </p:tav>
                                      </p:tavLst>
                                    </p:anim>
                                    <p:anim calcmode="lin" valueType="num">
                                      <p:cBhvr additive="base">
                                        <p:cTn id="97"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4073511" y="1858692"/>
            <a:ext cx="4044983" cy="4016758"/>
            <a:chOff x="7070680" y="1485705"/>
            <a:chExt cx="4469276" cy="4438095"/>
          </a:xfrm>
        </p:grpSpPr>
        <p:grpSp>
          <p:nvGrpSpPr>
            <p:cNvPr id="4" name="Group 3"/>
            <p:cNvGrpSpPr/>
            <p:nvPr/>
          </p:nvGrpSpPr>
          <p:grpSpPr>
            <a:xfrm>
              <a:off x="7070680" y="1485705"/>
              <a:ext cx="4469276" cy="4020315"/>
              <a:chOff x="3472716" y="1692370"/>
              <a:chExt cx="5246568" cy="4719524"/>
            </a:xfrm>
          </p:grpSpPr>
          <p:sp>
            <p:nvSpPr>
              <p:cNvPr id="5" name="Freeform 4"/>
              <p:cNvSpPr/>
              <p:nvPr/>
            </p:nvSpPr>
            <p:spPr bwMode="auto">
              <a:xfrm flipH="1">
                <a:off x="5395367" y="4167630"/>
                <a:ext cx="1397174" cy="2244264"/>
              </a:xfrm>
              <a:custGeom>
                <a:avLst/>
                <a:gdLst>
                  <a:gd name="connsiteX0" fmla="*/ 759198 w 1653886"/>
                  <a:gd name="connsiteY0" fmla="*/ 850 h 2656618"/>
                  <a:gd name="connsiteX1" fmla="*/ 763881 w 1653886"/>
                  <a:gd name="connsiteY1" fmla="*/ 488839 h 2656618"/>
                  <a:gd name="connsiteX2" fmla="*/ 459348 w 1653886"/>
                  <a:gd name="connsiteY2" fmla="*/ 298375 h 2656618"/>
                  <a:gd name="connsiteX3" fmla="*/ 233486 w 1653886"/>
                  <a:gd name="connsiteY3" fmla="*/ 125688 h 2656618"/>
                  <a:gd name="connsiteX4" fmla="*/ 502490 w 1653886"/>
                  <a:gd name="connsiteY4" fmla="*/ 735172 h 2656618"/>
                  <a:gd name="connsiteX5" fmla="*/ 55842 w 1653886"/>
                  <a:gd name="connsiteY5" fmla="*/ 326310 h 2656618"/>
                  <a:gd name="connsiteX6" fmla="*/ 48228 w 1653886"/>
                  <a:gd name="connsiteY6" fmla="*/ 514234 h 2656618"/>
                  <a:gd name="connsiteX7" fmla="*/ 411130 w 1653886"/>
                  <a:gd name="connsiteY7" fmla="*/ 930715 h 2656618"/>
                  <a:gd name="connsiteX8" fmla="*/ 65993 w 1653886"/>
                  <a:gd name="connsiteY8" fmla="*/ 750409 h 2656618"/>
                  <a:gd name="connsiteX9" fmla="*/ 170042 w 1653886"/>
                  <a:gd name="connsiteY9" fmla="*/ 981505 h 2656618"/>
                  <a:gd name="connsiteX10" fmla="*/ 723277 w 1653886"/>
                  <a:gd name="connsiteY10" fmla="*/ 1641780 h 2656618"/>
                  <a:gd name="connsiteX11" fmla="*/ 671256 w 1653886"/>
                  <a:gd name="connsiteY11" fmla="*/ 2645894 h 2656618"/>
                  <a:gd name="connsiteX12" fmla="*/ 670238 w 1653886"/>
                  <a:gd name="connsiteY12" fmla="*/ 2656618 h 2656618"/>
                  <a:gd name="connsiteX13" fmla="*/ 1288826 w 1653886"/>
                  <a:gd name="connsiteY13" fmla="*/ 2656618 h 2656618"/>
                  <a:gd name="connsiteX14" fmla="*/ 1277268 w 1653886"/>
                  <a:gd name="connsiteY14" fmla="*/ 2583272 h 2656618"/>
                  <a:gd name="connsiteX15" fmla="*/ 1266361 w 1653886"/>
                  <a:gd name="connsiteY15" fmla="*/ 1331959 h 2656618"/>
                  <a:gd name="connsiteX16" fmla="*/ 1652103 w 1653886"/>
                  <a:gd name="connsiteY16" fmla="*/ 430430 h 2656618"/>
                  <a:gd name="connsiteX17" fmla="*/ 1459232 w 1653886"/>
                  <a:gd name="connsiteY17" fmla="*/ 471062 h 2656618"/>
                  <a:gd name="connsiteX18" fmla="*/ 1098868 w 1653886"/>
                  <a:gd name="connsiteY18" fmla="*/ 732633 h 2656618"/>
                  <a:gd name="connsiteX19" fmla="*/ 794335 w 1653886"/>
                  <a:gd name="connsiteY19" fmla="*/ 8870 h 2656618"/>
                  <a:gd name="connsiteX20" fmla="*/ 759198 w 1653886"/>
                  <a:gd name="connsiteY20" fmla="*/ 850 h 2656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53886" h="2656618">
                    <a:moveTo>
                      <a:pt x="759198" y="850"/>
                    </a:moveTo>
                    <a:cubicBezTo>
                      <a:pt x="692269" y="17203"/>
                      <a:pt x="726132" y="266631"/>
                      <a:pt x="763881" y="488839"/>
                    </a:cubicBezTo>
                    <a:cubicBezTo>
                      <a:pt x="807024" y="740251"/>
                      <a:pt x="593850" y="600578"/>
                      <a:pt x="459348" y="298375"/>
                    </a:cubicBezTo>
                    <a:cubicBezTo>
                      <a:pt x="324846" y="-3827"/>
                      <a:pt x="246175" y="82516"/>
                      <a:pt x="233486" y="125688"/>
                    </a:cubicBezTo>
                    <a:cubicBezTo>
                      <a:pt x="218259" y="168860"/>
                      <a:pt x="525330" y="707237"/>
                      <a:pt x="502490" y="735172"/>
                    </a:cubicBezTo>
                    <a:cubicBezTo>
                      <a:pt x="482188" y="760567"/>
                      <a:pt x="93908" y="313612"/>
                      <a:pt x="55842" y="326310"/>
                    </a:cubicBezTo>
                    <a:cubicBezTo>
                      <a:pt x="20313" y="339007"/>
                      <a:pt x="-45669" y="374561"/>
                      <a:pt x="48228" y="514234"/>
                    </a:cubicBezTo>
                    <a:cubicBezTo>
                      <a:pt x="139588" y="656447"/>
                      <a:pt x="428895" y="892622"/>
                      <a:pt x="411130" y="930715"/>
                    </a:cubicBezTo>
                    <a:cubicBezTo>
                      <a:pt x="393366" y="971347"/>
                      <a:pt x="152277" y="755488"/>
                      <a:pt x="65993" y="750409"/>
                    </a:cubicBezTo>
                    <a:cubicBezTo>
                      <a:pt x="-22829" y="745330"/>
                      <a:pt x="12700" y="869767"/>
                      <a:pt x="170042" y="981505"/>
                    </a:cubicBezTo>
                    <a:cubicBezTo>
                      <a:pt x="327384" y="1093244"/>
                      <a:pt x="710588" y="1217680"/>
                      <a:pt x="723277" y="1641780"/>
                    </a:cubicBezTo>
                    <a:cubicBezTo>
                      <a:pt x="732001" y="1933348"/>
                      <a:pt x="695144" y="2389360"/>
                      <a:pt x="671256" y="2645894"/>
                    </a:cubicBezTo>
                    <a:lnTo>
                      <a:pt x="670238" y="2656618"/>
                    </a:lnTo>
                    <a:lnTo>
                      <a:pt x="1288826" y="2656618"/>
                    </a:lnTo>
                    <a:lnTo>
                      <a:pt x="1277268" y="2583272"/>
                    </a:lnTo>
                    <a:cubicBezTo>
                      <a:pt x="1221841" y="2210562"/>
                      <a:pt x="1177856" y="1703363"/>
                      <a:pt x="1266361" y="1331959"/>
                    </a:cubicBezTo>
                    <a:cubicBezTo>
                      <a:pt x="1426241" y="669145"/>
                      <a:pt x="1677481" y="532011"/>
                      <a:pt x="1652103" y="430430"/>
                    </a:cubicBezTo>
                    <a:cubicBezTo>
                      <a:pt x="1629263" y="328849"/>
                      <a:pt x="1499836" y="377100"/>
                      <a:pt x="1459232" y="471062"/>
                    </a:cubicBezTo>
                    <a:cubicBezTo>
                      <a:pt x="1418628" y="562485"/>
                      <a:pt x="1253672" y="765646"/>
                      <a:pt x="1098868" y="732633"/>
                    </a:cubicBezTo>
                    <a:cubicBezTo>
                      <a:pt x="946601" y="699619"/>
                      <a:pt x="905997" y="69819"/>
                      <a:pt x="794335" y="8870"/>
                    </a:cubicBezTo>
                    <a:cubicBezTo>
                      <a:pt x="780377" y="934"/>
                      <a:pt x="768759" y="-1486"/>
                      <a:pt x="759198" y="850"/>
                    </a:cubicBezTo>
                    <a:close/>
                  </a:path>
                </a:pathLst>
              </a:custGeom>
              <a:solidFill>
                <a:srgbClr val="7A5B7F"/>
              </a:solidFill>
              <a:ln>
                <a:noFill/>
              </a:ln>
            </p:spPr>
            <p:txBody>
              <a:bodyPr vert="horz" wrap="square" lIns="91430" tIns="45716" rIns="91430" bIns="45716" numCol="1" anchor="t" anchorCtr="0" compatLnSpc="1">
                <a:noAutofit/>
              </a:bodyPr>
              <a:lstStyle/>
              <a:p>
                <a:pPr algn="just">
                  <a:lnSpc>
                    <a:spcPct val="120000"/>
                  </a:lnSpc>
                </a:pPr>
                <a:endParaRPr lang="id-ID" sz="900">
                  <a:cs typeface="+mn-ea"/>
                  <a:sym typeface="+mn-lt"/>
                </a:endParaRPr>
              </a:p>
            </p:txBody>
          </p:sp>
          <p:sp>
            <p:nvSpPr>
              <p:cNvPr id="6" name="Freeform 67"/>
              <p:cNvSpPr/>
              <p:nvPr/>
            </p:nvSpPr>
            <p:spPr bwMode="auto">
              <a:xfrm rot="1883109">
                <a:off x="3472716" y="3077532"/>
                <a:ext cx="1975673" cy="196953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2DAD01"/>
              </a:solidFill>
              <a:ln>
                <a:noFill/>
              </a:ln>
            </p:spPr>
            <p:txBody>
              <a:bodyPr vert="horz" wrap="square" lIns="91430" tIns="45716" rIns="91430" bIns="45716" numCol="1" anchor="t" anchorCtr="0" compatLnSpc="1"/>
              <a:lstStyle/>
              <a:p>
                <a:pPr algn="just">
                  <a:lnSpc>
                    <a:spcPct val="120000"/>
                  </a:lnSpc>
                </a:pPr>
                <a:endParaRPr lang="en-US" sz="900">
                  <a:cs typeface="+mn-ea"/>
                  <a:sym typeface="+mn-lt"/>
                </a:endParaRPr>
              </a:p>
            </p:txBody>
          </p:sp>
          <p:sp>
            <p:nvSpPr>
              <p:cNvPr id="7" name="Freeform 67"/>
              <p:cNvSpPr/>
              <p:nvPr/>
            </p:nvSpPr>
            <p:spPr bwMode="auto">
              <a:xfrm rot="4961872">
                <a:off x="4339838" y="2042516"/>
                <a:ext cx="2397282" cy="238983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7A5B7F"/>
              </a:solidFill>
              <a:ln>
                <a:noFill/>
              </a:ln>
            </p:spPr>
            <p:txBody>
              <a:bodyPr vert="horz" wrap="square" lIns="91430" tIns="45716" rIns="91430" bIns="45716" numCol="1" anchor="t" anchorCtr="0" compatLnSpc="1"/>
              <a:lstStyle/>
              <a:p>
                <a:pPr algn="just">
                  <a:lnSpc>
                    <a:spcPct val="120000"/>
                  </a:lnSpc>
                </a:pPr>
                <a:endParaRPr lang="en-US" sz="900">
                  <a:cs typeface="+mn-ea"/>
                  <a:sym typeface="+mn-lt"/>
                </a:endParaRPr>
              </a:p>
            </p:txBody>
          </p:sp>
          <p:sp>
            <p:nvSpPr>
              <p:cNvPr id="8" name="Freeform 67"/>
              <p:cNvSpPr/>
              <p:nvPr/>
            </p:nvSpPr>
            <p:spPr bwMode="auto">
              <a:xfrm rot="7696778">
                <a:off x="5819972" y="2184633"/>
                <a:ext cx="2112165" cy="2105606"/>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00B0F0"/>
              </a:solidFill>
              <a:ln>
                <a:noFill/>
              </a:ln>
            </p:spPr>
            <p:txBody>
              <a:bodyPr vert="horz" wrap="square" lIns="91430" tIns="45716" rIns="91430" bIns="45716" numCol="1" anchor="t" anchorCtr="0" compatLnSpc="1"/>
              <a:lstStyle/>
              <a:p>
                <a:pPr algn="just">
                  <a:lnSpc>
                    <a:spcPct val="120000"/>
                  </a:lnSpc>
                </a:pPr>
                <a:endParaRPr lang="en-US" sz="900">
                  <a:cs typeface="+mn-ea"/>
                  <a:sym typeface="+mn-lt"/>
                </a:endParaRPr>
              </a:p>
            </p:txBody>
          </p:sp>
          <p:sp>
            <p:nvSpPr>
              <p:cNvPr id="9" name="Freeform 67"/>
              <p:cNvSpPr/>
              <p:nvPr/>
            </p:nvSpPr>
            <p:spPr bwMode="auto">
              <a:xfrm rot="10345882">
                <a:off x="6798191" y="3266787"/>
                <a:ext cx="1921093" cy="191512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FF9900"/>
              </a:solidFill>
              <a:ln>
                <a:noFill/>
              </a:ln>
            </p:spPr>
            <p:txBody>
              <a:bodyPr vert="horz" wrap="square" lIns="91430" tIns="45716" rIns="91430" bIns="45716" numCol="1" anchor="t" anchorCtr="0" compatLnSpc="1"/>
              <a:lstStyle/>
              <a:p>
                <a:pPr algn="just">
                  <a:lnSpc>
                    <a:spcPct val="120000"/>
                  </a:lnSpc>
                </a:pPr>
                <a:endParaRPr lang="en-US" sz="900">
                  <a:cs typeface="+mn-ea"/>
                  <a:sym typeface="+mn-lt"/>
                </a:endParaRPr>
              </a:p>
            </p:txBody>
          </p:sp>
          <p:sp>
            <p:nvSpPr>
              <p:cNvPr id="10" name="Freeform 67"/>
              <p:cNvSpPr/>
              <p:nvPr/>
            </p:nvSpPr>
            <p:spPr bwMode="auto">
              <a:xfrm rot="12440007">
                <a:off x="6858380" y="4596385"/>
                <a:ext cx="1424405" cy="1419981"/>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2DAD01"/>
              </a:solidFill>
              <a:ln>
                <a:noFill/>
              </a:ln>
            </p:spPr>
            <p:txBody>
              <a:bodyPr vert="horz" wrap="square" lIns="91430" tIns="45716" rIns="91430" bIns="45716" numCol="1" anchor="t" anchorCtr="0" compatLnSpc="1"/>
              <a:lstStyle/>
              <a:p>
                <a:pPr algn="just">
                  <a:lnSpc>
                    <a:spcPct val="120000"/>
                  </a:lnSpc>
                </a:pPr>
                <a:endParaRPr lang="en-US" sz="900">
                  <a:cs typeface="+mn-ea"/>
                  <a:sym typeface="+mn-lt"/>
                </a:endParaRPr>
              </a:p>
            </p:txBody>
          </p:sp>
          <p:sp>
            <p:nvSpPr>
              <p:cNvPr id="11" name="Freeform 67"/>
              <p:cNvSpPr/>
              <p:nvPr/>
            </p:nvSpPr>
            <p:spPr bwMode="auto">
              <a:xfrm rot="20954305">
                <a:off x="3963464" y="4429907"/>
                <a:ext cx="1424405" cy="1419981"/>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00B0F0"/>
              </a:solidFill>
              <a:ln>
                <a:noFill/>
              </a:ln>
            </p:spPr>
            <p:txBody>
              <a:bodyPr vert="horz" wrap="square" lIns="91430" tIns="45716" rIns="91430" bIns="45716" numCol="1" anchor="t" anchorCtr="0" compatLnSpc="1"/>
              <a:lstStyle/>
              <a:p>
                <a:pPr algn="just">
                  <a:lnSpc>
                    <a:spcPct val="120000"/>
                  </a:lnSpc>
                </a:pPr>
                <a:endParaRPr lang="en-US" sz="900">
                  <a:cs typeface="+mn-ea"/>
                  <a:sym typeface="+mn-lt"/>
                </a:endParaRPr>
              </a:p>
            </p:txBody>
          </p:sp>
          <p:sp>
            <p:nvSpPr>
              <p:cNvPr id="12" name="Freeform 67"/>
              <p:cNvSpPr/>
              <p:nvPr/>
            </p:nvSpPr>
            <p:spPr bwMode="auto">
              <a:xfrm rot="2241606">
                <a:off x="3489891" y="2406325"/>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FF9900"/>
              </a:solidFill>
              <a:ln>
                <a:noFill/>
              </a:ln>
            </p:spPr>
            <p:txBody>
              <a:bodyPr vert="horz" wrap="square" lIns="91430" tIns="45716" rIns="91430" bIns="45716" numCol="1" anchor="t" anchorCtr="0" compatLnSpc="1"/>
              <a:lstStyle/>
              <a:p>
                <a:pPr algn="just">
                  <a:lnSpc>
                    <a:spcPct val="120000"/>
                  </a:lnSpc>
                </a:pPr>
                <a:endParaRPr lang="en-US" sz="900">
                  <a:cs typeface="+mn-ea"/>
                  <a:sym typeface="+mn-lt"/>
                </a:endParaRPr>
              </a:p>
            </p:txBody>
          </p:sp>
          <p:sp>
            <p:nvSpPr>
              <p:cNvPr id="13" name="Freeform 67"/>
              <p:cNvSpPr/>
              <p:nvPr/>
            </p:nvSpPr>
            <p:spPr bwMode="auto">
              <a:xfrm rot="6355571">
                <a:off x="5654693" y="1694215"/>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E1568E">
                  <a:alpha val="70000"/>
                </a:srgbClr>
              </a:solidFill>
              <a:ln>
                <a:noFill/>
              </a:ln>
            </p:spPr>
            <p:txBody>
              <a:bodyPr vert="horz" wrap="square" lIns="91430" tIns="45716" rIns="91430" bIns="45716" numCol="1" anchor="t" anchorCtr="0" compatLnSpc="1"/>
              <a:lstStyle/>
              <a:p>
                <a:pPr algn="just">
                  <a:lnSpc>
                    <a:spcPct val="120000"/>
                  </a:lnSpc>
                </a:pPr>
                <a:endParaRPr lang="en-US" sz="900">
                  <a:cs typeface="+mn-ea"/>
                  <a:sym typeface="+mn-lt"/>
                </a:endParaRPr>
              </a:p>
            </p:txBody>
          </p:sp>
          <p:sp>
            <p:nvSpPr>
              <p:cNvPr id="14" name="Freeform 67"/>
              <p:cNvSpPr/>
              <p:nvPr/>
            </p:nvSpPr>
            <p:spPr bwMode="auto">
              <a:xfrm rot="9774375">
                <a:off x="7378684" y="2652032"/>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E1568E">
                  <a:alpha val="70000"/>
                </a:srgbClr>
              </a:solidFill>
              <a:ln>
                <a:noFill/>
              </a:ln>
            </p:spPr>
            <p:txBody>
              <a:bodyPr vert="horz" wrap="square" lIns="91430" tIns="45716" rIns="91430" bIns="45716" numCol="1" anchor="t" anchorCtr="0" compatLnSpc="1"/>
              <a:lstStyle/>
              <a:p>
                <a:pPr algn="just">
                  <a:lnSpc>
                    <a:spcPct val="120000"/>
                  </a:lnSpc>
                </a:pPr>
                <a:endParaRPr lang="en-US" sz="900">
                  <a:cs typeface="+mn-ea"/>
                  <a:sym typeface="+mn-lt"/>
                </a:endParaRPr>
              </a:p>
            </p:txBody>
          </p:sp>
        </p:grpSp>
        <p:sp>
          <p:nvSpPr>
            <p:cNvPr id="21" name="Freeform 20"/>
            <p:cNvSpPr/>
            <p:nvPr/>
          </p:nvSpPr>
          <p:spPr>
            <a:xfrm>
              <a:off x="7135090" y="5202683"/>
              <a:ext cx="4139963" cy="721117"/>
            </a:xfrm>
            <a:custGeom>
              <a:avLst/>
              <a:gdLst>
                <a:gd name="connsiteX0" fmla="*/ 2069981 w 4139963"/>
                <a:gd name="connsiteY0" fmla="*/ 0 h 721117"/>
                <a:gd name="connsiteX1" fmla="*/ 4041693 w 4139963"/>
                <a:gd name="connsiteY1" fmla="*/ 631822 h 721117"/>
                <a:gd name="connsiteX2" fmla="*/ 4139963 w 4139963"/>
                <a:gd name="connsiteY2" fmla="*/ 721117 h 721117"/>
                <a:gd name="connsiteX3" fmla="*/ 4029024 w 4139963"/>
                <a:gd name="connsiteY3" fmla="*/ 677936 h 721117"/>
                <a:gd name="connsiteX4" fmla="*/ 2069980 w 4139963"/>
                <a:gd name="connsiteY4" fmla="*/ 366464 h 721117"/>
                <a:gd name="connsiteX5" fmla="*/ 110936 w 4139963"/>
                <a:gd name="connsiteY5" fmla="*/ 677936 h 721117"/>
                <a:gd name="connsiteX6" fmla="*/ 0 w 4139963"/>
                <a:gd name="connsiteY6" fmla="*/ 721115 h 721117"/>
                <a:gd name="connsiteX7" fmla="*/ 98269 w 4139963"/>
                <a:gd name="connsiteY7" fmla="*/ 631822 h 721117"/>
                <a:gd name="connsiteX8" fmla="*/ 2069981 w 4139963"/>
                <a:gd name="connsiteY8" fmla="*/ 0 h 72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39963" h="721117">
                  <a:moveTo>
                    <a:pt x="2069981" y="0"/>
                  </a:moveTo>
                  <a:cubicBezTo>
                    <a:pt x="2863778" y="0"/>
                    <a:pt x="3573033" y="245952"/>
                    <a:pt x="4041693" y="631822"/>
                  </a:cubicBezTo>
                  <a:lnTo>
                    <a:pt x="4139963" y="721117"/>
                  </a:lnTo>
                  <a:lnTo>
                    <a:pt x="4029024" y="677936"/>
                  </a:lnTo>
                  <a:cubicBezTo>
                    <a:pt x="3469804" y="481289"/>
                    <a:pt x="2795654" y="366464"/>
                    <a:pt x="2069980" y="366464"/>
                  </a:cubicBezTo>
                  <a:cubicBezTo>
                    <a:pt x="1344306" y="366464"/>
                    <a:pt x="670157" y="481289"/>
                    <a:pt x="110936" y="677936"/>
                  </a:cubicBezTo>
                  <a:lnTo>
                    <a:pt x="0" y="721115"/>
                  </a:lnTo>
                  <a:lnTo>
                    <a:pt x="98269" y="631822"/>
                  </a:lnTo>
                  <a:cubicBezTo>
                    <a:pt x="566929" y="245952"/>
                    <a:pt x="1276184" y="0"/>
                    <a:pt x="2069981" y="0"/>
                  </a:cubicBezTo>
                  <a:close/>
                </a:path>
              </a:pathLst>
            </a:custGeom>
            <a:solidFill>
              <a:srgbClr val="7A5B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cs typeface="+mn-ea"/>
                <a:sym typeface="+mn-lt"/>
              </a:endParaRPr>
            </a:p>
          </p:txBody>
        </p:sp>
      </p:grpSp>
      <p:grpSp>
        <p:nvGrpSpPr>
          <p:cNvPr id="15" name="Group 14"/>
          <p:cNvGrpSpPr/>
          <p:nvPr/>
        </p:nvGrpSpPr>
        <p:grpSpPr>
          <a:xfrm>
            <a:off x="1135119" y="2328075"/>
            <a:ext cx="2626468" cy="1347680"/>
            <a:chOff x="622302" y="2436701"/>
            <a:chExt cx="2626756" cy="1347829"/>
          </a:xfrm>
        </p:grpSpPr>
        <p:sp>
          <p:nvSpPr>
            <p:cNvPr id="25" name="Rectangle 24"/>
            <p:cNvSpPr/>
            <p:nvPr/>
          </p:nvSpPr>
          <p:spPr>
            <a:xfrm>
              <a:off x="622302" y="2805693"/>
              <a:ext cx="2626756" cy="978837"/>
            </a:xfrm>
            <a:prstGeom prst="rect">
              <a:avLst/>
            </a:prstGeom>
          </p:spPr>
          <p:txBody>
            <a:bodyPr wrap="square">
              <a:spAutoFit/>
            </a:bodyPr>
            <a:lstStyle/>
            <a:p>
              <a:pPr algn="r">
                <a:lnSpc>
                  <a:spcPct val="120000"/>
                </a:lnSpc>
              </a:pPr>
              <a:r>
                <a:rPr lang="zh-CN" altLang="en-US" sz="1600" dirty="0">
                  <a:solidFill>
                    <a:prstClr val="black">
                      <a:lumMod val="65000"/>
                      <a:lumOff val="35000"/>
                    </a:prstClr>
                  </a:solidFill>
                  <a:cs typeface="+mn-ea"/>
                  <a:sym typeface="+mn-lt"/>
                </a:rPr>
                <a:t>请替换文字内容，点击添加相关标题文字，修改文字内容</a:t>
              </a:r>
              <a:endParaRPr lang="en-GB" altLang="zh-CN" sz="760" dirty="0">
                <a:solidFill>
                  <a:schemeClr val="bg1">
                    <a:lumMod val="65000"/>
                  </a:schemeClr>
                </a:solidFill>
                <a:cs typeface="+mn-ea"/>
                <a:sym typeface="+mn-lt"/>
              </a:endParaRPr>
            </a:p>
          </p:txBody>
        </p:sp>
        <p:sp>
          <p:nvSpPr>
            <p:cNvPr id="26" name="TextBox 25"/>
            <p:cNvSpPr txBox="1"/>
            <p:nvPr/>
          </p:nvSpPr>
          <p:spPr>
            <a:xfrm>
              <a:off x="1262658" y="2436701"/>
              <a:ext cx="1980246" cy="461716"/>
            </a:xfrm>
            <a:prstGeom prst="rect">
              <a:avLst/>
            </a:prstGeom>
            <a:noFill/>
          </p:spPr>
          <p:txBody>
            <a:bodyPr wrap="none" rtlCol="0">
              <a:spAutoFit/>
            </a:bodyPr>
            <a:lstStyle/>
            <a:p>
              <a:pPr algn="r" fontAlgn="base">
                <a:lnSpc>
                  <a:spcPct val="120000"/>
                </a:lnSpc>
                <a:spcBef>
                  <a:spcPct val="0"/>
                </a:spcBef>
                <a:spcAft>
                  <a:spcPct val="0"/>
                </a:spcAft>
              </a:pPr>
              <a:r>
                <a:rPr lang="zh-CN" altLang="en-US" sz="2000" b="1" dirty="0">
                  <a:solidFill>
                    <a:schemeClr val="tx1">
                      <a:lumMod val="75000"/>
                      <a:lumOff val="25000"/>
                    </a:schemeClr>
                  </a:solidFill>
                  <a:cs typeface="+mn-ea"/>
                  <a:sym typeface="+mn-lt"/>
                </a:rPr>
                <a:t>请替换文字内容</a:t>
              </a:r>
              <a:endParaRPr lang="en-GB" sz="2000" b="1" dirty="0">
                <a:solidFill>
                  <a:schemeClr val="tx1">
                    <a:lumMod val="75000"/>
                    <a:lumOff val="25000"/>
                  </a:schemeClr>
                </a:solidFill>
                <a:cs typeface="+mn-ea"/>
                <a:sym typeface="+mn-lt"/>
              </a:endParaRPr>
            </a:p>
          </p:txBody>
        </p:sp>
      </p:grpSp>
      <p:grpSp>
        <p:nvGrpSpPr>
          <p:cNvPr id="18" name="Group 17"/>
          <p:cNvGrpSpPr/>
          <p:nvPr/>
        </p:nvGrpSpPr>
        <p:grpSpPr>
          <a:xfrm>
            <a:off x="1239929" y="4243575"/>
            <a:ext cx="2493700" cy="1650745"/>
            <a:chOff x="842229" y="4475194"/>
            <a:chExt cx="2493974" cy="1650928"/>
          </a:xfrm>
        </p:grpSpPr>
        <p:sp>
          <p:nvSpPr>
            <p:cNvPr id="27" name="Rectangle 26"/>
            <p:cNvSpPr/>
            <p:nvPr/>
          </p:nvSpPr>
          <p:spPr>
            <a:xfrm>
              <a:off x="842229" y="4851786"/>
              <a:ext cx="2462751" cy="1274336"/>
            </a:xfrm>
            <a:prstGeom prst="rect">
              <a:avLst/>
            </a:prstGeom>
          </p:spPr>
          <p:txBody>
            <a:bodyPr wrap="square">
              <a:spAutoFit/>
            </a:bodyPr>
            <a:lstStyle/>
            <a:p>
              <a:pPr algn="r">
                <a:lnSpc>
                  <a:spcPct val="120000"/>
                </a:lnSpc>
              </a:pPr>
              <a:r>
                <a:rPr lang="zh-CN" altLang="en-US" sz="1600" dirty="0">
                  <a:solidFill>
                    <a:prstClr val="black">
                      <a:lumMod val="65000"/>
                      <a:lumOff val="35000"/>
                    </a:prstClr>
                  </a:solidFill>
                  <a:cs typeface="+mn-ea"/>
                  <a:sym typeface="+mn-lt"/>
                </a:rPr>
                <a:t>请替换文字内容，点击添加相关标题文字，修改文字内容，也可以直接复制你的内容到此</a:t>
              </a:r>
              <a:endParaRPr lang="en-GB" altLang="zh-CN" sz="760" dirty="0">
                <a:solidFill>
                  <a:schemeClr val="bg1">
                    <a:lumMod val="65000"/>
                  </a:schemeClr>
                </a:solidFill>
                <a:cs typeface="+mn-ea"/>
                <a:sym typeface="+mn-lt"/>
              </a:endParaRPr>
            </a:p>
          </p:txBody>
        </p:sp>
        <p:sp>
          <p:nvSpPr>
            <p:cNvPr id="28" name="TextBox 27"/>
            <p:cNvSpPr txBox="1"/>
            <p:nvPr/>
          </p:nvSpPr>
          <p:spPr>
            <a:xfrm>
              <a:off x="1355957" y="4475194"/>
              <a:ext cx="1980246" cy="461716"/>
            </a:xfrm>
            <a:prstGeom prst="rect">
              <a:avLst/>
            </a:prstGeom>
            <a:noFill/>
          </p:spPr>
          <p:txBody>
            <a:bodyPr wrap="none" rtlCol="0">
              <a:spAutoFit/>
            </a:bodyPr>
            <a:lstStyle/>
            <a:p>
              <a:pPr algn="r" fontAlgn="base">
                <a:lnSpc>
                  <a:spcPct val="120000"/>
                </a:lnSpc>
                <a:spcBef>
                  <a:spcPct val="0"/>
                </a:spcBef>
                <a:spcAft>
                  <a:spcPct val="0"/>
                </a:spcAft>
              </a:pPr>
              <a:r>
                <a:rPr lang="zh-CN" altLang="en-US" sz="2000" b="1" dirty="0">
                  <a:solidFill>
                    <a:schemeClr val="tx1">
                      <a:lumMod val="75000"/>
                      <a:lumOff val="25000"/>
                    </a:schemeClr>
                  </a:solidFill>
                  <a:cs typeface="+mn-ea"/>
                  <a:sym typeface="+mn-lt"/>
                </a:rPr>
                <a:t>请替换文字内容</a:t>
              </a:r>
              <a:endParaRPr lang="en-GB" sz="2000" b="1" dirty="0">
                <a:solidFill>
                  <a:schemeClr val="tx1">
                    <a:lumMod val="75000"/>
                    <a:lumOff val="25000"/>
                  </a:schemeClr>
                </a:solidFill>
                <a:cs typeface="+mn-ea"/>
                <a:sym typeface="+mn-lt"/>
              </a:endParaRPr>
            </a:p>
          </p:txBody>
        </p:sp>
      </p:grpSp>
      <p:grpSp>
        <p:nvGrpSpPr>
          <p:cNvPr id="16" name="Group 15"/>
          <p:cNvGrpSpPr/>
          <p:nvPr/>
        </p:nvGrpSpPr>
        <p:grpSpPr>
          <a:xfrm>
            <a:off x="8230869" y="2221678"/>
            <a:ext cx="2558808" cy="1635277"/>
            <a:chOff x="8793537" y="2525731"/>
            <a:chExt cx="2559089" cy="1635458"/>
          </a:xfrm>
        </p:grpSpPr>
        <p:sp>
          <p:nvSpPr>
            <p:cNvPr id="29" name="Rectangle 28"/>
            <p:cNvSpPr/>
            <p:nvPr/>
          </p:nvSpPr>
          <p:spPr>
            <a:xfrm flipH="1">
              <a:off x="8889875" y="2886853"/>
              <a:ext cx="2462751" cy="1274336"/>
            </a:xfrm>
            <a:prstGeom prst="rect">
              <a:avLst/>
            </a:prstGeom>
          </p:spPr>
          <p:txBody>
            <a:bodyPr wrap="square">
              <a:spAutoFit/>
            </a:bodyPr>
            <a:lstStyle/>
            <a:p>
              <a:pPr algn="just">
                <a:lnSpc>
                  <a:spcPct val="120000"/>
                </a:lnSpc>
              </a:pPr>
              <a:r>
                <a:rPr lang="zh-CN" altLang="en-US" sz="1600" dirty="0">
                  <a:solidFill>
                    <a:prstClr val="black">
                      <a:lumMod val="65000"/>
                      <a:lumOff val="35000"/>
                    </a:prstClr>
                  </a:solidFill>
                  <a:cs typeface="+mn-ea"/>
                  <a:sym typeface="+mn-lt"/>
                </a:rPr>
                <a:t>请替换文字内容，点击添加相关标题文字，修改文字内容，也可以直接复制你的内容到此</a:t>
              </a:r>
              <a:endParaRPr lang="en-GB" altLang="zh-CN" sz="1600" dirty="0">
                <a:solidFill>
                  <a:prstClr val="black">
                    <a:lumMod val="65000"/>
                    <a:lumOff val="35000"/>
                  </a:prstClr>
                </a:solidFill>
                <a:cs typeface="+mn-ea"/>
                <a:sym typeface="+mn-lt"/>
              </a:endParaRPr>
            </a:p>
          </p:txBody>
        </p:sp>
        <p:sp>
          <p:nvSpPr>
            <p:cNvPr id="30" name="TextBox 29"/>
            <p:cNvSpPr txBox="1"/>
            <p:nvPr/>
          </p:nvSpPr>
          <p:spPr>
            <a:xfrm flipH="1">
              <a:off x="8793537" y="2525731"/>
              <a:ext cx="1980246" cy="461716"/>
            </a:xfrm>
            <a:prstGeom prst="rect">
              <a:avLst/>
            </a:prstGeom>
            <a:noFill/>
          </p:spPr>
          <p:txBody>
            <a:bodyPr wrap="none" rtlCol="0">
              <a:spAutoFit/>
            </a:bodyPr>
            <a:lstStyle/>
            <a:p>
              <a:pPr algn="r" fontAlgn="base">
                <a:lnSpc>
                  <a:spcPct val="120000"/>
                </a:lnSpc>
                <a:spcBef>
                  <a:spcPct val="0"/>
                </a:spcBef>
                <a:spcAft>
                  <a:spcPct val="0"/>
                </a:spcAft>
              </a:pPr>
              <a:r>
                <a:rPr lang="zh-CN" altLang="en-US" sz="2000" b="1" dirty="0">
                  <a:solidFill>
                    <a:schemeClr val="tx1">
                      <a:lumMod val="75000"/>
                      <a:lumOff val="25000"/>
                    </a:schemeClr>
                  </a:solidFill>
                  <a:cs typeface="+mn-ea"/>
                  <a:sym typeface="+mn-lt"/>
                </a:rPr>
                <a:t>请替换文字内容</a:t>
              </a:r>
              <a:endParaRPr lang="en-GB" sz="2000" b="1" dirty="0">
                <a:solidFill>
                  <a:schemeClr val="tx1">
                    <a:lumMod val="75000"/>
                    <a:lumOff val="25000"/>
                  </a:schemeClr>
                </a:solidFill>
                <a:cs typeface="+mn-ea"/>
                <a:sym typeface="+mn-lt"/>
              </a:endParaRPr>
            </a:p>
          </p:txBody>
        </p:sp>
      </p:grpSp>
      <p:grpSp>
        <p:nvGrpSpPr>
          <p:cNvPr id="17" name="Group 16"/>
          <p:cNvGrpSpPr/>
          <p:nvPr/>
        </p:nvGrpSpPr>
        <p:grpSpPr>
          <a:xfrm>
            <a:off x="8321206" y="4243574"/>
            <a:ext cx="2521030" cy="1650747"/>
            <a:chOff x="8884387" y="4475192"/>
            <a:chExt cx="2521306" cy="1650930"/>
          </a:xfrm>
        </p:grpSpPr>
        <p:sp>
          <p:nvSpPr>
            <p:cNvPr id="31" name="Rectangle 30"/>
            <p:cNvSpPr/>
            <p:nvPr/>
          </p:nvSpPr>
          <p:spPr>
            <a:xfrm flipH="1">
              <a:off x="8942942" y="4851786"/>
              <a:ext cx="2462751" cy="1274336"/>
            </a:xfrm>
            <a:prstGeom prst="rect">
              <a:avLst/>
            </a:prstGeom>
          </p:spPr>
          <p:txBody>
            <a:bodyPr wrap="square">
              <a:spAutoFit/>
            </a:bodyPr>
            <a:lstStyle/>
            <a:p>
              <a:pPr algn="just">
                <a:lnSpc>
                  <a:spcPct val="120000"/>
                </a:lnSpc>
              </a:pPr>
              <a:r>
                <a:rPr lang="zh-CN" altLang="en-US" sz="1600" dirty="0">
                  <a:solidFill>
                    <a:prstClr val="black">
                      <a:lumMod val="65000"/>
                      <a:lumOff val="35000"/>
                    </a:prstClr>
                  </a:solidFill>
                  <a:cs typeface="+mn-ea"/>
                  <a:sym typeface="+mn-lt"/>
                </a:rPr>
                <a:t>请替换文字内容，点击添加相关标题文字，修改文字内容，也可以直接复制你的内容到此</a:t>
              </a:r>
              <a:endParaRPr lang="en-GB" altLang="zh-CN" sz="760" dirty="0">
                <a:solidFill>
                  <a:schemeClr val="bg1">
                    <a:lumMod val="65000"/>
                  </a:schemeClr>
                </a:solidFill>
                <a:cs typeface="+mn-ea"/>
                <a:sym typeface="+mn-lt"/>
              </a:endParaRPr>
            </a:p>
          </p:txBody>
        </p:sp>
        <p:sp>
          <p:nvSpPr>
            <p:cNvPr id="32" name="TextBox 31"/>
            <p:cNvSpPr txBox="1"/>
            <p:nvPr/>
          </p:nvSpPr>
          <p:spPr>
            <a:xfrm flipH="1">
              <a:off x="8884387" y="4475192"/>
              <a:ext cx="1980246" cy="461716"/>
            </a:xfrm>
            <a:prstGeom prst="rect">
              <a:avLst/>
            </a:prstGeom>
            <a:noFill/>
          </p:spPr>
          <p:txBody>
            <a:bodyPr wrap="none" rtlCol="0">
              <a:spAutoFit/>
            </a:bodyPr>
            <a:lstStyle/>
            <a:p>
              <a:pPr algn="r" fontAlgn="base">
                <a:lnSpc>
                  <a:spcPct val="120000"/>
                </a:lnSpc>
                <a:spcBef>
                  <a:spcPct val="0"/>
                </a:spcBef>
                <a:spcAft>
                  <a:spcPct val="0"/>
                </a:spcAft>
              </a:pPr>
              <a:r>
                <a:rPr lang="zh-CN" altLang="en-US" sz="2000" b="1" dirty="0">
                  <a:solidFill>
                    <a:schemeClr val="tx1">
                      <a:lumMod val="75000"/>
                      <a:lumOff val="25000"/>
                    </a:schemeClr>
                  </a:solidFill>
                  <a:cs typeface="+mn-ea"/>
                  <a:sym typeface="+mn-lt"/>
                </a:rPr>
                <a:t>请替换文字内容</a:t>
              </a:r>
              <a:endParaRPr lang="en-GB" sz="2000" b="1" dirty="0">
                <a:solidFill>
                  <a:schemeClr val="tx1">
                    <a:lumMod val="75000"/>
                    <a:lumOff val="25000"/>
                  </a:schemeClr>
                </a:solidFill>
                <a:cs typeface="+mn-ea"/>
                <a:sym typeface="+mn-lt"/>
              </a:endParaRPr>
            </a:p>
          </p:txBody>
        </p:sp>
      </p:grpSp>
      <p:sp>
        <p:nvSpPr>
          <p:cNvPr id="2" name="灯片编号占位符 1"/>
          <p:cNvSpPr>
            <a:spLocks noGrp="1"/>
          </p:cNvSpPr>
          <p:nvPr>
            <p:ph type="sldNum" sz="quarter" idx="12"/>
          </p:nvPr>
        </p:nvSpPr>
        <p:spPr/>
        <p:txBody>
          <a:bodyPr/>
          <a:lstStyle/>
          <a:p>
            <a:fld id="{F35312EC-3547-4D34-9E02-54FBE31D3775}" type="slidenum">
              <a:rPr lang="zh-CN" altLang="en-US" smtClean="0">
                <a:latin typeface="+mn-lt"/>
                <a:ea typeface="+mn-ea"/>
                <a:cs typeface="+mn-ea"/>
                <a:sym typeface="+mn-lt"/>
              </a:rPr>
            </a:fld>
            <a:endParaRPr lang="zh-CN" altLang="en-US">
              <a:latin typeface="+mn-lt"/>
              <a:ea typeface="+mn-ea"/>
              <a:cs typeface="+mn-ea"/>
              <a:sym typeface="+mn-lt"/>
            </a:endParaRPr>
          </a:p>
        </p:txBody>
      </p:sp>
      <p:pic>
        <p:nvPicPr>
          <p:cNvPr id="33" name="图片 32"/>
          <p:cNvPicPr>
            <a:picLocks noChangeAspect="1"/>
          </p:cNvPicPr>
          <p:nvPr/>
        </p:nvPicPr>
        <p:blipFill>
          <a:blip r:embed="rId1" cstate="screen"/>
          <a:stretch>
            <a:fillRect/>
          </a:stretch>
        </p:blipFill>
        <p:spPr>
          <a:xfrm>
            <a:off x="-528736" y="67495"/>
            <a:ext cx="1474357" cy="994606"/>
          </a:xfrm>
          <a:prstGeom prst="rect">
            <a:avLst/>
          </a:prstGeom>
        </p:spPr>
      </p:pic>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1+#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1+#ppt_w/2"/>
                                          </p:val>
                                        </p:tav>
                                        <p:tav tm="100000">
                                          <p:val>
                                            <p:strVal val="#ppt_x"/>
                                          </p:val>
                                        </p:tav>
                                      </p:tavLst>
                                    </p:anim>
                                    <p:anim calcmode="lin" valueType="num">
                                      <p:cBhvr additive="base">
                                        <p:cTn id="23" dur="500" fill="hold"/>
                                        <p:tgtEl>
                                          <p:spTgt spid="18"/>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p:nvPr userDrawn="1"/>
        </p:nvSpPr>
        <p:spPr bwMode="auto">
          <a:xfrm>
            <a:off x="9227746" y="2972855"/>
            <a:ext cx="433895" cy="903047"/>
          </a:xfrm>
          <a:custGeom>
            <a:avLst/>
            <a:gdLst>
              <a:gd name="T0" fmla="*/ 280 w 280"/>
              <a:gd name="T1" fmla="*/ 278 h 862"/>
              <a:gd name="T2" fmla="*/ 280 w 280"/>
              <a:gd name="T3" fmla="*/ 862 h 862"/>
              <a:gd name="T4" fmla="*/ 0 w 280"/>
              <a:gd name="T5" fmla="*/ 582 h 862"/>
              <a:gd name="T6" fmla="*/ 0 w 280"/>
              <a:gd name="T7" fmla="*/ 0 h 862"/>
              <a:gd name="T8" fmla="*/ 3 w 280"/>
              <a:gd name="T9" fmla="*/ 0 h 862"/>
              <a:gd name="T10" fmla="*/ 280 w 280"/>
              <a:gd name="T11" fmla="*/ 278 h 862"/>
            </a:gdLst>
            <a:ahLst/>
            <a:cxnLst>
              <a:cxn ang="0">
                <a:pos x="T0" y="T1"/>
              </a:cxn>
              <a:cxn ang="0">
                <a:pos x="T2" y="T3"/>
              </a:cxn>
              <a:cxn ang="0">
                <a:pos x="T4" y="T5"/>
              </a:cxn>
              <a:cxn ang="0">
                <a:pos x="T6" y="T7"/>
              </a:cxn>
              <a:cxn ang="0">
                <a:pos x="T8" y="T9"/>
              </a:cxn>
              <a:cxn ang="0">
                <a:pos x="T10" y="T11"/>
              </a:cxn>
            </a:cxnLst>
            <a:rect l="0" t="0" r="r" b="b"/>
            <a:pathLst>
              <a:path w="280" h="862">
                <a:moveTo>
                  <a:pt x="280" y="278"/>
                </a:moveTo>
                <a:lnTo>
                  <a:pt x="280" y="862"/>
                </a:lnTo>
                <a:lnTo>
                  <a:pt x="0" y="582"/>
                </a:lnTo>
                <a:lnTo>
                  <a:pt x="0" y="0"/>
                </a:lnTo>
                <a:lnTo>
                  <a:pt x="3" y="0"/>
                </a:lnTo>
                <a:lnTo>
                  <a:pt x="280" y="278"/>
                </a:lnTo>
                <a:close/>
              </a:path>
            </a:pathLst>
          </a:custGeom>
          <a:solidFill>
            <a:schemeClr val="tx1">
              <a:lumMod val="75000"/>
              <a:lumOff val="25000"/>
              <a:alpha val="80000"/>
            </a:schemeClr>
          </a:solidFill>
          <a:ln>
            <a:noFill/>
          </a:ln>
        </p:spPr>
        <p:txBody>
          <a:bodyPr vert="horz" wrap="square" lIns="105867" tIns="52933" rIns="105867" bIns="52933" numCol="1" anchor="t" anchorCtr="0" compatLnSpc="1"/>
          <a:lstStyle/>
          <a:p>
            <a:pPr>
              <a:lnSpc>
                <a:spcPct val="120000"/>
              </a:lnSpc>
            </a:pPr>
            <a:endParaRPr lang="en-US" sz="1325">
              <a:cs typeface="+mn-ea"/>
              <a:sym typeface="+mn-lt"/>
            </a:endParaRPr>
          </a:p>
        </p:txBody>
      </p:sp>
      <p:sp>
        <p:nvSpPr>
          <p:cNvPr id="6" name="Freeform 8"/>
          <p:cNvSpPr/>
          <p:nvPr userDrawn="1"/>
        </p:nvSpPr>
        <p:spPr bwMode="auto">
          <a:xfrm>
            <a:off x="7898166" y="2972854"/>
            <a:ext cx="435447" cy="1176475"/>
          </a:xfrm>
          <a:custGeom>
            <a:avLst/>
            <a:gdLst>
              <a:gd name="T0" fmla="*/ 281 w 281"/>
              <a:gd name="T1" fmla="*/ 278 h 1123"/>
              <a:gd name="T2" fmla="*/ 281 w 281"/>
              <a:gd name="T3" fmla="*/ 1123 h 1123"/>
              <a:gd name="T4" fmla="*/ 0 w 281"/>
              <a:gd name="T5" fmla="*/ 842 h 1123"/>
              <a:gd name="T6" fmla="*/ 0 w 281"/>
              <a:gd name="T7" fmla="*/ 0 h 1123"/>
              <a:gd name="T8" fmla="*/ 279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9" y="278"/>
                </a:lnTo>
                <a:lnTo>
                  <a:pt x="281" y="278"/>
                </a:lnTo>
                <a:close/>
              </a:path>
            </a:pathLst>
          </a:custGeom>
          <a:solidFill>
            <a:srgbClr val="FF9900"/>
          </a:solidFill>
          <a:ln>
            <a:noFill/>
          </a:ln>
        </p:spPr>
        <p:txBody>
          <a:bodyPr vert="horz" wrap="square" lIns="105867" tIns="52933" rIns="105867" bIns="52933" numCol="1" anchor="t" anchorCtr="0" compatLnSpc="1"/>
          <a:lstStyle/>
          <a:p>
            <a:pPr>
              <a:lnSpc>
                <a:spcPct val="120000"/>
              </a:lnSpc>
            </a:pPr>
            <a:endParaRPr lang="en-US" sz="1325" dirty="0">
              <a:cs typeface="+mn-ea"/>
              <a:sym typeface="+mn-lt"/>
            </a:endParaRPr>
          </a:p>
        </p:txBody>
      </p:sp>
      <p:sp>
        <p:nvSpPr>
          <p:cNvPr id="8" name="Freeform 10"/>
          <p:cNvSpPr/>
          <p:nvPr userDrawn="1"/>
        </p:nvSpPr>
        <p:spPr bwMode="auto">
          <a:xfrm>
            <a:off x="6570134" y="2972854"/>
            <a:ext cx="435447" cy="1176475"/>
          </a:xfrm>
          <a:custGeom>
            <a:avLst/>
            <a:gdLst>
              <a:gd name="T0" fmla="*/ 281 w 281"/>
              <a:gd name="T1" fmla="*/ 278 h 1123"/>
              <a:gd name="T2" fmla="*/ 281 w 281"/>
              <a:gd name="T3" fmla="*/ 1123 h 1123"/>
              <a:gd name="T4" fmla="*/ 0 w 281"/>
              <a:gd name="T5" fmla="*/ 842 h 1123"/>
              <a:gd name="T6" fmla="*/ 0 w 281"/>
              <a:gd name="T7" fmla="*/ 0 h 1123"/>
              <a:gd name="T8" fmla="*/ 278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8" y="278"/>
                </a:lnTo>
                <a:lnTo>
                  <a:pt x="281" y="278"/>
                </a:lnTo>
                <a:close/>
              </a:path>
            </a:pathLst>
          </a:custGeom>
          <a:solidFill>
            <a:srgbClr val="37988E"/>
          </a:solidFill>
          <a:ln>
            <a:noFill/>
          </a:ln>
        </p:spPr>
        <p:txBody>
          <a:bodyPr vert="horz" wrap="square" lIns="105867" tIns="52933" rIns="105867" bIns="52933" numCol="1" anchor="t" anchorCtr="0" compatLnSpc="1"/>
          <a:lstStyle/>
          <a:p>
            <a:pPr>
              <a:lnSpc>
                <a:spcPct val="120000"/>
              </a:lnSpc>
            </a:pPr>
            <a:endParaRPr lang="en-US" sz="1325">
              <a:cs typeface="+mn-ea"/>
              <a:sym typeface="+mn-lt"/>
            </a:endParaRPr>
          </a:p>
        </p:txBody>
      </p:sp>
      <p:sp>
        <p:nvSpPr>
          <p:cNvPr id="10" name="Freeform 12"/>
          <p:cNvSpPr/>
          <p:nvPr userDrawn="1"/>
        </p:nvSpPr>
        <p:spPr bwMode="auto">
          <a:xfrm>
            <a:off x="5242101" y="2972854"/>
            <a:ext cx="433895" cy="1176475"/>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tx1">
              <a:lumMod val="50000"/>
              <a:lumOff val="50000"/>
              <a:alpha val="85000"/>
            </a:schemeClr>
          </a:solidFill>
          <a:ln>
            <a:noFill/>
          </a:ln>
        </p:spPr>
        <p:txBody>
          <a:bodyPr vert="horz" wrap="square" lIns="105867" tIns="52933" rIns="105867" bIns="52933" numCol="1" anchor="t" anchorCtr="0" compatLnSpc="1"/>
          <a:lstStyle/>
          <a:p>
            <a:pPr>
              <a:lnSpc>
                <a:spcPct val="120000"/>
              </a:lnSpc>
            </a:pPr>
            <a:endParaRPr lang="en-US" sz="1325">
              <a:cs typeface="+mn-ea"/>
              <a:sym typeface="+mn-lt"/>
            </a:endParaRPr>
          </a:p>
        </p:txBody>
      </p:sp>
      <p:sp>
        <p:nvSpPr>
          <p:cNvPr id="12" name="Freeform 14"/>
          <p:cNvSpPr/>
          <p:nvPr userDrawn="1"/>
        </p:nvSpPr>
        <p:spPr bwMode="auto">
          <a:xfrm>
            <a:off x="3914070" y="2972854"/>
            <a:ext cx="433895" cy="1176475"/>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rgbClr val="E56A39"/>
          </a:solidFill>
          <a:ln>
            <a:noFill/>
          </a:ln>
        </p:spPr>
        <p:txBody>
          <a:bodyPr vert="horz" wrap="square" lIns="105867" tIns="52933" rIns="105867" bIns="52933" numCol="1" anchor="t" anchorCtr="0" compatLnSpc="1"/>
          <a:lstStyle/>
          <a:p>
            <a:pPr>
              <a:lnSpc>
                <a:spcPct val="120000"/>
              </a:lnSpc>
            </a:pPr>
            <a:endParaRPr lang="en-US" sz="1325">
              <a:cs typeface="+mn-ea"/>
              <a:sym typeface="+mn-lt"/>
            </a:endParaRPr>
          </a:p>
        </p:txBody>
      </p:sp>
      <p:sp>
        <p:nvSpPr>
          <p:cNvPr id="14" name="Freeform 16"/>
          <p:cNvSpPr/>
          <p:nvPr userDrawn="1"/>
        </p:nvSpPr>
        <p:spPr bwMode="auto">
          <a:xfrm>
            <a:off x="2586035" y="2972854"/>
            <a:ext cx="433895" cy="1176475"/>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rgbClr val="336699"/>
          </a:solidFill>
          <a:ln>
            <a:noFill/>
          </a:ln>
        </p:spPr>
        <p:txBody>
          <a:bodyPr vert="horz" wrap="square" lIns="105867" tIns="52933" rIns="105867" bIns="52933" numCol="1" anchor="t" anchorCtr="0" compatLnSpc="1"/>
          <a:lstStyle/>
          <a:p>
            <a:pPr>
              <a:lnSpc>
                <a:spcPct val="120000"/>
              </a:lnSpc>
            </a:pPr>
            <a:endParaRPr lang="en-US" sz="1325">
              <a:cs typeface="+mn-ea"/>
              <a:sym typeface="+mn-lt"/>
            </a:endParaRPr>
          </a:p>
        </p:txBody>
      </p:sp>
      <p:sp>
        <p:nvSpPr>
          <p:cNvPr id="15" name="Freeform 17"/>
          <p:cNvSpPr/>
          <p:nvPr userDrawn="1"/>
        </p:nvSpPr>
        <p:spPr bwMode="auto">
          <a:xfrm>
            <a:off x="9661644" y="3124757"/>
            <a:ext cx="956121" cy="889427"/>
          </a:xfrm>
          <a:custGeom>
            <a:avLst/>
            <a:gdLst>
              <a:gd name="T0" fmla="*/ 210 w 617"/>
              <a:gd name="T1" fmla="*/ 849 h 849"/>
              <a:gd name="T2" fmla="*/ 210 w 617"/>
              <a:gd name="T3" fmla="*/ 717 h 849"/>
              <a:gd name="T4" fmla="*/ 0 w 617"/>
              <a:gd name="T5" fmla="*/ 717 h 849"/>
              <a:gd name="T6" fmla="*/ 0 w 617"/>
              <a:gd name="T7" fmla="*/ 133 h 849"/>
              <a:gd name="T8" fmla="*/ 210 w 617"/>
              <a:gd name="T9" fmla="*/ 133 h 849"/>
              <a:gd name="T10" fmla="*/ 210 w 617"/>
              <a:gd name="T11" fmla="*/ 0 h 849"/>
              <a:gd name="T12" fmla="*/ 617 w 617"/>
              <a:gd name="T13" fmla="*/ 424 h 849"/>
              <a:gd name="T14" fmla="*/ 210 w 617"/>
              <a:gd name="T15" fmla="*/ 849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7" h="849">
                <a:moveTo>
                  <a:pt x="210" y="849"/>
                </a:moveTo>
                <a:lnTo>
                  <a:pt x="210" y="717"/>
                </a:lnTo>
                <a:lnTo>
                  <a:pt x="0" y="717"/>
                </a:lnTo>
                <a:lnTo>
                  <a:pt x="0" y="133"/>
                </a:lnTo>
                <a:lnTo>
                  <a:pt x="210" y="133"/>
                </a:lnTo>
                <a:lnTo>
                  <a:pt x="210" y="0"/>
                </a:lnTo>
                <a:lnTo>
                  <a:pt x="617" y="424"/>
                </a:lnTo>
                <a:lnTo>
                  <a:pt x="210" y="849"/>
                </a:lnTo>
                <a:close/>
              </a:path>
            </a:pathLst>
          </a:custGeom>
          <a:solidFill>
            <a:schemeClr val="tx1">
              <a:lumMod val="75000"/>
              <a:lumOff val="25000"/>
              <a:alpha val="85000"/>
            </a:schemeClr>
          </a:solidFill>
          <a:ln>
            <a:noFill/>
          </a:ln>
        </p:spPr>
        <p:txBody>
          <a:bodyPr vert="horz" wrap="square" lIns="105867" tIns="52933" rIns="105867" bIns="52933" numCol="1" anchor="t" anchorCtr="0" compatLnSpc="1"/>
          <a:lstStyle/>
          <a:p>
            <a:pPr>
              <a:lnSpc>
                <a:spcPct val="120000"/>
              </a:lnSpc>
            </a:pPr>
            <a:endParaRPr lang="en-US" sz="1325">
              <a:cs typeface="+mn-ea"/>
              <a:sym typeface="+mn-lt"/>
            </a:endParaRPr>
          </a:p>
        </p:txBody>
      </p:sp>
      <p:grpSp>
        <p:nvGrpSpPr>
          <p:cNvPr id="36" name="组合 35"/>
          <p:cNvGrpSpPr/>
          <p:nvPr/>
        </p:nvGrpSpPr>
        <p:grpSpPr>
          <a:xfrm>
            <a:off x="1594040" y="2972855"/>
            <a:ext cx="1111085" cy="1172285"/>
            <a:chOff x="882491" y="2261909"/>
            <a:chExt cx="959665" cy="1012525"/>
          </a:xfrm>
        </p:grpSpPr>
        <p:sp>
          <p:nvSpPr>
            <p:cNvPr id="13" name="Freeform 15"/>
            <p:cNvSpPr/>
            <p:nvPr userDrawn="1"/>
          </p:nvSpPr>
          <p:spPr bwMode="auto">
            <a:xfrm>
              <a:off x="967016" y="2261909"/>
              <a:ext cx="772282" cy="1012525"/>
            </a:xfrm>
            <a:custGeom>
              <a:avLst/>
              <a:gdLst>
                <a:gd name="T0" fmla="*/ 577 w 577"/>
                <a:gd name="T1" fmla="*/ 0 h 1119"/>
                <a:gd name="T2" fmla="*/ 577 w 577"/>
                <a:gd name="T3" fmla="*/ 1119 h 1119"/>
                <a:gd name="T4" fmla="*/ 288 w 577"/>
                <a:gd name="T5" fmla="*/ 840 h 1119"/>
                <a:gd name="T6" fmla="*/ 0 w 577"/>
                <a:gd name="T7" fmla="*/ 1118 h 1119"/>
                <a:gd name="T8" fmla="*/ 0 w 577"/>
                <a:gd name="T9" fmla="*/ 0 h 1119"/>
                <a:gd name="T10" fmla="*/ 577 w 577"/>
                <a:gd name="T11" fmla="*/ 0 h 1119"/>
              </a:gdLst>
              <a:ahLst/>
              <a:cxnLst>
                <a:cxn ang="0">
                  <a:pos x="T0" y="T1"/>
                </a:cxn>
                <a:cxn ang="0">
                  <a:pos x="T2" y="T3"/>
                </a:cxn>
                <a:cxn ang="0">
                  <a:pos x="T4" y="T5"/>
                </a:cxn>
                <a:cxn ang="0">
                  <a:pos x="T6" y="T7"/>
                </a:cxn>
                <a:cxn ang="0">
                  <a:pos x="T8" y="T9"/>
                </a:cxn>
                <a:cxn ang="0">
                  <a:pos x="T10" y="T11"/>
                </a:cxn>
              </a:cxnLst>
              <a:rect l="0" t="0" r="r" b="b"/>
              <a:pathLst>
                <a:path w="577" h="1119">
                  <a:moveTo>
                    <a:pt x="577" y="0"/>
                  </a:moveTo>
                  <a:lnTo>
                    <a:pt x="577" y="1119"/>
                  </a:lnTo>
                  <a:lnTo>
                    <a:pt x="288" y="840"/>
                  </a:lnTo>
                  <a:lnTo>
                    <a:pt x="0" y="1118"/>
                  </a:lnTo>
                  <a:lnTo>
                    <a:pt x="0" y="0"/>
                  </a:lnTo>
                  <a:lnTo>
                    <a:pt x="577" y="0"/>
                  </a:lnTo>
                  <a:close/>
                </a:path>
              </a:pathLst>
            </a:custGeom>
            <a:solidFill>
              <a:srgbClr val="336699">
                <a:alpha val="8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105867" tIns="52933" rIns="105867" bIns="52933" numCol="1" anchor="t" anchorCtr="0" compatLnSpc="1"/>
            <a:lstStyle/>
            <a:p>
              <a:pPr>
                <a:lnSpc>
                  <a:spcPct val="120000"/>
                </a:lnSpc>
              </a:pPr>
              <a:endParaRPr lang="en-US" sz="1325">
                <a:cs typeface="+mn-ea"/>
                <a:sym typeface="+mn-lt"/>
              </a:endParaRPr>
            </a:p>
          </p:txBody>
        </p:sp>
        <p:sp>
          <p:nvSpPr>
            <p:cNvPr id="16" name="Text Placeholder 59"/>
            <p:cNvSpPr txBox="1"/>
            <p:nvPr/>
          </p:nvSpPr>
          <p:spPr>
            <a:xfrm>
              <a:off x="882491" y="2383410"/>
              <a:ext cx="959665" cy="67731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20000"/>
                </a:lnSpc>
              </a:pPr>
              <a:r>
                <a:rPr lang="en-US" sz="2275" dirty="0">
                  <a:latin typeface="+mn-lt"/>
                  <a:ea typeface="+mn-ea"/>
                  <a:cs typeface="+mn-ea"/>
                  <a:sym typeface="+mn-lt"/>
                </a:rPr>
                <a:t>2015</a:t>
              </a:r>
              <a:endParaRPr lang="en-US" sz="2275" dirty="0">
                <a:latin typeface="+mn-lt"/>
                <a:ea typeface="+mn-ea"/>
                <a:cs typeface="+mn-ea"/>
                <a:sym typeface="+mn-lt"/>
              </a:endParaRPr>
            </a:p>
          </p:txBody>
        </p:sp>
      </p:grpSp>
      <p:grpSp>
        <p:nvGrpSpPr>
          <p:cNvPr id="37" name="组合 36"/>
          <p:cNvGrpSpPr/>
          <p:nvPr/>
        </p:nvGrpSpPr>
        <p:grpSpPr>
          <a:xfrm>
            <a:off x="2922072" y="2972854"/>
            <a:ext cx="1111085" cy="1176475"/>
            <a:chOff x="2029538" y="2261909"/>
            <a:chExt cx="959665" cy="1016144"/>
          </a:xfrm>
          <a:solidFill>
            <a:srgbClr val="385C6C"/>
          </a:solidFill>
        </p:grpSpPr>
        <p:sp>
          <p:nvSpPr>
            <p:cNvPr id="11" name="Rectangle 13"/>
            <p:cNvSpPr>
              <a:spLocks noChangeArrowheads="1"/>
            </p:cNvSpPr>
            <p:nvPr userDrawn="1"/>
          </p:nvSpPr>
          <p:spPr bwMode="auto">
            <a:xfrm>
              <a:off x="2114063" y="2261909"/>
              <a:ext cx="772282" cy="1016144"/>
            </a:xfrm>
            <a:prstGeom prst="rect">
              <a:avLst/>
            </a:prstGeom>
            <a:solidFill>
              <a:srgbClr val="E56A39">
                <a:alpha val="8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67" tIns="52933" rIns="105867" bIns="52933" numCol="1" anchor="t" anchorCtr="0" compatLnSpc="1"/>
            <a:lstStyle/>
            <a:p>
              <a:pPr>
                <a:lnSpc>
                  <a:spcPct val="120000"/>
                </a:lnSpc>
              </a:pPr>
              <a:endParaRPr lang="en-US" sz="1325">
                <a:cs typeface="+mn-ea"/>
                <a:sym typeface="+mn-lt"/>
              </a:endParaRPr>
            </a:p>
          </p:txBody>
        </p:sp>
        <p:sp>
          <p:nvSpPr>
            <p:cNvPr id="17" name="Text Placeholder 59"/>
            <p:cNvSpPr txBox="1"/>
            <p:nvPr/>
          </p:nvSpPr>
          <p:spPr>
            <a:xfrm>
              <a:off x="2029538" y="2383410"/>
              <a:ext cx="959665" cy="677314"/>
            </a:xfrm>
            <a:prstGeom prst="rect">
              <a:avLst/>
            </a:prstGeom>
            <a:noFill/>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20000"/>
                </a:lnSpc>
              </a:pPr>
              <a:r>
                <a:rPr lang="en-US" sz="2275" dirty="0">
                  <a:latin typeface="+mn-lt"/>
                  <a:ea typeface="+mn-ea"/>
                  <a:cs typeface="+mn-ea"/>
                  <a:sym typeface="+mn-lt"/>
                </a:rPr>
                <a:t>2016</a:t>
              </a:r>
              <a:endParaRPr lang="en-US" sz="2275" dirty="0">
                <a:latin typeface="+mn-lt"/>
                <a:ea typeface="+mn-ea"/>
                <a:cs typeface="+mn-ea"/>
                <a:sym typeface="+mn-lt"/>
              </a:endParaRPr>
            </a:p>
          </p:txBody>
        </p:sp>
      </p:grpSp>
      <p:grpSp>
        <p:nvGrpSpPr>
          <p:cNvPr id="38" name="组合 37"/>
          <p:cNvGrpSpPr/>
          <p:nvPr/>
        </p:nvGrpSpPr>
        <p:grpSpPr>
          <a:xfrm>
            <a:off x="4250106" y="2972855"/>
            <a:ext cx="1111085" cy="1176475"/>
            <a:chOff x="3176585" y="2261910"/>
            <a:chExt cx="959665" cy="1016144"/>
          </a:xfrm>
        </p:grpSpPr>
        <p:sp>
          <p:nvSpPr>
            <p:cNvPr id="9" name="Rectangle 11"/>
            <p:cNvSpPr>
              <a:spLocks noChangeArrowheads="1"/>
            </p:cNvSpPr>
            <p:nvPr userDrawn="1"/>
          </p:nvSpPr>
          <p:spPr bwMode="auto">
            <a:xfrm>
              <a:off x="3261109" y="2261910"/>
              <a:ext cx="772282" cy="1016144"/>
            </a:xfrm>
            <a:prstGeom prst="rect">
              <a:avLst/>
            </a:prstGeom>
            <a:solidFill>
              <a:schemeClr val="tx1">
                <a:lumMod val="50000"/>
                <a:lumOff val="50000"/>
                <a:alpha val="9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67" tIns="52933" rIns="105867" bIns="52933" numCol="1" anchor="t" anchorCtr="0" compatLnSpc="1"/>
            <a:lstStyle/>
            <a:p>
              <a:pPr>
                <a:lnSpc>
                  <a:spcPct val="120000"/>
                </a:lnSpc>
              </a:pPr>
              <a:endParaRPr lang="en-US" sz="1325" dirty="0">
                <a:cs typeface="+mn-ea"/>
                <a:sym typeface="+mn-lt"/>
              </a:endParaRPr>
            </a:p>
          </p:txBody>
        </p:sp>
        <p:sp>
          <p:nvSpPr>
            <p:cNvPr id="18" name="Text Placeholder 59"/>
            <p:cNvSpPr txBox="1"/>
            <p:nvPr/>
          </p:nvSpPr>
          <p:spPr>
            <a:xfrm>
              <a:off x="3176585" y="2383410"/>
              <a:ext cx="959665" cy="67731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20000"/>
                </a:lnSpc>
              </a:pPr>
              <a:r>
                <a:rPr lang="en-US" sz="2275" dirty="0">
                  <a:latin typeface="+mn-lt"/>
                  <a:ea typeface="+mn-ea"/>
                  <a:cs typeface="+mn-ea"/>
                  <a:sym typeface="+mn-lt"/>
                </a:rPr>
                <a:t>2017</a:t>
              </a:r>
              <a:endParaRPr lang="en-US" sz="2275" dirty="0">
                <a:latin typeface="+mn-lt"/>
                <a:ea typeface="+mn-ea"/>
                <a:cs typeface="+mn-ea"/>
                <a:sym typeface="+mn-lt"/>
              </a:endParaRPr>
            </a:p>
          </p:txBody>
        </p:sp>
      </p:grpSp>
      <p:grpSp>
        <p:nvGrpSpPr>
          <p:cNvPr id="39" name="组合 38"/>
          <p:cNvGrpSpPr/>
          <p:nvPr/>
        </p:nvGrpSpPr>
        <p:grpSpPr>
          <a:xfrm>
            <a:off x="5578136" y="2972854"/>
            <a:ext cx="1111085" cy="1176475"/>
            <a:chOff x="4323632" y="2261909"/>
            <a:chExt cx="959665" cy="1016144"/>
          </a:xfrm>
          <a:solidFill>
            <a:srgbClr val="385C6C"/>
          </a:solidFill>
        </p:grpSpPr>
        <p:sp>
          <p:nvSpPr>
            <p:cNvPr id="7" name="Rectangle 9"/>
            <p:cNvSpPr>
              <a:spLocks noChangeArrowheads="1"/>
            </p:cNvSpPr>
            <p:nvPr userDrawn="1"/>
          </p:nvSpPr>
          <p:spPr bwMode="auto">
            <a:xfrm>
              <a:off x="4408157" y="2261909"/>
              <a:ext cx="772282" cy="1016144"/>
            </a:xfrm>
            <a:prstGeom prst="rect">
              <a:avLst/>
            </a:prstGeom>
            <a:solidFill>
              <a:srgbClr val="37988E">
                <a:alpha val="8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67" tIns="52933" rIns="105867" bIns="52933" numCol="1" anchor="t" anchorCtr="0" compatLnSpc="1"/>
            <a:lstStyle/>
            <a:p>
              <a:pPr>
                <a:lnSpc>
                  <a:spcPct val="120000"/>
                </a:lnSpc>
              </a:pPr>
              <a:endParaRPr lang="en-US" sz="1325">
                <a:cs typeface="+mn-ea"/>
                <a:sym typeface="+mn-lt"/>
              </a:endParaRPr>
            </a:p>
          </p:txBody>
        </p:sp>
        <p:sp>
          <p:nvSpPr>
            <p:cNvPr id="19" name="Text Placeholder 59"/>
            <p:cNvSpPr txBox="1"/>
            <p:nvPr/>
          </p:nvSpPr>
          <p:spPr>
            <a:xfrm>
              <a:off x="4323632" y="2383410"/>
              <a:ext cx="959665" cy="677314"/>
            </a:xfrm>
            <a:prstGeom prst="rect">
              <a:avLst/>
            </a:prstGeom>
            <a:noFill/>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accent5"/>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20000"/>
                </a:lnSpc>
              </a:pPr>
              <a:r>
                <a:rPr lang="en-US" sz="2275" dirty="0">
                  <a:solidFill>
                    <a:schemeClr val="bg1"/>
                  </a:solidFill>
                  <a:latin typeface="+mn-lt"/>
                  <a:ea typeface="+mn-ea"/>
                  <a:cs typeface="+mn-ea"/>
                  <a:sym typeface="+mn-lt"/>
                </a:rPr>
                <a:t>2018</a:t>
              </a:r>
              <a:endParaRPr lang="en-US" sz="2275" dirty="0">
                <a:solidFill>
                  <a:schemeClr val="bg1"/>
                </a:solidFill>
                <a:latin typeface="+mn-lt"/>
                <a:ea typeface="+mn-ea"/>
                <a:cs typeface="+mn-ea"/>
                <a:sym typeface="+mn-lt"/>
              </a:endParaRPr>
            </a:p>
          </p:txBody>
        </p:sp>
      </p:grpSp>
      <p:grpSp>
        <p:nvGrpSpPr>
          <p:cNvPr id="40" name="组合 39"/>
          <p:cNvGrpSpPr/>
          <p:nvPr/>
        </p:nvGrpSpPr>
        <p:grpSpPr>
          <a:xfrm>
            <a:off x="6903248" y="2972854"/>
            <a:ext cx="1111085" cy="1176475"/>
            <a:chOff x="5468157" y="2261909"/>
            <a:chExt cx="959665" cy="1016144"/>
          </a:xfrm>
        </p:grpSpPr>
        <p:sp>
          <p:nvSpPr>
            <p:cNvPr id="5" name="Rectangle 7"/>
            <p:cNvSpPr>
              <a:spLocks noChangeArrowheads="1"/>
            </p:cNvSpPr>
            <p:nvPr userDrawn="1"/>
          </p:nvSpPr>
          <p:spPr bwMode="auto">
            <a:xfrm>
              <a:off x="5556542" y="2261909"/>
              <a:ext cx="770944" cy="1016144"/>
            </a:xfrm>
            <a:prstGeom prst="rect">
              <a:avLst/>
            </a:prstGeom>
            <a:solidFill>
              <a:srgbClr val="FF9900">
                <a:alpha val="8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67" tIns="52933" rIns="105867" bIns="52933" numCol="1" anchor="t" anchorCtr="0" compatLnSpc="1"/>
            <a:lstStyle/>
            <a:p>
              <a:pPr>
                <a:lnSpc>
                  <a:spcPct val="120000"/>
                </a:lnSpc>
              </a:pPr>
              <a:endParaRPr lang="en-US" sz="1325" dirty="0">
                <a:cs typeface="+mn-ea"/>
                <a:sym typeface="+mn-lt"/>
              </a:endParaRPr>
            </a:p>
          </p:txBody>
        </p:sp>
        <p:sp>
          <p:nvSpPr>
            <p:cNvPr id="20" name="Text Placeholder 59"/>
            <p:cNvSpPr txBox="1"/>
            <p:nvPr/>
          </p:nvSpPr>
          <p:spPr>
            <a:xfrm>
              <a:off x="5468157" y="2383410"/>
              <a:ext cx="959665" cy="67731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20000"/>
                </a:lnSpc>
              </a:pPr>
              <a:r>
                <a:rPr lang="en-US" sz="2275" dirty="0">
                  <a:latin typeface="+mn-lt"/>
                  <a:ea typeface="+mn-ea"/>
                  <a:cs typeface="+mn-ea"/>
                  <a:sym typeface="+mn-lt"/>
                </a:rPr>
                <a:t>2019</a:t>
              </a:r>
              <a:endParaRPr lang="en-US" sz="2275" dirty="0">
                <a:latin typeface="+mn-lt"/>
                <a:ea typeface="+mn-ea"/>
                <a:cs typeface="+mn-ea"/>
                <a:sym typeface="+mn-lt"/>
              </a:endParaRPr>
            </a:p>
          </p:txBody>
        </p:sp>
      </p:grpSp>
      <p:grpSp>
        <p:nvGrpSpPr>
          <p:cNvPr id="41" name="组合 40"/>
          <p:cNvGrpSpPr/>
          <p:nvPr/>
        </p:nvGrpSpPr>
        <p:grpSpPr>
          <a:xfrm>
            <a:off x="8235751" y="2972854"/>
            <a:ext cx="1111085" cy="1176475"/>
            <a:chOff x="6619064" y="2261909"/>
            <a:chExt cx="959665" cy="1016144"/>
          </a:xfrm>
        </p:grpSpPr>
        <p:sp>
          <p:nvSpPr>
            <p:cNvPr id="4" name="Rectangle 6"/>
            <p:cNvSpPr>
              <a:spLocks noChangeArrowheads="1"/>
            </p:cNvSpPr>
            <p:nvPr userDrawn="1"/>
          </p:nvSpPr>
          <p:spPr bwMode="auto">
            <a:xfrm>
              <a:off x="6703589" y="2261909"/>
              <a:ext cx="772282" cy="1016144"/>
            </a:xfrm>
            <a:prstGeom prst="rect">
              <a:avLst/>
            </a:prstGeom>
            <a:solidFill>
              <a:schemeClr val="tx1">
                <a:lumMod val="75000"/>
                <a:lumOff val="25000"/>
                <a:alpha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67" tIns="52933" rIns="105867" bIns="52933" numCol="1" anchor="t" anchorCtr="0" compatLnSpc="1"/>
            <a:lstStyle/>
            <a:p>
              <a:pPr>
                <a:lnSpc>
                  <a:spcPct val="120000"/>
                </a:lnSpc>
              </a:pPr>
              <a:endParaRPr lang="en-US" sz="1325" dirty="0">
                <a:cs typeface="+mn-ea"/>
                <a:sym typeface="+mn-lt"/>
              </a:endParaRPr>
            </a:p>
          </p:txBody>
        </p:sp>
        <p:sp>
          <p:nvSpPr>
            <p:cNvPr id="21" name="Text Placeholder 59"/>
            <p:cNvSpPr txBox="1"/>
            <p:nvPr/>
          </p:nvSpPr>
          <p:spPr>
            <a:xfrm>
              <a:off x="6619064" y="2383410"/>
              <a:ext cx="959665" cy="67731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20000"/>
                </a:lnSpc>
              </a:pPr>
              <a:r>
                <a:rPr lang="en-US" sz="2275" dirty="0" smtClean="0">
                  <a:latin typeface="+mn-lt"/>
                  <a:ea typeface="+mn-ea"/>
                  <a:cs typeface="+mn-ea"/>
                  <a:sym typeface="+mn-lt"/>
                </a:rPr>
                <a:t>20</a:t>
              </a:r>
              <a:r>
                <a:rPr lang="en-US" altLang="zh-CN" sz="2275" dirty="0" smtClean="0">
                  <a:latin typeface="+mn-lt"/>
                  <a:ea typeface="+mn-ea"/>
                  <a:cs typeface="+mn-ea"/>
                  <a:sym typeface="+mn-lt"/>
                </a:rPr>
                <a:t>XX</a:t>
              </a:r>
              <a:endParaRPr lang="en-US" sz="2275" dirty="0">
                <a:latin typeface="+mn-lt"/>
                <a:ea typeface="+mn-ea"/>
                <a:cs typeface="+mn-ea"/>
                <a:sym typeface="+mn-lt"/>
              </a:endParaRPr>
            </a:p>
          </p:txBody>
        </p:sp>
      </p:grpSp>
      <p:sp>
        <p:nvSpPr>
          <p:cNvPr id="22" name="Text Placeholder 59"/>
          <p:cNvSpPr txBox="1"/>
          <p:nvPr/>
        </p:nvSpPr>
        <p:spPr>
          <a:xfrm>
            <a:off x="3160207" y="4918643"/>
            <a:ext cx="2081893" cy="886397"/>
          </a:xfrm>
          <a:prstGeom prst="rect">
            <a:avLst/>
          </a:prstGeom>
        </p:spPr>
        <p:txBody>
          <a:bodyPr wrap="square" lIns="0" tIns="0" rIns="0" bIns="0" anchor="t">
            <a:sp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just">
              <a:lnSpc>
                <a:spcPct val="120000"/>
              </a:lnSpc>
              <a:spcBef>
                <a:spcPts val="0"/>
              </a:spcBef>
            </a:pPr>
            <a:r>
              <a:rPr lang="zh-CN" altLang="en-US" sz="1600" dirty="0">
                <a:solidFill>
                  <a:prstClr val="black">
                    <a:lumMod val="65000"/>
                    <a:lumOff val="35000"/>
                  </a:prstClr>
                </a:solidFill>
                <a:latin typeface="+mn-lt"/>
                <a:ea typeface="+mn-ea"/>
                <a:cs typeface="+mn-ea"/>
                <a:sym typeface="+mn-lt"/>
              </a:rPr>
              <a:t>请替换文字内容，点击添加相关标题文字，修改文字内容</a:t>
            </a:r>
            <a:endParaRPr lang="en-US" altLang="zh-CN" sz="1600" dirty="0">
              <a:solidFill>
                <a:prstClr val="black">
                  <a:lumMod val="65000"/>
                  <a:lumOff val="35000"/>
                </a:prstClr>
              </a:solidFill>
              <a:latin typeface="+mn-lt"/>
              <a:ea typeface="+mn-ea"/>
              <a:cs typeface="+mn-ea"/>
              <a:sym typeface="+mn-lt"/>
            </a:endParaRPr>
          </a:p>
        </p:txBody>
      </p:sp>
      <p:cxnSp>
        <p:nvCxnSpPr>
          <p:cNvPr id="23" name="Straight Connector 54"/>
          <p:cNvCxnSpPr/>
          <p:nvPr/>
        </p:nvCxnSpPr>
        <p:spPr>
          <a:xfrm>
            <a:off x="3019931" y="4143130"/>
            <a:ext cx="0" cy="127269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 name="Text Placeholder 59"/>
          <p:cNvSpPr txBox="1"/>
          <p:nvPr/>
        </p:nvSpPr>
        <p:spPr>
          <a:xfrm>
            <a:off x="5815614" y="4918643"/>
            <a:ext cx="2081893" cy="886397"/>
          </a:xfrm>
          <a:prstGeom prst="rect">
            <a:avLst/>
          </a:prstGeom>
        </p:spPr>
        <p:txBody>
          <a:bodyPr wrap="square" lIns="0" tIns="0" rIns="0" bIns="0" anchor="t">
            <a:sp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just">
              <a:lnSpc>
                <a:spcPct val="120000"/>
              </a:lnSpc>
              <a:spcBef>
                <a:spcPts val="0"/>
              </a:spcBef>
            </a:pPr>
            <a:r>
              <a:rPr lang="zh-CN" altLang="en-US" sz="1600" dirty="0">
                <a:solidFill>
                  <a:prstClr val="black">
                    <a:lumMod val="65000"/>
                    <a:lumOff val="35000"/>
                  </a:prstClr>
                </a:solidFill>
                <a:latin typeface="+mn-lt"/>
                <a:ea typeface="+mn-ea"/>
                <a:cs typeface="+mn-ea"/>
                <a:sym typeface="+mn-lt"/>
              </a:rPr>
              <a:t>请替换文字内容，点击添加相关标题文字，修改文字内容</a:t>
            </a:r>
            <a:endParaRPr lang="en-US" altLang="zh-CN" sz="1600" dirty="0">
              <a:solidFill>
                <a:prstClr val="black">
                  <a:lumMod val="65000"/>
                  <a:lumOff val="35000"/>
                </a:prstClr>
              </a:solidFill>
              <a:latin typeface="+mn-lt"/>
              <a:ea typeface="+mn-ea"/>
              <a:cs typeface="+mn-ea"/>
              <a:sym typeface="+mn-lt"/>
            </a:endParaRPr>
          </a:p>
        </p:txBody>
      </p:sp>
      <p:cxnSp>
        <p:nvCxnSpPr>
          <p:cNvPr id="25" name="Straight Connector 56"/>
          <p:cNvCxnSpPr/>
          <p:nvPr/>
        </p:nvCxnSpPr>
        <p:spPr>
          <a:xfrm>
            <a:off x="5675339" y="4143130"/>
            <a:ext cx="0" cy="127269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Text Placeholder 59"/>
          <p:cNvSpPr txBox="1"/>
          <p:nvPr/>
        </p:nvSpPr>
        <p:spPr>
          <a:xfrm>
            <a:off x="8473884" y="4918643"/>
            <a:ext cx="2081893" cy="1049711"/>
          </a:xfrm>
          <a:prstGeom prst="rect">
            <a:avLst/>
          </a:prstGeom>
        </p:spPr>
        <p:txBody>
          <a:bodyPr wrap="square" lIns="0" tIns="0" rIns="0" bIns="0" anchor="t">
            <a:sp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just">
              <a:lnSpc>
                <a:spcPct val="120000"/>
              </a:lnSpc>
              <a:spcBef>
                <a:spcPts val="0"/>
              </a:spcBef>
            </a:pPr>
            <a:r>
              <a:rPr lang="zh-CN" altLang="en-US" sz="1600" dirty="0">
                <a:solidFill>
                  <a:prstClr val="black">
                    <a:lumMod val="65000"/>
                    <a:lumOff val="35000"/>
                  </a:prstClr>
                </a:solidFill>
                <a:latin typeface="+mn-lt"/>
                <a:ea typeface="+mn-ea"/>
                <a:cs typeface="+mn-ea"/>
                <a:sym typeface="+mn-lt"/>
              </a:rPr>
              <a:t>请替换文字内容，点击添加相关标题文字，修改文字内容</a:t>
            </a:r>
            <a:endParaRPr lang="en-US" altLang="zh-CN" sz="1600" dirty="0">
              <a:solidFill>
                <a:prstClr val="black">
                  <a:lumMod val="65000"/>
                  <a:lumOff val="35000"/>
                </a:prstClr>
              </a:solidFill>
              <a:latin typeface="+mn-lt"/>
              <a:ea typeface="+mn-ea"/>
              <a:cs typeface="+mn-ea"/>
              <a:sym typeface="+mn-lt"/>
            </a:endParaRPr>
          </a:p>
          <a:p>
            <a:pPr algn="just">
              <a:lnSpc>
                <a:spcPct val="120000"/>
              </a:lnSpc>
            </a:pPr>
            <a:endParaRPr lang="en-US" altLang="zh-CN" sz="760" dirty="0">
              <a:solidFill>
                <a:schemeClr val="bg1">
                  <a:lumMod val="65000"/>
                </a:schemeClr>
              </a:solidFill>
              <a:latin typeface="+mn-lt"/>
              <a:ea typeface="+mn-ea"/>
              <a:cs typeface="+mn-ea"/>
              <a:sym typeface="+mn-lt"/>
            </a:endParaRPr>
          </a:p>
        </p:txBody>
      </p:sp>
      <p:cxnSp>
        <p:nvCxnSpPr>
          <p:cNvPr id="27" name="Straight Connector 58"/>
          <p:cNvCxnSpPr/>
          <p:nvPr/>
        </p:nvCxnSpPr>
        <p:spPr>
          <a:xfrm>
            <a:off x="8333609" y="4143130"/>
            <a:ext cx="0" cy="127269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 Placeholder 59"/>
          <p:cNvSpPr txBox="1"/>
          <p:nvPr/>
        </p:nvSpPr>
        <p:spPr>
          <a:xfrm>
            <a:off x="1832176" y="1659405"/>
            <a:ext cx="2081893" cy="886397"/>
          </a:xfrm>
          <a:prstGeom prst="rect">
            <a:avLst/>
          </a:prstGeom>
        </p:spPr>
        <p:txBody>
          <a:bodyPr wrap="square" lIns="0" tIns="0" rIns="0" bIns="0" anchor="t">
            <a:sp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lnSpc>
                <a:spcPct val="120000"/>
              </a:lnSpc>
            </a:pPr>
            <a:r>
              <a:rPr lang="zh-CN" altLang="en-US" sz="1600" dirty="0">
                <a:solidFill>
                  <a:prstClr val="black">
                    <a:lumMod val="65000"/>
                    <a:lumOff val="35000"/>
                  </a:prstClr>
                </a:solidFill>
                <a:latin typeface="+mn-lt"/>
                <a:ea typeface="+mn-ea"/>
                <a:cs typeface="+mn-ea"/>
                <a:sym typeface="+mn-lt"/>
              </a:rPr>
              <a:t>请替换文字内容，点击添加相关标题文字，修改文字内容</a:t>
            </a:r>
            <a:endParaRPr lang="en-US" altLang="zh-CN" sz="1600" dirty="0">
              <a:solidFill>
                <a:prstClr val="black">
                  <a:lumMod val="65000"/>
                  <a:lumOff val="35000"/>
                </a:prstClr>
              </a:solidFill>
              <a:latin typeface="+mn-lt"/>
              <a:ea typeface="+mn-ea"/>
              <a:cs typeface="+mn-ea"/>
              <a:sym typeface="+mn-lt"/>
            </a:endParaRPr>
          </a:p>
        </p:txBody>
      </p:sp>
      <p:sp>
        <p:nvSpPr>
          <p:cNvPr id="29" name="Text Placeholder 59"/>
          <p:cNvSpPr txBox="1"/>
          <p:nvPr/>
        </p:nvSpPr>
        <p:spPr>
          <a:xfrm>
            <a:off x="4487582" y="1659405"/>
            <a:ext cx="2081893" cy="886397"/>
          </a:xfrm>
          <a:prstGeom prst="rect">
            <a:avLst/>
          </a:prstGeom>
        </p:spPr>
        <p:txBody>
          <a:bodyPr wrap="square" lIns="0" tIns="0" rIns="0" bIns="0" anchor="t">
            <a:sp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lnSpc>
                <a:spcPct val="120000"/>
              </a:lnSpc>
            </a:pPr>
            <a:r>
              <a:rPr lang="zh-CN" altLang="en-US" sz="1600" dirty="0">
                <a:solidFill>
                  <a:prstClr val="black">
                    <a:lumMod val="65000"/>
                    <a:lumOff val="35000"/>
                  </a:prstClr>
                </a:solidFill>
                <a:latin typeface="+mn-lt"/>
                <a:ea typeface="+mn-ea"/>
                <a:cs typeface="+mn-ea"/>
                <a:sym typeface="+mn-lt"/>
              </a:rPr>
              <a:t>请替换文字内容，点击添加相关标题文字，修改文字内容</a:t>
            </a:r>
            <a:endParaRPr lang="en-US" altLang="zh-CN" sz="1600" dirty="0">
              <a:solidFill>
                <a:prstClr val="black">
                  <a:lumMod val="65000"/>
                  <a:lumOff val="35000"/>
                </a:prstClr>
              </a:solidFill>
              <a:latin typeface="+mn-lt"/>
              <a:ea typeface="+mn-ea"/>
              <a:cs typeface="+mn-ea"/>
              <a:sym typeface="+mn-lt"/>
            </a:endParaRPr>
          </a:p>
        </p:txBody>
      </p:sp>
      <p:sp>
        <p:nvSpPr>
          <p:cNvPr id="30" name="Text Placeholder 59"/>
          <p:cNvSpPr txBox="1"/>
          <p:nvPr/>
        </p:nvSpPr>
        <p:spPr>
          <a:xfrm>
            <a:off x="7145854" y="1659405"/>
            <a:ext cx="2081893" cy="886397"/>
          </a:xfrm>
          <a:prstGeom prst="rect">
            <a:avLst/>
          </a:prstGeom>
        </p:spPr>
        <p:txBody>
          <a:bodyPr wrap="square" lIns="0" tIns="0" rIns="0" bIns="0" anchor="t">
            <a:sp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lgn="just">
              <a:lnSpc>
                <a:spcPct val="120000"/>
              </a:lnSpc>
              <a:spcBef>
                <a:spcPts val="0"/>
              </a:spcBef>
            </a:pPr>
            <a:r>
              <a:rPr lang="zh-CN" altLang="en-US" sz="1600" dirty="0">
                <a:solidFill>
                  <a:prstClr val="black">
                    <a:lumMod val="65000"/>
                    <a:lumOff val="35000"/>
                  </a:prstClr>
                </a:solidFill>
                <a:latin typeface="+mn-lt"/>
                <a:ea typeface="+mn-ea"/>
                <a:cs typeface="+mn-ea"/>
                <a:sym typeface="+mn-lt"/>
              </a:rPr>
              <a:t>请替换文字内容，点击添加相关标题文字，修改文字内容</a:t>
            </a:r>
            <a:endParaRPr lang="en-US" altLang="zh-CN" sz="1600" dirty="0">
              <a:solidFill>
                <a:prstClr val="black">
                  <a:lumMod val="65000"/>
                  <a:lumOff val="35000"/>
                </a:prstClr>
              </a:solidFill>
              <a:latin typeface="+mn-lt"/>
              <a:ea typeface="+mn-ea"/>
              <a:cs typeface="+mn-ea"/>
              <a:sym typeface="+mn-lt"/>
            </a:endParaRPr>
          </a:p>
        </p:txBody>
      </p:sp>
      <p:cxnSp>
        <p:nvCxnSpPr>
          <p:cNvPr id="31" name="Straight Connector 62"/>
          <p:cNvCxnSpPr/>
          <p:nvPr/>
        </p:nvCxnSpPr>
        <p:spPr>
          <a:xfrm>
            <a:off x="1701055" y="1706921"/>
            <a:ext cx="0" cy="127269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63"/>
          <p:cNvCxnSpPr/>
          <p:nvPr/>
        </p:nvCxnSpPr>
        <p:spPr>
          <a:xfrm>
            <a:off x="4356084" y="1706921"/>
            <a:ext cx="0" cy="127269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64"/>
          <p:cNvCxnSpPr/>
          <p:nvPr/>
        </p:nvCxnSpPr>
        <p:spPr>
          <a:xfrm>
            <a:off x="7009404" y="1706921"/>
            <a:ext cx="0" cy="127269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2"/>
          </p:nvPr>
        </p:nvSpPr>
        <p:spPr/>
        <p:txBody>
          <a:bodyPr/>
          <a:lstStyle/>
          <a:p>
            <a:fld id="{F35312EC-3547-4D34-9E02-54FBE31D3775}" type="slidenum">
              <a:rPr lang="zh-CN" altLang="en-US" smtClean="0">
                <a:latin typeface="+mn-lt"/>
                <a:ea typeface="+mn-ea"/>
                <a:cs typeface="+mn-ea"/>
                <a:sym typeface="+mn-lt"/>
              </a:rPr>
            </a:fld>
            <a:endParaRPr lang="zh-CN" altLang="en-US">
              <a:latin typeface="+mn-lt"/>
              <a:ea typeface="+mn-ea"/>
              <a:cs typeface="+mn-ea"/>
              <a:sym typeface="+mn-lt"/>
            </a:endParaRPr>
          </a:p>
        </p:txBody>
      </p:sp>
      <p:pic>
        <p:nvPicPr>
          <p:cNvPr id="42" name="图片 41"/>
          <p:cNvPicPr>
            <a:picLocks noChangeAspect="1"/>
          </p:cNvPicPr>
          <p:nvPr/>
        </p:nvPicPr>
        <p:blipFill>
          <a:blip r:embed="rId1" cstate="screen"/>
          <a:stretch>
            <a:fillRect/>
          </a:stretch>
        </p:blipFill>
        <p:spPr>
          <a:xfrm>
            <a:off x="-528736" y="67495"/>
            <a:ext cx="1474357" cy="994606"/>
          </a:xfrm>
          <a:prstGeom prst="rect">
            <a:avLst/>
          </a:prstGeom>
        </p:spPr>
      </p:pic>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300"/>
                                        <p:tgtEl>
                                          <p:spTgt spid="3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300"/>
                                        <p:tgtEl>
                                          <p:spTgt spid="1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down)">
                                      <p:cBhvr>
                                        <p:cTn id="15" dur="300"/>
                                        <p:tgtEl>
                                          <p:spTgt spid="3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300"/>
                                        <p:tgtEl>
                                          <p:spTgt spid="12"/>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down)">
                                      <p:cBhvr>
                                        <p:cTn id="23" dur="300"/>
                                        <p:tgtEl>
                                          <p:spTgt spid="3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300"/>
                                        <p:tgtEl>
                                          <p:spTgt spid="10"/>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down)">
                                      <p:cBhvr>
                                        <p:cTn id="31" dur="300"/>
                                        <p:tgtEl>
                                          <p:spTgt spid="39"/>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300"/>
                                        <p:tgtEl>
                                          <p:spTgt spid="8"/>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down)">
                                      <p:cBhvr>
                                        <p:cTn id="39" dur="300"/>
                                        <p:tgtEl>
                                          <p:spTgt spid="40"/>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left)">
                                      <p:cBhvr>
                                        <p:cTn id="43" dur="300"/>
                                        <p:tgtEl>
                                          <p:spTgt spid="6"/>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ipe(down)">
                                      <p:cBhvr>
                                        <p:cTn id="47" dur="300"/>
                                        <p:tgtEl>
                                          <p:spTgt spid="41"/>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left)">
                                      <p:cBhvr>
                                        <p:cTn id="51" dur="300"/>
                                        <p:tgtEl>
                                          <p:spTgt spid="3"/>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left)">
                                      <p:cBhvr>
                                        <p:cTn id="55" dur="300"/>
                                        <p:tgtEl>
                                          <p:spTgt spid="15"/>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wipe(down)">
                                      <p:cBhvr>
                                        <p:cTn id="59" dur="500"/>
                                        <p:tgtEl>
                                          <p:spTgt spid="31"/>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left)">
                                      <p:cBhvr>
                                        <p:cTn id="63" dur="500"/>
                                        <p:tgtEl>
                                          <p:spTgt spid="28"/>
                                        </p:tgtEl>
                                      </p:cBhvr>
                                    </p:animEffect>
                                  </p:childTnLst>
                                </p:cTn>
                              </p:par>
                            </p:childTnLst>
                          </p:cTn>
                        </p:par>
                        <p:par>
                          <p:cTn id="64" fill="hold">
                            <p:stCondLst>
                              <p:cond delay="7500"/>
                            </p:stCondLst>
                            <p:childTnLst>
                              <p:par>
                                <p:cTn id="65" presetID="22" presetClass="entr" presetSubtype="1" fill="hold"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up)">
                                      <p:cBhvr>
                                        <p:cTn id="67" dur="500"/>
                                        <p:tgtEl>
                                          <p:spTgt spid="23"/>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left)">
                                      <p:cBhvr>
                                        <p:cTn id="71" dur="500"/>
                                        <p:tgtEl>
                                          <p:spTgt spid="22"/>
                                        </p:tgtEl>
                                      </p:cBhvr>
                                    </p:animEffect>
                                  </p:childTnLst>
                                </p:cTn>
                              </p:par>
                            </p:childTnLst>
                          </p:cTn>
                        </p:par>
                        <p:par>
                          <p:cTn id="72" fill="hold">
                            <p:stCondLst>
                              <p:cond delay="8500"/>
                            </p:stCondLst>
                            <p:childTnLst>
                              <p:par>
                                <p:cTn id="73" presetID="22" presetClass="entr" presetSubtype="4" fill="hold" nodeType="afterEffect">
                                  <p:stCondLst>
                                    <p:cond delay="0"/>
                                  </p:stCondLst>
                                  <p:childTnLst>
                                    <p:set>
                                      <p:cBhvr>
                                        <p:cTn id="74" dur="1" fill="hold">
                                          <p:stCondLst>
                                            <p:cond delay="0"/>
                                          </p:stCondLst>
                                        </p:cTn>
                                        <p:tgtEl>
                                          <p:spTgt spid="32"/>
                                        </p:tgtEl>
                                        <p:attrNameLst>
                                          <p:attrName>style.visibility</p:attrName>
                                        </p:attrNameLst>
                                      </p:cBhvr>
                                      <p:to>
                                        <p:strVal val="visible"/>
                                      </p:to>
                                    </p:set>
                                    <p:animEffect transition="in" filter="wipe(down)">
                                      <p:cBhvr>
                                        <p:cTn id="75" dur="500"/>
                                        <p:tgtEl>
                                          <p:spTgt spid="32"/>
                                        </p:tgtEl>
                                      </p:cBhvr>
                                    </p:animEffect>
                                  </p:childTnLst>
                                </p:cTn>
                              </p:par>
                            </p:childTnLst>
                          </p:cTn>
                        </p:par>
                        <p:par>
                          <p:cTn id="76" fill="hold">
                            <p:stCondLst>
                              <p:cond delay="9000"/>
                            </p:stCondLst>
                            <p:childTnLst>
                              <p:par>
                                <p:cTn id="77" presetID="22" presetClass="entr" presetSubtype="8"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wipe(left)">
                                      <p:cBhvr>
                                        <p:cTn id="79" dur="500"/>
                                        <p:tgtEl>
                                          <p:spTgt spid="29"/>
                                        </p:tgtEl>
                                      </p:cBhvr>
                                    </p:animEffect>
                                  </p:childTnLst>
                                </p:cTn>
                              </p:par>
                            </p:childTnLst>
                          </p:cTn>
                        </p:par>
                        <p:par>
                          <p:cTn id="80" fill="hold">
                            <p:stCondLst>
                              <p:cond delay="9500"/>
                            </p:stCondLst>
                            <p:childTnLst>
                              <p:par>
                                <p:cTn id="81" presetID="22" presetClass="entr" presetSubtype="1" fill="hold"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wipe(up)">
                                      <p:cBhvr>
                                        <p:cTn id="83" dur="500"/>
                                        <p:tgtEl>
                                          <p:spTgt spid="25"/>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left)">
                                      <p:cBhvr>
                                        <p:cTn id="87" dur="500"/>
                                        <p:tgtEl>
                                          <p:spTgt spid="24"/>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33"/>
                                        </p:tgtEl>
                                        <p:attrNameLst>
                                          <p:attrName>style.visibility</p:attrName>
                                        </p:attrNameLst>
                                      </p:cBhvr>
                                      <p:to>
                                        <p:strVal val="visible"/>
                                      </p:to>
                                    </p:set>
                                    <p:animEffect transition="in" filter="wipe(down)">
                                      <p:cBhvr>
                                        <p:cTn id="91" dur="500"/>
                                        <p:tgtEl>
                                          <p:spTgt spid="33"/>
                                        </p:tgtEl>
                                      </p:cBhvr>
                                    </p:animEffect>
                                  </p:childTnLst>
                                </p:cTn>
                              </p:par>
                            </p:childTnLst>
                          </p:cTn>
                        </p:par>
                        <p:par>
                          <p:cTn id="92" fill="hold">
                            <p:stCondLst>
                              <p:cond delay="11000"/>
                            </p:stCondLst>
                            <p:childTnLst>
                              <p:par>
                                <p:cTn id="93" presetID="22" presetClass="entr" presetSubtype="8" fill="hold" grpId="0" nodeType="afterEffect">
                                  <p:stCondLst>
                                    <p:cond delay="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par>
                          <p:cTn id="96" fill="hold">
                            <p:stCondLst>
                              <p:cond delay="11500"/>
                            </p:stCondLst>
                            <p:childTnLst>
                              <p:par>
                                <p:cTn id="97" presetID="22" presetClass="entr" presetSubtype="1" fill="hold" nodeType="after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wipe(up)">
                                      <p:cBhvr>
                                        <p:cTn id="99" dur="500"/>
                                        <p:tgtEl>
                                          <p:spTgt spid="27"/>
                                        </p:tgtEl>
                                      </p:cBhvr>
                                    </p:animEffect>
                                  </p:childTnLst>
                                </p:cTn>
                              </p:par>
                            </p:childTnLst>
                          </p:cTn>
                        </p:par>
                        <p:par>
                          <p:cTn id="100" fill="hold">
                            <p:stCondLst>
                              <p:cond delay="12000"/>
                            </p:stCondLst>
                            <p:childTnLst>
                              <p:par>
                                <p:cTn id="101" presetID="22" presetClass="entr" presetSubtype="8" fill="hold" grpId="0" nodeType="after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wipe(left)">
                                      <p:cBhvr>
                                        <p:cTn id="10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P spid="12" grpId="0" animBg="1"/>
      <p:bldP spid="14" grpId="0" animBg="1"/>
      <p:bldP spid="15" grpId="0" animBg="1"/>
      <p:bldP spid="22" grpId="0"/>
      <p:bldP spid="24" grpId="0"/>
      <p:bldP spid="26" grpId="0"/>
      <p:bldP spid="28" grpId="0"/>
      <p:bldP spid="29"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 y="5720429"/>
            <a:ext cx="5776551" cy="121857"/>
          </a:xfrm>
          <a:prstGeom prst="rect">
            <a:avLst/>
          </a:prstGeom>
          <a:solidFill>
            <a:srgbClr val="E1568E"/>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cs typeface="+mn-ea"/>
              <a:sym typeface="+mn-lt"/>
            </a:endParaRPr>
          </a:p>
        </p:txBody>
      </p:sp>
      <p:sp>
        <p:nvSpPr>
          <p:cNvPr id="16" name="矩形 15"/>
          <p:cNvSpPr/>
          <p:nvPr/>
        </p:nvSpPr>
        <p:spPr>
          <a:xfrm>
            <a:off x="2" y="4510120"/>
            <a:ext cx="5776551" cy="121857"/>
          </a:xfrm>
          <a:prstGeom prst="rect">
            <a:avLst/>
          </a:prstGeom>
          <a:solidFill>
            <a:srgbClr val="2DAD01"/>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cs typeface="+mn-ea"/>
              <a:sym typeface="+mn-lt"/>
            </a:endParaRPr>
          </a:p>
        </p:txBody>
      </p:sp>
      <p:sp>
        <p:nvSpPr>
          <p:cNvPr id="17" name="矩形 16"/>
          <p:cNvSpPr/>
          <p:nvPr/>
        </p:nvSpPr>
        <p:spPr>
          <a:xfrm>
            <a:off x="2" y="3307063"/>
            <a:ext cx="5776551" cy="121857"/>
          </a:xfrm>
          <a:prstGeom prst="rect">
            <a:avLst/>
          </a:prstGeom>
          <a:solidFill>
            <a:srgbClr val="FF99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cs typeface="+mn-ea"/>
              <a:sym typeface="+mn-lt"/>
            </a:endParaRPr>
          </a:p>
        </p:txBody>
      </p:sp>
      <p:sp>
        <p:nvSpPr>
          <p:cNvPr id="18" name="矩形 17"/>
          <p:cNvSpPr/>
          <p:nvPr/>
        </p:nvSpPr>
        <p:spPr>
          <a:xfrm>
            <a:off x="2" y="2096752"/>
            <a:ext cx="5776551" cy="121857"/>
          </a:xfrm>
          <a:prstGeom prst="rect">
            <a:avLst/>
          </a:prstGeom>
          <a:solidFill>
            <a:srgbClr val="00B0F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cs typeface="+mn-ea"/>
              <a:sym typeface="+mn-lt"/>
            </a:endParaRPr>
          </a:p>
        </p:txBody>
      </p:sp>
      <p:sp>
        <p:nvSpPr>
          <p:cNvPr id="19" name="椭圆 18"/>
          <p:cNvSpPr/>
          <p:nvPr/>
        </p:nvSpPr>
        <p:spPr>
          <a:xfrm>
            <a:off x="5527141" y="1732190"/>
            <a:ext cx="906791" cy="906791"/>
          </a:xfrm>
          <a:prstGeom prst="ellipse">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cs typeface="+mn-ea"/>
                <a:sym typeface="+mn-lt"/>
              </a:rPr>
              <a:t>01</a:t>
            </a:r>
            <a:endParaRPr lang="zh-CN" altLang="en-US" sz="3200" dirty="0">
              <a:cs typeface="+mn-ea"/>
              <a:sym typeface="+mn-lt"/>
            </a:endParaRPr>
          </a:p>
        </p:txBody>
      </p:sp>
      <p:sp>
        <p:nvSpPr>
          <p:cNvPr id="20" name="椭圆 19"/>
          <p:cNvSpPr/>
          <p:nvPr/>
        </p:nvSpPr>
        <p:spPr>
          <a:xfrm>
            <a:off x="5527141" y="2937612"/>
            <a:ext cx="906791" cy="906791"/>
          </a:xfrm>
          <a:prstGeom prst="ellipse">
            <a:avLst/>
          </a:prstGeom>
          <a:solidFill>
            <a:srgbClr val="FF99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cs typeface="+mn-ea"/>
                <a:sym typeface="+mn-lt"/>
              </a:rPr>
              <a:t>02</a:t>
            </a:r>
            <a:endParaRPr lang="zh-CN" altLang="en-US" sz="3200" dirty="0">
              <a:cs typeface="+mn-ea"/>
              <a:sym typeface="+mn-lt"/>
            </a:endParaRPr>
          </a:p>
        </p:txBody>
      </p:sp>
      <p:sp>
        <p:nvSpPr>
          <p:cNvPr id="21" name="椭圆 20"/>
          <p:cNvSpPr/>
          <p:nvPr/>
        </p:nvSpPr>
        <p:spPr>
          <a:xfrm>
            <a:off x="5527141" y="4109546"/>
            <a:ext cx="906791" cy="906791"/>
          </a:xfrm>
          <a:prstGeom prst="ellipse">
            <a:avLst/>
          </a:prstGeom>
          <a:solidFill>
            <a:srgbClr val="2DAD0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cs typeface="+mn-ea"/>
                <a:sym typeface="+mn-lt"/>
              </a:rPr>
              <a:t>03</a:t>
            </a:r>
            <a:endParaRPr lang="zh-CN" altLang="en-US" sz="3200" dirty="0">
              <a:cs typeface="+mn-ea"/>
              <a:sym typeface="+mn-lt"/>
            </a:endParaRPr>
          </a:p>
        </p:txBody>
      </p:sp>
      <p:sp>
        <p:nvSpPr>
          <p:cNvPr id="22" name="椭圆 21"/>
          <p:cNvSpPr/>
          <p:nvPr/>
        </p:nvSpPr>
        <p:spPr>
          <a:xfrm>
            <a:off x="5527141" y="5329313"/>
            <a:ext cx="906791" cy="906791"/>
          </a:xfrm>
          <a:prstGeom prst="ellipse">
            <a:avLst/>
          </a:prstGeom>
          <a:solidFill>
            <a:srgbClr val="E1568E"/>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cs typeface="+mn-ea"/>
                <a:sym typeface="+mn-lt"/>
              </a:rPr>
              <a:t>04</a:t>
            </a:r>
            <a:endParaRPr lang="zh-CN" altLang="en-US" sz="3200" dirty="0">
              <a:cs typeface="+mn-ea"/>
              <a:sym typeface="+mn-lt"/>
            </a:endParaRPr>
          </a:p>
        </p:txBody>
      </p:sp>
      <p:grpSp>
        <p:nvGrpSpPr>
          <p:cNvPr id="23" name="组 10"/>
          <p:cNvGrpSpPr/>
          <p:nvPr/>
        </p:nvGrpSpPr>
        <p:grpSpPr>
          <a:xfrm>
            <a:off x="6959482" y="1753856"/>
            <a:ext cx="4040767" cy="1011340"/>
            <a:chOff x="247498" y="2041376"/>
            <a:chExt cx="3032066" cy="758877"/>
          </a:xfrm>
        </p:grpSpPr>
        <p:sp>
          <p:nvSpPr>
            <p:cNvPr id="24" name="文本框 23"/>
            <p:cNvSpPr txBox="1"/>
            <p:nvPr/>
          </p:nvSpPr>
          <p:spPr>
            <a:xfrm>
              <a:off x="247498" y="2331049"/>
              <a:ext cx="3032066" cy="46920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30000"/>
                </a:lnSpc>
                <a:defRPr/>
              </a:pPr>
              <a:r>
                <a:rPr lang="zh-CN" altLang="en-US" sz="1330" dirty="0">
                  <a:solidFill>
                    <a:schemeClr val="tx1">
                      <a:lumMod val="75000"/>
                      <a:lumOff val="25000"/>
                    </a:schemeClr>
                  </a:solidFill>
                  <a:cs typeface="+mn-ea"/>
                  <a:sym typeface="+mn-lt"/>
                </a:rPr>
                <a:t>标题数字等都可以通过点击和重新输入进行更改，建议正文</a:t>
              </a:r>
              <a:r>
                <a:rPr lang="en-US" altLang="zh-CN" sz="1330" dirty="0">
                  <a:solidFill>
                    <a:schemeClr val="tx1">
                      <a:lumMod val="75000"/>
                      <a:lumOff val="25000"/>
                    </a:schemeClr>
                  </a:solidFill>
                  <a:cs typeface="+mn-ea"/>
                  <a:sym typeface="+mn-lt"/>
                </a:rPr>
                <a:t>10</a:t>
              </a:r>
              <a:r>
                <a:rPr lang="zh-CN" altLang="en-US" sz="1330" dirty="0">
                  <a:solidFill>
                    <a:schemeClr val="tx1">
                      <a:lumMod val="75000"/>
                      <a:lumOff val="25000"/>
                    </a:schemeClr>
                  </a:solidFill>
                  <a:cs typeface="+mn-ea"/>
                  <a:sym typeface="+mn-lt"/>
                </a:rPr>
                <a:t>号字，</a:t>
              </a:r>
              <a:r>
                <a:rPr lang="en-US" altLang="zh-CN" sz="1330" dirty="0">
                  <a:solidFill>
                    <a:schemeClr val="tx1">
                      <a:lumMod val="75000"/>
                      <a:lumOff val="25000"/>
                    </a:schemeClr>
                  </a:solidFill>
                  <a:cs typeface="+mn-ea"/>
                  <a:sym typeface="+mn-lt"/>
                </a:rPr>
                <a:t>1.3</a:t>
              </a:r>
              <a:r>
                <a:rPr lang="zh-CN" altLang="en-US" sz="1330" dirty="0">
                  <a:solidFill>
                    <a:schemeClr val="tx1">
                      <a:lumMod val="75000"/>
                      <a:lumOff val="25000"/>
                    </a:schemeClr>
                  </a:solidFill>
                  <a:cs typeface="+mn-ea"/>
                  <a:sym typeface="+mn-lt"/>
                </a:rPr>
                <a:t>倍字间距。</a:t>
              </a:r>
              <a:endParaRPr lang="zh-CN" altLang="en-US" sz="1330" dirty="0">
                <a:solidFill>
                  <a:schemeClr val="tx1">
                    <a:lumMod val="75000"/>
                    <a:lumOff val="25000"/>
                  </a:schemeClr>
                </a:solidFill>
                <a:cs typeface="+mn-ea"/>
                <a:sym typeface="+mn-lt"/>
              </a:endParaRPr>
            </a:p>
          </p:txBody>
        </p:sp>
        <p:sp>
          <p:nvSpPr>
            <p:cNvPr id="25" name="矩形 24"/>
            <p:cNvSpPr/>
            <p:nvPr/>
          </p:nvSpPr>
          <p:spPr>
            <a:xfrm>
              <a:off x="247498" y="2041376"/>
              <a:ext cx="1572357" cy="349546"/>
            </a:xfrm>
            <a:prstGeom prst="rect">
              <a:avLst/>
            </a:prstGeom>
          </p:spPr>
          <p:txBody>
            <a:bodyPr wrap="none">
              <a:spAutoFit/>
            </a:bodyPr>
            <a:lstStyle/>
            <a:p>
              <a:pPr defTabSz="1218565">
                <a:lnSpc>
                  <a:spcPct val="130000"/>
                </a:lnSpc>
                <a:defRPr/>
              </a:pPr>
              <a:r>
                <a:rPr lang="zh-CN" altLang="en-US" sz="1865" b="1" kern="0" dirty="0">
                  <a:solidFill>
                    <a:schemeClr val="tx1">
                      <a:lumMod val="75000"/>
                      <a:lumOff val="25000"/>
                    </a:schemeClr>
                  </a:solidFill>
                  <a:cs typeface="+mn-ea"/>
                  <a:sym typeface="+mn-lt"/>
                </a:rPr>
                <a:t>点击此处添加标题</a:t>
              </a:r>
              <a:endParaRPr lang="en-US" altLang="zh-CN" sz="1865" b="1" kern="0" dirty="0">
                <a:solidFill>
                  <a:schemeClr val="tx1">
                    <a:lumMod val="75000"/>
                    <a:lumOff val="25000"/>
                  </a:schemeClr>
                </a:solidFill>
                <a:cs typeface="+mn-ea"/>
                <a:sym typeface="+mn-lt"/>
              </a:endParaRPr>
            </a:p>
          </p:txBody>
        </p:sp>
      </p:grpSp>
      <p:grpSp>
        <p:nvGrpSpPr>
          <p:cNvPr id="26" name="组 13"/>
          <p:cNvGrpSpPr/>
          <p:nvPr/>
        </p:nvGrpSpPr>
        <p:grpSpPr>
          <a:xfrm>
            <a:off x="6959482" y="2959038"/>
            <a:ext cx="4040767" cy="1011340"/>
            <a:chOff x="247498" y="2041376"/>
            <a:chExt cx="3032066" cy="758877"/>
          </a:xfrm>
        </p:grpSpPr>
        <p:sp>
          <p:nvSpPr>
            <p:cNvPr id="27" name="文本框 26"/>
            <p:cNvSpPr txBox="1"/>
            <p:nvPr/>
          </p:nvSpPr>
          <p:spPr>
            <a:xfrm>
              <a:off x="247498" y="2331049"/>
              <a:ext cx="3032066" cy="46920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30000"/>
                </a:lnSpc>
                <a:defRPr/>
              </a:pPr>
              <a:r>
                <a:rPr lang="zh-CN" altLang="en-US" sz="1330" dirty="0">
                  <a:solidFill>
                    <a:schemeClr val="tx1">
                      <a:lumMod val="75000"/>
                      <a:lumOff val="25000"/>
                    </a:schemeClr>
                  </a:solidFill>
                  <a:cs typeface="+mn-ea"/>
                  <a:sym typeface="+mn-lt"/>
                </a:rPr>
                <a:t>标题数字等都可以通过点击和重新输入进行更改，建议正文</a:t>
              </a:r>
              <a:r>
                <a:rPr lang="en-US" altLang="zh-CN" sz="1330" dirty="0">
                  <a:solidFill>
                    <a:schemeClr val="tx1">
                      <a:lumMod val="75000"/>
                      <a:lumOff val="25000"/>
                    </a:schemeClr>
                  </a:solidFill>
                  <a:cs typeface="+mn-ea"/>
                  <a:sym typeface="+mn-lt"/>
                </a:rPr>
                <a:t>10</a:t>
              </a:r>
              <a:r>
                <a:rPr lang="zh-CN" altLang="en-US" sz="1330" dirty="0">
                  <a:solidFill>
                    <a:schemeClr val="tx1">
                      <a:lumMod val="75000"/>
                      <a:lumOff val="25000"/>
                    </a:schemeClr>
                  </a:solidFill>
                  <a:cs typeface="+mn-ea"/>
                  <a:sym typeface="+mn-lt"/>
                </a:rPr>
                <a:t>号字，</a:t>
              </a:r>
              <a:r>
                <a:rPr lang="en-US" altLang="zh-CN" sz="1330" dirty="0">
                  <a:solidFill>
                    <a:schemeClr val="tx1">
                      <a:lumMod val="75000"/>
                      <a:lumOff val="25000"/>
                    </a:schemeClr>
                  </a:solidFill>
                  <a:cs typeface="+mn-ea"/>
                  <a:sym typeface="+mn-lt"/>
                </a:rPr>
                <a:t>1.3</a:t>
              </a:r>
              <a:r>
                <a:rPr lang="zh-CN" altLang="en-US" sz="1330" dirty="0">
                  <a:solidFill>
                    <a:schemeClr val="tx1">
                      <a:lumMod val="75000"/>
                      <a:lumOff val="25000"/>
                    </a:schemeClr>
                  </a:solidFill>
                  <a:cs typeface="+mn-ea"/>
                  <a:sym typeface="+mn-lt"/>
                </a:rPr>
                <a:t>倍字间距。</a:t>
              </a:r>
              <a:endParaRPr lang="zh-CN" altLang="en-US" sz="1330" dirty="0">
                <a:solidFill>
                  <a:schemeClr val="tx1">
                    <a:lumMod val="75000"/>
                    <a:lumOff val="25000"/>
                  </a:schemeClr>
                </a:solidFill>
                <a:cs typeface="+mn-ea"/>
                <a:sym typeface="+mn-lt"/>
              </a:endParaRPr>
            </a:p>
          </p:txBody>
        </p:sp>
        <p:sp>
          <p:nvSpPr>
            <p:cNvPr id="28" name="矩形 27"/>
            <p:cNvSpPr/>
            <p:nvPr/>
          </p:nvSpPr>
          <p:spPr>
            <a:xfrm>
              <a:off x="247498" y="2041376"/>
              <a:ext cx="1572357" cy="349546"/>
            </a:xfrm>
            <a:prstGeom prst="rect">
              <a:avLst/>
            </a:prstGeom>
          </p:spPr>
          <p:txBody>
            <a:bodyPr wrap="none">
              <a:spAutoFit/>
            </a:bodyPr>
            <a:lstStyle/>
            <a:p>
              <a:pPr defTabSz="1218565">
                <a:lnSpc>
                  <a:spcPct val="130000"/>
                </a:lnSpc>
                <a:defRPr/>
              </a:pPr>
              <a:r>
                <a:rPr lang="zh-CN" altLang="en-US" sz="1865" b="1" kern="0" dirty="0">
                  <a:solidFill>
                    <a:schemeClr val="tx1">
                      <a:lumMod val="75000"/>
                      <a:lumOff val="25000"/>
                    </a:schemeClr>
                  </a:solidFill>
                  <a:cs typeface="+mn-ea"/>
                  <a:sym typeface="+mn-lt"/>
                </a:rPr>
                <a:t>点击此处添加标题</a:t>
              </a:r>
              <a:endParaRPr lang="en-US" altLang="zh-CN" sz="1865" b="1" kern="0" dirty="0">
                <a:solidFill>
                  <a:schemeClr val="tx1">
                    <a:lumMod val="75000"/>
                    <a:lumOff val="25000"/>
                  </a:schemeClr>
                </a:solidFill>
                <a:cs typeface="+mn-ea"/>
                <a:sym typeface="+mn-lt"/>
              </a:endParaRPr>
            </a:p>
          </p:txBody>
        </p:sp>
      </p:grpSp>
      <p:grpSp>
        <p:nvGrpSpPr>
          <p:cNvPr id="29" name="组 16"/>
          <p:cNvGrpSpPr/>
          <p:nvPr/>
        </p:nvGrpSpPr>
        <p:grpSpPr>
          <a:xfrm>
            <a:off x="6959482" y="4164222"/>
            <a:ext cx="4040767" cy="1011340"/>
            <a:chOff x="247498" y="2041376"/>
            <a:chExt cx="3032066" cy="758877"/>
          </a:xfrm>
        </p:grpSpPr>
        <p:sp>
          <p:nvSpPr>
            <p:cNvPr id="30" name="文本框 29"/>
            <p:cNvSpPr txBox="1"/>
            <p:nvPr/>
          </p:nvSpPr>
          <p:spPr>
            <a:xfrm>
              <a:off x="247498" y="2331049"/>
              <a:ext cx="3032066" cy="46920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30000"/>
                </a:lnSpc>
                <a:defRPr/>
              </a:pPr>
              <a:r>
                <a:rPr lang="zh-CN" altLang="en-US" sz="1330" dirty="0">
                  <a:solidFill>
                    <a:schemeClr val="tx1">
                      <a:lumMod val="75000"/>
                      <a:lumOff val="25000"/>
                    </a:schemeClr>
                  </a:solidFill>
                  <a:cs typeface="+mn-ea"/>
                  <a:sym typeface="+mn-lt"/>
                </a:rPr>
                <a:t>标题数字等都可以通过点击和重新输入进行更改，建议正文</a:t>
              </a:r>
              <a:r>
                <a:rPr lang="en-US" altLang="zh-CN" sz="1330" dirty="0">
                  <a:solidFill>
                    <a:schemeClr val="tx1">
                      <a:lumMod val="75000"/>
                      <a:lumOff val="25000"/>
                    </a:schemeClr>
                  </a:solidFill>
                  <a:cs typeface="+mn-ea"/>
                  <a:sym typeface="+mn-lt"/>
                </a:rPr>
                <a:t>10</a:t>
              </a:r>
              <a:r>
                <a:rPr lang="zh-CN" altLang="en-US" sz="1330" dirty="0">
                  <a:solidFill>
                    <a:schemeClr val="tx1">
                      <a:lumMod val="75000"/>
                      <a:lumOff val="25000"/>
                    </a:schemeClr>
                  </a:solidFill>
                  <a:cs typeface="+mn-ea"/>
                  <a:sym typeface="+mn-lt"/>
                </a:rPr>
                <a:t>号字，</a:t>
              </a:r>
              <a:r>
                <a:rPr lang="en-US" altLang="zh-CN" sz="1330" dirty="0">
                  <a:solidFill>
                    <a:schemeClr val="tx1">
                      <a:lumMod val="75000"/>
                      <a:lumOff val="25000"/>
                    </a:schemeClr>
                  </a:solidFill>
                  <a:cs typeface="+mn-ea"/>
                  <a:sym typeface="+mn-lt"/>
                </a:rPr>
                <a:t>1.3</a:t>
              </a:r>
              <a:r>
                <a:rPr lang="zh-CN" altLang="en-US" sz="1330" dirty="0">
                  <a:solidFill>
                    <a:schemeClr val="tx1">
                      <a:lumMod val="75000"/>
                      <a:lumOff val="25000"/>
                    </a:schemeClr>
                  </a:solidFill>
                  <a:cs typeface="+mn-ea"/>
                  <a:sym typeface="+mn-lt"/>
                </a:rPr>
                <a:t>倍字间距。</a:t>
              </a:r>
              <a:endParaRPr lang="zh-CN" altLang="en-US" sz="1330" dirty="0">
                <a:solidFill>
                  <a:schemeClr val="tx1">
                    <a:lumMod val="75000"/>
                    <a:lumOff val="25000"/>
                  </a:schemeClr>
                </a:solidFill>
                <a:cs typeface="+mn-ea"/>
                <a:sym typeface="+mn-lt"/>
              </a:endParaRPr>
            </a:p>
          </p:txBody>
        </p:sp>
        <p:sp>
          <p:nvSpPr>
            <p:cNvPr id="31" name="矩形 30"/>
            <p:cNvSpPr/>
            <p:nvPr/>
          </p:nvSpPr>
          <p:spPr>
            <a:xfrm>
              <a:off x="247498" y="2041376"/>
              <a:ext cx="1572357" cy="349546"/>
            </a:xfrm>
            <a:prstGeom prst="rect">
              <a:avLst/>
            </a:prstGeom>
          </p:spPr>
          <p:txBody>
            <a:bodyPr wrap="none">
              <a:spAutoFit/>
            </a:bodyPr>
            <a:lstStyle/>
            <a:p>
              <a:pPr defTabSz="1218565">
                <a:lnSpc>
                  <a:spcPct val="130000"/>
                </a:lnSpc>
                <a:defRPr/>
              </a:pPr>
              <a:r>
                <a:rPr lang="zh-CN" altLang="en-US" sz="1865" b="1" kern="0" dirty="0">
                  <a:solidFill>
                    <a:schemeClr val="tx1">
                      <a:lumMod val="75000"/>
                      <a:lumOff val="25000"/>
                    </a:schemeClr>
                  </a:solidFill>
                  <a:cs typeface="+mn-ea"/>
                  <a:sym typeface="+mn-lt"/>
                </a:rPr>
                <a:t>点击此处添加标题</a:t>
              </a:r>
              <a:endParaRPr lang="en-US" altLang="zh-CN" sz="1865" b="1" kern="0" dirty="0">
                <a:solidFill>
                  <a:schemeClr val="tx1">
                    <a:lumMod val="75000"/>
                    <a:lumOff val="25000"/>
                  </a:schemeClr>
                </a:solidFill>
                <a:cs typeface="+mn-ea"/>
                <a:sym typeface="+mn-lt"/>
              </a:endParaRPr>
            </a:p>
          </p:txBody>
        </p:sp>
      </p:grpSp>
      <p:grpSp>
        <p:nvGrpSpPr>
          <p:cNvPr id="32" name="组 19"/>
          <p:cNvGrpSpPr/>
          <p:nvPr/>
        </p:nvGrpSpPr>
        <p:grpSpPr>
          <a:xfrm>
            <a:off x="6959482" y="5369404"/>
            <a:ext cx="4040767" cy="1011340"/>
            <a:chOff x="247498" y="2041376"/>
            <a:chExt cx="3032066" cy="758877"/>
          </a:xfrm>
        </p:grpSpPr>
        <p:sp>
          <p:nvSpPr>
            <p:cNvPr id="33" name="文本框 32"/>
            <p:cNvSpPr txBox="1"/>
            <p:nvPr/>
          </p:nvSpPr>
          <p:spPr>
            <a:xfrm>
              <a:off x="247498" y="2331049"/>
              <a:ext cx="3032066" cy="46920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30000"/>
                </a:lnSpc>
                <a:defRPr/>
              </a:pPr>
              <a:r>
                <a:rPr lang="zh-CN" altLang="en-US" sz="1330" dirty="0">
                  <a:solidFill>
                    <a:schemeClr val="tx1">
                      <a:lumMod val="75000"/>
                      <a:lumOff val="25000"/>
                    </a:schemeClr>
                  </a:solidFill>
                  <a:cs typeface="+mn-ea"/>
                  <a:sym typeface="+mn-lt"/>
                </a:rPr>
                <a:t>标题数字等都可以通过点击和重新输入进行更改，建议正文</a:t>
              </a:r>
              <a:r>
                <a:rPr lang="en-US" altLang="zh-CN" sz="1330" dirty="0">
                  <a:solidFill>
                    <a:schemeClr val="tx1">
                      <a:lumMod val="75000"/>
                      <a:lumOff val="25000"/>
                    </a:schemeClr>
                  </a:solidFill>
                  <a:cs typeface="+mn-ea"/>
                  <a:sym typeface="+mn-lt"/>
                </a:rPr>
                <a:t>10</a:t>
              </a:r>
              <a:r>
                <a:rPr lang="zh-CN" altLang="en-US" sz="1330" dirty="0">
                  <a:solidFill>
                    <a:schemeClr val="tx1">
                      <a:lumMod val="75000"/>
                      <a:lumOff val="25000"/>
                    </a:schemeClr>
                  </a:solidFill>
                  <a:cs typeface="+mn-ea"/>
                  <a:sym typeface="+mn-lt"/>
                </a:rPr>
                <a:t>号字，</a:t>
              </a:r>
              <a:r>
                <a:rPr lang="en-US" altLang="zh-CN" sz="1330" dirty="0">
                  <a:solidFill>
                    <a:schemeClr val="tx1">
                      <a:lumMod val="75000"/>
                      <a:lumOff val="25000"/>
                    </a:schemeClr>
                  </a:solidFill>
                  <a:cs typeface="+mn-ea"/>
                  <a:sym typeface="+mn-lt"/>
                </a:rPr>
                <a:t>1.3</a:t>
              </a:r>
              <a:r>
                <a:rPr lang="zh-CN" altLang="en-US" sz="1330" dirty="0">
                  <a:solidFill>
                    <a:schemeClr val="tx1">
                      <a:lumMod val="75000"/>
                      <a:lumOff val="25000"/>
                    </a:schemeClr>
                  </a:solidFill>
                  <a:cs typeface="+mn-ea"/>
                  <a:sym typeface="+mn-lt"/>
                </a:rPr>
                <a:t>倍字间距。</a:t>
              </a:r>
              <a:endParaRPr lang="zh-CN" altLang="en-US" sz="1330" dirty="0">
                <a:solidFill>
                  <a:schemeClr val="tx1">
                    <a:lumMod val="75000"/>
                    <a:lumOff val="25000"/>
                  </a:schemeClr>
                </a:solidFill>
                <a:cs typeface="+mn-ea"/>
                <a:sym typeface="+mn-lt"/>
              </a:endParaRPr>
            </a:p>
          </p:txBody>
        </p:sp>
        <p:sp>
          <p:nvSpPr>
            <p:cNvPr id="34" name="矩形 33"/>
            <p:cNvSpPr/>
            <p:nvPr/>
          </p:nvSpPr>
          <p:spPr>
            <a:xfrm>
              <a:off x="247498" y="2041376"/>
              <a:ext cx="1572357" cy="349546"/>
            </a:xfrm>
            <a:prstGeom prst="rect">
              <a:avLst/>
            </a:prstGeom>
          </p:spPr>
          <p:txBody>
            <a:bodyPr wrap="none">
              <a:spAutoFit/>
            </a:bodyPr>
            <a:lstStyle/>
            <a:p>
              <a:pPr defTabSz="1218565">
                <a:lnSpc>
                  <a:spcPct val="130000"/>
                </a:lnSpc>
                <a:defRPr/>
              </a:pPr>
              <a:r>
                <a:rPr lang="zh-CN" altLang="en-US" sz="1865" b="1" kern="0" dirty="0">
                  <a:solidFill>
                    <a:schemeClr val="tx1">
                      <a:lumMod val="75000"/>
                      <a:lumOff val="25000"/>
                    </a:schemeClr>
                  </a:solidFill>
                  <a:cs typeface="+mn-ea"/>
                  <a:sym typeface="+mn-lt"/>
                </a:rPr>
                <a:t>点击此处添加标题</a:t>
              </a:r>
              <a:endParaRPr lang="en-US" altLang="zh-CN" sz="1865" b="1" kern="0" dirty="0">
                <a:solidFill>
                  <a:schemeClr val="tx1">
                    <a:lumMod val="75000"/>
                    <a:lumOff val="25000"/>
                  </a:schemeClr>
                </a:solidFill>
                <a:cs typeface="+mn-ea"/>
                <a:sym typeface="+mn-lt"/>
              </a:endParaRPr>
            </a:p>
          </p:txBody>
        </p:sp>
      </p:grpSp>
      <p:pic>
        <p:nvPicPr>
          <p:cNvPr id="35" name="图片 34"/>
          <p:cNvPicPr>
            <a:picLocks noChangeAspect="1"/>
          </p:cNvPicPr>
          <p:nvPr/>
        </p:nvPicPr>
        <p:blipFill>
          <a:blip r:embed="rId1" cstate="screen"/>
          <a:stretch>
            <a:fillRect/>
          </a:stretch>
        </p:blipFill>
        <p:spPr>
          <a:xfrm>
            <a:off x="-96688" y="-119816"/>
            <a:ext cx="1632808" cy="1100544"/>
          </a:xfrm>
          <a:prstGeom prst="rect">
            <a:avLst/>
          </a:prstGeom>
        </p:spPr>
      </p:pic>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0-#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53" presetClass="entr" presetSubtype="16"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p:cTn id="39" dur="500" fill="hold"/>
                                        <p:tgtEl>
                                          <p:spTgt spid="22"/>
                                        </p:tgtEl>
                                        <p:attrNameLst>
                                          <p:attrName>ppt_w</p:attrName>
                                        </p:attrNameLst>
                                      </p:cBhvr>
                                      <p:tavLst>
                                        <p:tav tm="0">
                                          <p:val>
                                            <p:fltVal val="0"/>
                                          </p:val>
                                        </p:tav>
                                        <p:tav tm="100000">
                                          <p:val>
                                            <p:strVal val="#ppt_w"/>
                                          </p:val>
                                        </p:tav>
                                      </p:tavLst>
                                    </p:anim>
                                    <p:anim calcmode="lin" valueType="num">
                                      <p:cBhvr>
                                        <p:cTn id="40" dur="500" fill="hold"/>
                                        <p:tgtEl>
                                          <p:spTgt spid="22"/>
                                        </p:tgtEl>
                                        <p:attrNameLst>
                                          <p:attrName>ppt_h</p:attrName>
                                        </p:attrNameLst>
                                      </p:cBhvr>
                                      <p:tavLst>
                                        <p:tav tm="0">
                                          <p:val>
                                            <p:fltVal val="0"/>
                                          </p:val>
                                        </p:tav>
                                        <p:tav tm="100000">
                                          <p:val>
                                            <p:strVal val="#ppt_h"/>
                                          </p:val>
                                        </p:tav>
                                      </p:tavLst>
                                    </p:anim>
                                    <p:animEffect transition="in" filter="fade">
                                      <p:cBhvr>
                                        <p:cTn id="41" dur="500"/>
                                        <p:tgtEl>
                                          <p:spTgt spid="22"/>
                                        </p:tgtEl>
                                      </p:cBhvr>
                                    </p:animEffect>
                                  </p:childTnLst>
                                </p:cTn>
                              </p:par>
                            </p:childTnLst>
                          </p:cTn>
                        </p:par>
                        <p:par>
                          <p:cTn id="42" fill="hold">
                            <p:stCondLst>
                              <p:cond delay="1000"/>
                            </p:stCondLst>
                            <p:childTnLst>
                              <p:par>
                                <p:cTn id="43" presetID="42" presetClass="entr" presetSubtype="0"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1000"/>
                                        <p:tgtEl>
                                          <p:spTgt spid="23"/>
                                        </p:tgtEl>
                                      </p:cBhvr>
                                    </p:animEffect>
                                    <p:anim calcmode="lin" valueType="num">
                                      <p:cBhvr>
                                        <p:cTn id="46" dur="1000" fill="hold"/>
                                        <p:tgtEl>
                                          <p:spTgt spid="23"/>
                                        </p:tgtEl>
                                        <p:attrNameLst>
                                          <p:attrName>ppt_x</p:attrName>
                                        </p:attrNameLst>
                                      </p:cBhvr>
                                      <p:tavLst>
                                        <p:tav tm="0">
                                          <p:val>
                                            <p:strVal val="#ppt_x"/>
                                          </p:val>
                                        </p:tav>
                                        <p:tav tm="100000">
                                          <p:val>
                                            <p:strVal val="#ppt_x"/>
                                          </p:val>
                                        </p:tav>
                                      </p:tavLst>
                                    </p:anim>
                                    <p:anim calcmode="lin" valueType="num">
                                      <p:cBhvr>
                                        <p:cTn id="47" dur="1000" fill="hold"/>
                                        <p:tgtEl>
                                          <p:spTgt spid="23"/>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1000"/>
                                        <p:tgtEl>
                                          <p:spTgt spid="26"/>
                                        </p:tgtEl>
                                      </p:cBhvr>
                                    </p:animEffect>
                                    <p:anim calcmode="lin" valueType="num">
                                      <p:cBhvr>
                                        <p:cTn id="51" dur="1000" fill="hold"/>
                                        <p:tgtEl>
                                          <p:spTgt spid="26"/>
                                        </p:tgtEl>
                                        <p:attrNameLst>
                                          <p:attrName>ppt_x</p:attrName>
                                        </p:attrNameLst>
                                      </p:cBhvr>
                                      <p:tavLst>
                                        <p:tav tm="0">
                                          <p:val>
                                            <p:strVal val="#ppt_x"/>
                                          </p:val>
                                        </p:tav>
                                        <p:tav tm="100000">
                                          <p:val>
                                            <p:strVal val="#ppt_x"/>
                                          </p:val>
                                        </p:tav>
                                      </p:tavLst>
                                    </p:anim>
                                    <p:anim calcmode="lin" valueType="num">
                                      <p:cBhvr>
                                        <p:cTn id="52" dur="1000" fill="hold"/>
                                        <p:tgtEl>
                                          <p:spTgt spid="26"/>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1000"/>
                                        <p:tgtEl>
                                          <p:spTgt spid="29"/>
                                        </p:tgtEl>
                                      </p:cBhvr>
                                    </p:animEffect>
                                    <p:anim calcmode="lin" valueType="num">
                                      <p:cBhvr>
                                        <p:cTn id="56" dur="1000" fill="hold"/>
                                        <p:tgtEl>
                                          <p:spTgt spid="29"/>
                                        </p:tgtEl>
                                        <p:attrNameLst>
                                          <p:attrName>ppt_x</p:attrName>
                                        </p:attrNameLst>
                                      </p:cBhvr>
                                      <p:tavLst>
                                        <p:tav tm="0">
                                          <p:val>
                                            <p:strVal val="#ppt_x"/>
                                          </p:val>
                                        </p:tav>
                                        <p:tav tm="100000">
                                          <p:val>
                                            <p:strVal val="#ppt_x"/>
                                          </p:val>
                                        </p:tav>
                                      </p:tavLst>
                                    </p:anim>
                                    <p:anim calcmode="lin" valueType="num">
                                      <p:cBhvr>
                                        <p:cTn id="57" dur="1000" fill="hold"/>
                                        <p:tgtEl>
                                          <p:spTgt spid="29"/>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1000"/>
                                        <p:tgtEl>
                                          <p:spTgt spid="32"/>
                                        </p:tgtEl>
                                      </p:cBhvr>
                                    </p:animEffect>
                                    <p:anim calcmode="lin" valueType="num">
                                      <p:cBhvr>
                                        <p:cTn id="61" dur="1000" fill="hold"/>
                                        <p:tgtEl>
                                          <p:spTgt spid="32"/>
                                        </p:tgtEl>
                                        <p:attrNameLst>
                                          <p:attrName>ppt_x</p:attrName>
                                        </p:attrNameLst>
                                      </p:cBhvr>
                                      <p:tavLst>
                                        <p:tav tm="0">
                                          <p:val>
                                            <p:strVal val="#ppt_x"/>
                                          </p:val>
                                        </p:tav>
                                        <p:tav tm="100000">
                                          <p:val>
                                            <p:strVal val="#ppt_x"/>
                                          </p:val>
                                        </p:tav>
                                      </p:tavLst>
                                    </p:anim>
                                    <p:anim calcmode="lin" valueType="num">
                                      <p:cBhvr>
                                        <p:cTn id="6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291481" y="1738522"/>
            <a:ext cx="1150751" cy="1151167"/>
            <a:chOff x="2136775" y="1708150"/>
            <a:chExt cx="1176338" cy="1176338"/>
          </a:xfrm>
        </p:grpSpPr>
        <p:sp>
          <p:nvSpPr>
            <p:cNvPr id="16" name="Freeform 8"/>
            <p:cNvSpPr/>
            <p:nvPr/>
          </p:nvSpPr>
          <p:spPr bwMode="auto">
            <a:xfrm>
              <a:off x="2136775" y="1708150"/>
              <a:ext cx="1176338" cy="1176338"/>
            </a:xfrm>
            <a:custGeom>
              <a:avLst/>
              <a:gdLst>
                <a:gd name="T0" fmla="*/ 1481 w 1482"/>
                <a:gd name="T1" fmla="*/ 780 h 1482"/>
                <a:gd name="T2" fmla="*/ 1467 w 1482"/>
                <a:gd name="T3" fmla="*/ 890 h 1482"/>
                <a:gd name="T4" fmla="*/ 1436 w 1482"/>
                <a:gd name="T5" fmla="*/ 997 h 1482"/>
                <a:gd name="T6" fmla="*/ 1392 w 1482"/>
                <a:gd name="T7" fmla="*/ 1094 h 1482"/>
                <a:gd name="T8" fmla="*/ 1334 w 1482"/>
                <a:gd name="T9" fmla="*/ 1185 h 1482"/>
                <a:gd name="T10" fmla="*/ 1265 w 1482"/>
                <a:gd name="T11" fmla="*/ 1265 h 1482"/>
                <a:gd name="T12" fmla="*/ 1184 w 1482"/>
                <a:gd name="T13" fmla="*/ 1335 h 1482"/>
                <a:gd name="T14" fmla="*/ 1094 w 1482"/>
                <a:gd name="T15" fmla="*/ 1393 h 1482"/>
                <a:gd name="T16" fmla="*/ 995 w 1482"/>
                <a:gd name="T17" fmla="*/ 1437 h 1482"/>
                <a:gd name="T18" fmla="*/ 890 w 1482"/>
                <a:gd name="T19" fmla="*/ 1467 h 1482"/>
                <a:gd name="T20" fmla="*/ 778 w 1482"/>
                <a:gd name="T21" fmla="*/ 1481 h 1482"/>
                <a:gd name="T22" fmla="*/ 702 w 1482"/>
                <a:gd name="T23" fmla="*/ 1481 h 1482"/>
                <a:gd name="T24" fmla="*/ 592 w 1482"/>
                <a:gd name="T25" fmla="*/ 1467 h 1482"/>
                <a:gd name="T26" fmla="*/ 486 w 1482"/>
                <a:gd name="T27" fmla="*/ 1437 h 1482"/>
                <a:gd name="T28" fmla="*/ 388 w 1482"/>
                <a:gd name="T29" fmla="*/ 1393 h 1482"/>
                <a:gd name="T30" fmla="*/ 297 w 1482"/>
                <a:gd name="T31" fmla="*/ 1335 h 1482"/>
                <a:gd name="T32" fmla="*/ 217 w 1482"/>
                <a:gd name="T33" fmla="*/ 1265 h 1482"/>
                <a:gd name="T34" fmla="*/ 147 w 1482"/>
                <a:gd name="T35" fmla="*/ 1185 h 1482"/>
                <a:gd name="T36" fmla="*/ 89 w 1482"/>
                <a:gd name="T37" fmla="*/ 1094 h 1482"/>
                <a:gd name="T38" fmla="*/ 45 w 1482"/>
                <a:gd name="T39" fmla="*/ 997 h 1482"/>
                <a:gd name="T40" fmla="*/ 15 w 1482"/>
                <a:gd name="T41" fmla="*/ 890 h 1482"/>
                <a:gd name="T42" fmla="*/ 1 w 1482"/>
                <a:gd name="T43" fmla="*/ 780 h 1482"/>
                <a:gd name="T44" fmla="*/ 1 w 1482"/>
                <a:gd name="T45" fmla="*/ 704 h 1482"/>
                <a:gd name="T46" fmla="*/ 15 w 1482"/>
                <a:gd name="T47" fmla="*/ 592 h 1482"/>
                <a:gd name="T48" fmla="*/ 45 w 1482"/>
                <a:gd name="T49" fmla="*/ 486 h 1482"/>
                <a:gd name="T50" fmla="*/ 89 w 1482"/>
                <a:gd name="T51" fmla="*/ 389 h 1482"/>
                <a:gd name="T52" fmla="*/ 147 w 1482"/>
                <a:gd name="T53" fmla="*/ 299 h 1482"/>
                <a:gd name="T54" fmla="*/ 217 w 1482"/>
                <a:gd name="T55" fmla="*/ 217 h 1482"/>
                <a:gd name="T56" fmla="*/ 297 w 1482"/>
                <a:gd name="T57" fmla="*/ 148 h 1482"/>
                <a:gd name="T58" fmla="*/ 388 w 1482"/>
                <a:gd name="T59" fmla="*/ 90 h 1482"/>
                <a:gd name="T60" fmla="*/ 486 w 1482"/>
                <a:gd name="T61" fmla="*/ 46 h 1482"/>
                <a:gd name="T62" fmla="*/ 592 w 1482"/>
                <a:gd name="T63" fmla="*/ 15 h 1482"/>
                <a:gd name="T64" fmla="*/ 702 w 1482"/>
                <a:gd name="T65" fmla="*/ 1 h 1482"/>
                <a:gd name="T66" fmla="*/ 778 w 1482"/>
                <a:gd name="T67" fmla="*/ 1 h 1482"/>
                <a:gd name="T68" fmla="*/ 890 w 1482"/>
                <a:gd name="T69" fmla="*/ 15 h 1482"/>
                <a:gd name="T70" fmla="*/ 995 w 1482"/>
                <a:gd name="T71" fmla="*/ 46 h 1482"/>
                <a:gd name="T72" fmla="*/ 1094 w 1482"/>
                <a:gd name="T73" fmla="*/ 90 h 1482"/>
                <a:gd name="T74" fmla="*/ 1184 w 1482"/>
                <a:gd name="T75" fmla="*/ 148 h 1482"/>
                <a:gd name="T76" fmla="*/ 1265 w 1482"/>
                <a:gd name="T77" fmla="*/ 217 h 1482"/>
                <a:gd name="T78" fmla="*/ 1334 w 1482"/>
                <a:gd name="T79" fmla="*/ 299 h 1482"/>
                <a:gd name="T80" fmla="*/ 1392 w 1482"/>
                <a:gd name="T81" fmla="*/ 389 h 1482"/>
                <a:gd name="T82" fmla="*/ 1436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7" y="818"/>
                  </a:lnTo>
                  <a:lnTo>
                    <a:pt x="1473" y="854"/>
                  </a:lnTo>
                  <a:lnTo>
                    <a:pt x="1467" y="890"/>
                  </a:lnTo>
                  <a:lnTo>
                    <a:pt x="1458" y="926"/>
                  </a:lnTo>
                  <a:lnTo>
                    <a:pt x="1448" y="962"/>
                  </a:lnTo>
                  <a:lnTo>
                    <a:pt x="1436" y="997"/>
                  </a:lnTo>
                  <a:lnTo>
                    <a:pt x="1423" y="1029"/>
                  </a:lnTo>
                  <a:lnTo>
                    <a:pt x="1408" y="1063"/>
                  </a:lnTo>
                  <a:lnTo>
                    <a:pt x="1392" y="1094"/>
                  </a:lnTo>
                  <a:lnTo>
                    <a:pt x="1374" y="1126"/>
                  </a:lnTo>
                  <a:lnTo>
                    <a:pt x="1355" y="1155"/>
                  </a:lnTo>
                  <a:lnTo>
                    <a:pt x="1334" y="1185"/>
                  </a:lnTo>
                  <a:lnTo>
                    <a:pt x="1312" y="1213"/>
                  </a:lnTo>
                  <a:lnTo>
                    <a:pt x="1289" y="1240"/>
                  </a:lnTo>
                  <a:lnTo>
                    <a:pt x="1265" y="1265"/>
                  </a:lnTo>
                  <a:lnTo>
                    <a:pt x="1239" y="1290"/>
                  </a:lnTo>
                  <a:lnTo>
                    <a:pt x="1211" y="1313"/>
                  </a:lnTo>
                  <a:lnTo>
                    <a:pt x="1184" y="1335"/>
                  </a:lnTo>
                  <a:lnTo>
                    <a:pt x="1155" y="1356"/>
                  </a:lnTo>
                  <a:lnTo>
                    <a:pt x="1125" y="1375"/>
                  </a:lnTo>
                  <a:lnTo>
                    <a:pt x="1094" y="1393"/>
                  </a:lnTo>
                  <a:lnTo>
                    <a:pt x="1062" y="1409"/>
                  </a:lnTo>
                  <a:lnTo>
                    <a:pt x="1029" y="1424"/>
                  </a:lnTo>
                  <a:lnTo>
                    <a:pt x="995" y="1437"/>
                  </a:lnTo>
                  <a:lnTo>
                    <a:pt x="961" y="1449"/>
                  </a:lnTo>
                  <a:lnTo>
                    <a:pt x="926" y="1459"/>
                  </a:lnTo>
                  <a:lnTo>
                    <a:pt x="890" y="1467"/>
                  </a:lnTo>
                  <a:lnTo>
                    <a:pt x="853" y="1473"/>
                  </a:lnTo>
                  <a:lnTo>
                    <a:pt x="816" y="1479"/>
                  </a:lnTo>
                  <a:lnTo>
                    <a:pt x="778" y="1481"/>
                  </a:lnTo>
                  <a:lnTo>
                    <a:pt x="740" y="1482"/>
                  </a:lnTo>
                  <a:lnTo>
                    <a:pt x="740" y="1482"/>
                  </a:lnTo>
                  <a:lnTo>
                    <a:pt x="702" y="1481"/>
                  </a:lnTo>
                  <a:lnTo>
                    <a:pt x="664" y="1479"/>
                  </a:lnTo>
                  <a:lnTo>
                    <a:pt x="627" y="1473"/>
                  </a:lnTo>
                  <a:lnTo>
                    <a:pt x="592" y="1467"/>
                  </a:lnTo>
                  <a:lnTo>
                    <a:pt x="556" y="1459"/>
                  </a:lnTo>
                  <a:lnTo>
                    <a:pt x="520" y="1449"/>
                  </a:lnTo>
                  <a:lnTo>
                    <a:pt x="486" y="1437"/>
                  </a:lnTo>
                  <a:lnTo>
                    <a:pt x="453" y="1424"/>
                  </a:lnTo>
                  <a:lnTo>
                    <a:pt x="419" y="1409"/>
                  </a:lnTo>
                  <a:lnTo>
                    <a:pt x="388" y="1393"/>
                  </a:lnTo>
                  <a:lnTo>
                    <a:pt x="356" y="1375"/>
                  </a:lnTo>
                  <a:lnTo>
                    <a:pt x="327" y="1356"/>
                  </a:lnTo>
                  <a:lnTo>
                    <a:pt x="297" y="1335"/>
                  </a:lnTo>
                  <a:lnTo>
                    <a:pt x="269" y="1313"/>
                  </a:lnTo>
                  <a:lnTo>
                    <a:pt x="242" y="1290"/>
                  </a:lnTo>
                  <a:lnTo>
                    <a:pt x="217" y="1265"/>
                  </a:lnTo>
                  <a:lnTo>
                    <a:pt x="192" y="1240"/>
                  </a:lnTo>
                  <a:lnTo>
                    <a:pt x="169" y="1213"/>
                  </a:lnTo>
                  <a:lnTo>
                    <a:pt x="147" y="1185"/>
                  </a:lnTo>
                  <a:lnTo>
                    <a:pt x="126" y="1155"/>
                  </a:lnTo>
                  <a:lnTo>
                    <a:pt x="107" y="1126"/>
                  </a:lnTo>
                  <a:lnTo>
                    <a:pt x="89" y="1094"/>
                  </a:lnTo>
                  <a:lnTo>
                    <a:pt x="73" y="1063"/>
                  </a:lnTo>
                  <a:lnTo>
                    <a:pt x="58" y="1029"/>
                  </a:lnTo>
                  <a:lnTo>
                    <a:pt x="45" y="997"/>
                  </a:lnTo>
                  <a:lnTo>
                    <a:pt x="33" y="962"/>
                  </a:lnTo>
                  <a:lnTo>
                    <a:pt x="23" y="926"/>
                  </a:lnTo>
                  <a:lnTo>
                    <a:pt x="15" y="890"/>
                  </a:lnTo>
                  <a:lnTo>
                    <a:pt x="9" y="854"/>
                  </a:lnTo>
                  <a:lnTo>
                    <a:pt x="3" y="818"/>
                  </a:lnTo>
                  <a:lnTo>
                    <a:pt x="1" y="780"/>
                  </a:lnTo>
                  <a:lnTo>
                    <a:pt x="0" y="742"/>
                  </a:lnTo>
                  <a:lnTo>
                    <a:pt x="0" y="742"/>
                  </a:lnTo>
                  <a:lnTo>
                    <a:pt x="1" y="704"/>
                  </a:lnTo>
                  <a:lnTo>
                    <a:pt x="3" y="666"/>
                  </a:lnTo>
                  <a:lnTo>
                    <a:pt x="9" y="629"/>
                  </a:lnTo>
                  <a:lnTo>
                    <a:pt x="15" y="592"/>
                  </a:lnTo>
                  <a:lnTo>
                    <a:pt x="23" y="556"/>
                  </a:lnTo>
                  <a:lnTo>
                    <a:pt x="33" y="521"/>
                  </a:lnTo>
                  <a:lnTo>
                    <a:pt x="45" y="486"/>
                  </a:lnTo>
                  <a:lnTo>
                    <a:pt x="58" y="453"/>
                  </a:lnTo>
                  <a:lnTo>
                    <a:pt x="73" y="420"/>
                  </a:lnTo>
                  <a:lnTo>
                    <a:pt x="89" y="389"/>
                  </a:lnTo>
                  <a:lnTo>
                    <a:pt x="107" y="357"/>
                  </a:lnTo>
                  <a:lnTo>
                    <a:pt x="126" y="327"/>
                  </a:lnTo>
                  <a:lnTo>
                    <a:pt x="147" y="299"/>
                  </a:lnTo>
                  <a:lnTo>
                    <a:pt x="169" y="270"/>
                  </a:lnTo>
                  <a:lnTo>
                    <a:pt x="192" y="243"/>
                  </a:lnTo>
                  <a:lnTo>
                    <a:pt x="217" y="217"/>
                  </a:lnTo>
                  <a:lnTo>
                    <a:pt x="242" y="193"/>
                  </a:lnTo>
                  <a:lnTo>
                    <a:pt x="269" y="169"/>
                  </a:lnTo>
                  <a:lnTo>
                    <a:pt x="297" y="148"/>
                  </a:lnTo>
                  <a:lnTo>
                    <a:pt x="327" y="127"/>
                  </a:lnTo>
                  <a:lnTo>
                    <a:pt x="356" y="107"/>
                  </a:lnTo>
                  <a:lnTo>
                    <a:pt x="388" y="90"/>
                  </a:lnTo>
                  <a:lnTo>
                    <a:pt x="419" y="74"/>
                  </a:lnTo>
                  <a:lnTo>
                    <a:pt x="453" y="59"/>
                  </a:lnTo>
                  <a:lnTo>
                    <a:pt x="486" y="46"/>
                  </a:lnTo>
                  <a:lnTo>
                    <a:pt x="520" y="34"/>
                  </a:lnTo>
                  <a:lnTo>
                    <a:pt x="556" y="24"/>
                  </a:lnTo>
                  <a:lnTo>
                    <a:pt x="592" y="15"/>
                  </a:lnTo>
                  <a:lnTo>
                    <a:pt x="627" y="9"/>
                  </a:lnTo>
                  <a:lnTo>
                    <a:pt x="664" y="4"/>
                  </a:lnTo>
                  <a:lnTo>
                    <a:pt x="702" y="1"/>
                  </a:lnTo>
                  <a:lnTo>
                    <a:pt x="740" y="0"/>
                  </a:lnTo>
                  <a:lnTo>
                    <a:pt x="740" y="0"/>
                  </a:lnTo>
                  <a:lnTo>
                    <a:pt x="778" y="1"/>
                  </a:lnTo>
                  <a:lnTo>
                    <a:pt x="816" y="4"/>
                  </a:lnTo>
                  <a:lnTo>
                    <a:pt x="853" y="9"/>
                  </a:lnTo>
                  <a:lnTo>
                    <a:pt x="890" y="15"/>
                  </a:lnTo>
                  <a:lnTo>
                    <a:pt x="926" y="24"/>
                  </a:lnTo>
                  <a:lnTo>
                    <a:pt x="961" y="34"/>
                  </a:lnTo>
                  <a:lnTo>
                    <a:pt x="995" y="46"/>
                  </a:lnTo>
                  <a:lnTo>
                    <a:pt x="1029" y="59"/>
                  </a:lnTo>
                  <a:lnTo>
                    <a:pt x="1062" y="74"/>
                  </a:lnTo>
                  <a:lnTo>
                    <a:pt x="1094" y="90"/>
                  </a:lnTo>
                  <a:lnTo>
                    <a:pt x="1125" y="107"/>
                  </a:lnTo>
                  <a:lnTo>
                    <a:pt x="1155" y="127"/>
                  </a:lnTo>
                  <a:lnTo>
                    <a:pt x="1184" y="148"/>
                  </a:lnTo>
                  <a:lnTo>
                    <a:pt x="1211" y="169"/>
                  </a:lnTo>
                  <a:lnTo>
                    <a:pt x="1239" y="193"/>
                  </a:lnTo>
                  <a:lnTo>
                    <a:pt x="1265" y="217"/>
                  </a:lnTo>
                  <a:lnTo>
                    <a:pt x="1289" y="243"/>
                  </a:lnTo>
                  <a:lnTo>
                    <a:pt x="1312" y="270"/>
                  </a:lnTo>
                  <a:lnTo>
                    <a:pt x="1334" y="299"/>
                  </a:lnTo>
                  <a:lnTo>
                    <a:pt x="1355" y="327"/>
                  </a:lnTo>
                  <a:lnTo>
                    <a:pt x="1374" y="357"/>
                  </a:lnTo>
                  <a:lnTo>
                    <a:pt x="1392" y="389"/>
                  </a:lnTo>
                  <a:lnTo>
                    <a:pt x="1408" y="420"/>
                  </a:lnTo>
                  <a:lnTo>
                    <a:pt x="1423" y="453"/>
                  </a:lnTo>
                  <a:lnTo>
                    <a:pt x="1436" y="486"/>
                  </a:lnTo>
                  <a:lnTo>
                    <a:pt x="1448" y="521"/>
                  </a:lnTo>
                  <a:lnTo>
                    <a:pt x="1458" y="556"/>
                  </a:lnTo>
                  <a:lnTo>
                    <a:pt x="1467" y="592"/>
                  </a:lnTo>
                  <a:lnTo>
                    <a:pt x="1473" y="629"/>
                  </a:lnTo>
                  <a:lnTo>
                    <a:pt x="1477" y="666"/>
                  </a:lnTo>
                  <a:lnTo>
                    <a:pt x="1481" y="704"/>
                  </a:lnTo>
                  <a:lnTo>
                    <a:pt x="1482" y="742"/>
                  </a:lnTo>
                  <a:lnTo>
                    <a:pt x="1482" y="742"/>
                  </a:lnTo>
                  <a:close/>
                </a:path>
              </a:pathLst>
            </a:custGeom>
            <a:solidFill>
              <a:schemeClr val="bg1"/>
            </a:solidFill>
            <a:ln>
              <a:noFill/>
            </a:ln>
          </p:spPr>
          <p:txBody>
            <a:bodyPr vert="horz" wrap="square" lIns="91395" tIns="45697" rIns="91395" bIns="45697" numCol="1" anchor="t" anchorCtr="0" compatLnSpc="1"/>
            <a:lstStyle/>
            <a:p>
              <a:endParaRPr lang="zh-CN" altLang="en-US" sz="1350">
                <a:cs typeface="+mn-ea"/>
                <a:sym typeface="+mn-lt"/>
              </a:endParaRPr>
            </a:p>
          </p:txBody>
        </p:sp>
        <p:sp>
          <p:nvSpPr>
            <p:cNvPr id="17" name="Freeform 9"/>
            <p:cNvSpPr>
              <a:spLocks noEditPoints="1"/>
            </p:cNvSpPr>
            <p:nvPr/>
          </p:nvSpPr>
          <p:spPr bwMode="auto">
            <a:xfrm>
              <a:off x="2332038" y="1985963"/>
              <a:ext cx="784225" cy="719138"/>
            </a:xfrm>
            <a:custGeom>
              <a:avLst/>
              <a:gdLst>
                <a:gd name="T0" fmla="*/ 388 w 988"/>
                <a:gd name="T1" fmla="*/ 819 h 905"/>
                <a:gd name="T2" fmla="*/ 432 w 988"/>
                <a:gd name="T3" fmla="*/ 697 h 905"/>
                <a:gd name="T4" fmla="*/ 412 w 988"/>
                <a:gd name="T5" fmla="*/ 664 h 905"/>
                <a:gd name="T6" fmla="*/ 391 w 988"/>
                <a:gd name="T7" fmla="*/ 639 h 905"/>
                <a:gd name="T8" fmla="*/ 393 w 988"/>
                <a:gd name="T9" fmla="*/ 620 h 905"/>
                <a:gd name="T10" fmla="*/ 418 w 988"/>
                <a:gd name="T11" fmla="*/ 599 h 905"/>
                <a:gd name="T12" fmla="*/ 393 w 988"/>
                <a:gd name="T13" fmla="*/ 546 h 905"/>
                <a:gd name="T14" fmla="*/ 277 w 988"/>
                <a:gd name="T15" fmla="*/ 476 h 905"/>
                <a:gd name="T16" fmla="*/ 138 w 988"/>
                <a:gd name="T17" fmla="*/ 371 h 905"/>
                <a:gd name="T18" fmla="*/ 92 w 988"/>
                <a:gd name="T19" fmla="*/ 317 h 905"/>
                <a:gd name="T20" fmla="*/ 44 w 988"/>
                <a:gd name="T21" fmla="*/ 234 h 905"/>
                <a:gd name="T22" fmla="*/ 13 w 988"/>
                <a:gd name="T23" fmla="*/ 132 h 905"/>
                <a:gd name="T24" fmla="*/ 0 w 988"/>
                <a:gd name="T25" fmla="*/ 0 h 905"/>
                <a:gd name="T26" fmla="*/ 256 w 988"/>
                <a:gd name="T27" fmla="*/ 23 h 905"/>
                <a:gd name="T28" fmla="*/ 740 w 988"/>
                <a:gd name="T29" fmla="*/ 57 h 905"/>
                <a:gd name="T30" fmla="*/ 987 w 988"/>
                <a:gd name="T31" fmla="*/ 33 h 905"/>
                <a:gd name="T32" fmla="*/ 971 w 988"/>
                <a:gd name="T33" fmla="*/ 154 h 905"/>
                <a:gd name="T34" fmla="*/ 936 w 988"/>
                <a:gd name="T35" fmla="*/ 251 h 905"/>
                <a:gd name="T36" fmla="*/ 886 w 988"/>
                <a:gd name="T37" fmla="*/ 331 h 905"/>
                <a:gd name="T38" fmla="*/ 825 w 988"/>
                <a:gd name="T39" fmla="*/ 395 h 905"/>
                <a:gd name="T40" fmla="*/ 653 w 988"/>
                <a:gd name="T41" fmla="*/ 512 h 905"/>
                <a:gd name="T42" fmla="*/ 576 w 988"/>
                <a:gd name="T43" fmla="*/ 574 h 905"/>
                <a:gd name="T44" fmla="*/ 580 w 988"/>
                <a:gd name="T45" fmla="*/ 601 h 905"/>
                <a:gd name="T46" fmla="*/ 601 w 988"/>
                <a:gd name="T47" fmla="*/ 625 h 905"/>
                <a:gd name="T48" fmla="*/ 599 w 988"/>
                <a:gd name="T49" fmla="*/ 646 h 905"/>
                <a:gd name="T50" fmla="*/ 574 w 988"/>
                <a:gd name="T51" fmla="*/ 666 h 905"/>
                <a:gd name="T52" fmla="*/ 565 w 988"/>
                <a:gd name="T53" fmla="*/ 725 h 905"/>
                <a:gd name="T54" fmla="*/ 619 w 988"/>
                <a:gd name="T55" fmla="*/ 838 h 905"/>
                <a:gd name="T56" fmla="*/ 298 w 988"/>
                <a:gd name="T57" fmla="*/ 855 h 905"/>
                <a:gd name="T58" fmla="*/ 737 w 988"/>
                <a:gd name="T59" fmla="*/ 203 h 905"/>
                <a:gd name="T60" fmla="*/ 707 w 988"/>
                <a:gd name="T61" fmla="*/ 350 h 905"/>
                <a:gd name="T62" fmla="*/ 669 w 988"/>
                <a:gd name="T63" fmla="*/ 443 h 905"/>
                <a:gd name="T64" fmla="*/ 779 w 988"/>
                <a:gd name="T65" fmla="*/ 367 h 905"/>
                <a:gd name="T66" fmla="*/ 855 w 988"/>
                <a:gd name="T67" fmla="*/ 288 h 905"/>
                <a:gd name="T68" fmla="*/ 906 w 988"/>
                <a:gd name="T69" fmla="*/ 192 h 905"/>
                <a:gd name="T70" fmla="*/ 929 w 988"/>
                <a:gd name="T71" fmla="*/ 105 h 905"/>
                <a:gd name="T72" fmla="*/ 761 w 988"/>
                <a:gd name="T73" fmla="*/ 152 h 905"/>
                <a:gd name="T74" fmla="*/ 316 w 988"/>
                <a:gd name="T75" fmla="*/ 428 h 905"/>
                <a:gd name="T76" fmla="*/ 279 w 988"/>
                <a:gd name="T77" fmla="*/ 331 h 905"/>
                <a:gd name="T78" fmla="*/ 258 w 988"/>
                <a:gd name="T79" fmla="*/ 221 h 905"/>
                <a:gd name="T80" fmla="*/ 228 w 988"/>
                <a:gd name="T81" fmla="*/ 152 h 905"/>
                <a:gd name="T82" fmla="*/ 58 w 988"/>
                <a:gd name="T83" fmla="*/ 85 h 905"/>
                <a:gd name="T84" fmla="*/ 77 w 988"/>
                <a:gd name="T85" fmla="*/ 177 h 905"/>
                <a:gd name="T86" fmla="*/ 118 w 988"/>
                <a:gd name="T87" fmla="*/ 263 h 905"/>
                <a:gd name="T88" fmla="*/ 191 w 988"/>
                <a:gd name="T89" fmla="*/ 350 h 905"/>
                <a:gd name="T90" fmla="*/ 326 w 988"/>
                <a:gd name="T91" fmla="*/ 446 h 905"/>
                <a:gd name="T92" fmla="*/ 307 w 988"/>
                <a:gd name="T93" fmla="*/ 170 h 905"/>
                <a:gd name="T94" fmla="*/ 320 w 988"/>
                <a:gd name="T95" fmla="*/ 266 h 905"/>
                <a:gd name="T96" fmla="*/ 358 w 988"/>
                <a:gd name="T97" fmla="*/ 380 h 905"/>
                <a:gd name="T98" fmla="*/ 398 w 988"/>
                <a:gd name="T99" fmla="*/ 448 h 905"/>
                <a:gd name="T100" fmla="*/ 416 w 988"/>
                <a:gd name="T101" fmla="*/ 453 h 905"/>
                <a:gd name="T102" fmla="*/ 429 w 988"/>
                <a:gd name="T103" fmla="*/ 444 h 905"/>
                <a:gd name="T104" fmla="*/ 430 w 988"/>
                <a:gd name="T105" fmla="*/ 425 h 905"/>
                <a:gd name="T106" fmla="*/ 394 w 988"/>
                <a:gd name="T107" fmla="*/ 362 h 905"/>
                <a:gd name="T108" fmla="*/ 360 w 988"/>
                <a:gd name="T109" fmla="*/ 257 h 905"/>
                <a:gd name="T110" fmla="*/ 348 w 988"/>
                <a:gd name="T111" fmla="*/ 166 h 905"/>
                <a:gd name="T112" fmla="*/ 343 w 988"/>
                <a:gd name="T113" fmla="*/ 63 h 905"/>
                <a:gd name="T114" fmla="*/ 329 w 988"/>
                <a:gd name="T115" fmla="*/ 51 h 905"/>
                <a:gd name="T116" fmla="*/ 313 w 988"/>
                <a:gd name="T117" fmla="*/ 53 h 905"/>
                <a:gd name="T118" fmla="*/ 304 w 988"/>
                <a:gd name="T119" fmla="*/ 7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vert="horz" wrap="square" lIns="91395" tIns="45697" rIns="91395" bIns="45697" numCol="1" anchor="t" anchorCtr="0" compatLnSpc="1"/>
            <a:lstStyle/>
            <a:p>
              <a:endParaRPr lang="zh-CN" altLang="en-US" sz="1350">
                <a:cs typeface="+mn-ea"/>
                <a:sym typeface="+mn-lt"/>
              </a:endParaRPr>
            </a:p>
          </p:txBody>
        </p:sp>
      </p:grpSp>
      <p:grpSp>
        <p:nvGrpSpPr>
          <p:cNvPr id="18" name="组合 17"/>
          <p:cNvGrpSpPr/>
          <p:nvPr/>
        </p:nvGrpSpPr>
        <p:grpSpPr>
          <a:xfrm>
            <a:off x="8880841" y="1738522"/>
            <a:ext cx="1150751" cy="1151167"/>
            <a:chOff x="5030788" y="1708150"/>
            <a:chExt cx="1176338" cy="1176338"/>
          </a:xfrm>
        </p:grpSpPr>
        <p:sp>
          <p:nvSpPr>
            <p:cNvPr id="19" name="Freeform 6"/>
            <p:cNvSpPr/>
            <p:nvPr/>
          </p:nvSpPr>
          <p:spPr bwMode="auto">
            <a:xfrm>
              <a:off x="5030788" y="1708150"/>
              <a:ext cx="1176338" cy="1176338"/>
            </a:xfrm>
            <a:custGeom>
              <a:avLst/>
              <a:gdLst>
                <a:gd name="T0" fmla="*/ 1481 w 1482"/>
                <a:gd name="T1" fmla="*/ 780 h 1482"/>
                <a:gd name="T2" fmla="*/ 1467 w 1482"/>
                <a:gd name="T3" fmla="*/ 890 h 1482"/>
                <a:gd name="T4" fmla="*/ 1436 w 1482"/>
                <a:gd name="T5" fmla="*/ 997 h 1482"/>
                <a:gd name="T6" fmla="*/ 1392 w 1482"/>
                <a:gd name="T7" fmla="*/ 1094 h 1482"/>
                <a:gd name="T8" fmla="*/ 1334 w 1482"/>
                <a:gd name="T9" fmla="*/ 1185 h 1482"/>
                <a:gd name="T10" fmla="*/ 1265 w 1482"/>
                <a:gd name="T11" fmla="*/ 1265 h 1482"/>
                <a:gd name="T12" fmla="*/ 1185 w 1482"/>
                <a:gd name="T13" fmla="*/ 1335 h 1482"/>
                <a:gd name="T14" fmla="*/ 1094 w 1482"/>
                <a:gd name="T15" fmla="*/ 1393 h 1482"/>
                <a:gd name="T16" fmla="*/ 996 w 1482"/>
                <a:gd name="T17" fmla="*/ 1437 h 1482"/>
                <a:gd name="T18" fmla="*/ 890 w 1482"/>
                <a:gd name="T19" fmla="*/ 1467 h 1482"/>
                <a:gd name="T20" fmla="*/ 779 w 1482"/>
                <a:gd name="T21" fmla="*/ 1481 h 1482"/>
                <a:gd name="T22" fmla="*/ 703 w 1482"/>
                <a:gd name="T23" fmla="*/ 1481 h 1482"/>
                <a:gd name="T24" fmla="*/ 592 w 1482"/>
                <a:gd name="T25" fmla="*/ 1467 h 1482"/>
                <a:gd name="T26" fmla="*/ 487 w 1482"/>
                <a:gd name="T27" fmla="*/ 1437 h 1482"/>
                <a:gd name="T28" fmla="*/ 388 w 1482"/>
                <a:gd name="T29" fmla="*/ 1393 h 1482"/>
                <a:gd name="T30" fmla="*/ 298 w 1482"/>
                <a:gd name="T31" fmla="*/ 1335 h 1482"/>
                <a:gd name="T32" fmla="*/ 217 w 1482"/>
                <a:gd name="T33" fmla="*/ 1265 h 1482"/>
                <a:gd name="T34" fmla="*/ 147 w 1482"/>
                <a:gd name="T35" fmla="*/ 1185 h 1482"/>
                <a:gd name="T36" fmla="*/ 89 w 1482"/>
                <a:gd name="T37" fmla="*/ 1094 h 1482"/>
                <a:gd name="T38" fmla="*/ 45 w 1482"/>
                <a:gd name="T39" fmla="*/ 997 h 1482"/>
                <a:gd name="T40" fmla="*/ 15 w 1482"/>
                <a:gd name="T41" fmla="*/ 890 h 1482"/>
                <a:gd name="T42" fmla="*/ 1 w 1482"/>
                <a:gd name="T43" fmla="*/ 780 h 1482"/>
                <a:gd name="T44" fmla="*/ 1 w 1482"/>
                <a:gd name="T45" fmla="*/ 704 h 1482"/>
                <a:gd name="T46" fmla="*/ 15 w 1482"/>
                <a:gd name="T47" fmla="*/ 592 h 1482"/>
                <a:gd name="T48" fmla="*/ 45 w 1482"/>
                <a:gd name="T49" fmla="*/ 486 h 1482"/>
                <a:gd name="T50" fmla="*/ 89 w 1482"/>
                <a:gd name="T51" fmla="*/ 389 h 1482"/>
                <a:gd name="T52" fmla="*/ 147 w 1482"/>
                <a:gd name="T53" fmla="*/ 299 h 1482"/>
                <a:gd name="T54" fmla="*/ 217 w 1482"/>
                <a:gd name="T55" fmla="*/ 217 h 1482"/>
                <a:gd name="T56" fmla="*/ 298 w 1482"/>
                <a:gd name="T57" fmla="*/ 148 h 1482"/>
                <a:gd name="T58" fmla="*/ 388 w 1482"/>
                <a:gd name="T59" fmla="*/ 90 h 1482"/>
                <a:gd name="T60" fmla="*/ 487 w 1482"/>
                <a:gd name="T61" fmla="*/ 46 h 1482"/>
                <a:gd name="T62" fmla="*/ 592 w 1482"/>
                <a:gd name="T63" fmla="*/ 15 h 1482"/>
                <a:gd name="T64" fmla="*/ 703 w 1482"/>
                <a:gd name="T65" fmla="*/ 1 h 1482"/>
                <a:gd name="T66" fmla="*/ 779 w 1482"/>
                <a:gd name="T67" fmla="*/ 1 h 1482"/>
                <a:gd name="T68" fmla="*/ 890 w 1482"/>
                <a:gd name="T69" fmla="*/ 15 h 1482"/>
                <a:gd name="T70" fmla="*/ 996 w 1482"/>
                <a:gd name="T71" fmla="*/ 46 h 1482"/>
                <a:gd name="T72" fmla="*/ 1094 w 1482"/>
                <a:gd name="T73" fmla="*/ 90 h 1482"/>
                <a:gd name="T74" fmla="*/ 1185 w 1482"/>
                <a:gd name="T75" fmla="*/ 148 h 1482"/>
                <a:gd name="T76" fmla="*/ 1265 w 1482"/>
                <a:gd name="T77" fmla="*/ 217 h 1482"/>
                <a:gd name="T78" fmla="*/ 1334 w 1482"/>
                <a:gd name="T79" fmla="*/ 299 h 1482"/>
                <a:gd name="T80" fmla="*/ 1392 w 1482"/>
                <a:gd name="T81" fmla="*/ 389 h 1482"/>
                <a:gd name="T82" fmla="*/ 1436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8" y="818"/>
                  </a:lnTo>
                  <a:lnTo>
                    <a:pt x="1473" y="854"/>
                  </a:lnTo>
                  <a:lnTo>
                    <a:pt x="1467" y="890"/>
                  </a:lnTo>
                  <a:lnTo>
                    <a:pt x="1458" y="926"/>
                  </a:lnTo>
                  <a:lnTo>
                    <a:pt x="1448" y="962"/>
                  </a:lnTo>
                  <a:lnTo>
                    <a:pt x="1436" y="997"/>
                  </a:lnTo>
                  <a:lnTo>
                    <a:pt x="1423" y="1029"/>
                  </a:lnTo>
                  <a:lnTo>
                    <a:pt x="1408" y="1063"/>
                  </a:lnTo>
                  <a:lnTo>
                    <a:pt x="1392" y="1094"/>
                  </a:lnTo>
                  <a:lnTo>
                    <a:pt x="1375" y="1126"/>
                  </a:lnTo>
                  <a:lnTo>
                    <a:pt x="1355" y="1155"/>
                  </a:lnTo>
                  <a:lnTo>
                    <a:pt x="1334" y="1185"/>
                  </a:lnTo>
                  <a:lnTo>
                    <a:pt x="1313" y="1213"/>
                  </a:lnTo>
                  <a:lnTo>
                    <a:pt x="1289" y="1240"/>
                  </a:lnTo>
                  <a:lnTo>
                    <a:pt x="1265" y="1265"/>
                  </a:lnTo>
                  <a:lnTo>
                    <a:pt x="1239" y="1290"/>
                  </a:lnTo>
                  <a:lnTo>
                    <a:pt x="1212" y="1313"/>
                  </a:lnTo>
                  <a:lnTo>
                    <a:pt x="1185" y="1335"/>
                  </a:lnTo>
                  <a:lnTo>
                    <a:pt x="1155" y="1356"/>
                  </a:lnTo>
                  <a:lnTo>
                    <a:pt x="1125" y="1375"/>
                  </a:lnTo>
                  <a:lnTo>
                    <a:pt x="1094" y="1393"/>
                  </a:lnTo>
                  <a:lnTo>
                    <a:pt x="1062" y="1409"/>
                  </a:lnTo>
                  <a:lnTo>
                    <a:pt x="1029" y="1424"/>
                  </a:lnTo>
                  <a:lnTo>
                    <a:pt x="996" y="1437"/>
                  </a:lnTo>
                  <a:lnTo>
                    <a:pt x="961" y="1449"/>
                  </a:lnTo>
                  <a:lnTo>
                    <a:pt x="926" y="1459"/>
                  </a:lnTo>
                  <a:lnTo>
                    <a:pt x="890" y="1467"/>
                  </a:lnTo>
                  <a:lnTo>
                    <a:pt x="853" y="1473"/>
                  </a:lnTo>
                  <a:lnTo>
                    <a:pt x="817" y="1479"/>
                  </a:lnTo>
                  <a:lnTo>
                    <a:pt x="779" y="1481"/>
                  </a:lnTo>
                  <a:lnTo>
                    <a:pt x="741" y="1482"/>
                  </a:lnTo>
                  <a:lnTo>
                    <a:pt x="741" y="1482"/>
                  </a:lnTo>
                  <a:lnTo>
                    <a:pt x="703" y="1481"/>
                  </a:lnTo>
                  <a:lnTo>
                    <a:pt x="665" y="1479"/>
                  </a:lnTo>
                  <a:lnTo>
                    <a:pt x="628" y="1473"/>
                  </a:lnTo>
                  <a:lnTo>
                    <a:pt x="592" y="1467"/>
                  </a:lnTo>
                  <a:lnTo>
                    <a:pt x="556" y="1459"/>
                  </a:lnTo>
                  <a:lnTo>
                    <a:pt x="520" y="1449"/>
                  </a:lnTo>
                  <a:lnTo>
                    <a:pt x="487" y="1437"/>
                  </a:lnTo>
                  <a:lnTo>
                    <a:pt x="453" y="1424"/>
                  </a:lnTo>
                  <a:lnTo>
                    <a:pt x="419" y="1409"/>
                  </a:lnTo>
                  <a:lnTo>
                    <a:pt x="388" y="1393"/>
                  </a:lnTo>
                  <a:lnTo>
                    <a:pt x="356" y="1375"/>
                  </a:lnTo>
                  <a:lnTo>
                    <a:pt x="327" y="1356"/>
                  </a:lnTo>
                  <a:lnTo>
                    <a:pt x="298" y="1335"/>
                  </a:lnTo>
                  <a:lnTo>
                    <a:pt x="269" y="1313"/>
                  </a:lnTo>
                  <a:lnTo>
                    <a:pt x="242" y="1290"/>
                  </a:lnTo>
                  <a:lnTo>
                    <a:pt x="217" y="1265"/>
                  </a:lnTo>
                  <a:lnTo>
                    <a:pt x="192" y="1240"/>
                  </a:lnTo>
                  <a:lnTo>
                    <a:pt x="170" y="1213"/>
                  </a:lnTo>
                  <a:lnTo>
                    <a:pt x="147" y="1185"/>
                  </a:lnTo>
                  <a:lnTo>
                    <a:pt x="126" y="1155"/>
                  </a:lnTo>
                  <a:lnTo>
                    <a:pt x="108" y="1126"/>
                  </a:lnTo>
                  <a:lnTo>
                    <a:pt x="89" y="1094"/>
                  </a:lnTo>
                  <a:lnTo>
                    <a:pt x="73" y="1063"/>
                  </a:lnTo>
                  <a:lnTo>
                    <a:pt x="58" y="1029"/>
                  </a:lnTo>
                  <a:lnTo>
                    <a:pt x="45" y="997"/>
                  </a:lnTo>
                  <a:lnTo>
                    <a:pt x="34" y="962"/>
                  </a:lnTo>
                  <a:lnTo>
                    <a:pt x="23" y="926"/>
                  </a:lnTo>
                  <a:lnTo>
                    <a:pt x="15" y="890"/>
                  </a:lnTo>
                  <a:lnTo>
                    <a:pt x="9" y="854"/>
                  </a:lnTo>
                  <a:lnTo>
                    <a:pt x="4" y="818"/>
                  </a:lnTo>
                  <a:lnTo>
                    <a:pt x="1" y="780"/>
                  </a:lnTo>
                  <a:lnTo>
                    <a:pt x="0" y="742"/>
                  </a:lnTo>
                  <a:lnTo>
                    <a:pt x="0" y="742"/>
                  </a:lnTo>
                  <a:lnTo>
                    <a:pt x="1" y="704"/>
                  </a:lnTo>
                  <a:lnTo>
                    <a:pt x="4" y="666"/>
                  </a:lnTo>
                  <a:lnTo>
                    <a:pt x="9" y="629"/>
                  </a:lnTo>
                  <a:lnTo>
                    <a:pt x="15" y="592"/>
                  </a:lnTo>
                  <a:lnTo>
                    <a:pt x="23" y="556"/>
                  </a:lnTo>
                  <a:lnTo>
                    <a:pt x="34" y="521"/>
                  </a:lnTo>
                  <a:lnTo>
                    <a:pt x="45" y="486"/>
                  </a:lnTo>
                  <a:lnTo>
                    <a:pt x="58" y="453"/>
                  </a:lnTo>
                  <a:lnTo>
                    <a:pt x="73" y="420"/>
                  </a:lnTo>
                  <a:lnTo>
                    <a:pt x="89" y="389"/>
                  </a:lnTo>
                  <a:lnTo>
                    <a:pt x="108" y="357"/>
                  </a:lnTo>
                  <a:lnTo>
                    <a:pt x="126" y="327"/>
                  </a:lnTo>
                  <a:lnTo>
                    <a:pt x="147" y="299"/>
                  </a:lnTo>
                  <a:lnTo>
                    <a:pt x="170" y="270"/>
                  </a:lnTo>
                  <a:lnTo>
                    <a:pt x="192" y="243"/>
                  </a:lnTo>
                  <a:lnTo>
                    <a:pt x="217" y="217"/>
                  </a:lnTo>
                  <a:lnTo>
                    <a:pt x="242" y="193"/>
                  </a:lnTo>
                  <a:lnTo>
                    <a:pt x="269" y="169"/>
                  </a:lnTo>
                  <a:lnTo>
                    <a:pt x="298" y="148"/>
                  </a:lnTo>
                  <a:lnTo>
                    <a:pt x="327" y="127"/>
                  </a:lnTo>
                  <a:lnTo>
                    <a:pt x="356" y="107"/>
                  </a:lnTo>
                  <a:lnTo>
                    <a:pt x="388" y="90"/>
                  </a:lnTo>
                  <a:lnTo>
                    <a:pt x="419" y="74"/>
                  </a:lnTo>
                  <a:lnTo>
                    <a:pt x="453" y="59"/>
                  </a:lnTo>
                  <a:lnTo>
                    <a:pt x="487" y="46"/>
                  </a:lnTo>
                  <a:lnTo>
                    <a:pt x="520" y="34"/>
                  </a:lnTo>
                  <a:lnTo>
                    <a:pt x="556" y="24"/>
                  </a:lnTo>
                  <a:lnTo>
                    <a:pt x="592" y="15"/>
                  </a:lnTo>
                  <a:lnTo>
                    <a:pt x="628" y="9"/>
                  </a:lnTo>
                  <a:lnTo>
                    <a:pt x="665" y="4"/>
                  </a:lnTo>
                  <a:lnTo>
                    <a:pt x="703" y="1"/>
                  </a:lnTo>
                  <a:lnTo>
                    <a:pt x="741" y="0"/>
                  </a:lnTo>
                  <a:lnTo>
                    <a:pt x="741" y="0"/>
                  </a:lnTo>
                  <a:lnTo>
                    <a:pt x="779" y="1"/>
                  </a:lnTo>
                  <a:lnTo>
                    <a:pt x="817" y="4"/>
                  </a:lnTo>
                  <a:lnTo>
                    <a:pt x="853" y="9"/>
                  </a:lnTo>
                  <a:lnTo>
                    <a:pt x="890" y="15"/>
                  </a:lnTo>
                  <a:lnTo>
                    <a:pt x="926" y="24"/>
                  </a:lnTo>
                  <a:lnTo>
                    <a:pt x="961" y="34"/>
                  </a:lnTo>
                  <a:lnTo>
                    <a:pt x="996" y="46"/>
                  </a:lnTo>
                  <a:lnTo>
                    <a:pt x="1029" y="59"/>
                  </a:lnTo>
                  <a:lnTo>
                    <a:pt x="1062" y="74"/>
                  </a:lnTo>
                  <a:lnTo>
                    <a:pt x="1094" y="90"/>
                  </a:lnTo>
                  <a:lnTo>
                    <a:pt x="1125" y="107"/>
                  </a:lnTo>
                  <a:lnTo>
                    <a:pt x="1155" y="127"/>
                  </a:lnTo>
                  <a:lnTo>
                    <a:pt x="1185" y="148"/>
                  </a:lnTo>
                  <a:lnTo>
                    <a:pt x="1212" y="169"/>
                  </a:lnTo>
                  <a:lnTo>
                    <a:pt x="1239" y="193"/>
                  </a:lnTo>
                  <a:lnTo>
                    <a:pt x="1265" y="217"/>
                  </a:lnTo>
                  <a:lnTo>
                    <a:pt x="1289" y="243"/>
                  </a:lnTo>
                  <a:lnTo>
                    <a:pt x="1313" y="270"/>
                  </a:lnTo>
                  <a:lnTo>
                    <a:pt x="1334" y="299"/>
                  </a:lnTo>
                  <a:lnTo>
                    <a:pt x="1355" y="327"/>
                  </a:lnTo>
                  <a:lnTo>
                    <a:pt x="1375" y="357"/>
                  </a:lnTo>
                  <a:lnTo>
                    <a:pt x="1392" y="389"/>
                  </a:lnTo>
                  <a:lnTo>
                    <a:pt x="1408" y="420"/>
                  </a:lnTo>
                  <a:lnTo>
                    <a:pt x="1423" y="453"/>
                  </a:lnTo>
                  <a:lnTo>
                    <a:pt x="1436" y="486"/>
                  </a:lnTo>
                  <a:lnTo>
                    <a:pt x="1448" y="521"/>
                  </a:lnTo>
                  <a:lnTo>
                    <a:pt x="1458" y="556"/>
                  </a:lnTo>
                  <a:lnTo>
                    <a:pt x="1467" y="592"/>
                  </a:lnTo>
                  <a:lnTo>
                    <a:pt x="1473" y="629"/>
                  </a:lnTo>
                  <a:lnTo>
                    <a:pt x="1478" y="666"/>
                  </a:lnTo>
                  <a:lnTo>
                    <a:pt x="1481" y="704"/>
                  </a:lnTo>
                  <a:lnTo>
                    <a:pt x="1482" y="742"/>
                  </a:lnTo>
                  <a:lnTo>
                    <a:pt x="1482" y="742"/>
                  </a:lnTo>
                  <a:close/>
                </a:path>
              </a:pathLst>
            </a:custGeom>
            <a:solidFill>
              <a:schemeClr val="bg1"/>
            </a:solidFill>
            <a:ln>
              <a:noFill/>
            </a:ln>
          </p:spPr>
          <p:txBody>
            <a:bodyPr vert="horz" wrap="square" lIns="91395" tIns="45697" rIns="91395" bIns="45697" numCol="1" anchor="t" anchorCtr="0" compatLnSpc="1"/>
            <a:lstStyle/>
            <a:p>
              <a:endParaRPr lang="zh-CN" altLang="en-US" sz="1350">
                <a:cs typeface="+mn-ea"/>
                <a:sym typeface="+mn-lt"/>
              </a:endParaRPr>
            </a:p>
          </p:txBody>
        </p:sp>
        <p:sp>
          <p:nvSpPr>
            <p:cNvPr id="20" name="Freeform 10"/>
            <p:cNvSpPr>
              <a:spLocks noEditPoints="1"/>
            </p:cNvSpPr>
            <p:nvPr/>
          </p:nvSpPr>
          <p:spPr bwMode="auto">
            <a:xfrm>
              <a:off x="5280025" y="1862138"/>
              <a:ext cx="701675" cy="965200"/>
            </a:xfrm>
            <a:custGeom>
              <a:avLst/>
              <a:gdLst>
                <a:gd name="T0" fmla="*/ 117 w 885"/>
                <a:gd name="T1" fmla="*/ 744 h 1217"/>
                <a:gd name="T2" fmla="*/ 34 w 885"/>
                <a:gd name="T3" fmla="*/ 538 h 1217"/>
                <a:gd name="T4" fmla="*/ 22 w 885"/>
                <a:gd name="T5" fmla="*/ 365 h 1217"/>
                <a:gd name="T6" fmla="*/ 109 w 885"/>
                <a:gd name="T7" fmla="*/ 162 h 1217"/>
                <a:gd name="T8" fmla="*/ 291 w 885"/>
                <a:gd name="T9" fmla="*/ 61 h 1217"/>
                <a:gd name="T10" fmla="*/ 459 w 885"/>
                <a:gd name="T11" fmla="*/ 0 h 1217"/>
                <a:gd name="T12" fmla="*/ 663 w 885"/>
                <a:gd name="T13" fmla="*/ 87 h 1217"/>
                <a:gd name="T14" fmla="*/ 795 w 885"/>
                <a:gd name="T15" fmla="*/ 200 h 1217"/>
                <a:gd name="T16" fmla="*/ 876 w 885"/>
                <a:gd name="T17" fmla="*/ 405 h 1217"/>
                <a:gd name="T18" fmla="*/ 818 w 885"/>
                <a:gd name="T19" fmla="*/ 606 h 1217"/>
                <a:gd name="T20" fmla="*/ 745 w 885"/>
                <a:gd name="T21" fmla="*/ 766 h 1217"/>
                <a:gd name="T22" fmla="*/ 506 w 885"/>
                <a:gd name="T23" fmla="*/ 867 h 1217"/>
                <a:gd name="T24" fmla="*/ 432 w 885"/>
                <a:gd name="T25" fmla="*/ 885 h 1217"/>
                <a:gd name="T26" fmla="*/ 411 w 885"/>
                <a:gd name="T27" fmla="*/ 208 h 1217"/>
                <a:gd name="T28" fmla="*/ 398 w 885"/>
                <a:gd name="T29" fmla="*/ 327 h 1217"/>
                <a:gd name="T30" fmla="*/ 643 w 885"/>
                <a:gd name="T31" fmla="*/ 211 h 1217"/>
                <a:gd name="T32" fmla="*/ 727 w 885"/>
                <a:gd name="T33" fmla="*/ 455 h 1217"/>
                <a:gd name="T34" fmla="*/ 659 w 885"/>
                <a:gd name="T35" fmla="*/ 618 h 1217"/>
                <a:gd name="T36" fmla="*/ 513 w 885"/>
                <a:gd name="T37" fmla="*/ 716 h 1217"/>
                <a:gd name="T38" fmla="*/ 306 w 885"/>
                <a:gd name="T39" fmla="*/ 706 h 1217"/>
                <a:gd name="T40" fmla="*/ 135 w 885"/>
                <a:gd name="T41" fmla="*/ 526 h 1217"/>
                <a:gd name="T42" fmla="*/ 338 w 885"/>
                <a:gd name="T43" fmla="*/ 742 h 1217"/>
                <a:gd name="T44" fmla="*/ 553 w 885"/>
                <a:gd name="T45" fmla="*/ 741 h 1217"/>
                <a:gd name="T46" fmla="*/ 698 w 885"/>
                <a:gd name="T47" fmla="*/ 632 h 1217"/>
                <a:gd name="T48" fmla="*/ 761 w 885"/>
                <a:gd name="T49" fmla="*/ 457 h 1217"/>
                <a:gd name="T50" fmla="*/ 715 w 885"/>
                <a:gd name="T51" fmla="*/ 275 h 1217"/>
                <a:gd name="T52" fmla="*/ 486 w 885"/>
                <a:gd name="T53" fmla="*/ 124 h 1217"/>
                <a:gd name="T54" fmla="*/ 224 w 885"/>
                <a:gd name="T55" fmla="*/ 703 h 1217"/>
                <a:gd name="T56" fmla="*/ 243 w 885"/>
                <a:gd name="T57" fmla="*/ 718 h 1217"/>
                <a:gd name="T58" fmla="*/ 270 w 885"/>
                <a:gd name="T59" fmla="*/ 735 h 1217"/>
                <a:gd name="T60" fmla="*/ 304 w 885"/>
                <a:gd name="T61" fmla="*/ 753 h 1217"/>
                <a:gd name="T62" fmla="*/ 334 w 885"/>
                <a:gd name="T63" fmla="*/ 765 h 1217"/>
                <a:gd name="T64" fmla="*/ 366 w 885"/>
                <a:gd name="T65" fmla="*/ 773 h 1217"/>
                <a:gd name="T66" fmla="*/ 399 w 885"/>
                <a:gd name="T67" fmla="*/ 780 h 1217"/>
                <a:gd name="T68" fmla="*/ 443 w 885"/>
                <a:gd name="T69" fmla="*/ 782 h 1217"/>
                <a:gd name="T70" fmla="*/ 454 w 885"/>
                <a:gd name="T71" fmla="*/ 782 h 1217"/>
                <a:gd name="T72" fmla="*/ 457 w 885"/>
                <a:gd name="T73" fmla="*/ 782 h 1217"/>
                <a:gd name="T74" fmla="*/ 458 w 885"/>
                <a:gd name="T75" fmla="*/ 782 h 1217"/>
                <a:gd name="T76" fmla="*/ 459 w 885"/>
                <a:gd name="T77" fmla="*/ 782 h 1217"/>
                <a:gd name="T78" fmla="*/ 461 w 885"/>
                <a:gd name="T79" fmla="*/ 782 h 1217"/>
                <a:gd name="T80" fmla="*/ 462 w 885"/>
                <a:gd name="T81" fmla="*/ 782 h 1217"/>
                <a:gd name="T82" fmla="*/ 463 w 885"/>
                <a:gd name="T83" fmla="*/ 782 h 1217"/>
                <a:gd name="T84" fmla="*/ 466 w 885"/>
                <a:gd name="T85" fmla="*/ 781 h 1217"/>
                <a:gd name="T86" fmla="*/ 472 w 885"/>
                <a:gd name="T87" fmla="*/ 781 h 1217"/>
                <a:gd name="T88" fmla="*/ 485 w 885"/>
                <a:gd name="T89" fmla="*/ 780 h 1217"/>
                <a:gd name="T90" fmla="*/ 512 w 885"/>
                <a:gd name="T91" fmla="*/ 775 h 1217"/>
                <a:gd name="T92" fmla="*/ 545 w 885"/>
                <a:gd name="T93" fmla="*/ 767 h 1217"/>
                <a:gd name="T94" fmla="*/ 576 w 885"/>
                <a:gd name="T95" fmla="*/ 755 h 1217"/>
                <a:gd name="T96" fmla="*/ 606 w 885"/>
                <a:gd name="T97" fmla="*/ 741 h 1217"/>
                <a:gd name="T98" fmla="*/ 638 w 885"/>
                <a:gd name="T99" fmla="*/ 720 h 1217"/>
                <a:gd name="T100" fmla="*/ 668 w 885"/>
                <a:gd name="T101" fmla="*/ 697 h 1217"/>
                <a:gd name="T102" fmla="*/ 685 w 885"/>
                <a:gd name="T103" fmla="*/ 681 h 1217"/>
                <a:gd name="T104" fmla="*/ 695 w 885"/>
                <a:gd name="T105" fmla="*/ 670 h 1217"/>
                <a:gd name="T106" fmla="*/ 771 w 885"/>
                <a:gd name="T107" fmla="*/ 536 h 1217"/>
                <a:gd name="T108" fmla="*/ 773 w 885"/>
                <a:gd name="T109" fmla="*/ 355 h 1217"/>
                <a:gd name="T110" fmla="*/ 672 w 885"/>
                <a:gd name="T111" fmla="*/ 188 h 1217"/>
                <a:gd name="T112" fmla="*/ 495 w 885"/>
                <a:gd name="T113" fmla="*/ 103 h 1217"/>
                <a:gd name="T114" fmla="*/ 309 w 885"/>
                <a:gd name="T115" fmla="*/ 126 h 1217"/>
                <a:gd name="T116" fmla="*/ 160 w 885"/>
                <a:gd name="T117" fmla="*/ 250 h 1217"/>
                <a:gd name="T118" fmla="*/ 101 w 885"/>
                <a:gd name="T119" fmla="*/ 441 h 1217"/>
                <a:gd name="T120" fmla="*/ 158 w 885"/>
                <a:gd name="T121" fmla="*/ 63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5" h="1217">
                  <a:moveTo>
                    <a:pt x="212" y="796"/>
                  </a:moveTo>
                  <a:lnTo>
                    <a:pt x="125" y="1151"/>
                  </a:lnTo>
                  <a:lnTo>
                    <a:pt x="105" y="1154"/>
                  </a:lnTo>
                  <a:lnTo>
                    <a:pt x="194" y="790"/>
                  </a:lnTo>
                  <a:lnTo>
                    <a:pt x="194" y="790"/>
                  </a:lnTo>
                  <a:lnTo>
                    <a:pt x="178" y="783"/>
                  </a:lnTo>
                  <a:lnTo>
                    <a:pt x="162" y="775"/>
                  </a:lnTo>
                  <a:lnTo>
                    <a:pt x="162" y="775"/>
                  </a:lnTo>
                  <a:lnTo>
                    <a:pt x="149" y="769"/>
                  </a:lnTo>
                  <a:lnTo>
                    <a:pt x="137" y="761"/>
                  </a:lnTo>
                  <a:lnTo>
                    <a:pt x="127" y="753"/>
                  </a:lnTo>
                  <a:lnTo>
                    <a:pt x="117" y="744"/>
                  </a:lnTo>
                  <a:lnTo>
                    <a:pt x="110" y="732"/>
                  </a:lnTo>
                  <a:lnTo>
                    <a:pt x="102" y="719"/>
                  </a:lnTo>
                  <a:lnTo>
                    <a:pt x="96" y="704"/>
                  </a:lnTo>
                  <a:lnTo>
                    <a:pt x="90" y="685"/>
                  </a:lnTo>
                  <a:lnTo>
                    <a:pt x="90" y="685"/>
                  </a:lnTo>
                  <a:lnTo>
                    <a:pt x="77" y="639"/>
                  </a:lnTo>
                  <a:lnTo>
                    <a:pt x="69" y="616"/>
                  </a:lnTo>
                  <a:lnTo>
                    <a:pt x="61" y="594"/>
                  </a:lnTo>
                  <a:lnTo>
                    <a:pt x="61" y="594"/>
                  </a:lnTo>
                  <a:lnTo>
                    <a:pt x="48" y="565"/>
                  </a:lnTo>
                  <a:lnTo>
                    <a:pt x="34" y="538"/>
                  </a:lnTo>
                  <a:lnTo>
                    <a:pt x="34" y="538"/>
                  </a:lnTo>
                  <a:lnTo>
                    <a:pt x="20" y="509"/>
                  </a:lnTo>
                  <a:lnTo>
                    <a:pt x="14" y="495"/>
                  </a:lnTo>
                  <a:lnTo>
                    <a:pt x="9" y="480"/>
                  </a:lnTo>
                  <a:lnTo>
                    <a:pt x="9" y="480"/>
                  </a:lnTo>
                  <a:lnTo>
                    <a:pt x="4" y="466"/>
                  </a:lnTo>
                  <a:lnTo>
                    <a:pt x="1" y="452"/>
                  </a:lnTo>
                  <a:lnTo>
                    <a:pt x="0" y="439"/>
                  </a:lnTo>
                  <a:lnTo>
                    <a:pt x="0" y="426"/>
                  </a:lnTo>
                  <a:lnTo>
                    <a:pt x="2" y="412"/>
                  </a:lnTo>
                  <a:lnTo>
                    <a:pt x="6" y="398"/>
                  </a:lnTo>
                  <a:lnTo>
                    <a:pt x="13" y="382"/>
                  </a:lnTo>
                  <a:lnTo>
                    <a:pt x="22" y="365"/>
                  </a:lnTo>
                  <a:lnTo>
                    <a:pt x="22" y="365"/>
                  </a:lnTo>
                  <a:lnTo>
                    <a:pt x="44" y="323"/>
                  </a:lnTo>
                  <a:lnTo>
                    <a:pt x="55" y="302"/>
                  </a:lnTo>
                  <a:lnTo>
                    <a:pt x="66" y="280"/>
                  </a:lnTo>
                  <a:lnTo>
                    <a:pt x="66" y="280"/>
                  </a:lnTo>
                  <a:lnTo>
                    <a:pt x="77" y="251"/>
                  </a:lnTo>
                  <a:lnTo>
                    <a:pt x="87" y="222"/>
                  </a:lnTo>
                  <a:lnTo>
                    <a:pt x="87" y="222"/>
                  </a:lnTo>
                  <a:lnTo>
                    <a:pt x="97" y="191"/>
                  </a:lnTo>
                  <a:lnTo>
                    <a:pt x="102" y="177"/>
                  </a:lnTo>
                  <a:lnTo>
                    <a:pt x="109" y="162"/>
                  </a:lnTo>
                  <a:lnTo>
                    <a:pt x="109" y="162"/>
                  </a:lnTo>
                  <a:lnTo>
                    <a:pt x="116" y="149"/>
                  </a:lnTo>
                  <a:lnTo>
                    <a:pt x="124" y="138"/>
                  </a:lnTo>
                  <a:lnTo>
                    <a:pt x="131" y="127"/>
                  </a:lnTo>
                  <a:lnTo>
                    <a:pt x="141" y="119"/>
                  </a:lnTo>
                  <a:lnTo>
                    <a:pt x="153" y="110"/>
                  </a:lnTo>
                  <a:lnTo>
                    <a:pt x="166" y="102"/>
                  </a:lnTo>
                  <a:lnTo>
                    <a:pt x="181" y="96"/>
                  </a:lnTo>
                  <a:lnTo>
                    <a:pt x="200" y="90"/>
                  </a:lnTo>
                  <a:lnTo>
                    <a:pt x="200" y="90"/>
                  </a:lnTo>
                  <a:lnTo>
                    <a:pt x="245" y="77"/>
                  </a:lnTo>
                  <a:lnTo>
                    <a:pt x="268" y="70"/>
                  </a:lnTo>
                  <a:lnTo>
                    <a:pt x="291" y="61"/>
                  </a:lnTo>
                  <a:lnTo>
                    <a:pt x="291" y="61"/>
                  </a:lnTo>
                  <a:lnTo>
                    <a:pt x="320" y="49"/>
                  </a:lnTo>
                  <a:lnTo>
                    <a:pt x="347" y="35"/>
                  </a:lnTo>
                  <a:lnTo>
                    <a:pt x="347" y="35"/>
                  </a:lnTo>
                  <a:lnTo>
                    <a:pt x="376" y="20"/>
                  </a:lnTo>
                  <a:lnTo>
                    <a:pt x="390" y="14"/>
                  </a:lnTo>
                  <a:lnTo>
                    <a:pt x="405" y="9"/>
                  </a:lnTo>
                  <a:lnTo>
                    <a:pt x="405" y="9"/>
                  </a:lnTo>
                  <a:lnTo>
                    <a:pt x="419" y="5"/>
                  </a:lnTo>
                  <a:lnTo>
                    <a:pt x="432" y="1"/>
                  </a:lnTo>
                  <a:lnTo>
                    <a:pt x="446" y="0"/>
                  </a:lnTo>
                  <a:lnTo>
                    <a:pt x="459" y="0"/>
                  </a:lnTo>
                  <a:lnTo>
                    <a:pt x="472" y="2"/>
                  </a:lnTo>
                  <a:lnTo>
                    <a:pt x="487" y="7"/>
                  </a:lnTo>
                  <a:lnTo>
                    <a:pt x="503" y="13"/>
                  </a:lnTo>
                  <a:lnTo>
                    <a:pt x="520" y="22"/>
                  </a:lnTo>
                  <a:lnTo>
                    <a:pt x="520" y="22"/>
                  </a:lnTo>
                  <a:lnTo>
                    <a:pt x="561" y="46"/>
                  </a:lnTo>
                  <a:lnTo>
                    <a:pt x="583" y="57"/>
                  </a:lnTo>
                  <a:lnTo>
                    <a:pt x="605" y="66"/>
                  </a:lnTo>
                  <a:lnTo>
                    <a:pt x="605" y="66"/>
                  </a:lnTo>
                  <a:lnTo>
                    <a:pt x="634" y="77"/>
                  </a:lnTo>
                  <a:lnTo>
                    <a:pt x="663" y="87"/>
                  </a:lnTo>
                  <a:lnTo>
                    <a:pt x="663" y="87"/>
                  </a:lnTo>
                  <a:lnTo>
                    <a:pt x="694" y="97"/>
                  </a:lnTo>
                  <a:lnTo>
                    <a:pt x="708" y="102"/>
                  </a:lnTo>
                  <a:lnTo>
                    <a:pt x="723" y="110"/>
                  </a:lnTo>
                  <a:lnTo>
                    <a:pt x="723" y="110"/>
                  </a:lnTo>
                  <a:lnTo>
                    <a:pt x="736" y="116"/>
                  </a:lnTo>
                  <a:lnTo>
                    <a:pt x="747" y="124"/>
                  </a:lnTo>
                  <a:lnTo>
                    <a:pt x="758" y="133"/>
                  </a:lnTo>
                  <a:lnTo>
                    <a:pt x="766" y="142"/>
                  </a:lnTo>
                  <a:lnTo>
                    <a:pt x="775" y="153"/>
                  </a:lnTo>
                  <a:lnTo>
                    <a:pt x="783" y="166"/>
                  </a:lnTo>
                  <a:lnTo>
                    <a:pt x="789" y="182"/>
                  </a:lnTo>
                  <a:lnTo>
                    <a:pt x="795" y="200"/>
                  </a:lnTo>
                  <a:lnTo>
                    <a:pt x="795" y="200"/>
                  </a:lnTo>
                  <a:lnTo>
                    <a:pt x="808" y="247"/>
                  </a:lnTo>
                  <a:lnTo>
                    <a:pt x="815" y="270"/>
                  </a:lnTo>
                  <a:lnTo>
                    <a:pt x="823" y="292"/>
                  </a:lnTo>
                  <a:lnTo>
                    <a:pt x="823" y="292"/>
                  </a:lnTo>
                  <a:lnTo>
                    <a:pt x="836" y="321"/>
                  </a:lnTo>
                  <a:lnTo>
                    <a:pt x="850" y="348"/>
                  </a:lnTo>
                  <a:lnTo>
                    <a:pt x="850" y="348"/>
                  </a:lnTo>
                  <a:lnTo>
                    <a:pt x="864" y="376"/>
                  </a:lnTo>
                  <a:lnTo>
                    <a:pt x="871" y="390"/>
                  </a:lnTo>
                  <a:lnTo>
                    <a:pt x="876" y="405"/>
                  </a:lnTo>
                  <a:lnTo>
                    <a:pt x="876" y="405"/>
                  </a:lnTo>
                  <a:lnTo>
                    <a:pt x="880" y="419"/>
                  </a:lnTo>
                  <a:lnTo>
                    <a:pt x="884" y="433"/>
                  </a:lnTo>
                  <a:lnTo>
                    <a:pt x="885" y="446"/>
                  </a:lnTo>
                  <a:lnTo>
                    <a:pt x="885" y="460"/>
                  </a:lnTo>
                  <a:lnTo>
                    <a:pt x="883" y="474"/>
                  </a:lnTo>
                  <a:lnTo>
                    <a:pt x="878" y="488"/>
                  </a:lnTo>
                  <a:lnTo>
                    <a:pt x="872" y="504"/>
                  </a:lnTo>
                  <a:lnTo>
                    <a:pt x="863" y="520"/>
                  </a:lnTo>
                  <a:lnTo>
                    <a:pt x="863" y="520"/>
                  </a:lnTo>
                  <a:lnTo>
                    <a:pt x="839" y="563"/>
                  </a:lnTo>
                  <a:lnTo>
                    <a:pt x="828" y="583"/>
                  </a:lnTo>
                  <a:lnTo>
                    <a:pt x="818" y="606"/>
                  </a:lnTo>
                  <a:lnTo>
                    <a:pt x="818" y="606"/>
                  </a:lnTo>
                  <a:lnTo>
                    <a:pt x="808" y="634"/>
                  </a:lnTo>
                  <a:lnTo>
                    <a:pt x="798" y="665"/>
                  </a:lnTo>
                  <a:lnTo>
                    <a:pt x="798" y="665"/>
                  </a:lnTo>
                  <a:lnTo>
                    <a:pt x="788" y="694"/>
                  </a:lnTo>
                  <a:lnTo>
                    <a:pt x="783" y="709"/>
                  </a:lnTo>
                  <a:lnTo>
                    <a:pt x="775" y="723"/>
                  </a:lnTo>
                  <a:lnTo>
                    <a:pt x="775" y="723"/>
                  </a:lnTo>
                  <a:lnTo>
                    <a:pt x="766" y="740"/>
                  </a:lnTo>
                  <a:lnTo>
                    <a:pt x="757" y="754"/>
                  </a:lnTo>
                  <a:lnTo>
                    <a:pt x="751" y="760"/>
                  </a:lnTo>
                  <a:lnTo>
                    <a:pt x="745" y="766"/>
                  </a:lnTo>
                  <a:lnTo>
                    <a:pt x="738" y="771"/>
                  </a:lnTo>
                  <a:lnTo>
                    <a:pt x="731" y="777"/>
                  </a:lnTo>
                  <a:lnTo>
                    <a:pt x="805" y="1000"/>
                  </a:lnTo>
                  <a:lnTo>
                    <a:pt x="785" y="998"/>
                  </a:lnTo>
                  <a:lnTo>
                    <a:pt x="714" y="785"/>
                  </a:lnTo>
                  <a:lnTo>
                    <a:pt x="714" y="785"/>
                  </a:lnTo>
                  <a:lnTo>
                    <a:pt x="703" y="790"/>
                  </a:lnTo>
                  <a:lnTo>
                    <a:pt x="772" y="997"/>
                  </a:lnTo>
                  <a:lnTo>
                    <a:pt x="593" y="982"/>
                  </a:lnTo>
                  <a:lnTo>
                    <a:pt x="566" y="1046"/>
                  </a:lnTo>
                  <a:lnTo>
                    <a:pt x="506" y="867"/>
                  </a:lnTo>
                  <a:lnTo>
                    <a:pt x="506" y="867"/>
                  </a:lnTo>
                  <a:lnTo>
                    <a:pt x="495" y="871"/>
                  </a:lnTo>
                  <a:lnTo>
                    <a:pt x="559" y="1063"/>
                  </a:lnTo>
                  <a:lnTo>
                    <a:pt x="550" y="1085"/>
                  </a:lnTo>
                  <a:lnTo>
                    <a:pt x="481" y="876"/>
                  </a:lnTo>
                  <a:lnTo>
                    <a:pt x="480" y="876"/>
                  </a:lnTo>
                  <a:lnTo>
                    <a:pt x="480" y="876"/>
                  </a:lnTo>
                  <a:lnTo>
                    <a:pt x="463" y="882"/>
                  </a:lnTo>
                  <a:lnTo>
                    <a:pt x="448" y="884"/>
                  </a:lnTo>
                  <a:lnTo>
                    <a:pt x="367" y="1217"/>
                  </a:lnTo>
                  <a:lnTo>
                    <a:pt x="356" y="1197"/>
                  </a:lnTo>
                  <a:lnTo>
                    <a:pt x="432" y="885"/>
                  </a:lnTo>
                  <a:lnTo>
                    <a:pt x="432" y="885"/>
                  </a:lnTo>
                  <a:lnTo>
                    <a:pt x="420" y="884"/>
                  </a:lnTo>
                  <a:lnTo>
                    <a:pt x="348" y="1180"/>
                  </a:lnTo>
                  <a:lnTo>
                    <a:pt x="316" y="1117"/>
                  </a:lnTo>
                  <a:lnTo>
                    <a:pt x="139" y="1149"/>
                  </a:lnTo>
                  <a:lnTo>
                    <a:pt x="223" y="799"/>
                  </a:lnTo>
                  <a:lnTo>
                    <a:pt x="220" y="798"/>
                  </a:lnTo>
                  <a:lnTo>
                    <a:pt x="220" y="798"/>
                  </a:lnTo>
                  <a:lnTo>
                    <a:pt x="212" y="796"/>
                  </a:lnTo>
                  <a:lnTo>
                    <a:pt x="212" y="796"/>
                  </a:lnTo>
                  <a:close/>
                  <a:moveTo>
                    <a:pt x="497" y="656"/>
                  </a:moveTo>
                  <a:lnTo>
                    <a:pt x="497" y="208"/>
                  </a:lnTo>
                  <a:lnTo>
                    <a:pt x="411" y="208"/>
                  </a:lnTo>
                  <a:lnTo>
                    <a:pt x="411" y="208"/>
                  </a:lnTo>
                  <a:lnTo>
                    <a:pt x="411" y="216"/>
                  </a:lnTo>
                  <a:lnTo>
                    <a:pt x="408" y="226"/>
                  </a:lnTo>
                  <a:lnTo>
                    <a:pt x="404" y="235"/>
                  </a:lnTo>
                  <a:lnTo>
                    <a:pt x="397" y="243"/>
                  </a:lnTo>
                  <a:lnTo>
                    <a:pt x="397" y="243"/>
                  </a:lnTo>
                  <a:lnTo>
                    <a:pt x="390" y="252"/>
                  </a:lnTo>
                  <a:lnTo>
                    <a:pt x="381" y="258"/>
                  </a:lnTo>
                  <a:lnTo>
                    <a:pt x="371" y="261"/>
                  </a:lnTo>
                  <a:lnTo>
                    <a:pt x="360" y="262"/>
                  </a:lnTo>
                  <a:lnTo>
                    <a:pt x="360" y="327"/>
                  </a:lnTo>
                  <a:lnTo>
                    <a:pt x="398" y="327"/>
                  </a:lnTo>
                  <a:lnTo>
                    <a:pt x="398" y="656"/>
                  </a:lnTo>
                  <a:lnTo>
                    <a:pt x="497" y="656"/>
                  </a:lnTo>
                  <a:lnTo>
                    <a:pt x="497" y="656"/>
                  </a:lnTo>
                  <a:close/>
                  <a:moveTo>
                    <a:pt x="486" y="124"/>
                  </a:moveTo>
                  <a:lnTo>
                    <a:pt x="486" y="124"/>
                  </a:lnTo>
                  <a:lnTo>
                    <a:pt x="511" y="131"/>
                  </a:lnTo>
                  <a:lnTo>
                    <a:pt x="536" y="139"/>
                  </a:lnTo>
                  <a:lnTo>
                    <a:pt x="560" y="150"/>
                  </a:lnTo>
                  <a:lnTo>
                    <a:pt x="582" y="163"/>
                  </a:lnTo>
                  <a:lnTo>
                    <a:pt x="604" y="177"/>
                  </a:lnTo>
                  <a:lnTo>
                    <a:pt x="623" y="194"/>
                  </a:lnTo>
                  <a:lnTo>
                    <a:pt x="643" y="211"/>
                  </a:lnTo>
                  <a:lnTo>
                    <a:pt x="659" y="229"/>
                  </a:lnTo>
                  <a:lnTo>
                    <a:pt x="674" y="250"/>
                  </a:lnTo>
                  <a:lnTo>
                    <a:pt x="688" y="272"/>
                  </a:lnTo>
                  <a:lnTo>
                    <a:pt x="700" y="294"/>
                  </a:lnTo>
                  <a:lnTo>
                    <a:pt x="710" y="318"/>
                  </a:lnTo>
                  <a:lnTo>
                    <a:pt x="718" y="343"/>
                  </a:lnTo>
                  <a:lnTo>
                    <a:pt x="724" y="369"/>
                  </a:lnTo>
                  <a:lnTo>
                    <a:pt x="727" y="397"/>
                  </a:lnTo>
                  <a:lnTo>
                    <a:pt x="728" y="424"/>
                  </a:lnTo>
                  <a:lnTo>
                    <a:pt x="728" y="424"/>
                  </a:lnTo>
                  <a:lnTo>
                    <a:pt x="728" y="439"/>
                  </a:lnTo>
                  <a:lnTo>
                    <a:pt x="727" y="455"/>
                  </a:lnTo>
                  <a:lnTo>
                    <a:pt x="725" y="470"/>
                  </a:lnTo>
                  <a:lnTo>
                    <a:pt x="722" y="486"/>
                  </a:lnTo>
                  <a:lnTo>
                    <a:pt x="719" y="500"/>
                  </a:lnTo>
                  <a:lnTo>
                    <a:pt x="714" y="515"/>
                  </a:lnTo>
                  <a:lnTo>
                    <a:pt x="710" y="529"/>
                  </a:lnTo>
                  <a:lnTo>
                    <a:pt x="704" y="542"/>
                  </a:lnTo>
                  <a:lnTo>
                    <a:pt x="698" y="556"/>
                  </a:lnTo>
                  <a:lnTo>
                    <a:pt x="691" y="569"/>
                  </a:lnTo>
                  <a:lnTo>
                    <a:pt x="684" y="582"/>
                  </a:lnTo>
                  <a:lnTo>
                    <a:pt x="676" y="594"/>
                  </a:lnTo>
                  <a:lnTo>
                    <a:pt x="668" y="606"/>
                  </a:lnTo>
                  <a:lnTo>
                    <a:pt x="659" y="618"/>
                  </a:lnTo>
                  <a:lnTo>
                    <a:pt x="649" y="629"/>
                  </a:lnTo>
                  <a:lnTo>
                    <a:pt x="639" y="640"/>
                  </a:lnTo>
                  <a:lnTo>
                    <a:pt x="628" y="650"/>
                  </a:lnTo>
                  <a:lnTo>
                    <a:pt x="618" y="659"/>
                  </a:lnTo>
                  <a:lnTo>
                    <a:pt x="606" y="668"/>
                  </a:lnTo>
                  <a:lnTo>
                    <a:pt x="594" y="677"/>
                  </a:lnTo>
                  <a:lnTo>
                    <a:pt x="582" y="685"/>
                  </a:lnTo>
                  <a:lnTo>
                    <a:pt x="569" y="692"/>
                  </a:lnTo>
                  <a:lnTo>
                    <a:pt x="556" y="699"/>
                  </a:lnTo>
                  <a:lnTo>
                    <a:pt x="542" y="705"/>
                  </a:lnTo>
                  <a:lnTo>
                    <a:pt x="528" y="710"/>
                  </a:lnTo>
                  <a:lnTo>
                    <a:pt x="513" y="716"/>
                  </a:lnTo>
                  <a:lnTo>
                    <a:pt x="499" y="719"/>
                  </a:lnTo>
                  <a:lnTo>
                    <a:pt x="484" y="723"/>
                  </a:lnTo>
                  <a:lnTo>
                    <a:pt x="469" y="726"/>
                  </a:lnTo>
                  <a:lnTo>
                    <a:pt x="454" y="728"/>
                  </a:lnTo>
                  <a:lnTo>
                    <a:pt x="439" y="729"/>
                  </a:lnTo>
                  <a:lnTo>
                    <a:pt x="423" y="729"/>
                  </a:lnTo>
                  <a:lnTo>
                    <a:pt x="423" y="729"/>
                  </a:lnTo>
                  <a:lnTo>
                    <a:pt x="398" y="728"/>
                  </a:lnTo>
                  <a:lnTo>
                    <a:pt x="374" y="726"/>
                  </a:lnTo>
                  <a:lnTo>
                    <a:pt x="351" y="720"/>
                  </a:lnTo>
                  <a:lnTo>
                    <a:pt x="328" y="714"/>
                  </a:lnTo>
                  <a:lnTo>
                    <a:pt x="306" y="706"/>
                  </a:lnTo>
                  <a:lnTo>
                    <a:pt x="284" y="696"/>
                  </a:lnTo>
                  <a:lnTo>
                    <a:pt x="264" y="684"/>
                  </a:lnTo>
                  <a:lnTo>
                    <a:pt x="244" y="672"/>
                  </a:lnTo>
                  <a:lnTo>
                    <a:pt x="227" y="657"/>
                  </a:lnTo>
                  <a:lnTo>
                    <a:pt x="209" y="642"/>
                  </a:lnTo>
                  <a:lnTo>
                    <a:pt x="193" y="626"/>
                  </a:lnTo>
                  <a:lnTo>
                    <a:pt x="179" y="607"/>
                  </a:lnTo>
                  <a:lnTo>
                    <a:pt x="166" y="589"/>
                  </a:lnTo>
                  <a:lnTo>
                    <a:pt x="154" y="568"/>
                  </a:lnTo>
                  <a:lnTo>
                    <a:pt x="143" y="547"/>
                  </a:lnTo>
                  <a:lnTo>
                    <a:pt x="135" y="526"/>
                  </a:lnTo>
                  <a:lnTo>
                    <a:pt x="135" y="526"/>
                  </a:lnTo>
                  <a:lnTo>
                    <a:pt x="143" y="551"/>
                  </a:lnTo>
                  <a:lnTo>
                    <a:pt x="153" y="575"/>
                  </a:lnTo>
                  <a:lnTo>
                    <a:pt x="164" y="597"/>
                  </a:lnTo>
                  <a:lnTo>
                    <a:pt x="178" y="619"/>
                  </a:lnTo>
                  <a:lnTo>
                    <a:pt x="193" y="640"/>
                  </a:lnTo>
                  <a:lnTo>
                    <a:pt x="209" y="659"/>
                  </a:lnTo>
                  <a:lnTo>
                    <a:pt x="228" y="677"/>
                  </a:lnTo>
                  <a:lnTo>
                    <a:pt x="247" y="693"/>
                  </a:lnTo>
                  <a:lnTo>
                    <a:pt x="268" y="708"/>
                  </a:lnTo>
                  <a:lnTo>
                    <a:pt x="291" y="721"/>
                  </a:lnTo>
                  <a:lnTo>
                    <a:pt x="314" y="733"/>
                  </a:lnTo>
                  <a:lnTo>
                    <a:pt x="338" y="742"/>
                  </a:lnTo>
                  <a:lnTo>
                    <a:pt x="363" y="749"/>
                  </a:lnTo>
                  <a:lnTo>
                    <a:pt x="389" y="755"/>
                  </a:lnTo>
                  <a:lnTo>
                    <a:pt x="416" y="759"/>
                  </a:lnTo>
                  <a:lnTo>
                    <a:pt x="443" y="760"/>
                  </a:lnTo>
                  <a:lnTo>
                    <a:pt x="443" y="760"/>
                  </a:lnTo>
                  <a:lnTo>
                    <a:pt x="459" y="759"/>
                  </a:lnTo>
                  <a:lnTo>
                    <a:pt x="475" y="758"/>
                  </a:lnTo>
                  <a:lnTo>
                    <a:pt x="491" y="756"/>
                  </a:lnTo>
                  <a:lnTo>
                    <a:pt x="507" y="754"/>
                  </a:lnTo>
                  <a:lnTo>
                    <a:pt x="522" y="749"/>
                  </a:lnTo>
                  <a:lnTo>
                    <a:pt x="537" y="745"/>
                  </a:lnTo>
                  <a:lnTo>
                    <a:pt x="553" y="741"/>
                  </a:lnTo>
                  <a:lnTo>
                    <a:pt x="567" y="735"/>
                  </a:lnTo>
                  <a:lnTo>
                    <a:pt x="581" y="729"/>
                  </a:lnTo>
                  <a:lnTo>
                    <a:pt x="595" y="721"/>
                  </a:lnTo>
                  <a:lnTo>
                    <a:pt x="608" y="714"/>
                  </a:lnTo>
                  <a:lnTo>
                    <a:pt x="621" y="705"/>
                  </a:lnTo>
                  <a:lnTo>
                    <a:pt x="634" y="696"/>
                  </a:lnTo>
                  <a:lnTo>
                    <a:pt x="646" y="686"/>
                  </a:lnTo>
                  <a:lnTo>
                    <a:pt x="657" y="677"/>
                  </a:lnTo>
                  <a:lnTo>
                    <a:pt x="669" y="667"/>
                  </a:lnTo>
                  <a:lnTo>
                    <a:pt x="678" y="655"/>
                  </a:lnTo>
                  <a:lnTo>
                    <a:pt x="688" y="644"/>
                  </a:lnTo>
                  <a:lnTo>
                    <a:pt x="698" y="632"/>
                  </a:lnTo>
                  <a:lnTo>
                    <a:pt x="707" y="619"/>
                  </a:lnTo>
                  <a:lnTo>
                    <a:pt x="715" y="606"/>
                  </a:lnTo>
                  <a:lnTo>
                    <a:pt x="723" y="593"/>
                  </a:lnTo>
                  <a:lnTo>
                    <a:pt x="731" y="579"/>
                  </a:lnTo>
                  <a:lnTo>
                    <a:pt x="737" y="565"/>
                  </a:lnTo>
                  <a:lnTo>
                    <a:pt x="742" y="551"/>
                  </a:lnTo>
                  <a:lnTo>
                    <a:pt x="747" y="536"/>
                  </a:lnTo>
                  <a:lnTo>
                    <a:pt x="751" y="520"/>
                  </a:lnTo>
                  <a:lnTo>
                    <a:pt x="756" y="505"/>
                  </a:lnTo>
                  <a:lnTo>
                    <a:pt x="758" y="489"/>
                  </a:lnTo>
                  <a:lnTo>
                    <a:pt x="760" y="474"/>
                  </a:lnTo>
                  <a:lnTo>
                    <a:pt x="761" y="457"/>
                  </a:lnTo>
                  <a:lnTo>
                    <a:pt x="762" y="441"/>
                  </a:lnTo>
                  <a:lnTo>
                    <a:pt x="762" y="441"/>
                  </a:lnTo>
                  <a:lnTo>
                    <a:pt x="761" y="426"/>
                  </a:lnTo>
                  <a:lnTo>
                    <a:pt x="760" y="411"/>
                  </a:lnTo>
                  <a:lnTo>
                    <a:pt x="759" y="397"/>
                  </a:lnTo>
                  <a:lnTo>
                    <a:pt x="757" y="381"/>
                  </a:lnTo>
                  <a:lnTo>
                    <a:pt x="753" y="367"/>
                  </a:lnTo>
                  <a:lnTo>
                    <a:pt x="749" y="353"/>
                  </a:lnTo>
                  <a:lnTo>
                    <a:pt x="746" y="340"/>
                  </a:lnTo>
                  <a:lnTo>
                    <a:pt x="740" y="326"/>
                  </a:lnTo>
                  <a:lnTo>
                    <a:pt x="729" y="300"/>
                  </a:lnTo>
                  <a:lnTo>
                    <a:pt x="715" y="275"/>
                  </a:lnTo>
                  <a:lnTo>
                    <a:pt x="700" y="252"/>
                  </a:lnTo>
                  <a:lnTo>
                    <a:pt x="682" y="230"/>
                  </a:lnTo>
                  <a:lnTo>
                    <a:pt x="663" y="210"/>
                  </a:lnTo>
                  <a:lnTo>
                    <a:pt x="642" y="191"/>
                  </a:lnTo>
                  <a:lnTo>
                    <a:pt x="619" y="175"/>
                  </a:lnTo>
                  <a:lnTo>
                    <a:pt x="595" y="160"/>
                  </a:lnTo>
                  <a:lnTo>
                    <a:pt x="569" y="148"/>
                  </a:lnTo>
                  <a:lnTo>
                    <a:pt x="543" y="137"/>
                  </a:lnTo>
                  <a:lnTo>
                    <a:pt x="529" y="134"/>
                  </a:lnTo>
                  <a:lnTo>
                    <a:pt x="515" y="129"/>
                  </a:lnTo>
                  <a:lnTo>
                    <a:pt x="500" y="127"/>
                  </a:lnTo>
                  <a:lnTo>
                    <a:pt x="486" y="124"/>
                  </a:lnTo>
                  <a:lnTo>
                    <a:pt x="486" y="124"/>
                  </a:lnTo>
                  <a:close/>
                  <a:moveTo>
                    <a:pt x="216" y="696"/>
                  </a:moveTo>
                  <a:lnTo>
                    <a:pt x="217" y="696"/>
                  </a:lnTo>
                  <a:lnTo>
                    <a:pt x="217" y="697"/>
                  </a:lnTo>
                  <a:lnTo>
                    <a:pt x="217" y="697"/>
                  </a:lnTo>
                  <a:lnTo>
                    <a:pt x="221" y="701"/>
                  </a:lnTo>
                  <a:lnTo>
                    <a:pt x="221" y="701"/>
                  </a:lnTo>
                  <a:lnTo>
                    <a:pt x="221" y="701"/>
                  </a:lnTo>
                  <a:lnTo>
                    <a:pt x="221" y="701"/>
                  </a:lnTo>
                  <a:lnTo>
                    <a:pt x="223" y="702"/>
                  </a:lnTo>
                  <a:lnTo>
                    <a:pt x="223" y="702"/>
                  </a:lnTo>
                  <a:lnTo>
                    <a:pt x="224" y="703"/>
                  </a:lnTo>
                  <a:lnTo>
                    <a:pt x="224" y="703"/>
                  </a:lnTo>
                  <a:lnTo>
                    <a:pt x="224" y="703"/>
                  </a:lnTo>
                  <a:lnTo>
                    <a:pt x="224" y="703"/>
                  </a:lnTo>
                  <a:lnTo>
                    <a:pt x="225" y="703"/>
                  </a:lnTo>
                  <a:lnTo>
                    <a:pt x="227" y="705"/>
                  </a:lnTo>
                  <a:lnTo>
                    <a:pt x="227" y="705"/>
                  </a:lnTo>
                  <a:lnTo>
                    <a:pt x="231" y="708"/>
                  </a:lnTo>
                  <a:lnTo>
                    <a:pt x="231" y="709"/>
                  </a:lnTo>
                  <a:lnTo>
                    <a:pt x="232" y="709"/>
                  </a:lnTo>
                  <a:lnTo>
                    <a:pt x="232" y="709"/>
                  </a:lnTo>
                  <a:lnTo>
                    <a:pt x="243" y="718"/>
                  </a:lnTo>
                  <a:lnTo>
                    <a:pt x="243" y="718"/>
                  </a:lnTo>
                  <a:lnTo>
                    <a:pt x="247" y="721"/>
                  </a:lnTo>
                  <a:lnTo>
                    <a:pt x="249" y="722"/>
                  </a:lnTo>
                  <a:lnTo>
                    <a:pt x="249" y="722"/>
                  </a:lnTo>
                  <a:lnTo>
                    <a:pt x="253" y="726"/>
                  </a:lnTo>
                  <a:lnTo>
                    <a:pt x="256" y="727"/>
                  </a:lnTo>
                  <a:lnTo>
                    <a:pt x="256" y="727"/>
                  </a:lnTo>
                  <a:lnTo>
                    <a:pt x="256" y="727"/>
                  </a:lnTo>
                  <a:lnTo>
                    <a:pt x="261" y="730"/>
                  </a:lnTo>
                  <a:lnTo>
                    <a:pt x="264" y="731"/>
                  </a:lnTo>
                  <a:lnTo>
                    <a:pt x="264" y="731"/>
                  </a:lnTo>
                  <a:lnTo>
                    <a:pt x="267" y="733"/>
                  </a:lnTo>
                  <a:lnTo>
                    <a:pt x="270" y="735"/>
                  </a:lnTo>
                  <a:lnTo>
                    <a:pt x="270" y="735"/>
                  </a:lnTo>
                  <a:lnTo>
                    <a:pt x="275" y="739"/>
                  </a:lnTo>
                  <a:lnTo>
                    <a:pt x="278" y="740"/>
                  </a:lnTo>
                  <a:lnTo>
                    <a:pt x="281" y="742"/>
                  </a:lnTo>
                  <a:lnTo>
                    <a:pt x="285" y="744"/>
                  </a:lnTo>
                  <a:lnTo>
                    <a:pt x="289" y="746"/>
                  </a:lnTo>
                  <a:lnTo>
                    <a:pt x="293" y="747"/>
                  </a:lnTo>
                  <a:lnTo>
                    <a:pt x="296" y="749"/>
                  </a:lnTo>
                  <a:lnTo>
                    <a:pt x="296" y="749"/>
                  </a:lnTo>
                  <a:lnTo>
                    <a:pt x="300" y="752"/>
                  </a:lnTo>
                  <a:lnTo>
                    <a:pt x="304" y="753"/>
                  </a:lnTo>
                  <a:lnTo>
                    <a:pt x="304" y="753"/>
                  </a:lnTo>
                  <a:lnTo>
                    <a:pt x="308" y="755"/>
                  </a:lnTo>
                  <a:lnTo>
                    <a:pt x="310" y="756"/>
                  </a:lnTo>
                  <a:lnTo>
                    <a:pt x="310" y="756"/>
                  </a:lnTo>
                  <a:lnTo>
                    <a:pt x="316" y="758"/>
                  </a:lnTo>
                  <a:lnTo>
                    <a:pt x="319" y="759"/>
                  </a:lnTo>
                  <a:lnTo>
                    <a:pt x="319" y="759"/>
                  </a:lnTo>
                  <a:lnTo>
                    <a:pt x="323" y="761"/>
                  </a:lnTo>
                  <a:lnTo>
                    <a:pt x="326" y="761"/>
                  </a:lnTo>
                  <a:lnTo>
                    <a:pt x="326" y="761"/>
                  </a:lnTo>
                  <a:lnTo>
                    <a:pt x="332" y="764"/>
                  </a:lnTo>
                  <a:lnTo>
                    <a:pt x="334" y="765"/>
                  </a:lnTo>
                  <a:lnTo>
                    <a:pt x="334" y="765"/>
                  </a:lnTo>
                  <a:lnTo>
                    <a:pt x="340" y="767"/>
                  </a:lnTo>
                  <a:lnTo>
                    <a:pt x="342" y="767"/>
                  </a:lnTo>
                  <a:lnTo>
                    <a:pt x="342" y="767"/>
                  </a:lnTo>
                  <a:lnTo>
                    <a:pt x="348" y="769"/>
                  </a:lnTo>
                  <a:lnTo>
                    <a:pt x="351" y="769"/>
                  </a:lnTo>
                  <a:lnTo>
                    <a:pt x="351" y="769"/>
                  </a:lnTo>
                  <a:lnTo>
                    <a:pt x="356" y="771"/>
                  </a:lnTo>
                  <a:lnTo>
                    <a:pt x="358" y="771"/>
                  </a:lnTo>
                  <a:lnTo>
                    <a:pt x="358" y="771"/>
                  </a:lnTo>
                  <a:lnTo>
                    <a:pt x="365" y="773"/>
                  </a:lnTo>
                  <a:lnTo>
                    <a:pt x="366" y="773"/>
                  </a:lnTo>
                  <a:lnTo>
                    <a:pt x="366" y="773"/>
                  </a:lnTo>
                  <a:lnTo>
                    <a:pt x="372" y="775"/>
                  </a:lnTo>
                  <a:lnTo>
                    <a:pt x="374" y="775"/>
                  </a:lnTo>
                  <a:lnTo>
                    <a:pt x="374" y="775"/>
                  </a:lnTo>
                  <a:lnTo>
                    <a:pt x="382" y="777"/>
                  </a:lnTo>
                  <a:lnTo>
                    <a:pt x="383" y="777"/>
                  </a:lnTo>
                  <a:lnTo>
                    <a:pt x="383" y="777"/>
                  </a:lnTo>
                  <a:lnTo>
                    <a:pt x="390" y="778"/>
                  </a:lnTo>
                  <a:lnTo>
                    <a:pt x="391" y="779"/>
                  </a:lnTo>
                  <a:lnTo>
                    <a:pt x="391" y="779"/>
                  </a:lnTo>
                  <a:lnTo>
                    <a:pt x="398" y="780"/>
                  </a:lnTo>
                  <a:lnTo>
                    <a:pt x="399" y="780"/>
                  </a:lnTo>
                  <a:lnTo>
                    <a:pt x="399" y="780"/>
                  </a:lnTo>
                  <a:lnTo>
                    <a:pt x="407" y="780"/>
                  </a:lnTo>
                  <a:lnTo>
                    <a:pt x="407" y="781"/>
                  </a:lnTo>
                  <a:lnTo>
                    <a:pt x="408" y="781"/>
                  </a:lnTo>
                  <a:lnTo>
                    <a:pt x="408" y="781"/>
                  </a:lnTo>
                  <a:lnTo>
                    <a:pt x="416" y="781"/>
                  </a:lnTo>
                  <a:lnTo>
                    <a:pt x="417" y="781"/>
                  </a:lnTo>
                  <a:lnTo>
                    <a:pt x="417" y="781"/>
                  </a:lnTo>
                  <a:lnTo>
                    <a:pt x="433" y="782"/>
                  </a:lnTo>
                  <a:lnTo>
                    <a:pt x="434" y="782"/>
                  </a:lnTo>
                  <a:lnTo>
                    <a:pt x="434" y="782"/>
                  </a:lnTo>
                  <a:lnTo>
                    <a:pt x="443" y="782"/>
                  </a:lnTo>
                  <a:lnTo>
                    <a:pt x="443" y="782"/>
                  </a:lnTo>
                  <a:lnTo>
                    <a:pt x="449" y="782"/>
                  </a:lnTo>
                  <a:lnTo>
                    <a:pt x="449" y="782"/>
                  </a:lnTo>
                  <a:lnTo>
                    <a:pt x="449" y="782"/>
                  </a:lnTo>
                  <a:lnTo>
                    <a:pt x="449" y="782"/>
                  </a:lnTo>
                  <a:lnTo>
                    <a:pt x="453" y="782"/>
                  </a:lnTo>
                  <a:lnTo>
                    <a:pt x="454" y="782"/>
                  </a:lnTo>
                  <a:lnTo>
                    <a:pt x="454" y="782"/>
                  </a:lnTo>
                  <a:lnTo>
                    <a:pt x="454" y="782"/>
                  </a:lnTo>
                  <a:lnTo>
                    <a:pt x="454" y="782"/>
                  </a:lnTo>
                  <a:lnTo>
                    <a:pt x="454" y="782"/>
                  </a:lnTo>
                  <a:lnTo>
                    <a:pt x="454" y="782"/>
                  </a:lnTo>
                  <a:lnTo>
                    <a:pt x="454" y="782"/>
                  </a:lnTo>
                  <a:lnTo>
                    <a:pt x="454" y="782"/>
                  </a:lnTo>
                  <a:lnTo>
                    <a:pt x="454" y="782"/>
                  </a:lnTo>
                  <a:lnTo>
                    <a:pt x="455" y="782"/>
                  </a:lnTo>
                  <a:lnTo>
                    <a:pt x="455" y="782"/>
                  </a:lnTo>
                  <a:lnTo>
                    <a:pt x="455" y="782"/>
                  </a:lnTo>
                  <a:lnTo>
                    <a:pt x="455" y="782"/>
                  </a:lnTo>
                  <a:lnTo>
                    <a:pt x="455" y="782"/>
                  </a:lnTo>
                  <a:lnTo>
                    <a:pt x="456" y="782"/>
                  </a:lnTo>
                  <a:lnTo>
                    <a:pt x="456" y="782"/>
                  </a:lnTo>
                  <a:lnTo>
                    <a:pt x="456" y="782"/>
                  </a:lnTo>
                  <a:lnTo>
                    <a:pt x="456" y="782"/>
                  </a:lnTo>
                  <a:lnTo>
                    <a:pt x="457" y="782"/>
                  </a:lnTo>
                  <a:lnTo>
                    <a:pt x="457" y="782"/>
                  </a:lnTo>
                  <a:lnTo>
                    <a:pt x="457" y="782"/>
                  </a:lnTo>
                  <a:lnTo>
                    <a:pt x="457" y="782"/>
                  </a:lnTo>
                  <a:lnTo>
                    <a:pt x="457" y="782"/>
                  </a:lnTo>
                  <a:lnTo>
                    <a:pt x="457" y="782"/>
                  </a:lnTo>
                  <a:lnTo>
                    <a:pt x="457" y="782"/>
                  </a:lnTo>
                  <a:lnTo>
                    <a:pt x="457" y="782"/>
                  </a:lnTo>
                  <a:lnTo>
                    <a:pt x="457" y="782"/>
                  </a:lnTo>
                  <a:lnTo>
                    <a:pt x="458" y="782"/>
                  </a:lnTo>
                  <a:lnTo>
                    <a:pt x="458" y="782"/>
                  </a:lnTo>
                  <a:lnTo>
                    <a:pt x="458" y="782"/>
                  </a:lnTo>
                  <a:lnTo>
                    <a:pt x="458" y="782"/>
                  </a:lnTo>
                  <a:lnTo>
                    <a:pt x="458" y="782"/>
                  </a:lnTo>
                  <a:lnTo>
                    <a:pt x="458" y="782"/>
                  </a:lnTo>
                  <a:lnTo>
                    <a:pt x="458" y="782"/>
                  </a:lnTo>
                  <a:lnTo>
                    <a:pt x="458" y="782"/>
                  </a:lnTo>
                  <a:lnTo>
                    <a:pt x="459" y="782"/>
                  </a:lnTo>
                  <a:lnTo>
                    <a:pt x="459" y="782"/>
                  </a:lnTo>
                  <a:lnTo>
                    <a:pt x="459" y="782"/>
                  </a:lnTo>
                  <a:lnTo>
                    <a:pt x="459" y="782"/>
                  </a:lnTo>
                  <a:lnTo>
                    <a:pt x="459" y="782"/>
                  </a:lnTo>
                  <a:lnTo>
                    <a:pt x="459" y="782"/>
                  </a:lnTo>
                  <a:lnTo>
                    <a:pt x="459" y="782"/>
                  </a:lnTo>
                  <a:lnTo>
                    <a:pt x="459" y="782"/>
                  </a:lnTo>
                  <a:lnTo>
                    <a:pt x="459" y="782"/>
                  </a:lnTo>
                  <a:lnTo>
                    <a:pt x="460" y="782"/>
                  </a:lnTo>
                  <a:lnTo>
                    <a:pt x="460" y="782"/>
                  </a:lnTo>
                  <a:lnTo>
                    <a:pt x="460" y="782"/>
                  </a:lnTo>
                  <a:lnTo>
                    <a:pt x="460" y="782"/>
                  </a:lnTo>
                  <a:lnTo>
                    <a:pt x="460" y="782"/>
                  </a:lnTo>
                  <a:lnTo>
                    <a:pt x="460" y="782"/>
                  </a:lnTo>
                  <a:lnTo>
                    <a:pt x="460" y="782"/>
                  </a:lnTo>
                  <a:lnTo>
                    <a:pt x="460" y="782"/>
                  </a:lnTo>
                  <a:lnTo>
                    <a:pt x="460" y="782"/>
                  </a:lnTo>
                  <a:lnTo>
                    <a:pt x="461" y="782"/>
                  </a:lnTo>
                  <a:lnTo>
                    <a:pt x="461" y="782"/>
                  </a:lnTo>
                  <a:lnTo>
                    <a:pt x="461" y="782"/>
                  </a:lnTo>
                  <a:lnTo>
                    <a:pt x="461" y="782"/>
                  </a:lnTo>
                  <a:lnTo>
                    <a:pt x="461" y="782"/>
                  </a:lnTo>
                  <a:lnTo>
                    <a:pt x="461" y="782"/>
                  </a:lnTo>
                  <a:lnTo>
                    <a:pt x="461" y="782"/>
                  </a:lnTo>
                  <a:lnTo>
                    <a:pt x="461" y="782"/>
                  </a:lnTo>
                  <a:lnTo>
                    <a:pt x="462" y="782"/>
                  </a:lnTo>
                  <a:lnTo>
                    <a:pt x="462" y="782"/>
                  </a:lnTo>
                  <a:lnTo>
                    <a:pt x="462" y="782"/>
                  </a:lnTo>
                  <a:lnTo>
                    <a:pt x="462" y="782"/>
                  </a:lnTo>
                  <a:lnTo>
                    <a:pt x="462" y="782"/>
                  </a:lnTo>
                  <a:lnTo>
                    <a:pt x="462" y="782"/>
                  </a:lnTo>
                  <a:lnTo>
                    <a:pt x="462" y="782"/>
                  </a:lnTo>
                  <a:lnTo>
                    <a:pt x="462" y="782"/>
                  </a:lnTo>
                  <a:lnTo>
                    <a:pt x="462" y="782"/>
                  </a:lnTo>
                  <a:lnTo>
                    <a:pt x="462" y="782"/>
                  </a:lnTo>
                  <a:lnTo>
                    <a:pt x="463" y="782"/>
                  </a:lnTo>
                  <a:lnTo>
                    <a:pt x="463" y="782"/>
                  </a:lnTo>
                  <a:lnTo>
                    <a:pt x="463" y="782"/>
                  </a:lnTo>
                  <a:lnTo>
                    <a:pt x="463" y="782"/>
                  </a:lnTo>
                  <a:lnTo>
                    <a:pt x="463" y="782"/>
                  </a:lnTo>
                  <a:lnTo>
                    <a:pt x="463" y="782"/>
                  </a:lnTo>
                  <a:lnTo>
                    <a:pt x="463" y="782"/>
                  </a:lnTo>
                  <a:lnTo>
                    <a:pt x="463" y="782"/>
                  </a:lnTo>
                  <a:lnTo>
                    <a:pt x="465" y="781"/>
                  </a:lnTo>
                  <a:lnTo>
                    <a:pt x="465" y="781"/>
                  </a:lnTo>
                  <a:lnTo>
                    <a:pt x="465" y="781"/>
                  </a:lnTo>
                  <a:lnTo>
                    <a:pt x="465" y="781"/>
                  </a:lnTo>
                  <a:lnTo>
                    <a:pt x="465" y="781"/>
                  </a:lnTo>
                  <a:lnTo>
                    <a:pt x="465" y="781"/>
                  </a:lnTo>
                  <a:lnTo>
                    <a:pt x="465" y="781"/>
                  </a:lnTo>
                  <a:lnTo>
                    <a:pt x="466" y="781"/>
                  </a:lnTo>
                  <a:lnTo>
                    <a:pt x="466" y="781"/>
                  </a:lnTo>
                  <a:lnTo>
                    <a:pt x="466" y="781"/>
                  </a:lnTo>
                  <a:lnTo>
                    <a:pt x="466" y="781"/>
                  </a:lnTo>
                  <a:lnTo>
                    <a:pt x="466" y="781"/>
                  </a:lnTo>
                  <a:lnTo>
                    <a:pt x="466" y="781"/>
                  </a:lnTo>
                  <a:lnTo>
                    <a:pt x="466" y="781"/>
                  </a:lnTo>
                  <a:lnTo>
                    <a:pt x="466" y="781"/>
                  </a:lnTo>
                  <a:lnTo>
                    <a:pt x="466" y="781"/>
                  </a:lnTo>
                  <a:lnTo>
                    <a:pt x="466" y="781"/>
                  </a:lnTo>
                  <a:lnTo>
                    <a:pt x="471" y="781"/>
                  </a:lnTo>
                  <a:lnTo>
                    <a:pt x="471" y="781"/>
                  </a:lnTo>
                  <a:lnTo>
                    <a:pt x="472" y="781"/>
                  </a:lnTo>
                  <a:lnTo>
                    <a:pt x="472" y="781"/>
                  </a:lnTo>
                  <a:lnTo>
                    <a:pt x="472" y="781"/>
                  </a:lnTo>
                  <a:lnTo>
                    <a:pt x="472" y="781"/>
                  </a:lnTo>
                  <a:lnTo>
                    <a:pt x="472" y="781"/>
                  </a:lnTo>
                  <a:lnTo>
                    <a:pt x="472" y="781"/>
                  </a:lnTo>
                  <a:lnTo>
                    <a:pt x="472" y="781"/>
                  </a:lnTo>
                  <a:lnTo>
                    <a:pt x="472" y="781"/>
                  </a:lnTo>
                  <a:lnTo>
                    <a:pt x="472" y="781"/>
                  </a:lnTo>
                  <a:lnTo>
                    <a:pt x="473" y="781"/>
                  </a:lnTo>
                  <a:lnTo>
                    <a:pt x="473" y="781"/>
                  </a:lnTo>
                  <a:lnTo>
                    <a:pt x="473" y="781"/>
                  </a:lnTo>
                  <a:lnTo>
                    <a:pt x="478" y="781"/>
                  </a:lnTo>
                  <a:lnTo>
                    <a:pt x="478" y="781"/>
                  </a:lnTo>
                  <a:lnTo>
                    <a:pt x="478" y="781"/>
                  </a:lnTo>
                  <a:lnTo>
                    <a:pt x="478" y="781"/>
                  </a:lnTo>
                  <a:lnTo>
                    <a:pt x="485" y="780"/>
                  </a:lnTo>
                  <a:lnTo>
                    <a:pt x="486" y="780"/>
                  </a:lnTo>
                  <a:lnTo>
                    <a:pt x="486" y="780"/>
                  </a:lnTo>
                  <a:lnTo>
                    <a:pt x="494" y="779"/>
                  </a:lnTo>
                  <a:lnTo>
                    <a:pt x="495" y="779"/>
                  </a:lnTo>
                  <a:lnTo>
                    <a:pt x="495" y="778"/>
                  </a:lnTo>
                  <a:lnTo>
                    <a:pt x="495" y="778"/>
                  </a:lnTo>
                  <a:lnTo>
                    <a:pt x="503" y="777"/>
                  </a:lnTo>
                  <a:lnTo>
                    <a:pt x="504" y="777"/>
                  </a:lnTo>
                  <a:lnTo>
                    <a:pt x="504" y="777"/>
                  </a:lnTo>
                  <a:lnTo>
                    <a:pt x="510" y="775"/>
                  </a:lnTo>
                  <a:lnTo>
                    <a:pt x="512" y="775"/>
                  </a:lnTo>
                  <a:lnTo>
                    <a:pt x="512" y="775"/>
                  </a:lnTo>
                  <a:lnTo>
                    <a:pt x="519" y="773"/>
                  </a:lnTo>
                  <a:lnTo>
                    <a:pt x="520" y="773"/>
                  </a:lnTo>
                  <a:lnTo>
                    <a:pt x="520" y="773"/>
                  </a:lnTo>
                  <a:lnTo>
                    <a:pt x="528" y="771"/>
                  </a:lnTo>
                  <a:lnTo>
                    <a:pt x="529" y="771"/>
                  </a:lnTo>
                  <a:lnTo>
                    <a:pt x="529" y="771"/>
                  </a:lnTo>
                  <a:lnTo>
                    <a:pt x="535" y="769"/>
                  </a:lnTo>
                  <a:lnTo>
                    <a:pt x="537" y="769"/>
                  </a:lnTo>
                  <a:lnTo>
                    <a:pt x="537" y="769"/>
                  </a:lnTo>
                  <a:lnTo>
                    <a:pt x="543" y="767"/>
                  </a:lnTo>
                  <a:lnTo>
                    <a:pt x="545" y="767"/>
                  </a:lnTo>
                  <a:lnTo>
                    <a:pt x="545" y="767"/>
                  </a:lnTo>
                  <a:lnTo>
                    <a:pt x="551" y="765"/>
                  </a:lnTo>
                  <a:lnTo>
                    <a:pt x="553" y="764"/>
                  </a:lnTo>
                  <a:lnTo>
                    <a:pt x="553" y="764"/>
                  </a:lnTo>
                  <a:lnTo>
                    <a:pt x="559" y="761"/>
                  </a:lnTo>
                  <a:lnTo>
                    <a:pt x="560" y="761"/>
                  </a:lnTo>
                  <a:lnTo>
                    <a:pt x="560" y="761"/>
                  </a:lnTo>
                  <a:lnTo>
                    <a:pt x="567" y="759"/>
                  </a:lnTo>
                  <a:lnTo>
                    <a:pt x="569" y="758"/>
                  </a:lnTo>
                  <a:lnTo>
                    <a:pt x="569" y="758"/>
                  </a:lnTo>
                  <a:lnTo>
                    <a:pt x="574" y="756"/>
                  </a:lnTo>
                  <a:lnTo>
                    <a:pt x="576" y="755"/>
                  </a:lnTo>
                  <a:lnTo>
                    <a:pt x="576" y="755"/>
                  </a:lnTo>
                  <a:lnTo>
                    <a:pt x="582" y="753"/>
                  </a:lnTo>
                  <a:lnTo>
                    <a:pt x="584" y="752"/>
                  </a:lnTo>
                  <a:lnTo>
                    <a:pt x="584" y="752"/>
                  </a:lnTo>
                  <a:lnTo>
                    <a:pt x="589" y="749"/>
                  </a:lnTo>
                  <a:lnTo>
                    <a:pt x="592" y="748"/>
                  </a:lnTo>
                  <a:lnTo>
                    <a:pt x="592" y="748"/>
                  </a:lnTo>
                  <a:lnTo>
                    <a:pt x="597" y="745"/>
                  </a:lnTo>
                  <a:lnTo>
                    <a:pt x="599" y="744"/>
                  </a:lnTo>
                  <a:lnTo>
                    <a:pt x="599" y="744"/>
                  </a:lnTo>
                  <a:lnTo>
                    <a:pt x="604" y="742"/>
                  </a:lnTo>
                  <a:lnTo>
                    <a:pt x="606" y="741"/>
                  </a:lnTo>
                  <a:lnTo>
                    <a:pt x="606" y="741"/>
                  </a:lnTo>
                  <a:lnTo>
                    <a:pt x="611" y="737"/>
                  </a:lnTo>
                  <a:lnTo>
                    <a:pt x="614" y="736"/>
                  </a:lnTo>
                  <a:lnTo>
                    <a:pt x="614" y="736"/>
                  </a:lnTo>
                  <a:lnTo>
                    <a:pt x="619" y="733"/>
                  </a:lnTo>
                  <a:lnTo>
                    <a:pt x="621" y="732"/>
                  </a:lnTo>
                  <a:lnTo>
                    <a:pt x="621" y="732"/>
                  </a:lnTo>
                  <a:lnTo>
                    <a:pt x="625" y="729"/>
                  </a:lnTo>
                  <a:lnTo>
                    <a:pt x="628" y="728"/>
                  </a:lnTo>
                  <a:lnTo>
                    <a:pt x="632" y="724"/>
                  </a:lnTo>
                  <a:lnTo>
                    <a:pt x="635" y="723"/>
                  </a:lnTo>
                  <a:lnTo>
                    <a:pt x="635" y="723"/>
                  </a:lnTo>
                  <a:lnTo>
                    <a:pt x="638" y="720"/>
                  </a:lnTo>
                  <a:lnTo>
                    <a:pt x="642" y="718"/>
                  </a:lnTo>
                  <a:lnTo>
                    <a:pt x="642" y="718"/>
                  </a:lnTo>
                  <a:lnTo>
                    <a:pt x="646" y="715"/>
                  </a:lnTo>
                  <a:lnTo>
                    <a:pt x="648" y="714"/>
                  </a:lnTo>
                  <a:lnTo>
                    <a:pt x="648" y="714"/>
                  </a:lnTo>
                  <a:lnTo>
                    <a:pt x="651" y="710"/>
                  </a:lnTo>
                  <a:lnTo>
                    <a:pt x="655" y="708"/>
                  </a:lnTo>
                  <a:lnTo>
                    <a:pt x="655" y="708"/>
                  </a:lnTo>
                  <a:lnTo>
                    <a:pt x="659" y="705"/>
                  </a:lnTo>
                  <a:lnTo>
                    <a:pt x="661" y="703"/>
                  </a:lnTo>
                  <a:lnTo>
                    <a:pt x="664" y="701"/>
                  </a:lnTo>
                  <a:lnTo>
                    <a:pt x="668" y="697"/>
                  </a:lnTo>
                  <a:lnTo>
                    <a:pt x="668" y="697"/>
                  </a:lnTo>
                  <a:lnTo>
                    <a:pt x="671" y="694"/>
                  </a:lnTo>
                  <a:lnTo>
                    <a:pt x="671" y="694"/>
                  </a:lnTo>
                  <a:lnTo>
                    <a:pt x="671" y="694"/>
                  </a:lnTo>
                  <a:lnTo>
                    <a:pt x="681" y="685"/>
                  </a:lnTo>
                  <a:lnTo>
                    <a:pt x="682" y="684"/>
                  </a:lnTo>
                  <a:lnTo>
                    <a:pt x="682" y="684"/>
                  </a:lnTo>
                  <a:lnTo>
                    <a:pt x="682" y="684"/>
                  </a:lnTo>
                  <a:lnTo>
                    <a:pt x="682" y="684"/>
                  </a:lnTo>
                  <a:lnTo>
                    <a:pt x="682" y="684"/>
                  </a:lnTo>
                  <a:lnTo>
                    <a:pt x="683" y="683"/>
                  </a:lnTo>
                  <a:lnTo>
                    <a:pt x="685" y="681"/>
                  </a:lnTo>
                  <a:lnTo>
                    <a:pt x="685" y="681"/>
                  </a:lnTo>
                  <a:lnTo>
                    <a:pt x="686" y="680"/>
                  </a:lnTo>
                  <a:lnTo>
                    <a:pt x="686" y="680"/>
                  </a:lnTo>
                  <a:lnTo>
                    <a:pt x="688" y="678"/>
                  </a:lnTo>
                  <a:lnTo>
                    <a:pt x="688" y="678"/>
                  </a:lnTo>
                  <a:lnTo>
                    <a:pt x="688" y="678"/>
                  </a:lnTo>
                  <a:lnTo>
                    <a:pt x="688" y="677"/>
                  </a:lnTo>
                  <a:lnTo>
                    <a:pt x="690" y="676"/>
                  </a:lnTo>
                  <a:lnTo>
                    <a:pt x="690" y="676"/>
                  </a:lnTo>
                  <a:lnTo>
                    <a:pt x="690" y="676"/>
                  </a:lnTo>
                  <a:lnTo>
                    <a:pt x="695" y="671"/>
                  </a:lnTo>
                  <a:lnTo>
                    <a:pt x="695" y="670"/>
                  </a:lnTo>
                  <a:lnTo>
                    <a:pt x="696" y="670"/>
                  </a:lnTo>
                  <a:lnTo>
                    <a:pt x="696" y="670"/>
                  </a:lnTo>
                  <a:lnTo>
                    <a:pt x="706" y="658"/>
                  </a:lnTo>
                  <a:lnTo>
                    <a:pt x="715" y="646"/>
                  </a:lnTo>
                  <a:lnTo>
                    <a:pt x="724" y="634"/>
                  </a:lnTo>
                  <a:lnTo>
                    <a:pt x="733" y="621"/>
                  </a:lnTo>
                  <a:lnTo>
                    <a:pt x="740" y="608"/>
                  </a:lnTo>
                  <a:lnTo>
                    <a:pt x="748" y="594"/>
                  </a:lnTo>
                  <a:lnTo>
                    <a:pt x="754" y="580"/>
                  </a:lnTo>
                  <a:lnTo>
                    <a:pt x="760" y="566"/>
                  </a:lnTo>
                  <a:lnTo>
                    <a:pt x="765" y="551"/>
                  </a:lnTo>
                  <a:lnTo>
                    <a:pt x="771" y="536"/>
                  </a:lnTo>
                  <a:lnTo>
                    <a:pt x="774" y="520"/>
                  </a:lnTo>
                  <a:lnTo>
                    <a:pt x="778" y="505"/>
                  </a:lnTo>
                  <a:lnTo>
                    <a:pt x="780" y="490"/>
                  </a:lnTo>
                  <a:lnTo>
                    <a:pt x="783" y="474"/>
                  </a:lnTo>
                  <a:lnTo>
                    <a:pt x="784" y="457"/>
                  </a:lnTo>
                  <a:lnTo>
                    <a:pt x="784" y="441"/>
                  </a:lnTo>
                  <a:lnTo>
                    <a:pt x="784" y="441"/>
                  </a:lnTo>
                  <a:lnTo>
                    <a:pt x="784" y="423"/>
                  </a:lnTo>
                  <a:lnTo>
                    <a:pt x="783" y="406"/>
                  </a:lnTo>
                  <a:lnTo>
                    <a:pt x="780" y="389"/>
                  </a:lnTo>
                  <a:lnTo>
                    <a:pt x="777" y="372"/>
                  </a:lnTo>
                  <a:lnTo>
                    <a:pt x="773" y="355"/>
                  </a:lnTo>
                  <a:lnTo>
                    <a:pt x="769" y="339"/>
                  </a:lnTo>
                  <a:lnTo>
                    <a:pt x="763" y="324"/>
                  </a:lnTo>
                  <a:lnTo>
                    <a:pt x="757" y="308"/>
                  </a:lnTo>
                  <a:lnTo>
                    <a:pt x="750" y="292"/>
                  </a:lnTo>
                  <a:lnTo>
                    <a:pt x="742" y="278"/>
                  </a:lnTo>
                  <a:lnTo>
                    <a:pt x="735" y="264"/>
                  </a:lnTo>
                  <a:lnTo>
                    <a:pt x="725" y="250"/>
                  </a:lnTo>
                  <a:lnTo>
                    <a:pt x="716" y="237"/>
                  </a:lnTo>
                  <a:lnTo>
                    <a:pt x="706" y="224"/>
                  </a:lnTo>
                  <a:lnTo>
                    <a:pt x="695" y="211"/>
                  </a:lnTo>
                  <a:lnTo>
                    <a:pt x="684" y="199"/>
                  </a:lnTo>
                  <a:lnTo>
                    <a:pt x="672" y="188"/>
                  </a:lnTo>
                  <a:lnTo>
                    <a:pt x="660" y="177"/>
                  </a:lnTo>
                  <a:lnTo>
                    <a:pt x="647" y="167"/>
                  </a:lnTo>
                  <a:lnTo>
                    <a:pt x="633" y="158"/>
                  </a:lnTo>
                  <a:lnTo>
                    <a:pt x="620" y="149"/>
                  </a:lnTo>
                  <a:lnTo>
                    <a:pt x="606" y="140"/>
                  </a:lnTo>
                  <a:lnTo>
                    <a:pt x="591" y="133"/>
                  </a:lnTo>
                  <a:lnTo>
                    <a:pt x="575" y="126"/>
                  </a:lnTo>
                  <a:lnTo>
                    <a:pt x="560" y="120"/>
                  </a:lnTo>
                  <a:lnTo>
                    <a:pt x="544" y="114"/>
                  </a:lnTo>
                  <a:lnTo>
                    <a:pt x="528" y="110"/>
                  </a:lnTo>
                  <a:lnTo>
                    <a:pt x="511" y="107"/>
                  </a:lnTo>
                  <a:lnTo>
                    <a:pt x="495" y="103"/>
                  </a:lnTo>
                  <a:lnTo>
                    <a:pt x="478" y="101"/>
                  </a:lnTo>
                  <a:lnTo>
                    <a:pt x="460" y="100"/>
                  </a:lnTo>
                  <a:lnTo>
                    <a:pt x="443" y="99"/>
                  </a:lnTo>
                  <a:lnTo>
                    <a:pt x="443" y="99"/>
                  </a:lnTo>
                  <a:lnTo>
                    <a:pt x="424" y="100"/>
                  </a:lnTo>
                  <a:lnTo>
                    <a:pt x="407" y="101"/>
                  </a:lnTo>
                  <a:lnTo>
                    <a:pt x="391" y="103"/>
                  </a:lnTo>
                  <a:lnTo>
                    <a:pt x="373" y="107"/>
                  </a:lnTo>
                  <a:lnTo>
                    <a:pt x="357" y="110"/>
                  </a:lnTo>
                  <a:lnTo>
                    <a:pt x="341" y="114"/>
                  </a:lnTo>
                  <a:lnTo>
                    <a:pt x="326" y="120"/>
                  </a:lnTo>
                  <a:lnTo>
                    <a:pt x="309" y="126"/>
                  </a:lnTo>
                  <a:lnTo>
                    <a:pt x="294" y="133"/>
                  </a:lnTo>
                  <a:lnTo>
                    <a:pt x="280" y="140"/>
                  </a:lnTo>
                  <a:lnTo>
                    <a:pt x="266" y="149"/>
                  </a:lnTo>
                  <a:lnTo>
                    <a:pt x="252" y="158"/>
                  </a:lnTo>
                  <a:lnTo>
                    <a:pt x="238" y="167"/>
                  </a:lnTo>
                  <a:lnTo>
                    <a:pt x="226" y="177"/>
                  </a:lnTo>
                  <a:lnTo>
                    <a:pt x="213" y="188"/>
                  </a:lnTo>
                  <a:lnTo>
                    <a:pt x="201" y="199"/>
                  </a:lnTo>
                  <a:lnTo>
                    <a:pt x="190" y="211"/>
                  </a:lnTo>
                  <a:lnTo>
                    <a:pt x="179" y="224"/>
                  </a:lnTo>
                  <a:lnTo>
                    <a:pt x="169" y="237"/>
                  </a:lnTo>
                  <a:lnTo>
                    <a:pt x="160" y="250"/>
                  </a:lnTo>
                  <a:lnTo>
                    <a:pt x="151" y="264"/>
                  </a:lnTo>
                  <a:lnTo>
                    <a:pt x="142" y="278"/>
                  </a:lnTo>
                  <a:lnTo>
                    <a:pt x="135" y="292"/>
                  </a:lnTo>
                  <a:lnTo>
                    <a:pt x="128" y="308"/>
                  </a:lnTo>
                  <a:lnTo>
                    <a:pt x="122" y="324"/>
                  </a:lnTo>
                  <a:lnTo>
                    <a:pt x="116" y="339"/>
                  </a:lnTo>
                  <a:lnTo>
                    <a:pt x="112" y="355"/>
                  </a:lnTo>
                  <a:lnTo>
                    <a:pt x="109" y="372"/>
                  </a:lnTo>
                  <a:lnTo>
                    <a:pt x="105" y="389"/>
                  </a:lnTo>
                  <a:lnTo>
                    <a:pt x="103" y="406"/>
                  </a:lnTo>
                  <a:lnTo>
                    <a:pt x="102" y="423"/>
                  </a:lnTo>
                  <a:lnTo>
                    <a:pt x="101" y="441"/>
                  </a:lnTo>
                  <a:lnTo>
                    <a:pt x="101" y="441"/>
                  </a:lnTo>
                  <a:lnTo>
                    <a:pt x="102" y="460"/>
                  </a:lnTo>
                  <a:lnTo>
                    <a:pt x="103" y="478"/>
                  </a:lnTo>
                  <a:lnTo>
                    <a:pt x="105" y="496"/>
                  </a:lnTo>
                  <a:lnTo>
                    <a:pt x="110" y="515"/>
                  </a:lnTo>
                  <a:lnTo>
                    <a:pt x="114" y="532"/>
                  </a:lnTo>
                  <a:lnTo>
                    <a:pt x="119" y="550"/>
                  </a:lnTo>
                  <a:lnTo>
                    <a:pt x="125" y="567"/>
                  </a:lnTo>
                  <a:lnTo>
                    <a:pt x="132" y="583"/>
                  </a:lnTo>
                  <a:lnTo>
                    <a:pt x="140" y="600"/>
                  </a:lnTo>
                  <a:lnTo>
                    <a:pt x="149" y="615"/>
                  </a:lnTo>
                  <a:lnTo>
                    <a:pt x="158" y="630"/>
                  </a:lnTo>
                  <a:lnTo>
                    <a:pt x="168" y="644"/>
                  </a:lnTo>
                  <a:lnTo>
                    <a:pt x="179" y="658"/>
                  </a:lnTo>
                  <a:lnTo>
                    <a:pt x="191" y="671"/>
                  </a:lnTo>
                  <a:lnTo>
                    <a:pt x="203" y="684"/>
                  </a:lnTo>
                  <a:lnTo>
                    <a:pt x="216" y="696"/>
                  </a:lnTo>
                  <a:lnTo>
                    <a:pt x="216" y="696"/>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vert="horz" wrap="square" lIns="91395" tIns="45697" rIns="91395" bIns="45697" numCol="1" anchor="t" anchorCtr="0" compatLnSpc="1"/>
            <a:lstStyle/>
            <a:p>
              <a:endParaRPr lang="zh-CN" altLang="en-US" sz="1350">
                <a:cs typeface="+mn-ea"/>
                <a:sym typeface="+mn-lt"/>
              </a:endParaRPr>
            </a:p>
          </p:txBody>
        </p:sp>
      </p:grpSp>
      <p:grpSp>
        <p:nvGrpSpPr>
          <p:cNvPr id="21" name="组合 20"/>
          <p:cNvGrpSpPr/>
          <p:nvPr/>
        </p:nvGrpSpPr>
        <p:grpSpPr>
          <a:xfrm>
            <a:off x="5587366" y="1738522"/>
            <a:ext cx="1150751" cy="1151167"/>
            <a:chOff x="3568700" y="1708150"/>
            <a:chExt cx="1176338" cy="1176338"/>
          </a:xfrm>
        </p:grpSpPr>
        <p:sp>
          <p:nvSpPr>
            <p:cNvPr id="22" name="Freeform 7"/>
            <p:cNvSpPr/>
            <p:nvPr/>
          </p:nvSpPr>
          <p:spPr bwMode="auto">
            <a:xfrm>
              <a:off x="3568700" y="1708150"/>
              <a:ext cx="1176338" cy="1176338"/>
            </a:xfrm>
            <a:custGeom>
              <a:avLst/>
              <a:gdLst>
                <a:gd name="T0" fmla="*/ 1481 w 1482"/>
                <a:gd name="T1" fmla="*/ 780 h 1482"/>
                <a:gd name="T2" fmla="*/ 1467 w 1482"/>
                <a:gd name="T3" fmla="*/ 890 h 1482"/>
                <a:gd name="T4" fmla="*/ 1437 w 1482"/>
                <a:gd name="T5" fmla="*/ 997 h 1482"/>
                <a:gd name="T6" fmla="*/ 1393 w 1482"/>
                <a:gd name="T7" fmla="*/ 1094 h 1482"/>
                <a:gd name="T8" fmla="*/ 1335 w 1482"/>
                <a:gd name="T9" fmla="*/ 1185 h 1482"/>
                <a:gd name="T10" fmla="*/ 1265 w 1482"/>
                <a:gd name="T11" fmla="*/ 1265 h 1482"/>
                <a:gd name="T12" fmla="*/ 1184 w 1482"/>
                <a:gd name="T13" fmla="*/ 1335 h 1482"/>
                <a:gd name="T14" fmla="*/ 1094 w 1482"/>
                <a:gd name="T15" fmla="*/ 1393 h 1482"/>
                <a:gd name="T16" fmla="*/ 996 w 1482"/>
                <a:gd name="T17" fmla="*/ 1437 h 1482"/>
                <a:gd name="T18" fmla="*/ 890 w 1482"/>
                <a:gd name="T19" fmla="*/ 1467 h 1482"/>
                <a:gd name="T20" fmla="*/ 780 w 1482"/>
                <a:gd name="T21" fmla="*/ 1481 h 1482"/>
                <a:gd name="T22" fmla="*/ 704 w 1482"/>
                <a:gd name="T23" fmla="*/ 1481 h 1482"/>
                <a:gd name="T24" fmla="*/ 592 w 1482"/>
                <a:gd name="T25" fmla="*/ 1467 h 1482"/>
                <a:gd name="T26" fmla="*/ 486 w 1482"/>
                <a:gd name="T27" fmla="*/ 1437 h 1482"/>
                <a:gd name="T28" fmla="*/ 388 w 1482"/>
                <a:gd name="T29" fmla="*/ 1393 h 1482"/>
                <a:gd name="T30" fmla="*/ 298 w 1482"/>
                <a:gd name="T31" fmla="*/ 1335 h 1482"/>
                <a:gd name="T32" fmla="*/ 217 w 1482"/>
                <a:gd name="T33" fmla="*/ 1265 h 1482"/>
                <a:gd name="T34" fmla="*/ 148 w 1482"/>
                <a:gd name="T35" fmla="*/ 1185 h 1482"/>
                <a:gd name="T36" fmla="*/ 90 w 1482"/>
                <a:gd name="T37" fmla="*/ 1094 h 1482"/>
                <a:gd name="T38" fmla="*/ 46 w 1482"/>
                <a:gd name="T39" fmla="*/ 997 h 1482"/>
                <a:gd name="T40" fmla="*/ 15 w 1482"/>
                <a:gd name="T41" fmla="*/ 890 h 1482"/>
                <a:gd name="T42" fmla="*/ 1 w 1482"/>
                <a:gd name="T43" fmla="*/ 780 h 1482"/>
                <a:gd name="T44" fmla="*/ 1 w 1482"/>
                <a:gd name="T45" fmla="*/ 704 h 1482"/>
                <a:gd name="T46" fmla="*/ 15 w 1482"/>
                <a:gd name="T47" fmla="*/ 592 h 1482"/>
                <a:gd name="T48" fmla="*/ 46 w 1482"/>
                <a:gd name="T49" fmla="*/ 486 h 1482"/>
                <a:gd name="T50" fmla="*/ 90 w 1482"/>
                <a:gd name="T51" fmla="*/ 389 h 1482"/>
                <a:gd name="T52" fmla="*/ 148 w 1482"/>
                <a:gd name="T53" fmla="*/ 299 h 1482"/>
                <a:gd name="T54" fmla="*/ 217 w 1482"/>
                <a:gd name="T55" fmla="*/ 217 h 1482"/>
                <a:gd name="T56" fmla="*/ 298 w 1482"/>
                <a:gd name="T57" fmla="*/ 148 h 1482"/>
                <a:gd name="T58" fmla="*/ 388 w 1482"/>
                <a:gd name="T59" fmla="*/ 90 h 1482"/>
                <a:gd name="T60" fmla="*/ 486 w 1482"/>
                <a:gd name="T61" fmla="*/ 46 h 1482"/>
                <a:gd name="T62" fmla="*/ 592 w 1482"/>
                <a:gd name="T63" fmla="*/ 15 h 1482"/>
                <a:gd name="T64" fmla="*/ 704 w 1482"/>
                <a:gd name="T65" fmla="*/ 1 h 1482"/>
                <a:gd name="T66" fmla="*/ 780 w 1482"/>
                <a:gd name="T67" fmla="*/ 1 h 1482"/>
                <a:gd name="T68" fmla="*/ 890 w 1482"/>
                <a:gd name="T69" fmla="*/ 15 h 1482"/>
                <a:gd name="T70" fmla="*/ 996 w 1482"/>
                <a:gd name="T71" fmla="*/ 46 h 1482"/>
                <a:gd name="T72" fmla="*/ 1094 w 1482"/>
                <a:gd name="T73" fmla="*/ 90 h 1482"/>
                <a:gd name="T74" fmla="*/ 1184 w 1482"/>
                <a:gd name="T75" fmla="*/ 148 h 1482"/>
                <a:gd name="T76" fmla="*/ 1265 w 1482"/>
                <a:gd name="T77" fmla="*/ 217 h 1482"/>
                <a:gd name="T78" fmla="*/ 1335 w 1482"/>
                <a:gd name="T79" fmla="*/ 299 h 1482"/>
                <a:gd name="T80" fmla="*/ 1393 w 1482"/>
                <a:gd name="T81" fmla="*/ 389 h 1482"/>
                <a:gd name="T82" fmla="*/ 1437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9" y="818"/>
                  </a:lnTo>
                  <a:lnTo>
                    <a:pt x="1473" y="854"/>
                  </a:lnTo>
                  <a:lnTo>
                    <a:pt x="1467" y="890"/>
                  </a:lnTo>
                  <a:lnTo>
                    <a:pt x="1459" y="926"/>
                  </a:lnTo>
                  <a:lnTo>
                    <a:pt x="1448" y="962"/>
                  </a:lnTo>
                  <a:lnTo>
                    <a:pt x="1437" y="997"/>
                  </a:lnTo>
                  <a:lnTo>
                    <a:pt x="1424" y="1029"/>
                  </a:lnTo>
                  <a:lnTo>
                    <a:pt x="1409" y="1063"/>
                  </a:lnTo>
                  <a:lnTo>
                    <a:pt x="1393" y="1094"/>
                  </a:lnTo>
                  <a:lnTo>
                    <a:pt x="1374" y="1126"/>
                  </a:lnTo>
                  <a:lnTo>
                    <a:pt x="1356" y="1155"/>
                  </a:lnTo>
                  <a:lnTo>
                    <a:pt x="1335" y="1185"/>
                  </a:lnTo>
                  <a:lnTo>
                    <a:pt x="1313" y="1213"/>
                  </a:lnTo>
                  <a:lnTo>
                    <a:pt x="1290" y="1240"/>
                  </a:lnTo>
                  <a:lnTo>
                    <a:pt x="1265" y="1265"/>
                  </a:lnTo>
                  <a:lnTo>
                    <a:pt x="1240" y="1290"/>
                  </a:lnTo>
                  <a:lnTo>
                    <a:pt x="1213" y="1313"/>
                  </a:lnTo>
                  <a:lnTo>
                    <a:pt x="1184" y="1335"/>
                  </a:lnTo>
                  <a:lnTo>
                    <a:pt x="1155" y="1356"/>
                  </a:lnTo>
                  <a:lnTo>
                    <a:pt x="1126" y="1375"/>
                  </a:lnTo>
                  <a:lnTo>
                    <a:pt x="1094" y="1393"/>
                  </a:lnTo>
                  <a:lnTo>
                    <a:pt x="1063" y="1409"/>
                  </a:lnTo>
                  <a:lnTo>
                    <a:pt x="1029" y="1424"/>
                  </a:lnTo>
                  <a:lnTo>
                    <a:pt x="996" y="1437"/>
                  </a:lnTo>
                  <a:lnTo>
                    <a:pt x="962" y="1449"/>
                  </a:lnTo>
                  <a:lnTo>
                    <a:pt x="926" y="1459"/>
                  </a:lnTo>
                  <a:lnTo>
                    <a:pt x="890" y="1467"/>
                  </a:lnTo>
                  <a:lnTo>
                    <a:pt x="854" y="1473"/>
                  </a:lnTo>
                  <a:lnTo>
                    <a:pt x="818" y="1479"/>
                  </a:lnTo>
                  <a:lnTo>
                    <a:pt x="780" y="1481"/>
                  </a:lnTo>
                  <a:lnTo>
                    <a:pt x="742" y="1482"/>
                  </a:lnTo>
                  <a:lnTo>
                    <a:pt x="742" y="1482"/>
                  </a:lnTo>
                  <a:lnTo>
                    <a:pt x="704" y="1481"/>
                  </a:lnTo>
                  <a:lnTo>
                    <a:pt x="666" y="1479"/>
                  </a:lnTo>
                  <a:lnTo>
                    <a:pt x="629" y="1473"/>
                  </a:lnTo>
                  <a:lnTo>
                    <a:pt x="592" y="1467"/>
                  </a:lnTo>
                  <a:lnTo>
                    <a:pt x="556" y="1459"/>
                  </a:lnTo>
                  <a:lnTo>
                    <a:pt x="521" y="1449"/>
                  </a:lnTo>
                  <a:lnTo>
                    <a:pt x="486" y="1437"/>
                  </a:lnTo>
                  <a:lnTo>
                    <a:pt x="453" y="1424"/>
                  </a:lnTo>
                  <a:lnTo>
                    <a:pt x="420" y="1409"/>
                  </a:lnTo>
                  <a:lnTo>
                    <a:pt x="388" y="1393"/>
                  </a:lnTo>
                  <a:lnTo>
                    <a:pt x="357" y="1375"/>
                  </a:lnTo>
                  <a:lnTo>
                    <a:pt x="327" y="1356"/>
                  </a:lnTo>
                  <a:lnTo>
                    <a:pt x="298" y="1335"/>
                  </a:lnTo>
                  <a:lnTo>
                    <a:pt x="270" y="1313"/>
                  </a:lnTo>
                  <a:lnTo>
                    <a:pt x="243" y="1290"/>
                  </a:lnTo>
                  <a:lnTo>
                    <a:pt x="217" y="1265"/>
                  </a:lnTo>
                  <a:lnTo>
                    <a:pt x="193" y="1240"/>
                  </a:lnTo>
                  <a:lnTo>
                    <a:pt x="169" y="1213"/>
                  </a:lnTo>
                  <a:lnTo>
                    <a:pt x="148" y="1185"/>
                  </a:lnTo>
                  <a:lnTo>
                    <a:pt x="127" y="1155"/>
                  </a:lnTo>
                  <a:lnTo>
                    <a:pt x="108" y="1126"/>
                  </a:lnTo>
                  <a:lnTo>
                    <a:pt x="90" y="1094"/>
                  </a:lnTo>
                  <a:lnTo>
                    <a:pt x="74" y="1063"/>
                  </a:lnTo>
                  <a:lnTo>
                    <a:pt x="59" y="1029"/>
                  </a:lnTo>
                  <a:lnTo>
                    <a:pt x="46" y="997"/>
                  </a:lnTo>
                  <a:lnTo>
                    <a:pt x="34" y="962"/>
                  </a:lnTo>
                  <a:lnTo>
                    <a:pt x="24" y="926"/>
                  </a:lnTo>
                  <a:lnTo>
                    <a:pt x="15" y="890"/>
                  </a:lnTo>
                  <a:lnTo>
                    <a:pt x="9" y="854"/>
                  </a:lnTo>
                  <a:lnTo>
                    <a:pt x="4" y="818"/>
                  </a:lnTo>
                  <a:lnTo>
                    <a:pt x="1" y="780"/>
                  </a:lnTo>
                  <a:lnTo>
                    <a:pt x="0" y="742"/>
                  </a:lnTo>
                  <a:lnTo>
                    <a:pt x="0" y="742"/>
                  </a:lnTo>
                  <a:lnTo>
                    <a:pt x="1" y="704"/>
                  </a:lnTo>
                  <a:lnTo>
                    <a:pt x="4" y="666"/>
                  </a:lnTo>
                  <a:lnTo>
                    <a:pt x="9" y="629"/>
                  </a:lnTo>
                  <a:lnTo>
                    <a:pt x="15" y="592"/>
                  </a:lnTo>
                  <a:lnTo>
                    <a:pt x="24" y="556"/>
                  </a:lnTo>
                  <a:lnTo>
                    <a:pt x="34" y="521"/>
                  </a:lnTo>
                  <a:lnTo>
                    <a:pt x="46" y="486"/>
                  </a:lnTo>
                  <a:lnTo>
                    <a:pt x="59" y="453"/>
                  </a:lnTo>
                  <a:lnTo>
                    <a:pt x="74" y="420"/>
                  </a:lnTo>
                  <a:lnTo>
                    <a:pt x="90" y="389"/>
                  </a:lnTo>
                  <a:lnTo>
                    <a:pt x="108" y="357"/>
                  </a:lnTo>
                  <a:lnTo>
                    <a:pt x="127" y="327"/>
                  </a:lnTo>
                  <a:lnTo>
                    <a:pt x="148" y="299"/>
                  </a:lnTo>
                  <a:lnTo>
                    <a:pt x="169" y="270"/>
                  </a:lnTo>
                  <a:lnTo>
                    <a:pt x="193" y="243"/>
                  </a:lnTo>
                  <a:lnTo>
                    <a:pt x="217" y="217"/>
                  </a:lnTo>
                  <a:lnTo>
                    <a:pt x="243" y="193"/>
                  </a:lnTo>
                  <a:lnTo>
                    <a:pt x="270" y="169"/>
                  </a:lnTo>
                  <a:lnTo>
                    <a:pt x="298" y="148"/>
                  </a:lnTo>
                  <a:lnTo>
                    <a:pt x="327" y="127"/>
                  </a:lnTo>
                  <a:lnTo>
                    <a:pt x="357" y="107"/>
                  </a:lnTo>
                  <a:lnTo>
                    <a:pt x="388" y="90"/>
                  </a:lnTo>
                  <a:lnTo>
                    <a:pt x="420" y="74"/>
                  </a:lnTo>
                  <a:lnTo>
                    <a:pt x="453" y="59"/>
                  </a:lnTo>
                  <a:lnTo>
                    <a:pt x="486" y="46"/>
                  </a:lnTo>
                  <a:lnTo>
                    <a:pt x="521" y="34"/>
                  </a:lnTo>
                  <a:lnTo>
                    <a:pt x="556" y="24"/>
                  </a:lnTo>
                  <a:lnTo>
                    <a:pt x="592" y="15"/>
                  </a:lnTo>
                  <a:lnTo>
                    <a:pt x="629" y="9"/>
                  </a:lnTo>
                  <a:lnTo>
                    <a:pt x="666" y="4"/>
                  </a:lnTo>
                  <a:lnTo>
                    <a:pt x="704" y="1"/>
                  </a:lnTo>
                  <a:lnTo>
                    <a:pt x="742" y="0"/>
                  </a:lnTo>
                  <a:lnTo>
                    <a:pt x="742" y="0"/>
                  </a:lnTo>
                  <a:lnTo>
                    <a:pt x="780" y="1"/>
                  </a:lnTo>
                  <a:lnTo>
                    <a:pt x="818" y="4"/>
                  </a:lnTo>
                  <a:lnTo>
                    <a:pt x="854" y="9"/>
                  </a:lnTo>
                  <a:lnTo>
                    <a:pt x="890" y="15"/>
                  </a:lnTo>
                  <a:lnTo>
                    <a:pt x="926" y="24"/>
                  </a:lnTo>
                  <a:lnTo>
                    <a:pt x="962" y="34"/>
                  </a:lnTo>
                  <a:lnTo>
                    <a:pt x="996" y="46"/>
                  </a:lnTo>
                  <a:lnTo>
                    <a:pt x="1029" y="59"/>
                  </a:lnTo>
                  <a:lnTo>
                    <a:pt x="1063" y="74"/>
                  </a:lnTo>
                  <a:lnTo>
                    <a:pt x="1094" y="90"/>
                  </a:lnTo>
                  <a:lnTo>
                    <a:pt x="1126" y="107"/>
                  </a:lnTo>
                  <a:lnTo>
                    <a:pt x="1155" y="127"/>
                  </a:lnTo>
                  <a:lnTo>
                    <a:pt x="1184" y="148"/>
                  </a:lnTo>
                  <a:lnTo>
                    <a:pt x="1213" y="169"/>
                  </a:lnTo>
                  <a:lnTo>
                    <a:pt x="1240" y="193"/>
                  </a:lnTo>
                  <a:lnTo>
                    <a:pt x="1265" y="217"/>
                  </a:lnTo>
                  <a:lnTo>
                    <a:pt x="1290" y="243"/>
                  </a:lnTo>
                  <a:lnTo>
                    <a:pt x="1313" y="270"/>
                  </a:lnTo>
                  <a:lnTo>
                    <a:pt x="1335" y="299"/>
                  </a:lnTo>
                  <a:lnTo>
                    <a:pt x="1356" y="327"/>
                  </a:lnTo>
                  <a:lnTo>
                    <a:pt x="1374" y="357"/>
                  </a:lnTo>
                  <a:lnTo>
                    <a:pt x="1393" y="389"/>
                  </a:lnTo>
                  <a:lnTo>
                    <a:pt x="1409" y="420"/>
                  </a:lnTo>
                  <a:lnTo>
                    <a:pt x="1424" y="453"/>
                  </a:lnTo>
                  <a:lnTo>
                    <a:pt x="1437" y="486"/>
                  </a:lnTo>
                  <a:lnTo>
                    <a:pt x="1448" y="521"/>
                  </a:lnTo>
                  <a:lnTo>
                    <a:pt x="1459" y="556"/>
                  </a:lnTo>
                  <a:lnTo>
                    <a:pt x="1467" y="592"/>
                  </a:lnTo>
                  <a:lnTo>
                    <a:pt x="1473" y="629"/>
                  </a:lnTo>
                  <a:lnTo>
                    <a:pt x="1479" y="666"/>
                  </a:lnTo>
                  <a:lnTo>
                    <a:pt x="1481" y="704"/>
                  </a:lnTo>
                  <a:lnTo>
                    <a:pt x="1482" y="742"/>
                  </a:lnTo>
                  <a:lnTo>
                    <a:pt x="1482" y="742"/>
                  </a:lnTo>
                  <a:close/>
                </a:path>
              </a:pathLst>
            </a:custGeom>
            <a:solidFill>
              <a:schemeClr val="bg1"/>
            </a:solidFill>
            <a:ln>
              <a:noFill/>
            </a:ln>
          </p:spPr>
          <p:txBody>
            <a:bodyPr vert="horz" wrap="square" lIns="91395" tIns="45697" rIns="91395" bIns="45697" numCol="1" anchor="t" anchorCtr="0" compatLnSpc="1"/>
            <a:lstStyle/>
            <a:p>
              <a:endParaRPr lang="zh-CN" altLang="en-US" sz="1350">
                <a:cs typeface="+mn-ea"/>
                <a:sym typeface="+mn-lt"/>
              </a:endParaRPr>
            </a:p>
          </p:txBody>
        </p:sp>
        <p:sp>
          <p:nvSpPr>
            <p:cNvPr id="23" name="Freeform 11"/>
            <p:cNvSpPr>
              <a:spLocks noEditPoints="1"/>
            </p:cNvSpPr>
            <p:nvPr/>
          </p:nvSpPr>
          <p:spPr bwMode="auto">
            <a:xfrm>
              <a:off x="3802063" y="1922463"/>
              <a:ext cx="704850" cy="844550"/>
            </a:xfrm>
            <a:custGeom>
              <a:avLst/>
              <a:gdLst>
                <a:gd name="T0" fmla="*/ 525 w 889"/>
                <a:gd name="T1" fmla="*/ 410 h 1065"/>
                <a:gd name="T2" fmla="*/ 629 w 889"/>
                <a:gd name="T3" fmla="*/ 452 h 1065"/>
                <a:gd name="T4" fmla="*/ 889 w 889"/>
                <a:gd name="T5" fmla="*/ 0 h 1065"/>
                <a:gd name="T6" fmla="*/ 659 w 889"/>
                <a:gd name="T7" fmla="*/ 473 h 1065"/>
                <a:gd name="T8" fmla="*/ 700 w 889"/>
                <a:gd name="T9" fmla="*/ 512 h 1065"/>
                <a:gd name="T10" fmla="*/ 747 w 889"/>
                <a:gd name="T11" fmla="*/ 576 h 1065"/>
                <a:gd name="T12" fmla="*/ 776 w 889"/>
                <a:gd name="T13" fmla="*/ 652 h 1065"/>
                <a:gd name="T14" fmla="*/ 787 w 889"/>
                <a:gd name="T15" fmla="*/ 734 h 1065"/>
                <a:gd name="T16" fmla="*/ 780 w 889"/>
                <a:gd name="T17" fmla="*/ 800 h 1065"/>
                <a:gd name="T18" fmla="*/ 754 w 889"/>
                <a:gd name="T19" fmla="*/ 878 h 1065"/>
                <a:gd name="T20" fmla="*/ 711 w 889"/>
                <a:gd name="T21" fmla="*/ 945 h 1065"/>
                <a:gd name="T22" fmla="*/ 666 w 889"/>
                <a:gd name="T23" fmla="*/ 989 h 1065"/>
                <a:gd name="T24" fmla="*/ 599 w 889"/>
                <a:gd name="T25" fmla="*/ 1033 h 1065"/>
                <a:gd name="T26" fmla="*/ 522 w 889"/>
                <a:gd name="T27" fmla="*/ 1059 h 1065"/>
                <a:gd name="T28" fmla="*/ 455 w 889"/>
                <a:gd name="T29" fmla="*/ 1065 h 1065"/>
                <a:gd name="T30" fmla="*/ 373 w 889"/>
                <a:gd name="T31" fmla="*/ 1054 h 1065"/>
                <a:gd name="T32" fmla="*/ 298 w 889"/>
                <a:gd name="T33" fmla="*/ 1025 h 1065"/>
                <a:gd name="T34" fmla="*/ 233 w 889"/>
                <a:gd name="T35" fmla="*/ 980 h 1065"/>
                <a:gd name="T36" fmla="*/ 190 w 889"/>
                <a:gd name="T37" fmla="*/ 932 h 1065"/>
                <a:gd name="T38" fmla="*/ 150 w 889"/>
                <a:gd name="T39" fmla="*/ 863 h 1065"/>
                <a:gd name="T40" fmla="*/ 128 w 889"/>
                <a:gd name="T41" fmla="*/ 784 h 1065"/>
                <a:gd name="T42" fmla="*/ 125 w 889"/>
                <a:gd name="T43" fmla="*/ 717 h 1065"/>
                <a:gd name="T44" fmla="*/ 139 w 889"/>
                <a:gd name="T45" fmla="*/ 635 h 1065"/>
                <a:gd name="T46" fmla="*/ 172 w 889"/>
                <a:gd name="T47" fmla="*/ 563 h 1065"/>
                <a:gd name="T48" fmla="*/ 222 w 889"/>
                <a:gd name="T49" fmla="*/ 500 h 1065"/>
                <a:gd name="T50" fmla="*/ 256 w 889"/>
                <a:gd name="T51" fmla="*/ 393 h 1065"/>
                <a:gd name="T52" fmla="*/ 317 w 889"/>
                <a:gd name="T53" fmla="*/ 433 h 1065"/>
                <a:gd name="T54" fmla="*/ 431 w 889"/>
                <a:gd name="T55" fmla="*/ 404 h 1065"/>
                <a:gd name="T56" fmla="*/ 752 w 889"/>
                <a:gd name="T57" fmla="*/ 0 h 1065"/>
                <a:gd name="T58" fmla="*/ 729 w 889"/>
                <a:gd name="T59" fmla="*/ 0 h 1065"/>
                <a:gd name="T60" fmla="*/ 491 w 889"/>
                <a:gd name="T61" fmla="*/ 240 h 1065"/>
                <a:gd name="T62" fmla="*/ 491 w 889"/>
                <a:gd name="T63" fmla="*/ 240 h 1065"/>
                <a:gd name="T64" fmla="*/ 0 w 889"/>
                <a:gd name="T65" fmla="*/ 0 h 1065"/>
                <a:gd name="T66" fmla="*/ 439 w 889"/>
                <a:gd name="T67" fmla="*/ 550 h 1065"/>
                <a:gd name="T68" fmla="*/ 427 w 889"/>
                <a:gd name="T69" fmla="*/ 580 h 1065"/>
                <a:gd name="T70" fmla="*/ 396 w 889"/>
                <a:gd name="T71" fmla="*/ 648 h 1065"/>
                <a:gd name="T72" fmla="*/ 646 w 889"/>
                <a:gd name="T73" fmla="*/ 543 h 1065"/>
                <a:gd name="T74" fmla="*/ 560 w 889"/>
                <a:gd name="T75" fmla="*/ 486 h 1065"/>
                <a:gd name="T76" fmla="*/ 496 w 889"/>
                <a:gd name="T77" fmla="*/ 467 h 1065"/>
                <a:gd name="T78" fmla="*/ 442 w 889"/>
                <a:gd name="T79" fmla="*/ 465 h 1065"/>
                <a:gd name="T80" fmla="*/ 375 w 889"/>
                <a:gd name="T81" fmla="*/ 476 h 1065"/>
                <a:gd name="T82" fmla="*/ 284 w 889"/>
                <a:gd name="T83" fmla="*/ 526 h 1065"/>
                <a:gd name="T84" fmla="*/ 218 w 889"/>
                <a:gd name="T85" fmla="*/ 605 h 1065"/>
                <a:gd name="T86" fmla="*/ 191 w 889"/>
                <a:gd name="T87" fmla="*/ 680 h 1065"/>
                <a:gd name="T88" fmla="*/ 186 w 889"/>
                <a:gd name="T89" fmla="*/ 734 h 1065"/>
                <a:gd name="T90" fmla="*/ 195 w 889"/>
                <a:gd name="T91" fmla="*/ 802 h 1065"/>
                <a:gd name="T92" fmla="*/ 231 w 889"/>
                <a:gd name="T93" fmla="*/ 885 h 1065"/>
                <a:gd name="T94" fmla="*/ 304 w 889"/>
                <a:gd name="T95" fmla="*/ 958 h 1065"/>
                <a:gd name="T96" fmla="*/ 388 w 889"/>
                <a:gd name="T97" fmla="*/ 996 h 1065"/>
                <a:gd name="T98" fmla="*/ 455 w 889"/>
                <a:gd name="T99" fmla="*/ 1003 h 1065"/>
                <a:gd name="T100" fmla="*/ 509 w 889"/>
                <a:gd name="T101" fmla="*/ 998 h 1065"/>
                <a:gd name="T102" fmla="*/ 584 w 889"/>
                <a:gd name="T103" fmla="*/ 971 h 1065"/>
                <a:gd name="T104" fmla="*/ 663 w 889"/>
                <a:gd name="T105" fmla="*/ 906 h 1065"/>
                <a:gd name="T106" fmla="*/ 713 w 889"/>
                <a:gd name="T107" fmla="*/ 815 h 1065"/>
                <a:gd name="T108" fmla="*/ 725 w 889"/>
                <a:gd name="T109" fmla="*/ 748 h 1065"/>
                <a:gd name="T110" fmla="*/ 722 w 889"/>
                <a:gd name="T111" fmla="*/ 693 h 1065"/>
                <a:gd name="T112" fmla="*/ 704 w 889"/>
                <a:gd name="T113" fmla="*/ 629 h 1065"/>
                <a:gd name="T114" fmla="*/ 646 w 889"/>
                <a:gd name="T115" fmla="*/ 543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89" h="1065">
                  <a:moveTo>
                    <a:pt x="455" y="403"/>
                  </a:moveTo>
                  <a:lnTo>
                    <a:pt x="455" y="403"/>
                  </a:lnTo>
                  <a:lnTo>
                    <a:pt x="479" y="403"/>
                  </a:lnTo>
                  <a:lnTo>
                    <a:pt x="502" y="406"/>
                  </a:lnTo>
                  <a:lnTo>
                    <a:pt x="525" y="410"/>
                  </a:lnTo>
                  <a:lnTo>
                    <a:pt x="547" y="415"/>
                  </a:lnTo>
                  <a:lnTo>
                    <a:pt x="568" y="423"/>
                  </a:lnTo>
                  <a:lnTo>
                    <a:pt x="589" y="431"/>
                  </a:lnTo>
                  <a:lnTo>
                    <a:pt x="609" y="440"/>
                  </a:lnTo>
                  <a:lnTo>
                    <a:pt x="629" y="452"/>
                  </a:lnTo>
                  <a:lnTo>
                    <a:pt x="629" y="363"/>
                  </a:lnTo>
                  <a:lnTo>
                    <a:pt x="583" y="363"/>
                  </a:lnTo>
                  <a:lnTo>
                    <a:pt x="568" y="343"/>
                  </a:lnTo>
                  <a:lnTo>
                    <a:pt x="819" y="0"/>
                  </a:lnTo>
                  <a:lnTo>
                    <a:pt x="889" y="0"/>
                  </a:lnTo>
                  <a:lnTo>
                    <a:pt x="641" y="332"/>
                  </a:lnTo>
                  <a:lnTo>
                    <a:pt x="644" y="332"/>
                  </a:lnTo>
                  <a:lnTo>
                    <a:pt x="659" y="332"/>
                  </a:lnTo>
                  <a:lnTo>
                    <a:pt x="659" y="348"/>
                  </a:lnTo>
                  <a:lnTo>
                    <a:pt x="659" y="473"/>
                  </a:lnTo>
                  <a:lnTo>
                    <a:pt x="659" y="473"/>
                  </a:lnTo>
                  <a:lnTo>
                    <a:pt x="674" y="486"/>
                  </a:lnTo>
                  <a:lnTo>
                    <a:pt x="690" y="500"/>
                  </a:lnTo>
                  <a:lnTo>
                    <a:pt x="690" y="500"/>
                  </a:lnTo>
                  <a:lnTo>
                    <a:pt x="700" y="512"/>
                  </a:lnTo>
                  <a:lnTo>
                    <a:pt x="711" y="524"/>
                  </a:lnTo>
                  <a:lnTo>
                    <a:pt x="721" y="536"/>
                  </a:lnTo>
                  <a:lnTo>
                    <a:pt x="730" y="549"/>
                  </a:lnTo>
                  <a:lnTo>
                    <a:pt x="738" y="563"/>
                  </a:lnTo>
                  <a:lnTo>
                    <a:pt x="747" y="576"/>
                  </a:lnTo>
                  <a:lnTo>
                    <a:pt x="754" y="591"/>
                  </a:lnTo>
                  <a:lnTo>
                    <a:pt x="761" y="605"/>
                  </a:lnTo>
                  <a:lnTo>
                    <a:pt x="767" y="620"/>
                  </a:lnTo>
                  <a:lnTo>
                    <a:pt x="772" y="635"/>
                  </a:lnTo>
                  <a:lnTo>
                    <a:pt x="776" y="652"/>
                  </a:lnTo>
                  <a:lnTo>
                    <a:pt x="780" y="667"/>
                  </a:lnTo>
                  <a:lnTo>
                    <a:pt x="783" y="683"/>
                  </a:lnTo>
                  <a:lnTo>
                    <a:pt x="785" y="701"/>
                  </a:lnTo>
                  <a:lnTo>
                    <a:pt x="786" y="717"/>
                  </a:lnTo>
                  <a:lnTo>
                    <a:pt x="787" y="734"/>
                  </a:lnTo>
                  <a:lnTo>
                    <a:pt x="787" y="734"/>
                  </a:lnTo>
                  <a:lnTo>
                    <a:pt x="786" y="752"/>
                  </a:lnTo>
                  <a:lnTo>
                    <a:pt x="785" y="768"/>
                  </a:lnTo>
                  <a:lnTo>
                    <a:pt x="783" y="784"/>
                  </a:lnTo>
                  <a:lnTo>
                    <a:pt x="780" y="800"/>
                  </a:lnTo>
                  <a:lnTo>
                    <a:pt x="776" y="817"/>
                  </a:lnTo>
                  <a:lnTo>
                    <a:pt x="772" y="833"/>
                  </a:lnTo>
                  <a:lnTo>
                    <a:pt x="767" y="848"/>
                  </a:lnTo>
                  <a:lnTo>
                    <a:pt x="761" y="863"/>
                  </a:lnTo>
                  <a:lnTo>
                    <a:pt x="754" y="878"/>
                  </a:lnTo>
                  <a:lnTo>
                    <a:pt x="747" y="892"/>
                  </a:lnTo>
                  <a:lnTo>
                    <a:pt x="738" y="906"/>
                  </a:lnTo>
                  <a:lnTo>
                    <a:pt x="730" y="919"/>
                  </a:lnTo>
                  <a:lnTo>
                    <a:pt x="721" y="932"/>
                  </a:lnTo>
                  <a:lnTo>
                    <a:pt x="711" y="945"/>
                  </a:lnTo>
                  <a:lnTo>
                    <a:pt x="700" y="957"/>
                  </a:lnTo>
                  <a:lnTo>
                    <a:pt x="690" y="969"/>
                  </a:lnTo>
                  <a:lnTo>
                    <a:pt x="690" y="969"/>
                  </a:lnTo>
                  <a:lnTo>
                    <a:pt x="679" y="980"/>
                  </a:lnTo>
                  <a:lnTo>
                    <a:pt x="666" y="989"/>
                  </a:lnTo>
                  <a:lnTo>
                    <a:pt x="654" y="999"/>
                  </a:lnTo>
                  <a:lnTo>
                    <a:pt x="641" y="1009"/>
                  </a:lnTo>
                  <a:lnTo>
                    <a:pt x="628" y="1018"/>
                  </a:lnTo>
                  <a:lnTo>
                    <a:pt x="614" y="1025"/>
                  </a:lnTo>
                  <a:lnTo>
                    <a:pt x="599" y="1033"/>
                  </a:lnTo>
                  <a:lnTo>
                    <a:pt x="584" y="1039"/>
                  </a:lnTo>
                  <a:lnTo>
                    <a:pt x="569" y="1046"/>
                  </a:lnTo>
                  <a:lnTo>
                    <a:pt x="554" y="1050"/>
                  </a:lnTo>
                  <a:lnTo>
                    <a:pt x="539" y="1054"/>
                  </a:lnTo>
                  <a:lnTo>
                    <a:pt x="522" y="1059"/>
                  </a:lnTo>
                  <a:lnTo>
                    <a:pt x="506" y="1062"/>
                  </a:lnTo>
                  <a:lnTo>
                    <a:pt x="490" y="1063"/>
                  </a:lnTo>
                  <a:lnTo>
                    <a:pt x="472" y="1065"/>
                  </a:lnTo>
                  <a:lnTo>
                    <a:pt x="455" y="1065"/>
                  </a:lnTo>
                  <a:lnTo>
                    <a:pt x="455" y="1065"/>
                  </a:lnTo>
                  <a:lnTo>
                    <a:pt x="439" y="1065"/>
                  </a:lnTo>
                  <a:lnTo>
                    <a:pt x="421" y="1063"/>
                  </a:lnTo>
                  <a:lnTo>
                    <a:pt x="405" y="1062"/>
                  </a:lnTo>
                  <a:lnTo>
                    <a:pt x="389" y="1059"/>
                  </a:lnTo>
                  <a:lnTo>
                    <a:pt x="373" y="1054"/>
                  </a:lnTo>
                  <a:lnTo>
                    <a:pt x="357" y="1050"/>
                  </a:lnTo>
                  <a:lnTo>
                    <a:pt x="341" y="1046"/>
                  </a:lnTo>
                  <a:lnTo>
                    <a:pt x="327" y="1039"/>
                  </a:lnTo>
                  <a:lnTo>
                    <a:pt x="312" y="1033"/>
                  </a:lnTo>
                  <a:lnTo>
                    <a:pt x="298" y="1025"/>
                  </a:lnTo>
                  <a:lnTo>
                    <a:pt x="284" y="1018"/>
                  </a:lnTo>
                  <a:lnTo>
                    <a:pt x="271" y="1009"/>
                  </a:lnTo>
                  <a:lnTo>
                    <a:pt x="257" y="999"/>
                  </a:lnTo>
                  <a:lnTo>
                    <a:pt x="244" y="989"/>
                  </a:lnTo>
                  <a:lnTo>
                    <a:pt x="233" y="980"/>
                  </a:lnTo>
                  <a:lnTo>
                    <a:pt x="222" y="969"/>
                  </a:lnTo>
                  <a:lnTo>
                    <a:pt x="222" y="969"/>
                  </a:lnTo>
                  <a:lnTo>
                    <a:pt x="210" y="957"/>
                  </a:lnTo>
                  <a:lnTo>
                    <a:pt x="200" y="945"/>
                  </a:lnTo>
                  <a:lnTo>
                    <a:pt x="190" y="932"/>
                  </a:lnTo>
                  <a:lnTo>
                    <a:pt x="180" y="919"/>
                  </a:lnTo>
                  <a:lnTo>
                    <a:pt x="172" y="906"/>
                  </a:lnTo>
                  <a:lnTo>
                    <a:pt x="164" y="892"/>
                  </a:lnTo>
                  <a:lnTo>
                    <a:pt x="157" y="878"/>
                  </a:lnTo>
                  <a:lnTo>
                    <a:pt x="150" y="863"/>
                  </a:lnTo>
                  <a:lnTo>
                    <a:pt x="145" y="848"/>
                  </a:lnTo>
                  <a:lnTo>
                    <a:pt x="139" y="833"/>
                  </a:lnTo>
                  <a:lnTo>
                    <a:pt x="135" y="817"/>
                  </a:lnTo>
                  <a:lnTo>
                    <a:pt x="130" y="800"/>
                  </a:lnTo>
                  <a:lnTo>
                    <a:pt x="128" y="784"/>
                  </a:lnTo>
                  <a:lnTo>
                    <a:pt x="126" y="768"/>
                  </a:lnTo>
                  <a:lnTo>
                    <a:pt x="125" y="752"/>
                  </a:lnTo>
                  <a:lnTo>
                    <a:pt x="124" y="734"/>
                  </a:lnTo>
                  <a:lnTo>
                    <a:pt x="124" y="734"/>
                  </a:lnTo>
                  <a:lnTo>
                    <a:pt x="125" y="717"/>
                  </a:lnTo>
                  <a:lnTo>
                    <a:pt x="126" y="701"/>
                  </a:lnTo>
                  <a:lnTo>
                    <a:pt x="128" y="683"/>
                  </a:lnTo>
                  <a:lnTo>
                    <a:pt x="130" y="667"/>
                  </a:lnTo>
                  <a:lnTo>
                    <a:pt x="135" y="652"/>
                  </a:lnTo>
                  <a:lnTo>
                    <a:pt x="139" y="635"/>
                  </a:lnTo>
                  <a:lnTo>
                    <a:pt x="145" y="620"/>
                  </a:lnTo>
                  <a:lnTo>
                    <a:pt x="150" y="605"/>
                  </a:lnTo>
                  <a:lnTo>
                    <a:pt x="157" y="591"/>
                  </a:lnTo>
                  <a:lnTo>
                    <a:pt x="164" y="576"/>
                  </a:lnTo>
                  <a:lnTo>
                    <a:pt x="172" y="563"/>
                  </a:lnTo>
                  <a:lnTo>
                    <a:pt x="180" y="549"/>
                  </a:lnTo>
                  <a:lnTo>
                    <a:pt x="190" y="536"/>
                  </a:lnTo>
                  <a:lnTo>
                    <a:pt x="200" y="524"/>
                  </a:lnTo>
                  <a:lnTo>
                    <a:pt x="210" y="512"/>
                  </a:lnTo>
                  <a:lnTo>
                    <a:pt x="222" y="500"/>
                  </a:lnTo>
                  <a:lnTo>
                    <a:pt x="222" y="500"/>
                  </a:lnTo>
                  <a:lnTo>
                    <a:pt x="233" y="489"/>
                  </a:lnTo>
                  <a:lnTo>
                    <a:pt x="246" y="478"/>
                  </a:lnTo>
                  <a:lnTo>
                    <a:pt x="246" y="379"/>
                  </a:lnTo>
                  <a:lnTo>
                    <a:pt x="256" y="393"/>
                  </a:lnTo>
                  <a:lnTo>
                    <a:pt x="276" y="393"/>
                  </a:lnTo>
                  <a:lnTo>
                    <a:pt x="276" y="455"/>
                  </a:lnTo>
                  <a:lnTo>
                    <a:pt x="276" y="455"/>
                  </a:lnTo>
                  <a:lnTo>
                    <a:pt x="295" y="443"/>
                  </a:lnTo>
                  <a:lnTo>
                    <a:pt x="317" y="433"/>
                  </a:lnTo>
                  <a:lnTo>
                    <a:pt x="338" y="424"/>
                  </a:lnTo>
                  <a:lnTo>
                    <a:pt x="361" y="416"/>
                  </a:lnTo>
                  <a:lnTo>
                    <a:pt x="383" y="411"/>
                  </a:lnTo>
                  <a:lnTo>
                    <a:pt x="407" y="406"/>
                  </a:lnTo>
                  <a:lnTo>
                    <a:pt x="431" y="404"/>
                  </a:lnTo>
                  <a:lnTo>
                    <a:pt x="455" y="403"/>
                  </a:lnTo>
                  <a:lnTo>
                    <a:pt x="455" y="403"/>
                  </a:lnTo>
                  <a:close/>
                  <a:moveTo>
                    <a:pt x="556" y="328"/>
                  </a:moveTo>
                  <a:lnTo>
                    <a:pt x="795" y="0"/>
                  </a:lnTo>
                  <a:lnTo>
                    <a:pt x="752" y="0"/>
                  </a:lnTo>
                  <a:lnTo>
                    <a:pt x="534" y="299"/>
                  </a:lnTo>
                  <a:lnTo>
                    <a:pt x="556" y="328"/>
                  </a:lnTo>
                  <a:lnTo>
                    <a:pt x="556" y="328"/>
                  </a:lnTo>
                  <a:close/>
                  <a:moveTo>
                    <a:pt x="522" y="283"/>
                  </a:moveTo>
                  <a:lnTo>
                    <a:pt x="729" y="0"/>
                  </a:lnTo>
                  <a:lnTo>
                    <a:pt x="686" y="0"/>
                  </a:lnTo>
                  <a:lnTo>
                    <a:pt x="503" y="255"/>
                  </a:lnTo>
                  <a:lnTo>
                    <a:pt x="522" y="283"/>
                  </a:lnTo>
                  <a:lnTo>
                    <a:pt x="522" y="283"/>
                  </a:lnTo>
                  <a:close/>
                  <a:moveTo>
                    <a:pt x="491" y="240"/>
                  </a:moveTo>
                  <a:lnTo>
                    <a:pt x="663" y="0"/>
                  </a:lnTo>
                  <a:lnTo>
                    <a:pt x="618" y="0"/>
                  </a:lnTo>
                  <a:lnTo>
                    <a:pt x="464" y="205"/>
                  </a:lnTo>
                  <a:lnTo>
                    <a:pt x="491" y="240"/>
                  </a:lnTo>
                  <a:lnTo>
                    <a:pt x="491" y="240"/>
                  </a:lnTo>
                  <a:close/>
                  <a:moveTo>
                    <a:pt x="0" y="0"/>
                  </a:moveTo>
                  <a:lnTo>
                    <a:pt x="272" y="362"/>
                  </a:lnTo>
                  <a:lnTo>
                    <a:pt x="544" y="362"/>
                  </a:lnTo>
                  <a:lnTo>
                    <a:pt x="273" y="0"/>
                  </a:lnTo>
                  <a:lnTo>
                    <a:pt x="0" y="0"/>
                  </a:lnTo>
                  <a:lnTo>
                    <a:pt x="0" y="0"/>
                  </a:lnTo>
                  <a:close/>
                  <a:moveTo>
                    <a:pt x="508" y="918"/>
                  </a:moveTo>
                  <a:lnTo>
                    <a:pt x="508" y="550"/>
                  </a:lnTo>
                  <a:lnTo>
                    <a:pt x="439" y="550"/>
                  </a:lnTo>
                  <a:lnTo>
                    <a:pt x="439" y="550"/>
                  </a:lnTo>
                  <a:lnTo>
                    <a:pt x="438" y="557"/>
                  </a:lnTo>
                  <a:lnTo>
                    <a:pt x="436" y="565"/>
                  </a:lnTo>
                  <a:lnTo>
                    <a:pt x="431" y="572"/>
                  </a:lnTo>
                  <a:lnTo>
                    <a:pt x="427" y="580"/>
                  </a:lnTo>
                  <a:lnTo>
                    <a:pt x="427" y="580"/>
                  </a:lnTo>
                  <a:lnTo>
                    <a:pt x="420" y="587"/>
                  </a:lnTo>
                  <a:lnTo>
                    <a:pt x="413" y="591"/>
                  </a:lnTo>
                  <a:lnTo>
                    <a:pt x="405" y="594"/>
                  </a:lnTo>
                  <a:lnTo>
                    <a:pt x="396" y="595"/>
                  </a:lnTo>
                  <a:lnTo>
                    <a:pt x="396" y="648"/>
                  </a:lnTo>
                  <a:lnTo>
                    <a:pt x="428" y="648"/>
                  </a:lnTo>
                  <a:lnTo>
                    <a:pt x="428" y="918"/>
                  </a:lnTo>
                  <a:lnTo>
                    <a:pt x="508" y="918"/>
                  </a:lnTo>
                  <a:lnTo>
                    <a:pt x="508" y="918"/>
                  </a:lnTo>
                  <a:close/>
                  <a:moveTo>
                    <a:pt x="646" y="543"/>
                  </a:moveTo>
                  <a:lnTo>
                    <a:pt x="646" y="543"/>
                  </a:lnTo>
                  <a:lnTo>
                    <a:pt x="627" y="526"/>
                  </a:lnTo>
                  <a:lnTo>
                    <a:pt x="606" y="511"/>
                  </a:lnTo>
                  <a:lnTo>
                    <a:pt x="584" y="496"/>
                  </a:lnTo>
                  <a:lnTo>
                    <a:pt x="560" y="486"/>
                  </a:lnTo>
                  <a:lnTo>
                    <a:pt x="548" y="480"/>
                  </a:lnTo>
                  <a:lnTo>
                    <a:pt x="535" y="476"/>
                  </a:lnTo>
                  <a:lnTo>
                    <a:pt x="522" y="473"/>
                  </a:lnTo>
                  <a:lnTo>
                    <a:pt x="509" y="469"/>
                  </a:lnTo>
                  <a:lnTo>
                    <a:pt x="496" y="467"/>
                  </a:lnTo>
                  <a:lnTo>
                    <a:pt x="483" y="466"/>
                  </a:lnTo>
                  <a:lnTo>
                    <a:pt x="469" y="465"/>
                  </a:lnTo>
                  <a:lnTo>
                    <a:pt x="455" y="464"/>
                  </a:lnTo>
                  <a:lnTo>
                    <a:pt x="455" y="464"/>
                  </a:lnTo>
                  <a:lnTo>
                    <a:pt x="442" y="465"/>
                  </a:lnTo>
                  <a:lnTo>
                    <a:pt x="428" y="466"/>
                  </a:lnTo>
                  <a:lnTo>
                    <a:pt x="414" y="467"/>
                  </a:lnTo>
                  <a:lnTo>
                    <a:pt x="401" y="469"/>
                  </a:lnTo>
                  <a:lnTo>
                    <a:pt x="388" y="473"/>
                  </a:lnTo>
                  <a:lnTo>
                    <a:pt x="375" y="476"/>
                  </a:lnTo>
                  <a:lnTo>
                    <a:pt x="363" y="480"/>
                  </a:lnTo>
                  <a:lnTo>
                    <a:pt x="351" y="486"/>
                  </a:lnTo>
                  <a:lnTo>
                    <a:pt x="327" y="496"/>
                  </a:lnTo>
                  <a:lnTo>
                    <a:pt x="304" y="511"/>
                  </a:lnTo>
                  <a:lnTo>
                    <a:pt x="284" y="526"/>
                  </a:lnTo>
                  <a:lnTo>
                    <a:pt x="265" y="543"/>
                  </a:lnTo>
                  <a:lnTo>
                    <a:pt x="265" y="543"/>
                  </a:lnTo>
                  <a:lnTo>
                    <a:pt x="248" y="563"/>
                  </a:lnTo>
                  <a:lnTo>
                    <a:pt x="231" y="583"/>
                  </a:lnTo>
                  <a:lnTo>
                    <a:pt x="218" y="605"/>
                  </a:lnTo>
                  <a:lnTo>
                    <a:pt x="206" y="629"/>
                  </a:lnTo>
                  <a:lnTo>
                    <a:pt x="202" y="641"/>
                  </a:lnTo>
                  <a:lnTo>
                    <a:pt x="198" y="654"/>
                  </a:lnTo>
                  <a:lnTo>
                    <a:pt x="195" y="667"/>
                  </a:lnTo>
                  <a:lnTo>
                    <a:pt x="191" y="680"/>
                  </a:lnTo>
                  <a:lnTo>
                    <a:pt x="189" y="693"/>
                  </a:lnTo>
                  <a:lnTo>
                    <a:pt x="187" y="706"/>
                  </a:lnTo>
                  <a:lnTo>
                    <a:pt x="186" y="720"/>
                  </a:lnTo>
                  <a:lnTo>
                    <a:pt x="186" y="734"/>
                  </a:lnTo>
                  <a:lnTo>
                    <a:pt x="186" y="734"/>
                  </a:lnTo>
                  <a:lnTo>
                    <a:pt x="186" y="748"/>
                  </a:lnTo>
                  <a:lnTo>
                    <a:pt x="187" y="761"/>
                  </a:lnTo>
                  <a:lnTo>
                    <a:pt x="189" y="775"/>
                  </a:lnTo>
                  <a:lnTo>
                    <a:pt x="191" y="788"/>
                  </a:lnTo>
                  <a:lnTo>
                    <a:pt x="195" y="802"/>
                  </a:lnTo>
                  <a:lnTo>
                    <a:pt x="198" y="815"/>
                  </a:lnTo>
                  <a:lnTo>
                    <a:pt x="202" y="826"/>
                  </a:lnTo>
                  <a:lnTo>
                    <a:pt x="206" y="840"/>
                  </a:lnTo>
                  <a:lnTo>
                    <a:pt x="218" y="862"/>
                  </a:lnTo>
                  <a:lnTo>
                    <a:pt x="231" y="885"/>
                  </a:lnTo>
                  <a:lnTo>
                    <a:pt x="248" y="906"/>
                  </a:lnTo>
                  <a:lnTo>
                    <a:pt x="265" y="925"/>
                  </a:lnTo>
                  <a:lnTo>
                    <a:pt x="265" y="925"/>
                  </a:lnTo>
                  <a:lnTo>
                    <a:pt x="284" y="943"/>
                  </a:lnTo>
                  <a:lnTo>
                    <a:pt x="304" y="958"/>
                  </a:lnTo>
                  <a:lnTo>
                    <a:pt x="327" y="971"/>
                  </a:lnTo>
                  <a:lnTo>
                    <a:pt x="351" y="983"/>
                  </a:lnTo>
                  <a:lnTo>
                    <a:pt x="363" y="987"/>
                  </a:lnTo>
                  <a:lnTo>
                    <a:pt x="375" y="992"/>
                  </a:lnTo>
                  <a:lnTo>
                    <a:pt x="388" y="996"/>
                  </a:lnTo>
                  <a:lnTo>
                    <a:pt x="401" y="998"/>
                  </a:lnTo>
                  <a:lnTo>
                    <a:pt x="414" y="1001"/>
                  </a:lnTo>
                  <a:lnTo>
                    <a:pt x="428" y="1002"/>
                  </a:lnTo>
                  <a:lnTo>
                    <a:pt x="442" y="1003"/>
                  </a:lnTo>
                  <a:lnTo>
                    <a:pt x="455" y="1003"/>
                  </a:lnTo>
                  <a:lnTo>
                    <a:pt x="455" y="1003"/>
                  </a:lnTo>
                  <a:lnTo>
                    <a:pt x="469" y="1003"/>
                  </a:lnTo>
                  <a:lnTo>
                    <a:pt x="483" y="1002"/>
                  </a:lnTo>
                  <a:lnTo>
                    <a:pt x="496" y="1001"/>
                  </a:lnTo>
                  <a:lnTo>
                    <a:pt x="509" y="998"/>
                  </a:lnTo>
                  <a:lnTo>
                    <a:pt x="522" y="996"/>
                  </a:lnTo>
                  <a:lnTo>
                    <a:pt x="535" y="992"/>
                  </a:lnTo>
                  <a:lnTo>
                    <a:pt x="548" y="987"/>
                  </a:lnTo>
                  <a:lnTo>
                    <a:pt x="560" y="983"/>
                  </a:lnTo>
                  <a:lnTo>
                    <a:pt x="584" y="971"/>
                  </a:lnTo>
                  <a:lnTo>
                    <a:pt x="606" y="958"/>
                  </a:lnTo>
                  <a:lnTo>
                    <a:pt x="627" y="943"/>
                  </a:lnTo>
                  <a:lnTo>
                    <a:pt x="646" y="925"/>
                  </a:lnTo>
                  <a:lnTo>
                    <a:pt x="646" y="925"/>
                  </a:lnTo>
                  <a:lnTo>
                    <a:pt x="663" y="906"/>
                  </a:lnTo>
                  <a:lnTo>
                    <a:pt x="679" y="885"/>
                  </a:lnTo>
                  <a:lnTo>
                    <a:pt x="693" y="862"/>
                  </a:lnTo>
                  <a:lnTo>
                    <a:pt x="704" y="840"/>
                  </a:lnTo>
                  <a:lnTo>
                    <a:pt x="709" y="826"/>
                  </a:lnTo>
                  <a:lnTo>
                    <a:pt x="713" y="815"/>
                  </a:lnTo>
                  <a:lnTo>
                    <a:pt x="717" y="802"/>
                  </a:lnTo>
                  <a:lnTo>
                    <a:pt x="720" y="788"/>
                  </a:lnTo>
                  <a:lnTo>
                    <a:pt x="722" y="775"/>
                  </a:lnTo>
                  <a:lnTo>
                    <a:pt x="724" y="761"/>
                  </a:lnTo>
                  <a:lnTo>
                    <a:pt x="725" y="748"/>
                  </a:lnTo>
                  <a:lnTo>
                    <a:pt x="725" y="734"/>
                  </a:lnTo>
                  <a:lnTo>
                    <a:pt x="725" y="734"/>
                  </a:lnTo>
                  <a:lnTo>
                    <a:pt x="725" y="720"/>
                  </a:lnTo>
                  <a:lnTo>
                    <a:pt x="724" y="706"/>
                  </a:lnTo>
                  <a:lnTo>
                    <a:pt x="722" y="693"/>
                  </a:lnTo>
                  <a:lnTo>
                    <a:pt x="720" y="680"/>
                  </a:lnTo>
                  <a:lnTo>
                    <a:pt x="717" y="667"/>
                  </a:lnTo>
                  <a:lnTo>
                    <a:pt x="713" y="654"/>
                  </a:lnTo>
                  <a:lnTo>
                    <a:pt x="709" y="641"/>
                  </a:lnTo>
                  <a:lnTo>
                    <a:pt x="704" y="629"/>
                  </a:lnTo>
                  <a:lnTo>
                    <a:pt x="693" y="605"/>
                  </a:lnTo>
                  <a:lnTo>
                    <a:pt x="679" y="583"/>
                  </a:lnTo>
                  <a:lnTo>
                    <a:pt x="663" y="563"/>
                  </a:lnTo>
                  <a:lnTo>
                    <a:pt x="646" y="543"/>
                  </a:lnTo>
                  <a:lnTo>
                    <a:pt x="646" y="543"/>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vert="horz" wrap="square" lIns="91395" tIns="45697" rIns="91395" bIns="45697" numCol="1" anchor="t" anchorCtr="0" compatLnSpc="1"/>
            <a:lstStyle/>
            <a:p>
              <a:endParaRPr lang="zh-CN" altLang="en-US" sz="1350">
                <a:cs typeface="+mn-ea"/>
                <a:sym typeface="+mn-lt"/>
              </a:endParaRPr>
            </a:p>
          </p:txBody>
        </p:sp>
      </p:grpSp>
      <p:sp>
        <p:nvSpPr>
          <p:cNvPr id="24" name="TextBox 10"/>
          <p:cNvSpPr txBox="1"/>
          <p:nvPr/>
        </p:nvSpPr>
        <p:spPr>
          <a:xfrm>
            <a:off x="1739431" y="3849544"/>
            <a:ext cx="2254848" cy="2085122"/>
          </a:xfrm>
          <a:prstGeom prst="rect">
            <a:avLst/>
          </a:prstGeom>
          <a:noFill/>
        </p:spPr>
        <p:txBody>
          <a:bodyPr wrap="square" lIns="121857" tIns="60928" rIns="121857" bIns="60928" rtlCol="0">
            <a:spAutoFit/>
          </a:bodyPr>
          <a:lstStyle/>
          <a:p>
            <a:pPr algn="just">
              <a:lnSpc>
                <a:spcPts val="1730"/>
              </a:lnSpc>
            </a:pPr>
            <a:r>
              <a:rPr lang="zh-CN" altLang="en-US" sz="1200" dirty="0">
                <a:cs typeface="+mn-ea"/>
                <a:sym typeface="+mn-lt"/>
              </a:rPr>
              <a:t>点击输入简要文字内容，文字内容需概括精炼，不用多余的文字修饰，言简意赅的说明分项内容。</a:t>
            </a:r>
            <a:endParaRPr lang="en-US" altLang="zh-CN" sz="1200" dirty="0">
              <a:cs typeface="+mn-ea"/>
              <a:sym typeface="+mn-lt"/>
            </a:endParaRPr>
          </a:p>
          <a:p>
            <a:pPr algn="just">
              <a:lnSpc>
                <a:spcPts val="1730"/>
              </a:lnSpc>
            </a:pPr>
            <a:endParaRPr lang="en-US" altLang="zh-CN" sz="1200" dirty="0">
              <a:cs typeface="+mn-ea"/>
              <a:sym typeface="+mn-lt"/>
            </a:endParaRPr>
          </a:p>
          <a:p>
            <a:pPr algn="just">
              <a:lnSpc>
                <a:spcPts val="1730"/>
              </a:lnSpc>
            </a:pPr>
            <a:r>
              <a:rPr lang="zh-CN" altLang="en-US" sz="1200" dirty="0">
                <a:cs typeface="+mn-ea"/>
                <a:sym typeface="+mn-lt"/>
              </a:rPr>
              <a:t>点击输入简要文字内容，文字内容需概括精炼，不用多余的文字修饰。</a:t>
            </a:r>
            <a:endParaRPr lang="zh-CN" altLang="en-US" sz="1200" dirty="0">
              <a:cs typeface="+mn-ea"/>
              <a:sym typeface="+mn-lt"/>
            </a:endParaRPr>
          </a:p>
          <a:p>
            <a:pPr algn="just">
              <a:lnSpc>
                <a:spcPts val="1730"/>
              </a:lnSpc>
            </a:pPr>
            <a:endParaRPr lang="zh-CN" altLang="en-US" sz="1200" dirty="0">
              <a:cs typeface="+mn-ea"/>
              <a:sym typeface="+mn-lt"/>
            </a:endParaRPr>
          </a:p>
        </p:txBody>
      </p:sp>
      <p:sp>
        <p:nvSpPr>
          <p:cNvPr id="25" name="TextBox 11"/>
          <p:cNvSpPr txBox="1"/>
          <p:nvPr/>
        </p:nvSpPr>
        <p:spPr>
          <a:xfrm>
            <a:off x="1735289" y="3135843"/>
            <a:ext cx="2263137" cy="492378"/>
          </a:xfrm>
          <a:prstGeom prst="rect">
            <a:avLst/>
          </a:prstGeom>
          <a:noFill/>
          <a:ln>
            <a:noFill/>
          </a:ln>
        </p:spPr>
        <p:txBody>
          <a:bodyPr wrap="square" lIns="121857" tIns="60928" rIns="121857" bIns="60928">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anose="020F0502020204030204" pitchFamily="34" charset="0"/>
              </a:defRPr>
            </a:lvl2pPr>
            <a:lvl3pPr>
              <a:defRPr sz="24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vl6pPr>
              <a:buFont typeface="Arial" panose="020B0604020202020204" pitchFamily="34" charset="0"/>
              <a:defRPr sz="2000">
                <a:latin typeface="Calibri" panose="020F0502020204030204" pitchFamily="34" charset="0"/>
              </a:defRPr>
            </a:lvl6pPr>
            <a:lvl7pPr>
              <a:buFont typeface="Arial" panose="020B0604020202020204" pitchFamily="34" charset="0"/>
              <a:defRPr sz="2000">
                <a:latin typeface="Calibri" panose="020F0502020204030204" pitchFamily="34" charset="0"/>
              </a:defRPr>
            </a:lvl7pPr>
            <a:lvl8pPr>
              <a:buFont typeface="Arial" panose="020B0604020202020204" pitchFamily="34" charset="0"/>
              <a:defRPr sz="2000">
                <a:latin typeface="Calibri" panose="020F0502020204030204" pitchFamily="34" charset="0"/>
              </a:defRPr>
            </a:lvl8pPr>
            <a:lvl9pPr>
              <a:buFont typeface="Arial" panose="020B0604020202020204" pitchFamily="34" charset="0"/>
              <a:defRPr sz="2000">
                <a:latin typeface="Calibri" panose="020F0502020204030204" pitchFamily="34" charset="0"/>
              </a:defRPr>
            </a:lvl9pPr>
          </a:lstStyle>
          <a:p>
            <a:r>
              <a:rPr lang="zh-CN" altLang="en-US" sz="2400" dirty="0">
                <a:solidFill>
                  <a:srgbClr val="336699"/>
                </a:solidFill>
                <a:latin typeface="+mn-lt"/>
                <a:ea typeface="+mn-ea"/>
                <a:cs typeface="+mn-ea"/>
                <a:sym typeface="+mn-lt"/>
              </a:rPr>
              <a:t>添加标题文本</a:t>
            </a:r>
            <a:endParaRPr lang="zh-CN" altLang="en-US" sz="2400" dirty="0">
              <a:solidFill>
                <a:srgbClr val="336699"/>
              </a:solidFill>
              <a:latin typeface="+mn-lt"/>
              <a:ea typeface="+mn-ea"/>
              <a:cs typeface="+mn-ea"/>
              <a:sym typeface="+mn-lt"/>
            </a:endParaRPr>
          </a:p>
        </p:txBody>
      </p:sp>
      <p:sp>
        <p:nvSpPr>
          <p:cNvPr id="26" name="TextBox 12"/>
          <p:cNvSpPr txBox="1"/>
          <p:nvPr/>
        </p:nvSpPr>
        <p:spPr>
          <a:xfrm>
            <a:off x="5035317" y="3849544"/>
            <a:ext cx="2254848" cy="2085122"/>
          </a:xfrm>
          <a:prstGeom prst="rect">
            <a:avLst/>
          </a:prstGeom>
          <a:noFill/>
        </p:spPr>
        <p:txBody>
          <a:bodyPr wrap="square" lIns="121857" tIns="60928" rIns="121857" bIns="60928" rtlCol="0">
            <a:spAutoFit/>
          </a:bodyPr>
          <a:lstStyle/>
          <a:p>
            <a:pPr algn="just">
              <a:lnSpc>
                <a:spcPts val="1730"/>
              </a:lnSpc>
            </a:pPr>
            <a:r>
              <a:rPr lang="zh-CN" altLang="en-US" sz="1200" dirty="0">
                <a:cs typeface="+mn-ea"/>
                <a:sym typeface="+mn-lt"/>
              </a:rPr>
              <a:t>点击输入简要文字内容，文字内容需概括精炼，不用多余的文字修饰，言简意赅的说明分项内容。</a:t>
            </a:r>
            <a:endParaRPr lang="en-US" altLang="zh-CN" sz="1200" dirty="0">
              <a:cs typeface="+mn-ea"/>
              <a:sym typeface="+mn-lt"/>
            </a:endParaRPr>
          </a:p>
          <a:p>
            <a:pPr algn="just">
              <a:lnSpc>
                <a:spcPts val="1730"/>
              </a:lnSpc>
            </a:pPr>
            <a:endParaRPr lang="en-US" altLang="zh-CN" sz="1200" dirty="0">
              <a:cs typeface="+mn-ea"/>
              <a:sym typeface="+mn-lt"/>
            </a:endParaRPr>
          </a:p>
          <a:p>
            <a:pPr algn="just">
              <a:lnSpc>
                <a:spcPts val="1730"/>
              </a:lnSpc>
            </a:pPr>
            <a:r>
              <a:rPr lang="zh-CN" altLang="en-US" sz="1200" dirty="0">
                <a:cs typeface="+mn-ea"/>
                <a:sym typeface="+mn-lt"/>
              </a:rPr>
              <a:t>点击输入简要文字内容，文字内容需概括精炼，不用多余的文字修饰。</a:t>
            </a:r>
            <a:endParaRPr lang="zh-CN" altLang="en-US" sz="1200" dirty="0">
              <a:cs typeface="+mn-ea"/>
              <a:sym typeface="+mn-lt"/>
            </a:endParaRPr>
          </a:p>
          <a:p>
            <a:pPr algn="just">
              <a:lnSpc>
                <a:spcPts val="1730"/>
              </a:lnSpc>
            </a:pPr>
            <a:endParaRPr lang="zh-CN" altLang="en-US" sz="1200" dirty="0">
              <a:cs typeface="+mn-ea"/>
              <a:sym typeface="+mn-lt"/>
            </a:endParaRPr>
          </a:p>
        </p:txBody>
      </p:sp>
      <p:sp>
        <p:nvSpPr>
          <p:cNvPr id="27" name="TextBox 13"/>
          <p:cNvSpPr txBox="1"/>
          <p:nvPr/>
        </p:nvSpPr>
        <p:spPr>
          <a:xfrm>
            <a:off x="5031176" y="3135843"/>
            <a:ext cx="2263137" cy="492378"/>
          </a:xfrm>
          <a:prstGeom prst="rect">
            <a:avLst/>
          </a:prstGeom>
          <a:noFill/>
          <a:ln>
            <a:noFill/>
          </a:ln>
        </p:spPr>
        <p:txBody>
          <a:bodyPr wrap="square" lIns="121857" tIns="60928" rIns="121857" bIns="60928">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anose="020F0502020204030204" pitchFamily="34" charset="0"/>
              </a:defRPr>
            </a:lvl2pPr>
            <a:lvl3pPr>
              <a:defRPr sz="24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vl6pPr>
              <a:buFont typeface="Arial" panose="020B0604020202020204" pitchFamily="34" charset="0"/>
              <a:defRPr sz="2000">
                <a:latin typeface="Calibri" panose="020F0502020204030204" pitchFamily="34" charset="0"/>
              </a:defRPr>
            </a:lvl6pPr>
            <a:lvl7pPr>
              <a:buFont typeface="Arial" panose="020B0604020202020204" pitchFamily="34" charset="0"/>
              <a:defRPr sz="2000">
                <a:latin typeface="Calibri" panose="020F0502020204030204" pitchFamily="34" charset="0"/>
              </a:defRPr>
            </a:lvl7pPr>
            <a:lvl8pPr>
              <a:buFont typeface="Arial" panose="020B0604020202020204" pitchFamily="34" charset="0"/>
              <a:defRPr sz="2000">
                <a:latin typeface="Calibri" panose="020F0502020204030204" pitchFamily="34" charset="0"/>
              </a:defRPr>
            </a:lvl8pPr>
            <a:lvl9pPr>
              <a:buFont typeface="Arial" panose="020B0604020202020204" pitchFamily="34" charset="0"/>
              <a:defRPr sz="2000">
                <a:latin typeface="Calibri" panose="020F0502020204030204" pitchFamily="34" charset="0"/>
              </a:defRPr>
            </a:lvl9pPr>
          </a:lstStyle>
          <a:p>
            <a:r>
              <a:rPr lang="zh-CN" altLang="en-US" sz="2400" dirty="0">
                <a:solidFill>
                  <a:srgbClr val="E56A39"/>
                </a:solidFill>
                <a:latin typeface="+mn-lt"/>
                <a:ea typeface="+mn-ea"/>
                <a:cs typeface="+mn-ea"/>
                <a:sym typeface="+mn-lt"/>
              </a:rPr>
              <a:t>添加标题文本</a:t>
            </a:r>
            <a:endParaRPr lang="zh-CN" altLang="en-US" sz="2400" dirty="0">
              <a:solidFill>
                <a:srgbClr val="E56A39"/>
              </a:solidFill>
              <a:latin typeface="+mn-lt"/>
              <a:ea typeface="+mn-ea"/>
              <a:cs typeface="+mn-ea"/>
              <a:sym typeface="+mn-lt"/>
            </a:endParaRPr>
          </a:p>
        </p:txBody>
      </p:sp>
      <p:sp>
        <p:nvSpPr>
          <p:cNvPr id="28" name="TextBox 14"/>
          <p:cNvSpPr txBox="1"/>
          <p:nvPr/>
        </p:nvSpPr>
        <p:spPr>
          <a:xfrm>
            <a:off x="8328789" y="3849544"/>
            <a:ext cx="2254848" cy="2085122"/>
          </a:xfrm>
          <a:prstGeom prst="rect">
            <a:avLst/>
          </a:prstGeom>
          <a:noFill/>
        </p:spPr>
        <p:txBody>
          <a:bodyPr wrap="square" lIns="121857" tIns="60928" rIns="121857" bIns="60928" rtlCol="0">
            <a:spAutoFit/>
          </a:bodyPr>
          <a:lstStyle/>
          <a:p>
            <a:pPr algn="just">
              <a:lnSpc>
                <a:spcPts val="1730"/>
              </a:lnSpc>
            </a:pPr>
            <a:r>
              <a:rPr lang="zh-CN" altLang="en-US" sz="1200" dirty="0">
                <a:cs typeface="+mn-ea"/>
                <a:sym typeface="+mn-lt"/>
              </a:rPr>
              <a:t>点击输入简要文字内容，文字内容需概括精炼，不用多余的文字修饰，言简意赅的说明分项内容。</a:t>
            </a:r>
            <a:endParaRPr lang="en-US" altLang="zh-CN" sz="1200" dirty="0">
              <a:cs typeface="+mn-ea"/>
              <a:sym typeface="+mn-lt"/>
            </a:endParaRPr>
          </a:p>
          <a:p>
            <a:pPr algn="just">
              <a:lnSpc>
                <a:spcPts val="1730"/>
              </a:lnSpc>
            </a:pPr>
            <a:endParaRPr lang="en-US" altLang="zh-CN" sz="1200" dirty="0">
              <a:cs typeface="+mn-ea"/>
              <a:sym typeface="+mn-lt"/>
            </a:endParaRPr>
          </a:p>
          <a:p>
            <a:pPr algn="just">
              <a:lnSpc>
                <a:spcPts val="1730"/>
              </a:lnSpc>
            </a:pPr>
            <a:r>
              <a:rPr lang="zh-CN" altLang="en-US" sz="1200" dirty="0">
                <a:cs typeface="+mn-ea"/>
                <a:sym typeface="+mn-lt"/>
              </a:rPr>
              <a:t>点击输入简要文字内容，文字内容需概括精炼，不用多余的文字修饰。</a:t>
            </a:r>
            <a:endParaRPr lang="zh-CN" altLang="en-US" sz="1200" dirty="0">
              <a:cs typeface="+mn-ea"/>
              <a:sym typeface="+mn-lt"/>
            </a:endParaRPr>
          </a:p>
          <a:p>
            <a:pPr algn="just">
              <a:lnSpc>
                <a:spcPts val="1730"/>
              </a:lnSpc>
            </a:pPr>
            <a:endParaRPr lang="zh-CN" altLang="en-US" sz="1200" dirty="0">
              <a:cs typeface="+mn-ea"/>
              <a:sym typeface="+mn-lt"/>
            </a:endParaRPr>
          </a:p>
        </p:txBody>
      </p:sp>
      <p:sp>
        <p:nvSpPr>
          <p:cNvPr id="29" name="TextBox 15"/>
          <p:cNvSpPr txBox="1"/>
          <p:nvPr/>
        </p:nvSpPr>
        <p:spPr>
          <a:xfrm>
            <a:off x="8324649" y="3135843"/>
            <a:ext cx="2263137" cy="492378"/>
          </a:xfrm>
          <a:prstGeom prst="rect">
            <a:avLst/>
          </a:prstGeom>
          <a:noFill/>
          <a:ln>
            <a:noFill/>
          </a:ln>
        </p:spPr>
        <p:txBody>
          <a:bodyPr wrap="square" lIns="121857" tIns="60928" rIns="121857" bIns="60928">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anose="020F0502020204030204" pitchFamily="34" charset="0"/>
              </a:defRPr>
            </a:lvl2pPr>
            <a:lvl3pPr>
              <a:defRPr sz="24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vl6pPr>
              <a:buFont typeface="Arial" panose="020B0604020202020204" pitchFamily="34" charset="0"/>
              <a:defRPr sz="2000">
                <a:latin typeface="Calibri" panose="020F0502020204030204" pitchFamily="34" charset="0"/>
              </a:defRPr>
            </a:lvl6pPr>
            <a:lvl7pPr>
              <a:buFont typeface="Arial" panose="020B0604020202020204" pitchFamily="34" charset="0"/>
              <a:defRPr sz="2000">
                <a:latin typeface="Calibri" panose="020F0502020204030204" pitchFamily="34" charset="0"/>
              </a:defRPr>
            </a:lvl7pPr>
            <a:lvl8pPr>
              <a:buFont typeface="Arial" panose="020B0604020202020204" pitchFamily="34" charset="0"/>
              <a:defRPr sz="2000">
                <a:latin typeface="Calibri" panose="020F0502020204030204" pitchFamily="34" charset="0"/>
              </a:defRPr>
            </a:lvl8pPr>
            <a:lvl9pPr>
              <a:buFont typeface="Arial" panose="020B0604020202020204" pitchFamily="34" charset="0"/>
              <a:defRPr sz="2000">
                <a:latin typeface="Calibri" panose="020F0502020204030204" pitchFamily="34" charset="0"/>
              </a:defRPr>
            </a:lvl9pPr>
          </a:lstStyle>
          <a:p>
            <a:r>
              <a:rPr lang="zh-CN" altLang="en-US" sz="2400" dirty="0">
                <a:solidFill>
                  <a:srgbClr val="37988E"/>
                </a:solidFill>
                <a:latin typeface="+mn-lt"/>
                <a:ea typeface="+mn-ea"/>
                <a:cs typeface="+mn-ea"/>
                <a:sym typeface="+mn-lt"/>
              </a:rPr>
              <a:t>添加标题文本</a:t>
            </a:r>
            <a:endParaRPr lang="zh-CN" altLang="en-US" sz="2400" dirty="0">
              <a:solidFill>
                <a:srgbClr val="37988E"/>
              </a:solidFill>
              <a:latin typeface="+mn-lt"/>
              <a:ea typeface="+mn-ea"/>
              <a:cs typeface="+mn-ea"/>
              <a:sym typeface="+mn-lt"/>
            </a:endParaRPr>
          </a:p>
        </p:txBody>
      </p:sp>
      <p:pic>
        <p:nvPicPr>
          <p:cNvPr id="30" name="图片 29"/>
          <p:cNvPicPr>
            <a:picLocks noChangeAspect="1"/>
          </p:cNvPicPr>
          <p:nvPr/>
        </p:nvPicPr>
        <p:blipFill>
          <a:blip r:embed="rId1" cstate="screen"/>
          <a:stretch>
            <a:fillRect/>
          </a:stretch>
        </p:blipFill>
        <p:spPr>
          <a:xfrm>
            <a:off x="-96688" y="-119816"/>
            <a:ext cx="1632808" cy="1100544"/>
          </a:xfrm>
          <a:prstGeom prst="rect">
            <a:avLst/>
          </a:prstGeom>
        </p:spPr>
      </p:pic>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0" dur="1000" fill="hold"/>
                                        <p:tgtEl>
                                          <p:spTgt spid="1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5"/>
                                        </p:tgtEl>
                                      </p:cBhvr>
                                    </p:animEffect>
                                  </p:childTnLst>
                                </p:cTn>
                              </p:par>
                            </p:childTnLst>
                          </p:cTn>
                        </p:par>
                        <p:par>
                          <p:cTn id="15" fill="hold">
                            <p:stCondLst>
                              <p:cond delay="1000"/>
                            </p:stCondLst>
                            <p:childTnLst>
                              <p:par>
                                <p:cTn id="16" presetID="52" presetClass="entr" presetSubtype="0" fill="hold" grpId="0" nodeType="afterEffect">
                                  <p:stCondLst>
                                    <p:cond delay="0"/>
                                  </p:stCondLst>
                                  <p:iterate type="lt">
                                    <p:tmPct val="10000"/>
                                  </p:iterate>
                                  <p:childTnLst>
                                    <p:set>
                                      <p:cBhvr>
                                        <p:cTn id="17" dur="1" fill="hold">
                                          <p:stCondLst>
                                            <p:cond delay="0"/>
                                          </p:stCondLst>
                                        </p:cTn>
                                        <p:tgtEl>
                                          <p:spTgt spid="25"/>
                                        </p:tgtEl>
                                        <p:attrNameLst>
                                          <p:attrName>style.visibility</p:attrName>
                                        </p:attrNameLst>
                                      </p:cBhvr>
                                      <p:to>
                                        <p:strVal val="visible"/>
                                      </p:to>
                                    </p:set>
                                    <p:animScale>
                                      <p:cBhvr>
                                        <p:cTn id="18"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5"/>
                                        </p:tgtEl>
                                        <p:attrNameLst>
                                          <p:attrName>ppt_x</p:attrName>
                                          <p:attrName>ppt_y</p:attrName>
                                        </p:attrNameLst>
                                      </p:cBhvr>
                                    </p:animMotion>
                                    <p:animEffect transition="in" filter="fade">
                                      <p:cBhvr>
                                        <p:cTn id="20" dur="1000"/>
                                        <p:tgtEl>
                                          <p:spTgt spid="25"/>
                                        </p:tgtEl>
                                      </p:cBhvr>
                                    </p:animEffect>
                                  </p:childTnLst>
                                </p:cTn>
                              </p:par>
                            </p:childTnLst>
                          </p:cTn>
                        </p:par>
                        <p:par>
                          <p:cTn id="21" fill="hold">
                            <p:stCondLst>
                              <p:cond delay="2500"/>
                            </p:stCondLst>
                            <p:childTnLst>
                              <p:par>
                                <p:cTn id="22" presetID="2" presetClass="entr" presetSubtype="4"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500" fill="hold"/>
                                        <p:tgtEl>
                                          <p:spTgt spid="24"/>
                                        </p:tgtEl>
                                        <p:attrNameLst>
                                          <p:attrName>ppt_x</p:attrName>
                                        </p:attrNameLst>
                                      </p:cBhvr>
                                      <p:tavLst>
                                        <p:tav tm="0">
                                          <p:val>
                                            <p:strVal val="#ppt_x"/>
                                          </p:val>
                                        </p:tav>
                                        <p:tav tm="100000">
                                          <p:val>
                                            <p:strVal val="#ppt_x"/>
                                          </p:val>
                                        </p:tav>
                                      </p:tavLst>
                                    </p:anim>
                                    <p:anim calcmode="lin" valueType="num">
                                      <p:cBhvr additive="base">
                                        <p:cTn id="25" dur="500" fill="hold"/>
                                        <p:tgtEl>
                                          <p:spTgt spid="24"/>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25" presetClass="entr" presetSubtype="0"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32" dur="1000" fill="hold"/>
                                        <p:tgtEl>
                                          <p:spTgt spid="21"/>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21"/>
                                        </p:tgtEl>
                                      </p:cBhvr>
                                    </p:animEffect>
                                  </p:childTnLst>
                                </p:cTn>
                              </p:par>
                            </p:childTnLst>
                          </p:cTn>
                        </p:par>
                        <p:par>
                          <p:cTn id="37" fill="hold">
                            <p:stCondLst>
                              <p:cond delay="4000"/>
                            </p:stCondLst>
                            <p:childTnLst>
                              <p:par>
                                <p:cTn id="38" presetID="52" presetClass="entr" presetSubtype="0" fill="hold" grpId="0" nodeType="afterEffect">
                                  <p:stCondLst>
                                    <p:cond delay="0"/>
                                  </p:stCondLst>
                                  <p:iterate type="lt">
                                    <p:tmPct val="10000"/>
                                  </p:iterate>
                                  <p:childTnLst>
                                    <p:set>
                                      <p:cBhvr>
                                        <p:cTn id="39" dur="1" fill="hold">
                                          <p:stCondLst>
                                            <p:cond delay="0"/>
                                          </p:stCondLst>
                                        </p:cTn>
                                        <p:tgtEl>
                                          <p:spTgt spid="27"/>
                                        </p:tgtEl>
                                        <p:attrNameLst>
                                          <p:attrName>style.visibility</p:attrName>
                                        </p:attrNameLst>
                                      </p:cBhvr>
                                      <p:to>
                                        <p:strVal val="visible"/>
                                      </p:to>
                                    </p:set>
                                    <p:animScale>
                                      <p:cBhvr>
                                        <p:cTn id="40"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27"/>
                                        </p:tgtEl>
                                        <p:attrNameLst>
                                          <p:attrName>ppt_x</p:attrName>
                                          <p:attrName>ppt_y</p:attrName>
                                        </p:attrNameLst>
                                      </p:cBhvr>
                                    </p:animMotion>
                                    <p:animEffect transition="in" filter="fade">
                                      <p:cBhvr>
                                        <p:cTn id="42" dur="1000"/>
                                        <p:tgtEl>
                                          <p:spTgt spid="27"/>
                                        </p:tgtEl>
                                      </p:cBhvr>
                                    </p:animEffect>
                                  </p:childTnLst>
                                </p:cTn>
                              </p:par>
                            </p:childTnLst>
                          </p:cTn>
                        </p:par>
                        <p:par>
                          <p:cTn id="43" fill="hold">
                            <p:stCondLst>
                              <p:cond delay="5500"/>
                            </p:stCondLst>
                            <p:childTnLst>
                              <p:par>
                                <p:cTn id="44" presetID="2" presetClass="entr" presetSubtype="4"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fill="hold"/>
                                        <p:tgtEl>
                                          <p:spTgt spid="26"/>
                                        </p:tgtEl>
                                        <p:attrNameLst>
                                          <p:attrName>ppt_x</p:attrName>
                                        </p:attrNameLst>
                                      </p:cBhvr>
                                      <p:tavLst>
                                        <p:tav tm="0">
                                          <p:val>
                                            <p:strVal val="#ppt_x"/>
                                          </p:val>
                                        </p:tav>
                                        <p:tav tm="100000">
                                          <p:val>
                                            <p:strVal val="#ppt_x"/>
                                          </p:val>
                                        </p:tav>
                                      </p:tavLst>
                                    </p:anim>
                                    <p:anim calcmode="lin" valueType="num">
                                      <p:cBhvr additive="base">
                                        <p:cTn id="47" dur="500" fill="hold"/>
                                        <p:tgtEl>
                                          <p:spTgt spid="26"/>
                                        </p:tgtEl>
                                        <p:attrNameLst>
                                          <p:attrName>ppt_y</p:attrName>
                                        </p:attrNameLst>
                                      </p:cBhvr>
                                      <p:tavLst>
                                        <p:tav tm="0">
                                          <p:val>
                                            <p:strVal val="1+#ppt_h/2"/>
                                          </p:val>
                                        </p:tav>
                                        <p:tav tm="100000">
                                          <p:val>
                                            <p:strVal val="#ppt_y"/>
                                          </p:val>
                                        </p:tav>
                                      </p:tavLst>
                                    </p:anim>
                                  </p:childTnLst>
                                </p:cTn>
                              </p:par>
                            </p:childTnLst>
                          </p:cTn>
                        </p:par>
                        <p:par>
                          <p:cTn id="48" fill="hold">
                            <p:stCondLst>
                              <p:cond delay="6000"/>
                            </p:stCondLst>
                            <p:childTnLst>
                              <p:par>
                                <p:cTn id="49" presetID="25" presetClass="entr" presetSubtype="0"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54" dur="1000" fill="hold"/>
                                        <p:tgtEl>
                                          <p:spTgt spid="18"/>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18"/>
                                        </p:tgtEl>
                                      </p:cBhvr>
                                    </p:animEffect>
                                  </p:childTnLst>
                                </p:cTn>
                              </p:par>
                            </p:childTnLst>
                          </p:cTn>
                        </p:par>
                        <p:par>
                          <p:cTn id="59" fill="hold">
                            <p:stCondLst>
                              <p:cond delay="7000"/>
                            </p:stCondLst>
                            <p:childTnLst>
                              <p:par>
                                <p:cTn id="60" presetID="52" presetClass="entr" presetSubtype="0" fill="hold" grpId="0" nodeType="afterEffect">
                                  <p:stCondLst>
                                    <p:cond delay="0"/>
                                  </p:stCondLst>
                                  <p:iterate type="lt">
                                    <p:tmPct val="10000"/>
                                  </p:iterate>
                                  <p:childTnLst>
                                    <p:set>
                                      <p:cBhvr>
                                        <p:cTn id="61" dur="1" fill="hold">
                                          <p:stCondLst>
                                            <p:cond delay="0"/>
                                          </p:stCondLst>
                                        </p:cTn>
                                        <p:tgtEl>
                                          <p:spTgt spid="29"/>
                                        </p:tgtEl>
                                        <p:attrNameLst>
                                          <p:attrName>style.visibility</p:attrName>
                                        </p:attrNameLst>
                                      </p:cBhvr>
                                      <p:to>
                                        <p:strVal val="visible"/>
                                      </p:to>
                                    </p:set>
                                    <p:animScale>
                                      <p:cBhvr>
                                        <p:cTn id="6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1000" decel="50000" fill="hold">
                                          <p:stCondLst>
                                            <p:cond delay="0"/>
                                          </p:stCondLst>
                                        </p:cTn>
                                        <p:tgtEl>
                                          <p:spTgt spid="29"/>
                                        </p:tgtEl>
                                        <p:attrNameLst>
                                          <p:attrName>ppt_x</p:attrName>
                                          <p:attrName>ppt_y</p:attrName>
                                        </p:attrNameLst>
                                      </p:cBhvr>
                                    </p:animMotion>
                                    <p:animEffect transition="in" filter="fade">
                                      <p:cBhvr>
                                        <p:cTn id="64" dur="1000"/>
                                        <p:tgtEl>
                                          <p:spTgt spid="29"/>
                                        </p:tgtEl>
                                      </p:cBhvr>
                                    </p:animEffect>
                                  </p:childTnLst>
                                </p:cTn>
                              </p:par>
                            </p:childTnLst>
                          </p:cTn>
                        </p:par>
                        <p:par>
                          <p:cTn id="65" fill="hold">
                            <p:stCondLst>
                              <p:cond delay="8500"/>
                            </p:stCondLst>
                            <p:childTnLst>
                              <p:par>
                                <p:cTn id="66" presetID="2" presetClass="entr" presetSubtype="4" fill="hold" grpId="0" nodeType="after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additive="base">
                                        <p:cTn id="68" dur="500" fill="hold"/>
                                        <p:tgtEl>
                                          <p:spTgt spid="28"/>
                                        </p:tgtEl>
                                        <p:attrNameLst>
                                          <p:attrName>ppt_x</p:attrName>
                                        </p:attrNameLst>
                                      </p:cBhvr>
                                      <p:tavLst>
                                        <p:tav tm="0">
                                          <p:val>
                                            <p:strVal val="#ppt_x"/>
                                          </p:val>
                                        </p:tav>
                                        <p:tav tm="100000">
                                          <p:val>
                                            <p:strVal val="#ppt_x"/>
                                          </p:val>
                                        </p:tav>
                                      </p:tavLst>
                                    </p:anim>
                                    <p:anim calcmode="lin" valueType="num">
                                      <p:cBhvr additive="base">
                                        <p:cTn id="69"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0" y="0"/>
            <a:ext cx="12192000" cy="6858000"/>
          </a:xfrm>
          <a:prstGeom prst="rect">
            <a:avLst/>
          </a:prstGeom>
        </p:spPr>
      </p:pic>
      <p:pic>
        <p:nvPicPr>
          <p:cNvPr id="19" name="图片 18"/>
          <p:cNvPicPr>
            <a:picLocks noChangeAspect="1"/>
          </p:cNvPicPr>
          <p:nvPr/>
        </p:nvPicPr>
        <p:blipFill rotWithShape="1">
          <a:blip r:embed="rId2" cstate="screen"/>
          <a:srcRect/>
          <a:stretch>
            <a:fillRect/>
          </a:stretch>
        </p:blipFill>
        <p:spPr>
          <a:xfrm>
            <a:off x="0" y="27385"/>
            <a:ext cx="12192000" cy="3858815"/>
          </a:xfrm>
          <a:prstGeom prst="rect">
            <a:avLst/>
          </a:prstGeom>
        </p:spPr>
      </p:pic>
      <p:pic>
        <p:nvPicPr>
          <p:cNvPr id="7" name="图片 6"/>
          <p:cNvPicPr>
            <a:picLocks noChangeAspect="1"/>
          </p:cNvPicPr>
          <p:nvPr/>
        </p:nvPicPr>
        <p:blipFill rotWithShape="1">
          <a:blip r:embed="rId3" cstate="screen"/>
          <a:srcRect/>
          <a:stretch>
            <a:fillRect/>
          </a:stretch>
        </p:blipFill>
        <p:spPr>
          <a:xfrm>
            <a:off x="0" y="0"/>
            <a:ext cx="4943872" cy="6858000"/>
          </a:xfrm>
          <a:prstGeom prst="rect">
            <a:avLst/>
          </a:prstGeom>
        </p:spPr>
      </p:pic>
      <p:grpSp>
        <p:nvGrpSpPr>
          <p:cNvPr id="18" name="组合 17"/>
          <p:cNvGrpSpPr/>
          <p:nvPr/>
        </p:nvGrpSpPr>
        <p:grpSpPr>
          <a:xfrm>
            <a:off x="1827932" y="1514081"/>
            <a:ext cx="2390429" cy="2214399"/>
            <a:chOff x="1545330" y="1166256"/>
            <a:chExt cx="2390429" cy="2214399"/>
          </a:xfrm>
        </p:grpSpPr>
        <p:sp>
          <p:nvSpPr>
            <p:cNvPr id="13" name="椭圆 12"/>
            <p:cNvSpPr/>
            <p:nvPr/>
          </p:nvSpPr>
          <p:spPr>
            <a:xfrm>
              <a:off x="1677514" y="1166256"/>
              <a:ext cx="1463824" cy="1463824"/>
            </a:xfrm>
            <a:prstGeom prst="ellipse">
              <a:avLst/>
            </a:prstGeom>
            <a:noFill/>
            <a:ln>
              <a:solidFill>
                <a:srgbClr val="9478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p:cNvSpPr txBox="1"/>
            <p:nvPr/>
          </p:nvSpPr>
          <p:spPr>
            <a:xfrm>
              <a:off x="1545330" y="1501333"/>
              <a:ext cx="1728192" cy="830997"/>
            </a:xfrm>
            <a:prstGeom prst="rect">
              <a:avLst/>
            </a:prstGeom>
            <a:noFill/>
          </p:spPr>
          <p:txBody>
            <a:bodyPr wrap="square" rtlCol="0">
              <a:spAutoFit/>
            </a:bodyPr>
            <a:lstStyle/>
            <a:p>
              <a:pPr algn="dist"/>
              <a:r>
                <a:rPr lang="zh-CN" altLang="en-US" sz="4800" b="1" dirty="0">
                  <a:solidFill>
                    <a:srgbClr val="7A5B7F"/>
                  </a:solidFill>
                  <a:cs typeface="+mn-ea"/>
                  <a:sym typeface="+mn-lt"/>
                </a:rPr>
                <a:t>目</a:t>
              </a:r>
              <a:endParaRPr lang="zh-CN" altLang="en-US" sz="4800" b="1" dirty="0">
                <a:solidFill>
                  <a:srgbClr val="7A5B7F"/>
                </a:solidFill>
                <a:cs typeface="+mn-ea"/>
                <a:sym typeface="+mn-lt"/>
              </a:endParaRPr>
            </a:p>
          </p:txBody>
        </p:sp>
        <p:sp>
          <p:nvSpPr>
            <p:cNvPr id="14" name="任意多边形: 形状 13"/>
            <p:cNvSpPr/>
            <p:nvPr/>
          </p:nvSpPr>
          <p:spPr>
            <a:xfrm>
              <a:off x="2471935" y="1916831"/>
              <a:ext cx="1463824" cy="1463824"/>
            </a:xfrm>
            <a:custGeom>
              <a:avLst/>
              <a:gdLst/>
              <a:ahLst/>
              <a:cxnLst/>
              <a:rect l="l" t="t" r="r" b="b"/>
              <a:pathLst>
                <a:path w="1463824" h="1463824">
                  <a:moveTo>
                    <a:pt x="731912" y="0"/>
                  </a:moveTo>
                  <a:cubicBezTo>
                    <a:pt x="1136136" y="0"/>
                    <a:pt x="1463824" y="327688"/>
                    <a:pt x="1463824" y="731912"/>
                  </a:cubicBezTo>
                  <a:cubicBezTo>
                    <a:pt x="1463824" y="1136136"/>
                    <a:pt x="1136136" y="1463824"/>
                    <a:pt x="731912" y="1463824"/>
                  </a:cubicBezTo>
                  <a:cubicBezTo>
                    <a:pt x="327688" y="1463824"/>
                    <a:pt x="0" y="1136136"/>
                    <a:pt x="0" y="731912"/>
                  </a:cubicBezTo>
                  <a:cubicBezTo>
                    <a:pt x="0" y="327688"/>
                    <a:pt x="327688" y="0"/>
                    <a:pt x="731912" y="0"/>
                  </a:cubicBezTo>
                  <a:close/>
                  <a:moveTo>
                    <a:pt x="554096" y="431812"/>
                  </a:moveTo>
                  <a:cubicBezTo>
                    <a:pt x="548457" y="431964"/>
                    <a:pt x="543732" y="433942"/>
                    <a:pt x="539922" y="437745"/>
                  </a:cubicBezTo>
                  <a:cubicBezTo>
                    <a:pt x="536112" y="441548"/>
                    <a:pt x="534131" y="446263"/>
                    <a:pt x="533979" y="451892"/>
                  </a:cubicBezTo>
                  <a:lnTo>
                    <a:pt x="533979" y="453109"/>
                  </a:lnTo>
                  <a:cubicBezTo>
                    <a:pt x="534131" y="458737"/>
                    <a:pt x="536112" y="463453"/>
                    <a:pt x="539922" y="467256"/>
                  </a:cubicBezTo>
                  <a:cubicBezTo>
                    <a:pt x="543732" y="471059"/>
                    <a:pt x="548457" y="473037"/>
                    <a:pt x="554096" y="473189"/>
                  </a:cubicBezTo>
                  <a:lnTo>
                    <a:pt x="890576" y="473189"/>
                  </a:lnTo>
                  <a:cubicBezTo>
                    <a:pt x="895176" y="473214"/>
                    <a:pt x="899547" y="474079"/>
                    <a:pt x="903689" y="475782"/>
                  </a:cubicBezTo>
                  <a:cubicBezTo>
                    <a:pt x="907832" y="477486"/>
                    <a:pt x="911593" y="479876"/>
                    <a:pt x="914973" y="482953"/>
                  </a:cubicBezTo>
                  <a:cubicBezTo>
                    <a:pt x="918607" y="486323"/>
                    <a:pt x="921250" y="490112"/>
                    <a:pt x="922902" y="494320"/>
                  </a:cubicBezTo>
                  <a:cubicBezTo>
                    <a:pt x="924554" y="498529"/>
                    <a:pt x="925367" y="503081"/>
                    <a:pt x="925342" y="507976"/>
                  </a:cubicBezTo>
                  <a:lnTo>
                    <a:pt x="925342" y="538492"/>
                  </a:lnTo>
                  <a:lnTo>
                    <a:pt x="554096" y="538492"/>
                  </a:lnTo>
                  <a:cubicBezTo>
                    <a:pt x="548457" y="538644"/>
                    <a:pt x="543732" y="540622"/>
                    <a:pt x="539922" y="544424"/>
                  </a:cubicBezTo>
                  <a:cubicBezTo>
                    <a:pt x="536112" y="548227"/>
                    <a:pt x="534131" y="552943"/>
                    <a:pt x="533979" y="558571"/>
                  </a:cubicBezTo>
                  <a:lnTo>
                    <a:pt x="533979" y="559180"/>
                  </a:lnTo>
                  <a:cubicBezTo>
                    <a:pt x="534131" y="565074"/>
                    <a:pt x="536112" y="569866"/>
                    <a:pt x="539922" y="573555"/>
                  </a:cubicBezTo>
                  <a:cubicBezTo>
                    <a:pt x="543732" y="577243"/>
                    <a:pt x="548457" y="579145"/>
                    <a:pt x="554096" y="579259"/>
                  </a:cubicBezTo>
                  <a:lnTo>
                    <a:pt x="925342" y="579259"/>
                  </a:lnTo>
                  <a:lnTo>
                    <a:pt x="925342" y="644562"/>
                  </a:lnTo>
                  <a:lnTo>
                    <a:pt x="494964" y="644562"/>
                  </a:lnTo>
                  <a:cubicBezTo>
                    <a:pt x="489326" y="644715"/>
                    <a:pt x="484601" y="646692"/>
                    <a:pt x="480791" y="650495"/>
                  </a:cubicBezTo>
                  <a:cubicBezTo>
                    <a:pt x="476981" y="654298"/>
                    <a:pt x="475000" y="659014"/>
                    <a:pt x="474848" y="664642"/>
                  </a:cubicBezTo>
                  <a:lnTo>
                    <a:pt x="474848" y="665859"/>
                  </a:lnTo>
                  <a:cubicBezTo>
                    <a:pt x="475000" y="671754"/>
                    <a:pt x="476981" y="676546"/>
                    <a:pt x="480791" y="680235"/>
                  </a:cubicBezTo>
                  <a:cubicBezTo>
                    <a:pt x="484601" y="683923"/>
                    <a:pt x="489326" y="685825"/>
                    <a:pt x="494964" y="685939"/>
                  </a:cubicBezTo>
                  <a:lnTo>
                    <a:pt x="735147" y="685939"/>
                  </a:lnTo>
                  <a:lnTo>
                    <a:pt x="735147" y="906070"/>
                  </a:lnTo>
                  <a:cubicBezTo>
                    <a:pt x="735134" y="911228"/>
                    <a:pt x="734245" y="915852"/>
                    <a:pt x="732480" y="919943"/>
                  </a:cubicBezTo>
                  <a:cubicBezTo>
                    <a:pt x="730715" y="924033"/>
                    <a:pt x="728149" y="927743"/>
                    <a:pt x="724784" y="931071"/>
                  </a:cubicBezTo>
                  <a:cubicBezTo>
                    <a:pt x="721405" y="934438"/>
                    <a:pt x="717646" y="937004"/>
                    <a:pt x="713506" y="938770"/>
                  </a:cubicBezTo>
                  <a:cubicBezTo>
                    <a:pt x="709366" y="940536"/>
                    <a:pt x="704997" y="941425"/>
                    <a:pt x="700400" y="941438"/>
                  </a:cubicBezTo>
                  <a:lnTo>
                    <a:pt x="677235" y="941438"/>
                  </a:lnTo>
                  <a:cubicBezTo>
                    <a:pt x="671596" y="941552"/>
                    <a:pt x="666872" y="943453"/>
                    <a:pt x="663062" y="947142"/>
                  </a:cubicBezTo>
                  <a:cubicBezTo>
                    <a:pt x="659252" y="950831"/>
                    <a:pt x="657270" y="955623"/>
                    <a:pt x="657118" y="961517"/>
                  </a:cubicBezTo>
                  <a:lnTo>
                    <a:pt x="657118" y="962734"/>
                  </a:lnTo>
                  <a:cubicBezTo>
                    <a:pt x="657270" y="968097"/>
                    <a:pt x="659252" y="972736"/>
                    <a:pt x="663062" y="976653"/>
                  </a:cubicBezTo>
                  <a:cubicBezTo>
                    <a:pt x="666872" y="980570"/>
                    <a:pt x="671596" y="982624"/>
                    <a:pt x="677235" y="982814"/>
                  </a:cubicBezTo>
                  <a:lnTo>
                    <a:pt x="700400" y="982814"/>
                  </a:lnTo>
                  <a:cubicBezTo>
                    <a:pt x="710560" y="982776"/>
                    <a:pt x="720260" y="980875"/>
                    <a:pt x="729500" y="977110"/>
                  </a:cubicBezTo>
                  <a:cubicBezTo>
                    <a:pt x="738740" y="973345"/>
                    <a:pt x="746910" y="967944"/>
                    <a:pt x="754009" y="960909"/>
                  </a:cubicBezTo>
                  <a:cubicBezTo>
                    <a:pt x="761311" y="953531"/>
                    <a:pt x="766787" y="945157"/>
                    <a:pt x="770438" y="935788"/>
                  </a:cubicBezTo>
                  <a:cubicBezTo>
                    <a:pt x="774088" y="926419"/>
                    <a:pt x="775914" y="916513"/>
                    <a:pt x="775914" y="906070"/>
                  </a:cubicBezTo>
                  <a:lnTo>
                    <a:pt x="775914" y="803626"/>
                  </a:lnTo>
                  <a:lnTo>
                    <a:pt x="977691" y="965168"/>
                  </a:lnTo>
                  <a:cubicBezTo>
                    <a:pt x="979800" y="966968"/>
                    <a:pt x="981984" y="968236"/>
                    <a:pt x="984245" y="968971"/>
                  </a:cubicBezTo>
                  <a:cubicBezTo>
                    <a:pt x="986505" y="969707"/>
                    <a:pt x="988994" y="970061"/>
                    <a:pt x="991712" y="970036"/>
                  </a:cubicBezTo>
                  <a:cubicBezTo>
                    <a:pt x="995040" y="969707"/>
                    <a:pt x="997834" y="968845"/>
                    <a:pt x="1000094" y="967450"/>
                  </a:cubicBezTo>
                  <a:cubicBezTo>
                    <a:pt x="1002355" y="966056"/>
                    <a:pt x="1004235" y="964281"/>
                    <a:pt x="1005733" y="962126"/>
                  </a:cubicBezTo>
                  <a:cubicBezTo>
                    <a:pt x="1009365" y="957398"/>
                    <a:pt x="1010940" y="952402"/>
                    <a:pt x="1010457" y="947139"/>
                  </a:cubicBezTo>
                  <a:cubicBezTo>
                    <a:pt x="1009975" y="941877"/>
                    <a:pt x="1007587" y="937334"/>
                    <a:pt x="1003295" y="933510"/>
                  </a:cubicBezTo>
                  <a:lnTo>
                    <a:pt x="861301" y="819480"/>
                  </a:lnTo>
                  <a:lnTo>
                    <a:pt x="985616" y="746306"/>
                  </a:lnTo>
                  <a:cubicBezTo>
                    <a:pt x="990798" y="743372"/>
                    <a:pt x="993998" y="739332"/>
                    <a:pt x="995217" y="734187"/>
                  </a:cubicBezTo>
                  <a:cubicBezTo>
                    <a:pt x="996437" y="729042"/>
                    <a:pt x="995675" y="723935"/>
                    <a:pt x="992931" y="718866"/>
                  </a:cubicBezTo>
                  <a:lnTo>
                    <a:pt x="992322" y="717646"/>
                  </a:lnTo>
                  <a:cubicBezTo>
                    <a:pt x="989388" y="712997"/>
                    <a:pt x="985350" y="709948"/>
                    <a:pt x="980206" y="708499"/>
                  </a:cubicBezTo>
                  <a:cubicBezTo>
                    <a:pt x="975063" y="707051"/>
                    <a:pt x="969958" y="707661"/>
                    <a:pt x="964892" y="710329"/>
                  </a:cubicBezTo>
                  <a:lnTo>
                    <a:pt x="832025" y="788991"/>
                  </a:lnTo>
                  <a:cubicBezTo>
                    <a:pt x="831098" y="789601"/>
                    <a:pt x="830208" y="790211"/>
                    <a:pt x="829357" y="790820"/>
                  </a:cubicBezTo>
                  <a:cubicBezTo>
                    <a:pt x="828506" y="791430"/>
                    <a:pt x="827769" y="792040"/>
                    <a:pt x="827146" y="792650"/>
                  </a:cubicBezTo>
                  <a:lnTo>
                    <a:pt x="783843" y="757282"/>
                  </a:lnTo>
                  <a:cubicBezTo>
                    <a:pt x="782597" y="756075"/>
                    <a:pt x="781276" y="755135"/>
                    <a:pt x="779878" y="754462"/>
                  </a:cubicBezTo>
                  <a:cubicBezTo>
                    <a:pt x="778481" y="753789"/>
                    <a:pt x="777159" y="753306"/>
                    <a:pt x="775914" y="753014"/>
                  </a:cubicBezTo>
                  <a:lnTo>
                    <a:pt x="775914" y="685939"/>
                  </a:lnTo>
                  <a:lnTo>
                    <a:pt x="1003295" y="685939"/>
                  </a:lnTo>
                  <a:cubicBezTo>
                    <a:pt x="1008933" y="685825"/>
                    <a:pt x="1013658" y="683923"/>
                    <a:pt x="1017468" y="680235"/>
                  </a:cubicBezTo>
                  <a:cubicBezTo>
                    <a:pt x="1021278" y="676546"/>
                    <a:pt x="1023259" y="671754"/>
                    <a:pt x="1023411" y="665859"/>
                  </a:cubicBezTo>
                  <a:lnTo>
                    <a:pt x="1023411" y="664642"/>
                  </a:lnTo>
                  <a:cubicBezTo>
                    <a:pt x="1023259" y="659014"/>
                    <a:pt x="1021278" y="654298"/>
                    <a:pt x="1017468" y="650495"/>
                  </a:cubicBezTo>
                  <a:cubicBezTo>
                    <a:pt x="1013658" y="646692"/>
                    <a:pt x="1008933" y="644715"/>
                    <a:pt x="1003295" y="644562"/>
                  </a:cubicBezTo>
                  <a:lnTo>
                    <a:pt x="966109" y="644562"/>
                  </a:lnTo>
                  <a:lnTo>
                    <a:pt x="966109" y="507976"/>
                  </a:lnTo>
                  <a:cubicBezTo>
                    <a:pt x="966147" y="503068"/>
                    <a:pt x="965767" y="498084"/>
                    <a:pt x="964968" y="493023"/>
                  </a:cubicBezTo>
                  <a:cubicBezTo>
                    <a:pt x="964170" y="487963"/>
                    <a:pt x="962725" y="482979"/>
                    <a:pt x="960633" y="478071"/>
                  </a:cubicBezTo>
                  <a:cubicBezTo>
                    <a:pt x="956387" y="468899"/>
                    <a:pt x="950885" y="460908"/>
                    <a:pt x="944127" y="454099"/>
                  </a:cubicBezTo>
                  <a:cubicBezTo>
                    <a:pt x="937369" y="447290"/>
                    <a:pt x="929277" y="441889"/>
                    <a:pt x="919852" y="437897"/>
                  </a:cubicBezTo>
                  <a:cubicBezTo>
                    <a:pt x="915278" y="436046"/>
                    <a:pt x="910551" y="434575"/>
                    <a:pt x="905672" y="433485"/>
                  </a:cubicBezTo>
                  <a:cubicBezTo>
                    <a:pt x="900792" y="432395"/>
                    <a:pt x="895761" y="431837"/>
                    <a:pt x="890576" y="431812"/>
                  </a:cubicBezTo>
                  <a:lnTo>
                    <a:pt x="554096" y="431812"/>
                  </a:lnTo>
                  <a:close/>
                  <a:moveTo>
                    <a:pt x="535046" y="705260"/>
                  </a:moveTo>
                  <a:cubicBezTo>
                    <a:pt x="532480" y="704879"/>
                    <a:pt x="529839" y="704993"/>
                    <a:pt x="527121" y="705603"/>
                  </a:cubicBezTo>
                  <a:cubicBezTo>
                    <a:pt x="521685" y="706822"/>
                    <a:pt x="517469" y="710024"/>
                    <a:pt x="514472" y="715207"/>
                  </a:cubicBezTo>
                  <a:lnTo>
                    <a:pt x="513862" y="716427"/>
                  </a:lnTo>
                  <a:cubicBezTo>
                    <a:pt x="511170" y="721191"/>
                    <a:pt x="510458" y="726145"/>
                    <a:pt x="511728" y="731290"/>
                  </a:cubicBezTo>
                  <a:cubicBezTo>
                    <a:pt x="512998" y="736435"/>
                    <a:pt x="515945" y="740627"/>
                    <a:pt x="520568" y="743867"/>
                  </a:cubicBezTo>
                  <a:lnTo>
                    <a:pt x="598596" y="790211"/>
                  </a:lnTo>
                  <a:cubicBezTo>
                    <a:pt x="603359" y="793209"/>
                    <a:pt x="608312" y="794073"/>
                    <a:pt x="613455" y="792802"/>
                  </a:cubicBezTo>
                  <a:cubicBezTo>
                    <a:pt x="618599" y="791532"/>
                    <a:pt x="622790" y="788432"/>
                    <a:pt x="626028" y="783503"/>
                  </a:cubicBezTo>
                  <a:lnTo>
                    <a:pt x="626638" y="782283"/>
                  </a:lnTo>
                  <a:cubicBezTo>
                    <a:pt x="629597" y="777215"/>
                    <a:pt x="630385" y="772108"/>
                    <a:pt x="629000" y="766963"/>
                  </a:cubicBezTo>
                  <a:cubicBezTo>
                    <a:pt x="627616" y="761818"/>
                    <a:pt x="624593" y="757778"/>
                    <a:pt x="619932" y="754843"/>
                  </a:cubicBezTo>
                  <a:lnTo>
                    <a:pt x="542513" y="707890"/>
                  </a:lnTo>
                  <a:cubicBezTo>
                    <a:pt x="540100" y="706518"/>
                    <a:pt x="537611" y="705641"/>
                    <a:pt x="535046" y="705260"/>
                  </a:cubicBezTo>
                  <a:close/>
                  <a:moveTo>
                    <a:pt x="652222" y="815355"/>
                  </a:moveTo>
                  <a:cubicBezTo>
                    <a:pt x="649733" y="815799"/>
                    <a:pt x="647301" y="816768"/>
                    <a:pt x="644926" y="818261"/>
                  </a:cubicBezTo>
                  <a:lnTo>
                    <a:pt x="492526" y="913997"/>
                  </a:lnTo>
                  <a:cubicBezTo>
                    <a:pt x="487586" y="917224"/>
                    <a:pt x="484512" y="921442"/>
                    <a:pt x="483306" y="926650"/>
                  </a:cubicBezTo>
                  <a:cubicBezTo>
                    <a:pt x="482099" y="931859"/>
                    <a:pt x="483141" y="936990"/>
                    <a:pt x="486430" y="942046"/>
                  </a:cubicBezTo>
                  <a:lnTo>
                    <a:pt x="486430" y="943263"/>
                  </a:lnTo>
                  <a:cubicBezTo>
                    <a:pt x="489669" y="947586"/>
                    <a:pt x="493860" y="950349"/>
                    <a:pt x="499003" y="951553"/>
                  </a:cubicBezTo>
                  <a:cubicBezTo>
                    <a:pt x="504147" y="952758"/>
                    <a:pt x="509100" y="952022"/>
                    <a:pt x="513862" y="949348"/>
                  </a:cubicBezTo>
                  <a:lnTo>
                    <a:pt x="666262" y="852409"/>
                  </a:lnTo>
                  <a:cubicBezTo>
                    <a:pt x="668700" y="851177"/>
                    <a:pt x="670682" y="849525"/>
                    <a:pt x="672206" y="847454"/>
                  </a:cubicBezTo>
                  <a:cubicBezTo>
                    <a:pt x="673730" y="845384"/>
                    <a:pt x="674796" y="842970"/>
                    <a:pt x="675406" y="840213"/>
                  </a:cubicBezTo>
                  <a:cubicBezTo>
                    <a:pt x="675990" y="837228"/>
                    <a:pt x="676041" y="834509"/>
                    <a:pt x="675558" y="832057"/>
                  </a:cubicBezTo>
                  <a:cubicBezTo>
                    <a:pt x="675076" y="829605"/>
                    <a:pt x="674212" y="827039"/>
                    <a:pt x="672968" y="824359"/>
                  </a:cubicBezTo>
                  <a:cubicBezTo>
                    <a:pt x="669437" y="819722"/>
                    <a:pt x="665068" y="816800"/>
                    <a:pt x="659861" y="815593"/>
                  </a:cubicBezTo>
                  <a:cubicBezTo>
                    <a:pt x="657258" y="814990"/>
                    <a:pt x="654711" y="814910"/>
                    <a:pt x="652222" y="815355"/>
                  </a:cubicBezTo>
                  <a:close/>
                </a:path>
              </a:pathLst>
            </a:custGeom>
            <a:solidFill>
              <a:srgbClr val="7A5B7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b="1" dirty="0">
                <a:cs typeface="+mn-ea"/>
                <a:sym typeface="+mn-lt"/>
              </a:endParaRPr>
            </a:p>
          </p:txBody>
        </p:sp>
      </p:grpSp>
      <p:grpSp>
        <p:nvGrpSpPr>
          <p:cNvPr id="29" name="组合 28"/>
          <p:cNvGrpSpPr/>
          <p:nvPr/>
        </p:nvGrpSpPr>
        <p:grpSpPr>
          <a:xfrm>
            <a:off x="6379598" y="1514081"/>
            <a:ext cx="4009951" cy="1110775"/>
            <a:chOff x="5725442" y="1513207"/>
            <a:chExt cx="4009950" cy="1110775"/>
          </a:xfrm>
        </p:grpSpPr>
        <p:sp>
          <p:nvSpPr>
            <p:cNvPr id="27" name="文本框 26"/>
            <p:cNvSpPr txBox="1"/>
            <p:nvPr/>
          </p:nvSpPr>
          <p:spPr>
            <a:xfrm>
              <a:off x="5725442" y="1513207"/>
              <a:ext cx="4009950" cy="523220"/>
            </a:xfrm>
            <a:prstGeom prst="rect">
              <a:avLst/>
            </a:prstGeom>
            <a:noFill/>
          </p:spPr>
          <p:txBody>
            <a:bodyPr wrap="square" rtlCol="0">
              <a:spAutoFit/>
            </a:bodyPr>
            <a:lstStyle/>
            <a:p>
              <a:pPr algn="r"/>
              <a:r>
                <a:rPr lang="en-US" altLang="zh-CN" sz="2800" b="1" dirty="0">
                  <a:solidFill>
                    <a:srgbClr val="94789C"/>
                  </a:solidFill>
                  <a:cs typeface="+mn-ea"/>
                  <a:sym typeface="+mn-lt"/>
                </a:rPr>
                <a:t>01   </a:t>
              </a:r>
              <a:r>
                <a:rPr lang="zh-CN" altLang="en-US" sz="2800" b="1" dirty="0">
                  <a:solidFill>
                    <a:srgbClr val="94789C"/>
                  </a:solidFill>
                  <a:cs typeface="+mn-ea"/>
                  <a:sym typeface="+mn-lt"/>
                </a:rPr>
                <a:t>请插入您标题内容</a:t>
              </a:r>
              <a:endParaRPr lang="zh-CN" altLang="en-US" sz="2800" b="1" dirty="0">
                <a:solidFill>
                  <a:srgbClr val="94789C"/>
                </a:solidFill>
                <a:cs typeface="+mn-ea"/>
                <a:sym typeface="+mn-lt"/>
              </a:endParaRPr>
            </a:p>
          </p:txBody>
        </p:sp>
        <p:sp>
          <p:nvSpPr>
            <p:cNvPr id="28" name="文本框 27"/>
            <p:cNvSpPr txBox="1"/>
            <p:nvPr/>
          </p:nvSpPr>
          <p:spPr>
            <a:xfrm>
              <a:off x="5725442" y="1940718"/>
              <a:ext cx="3975053" cy="683264"/>
            </a:xfrm>
            <a:prstGeom prst="rect">
              <a:avLst/>
            </a:prstGeom>
            <a:noFill/>
          </p:spPr>
          <p:txBody>
            <a:bodyPr wrap="square" rtlCol="0">
              <a:spAutoFit/>
            </a:bodyPr>
            <a:lstStyle/>
            <a:p>
              <a:pPr algn="r">
                <a:lnSpc>
                  <a:spcPct val="120000"/>
                </a:lnSpc>
              </a:pPr>
              <a:r>
                <a:rPr lang="zh-CN" altLang="en-US" sz="1600" dirty="0">
                  <a:solidFill>
                    <a:schemeClr val="tx1">
                      <a:lumMod val="50000"/>
                      <a:lumOff val="50000"/>
                    </a:schemeClr>
                  </a:solidFill>
                  <a:cs typeface="+mn-ea"/>
                  <a:sym typeface="+mn-lt"/>
                </a:rPr>
                <a:t>请插入您的文本内容请插入</a:t>
              </a:r>
              <a:endParaRPr lang="zh-CN" altLang="en-US" sz="1600" dirty="0">
                <a:solidFill>
                  <a:schemeClr val="tx1">
                    <a:lumMod val="50000"/>
                    <a:lumOff val="50000"/>
                  </a:schemeClr>
                </a:solidFill>
                <a:cs typeface="+mn-ea"/>
                <a:sym typeface="+mn-lt"/>
              </a:endParaRPr>
            </a:p>
            <a:p>
              <a:pPr algn="r">
                <a:lnSpc>
                  <a:spcPct val="120000"/>
                </a:lnSpc>
              </a:pPr>
              <a:endParaRPr lang="zh-CN" altLang="en-US" sz="1600" dirty="0">
                <a:solidFill>
                  <a:schemeClr val="tx1">
                    <a:lumMod val="50000"/>
                    <a:lumOff val="50000"/>
                  </a:schemeClr>
                </a:solidFill>
                <a:cs typeface="+mn-ea"/>
                <a:sym typeface="+mn-lt"/>
              </a:endParaRPr>
            </a:p>
          </p:txBody>
        </p:sp>
      </p:grpSp>
      <p:grpSp>
        <p:nvGrpSpPr>
          <p:cNvPr id="39" name="组合 38"/>
          <p:cNvGrpSpPr/>
          <p:nvPr/>
        </p:nvGrpSpPr>
        <p:grpSpPr>
          <a:xfrm>
            <a:off x="6379598" y="2644157"/>
            <a:ext cx="4009951" cy="1110775"/>
            <a:chOff x="5725442" y="1513207"/>
            <a:chExt cx="4009950" cy="1110775"/>
          </a:xfrm>
        </p:grpSpPr>
        <p:sp>
          <p:nvSpPr>
            <p:cNvPr id="40" name="文本框 39"/>
            <p:cNvSpPr txBox="1"/>
            <p:nvPr/>
          </p:nvSpPr>
          <p:spPr>
            <a:xfrm>
              <a:off x="5725442" y="1513207"/>
              <a:ext cx="4009950" cy="523220"/>
            </a:xfrm>
            <a:prstGeom prst="rect">
              <a:avLst/>
            </a:prstGeom>
            <a:noFill/>
          </p:spPr>
          <p:txBody>
            <a:bodyPr wrap="square" rtlCol="0">
              <a:spAutoFit/>
            </a:bodyPr>
            <a:lstStyle/>
            <a:p>
              <a:pPr algn="r"/>
              <a:r>
                <a:rPr lang="en-US" altLang="zh-CN" sz="2800" b="1" dirty="0">
                  <a:solidFill>
                    <a:srgbClr val="94789C"/>
                  </a:solidFill>
                  <a:cs typeface="+mn-ea"/>
                  <a:sym typeface="+mn-lt"/>
                </a:rPr>
                <a:t>02   </a:t>
              </a:r>
              <a:r>
                <a:rPr lang="zh-CN" altLang="en-US" sz="2800" b="1" dirty="0">
                  <a:solidFill>
                    <a:srgbClr val="94789C"/>
                  </a:solidFill>
                  <a:cs typeface="+mn-ea"/>
                  <a:sym typeface="+mn-lt"/>
                </a:rPr>
                <a:t>请插入您标题内容</a:t>
              </a:r>
              <a:endParaRPr lang="zh-CN" altLang="en-US" sz="2800" b="1" dirty="0">
                <a:solidFill>
                  <a:srgbClr val="94789C"/>
                </a:solidFill>
                <a:cs typeface="+mn-ea"/>
                <a:sym typeface="+mn-lt"/>
              </a:endParaRPr>
            </a:p>
          </p:txBody>
        </p:sp>
        <p:sp>
          <p:nvSpPr>
            <p:cNvPr id="41" name="文本框 40"/>
            <p:cNvSpPr txBox="1"/>
            <p:nvPr/>
          </p:nvSpPr>
          <p:spPr>
            <a:xfrm>
              <a:off x="5725442" y="1940718"/>
              <a:ext cx="3975053" cy="683264"/>
            </a:xfrm>
            <a:prstGeom prst="rect">
              <a:avLst/>
            </a:prstGeom>
            <a:noFill/>
          </p:spPr>
          <p:txBody>
            <a:bodyPr wrap="square" rtlCol="0">
              <a:spAutoFit/>
            </a:bodyPr>
            <a:lstStyle/>
            <a:p>
              <a:pPr algn="r">
                <a:lnSpc>
                  <a:spcPct val="120000"/>
                </a:lnSpc>
              </a:pPr>
              <a:r>
                <a:rPr lang="zh-CN" altLang="en-US" sz="1600" dirty="0">
                  <a:solidFill>
                    <a:schemeClr val="tx1">
                      <a:lumMod val="50000"/>
                      <a:lumOff val="50000"/>
                    </a:schemeClr>
                  </a:solidFill>
                  <a:cs typeface="+mn-ea"/>
                  <a:sym typeface="+mn-lt"/>
                </a:rPr>
                <a:t>请插入您的文本内容请插入</a:t>
              </a:r>
              <a:endParaRPr lang="zh-CN" altLang="en-US" sz="1600" dirty="0">
                <a:solidFill>
                  <a:schemeClr val="tx1">
                    <a:lumMod val="50000"/>
                    <a:lumOff val="50000"/>
                  </a:schemeClr>
                </a:solidFill>
                <a:cs typeface="+mn-ea"/>
                <a:sym typeface="+mn-lt"/>
              </a:endParaRPr>
            </a:p>
            <a:p>
              <a:pPr algn="r">
                <a:lnSpc>
                  <a:spcPct val="120000"/>
                </a:lnSpc>
              </a:pPr>
              <a:endParaRPr lang="zh-CN" altLang="en-US" sz="1600" dirty="0">
                <a:solidFill>
                  <a:schemeClr val="tx1">
                    <a:lumMod val="50000"/>
                    <a:lumOff val="50000"/>
                  </a:schemeClr>
                </a:solidFill>
                <a:cs typeface="+mn-ea"/>
                <a:sym typeface="+mn-lt"/>
              </a:endParaRPr>
            </a:p>
          </p:txBody>
        </p:sp>
      </p:grpSp>
      <p:grpSp>
        <p:nvGrpSpPr>
          <p:cNvPr id="42" name="组合 41"/>
          <p:cNvGrpSpPr/>
          <p:nvPr/>
        </p:nvGrpSpPr>
        <p:grpSpPr>
          <a:xfrm>
            <a:off x="6379598" y="3774233"/>
            <a:ext cx="4009951" cy="1110775"/>
            <a:chOff x="5725442" y="1513207"/>
            <a:chExt cx="4009950" cy="1110775"/>
          </a:xfrm>
        </p:grpSpPr>
        <p:sp>
          <p:nvSpPr>
            <p:cNvPr id="43" name="文本框 42"/>
            <p:cNvSpPr txBox="1"/>
            <p:nvPr/>
          </p:nvSpPr>
          <p:spPr>
            <a:xfrm>
              <a:off x="5725442" y="1513207"/>
              <a:ext cx="4009950" cy="523220"/>
            </a:xfrm>
            <a:prstGeom prst="rect">
              <a:avLst/>
            </a:prstGeom>
            <a:noFill/>
          </p:spPr>
          <p:txBody>
            <a:bodyPr wrap="square" rtlCol="0">
              <a:spAutoFit/>
            </a:bodyPr>
            <a:lstStyle/>
            <a:p>
              <a:pPr algn="r"/>
              <a:r>
                <a:rPr lang="en-US" altLang="zh-CN" sz="2800" b="1" dirty="0">
                  <a:solidFill>
                    <a:srgbClr val="94789C"/>
                  </a:solidFill>
                  <a:cs typeface="+mn-ea"/>
                  <a:sym typeface="+mn-lt"/>
                </a:rPr>
                <a:t>03   </a:t>
              </a:r>
              <a:r>
                <a:rPr lang="zh-CN" altLang="en-US" sz="2800" b="1" dirty="0">
                  <a:solidFill>
                    <a:srgbClr val="94789C"/>
                  </a:solidFill>
                  <a:cs typeface="+mn-ea"/>
                  <a:sym typeface="+mn-lt"/>
                </a:rPr>
                <a:t>请插入您标题内容</a:t>
              </a:r>
              <a:endParaRPr lang="zh-CN" altLang="en-US" sz="2800" b="1" dirty="0">
                <a:solidFill>
                  <a:srgbClr val="94789C"/>
                </a:solidFill>
                <a:cs typeface="+mn-ea"/>
                <a:sym typeface="+mn-lt"/>
              </a:endParaRPr>
            </a:p>
          </p:txBody>
        </p:sp>
        <p:sp>
          <p:nvSpPr>
            <p:cNvPr id="44" name="文本框 43"/>
            <p:cNvSpPr txBox="1"/>
            <p:nvPr/>
          </p:nvSpPr>
          <p:spPr>
            <a:xfrm>
              <a:off x="5725442" y="1940718"/>
              <a:ext cx="3975053" cy="683264"/>
            </a:xfrm>
            <a:prstGeom prst="rect">
              <a:avLst/>
            </a:prstGeom>
            <a:noFill/>
          </p:spPr>
          <p:txBody>
            <a:bodyPr wrap="square" rtlCol="0">
              <a:spAutoFit/>
            </a:bodyPr>
            <a:lstStyle/>
            <a:p>
              <a:pPr algn="r">
                <a:lnSpc>
                  <a:spcPct val="120000"/>
                </a:lnSpc>
              </a:pPr>
              <a:r>
                <a:rPr lang="zh-CN" altLang="en-US" sz="1600" dirty="0">
                  <a:solidFill>
                    <a:schemeClr val="tx1">
                      <a:lumMod val="50000"/>
                      <a:lumOff val="50000"/>
                    </a:schemeClr>
                  </a:solidFill>
                  <a:cs typeface="+mn-ea"/>
                  <a:sym typeface="+mn-lt"/>
                </a:rPr>
                <a:t>请插入您的文本内容请插入</a:t>
              </a:r>
              <a:endParaRPr lang="zh-CN" altLang="en-US" sz="1600" dirty="0">
                <a:solidFill>
                  <a:schemeClr val="tx1">
                    <a:lumMod val="50000"/>
                    <a:lumOff val="50000"/>
                  </a:schemeClr>
                </a:solidFill>
                <a:cs typeface="+mn-ea"/>
                <a:sym typeface="+mn-lt"/>
              </a:endParaRPr>
            </a:p>
            <a:p>
              <a:pPr algn="r">
                <a:lnSpc>
                  <a:spcPct val="120000"/>
                </a:lnSpc>
              </a:pPr>
              <a:endParaRPr lang="zh-CN" altLang="en-US" sz="1600" dirty="0">
                <a:solidFill>
                  <a:schemeClr val="tx1">
                    <a:lumMod val="50000"/>
                    <a:lumOff val="50000"/>
                  </a:schemeClr>
                </a:solidFill>
                <a:cs typeface="+mn-ea"/>
                <a:sym typeface="+mn-lt"/>
              </a:endParaRPr>
            </a:p>
          </p:txBody>
        </p:sp>
      </p:grpSp>
      <p:grpSp>
        <p:nvGrpSpPr>
          <p:cNvPr id="45" name="组合 44"/>
          <p:cNvGrpSpPr/>
          <p:nvPr/>
        </p:nvGrpSpPr>
        <p:grpSpPr>
          <a:xfrm>
            <a:off x="6379598" y="4904310"/>
            <a:ext cx="4009951" cy="1110775"/>
            <a:chOff x="5725442" y="1513207"/>
            <a:chExt cx="4009950" cy="1110775"/>
          </a:xfrm>
        </p:grpSpPr>
        <p:sp>
          <p:nvSpPr>
            <p:cNvPr id="46" name="文本框 45"/>
            <p:cNvSpPr txBox="1"/>
            <p:nvPr/>
          </p:nvSpPr>
          <p:spPr>
            <a:xfrm>
              <a:off x="5725442" y="1513207"/>
              <a:ext cx="4009950" cy="523220"/>
            </a:xfrm>
            <a:prstGeom prst="rect">
              <a:avLst/>
            </a:prstGeom>
            <a:noFill/>
          </p:spPr>
          <p:txBody>
            <a:bodyPr wrap="square" rtlCol="0">
              <a:spAutoFit/>
            </a:bodyPr>
            <a:lstStyle/>
            <a:p>
              <a:pPr algn="r"/>
              <a:r>
                <a:rPr lang="en-US" altLang="zh-CN" sz="2800" b="1" dirty="0">
                  <a:solidFill>
                    <a:srgbClr val="94789C"/>
                  </a:solidFill>
                  <a:cs typeface="+mn-ea"/>
                  <a:sym typeface="+mn-lt"/>
                </a:rPr>
                <a:t>04   </a:t>
              </a:r>
              <a:r>
                <a:rPr lang="zh-CN" altLang="en-US" sz="2800" b="1" dirty="0">
                  <a:solidFill>
                    <a:srgbClr val="94789C"/>
                  </a:solidFill>
                  <a:cs typeface="+mn-ea"/>
                  <a:sym typeface="+mn-lt"/>
                </a:rPr>
                <a:t>请插入您标题内容</a:t>
              </a:r>
              <a:endParaRPr lang="zh-CN" altLang="en-US" sz="2800" b="1" dirty="0">
                <a:solidFill>
                  <a:srgbClr val="94789C"/>
                </a:solidFill>
                <a:cs typeface="+mn-ea"/>
                <a:sym typeface="+mn-lt"/>
              </a:endParaRPr>
            </a:p>
          </p:txBody>
        </p:sp>
        <p:sp>
          <p:nvSpPr>
            <p:cNvPr id="47" name="文本框 46"/>
            <p:cNvSpPr txBox="1"/>
            <p:nvPr/>
          </p:nvSpPr>
          <p:spPr>
            <a:xfrm>
              <a:off x="5725442" y="1940718"/>
              <a:ext cx="3975053" cy="683264"/>
            </a:xfrm>
            <a:prstGeom prst="rect">
              <a:avLst/>
            </a:prstGeom>
            <a:noFill/>
          </p:spPr>
          <p:txBody>
            <a:bodyPr wrap="square" rtlCol="0">
              <a:spAutoFit/>
            </a:bodyPr>
            <a:lstStyle/>
            <a:p>
              <a:pPr algn="r">
                <a:lnSpc>
                  <a:spcPct val="120000"/>
                </a:lnSpc>
              </a:pPr>
              <a:r>
                <a:rPr lang="zh-CN" altLang="en-US" sz="1600" dirty="0">
                  <a:solidFill>
                    <a:schemeClr val="tx1">
                      <a:lumMod val="50000"/>
                      <a:lumOff val="50000"/>
                    </a:schemeClr>
                  </a:solidFill>
                  <a:cs typeface="+mn-ea"/>
                  <a:sym typeface="+mn-lt"/>
                </a:rPr>
                <a:t>请插入您的文本内容请插入</a:t>
              </a:r>
              <a:endParaRPr lang="zh-CN" altLang="en-US" sz="1600" dirty="0">
                <a:solidFill>
                  <a:schemeClr val="tx1">
                    <a:lumMod val="50000"/>
                    <a:lumOff val="50000"/>
                  </a:schemeClr>
                </a:solidFill>
                <a:cs typeface="+mn-ea"/>
                <a:sym typeface="+mn-lt"/>
              </a:endParaRPr>
            </a:p>
            <a:p>
              <a:pPr algn="r">
                <a:lnSpc>
                  <a:spcPct val="120000"/>
                </a:lnSpc>
              </a:pPr>
              <a:endParaRPr lang="zh-CN" altLang="en-US" sz="1600" dirty="0">
                <a:solidFill>
                  <a:schemeClr val="tx1">
                    <a:lumMod val="50000"/>
                    <a:lumOff val="50000"/>
                  </a:schemeClr>
                </a:solidFill>
                <a:cs typeface="+mn-ea"/>
                <a:sym typeface="+mn-lt"/>
              </a:endParaRPr>
            </a:p>
          </p:txBody>
        </p:sp>
      </p:grpSp>
      <p:pic>
        <p:nvPicPr>
          <p:cNvPr id="48" name="PA_库_图片 47"/>
          <p:cNvPicPr>
            <a:picLocks noChangeAspect="1"/>
          </p:cNvPicPr>
          <p:nvPr>
            <p:custDataLst>
              <p:tags r:id="rId4"/>
            </p:custDataLst>
          </p:nvPr>
        </p:nvPicPr>
        <p:blipFill>
          <a:blip r:embed="rId5"/>
          <a:stretch>
            <a:fillRect/>
          </a:stretch>
        </p:blipFill>
        <p:spPr>
          <a:xfrm>
            <a:off x="5264766" y="1346383"/>
            <a:ext cx="1743607" cy="1176630"/>
          </a:xfrm>
          <a:prstGeom prst="rect">
            <a:avLst/>
          </a:prstGeom>
        </p:spPr>
      </p:pic>
      <p:pic>
        <p:nvPicPr>
          <p:cNvPr id="49" name="PA_库_图片 48"/>
          <p:cNvPicPr>
            <a:picLocks noChangeAspect="1"/>
          </p:cNvPicPr>
          <p:nvPr>
            <p:custDataLst>
              <p:tags r:id="rId6"/>
            </p:custDataLst>
          </p:nvPr>
        </p:nvPicPr>
        <p:blipFill>
          <a:blip r:embed="rId7"/>
          <a:stretch>
            <a:fillRect/>
          </a:stretch>
        </p:blipFill>
        <p:spPr>
          <a:xfrm>
            <a:off x="4623833" y="2285193"/>
            <a:ext cx="2304488" cy="1554615"/>
          </a:xfrm>
          <a:prstGeom prst="rect">
            <a:avLst/>
          </a:prstGeom>
        </p:spPr>
      </p:pic>
      <p:pic>
        <p:nvPicPr>
          <p:cNvPr id="50" name="PA_库_图片 49"/>
          <p:cNvPicPr>
            <a:picLocks noChangeAspect="1"/>
          </p:cNvPicPr>
          <p:nvPr>
            <p:custDataLst>
              <p:tags r:id="rId8"/>
            </p:custDataLst>
          </p:nvPr>
        </p:nvPicPr>
        <p:blipFill>
          <a:blip r:embed="rId9"/>
          <a:stretch>
            <a:fillRect/>
          </a:stretch>
        </p:blipFill>
        <p:spPr>
          <a:xfrm>
            <a:off x="5264707" y="3160046"/>
            <a:ext cx="2487384" cy="1676545"/>
          </a:xfrm>
          <a:prstGeom prst="rect">
            <a:avLst/>
          </a:prstGeom>
        </p:spPr>
      </p:pic>
      <p:pic>
        <p:nvPicPr>
          <p:cNvPr id="51" name="PA_库_图片 50"/>
          <p:cNvPicPr>
            <a:picLocks noChangeAspect="1"/>
          </p:cNvPicPr>
          <p:nvPr>
            <p:custDataLst>
              <p:tags r:id="rId10"/>
            </p:custDataLst>
          </p:nvPr>
        </p:nvPicPr>
        <p:blipFill>
          <a:blip r:embed="rId11"/>
          <a:stretch>
            <a:fillRect/>
          </a:stretch>
        </p:blipFill>
        <p:spPr>
          <a:xfrm>
            <a:off x="5303406" y="4064092"/>
            <a:ext cx="2627604" cy="177409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250" advClick="0" advTm="0">
        <p15:prstTrans prst="origami"/>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strVal val="4/3*#ppt_w"/>
                                          </p:val>
                                        </p:tav>
                                        <p:tav tm="100000">
                                          <p:val>
                                            <p:strVal val="#ppt_w"/>
                                          </p:val>
                                        </p:tav>
                                      </p:tavLst>
                                    </p:anim>
                                    <p:anim calcmode="lin" valueType="num">
                                      <p:cBhvr>
                                        <p:cTn id="8" dur="500" fill="hold"/>
                                        <p:tgtEl>
                                          <p:spTgt spid="48"/>
                                        </p:tgtEl>
                                        <p:attrNameLst>
                                          <p:attrName>ppt_h</p:attrName>
                                        </p:attrNameLst>
                                      </p:cBhvr>
                                      <p:tavLst>
                                        <p:tav tm="0">
                                          <p:val>
                                            <p:strVal val="4/3*#ppt_h"/>
                                          </p:val>
                                        </p:tav>
                                        <p:tav tm="100000">
                                          <p:val>
                                            <p:strVal val="#ppt_h"/>
                                          </p:val>
                                        </p:tav>
                                      </p:tavLst>
                                    </p:anim>
                                    <p:animRot by="21600000" from="5400000" to="0">
                                      <p:cBhvr>
                                        <p:cTn id="9" dur="500" fill="hold">
                                          <p:stCondLst>
                                            <p:cond delay="0"/>
                                          </p:stCondLst>
                                        </p:cTn>
                                        <p:tgtEl>
                                          <p:spTgt spid="48"/>
                                        </p:tgtEl>
                                        <p:attrNameLst>
                                          <p:attrName>r</p:attrName>
                                        </p:attrNameLst>
                                      </p:cBhvr>
                                    </p:animRot>
                                  </p:childTnLst>
                                </p:cTn>
                              </p:par>
                              <p:par>
                                <p:cTn id="10" presetID="10" presetClass="entr" presetSubtype="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par>
                          <p:cTn id="13" fill="hold">
                            <p:stCondLst>
                              <p:cond delay="500"/>
                            </p:stCondLst>
                            <p:childTnLst>
                              <p:par>
                                <p:cTn id="14" presetID="23" presetClass="entr" presetSubtype="288" fill="hold" nodeType="afterEffect">
                                  <p:stCondLst>
                                    <p:cond delay="0"/>
                                  </p:stCondLst>
                                  <p:childTnLst>
                                    <p:set>
                                      <p:cBhvr>
                                        <p:cTn id="15" dur="1" fill="hold">
                                          <p:stCondLst>
                                            <p:cond delay="0"/>
                                          </p:stCondLst>
                                        </p:cTn>
                                        <p:tgtEl>
                                          <p:spTgt spid="49"/>
                                        </p:tgtEl>
                                        <p:attrNameLst>
                                          <p:attrName>style.visibility</p:attrName>
                                        </p:attrNameLst>
                                      </p:cBhvr>
                                      <p:to>
                                        <p:strVal val="visible"/>
                                      </p:to>
                                    </p:set>
                                    <p:anim calcmode="lin" valueType="num">
                                      <p:cBhvr>
                                        <p:cTn id="16" dur="500" fill="hold"/>
                                        <p:tgtEl>
                                          <p:spTgt spid="49"/>
                                        </p:tgtEl>
                                        <p:attrNameLst>
                                          <p:attrName>ppt_w</p:attrName>
                                        </p:attrNameLst>
                                      </p:cBhvr>
                                      <p:tavLst>
                                        <p:tav tm="0">
                                          <p:val>
                                            <p:strVal val="4/3*#ppt_w"/>
                                          </p:val>
                                        </p:tav>
                                        <p:tav tm="100000">
                                          <p:val>
                                            <p:strVal val="#ppt_w"/>
                                          </p:val>
                                        </p:tav>
                                      </p:tavLst>
                                    </p:anim>
                                    <p:anim calcmode="lin" valueType="num">
                                      <p:cBhvr>
                                        <p:cTn id="17" dur="500" fill="hold"/>
                                        <p:tgtEl>
                                          <p:spTgt spid="49"/>
                                        </p:tgtEl>
                                        <p:attrNameLst>
                                          <p:attrName>ppt_h</p:attrName>
                                        </p:attrNameLst>
                                      </p:cBhvr>
                                      <p:tavLst>
                                        <p:tav tm="0">
                                          <p:val>
                                            <p:strVal val="4/3*#ppt_h"/>
                                          </p:val>
                                        </p:tav>
                                        <p:tav tm="100000">
                                          <p:val>
                                            <p:strVal val="#ppt_h"/>
                                          </p:val>
                                        </p:tav>
                                      </p:tavLst>
                                    </p:anim>
                                    <p:animRot by="21600000" from="5400000" to="0">
                                      <p:cBhvr>
                                        <p:cTn id="18" dur="500" fill="hold">
                                          <p:stCondLst>
                                            <p:cond delay="0"/>
                                          </p:stCondLst>
                                        </p:cTn>
                                        <p:tgtEl>
                                          <p:spTgt spid="49"/>
                                        </p:tgtEl>
                                        <p:attrNameLst>
                                          <p:attrName>r</p:attrName>
                                        </p:attrNameLst>
                                      </p:cBhvr>
                                    </p:animRot>
                                  </p:childTnLst>
                                </p:cTn>
                              </p:par>
                              <p:par>
                                <p:cTn id="19" presetID="10" presetClass="entr" presetSubtype="0" fill="hold" nodeType="with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500"/>
                                        <p:tgtEl>
                                          <p:spTgt spid="39"/>
                                        </p:tgtEl>
                                      </p:cBhvr>
                                    </p:animEffect>
                                  </p:childTnLst>
                                </p:cTn>
                              </p:par>
                            </p:childTnLst>
                          </p:cTn>
                        </p:par>
                        <p:par>
                          <p:cTn id="22" fill="hold">
                            <p:stCondLst>
                              <p:cond delay="1000"/>
                            </p:stCondLst>
                            <p:childTnLst>
                              <p:par>
                                <p:cTn id="23" presetID="23" presetClass="entr" presetSubtype="288" fill="hold" nodeType="after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p:cTn id="25" dur="500" fill="hold"/>
                                        <p:tgtEl>
                                          <p:spTgt spid="50"/>
                                        </p:tgtEl>
                                        <p:attrNameLst>
                                          <p:attrName>ppt_w</p:attrName>
                                        </p:attrNameLst>
                                      </p:cBhvr>
                                      <p:tavLst>
                                        <p:tav tm="0">
                                          <p:val>
                                            <p:strVal val="4/3*#ppt_w"/>
                                          </p:val>
                                        </p:tav>
                                        <p:tav tm="100000">
                                          <p:val>
                                            <p:strVal val="#ppt_w"/>
                                          </p:val>
                                        </p:tav>
                                      </p:tavLst>
                                    </p:anim>
                                    <p:anim calcmode="lin" valueType="num">
                                      <p:cBhvr>
                                        <p:cTn id="26" dur="500" fill="hold"/>
                                        <p:tgtEl>
                                          <p:spTgt spid="50"/>
                                        </p:tgtEl>
                                        <p:attrNameLst>
                                          <p:attrName>ppt_h</p:attrName>
                                        </p:attrNameLst>
                                      </p:cBhvr>
                                      <p:tavLst>
                                        <p:tav tm="0">
                                          <p:val>
                                            <p:strVal val="4/3*#ppt_h"/>
                                          </p:val>
                                        </p:tav>
                                        <p:tav tm="100000">
                                          <p:val>
                                            <p:strVal val="#ppt_h"/>
                                          </p:val>
                                        </p:tav>
                                      </p:tavLst>
                                    </p:anim>
                                    <p:animRot by="21600000" from="5400000" to="0">
                                      <p:cBhvr>
                                        <p:cTn id="27" dur="500" fill="hold">
                                          <p:stCondLst>
                                            <p:cond delay="0"/>
                                          </p:stCondLst>
                                        </p:cTn>
                                        <p:tgtEl>
                                          <p:spTgt spid="50"/>
                                        </p:tgtEl>
                                        <p:attrNameLst>
                                          <p:attrName>r</p:attrName>
                                        </p:attrNameLst>
                                      </p:cBhvr>
                                    </p:animRot>
                                  </p:childTnLst>
                                </p:cTn>
                              </p:par>
                              <p:par>
                                <p:cTn id="28" presetID="10" presetClass="entr" presetSubtype="0" fill="hold" nodeType="with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500"/>
                                        <p:tgtEl>
                                          <p:spTgt spid="42"/>
                                        </p:tgtEl>
                                      </p:cBhvr>
                                    </p:animEffect>
                                  </p:childTnLst>
                                </p:cTn>
                              </p:par>
                            </p:childTnLst>
                          </p:cTn>
                        </p:par>
                        <p:par>
                          <p:cTn id="31" fill="hold">
                            <p:stCondLst>
                              <p:cond delay="1500"/>
                            </p:stCondLst>
                            <p:childTnLst>
                              <p:par>
                                <p:cTn id="32" presetID="23" presetClass="entr" presetSubtype="288" fill="hold" nodeType="afterEffect">
                                  <p:stCondLst>
                                    <p:cond delay="0"/>
                                  </p:stCondLst>
                                  <p:childTnLst>
                                    <p:set>
                                      <p:cBhvr>
                                        <p:cTn id="33" dur="1" fill="hold">
                                          <p:stCondLst>
                                            <p:cond delay="0"/>
                                          </p:stCondLst>
                                        </p:cTn>
                                        <p:tgtEl>
                                          <p:spTgt spid="51"/>
                                        </p:tgtEl>
                                        <p:attrNameLst>
                                          <p:attrName>style.visibility</p:attrName>
                                        </p:attrNameLst>
                                      </p:cBhvr>
                                      <p:to>
                                        <p:strVal val="visible"/>
                                      </p:to>
                                    </p:set>
                                    <p:anim calcmode="lin" valueType="num">
                                      <p:cBhvr>
                                        <p:cTn id="34" dur="500" fill="hold"/>
                                        <p:tgtEl>
                                          <p:spTgt spid="51"/>
                                        </p:tgtEl>
                                        <p:attrNameLst>
                                          <p:attrName>ppt_w</p:attrName>
                                        </p:attrNameLst>
                                      </p:cBhvr>
                                      <p:tavLst>
                                        <p:tav tm="0">
                                          <p:val>
                                            <p:strVal val="4/3*#ppt_w"/>
                                          </p:val>
                                        </p:tav>
                                        <p:tav tm="100000">
                                          <p:val>
                                            <p:strVal val="#ppt_w"/>
                                          </p:val>
                                        </p:tav>
                                      </p:tavLst>
                                    </p:anim>
                                    <p:anim calcmode="lin" valueType="num">
                                      <p:cBhvr>
                                        <p:cTn id="35" dur="500" fill="hold"/>
                                        <p:tgtEl>
                                          <p:spTgt spid="51"/>
                                        </p:tgtEl>
                                        <p:attrNameLst>
                                          <p:attrName>ppt_h</p:attrName>
                                        </p:attrNameLst>
                                      </p:cBhvr>
                                      <p:tavLst>
                                        <p:tav tm="0">
                                          <p:val>
                                            <p:strVal val="4/3*#ppt_h"/>
                                          </p:val>
                                        </p:tav>
                                        <p:tav tm="100000">
                                          <p:val>
                                            <p:strVal val="#ppt_h"/>
                                          </p:val>
                                        </p:tav>
                                      </p:tavLst>
                                    </p:anim>
                                    <p:animRot by="21600000" from="5400000" to="0">
                                      <p:cBhvr>
                                        <p:cTn id="36" dur="500" fill="hold">
                                          <p:stCondLst>
                                            <p:cond delay="0"/>
                                          </p:stCondLst>
                                        </p:cTn>
                                        <p:tgtEl>
                                          <p:spTgt spid="51"/>
                                        </p:tgtEl>
                                        <p:attrNameLst>
                                          <p:attrName>r</p:attrName>
                                        </p:attrNameLst>
                                      </p:cBhvr>
                                    </p:animRot>
                                  </p:childTnLst>
                                </p:cTn>
                              </p:par>
                              <p:par>
                                <p:cTn id="37" presetID="10" presetClass="entr" presetSubtype="0" fill="hold" nodeType="with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7332948" y="1848065"/>
            <a:ext cx="3728101" cy="3780677"/>
            <a:chOff x="1331640" y="1707653"/>
            <a:chExt cx="2796076" cy="2835507"/>
          </a:xfrm>
          <a:solidFill>
            <a:srgbClr val="404040"/>
          </a:solidFill>
        </p:grpSpPr>
        <p:sp>
          <p:nvSpPr>
            <p:cNvPr id="16" name="等腰三角形 5"/>
            <p:cNvSpPr/>
            <p:nvPr/>
          </p:nvSpPr>
          <p:spPr>
            <a:xfrm>
              <a:off x="1608861" y="1707653"/>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Lst>
              <a:ahLst/>
              <a:cxnLst>
                <a:cxn ang="0">
                  <a:pos x="connsiteX0-1" y="connsiteY0-2"/>
                </a:cxn>
                <a:cxn ang="0">
                  <a:pos x="connsiteX1-3" y="connsiteY1-4"/>
                </a:cxn>
                <a:cxn ang="0">
                  <a:pos x="connsiteX2-5" y="connsiteY2-6"/>
                </a:cxn>
                <a:cxn ang="0">
                  <a:pos x="connsiteX3-7" y="connsiteY3-8"/>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336699"/>
                </a:solidFill>
                <a:cs typeface="+mn-ea"/>
                <a:sym typeface="+mn-lt"/>
              </a:endParaRPr>
            </a:p>
          </p:txBody>
        </p:sp>
        <p:sp>
          <p:nvSpPr>
            <p:cNvPr id="17" name="等腰三角形 5"/>
            <p:cNvSpPr/>
            <p:nvPr/>
          </p:nvSpPr>
          <p:spPr>
            <a:xfrm>
              <a:off x="1619672" y="2445005"/>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 name="connsiteX0-121" fmla="*/ 0 w 1240133"/>
                <a:gd name="connsiteY0-122" fmla="*/ 652643 h 652643"/>
                <a:gd name="connsiteX1-123" fmla="*/ 1240133 w 1240133"/>
                <a:gd name="connsiteY1-124" fmla="*/ 0 h 652643"/>
                <a:gd name="connsiteX2-125" fmla="*/ 1224300 w 1240133"/>
                <a:gd name="connsiteY2-126" fmla="*/ 638411 h 652643"/>
                <a:gd name="connsiteX3-127" fmla="*/ 0 w 1240133"/>
                <a:gd name="connsiteY3-128" fmla="*/ 652643 h 652643"/>
                <a:gd name="connsiteX0-129" fmla="*/ 0 w 1233017"/>
                <a:gd name="connsiteY0-130" fmla="*/ 629932 h 629932"/>
                <a:gd name="connsiteX1-131" fmla="*/ 1233017 w 1233017"/>
                <a:gd name="connsiteY1-132" fmla="*/ 9311 h 629932"/>
                <a:gd name="connsiteX2-133" fmla="*/ 1224300 w 1233017"/>
                <a:gd name="connsiteY2-134" fmla="*/ 615700 h 629932"/>
                <a:gd name="connsiteX3-135" fmla="*/ 0 w 1233017"/>
                <a:gd name="connsiteY3-136" fmla="*/ 629932 h 629932"/>
                <a:gd name="connsiteX0-137" fmla="*/ 0 w 1233017"/>
                <a:gd name="connsiteY0-138" fmla="*/ 629932 h 644164"/>
                <a:gd name="connsiteX1-139" fmla="*/ 1233017 w 1233017"/>
                <a:gd name="connsiteY1-140" fmla="*/ 9311 h 644164"/>
                <a:gd name="connsiteX2-141" fmla="*/ 1224300 w 1233017"/>
                <a:gd name="connsiteY2-142" fmla="*/ 644164 h 644164"/>
                <a:gd name="connsiteX3-143" fmla="*/ 0 w 1233017"/>
                <a:gd name="connsiteY3-144" fmla="*/ 629932 h 644164"/>
                <a:gd name="connsiteX0-145" fmla="*/ 0 w 1233017"/>
                <a:gd name="connsiteY0-146" fmla="*/ 629932 h 644164"/>
                <a:gd name="connsiteX1-147" fmla="*/ 1233017 w 1233017"/>
                <a:gd name="connsiteY1-148" fmla="*/ 9311 h 644164"/>
                <a:gd name="connsiteX2-149" fmla="*/ 1224300 w 1233017"/>
                <a:gd name="connsiteY2-150" fmla="*/ 644164 h 644164"/>
                <a:gd name="connsiteX3-151" fmla="*/ 0 w 1233017"/>
                <a:gd name="connsiteY3-152" fmla="*/ 629932 h 644164"/>
                <a:gd name="connsiteX0-153" fmla="*/ 0 w 1233017"/>
                <a:gd name="connsiteY0-154" fmla="*/ 629932 h 644164"/>
                <a:gd name="connsiteX1-155" fmla="*/ 1233017 w 1233017"/>
                <a:gd name="connsiteY1-156" fmla="*/ 9311 h 644164"/>
                <a:gd name="connsiteX2-157" fmla="*/ 1224300 w 1233017"/>
                <a:gd name="connsiteY2-158" fmla="*/ 644164 h 644164"/>
                <a:gd name="connsiteX3-159" fmla="*/ 0 w 1233017"/>
                <a:gd name="connsiteY3-160" fmla="*/ 629932 h 644164"/>
                <a:gd name="connsiteX0-161" fmla="*/ 0 w 1233017"/>
                <a:gd name="connsiteY0-162" fmla="*/ 629932 h 640606"/>
                <a:gd name="connsiteX1-163" fmla="*/ 1233017 w 1233017"/>
                <a:gd name="connsiteY1-164" fmla="*/ 9311 h 640606"/>
                <a:gd name="connsiteX2-165" fmla="*/ 1227858 w 1233017"/>
                <a:gd name="connsiteY2-166" fmla="*/ 640606 h 640606"/>
                <a:gd name="connsiteX3-167" fmla="*/ 0 w 1233017"/>
                <a:gd name="connsiteY3-168" fmla="*/ 629932 h 640606"/>
                <a:gd name="connsiteX0-169" fmla="*/ 0 w 1225901"/>
                <a:gd name="connsiteY0-170" fmla="*/ 632363 h 639479"/>
                <a:gd name="connsiteX1-171" fmla="*/ 1225901 w 1225901"/>
                <a:gd name="connsiteY1-172" fmla="*/ 8184 h 639479"/>
                <a:gd name="connsiteX2-173" fmla="*/ 1220742 w 1225901"/>
                <a:gd name="connsiteY2-174" fmla="*/ 639479 h 639479"/>
                <a:gd name="connsiteX3-175" fmla="*/ 0 w 1225901"/>
                <a:gd name="connsiteY3-176" fmla="*/ 632363 h 639479"/>
                <a:gd name="connsiteX0-177" fmla="*/ 0 w 1225901"/>
                <a:gd name="connsiteY0-178" fmla="*/ 624179 h 631295"/>
                <a:gd name="connsiteX1-179" fmla="*/ 1225901 w 1225901"/>
                <a:gd name="connsiteY1-180" fmla="*/ 0 h 631295"/>
                <a:gd name="connsiteX2-181" fmla="*/ 1220742 w 1225901"/>
                <a:gd name="connsiteY2-182" fmla="*/ 631295 h 631295"/>
                <a:gd name="connsiteX3-183" fmla="*/ 0 w 1225901"/>
                <a:gd name="connsiteY3-184" fmla="*/ 624179 h 631295"/>
                <a:gd name="connsiteX0-185" fmla="*/ 0 w 1225901"/>
                <a:gd name="connsiteY0-186" fmla="*/ 624179 h 631295"/>
                <a:gd name="connsiteX1-187" fmla="*/ 1225901 w 1225901"/>
                <a:gd name="connsiteY1-188" fmla="*/ 0 h 631295"/>
                <a:gd name="connsiteX2-189" fmla="*/ 1220742 w 1225901"/>
                <a:gd name="connsiteY2-190" fmla="*/ 631295 h 631295"/>
                <a:gd name="connsiteX3-191" fmla="*/ 0 w 1225901"/>
                <a:gd name="connsiteY3-192" fmla="*/ 624179 h 631295"/>
                <a:gd name="connsiteX0-193" fmla="*/ 0 w 1225901"/>
                <a:gd name="connsiteY0-194" fmla="*/ 624179 h 631295"/>
                <a:gd name="connsiteX1-195" fmla="*/ 1225901 w 1225901"/>
                <a:gd name="connsiteY1-196" fmla="*/ 0 h 631295"/>
                <a:gd name="connsiteX2-197" fmla="*/ 1220742 w 1225901"/>
                <a:gd name="connsiteY2-198" fmla="*/ 631295 h 631295"/>
                <a:gd name="connsiteX3-199" fmla="*/ 0 w 1225901"/>
                <a:gd name="connsiteY3-200" fmla="*/ 624179 h 631295"/>
                <a:gd name="connsiteX0-201" fmla="*/ 0 w 1225901"/>
                <a:gd name="connsiteY0-202" fmla="*/ 624179 h 631295"/>
                <a:gd name="connsiteX1-203" fmla="*/ 1225901 w 1225901"/>
                <a:gd name="connsiteY1-204" fmla="*/ 0 h 631295"/>
                <a:gd name="connsiteX2-205" fmla="*/ 1220742 w 1225901"/>
                <a:gd name="connsiteY2-206" fmla="*/ 631295 h 631295"/>
                <a:gd name="connsiteX3-207" fmla="*/ 0 w 1225901"/>
                <a:gd name="connsiteY3-208" fmla="*/ 624179 h 631295"/>
                <a:gd name="connsiteX0-209" fmla="*/ 0 w 1218785"/>
                <a:gd name="connsiteY0-210" fmla="*/ 631295 h 631295"/>
                <a:gd name="connsiteX1-211" fmla="*/ 1218785 w 1218785"/>
                <a:gd name="connsiteY1-212" fmla="*/ 0 h 631295"/>
                <a:gd name="connsiteX2-213" fmla="*/ 1213626 w 1218785"/>
                <a:gd name="connsiteY2-214" fmla="*/ 631295 h 631295"/>
                <a:gd name="connsiteX3-215" fmla="*/ 0 w 1218785"/>
                <a:gd name="connsiteY3-216" fmla="*/ 631295 h 631295"/>
                <a:gd name="connsiteX0-217" fmla="*/ 0 w 1229459"/>
                <a:gd name="connsiteY0-218" fmla="*/ 631295 h 631295"/>
                <a:gd name="connsiteX1-219" fmla="*/ 1229459 w 1229459"/>
                <a:gd name="connsiteY1-220" fmla="*/ 0 h 631295"/>
                <a:gd name="connsiteX2-221" fmla="*/ 1224300 w 1229459"/>
                <a:gd name="connsiteY2-222" fmla="*/ 631295 h 631295"/>
                <a:gd name="connsiteX3-223" fmla="*/ 0 w 1229459"/>
                <a:gd name="connsiteY3-224" fmla="*/ 631295 h 631295"/>
                <a:gd name="connsiteX0-225" fmla="*/ 0 w 1231416"/>
                <a:gd name="connsiteY0-226" fmla="*/ 631295 h 634853"/>
                <a:gd name="connsiteX1-227" fmla="*/ 1229459 w 1231416"/>
                <a:gd name="connsiteY1-228" fmla="*/ 0 h 634853"/>
                <a:gd name="connsiteX2-229" fmla="*/ 1231416 w 1231416"/>
                <a:gd name="connsiteY2-230" fmla="*/ 634853 h 634853"/>
                <a:gd name="connsiteX3-231" fmla="*/ 0 w 1231416"/>
                <a:gd name="connsiteY3-232" fmla="*/ 631295 h 634853"/>
                <a:gd name="connsiteX0-233" fmla="*/ 0 w 1234974"/>
                <a:gd name="connsiteY0-234" fmla="*/ 634853 h 634853"/>
                <a:gd name="connsiteX1-235" fmla="*/ 1233017 w 1234974"/>
                <a:gd name="connsiteY1-236" fmla="*/ 0 h 634853"/>
                <a:gd name="connsiteX2-237" fmla="*/ 1234974 w 1234974"/>
                <a:gd name="connsiteY2-238" fmla="*/ 634853 h 634853"/>
                <a:gd name="connsiteX3-239" fmla="*/ 0 w 1234974"/>
                <a:gd name="connsiteY3-240" fmla="*/ 634853 h 634853"/>
              </a:gdLst>
              <a:ahLst/>
              <a:cxnLst>
                <a:cxn ang="0">
                  <a:pos x="connsiteX0-1" y="connsiteY0-2"/>
                </a:cxn>
                <a:cxn ang="0">
                  <a:pos x="connsiteX1-3" y="connsiteY1-4"/>
                </a:cxn>
                <a:cxn ang="0">
                  <a:pos x="connsiteX2-5" y="connsiteY2-6"/>
                </a:cxn>
                <a:cxn ang="0">
                  <a:pos x="connsiteX3-7" y="connsiteY3-8"/>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rgbClr val="2DAD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cs typeface="+mn-ea"/>
                <a:sym typeface="+mn-lt"/>
              </a:endParaRPr>
            </a:p>
          </p:txBody>
        </p:sp>
        <p:sp>
          <p:nvSpPr>
            <p:cNvPr id="18" name="等腰三角形 5"/>
            <p:cNvSpPr/>
            <p:nvPr/>
          </p:nvSpPr>
          <p:spPr>
            <a:xfrm flipV="1">
              <a:off x="1608861" y="3167482"/>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 name="connsiteX0-121" fmla="*/ 0 w 1240133"/>
                <a:gd name="connsiteY0-122" fmla="*/ 652643 h 652643"/>
                <a:gd name="connsiteX1-123" fmla="*/ 1240133 w 1240133"/>
                <a:gd name="connsiteY1-124" fmla="*/ 0 h 652643"/>
                <a:gd name="connsiteX2-125" fmla="*/ 1224300 w 1240133"/>
                <a:gd name="connsiteY2-126" fmla="*/ 638411 h 652643"/>
                <a:gd name="connsiteX3-127" fmla="*/ 0 w 1240133"/>
                <a:gd name="connsiteY3-128" fmla="*/ 652643 h 652643"/>
                <a:gd name="connsiteX0-129" fmla="*/ 0 w 1233017"/>
                <a:gd name="connsiteY0-130" fmla="*/ 629932 h 629932"/>
                <a:gd name="connsiteX1-131" fmla="*/ 1233017 w 1233017"/>
                <a:gd name="connsiteY1-132" fmla="*/ 9311 h 629932"/>
                <a:gd name="connsiteX2-133" fmla="*/ 1224300 w 1233017"/>
                <a:gd name="connsiteY2-134" fmla="*/ 615700 h 629932"/>
                <a:gd name="connsiteX3-135" fmla="*/ 0 w 1233017"/>
                <a:gd name="connsiteY3-136" fmla="*/ 629932 h 629932"/>
                <a:gd name="connsiteX0-137" fmla="*/ 0 w 1233017"/>
                <a:gd name="connsiteY0-138" fmla="*/ 629932 h 644164"/>
                <a:gd name="connsiteX1-139" fmla="*/ 1233017 w 1233017"/>
                <a:gd name="connsiteY1-140" fmla="*/ 9311 h 644164"/>
                <a:gd name="connsiteX2-141" fmla="*/ 1224300 w 1233017"/>
                <a:gd name="connsiteY2-142" fmla="*/ 644164 h 644164"/>
                <a:gd name="connsiteX3-143" fmla="*/ 0 w 1233017"/>
                <a:gd name="connsiteY3-144" fmla="*/ 629932 h 644164"/>
                <a:gd name="connsiteX0-145" fmla="*/ 0 w 1233017"/>
                <a:gd name="connsiteY0-146" fmla="*/ 629932 h 644164"/>
                <a:gd name="connsiteX1-147" fmla="*/ 1233017 w 1233017"/>
                <a:gd name="connsiteY1-148" fmla="*/ 9311 h 644164"/>
                <a:gd name="connsiteX2-149" fmla="*/ 1224300 w 1233017"/>
                <a:gd name="connsiteY2-150" fmla="*/ 644164 h 644164"/>
                <a:gd name="connsiteX3-151" fmla="*/ 0 w 1233017"/>
                <a:gd name="connsiteY3-152" fmla="*/ 629932 h 644164"/>
                <a:gd name="connsiteX0-153" fmla="*/ 0 w 1233017"/>
                <a:gd name="connsiteY0-154" fmla="*/ 629932 h 644164"/>
                <a:gd name="connsiteX1-155" fmla="*/ 1233017 w 1233017"/>
                <a:gd name="connsiteY1-156" fmla="*/ 9311 h 644164"/>
                <a:gd name="connsiteX2-157" fmla="*/ 1224300 w 1233017"/>
                <a:gd name="connsiteY2-158" fmla="*/ 644164 h 644164"/>
                <a:gd name="connsiteX3-159" fmla="*/ 0 w 1233017"/>
                <a:gd name="connsiteY3-160" fmla="*/ 629932 h 644164"/>
                <a:gd name="connsiteX0-161" fmla="*/ 0 w 1233017"/>
                <a:gd name="connsiteY0-162" fmla="*/ 629932 h 640606"/>
                <a:gd name="connsiteX1-163" fmla="*/ 1233017 w 1233017"/>
                <a:gd name="connsiteY1-164" fmla="*/ 9311 h 640606"/>
                <a:gd name="connsiteX2-165" fmla="*/ 1227858 w 1233017"/>
                <a:gd name="connsiteY2-166" fmla="*/ 640606 h 640606"/>
                <a:gd name="connsiteX3-167" fmla="*/ 0 w 1233017"/>
                <a:gd name="connsiteY3-168" fmla="*/ 629932 h 640606"/>
                <a:gd name="connsiteX0-169" fmla="*/ 0 w 1225901"/>
                <a:gd name="connsiteY0-170" fmla="*/ 632363 h 639479"/>
                <a:gd name="connsiteX1-171" fmla="*/ 1225901 w 1225901"/>
                <a:gd name="connsiteY1-172" fmla="*/ 8184 h 639479"/>
                <a:gd name="connsiteX2-173" fmla="*/ 1220742 w 1225901"/>
                <a:gd name="connsiteY2-174" fmla="*/ 639479 h 639479"/>
                <a:gd name="connsiteX3-175" fmla="*/ 0 w 1225901"/>
                <a:gd name="connsiteY3-176" fmla="*/ 632363 h 639479"/>
                <a:gd name="connsiteX0-177" fmla="*/ 0 w 1225901"/>
                <a:gd name="connsiteY0-178" fmla="*/ 624179 h 631295"/>
                <a:gd name="connsiteX1-179" fmla="*/ 1225901 w 1225901"/>
                <a:gd name="connsiteY1-180" fmla="*/ 0 h 631295"/>
                <a:gd name="connsiteX2-181" fmla="*/ 1220742 w 1225901"/>
                <a:gd name="connsiteY2-182" fmla="*/ 631295 h 631295"/>
                <a:gd name="connsiteX3-183" fmla="*/ 0 w 1225901"/>
                <a:gd name="connsiteY3-184" fmla="*/ 624179 h 631295"/>
                <a:gd name="connsiteX0-185" fmla="*/ 0 w 1225901"/>
                <a:gd name="connsiteY0-186" fmla="*/ 624179 h 631295"/>
                <a:gd name="connsiteX1-187" fmla="*/ 1225901 w 1225901"/>
                <a:gd name="connsiteY1-188" fmla="*/ 0 h 631295"/>
                <a:gd name="connsiteX2-189" fmla="*/ 1220742 w 1225901"/>
                <a:gd name="connsiteY2-190" fmla="*/ 631295 h 631295"/>
                <a:gd name="connsiteX3-191" fmla="*/ 0 w 1225901"/>
                <a:gd name="connsiteY3-192" fmla="*/ 624179 h 631295"/>
                <a:gd name="connsiteX0-193" fmla="*/ 0 w 1225901"/>
                <a:gd name="connsiteY0-194" fmla="*/ 624179 h 631295"/>
                <a:gd name="connsiteX1-195" fmla="*/ 1225901 w 1225901"/>
                <a:gd name="connsiteY1-196" fmla="*/ 0 h 631295"/>
                <a:gd name="connsiteX2-197" fmla="*/ 1220742 w 1225901"/>
                <a:gd name="connsiteY2-198" fmla="*/ 631295 h 631295"/>
                <a:gd name="connsiteX3-199" fmla="*/ 0 w 1225901"/>
                <a:gd name="connsiteY3-200" fmla="*/ 624179 h 631295"/>
                <a:gd name="connsiteX0-201" fmla="*/ 0 w 1225901"/>
                <a:gd name="connsiteY0-202" fmla="*/ 624179 h 631295"/>
                <a:gd name="connsiteX1-203" fmla="*/ 1225901 w 1225901"/>
                <a:gd name="connsiteY1-204" fmla="*/ 0 h 631295"/>
                <a:gd name="connsiteX2-205" fmla="*/ 1220742 w 1225901"/>
                <a:gd name="connsiteY2-206" fmla="*/ 631295 h 631295"/>
                <a:gd name="connsiteX3-207" fmla="*/ 0 w 1225901"/>
                <a:gd name="connsiteY3-208" fmla="*/ 624179 h 631295"/>
                <a:gd name="connsiteX0-209" fmla="*/ 0 w 1218785"/>
                <a:gd name="connsiteY0-210" fmla="*/ 631295 h 631295"/>
                <a:gd name="connsiteX1-211" fmla="*/ 1218785 w 1218785"/>
                <a:gd name="connsiteY1-212" fmla="*/ 0 h 631295"/>
                <a:gd name="connsiteX2-213" fmla="*/ 1213626 w 1218785"/>
                <a:gd name="connsiteY2-214" fmla="*/ 631295 h 631295"/>
                <a:gd name="connsiteX3-215" fmla="*/ 0 w 1218785"/>
                <a:gd name="connsiteY3-216" fmla="*/ 631295 h 631295"/>
                <a:gd name="connsiteX0-217" fmla="*/ 0 w 1229459"/>
                <a:gd name="connsiteY0-218" fmla="*/ 631295 h 631295"/>
                <a:gd name="connsiteX1-219" fmla="*/ 1229459 w 1229459"/>
                <a:gd name="connsiteY1-220" fmla="*/ 0 h 631295"/>
                <a:gd name="connsiteX2-221" fmla="*/ 1224300 w 1229459"/>
                <a:gd name="connsiteY2-222" fmla="*/ 631295 h 631295"/>
                <a:gd name="connsiteX3-223" fmla="*/ 0 w 1229459"/>
                <a:gd name="connsiteY3-224" fmla="*/ 631295 h 631295"/>
                <a:gd name="connsiteX0-225" fmla="*/ 0 w 1231416"/>
                <a:gd name="connsiteY0-226" fmla="*/ 631295 h 634853"/>
                <a:gd name="connsiteX1-227" fmla="*/ 1229459 w 1231416"/>
                <a:gd name="connsiteY1-228" fmla="*/ 0 h 634853"/>
                <a:gd name="connsiteX2-229" fmla="*/ 1231416 w 1231416"/>
                <a:gd name="connsiteY2-230" fmla="*/ 634853 h 634853"/>
                <a:gd name="connsiteX3-231" fmla="*/ 0 w 1231416"/>
                <a:gd name="connsiteY3-232" fmla="*/ 631295 h 634853"/>
                <a:gd name="connsiteX0-233" fmla="*/ 0 w 1234974"/>
                <a:gd name="connsiteY0-234" fmla="*/ 634853 h 634853"/>
                <a:gd name="connsiteX1-235" fmla="*/ 1233017 w 1234974"/>
                <a:gd name="connsiteY1-236" fmla="*/ 0 h 634853"/>
                <a:gd name="connsiteX2-237" fmla="*/ 1234974 w 1234974"/>
                <a:gd name="connsiteY2-238" fmla="*/ 634853 h 634853"/>
                <a:gd name="connsiteX3-239" fmla="*/ 0 w 1234974"/>
                <a:gd name="connsiteY3-240" fmla="*/ 634853 h 634853"/>
              </a:gdLst>
              <a:ahLst/>
              <a:cxnLst>
                <a:cxn ang="0">
                  <a:pos x="connsiteX0-1" y="connsiteY0-2"/>
                </a:cxn>
                <a:cxn ang="0">
                  <a:pos x="connsiteX1-3" y="connsiteY1-4"/>
                </a:cxn>
                <a:cxn ang="0">
                  <a:pos x="connsiteX2-5" y="connsiteY2-6"/>
                </a:cxn>
                <a:cxn ang="0">
                  <a:pos x="connsiteX3-7" y="connsiteY3-8"/>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cs typeface="+mn-ea"/>
                <a:sym typeface="+mn-lt"/>
              </a:endParaRPr>
            </a:p>
          </p:txBody>
        </p:sp>
        <p:sp>
          <p:nvSpPr>
            <p:cNvPr id="19" name="等腰三角形 5"/>
            <p:cNvSpPr/>
            <p:nvPr/>
          </p:nvSpPr>
          <p:spPr>
            <a:xfrm flipV="1">
              <a:off x="1619672" y="3356821"/>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Lst>
              <a:ahLst/>
              <a:cxnLst>
                <a:cxn ang="0">
                  <a:pos x="connsiteX0-1" y="connsiteY0-2"/>
                </a:cxn>
                <a:cxn ang="0">
                  <a:pos x="connsiteX1-3" y="connsiteY1-4"/>
                </a:cxn>
                <a:cxn ang="0">
                  <a:pos x="connsiteX2-5" y="connsiteY2-6"/>
                </a:cxn>
                <a:cxn ang="0">
                  <a:pos x="connsiteX3-7" y="connsiteY3-8"/>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rgbClr val="E156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cs typeface="+mn-ea"/>
                <a:sym typeface="+mn-lt"/>
              </a:endParaRPr>
            </a:p>
          </p:txBody>
        </p:sp>
        <p:sp>
          <p:nvSpPr>
            <p:cNvPr id="20" name="圆角矩形 11"/>
            <p:cNvSpPr/>
            <p:nvPr/>
          </p:nvSpPr>
          <p:spPr>
            <a:xfrm>
              <a:off x="1331640" y="3079858"/>
              <a:ext cx="198918" cy="87624"/>
            </a:xfrm>
            <a:custGeom>
              <a:avLst/>
              <a:gdLst/>
              <a:ahLst/>
              <a:cxnLst/>
              <a:rect l="l" t="t" r="r" b="b"/>
              <a:pathLst>
                <a:path w="198918" h="87624">
                  <a:moveTo>
                    <a:pt x="43812" y="0"/>
                  </a:moveTo>
                  <a:lnTo>
                    <a:pt x="198918" y="0"/>
                  </a:lnTo>
                  <a:lnTo>
                    <a:pt x="198918" y="87624"/>
                  </a:lnTo>
                  <a:lnTo>
                    <a:pt x="43812" y="87624"/>
                  </a:lnTo>
                  <a:cubicBezTo>
                    <a:pt x="19615" y="87624"/>
                    <a:pt x="0" y="68009"/>
                    <a:pt x="0" y="43812"/>
                  </a:cubicBezTo>
                  <a:cubicBezTo>
                    <a:pt x="0" y="19615"/>
                    <a:pt x="19615" y="0"/>
                    <a:pt x="43812" y="0"/>
                  </a:cubicBezTo>
                  <a:close/>
                </a:path>
              </a:pathLst>
            </a:custGeom>
            <a:solidFill>
              <a:srgbClr val="7A5B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cs typeface="+mn-ea"/>
                <a:sym typeface="+mn-lt"/>
              </a:endParaRPr>
            </a:p>
          </p:txBody>
        </p:sp>
        <p:sp>
          <p:nvSpPr>
            <p:cNvPr id="21" name="空心弧 15"/>
            <p:cNvSpPr/>
            <p:nvPr/>
          </p:nvSpPr>
          <p:spPr>
            <a:xfrm rot="5400000">
              <a:off x="3312321" y="2346812"/>
              <a:ext cx="509372" cy="1121419"/>
            </a:xfrm>
            <a:custGeom>
              <a:avLst/>
              <a:gdLst/>
              <a:ahLst/>
              <a:cxnLst/>
              <a:rect l="l" t="t" r="r" b="b"/>
              <a:pathLst>
                <a:path w="509372" h="1121419">
                  <a:moveTo>
                    <a:pt x="507512" y="1121419"/>
                  </a:moveTo>
                  <a:lnTo>
                    <a:pt x="509372" y="1119300"/>
                  </a:lnTo>
                  <a:lnTo>
                    <a:pt x="509372" y="1121419"/>
                  </a:lnTo>
                  <a:close/>
                  <a:moveTo>
                    <a:pt x="430106" y="1116802"/>
                  </a:moveTo>
                  <a:lnTo>
                    <a:pt x="434159" y="1121419"/>
                  </a:lnTo>
                  <a:lnTo>
                    <a:pt x="430599" y="1121419"/>
                  </a:lnTo>
                  <a:cubicBezTo>
                    <a:pt x="430325" y="1119896"/>
                    <a:pt x="430214" y="1118353"/>
                    <a:pt x="430106" y="1116802"/>
                  </a:cubicBezTo>
                  <a:close/>
                  <a:moveTo>
                    <a:pt x="0" y="259419"/>
                  </a:moveTo>
                  <a:lnTo>
                    <a:pt x="832" y="257324"/>
                  </a:lnTo>
                  <a:lnTo>
                    <a:pt x="0" y="257324"/>
                  </a:lnTo>
                  <a:cubicBezTo>
                    <a:pt x="0" y="161091"/>
                    <a:pt x="53696" y="72900"/>
                    <a:pt x="139188" y="28721"/>
                  </a:cubicBezTo>
                  <a:cubicBezTo>
                    <a:pt x="224680" y="-15459"/>
                    <a:pt x="327679" y="-8244"/>
                    <a:pt x="406177" y="47423"/>
                  </a:cubicBezTo>
                  <a:cubicBezTo>
                    <a:pt x="466571" y="90252"/>
                    <a:pt x="504696" y="156253"/>
                    <a:pt x="509372" y="227993"/>
                  </a:cubicBezTo>
                  <a:lnTo>
                    <a:pt x="509372" y="1073841"/>
                  </a:lnTo>
                  <a:cubicBezTo>
                    <a:pt x="502538" y="1059565"/>
                    <a:pt x="487753" y="1050433"/>
                    <a:pt x="470835" y="1050433"/>
                  </a:cubicBezTo>
                  <a:cubicBezTo>
                    <a:pt x="451854" y="1050433"/>
                    <a:pt x="435559" y="1061928"/>
                    <a:pt x="428567" y="1078352"/>
                  </a:cubicBezTo>
                  <a:cubicBezTo>
                    <a:pt x="427251" y="1065847"/>
                    <a:pt x="427023" y="1052948"/>
                    <a:pt x="427023" y="1039779"/>
                  </a:cubicBezTo>
                  <a:lnTo>
                    <a:pt x="427023" y="281216"/>
                  </a:lnTo>
                  <a:lnTo>
                    <a:pt x="427023" y="281216"/>
                  </a:lnTo>
                  <a:lnTo>
                    <a:pt x="427023" y="236015"/>
                  </a:lnTo>
                  <a:lnTo>
                    <a:pt x="426558" y="236015"/>
                  </a:lnTo>
                  <a:cubicBezTo>
                    <a:pt x="420904" y="189157"/>
                    <a:pt x="395728" y="146071"/>
                    <a:pt x="356132" y="117992"/>
                  </a:cubicBezTo>
                  <a:cubicBezTo>
                    <a:pt x="304025" y="81040"/>
                    <a:pt x="235655" y="76251"/>
                    <a:pt x="178905" y="105577"/>
                  </a:cubicBezTo>
                  <a:cubicBezTo>
                    <a:pt x="122253" y="134854"/>
                    <a:pt x="86634" y="193244"/>
                    <a:pt x="86558" y="256996"/>
                  </a:cubicBezTo>
                  <a:cubicBezTo>
                    <a:pt x="87499" y="257768"/>
                    <a:pt x="87520" y="258591"/>
                    <a:pt x="87520" y="259419"/>
                  </a:cubicBezTo>
                  <a:cubicBezTo>
                    <a:pt x="87520" y="284619"/>
                    <a:pt x="67928" y="305047"/>
                    <a:pt x="43760" y="305047"/>
                  </a:cubicBezTo>
                  <a:cubicBezTo>
                    <a:pt x="19592" y="305047"/>
                    <a:pt x="0" y="284619"/>
                    <a:pt x="0" y="259419"/>
                  </a:cubicBezTo>
                  <a:close/>
                </a:path>
              </a:pathLst>
            </a:custGeom>
            <a:solidFill>
              <a:srgbClr val="7A5B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cs typeface="+mn-ea"/>
                <a:sym typeface="+mn-lt"/>
              </a:endParaRPr>
            </a:p>
          </p:txBody>
        </p:sp>
      </p:grpSp>
      <p:sp>
        <p:nvSpPr>
          <p:cNvPr id="22" name="矩形 1"/>
          <p:cNvSpPr>
            <a:spLocks noChangeArrowheads="1"/>
          </p:cNvSpPr>
          <p:nvPr/>
        </p:nvSpPr>
        <p:spPr bwMode="auto">
          <a:xfrm>
            <a:off x="1339341" y="2042572"/>
            <a:ext cx="4704523"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335" dirty="0">
                <a:solidFill>
                  <a:schemeClr val="tx1">
                    <a:lumMod val="65000"/>
                    <a:lumOff val="35000"/>
                  </a:schemeClr>
                </a:solidFill>
                <a:cs typeface="+mn-ea"/>
                <a:sym typeface="+mn-lt"/>
              </a:rPr>
              <a:t>此处添加详细文本描述，建议与标题相关并符合整体语言风格，语言描述尽量。</a:t>
            </a:r>
            <a:endParaRPr lang="zh-CN" altLang="en-US" sz="1335" dirty="0">
              <a:solidFill>
                <a:schemeClr val="tx1">
                  <a:lumMod val="65000"/>
                  <a:lumOff val="35000"/>
                </a:schemeClr>
              </a:solidFill>
              <a:cs typeface="+mn-ea"/>
              <a:sym typeface="+mn-lt"/>
            </a:endParaRPr>
          </a:p>
        </p:txBody>
      </p:sp>
      <p:sp>
        <p:nvSpPr>
          <p:cNvPr id="23" name="矩形 1"/>
          <p:cNvSpPr>
            <a:spLocks noChangeArrowheads="1"/>
          </p:cNvSpPr>
          <p:nvPr/>
        </p:nvSpPr>
        <p:spPr bwMode="auto">
          <a:xfrm>
            <a:off x="1339341" y="3018696"/>
            <a:ext cx="4704523"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600"/>
              </a:lnSpc>
            </a:pPr>
            <a:r>
              <a:rPr lang="zh-CN" altLang="en-US" sz="1335" dirty="0">
                <a:solidFill>
                  <a:schemeClr val="tx1">
                    <a:lumMod val="65000"/>
                    <a:lumOff val="35000"/>
                  </a:schemeClr>
                </a:solidFill>
                <a:cs typeface="+mn-ea"/>
                <a:sym typeface="+mn-lt"/>
              </a:rPr>
              <a:t>此处添加详细文本描述，建议与标题相关并符合整体语言风格，语言描述尽量。</a:t>
            </a:r>
            <a:endParaRPr lang="zh-CN" altLang="en-US" sz="1335" dirty="0">
              <a:solidFill>
                <a:schemeClr val="tx1">
                  <a:lumMod val="65000"/>
                  <a:lumOff val="35000"/>
                </a:schemeClr>
              </a:solidFill>
              <a:cs typeface="+mn-ea"/>
              <a:sym typeface="+mn-lt"/>
            </a:endParaRPr>
          </a:p>
        </p:txBody>
      </p:sp>
      <p:sp>
        <p:nvSpPr>
          <p:cNvPr id="24" name="矩形 1"/>
          <p:cNvSpPr>
            <a:spLocks noChangeArrowheads="1"/>
          </p:cNvSpPr>
          <p:nvPr/>
        </p:nvSpPr>
        <p:spPr bwMode="auto">
          <a:xfrm>
            <a:off x="1339341" y="3994823"/>
            <a:ext cx="4704523"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600"/>
              </a:lnSpc>
            </a:pPr>
            <a:r>
              <a:rPr lang="zh-CN" altLang="en-US" sz="1335" dirty="0">
                <a:solidFill>
                  <a:schemeClr val="tx1">
                    <a:lumMod val="65000"/>
                    <a:lumOff val="35000"/>
                  </a:schemeClr>
                </a:solidFill>
                <a:cs typeface="+mn-ea"/>
                <a:sym typeface="+mn-lt"/>
              </a:rPr>
              <a:t>此处添加详细文本描述，建议与标题相关并符合整体语言风格，语言描述尽量。</a:t>
            </a:r>
            <a:endParaRPr lang="zh-CN" altLang="en-US" sz="1335" dirty="0">
              <a:solidFill>
                <a:schemeClr val="tx1">
                  <a:lumMod val="65000"/>
                  <a:lumOff val="35000"/>
                </a:schemeClr>
              </a:solidFill>
              <a:cs typeface="+mn-ea"/>
              <a:sym typeface="+mn-lt"/>
            </a:endParaRPr>
          </a:p>
        </p:txBody>
      </p:sp>
      <p:sp>
        <p:nvSpPr>
          <p:cNvPr id="25" name="矩形 1"/>
          <p:cNvSpPr>
            <a:spLocks noChangeArrowheads="1"/>
          </p:cNvSpPr>
          <p:nvPr/>
        </p:nvSpPr>
        <p:spPr bwMode="auto">
          <a:xfrm>
            <a:off x="1339341" y="4970951"/>
            <a:ext cx="4704523"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600"/>
              </a:lnSpc>
            </a:pPr>
            <a:r>
              <a:rPr lang="zh-CN" altLang="en-US" sz="1335" dirty="0">
                <a:solidFill>
                  <a:schemeClr val="tx1">
                    <a:lumMod val="65000"/>
                    <a:lumOff val="35000"/>
                  </a:schemeClr>
                </a:solidFill>
                <a:cs typeface="+mn-ea"/>
                <a:sym typeface="+mn-lt"/>
              </a:rPr>
              <a:t>此处添加详细文本描述，建议与标题相关并符合整体语言风格，语言描述尽量。</a:t>
            </a:r>
            <a:endParaRPr lang="zh-CN" altLang="en-US" sz="1335" dirty="0">
              <a:solidFill>
                <a:schemeClr val="tx1">
                  <a:lumMod val="65000"/>
                  <a:lumOff val="35000"/>
                </a:schemeClr>
              </a:solidFill>
              <a:cs typeface="+mn-ea"/>
              <a:sym typeface="+mn-lt"/>
            </a:endParaRPr>
          </a:p>
        </p:txBody>
      </p:sp>
      <p:cxnSp>
        <p:nvCxnSpPr>
          <p:cNvPr id="26" name="直接连接符 25"/>
          <p:cNvCxnSpPr/>
          <p:nvPr/>
        </p:nvCxnSpPr>
        <p:spPr>
          <a:xfrm flipH="1">
            <a:off x="6164507" y="2329641"/>
            <a:ext cx="1056116" cy="0"/>
          </a:xfrm>
          <a:prstGeom prst="line">
            <a:avLst/>
          </a:prstGeom>
          <a:ln w="6350">
            <a:solidFill>
              <a:srgbClr val="336699"/>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6164507" y="3298990"/>
            <a:ext cx="1056116" cy="0"/>
          </a:xfrm>
          <a:prstGeom prst="line">
            <a:avLst/>
          </a:prstGeom>
          <a:ln w="6350">
            <a:solidFill>
              <a:srgbClr val="E56A39"/>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6164507" y="4268340"/>
            <a:ext cx="1056116" cy="0"/>
          </a:xfrm>
          <a:prstGeom prst="line">
            <a:avLst/>
          </a:prstGeom>
          <a:ln w="6350">
            <a:solidFill>
              <a:srgbClr val="FF9900"/>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6164507" y="5237690"/>
            <a:ext cx="1056116" cy="0"/>
          </a:xfrm>
          <a:prstGeom prst="line">
            <a:avLst/>
          </a:prstGeom>
          <a:ln w="6350">
            <a:solidFill>
              <a:srgbClr val="37988E"/>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30" name="图片 29"/>
          <p:cNvPicPr>
            <a:picLocks noChangeAspect="1"/>
          </p:cNvPicPr>
          <p:nvPr/>
        </p:nvPicPr>
        <p:blipFill>
          <a:blip r:embed="rId1" cstate="screen"/>
          <a:stretch>
            <a:fillRect/>
          </a:stretch>
        </p:blipFill>
        <p:spPr>
          <a:xfrm>
            <a:off x="-96688" y="-119816"/>
            <a:ext cx="1632808" cy="1100544"/>
          </a:xfrm>
          <a:prstGeom prst="rect">
            <a:avLst/>
          </a:prstGeom>
        </p:spPr>
      </p:pic>
    </p:spTree>
  </p:cSld>
  <p:clrMapOvr>
    <a:masterClrMapping/>
  </p:clrMapOvr>
  <p:transition spd="slow" advClick="0" advTm="0">
    <p:comb/>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right)">
                                          <p:cBhvr>
                                            <p:cTn id="12" dur="500"/>
                                            <p:tgtEl>
                                              <p:spTgt spid="26"/>
                                            </p:tgtEl>
                                          </p:cBhvr>
                                        </p:animEffect>
                                      </p:childTnLst>
                                    </p:cTn>
                                  </p:par>
                                  <p:par>
                                    <p:cTn id="13" presetID="2" presetClass="entr" presetSubtype="8" fill="hold" grpId="0" nodeType="withEffect" p14:presetBounceEnd="50000">
                                      <p:stCondLst>
                                        <p:cond delay="300"/>
                                      </p:stCondLst>
                                      <p:childTnLst>
                                        <p:set>
                                          <p:cBhvr>
                                            <p:cTn id="14" dur="1" fill="hold">
                                              <p:stCondLst>
                                                <p:cond delay="0"/>
                                              </p:stCondLst>
                                            </p:cTn>
                                            <p:tgtEl>
                                              <p:spTgt spid="22"/>
                                            </p:tgtEl>
                                            <p:attrNameLst>
                                              <p:attrName>style.visibility</p:attrName>
                                            </p:attrNameLst>
                                          </p:cBhvr>
                                          <p:to>
                                            <p:strVal val="visible"/>
                                          </p:to>
                                        </p:set>
                                        <p:anim calcmode="lin" valueType="num" p14:bounceEnd="50000">
                                          <p:cBhvr additive="base">
                                            <p:cTn id="15" dur="300" fill="hold"/>
                                            <p:tgtEl>
                                              <p:spTgt spid="22"/>
                                            </p:tgtEl>
                                            <p:attrNameLst>
                                              <p:attrName>ppt_x</p:attrName>
                                            </p:attrNameLst>
                                          </p:cBhvr>
                                          <p:tavLst>
                                            <p:tav tm="0">
                                              <p:val>
                                                <p:strVal val="0-#ppt_w/2"/>
                                              </p:val>
                                            </p:tav>
                                            <p:tav tm="100000">
                                              <p:val>
                                                <p:strVal val="#ppt_x"/>
                                              </p:val>
                                            </p:tav>
                                          </p:tavLst>
                                        </p:anim>
                                        <p:anim calcmode="lin" valueType="num" p14:bounceEnd="50000">
                                          <p:cBhvr additive="base">
                                            <p:cTn id="16" dur="300" fill="hold"/>
                                            <p:tgtEl>
                                              <p:spTgt spid="22"/>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right)">
                                          <p:cBhvr>
                                            <p:cTn id="20" dur="500"/>
                                            <p:tgtEl>
                                              <p:spTgt spid="27"/>
                                            </p:tgtEl>
                                          </p:cBhvr>
                                        </p:animEffect>
                                      </p:childTnLst>
                                    </p:cTn>
                                  </p:par>
                                  <p:par>
                                    <p:cTn id="21" presetID="2" presetClass="entr" presetSubtype="8" fill="hold" grpId="0" nodeType="withEffect" p14:presetBounceEnd="50000">
                                      <p:stCondLst>
                                        <p:cond delay="300"/>
                                      </p:stCondLst>
                                      <p:childTnLst>
                                        <p:set>
                                          <p:cBhvr>
                                            <p:cTn id="22" dur="1" fill="hold">
                                              <p:stCondLst>
                                                <p:cond delay="0"/>
                                              </p:stCondLst>
                                            </p:cTn>
                                            <p:tgtEl>
                                              <p:spTgt spid="23"/>
                                            </p:tgtEl>
                                            <p:attrNameLst>
                                              <p:attrName>style.visibility</p:attrName>
                                            </p:attrNameLst>
                                          </p:cBhvr>
                                          <p:to>
                                            <p:strVal val="visible"/>
                                          </p:to>
                                        </p:set>
                                        <p:anim calcmode="lin" valueType="num" p14:bounceEnd="50000">
                                          <p:cBhvr additive="base">
                                            <p:cTn id="23" dur="300" fill="hold"/>
                                            <p:tgtEl>
                                              <p:spTgt spid="23"/>
                                            </p:tgtEl>
                                            <p:attrNameLst>
                                              <p:attrName>ppt_x</p:attrName>
                                            </p:attrNameLst>
                                          </p:cBhvr>
                                          <p:tavLst>
                                            <p:tav tm="0">
                                              <p:val>
                                                <p:strVal val="0-#ppt_w/2"/>
                                              </p:val>
                                            </p:tav>
                                            <p:tav tm="100000">
                                              <p:val>
                                                <p:strVal val="#ppt_x"/>
                                              </p:val>
                                            </p:tav>
                                          </p:tavLst>
                                        </p:anim>
                                        <p:anim calcmode="lin" valueType="num" p14:bounceEnd="50000">
                                          <p:cBhvr additive="base">
                                            <p:cTn id="24" dur="300" fill="hold"/>
                                            <p:tgtEl>
                                              <p:spTgt spid="23"/>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2"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right)">
                                          <p:cBhvr>
                                            <p:cTn id="28" dur="500"/>
                                            <p:tgtEl>
                                              <p:spTgt spid="28"/>
                                            </p:tgtEl>
                                          </p:cBhvr>
                                        </p:animEffect>
                                      </p:childTnLst>
                                    </p:cTn>
                                  </p:par>
                                  <p:par>
                                    <p:cTn id="29" presetID="2" presetClass="entr" presetSubtype="8" fill="hold" grpId="0" nodeType="withEffect" p14:presetBounceEnd="50000">
                                      <p:stCondLst>
                                        <p:cond delay="300"/>
                                      </p:stCondLst>
                                      <p:childTnLst>
                                        <p:set>
                                          <p:cBhvr>
                                            <p:cTn id="30" dur="1" fill="hold">
                                              <p:stCondLst>
                                                <p:cond delay="0"/>
                                              </p:stCondLst>
                                            </p:cTn>
                                            <p:tgtEl>
                                              <p:spTgt spid="24"/>
                                            </p:tgtEl>
                                            <p:attrNameLst>
                                              <p:attrName>style.visibility</p:attrName>
                                            </p:attrNameLst>
                                          </p:cBhvr>
                                          <p:to>
                                            <p:strVal val="visible"/>
                                          </p:to>
                                        </p:set>
                                        <p:anim calcmode="lin" valueType="num" p14:bounceEnd="50000">
                                          <p:cBhvr additive="base">
                                            <p:cTn id="31" dur="300" fill="hold"/>
                                            <p:tgtEl>
                                              <p:spTgt spid="24"/>
                                            </p:tgtEl>
                                            <p:attrNameLst>
                                              <p:attrName>ppt_x</p:attrName>
                                            </p:attrNameLst>
                                          </p:cBhvr>
                                          <p:tavLst>
                                            <p:tav tm="0">
                                              <p:val>
                                                <p:strVal val="0-#ppt_w/2"/>
                                              </p:val>
                                            </p:tav>
                                            <p:tav tm="100000">
                                              <p:val>
                                                <p:strVal val="#ppt_x"/>
                                              </p:val>
                                            </p:tav>
                                          </p:tavLst>
                                        </p:anim>
                                        <p:anim calcmode="lin" valueType="num" p14:bounceEnd="50000">
                                          <p:cBhvr additive="base">
                                            <p:cTn id="32" dur="300" fill="hold"/>
                                            <p:tgtEl>
                                              <p:spTgt spid="24"/>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2" presetClass="entr" presetSubtype="2"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right)">
                                          <p:cBhvr>
                                            <p:cTn id="36" dur="500"/>
                                            <p:tgtEl>
                                              <p:spTgt spid="29"/>
                                            </p:tgtEl>
                                          </p:cBhvr>
                                        </p:animEffect>
                                      </p:childTnLst>
                                    </p:cTn>
                                  </p:par>
                                  <p:par>
                                    <p:cTn id="37" presetID="2" presetClass="entr" presetSubtype="8" fill="hold" grpId="0" nodeType="withEffect" p14:presetBounceEnd="50000">
                                      <p:stCondLst>
                                        <p:cond delay="300"/>
                                      </p:stCondLst>
                                      <p:childTnLst>
                                        <p:set>
                                          <p:cBhvr>
                                            <p:cTn id="38" dur="1" fill="hold">
                                              <p:stCondLst>
                                                <p:cond delay="0"/>
                                              </p:stCondLst>
                                            </p:cTn>
                                            <p:tgtEl>
                                              <p:spTgt spid="25"/>
                                            </p:tgtEl>
                                            <p:attrNameLst>
                                              <p:attrName>style.visibility</p:attrName>
                                            </p:attrNameLst>
                                          </p:cBhvr>
                                          <p:to>
                                            <p:strVal val="visible"/>
                                          </p:to>
                                        </p:set>
                                        <p:anim calcmode="lin" valueType="num" p14:bounceEnd="50000">
                                          <p:cBhvr additive="base">
                                            <p:cTn id="39" dur="300" fill="hold"/>
                                            <p:tgtEl>
                                              <p:spTgt spid="25"/>
                                            </p:tgtEl>
                                            <p:attrNameLst>
                                              <p:attrName>ppt_x</p:attrName>
                                            </p:attrNameLst>
                                          </p:cBhvr>
                                          <p:tavLst>
                                            <p:tav tm="0">
                                              <p:val>
                                                <p:strVal val="0-#ppt_w/2"/>
                                              </p:val>
                                            </p:tav>
                                            <p:tav tm="100000">
                                              <p:val>
                                                <p:strVal val="#ppt_x"/>
                                              </p:val>
                                            </p:tav>
                                          </p:tavLst>
                                        </p:anim>
                                        <p:anim calcmode="lin" valueType="num" p14:bounceEnd="50000">
                                          <p:cBhvr additive="base">
                                            <p:cTn id="40" dur="3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right)">
                                          <p:cBhvr>
                                            <p:cTn id="12" dur="500"/>
                                            <p:tgtEl>
                                              <p:spTgt spid="26"/>
                                            </p:tgtEl>
                                          </p:cBhvr>
                                        </p:animEffect>
                                      </p:childTnLst>
                                    </p:cTn>
                                  </p:par>
                                  <p:par>
                                    <p:cTn id="13" presetID="2" presetClass="entr" presetSubtype="8" fill="hold" grpId="0" nodeType="withEffect">
                                      <p:stCondLst>
                                        <p:cond delay="30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300" fill="hold"/>
                                            <p:tgtEl>
                                              <p:spTgt spid="22"/>
                                            </p:tgtEl>
                                            <p:attrNameLst>
                                              <p:attrName>ppt_x</p:attrName>
                                            </p:attrNameLst>
                                          </p:cBhvr>
                                          <p:tavLst>
                                            <p:tav tm="0">
                                              <p:val>
                                                <p:strVal val="0-#ppt_w/2"/>
                                              </p:val>
                                            </p:tav>
                                            <p:tav tm="100000">
                                              <p:val>
                                                <p:strVal val="#ppt_x"/>
                                              </p:val>
                                            </p:tav>
                                          </p:tavLst>
                                        </p:anim>
                                        <p:anim calcmode="lin" valueType="num">
                                          <p:cBhvr additive="base">
                                            <p:cTn id="16" dur="300" fill="hold"/>
                                            <p:tgtEl>
                                              <p:spTgt spid="22"/>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right)">
                                          <p:cBhvr>
                                            <p:cTn id="20" dur="500"/>
                                            <p:tgtEl>
                                              <p:spTgt spid="27"/>
                                            </p:tgtEl>
                                          </p:cBhvr>
                                        </p:animEffect>
                                      </p:childTnLst>
                                    </p:cTn>
                                  </p:par>
                                  <p:par>
                                    <p:cTn id="21" presetID="2" presetClass="entr" presetSubtype="8" fill="hold" grpId="0" nodeType="withEffect">
                                      <p:stCondLst>
                                        <p:cond delay="3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300" fill="hold"/>
                                            <p:tgtEl>
                                              <p:spTgt spid="23"/>
                                            </p:tgtEl>
                                            <p:attrNameLst>
                                              <p:attrName>ppt_x</p:attrName>
                                            </p:attrNameLst>
                                          </p:cBhvr>
                                          <p:tavLst>
                                            <p:tav tm="0">
                                              <p:val>
                                                <p:strVal val="0-#ppt_w/2"/>
                                              </p:val>
                                            </p:tav>
                                            <p:tav tm="100000">
                                              <p:val>
                                                <p:strVal val="#ppt_x"/>
                                              </p:val>
                                            </p:tav>
                                          </p:tavLst>
                                        </p:anim>
                                        <p:anim calcmode="lin" valueType="num">
                                          <p:cBhvr additive="base">
                                            <p:cTn id="24" dur="300" fill="hold"/>
                                            <p:tgtEl>
                                              <p:spTgt spid="23"/>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2"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right)">
                                          <p:cBhvr>
                                            <p:cTn id="28" dur="500"/>
                                            <p:tgtEl>
                                              <p:spTgt spid="28"/>
                                            </p:tgtEl>
                                          </p:cBhvr>
                                        </p:animEffect>
                                      </p:childTnLst>
                                    </p:cTn>
                                  </p:par>
                                  <p:par>
                                    <p:cTn id="29" presetID="2" presetClass="entr" presetSubtype="8" fill="hold" grpId="0" nodeType="withEffect">
                                      <p:stCondLst>
                                        <p:cond delay="30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300" fill="hold"/>
                                            <p:tgtEl>
                                              <p:spTgt spid="24"/>
                                            </p:tgtEl>
                                            <p:attrNameLst>
                                              <p:attrName>ppt_x</p:attrName>
                                            </p:attrNameLst>
                                          </p:cBhvr>
                                          <p:tavLst>
                                            <p:tav tm="0">
                                              <p:val>
                                                <p:strVal val="0-#ppt_w/2"/>
                                              </p:val>
                                            </p:tav>
                                            <p:tav tm="100000">
                                              <p:val>
                                                <p:strVal val="#ppt_x"/>
                                              </p:val>
                                            </p:tav>
                                          </p:tavLst>
                                        </p:anim>
                                        <p:anim calcmode="lin" valueType="num">
                                          <p:cBhvr additive="base">
                                            <p:cTn id="32" dur="300" fill="hold"/>
                                            <p:tgtEl>
                                              <p:spTgt spid="24"/>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2" presetClass="entr" presetSubtype="2"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right)">
                                          <p:cBhvr>
                                            <p:cTn id="36" dur="500"/>
                                            <p:tgtEl>
                                              <p:spTgt spid="29"/>
                                            </p:tgtEl>
                                          </p:cBhvr>
                                        </p:animEffect>
                                      </p:childTnLst>
                                    </p:cTn>
                                  </p:par>
                                  <p:par>
                                    <p:cTn id="37" presetID="2" presetClass="entr" presetSubtype="8" fill="hold" grpId="0" nodeType="withEffect">
                                      <p:stCondLst>
                                        <p:cond delay="30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300" fill="hold"/>
                                            <p:tgtEl>
                                              <p:spTgt spid="25"/>
                                            </p:tgtEl>
                                            <p:attrNameLst>
                                              <p:attrName>ppt_x</p:attrName>
                                            </p:attrNameLst>
                                          </p:cBhvr>
                                          <p:tavLst>
                                            <p:tav tm="0">
                                              <p:val>
                                                <p:strVal val="0-#ppt_w/2"/>
                                              </p:val>
                                            </p:tav>
                                            <p:tav tm="100000">
                                              <p:val>
                                                <p:strVal val="#ppt_x"/>
                                              </p:val>
                                            </p:tav>
                                          </p:tavLst>
                                        </p:anim>
                                        <p:anim calcmode="lin" valueType="num">
                                          <p:cBhvr additive="base">
                                            <p:cTn id="40" dur="3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2"/>
          <p:cNvGrpSpPr>
            <a:grpSpLocks noChangeAspect="1"/>
          </p:cNvGrpSpPr>
          <p:nvPr/>
        </p:nvGrpSpPr>
        <p:grpSpPr>
          <a:xfrm>
            <a:off x="2673408" y="2172064"/>
            <a:ext cx="6248400" cy="2590800"/>
            <a:chOff x="3962400" y="3409950"/>
            <a:chExt cx="3124200" cy="1295400"/>
          </a:xfrm>
          <a:solidFill>
            <a:schemeClr val="tx1">
              <a:lumMod val="85000"/>
              <a:lumOff val="15000"/>
            </a:schemeClr>
          </a:solidFill>
          <a:effectLst>
            <a:outerShdw blurRad="76200" dir="18900000" sy="23000" kx="-1200000" algn="bl" rotWithShape="0">
              <a:prstClr val="black">
                <a:alpha val="20000"/>
              </a:prstClr>
            </a:outerShdw>
          </a:effectLst>
        </p:grpSpPr>
        <p:sp>
          <p:nvSpPr>
            <p:cNvPr id="16" name="Freeform 208"/>
            <p:cNvSpPr/>
            <p:nvPr/>
          </p:nvSpPr>
          <p:spPr bwMode="auto">
            <a:xfrm>
              <a:off x="3981382" y="3824784"/>
              <a:ext cx="3082442" cy="880566"/>
            </a:xfrm>
            <a:custGeom>
              <a:avLst/>
              <a:gdLst/>
              <a:ahLst/>
              <a:cxnLst>
                <a:cxn ang="0">
                  <a:pos x="817" y="22"/>
                </a:cxn>
                <a:cxn ang="0">
                  <a:pos x="817" y="25"/>
                </a:cxn>
                <a:cxn ang="0">
                  <a:pos x="816" y="28"/>
                </a:cxn>
                <a:cxn ang="0">
                  <a:pos x="815" y="31"/>
                </a:cxn>
                <a:cxn ang="0">
                  <a:pos x="813" y="34"/>
                </a:cxn>
                <a:cxn ang="0">
                  <a:pos x="811" y="36"/>
                </a:cxn>
                <a:cxn ang="0">
                  <a:pos x="807" y="40"/>
                </a:cxn>
                <a:cxn ang="0">
                  <a:pos x="803" y="43"/>
                </a:cxn>
                <a:cxn ang="0">
                  <a:pos x="317" y="326"/>
                </a:cxn>
                <a:cxn ang="0">
                  <a:pos x="298" y="336"/>
                </a:cxn>
                <a:cxn ang="0">
                  <a:pos x="292" y="338"/>
                </a:cxn>
                <a:cxn ang="0">
                  <a:pos x="284" y="340"/>
                </a:cxn>
                <a:cxn ang="0">
                  <a:pos x="276" y="341"/>
                </a:cxn>
                <a:cxn ang="0">
                  <a:pos x="271" y="342"/>
                </a:cxn>
                <a:cxn ang="0">
                  <a:pos x="269" y="342"/>
                </a:cxn>
                <a:cxn ang="0">
                  <a:pos x="266" y="342"/>
                </a:cxn>
                <a:cxn ang="0">
                  <a:pos x="265" y="342"/>
                </a:cxn>
                <a:cxn ang="0">
                  <a:pos x="263" y="342"/>
                </a:cxn>
                <a:cxn ang="0">
                  <a:pos x="258" y="341"/>
                </a:cxn>
                <a:cxn ang="0">
                  <a:pos x="253" y="341"/>
                </a:cxn>
                <a:cxn ang="0">
                  <a:pos x="248" y="340"/>
                </a:cxn>
                <a:cxn ang="0">
                  <a:pos x="243" y="339"/>
                </a:cxn>
                <a:cxn ang="0">
                  <a:pos x="234" y="336"/>
                </a:cxn>
                <a:cxn ang="0">
                  <a:pos x="16" y="210"/>
                </a:cxn>
                <a:cxn ang="0">
                  <a:pos x="16" y="217"/>
                </a:cxn>
                <a:cxn ang="0">
                  <a:pos x="234" y="343"/>
                </a:cxn>
                <a:cxn ang="0">
                  <a:pos x="243" y="346"/>
                </a:cxn>
                <a:cxn ang="0">
                  <a:pos x="248" y="347"/>
                </a:cxn>
                <a:cxn ang="0">
                  <a:pos x="253" y="348"/>
                </a:cxn>
                <a:cxn ang="0">
                  <a:pos x="258" y="349"/>
                </a:cxn>
                <a:cxn ang="0">
                  <a:pos x="263" y="349"/>
                </a:cxn>
                <a:cxn ang="0">
                  <a:pos x="265" y="349"/>
                </a:cxn>
                <a:cxn ang="0">
                  <a:pos x="266" y="349"/>
                </a:cxn>
                <a:cxn ang="0">
                  <a:pos x="269" y="349"/>
                </a:cxn>
                <a:cxn ang="0">
                  <a:pos x="271" y="349"/>
                </a:cxn>
                <a:cxn ang="0">
                  <a:pos x="276" y="349"/>
                </a:cxn>
                <a:cxn ang="0">
                  <a:pos x="284" y="347"/>
                </a:cxn>
                <a:cxn ang="0">
                  <a:pos x="292" y="345"/>
                </a:cxn>
                <a:cxn ang="0">
                  <a:pos x="298" y="343"/>
                </a:cxn>
                <a:cxn ang="0">
                  <a:pos x="317" y="333"/>
                </a:cxn>
                <a:cxn ang="0">
                  <a:pos x="803" y="50"/>
                </a:cxn>
                <a:cxn ang="0">
                  <a:pos x="807" y="47"/>
                </a:cxn>
                <a:cxn ang="0">
                  <a:pos x="811" y="43"/>
                </a:cxn>
                <a:cxn ang="0">
                  <a:pos x="813" y="41"/>
                </a:cxn>
                <a:cxn ang="0">
                  <a:pos x="815" y="38"/>
                </a:cxn>
                <a:cxn ang="0">
                  <a:pos x="816" y="35"/>
                </a:cxn>
                <a:cxn ang="0">
                  <a:pos x="817" y="32"/>
                </a:cxn>
                <a:cxn ang="0">
                  <a:pos x="817" y="29"/>
                </a:cxn>
              </a:cxnLst>
              <a:rect l="0" t="0" r="r" b="b"/>
              <a:pathLst>
                <a:path w="817" h="349">
                  <a:moveTo>
                    <a:pt x="817" y="0"/>
                  </a:moveTo>
                  <a:cubicBezTo>
                    <a:pt x="817" y="0"/>
                    <a:pt x="817" y="1"/>
                    <a:pt x="817" y="1"/>
                  </a:cubicBezTo>
                  <a:cubicBezTo>
                    <a:pt x="817" y="8"/>
                    <a:pt x="817" y="15"/>
                    <a:pt x="817" y="22"/>
                  </a:cubicBezTo>
                  <a:cubicBezTo>
                    <a:pt x="817" y="22"/>
                    <a:pt x="817" y="22"/>
                    <a:pt x="817" y="22"/>
                  </a:cubicBezTo>
                  <a:cubicBezTo>
                    <a:pt x="817" y="23"/>
                    <a:pt x="817" y="23"/>
                    <a:pt x="817" y="24"/>
                  </a:cubicBezTo>
                  <a:cubicBezTo>
                    <a:pt x="817" y="24"/>
                    <a:pt x="817" y="25"/>
                    <a:pt x="817" y="25"/>
                  </a:cubicBezTo>
                  <a:cubicBezTo>
                    <a:pt x="817" y="26"/>
                    <a:pt x="817" y="26"/>
                    <a:pt x="817" y="26"/>
                  </a:cubicBezTo>
                  <a:cubicBezTo>
                    <a:pt x="817" y="27"/>
                    <a:pt x="817" y="27"/>
                    <a:pt x="817" y="27"/>
                  </a:cubicBezTo>
                  <a:cubicBezTo>
                    <a:pt x="817" y="27"/>
                    <a:pt x="816" y="28"/>
                    <a:pt x="816" y="28"/>
                  </a:cubicBezTo>
                  <a:cubicBezTo>
                    <a:pt x="816" y="29"/>
                    <a:pt x="816" y="29"/>
                    <a:pt x="816" y="29"/>
                  </a:cubicBezTo>
                  <a:cubicBezTo>
                    <a:pt x="816" y="30"/>
                    <a:pt x="816" y="30"/>
                    <a:pt x="816" y="30"/>
                  </a:cubicBezTo>
                  <a:cubicBezTo>
                    <a:pt x="816" y="30"/>
                    <a:pt x="815" y="31"/>
                    <a:pt x="815" y="31"/>
                  </a:cubicBezTo>
                  <a:cubicBezTo>
                    <a:pt x="815" y="32"/>
                    <a:pt x="815" y="32"/>
                    <a:pt x="815" y="32"/>
                  </a:cubicBezTo>
                  <a:cubicBezTo>
                    <a:pt x="814" y="32"/>
                    <a:pt x="814" y="32"/>
                    <a:pt x="814" y="32"/>
                  </a:cubicBezTo>
                  <a:cubicBezTo>
                    <a:pt x="814" y="33"/>
                    <a:pt x="813" y="34"/>
                    <a:pt x="813" y="34"/>
                  </a:cubicBezTo>
                  <a:cubicBezTo>
                    <a:pt x="813" y="35"/>
                    <a:pt x="813" y="35"/>
                    <a:pt x="813" y="35"/>
                  </a:cubicBezTo>
                  <a:cubicBezTo>
                    <a:pt x="812" y="35"/>
                    <a:pt x="812" y="36"/>
                    <a:pt x="812" y="36"/>
                  </a:cubicBezTo>
                  <a:cubicBezTo>
                    <a:pt x="811" y="36"/>
                    <a:pt x="811" y="36"/>
                    <a:pt x="811" y="36"/>
                  </a:cubicBezTo>
                  <a:cubicBezTo>
                    <a:pt x="811" y="37"/>
                    <a:pt x="810" y="38"/>
                    <a:pt x="809" y="38"/>
                  </a:cubicBezTo>
                  <a:cubicBezTo>
                    <a:pt x="809" y="39"/>
                    <a:pt x="809" y="39"/>
                    <a:pt x="809" y="39"/>
                  </a:cubicBezTo>
                  <a:cubicBezTo>
                    <a:pt x="809" y="39"/>
                    <a:pt x="808" y="39"/>
                    <a:pt x="807" y="40"/>
                  </a:cubicBezTo>
                  <a:cubicBezTo>
                    <a:pt x="807" y="40"/>
                    <a:pt x="806" y="41"/>
                    <a:pt x="806" y="41"/>
                  </a:cubicBezTo>
                  <a:cubicBezTo>
                    <a:pt x="805" y="41"/>
                    <a:pt x="805" y="42"/>
                    <a:pt x="804" y="42"/>
                  </a:cubicBezTo>
                  <a:cubicBezTo>
                    <a:pt x="804" y="43"/>
                    <a:pt x="803" y="43"/>
                    <a:pt x="803" y="43"/>
                  </a:cubicBezTo>
                  <a:cubicBezTo>
                    <a:pt x="802" y="44"/>
                    <a:pt x="802" y="44"/>
                    <a:pt x="802" y="44"/>
                  </a:cubicBezTo>
                  <a:cubicBezTo>
                    <a:pt x="777" y="58"/>
                    <a:pt x="777" y="58"/>
                    <a:pt x="777" y="58"/>
                  </a:cubicBezTo>
                  <a:cubicBezTo>
                    <a:pt x="317" y="326"/>
                    <a:pt x="317" y="326"/>
                    <a:pt x="317" y="326"/>
                  </a:cubicBezTo>
                  <a:cubicBezTo>
                    <a:pt x="304" y="333"/>
                    <a:pt x="304" y="333"/>
                    <a:pt x="304" y="333"/>
                  </a:cubicBezTo>
                  <a:cubicBezTo>
                    <a:pt x="303" y="334"/>
                    <a:pt x="301" y="335"/>
                    <a:pt x="299" y="335"/>
                  </a:cubicBezTo>
                  <a:cubicBezTo>
                    <a:pt x="299" y="336"/>
                    <a:pt x="298" y="336"/>
                    <a:pt x="298" y="336"/>
                  </a:cubicBezTo>
                  <a:cubicBezTo>
                    <a:pt x="296" y="337"/>
                    <a:pt x="295" y="337"/>
                    <a:pt x="293" y="338"/>
                  </a:cubicBezTo>
                  <a:cubicBezTo>
                    <a:pt x="293" y="338"/>
                    <a:pt x="293" y="338"/>
                    <a:pt x="293" y="338"/>
                  </a:cubicBezTo>
                  <a:cubicBezTo>
                    <a:pt x="292" y="338"/>
                    <a:pt x="292" y="338"/>
                    <a:pt x="292" y="338"/>
                  </a:cubicBezTo>
                  <a:cubicBezTo>
                    <a:pt x="291" y="339"/>
                    <a:pt x="290" y="339"/>
                    <a:pt x="289" y="339"/>
                  </a:cubicBezTo>
                  <a:cubicBezTo>
                    <a:pt x="289" y="339"/>
                    <a:pt x="288" y="339"/>
                    <a:pt x="287" y="340"/>
                  </a:cubicBezTo>
                  <a:cubicBezTo>
                    <a:pt x="286" y="340"/>
                    <a:pt x="285" y="340"/>
                    <a:pt x="284" y="340"/>
                  </a:cubicBezTo>
                  <a:cubicBezTo>
                    <a:pt x="284" y="340"/>
                    <a:pt x="283" y="340"/>
                    <a:pt x="283" y="341"/>
                  </a:cubicBezTo>
                  <a:cubicBezTo>
                    <a:pt x="282" y="341"/>
                    <a:pt x="282" y="341"/>
                    <a:pt x="282" y="341"/>
                  </a:cubicBezTo>
                  <a:cubicBezTo>
                    <a:pt x="280" y="341"/>
                    <a:pt x="278" y="341"/>
                    <a:pt x="276" y="341"/>
                  </a:cubicBezTo>
                  <a:cubicBezTo>
                    <a:pt x="276" y="341"/>
                    <a:pt x="276" y="341"/>
                    <a:pt x="276" y="341"/>
                  </a:cubicBezTo>
                  <a:cubicBezTo>
                    <a:pt x="275" y="342"/>
                    <a:pt x="275" y="342"/>
                    <a:pt x="274" y="342"/>
                  </a:cubicBezTo>
                  <a:cubicBezTo>
                    <a:pt x="273" y="342"/>
                    <a:pt x="272" y="342"/>
                    <a:pt x="271" y="342"/>
                  </a:cubicBezTo>
                  <a:cubicBezTo>
                    <a:pt x="270" y="342"/>
                    <a:pt x="270" y="342"/>
                    <a:pt x="270" y="342"/>
                  </a:cubicBezTo>
                  <a:cubicBezTo>
                    <a:pt x="270" y="342"/>
                    <a:pt x="269" y="342"/>
                    <a:pt x="269" y="342"/>
                  </a:cubicBezTo>
                  <a:cubicBezTo>
                    <a:pt x="269" y="342"/>
                    <a:pt x="269" y="342"/>
                    <a:pt x="269" y="342"/>
                  </a:cubicBezTo>
                  <a:cubicBezTo>
                    <a:pt x="269" y="342"/>
                    <a:pt x="269" y="342"/>
                    <a:pt x="269" y="342"/>
                  </a:cubicBezTo>
                  <a:cubicBezTo>
                    <a:pt x="269" y="342"/>
                    <a:pt x="268" y="342"/>
                    <a:pt x="268" y="342"/>
                  </a:cubicBezTo>
                  <a:cubicBezTo>
                    <a:pt x="268" y="342"/>
                    <a:pt x="267" y="342"/>
                    <a:pt x="266" y="342"/>
                  </a:cubicBezTo>
                  <a:cubicBezTo>
                    <a:pt x="266" y="342"/>
                    <a:pt x="266" y="342"/>
                    <a:pt x="265" y="342"/>
                  </a:cubicBezTo>
                  <a:cubicBezTo>
                    <a:pt x="265" y="342"/>
                    <a:pt x="265" y="342"/>
                    <a:pt x="265" y="342"/>
                  </a:cubicBezTo>
                  <a:cubicBezTo>
                    <a:pt x="265" y="342"/>
                    <a:pt x="265" y="342"/>
                    <a:pt x="265" y="342"/>
                  </a:cubicBezTo>
                  <a:cubicBezTo>
                    <a:pt x="265" y="342"/>
                    <a:pt x="265" y="342"/>
                    <a:pt x="264" y="342"/>
                  </a:cubicBezTo>
                  <a:cubicBezTo>
                    <a:pt x="264" y="342"/>
                    <a:pt x="264" y="342"/>
                    <a:pt x="264" y="342"/>
                  </a:cubicBezTo>
                  <a:cubicBezTo>
                    <a:pt x="264" y="342"/>
                    <a:pt x="263" y="342"/>
                    <a:pt x="263" y="342"/>
                  </a:cubicBezTo>
                  <a:cubicBezTo>
                    <a:pt x="262" y="342"/>
                    <a:pt x="261" y="342"/>
                    <a:pt x="260" y="342"/>
                  </a:cubicBezTo>
                  <a:cubicBezTo>
                    <a:pt x="260" y="342"/>
                    <a:pt x="259" y="342"/>
                    <a:pt x="259" y="342"/>
                  </a:cubicBezTo>
                  <a:cubicBezTo>
                    <a:pt x="259" y="342"/>
                    <a:pt x="258" y="342"/>
                    <a:pt x="258" y="341"/>
                  </a:cubicBezTo>
                  <a:cubicBezTo>
                    <a:pt x="257" y="341"/>
                    <a:pt x="256" y="341"/>
                    <a:pt x="255" y="341"/>
                  </a:cubicBezTo>
                  <a:cubicBezTo>
                    <a:pt x="255" y="341"/>
                    <a:pt x="254" y="341"/>
                    <a:pt x="254" y="341"/>
                  </a:cubicBezTo>
                  <a:cubicBezTo>
                    <a:pt x="254" y="341"/>
                    <a:pt x="253" y="341"/>
                    <a:pt x="253" y="341"/>
                  </a:cubicBezTo>
                  <a:cubicBezTo>
                    <a:pt x="252" y="341"/>
                    <a:pt x="251" y="341"/>
                    <a:pt x="250" y="340"/>
                  </a:cubicBezTo>
                  <a:cubicBezTo>
                    <a:pt x="250" y="340"/>
                    <a:pt x="249" y="340"/>
                    <a:pt x="249" y="340"/>
                  </a:cubicBezTo>
                  <a:cubicBezTo>
                    <a:pt x="248" y="340"/>
                    <a:pt x="248" y="340"/>
                    <a:pt x="248" y="340"/>
                  </a:cubicBezTo>
                  <a:cubicBezTo>
                    <a:pt x="247" y="340"/>
                    <a:pt x="246" y="339"/>
                    <a:pt x="244" y="339"/>
                  </a:cubicBezTo>
                  <a:cubicBezTo>
                    <a:pt x="244" y="339"/>
                    <a:pt x="244" y="339"/>
                    <a:pt x="243" y="339"/>
                  </a:cubicBezTo>
                  <a:cubicBezTo>
                    <a:pt x="243" y="339"/>
                    <a:pt x="243" y="339"/>
                    <a:pt x="243" y="339"/>
                  </a:cubicBezTo>
                  <a:cubicBezTo>
                    <a:pt x="241" y="338"/>
                    <a:pt x="239" y="337"/>
                    <a:pt x="237" y="337"/>
                  </a:cubicBezTo>
                  <a:cubicBezTo>
                    <a:pt x="237" y="337"/>
                    <a:pt x="237" y="337"/>
                    <a:pt x="237" y="337"/>
                  </a:cubicBezTo>
                  <a:cubicBezTo>
                    <a:pt x="236" y="336"/>
                    <a:pt x="235" y="336"/>
                    <a:pt x="234" y="336"/>
                  </a:cubicBezTo>
                  <a:cubicBezTo>
                    <a:pt x="234" y="335"/>
                    <a:pt x="233" y="335"/>
                    <a:pt x="233" y="335"/>
                  </a:cubicBezTo>
                  <a:cubicBezTo>
                    <a:pt x="232" y="334"/>
                    <a:pt x="230" y="334"/>
                    <a:pt x="229" y="333"/>
                  </a:cubicBezTo>
                  <a:cubicBezTo>
                    <a:pt x="16" y="210"/>
                    <a:pt x="16" y="210"/>
                    <a:pt x="16" y="210"/>
                  </a:cubicBezTo>
                  <a:cubicBezTo>
                    <a:pt x="6" y="204"/>
                    <a:pt x="1" y="197"/>
                    <a:pt x="1" y="189"/>
                  </a:cubicBezTo>
                  <a:cubicBezTo>
                    <a:pt x="1" y="195"/>
                    <a:pt x="1" y="195"/>
                    <a:pt x="1" y="195"/>
                  </a:cubicBezTo>
                  <a:cubicBezTo>
                    <a:pt x="0" y="203"/>
                    <a:pt x="6" y="211"/>
                    <a:pt x="16" y="217"/>
                  </a:cubicBezTo>
                  <a:cubicBezTo>
                    <a:pt x="229" y="340"/>
                    <a:pt x="229" y="340"/>
                    <a:pt x="229" y="340"/>
                  </a:cubicBezTo>
                  <a:cubicBezTo>
                    <a:pt x="230" y="341"/>
                    <a:pt x="232" y="341"/>
                    <a:pt x="233" y="342"/>
                  </a:cubicBezTo>
                  <a:cubicBezTo>
                    <a:pt x="233" y="342"/>
                    <a:pt x="234" y="342"/>
                    <a:pt x="234" y="343"/>
                  </a:cubicBezTo>
                  <a:cubicBezTo>
                    <a:pt x="235" y="343"/>
                    <a:pt x="236" y="343"/>
                    <a:pt x="237" y="344"/>
                  </a:cubicBezTo>
                  <a:cubicBezTo>
                    <a:pt x="237" y="344"/>
                    <a:pt x="237" y="344"/>
                    <a:pt x="237" y="344"/>
                  </a:cubicBezTo>
                  <a:cubicBezTo>
                    <a:pt x="239" y="345"/>
                    <a:pt x="241" y="345"/>
                    <a:pt x="243" y="346"/>
                  </a:cubicBezTo>
                  <a:cubicBezTo>
                    <a:pt x="243" y="346"/>
                    <a:pt x="243" y="346"/>
                    <a:pt x="243" y="346"/>
                  </a:cubicBezTo>
                  <a:cubicBezTo>
                    <a:pt x="244" y="346"/>
                    <a:pt x="244" y="346"/>
                    <a:pt x="244" y="346"/>
                  </a:cubicBezTo>
                  <a:cubicBezTo>
                    <a:pt x="246" y="346"/>
                    <a:pt x="247" y="347"/>
                    <a:pt x="248" y="347"/>
                  </a:cubicBezTo>
                  <a:cubicBezTo>
                    <a:pt x="249" y="347"/>
                    <a:pt x="249" y="347"/>
                    <a:pt x="249" y="347"/>
                  </a:cubicBezTo>
                  <a:cubicBezTo>
                    <a:pt x="249" y="347"/>
                    <a:pt x="250" y="347"/>
                    <a:pt x="250" y="347"/>
                  </a:cubicBezTo>
                  <a:cubicBezTo>
                    <a:pt x="251" y="348"/>
                    <a:pt x="252" y="348"/>
                    <a:pt x="253" y="348"/>
                  </a:cubicBezTo>
                  <a:cubicBezTo>
                    <a:pt x="253" y="348"/>
                    <a:pt x="254" y="348"/>
                    <a:pt x="254" y="348"/>
                  </a:cubicBezTo>
                  <a:cubicBezTo>
                    <a:pt x="254" y="348"/>
                    <a:pt x="255" y="348"/>
                    <a:pt x="255" y="348"/>
                  </a:cubicBezTo>
                  <a:cubicBezTo>
                    <a:pt x="256" y="348"/>
                    <a:pt x="257" y="348"/>
                    <a:pt x="258" y="349"/>
                  </a:cubicBezTo>
                  <a:cubicBezTo>
                    <a:pt x="258" y="349"/>
                    <a:pt x="259" y="349"/>
                    <a:pt x="259" y="349"/>
                  </a:cubicBezTo>
                  <a:cubicBezTo>
                    <a:pt x="259" y="349"/>
                    <a:pt x="260" y="349"/>
                    <a:pt x="260" y="349"/>
                  </a:cubicBezTo>
                  <a:cubicBezTo>
                    <a:pt x="261" y="349"/>
                    <a:pt x="262" y="349"/>
                    <a:pt x="263" y="349"/>
                  </a:cubicBezTo>
                  <a:cubicBezTo>
                    <a:pt x="263" y="349"/>
                    <a:pt x="264" y="349"/>
                    <a:pt x="264" y="349"/>
                  </a:cubicBezTo>
                  <a:cubicBezTo>
                    <a:pt x="264" y="349"/>
                    <a:pt x="264" y="349"/>
                    <a:pt x="265" y="349"/>
                  </a:cubicBezTo>
                  <a:cubicBezTo>
                    <a:pt x="265" y="349"/>
                    <a:pt x="265" y="349"/>
                    <a:pt x="265" y="349"/>
                  </a:cubicBezTo>
                  <a:cubicBezTo>
                    <a:pt x="265" y="349"/>
                    <a:pt x="265" y="349"/>
                    <a:pt x="265" y="349"/>
                  </a:cubicBezTo>
                  <a:cubicBezTo>
                    <a:pt x="265" y="349"/>
                    <a:pt x="265" y="349"/>
                    <a:pt x="265" y="349"/>
                  </a:cubicBezTo>
                  <a:cubicBezTo>
                    <a:pt x="266" y="349"/>
                    <a:pt x="266" y="349"/>
                    <a:pt x="266" y="349"/>
                  </a:cubicBezTo>
                  <a:cubicBezTo>
                    <a:pt x="267" y="349"/>
                    <a:pt x="268" y="349"/>
                    <a:pt x="268" y="349"/>
                  </a:cubicBezTo>
                  <a:cubicBezTo>
                    <a:pt x="268" y="349"/>
                    <a:pt x="269" y="349"/>
                    <a:pt x="269" y="349"/>
                  </a:cubicBezTo>
                  <a:cubicBezTo>
                    <a:pt x="269" y="349"/>
                    <a:pt x="269" y="349"/>
                    <a:pt x="269" y="349"/>
                  </a:cubicBezTo>
                  <a:cubicBezTo>
                    <a:pt x="269" y="349"/>
                    <a:pt x="269" y="349"/>
                    <a:pt x="269" y="349"/>
                  </a:cubicBezTo>
                  <a:cubicBezTo>
                    <a:pt x="269" y="349"/>
                    <a:pt x="270" y="349"/>
                    <a:pt x="270" y="349"/>
                  </a:cubicBezTo>
                  <a:cubicBezTo>
                    <a:pt x="271" y="349"/>
                    <a:pt x="271" y="349"/>
                    <a:pt x="271" y="349"/>
                  </a:cubicBezTo>
                  <a:cubicBezTo>
                    <a:pt x="272" y="349"/>
                    <a:pt x="273" y="349"/>
                    <a:pt x="274" y="349"/>
                  </a:cubicBezTo>
                  <a:cubicBezTo>
                    <a:pt x="275" y="349"/>
                    <a:pt x="275" y="349"/>
                    <a:pt x="276" y="349"/>
                  </a:cubicBezTo>
                  <a:cubicBezTo>
                    <a:pt x="276" y="349"/>
                    <a:pt x="276" y="349"/>
                    <a:pt x="276" y="349"/>
                  </a:cubicBezTo>
                  <a:cubicBezTo>
                    <a:pt x="278" y="348"/>
                    <a:pt x="280" y="348"/>
                    <a:pt x="282" y="348"/>
                  </a:cubicBezTo>
                  <a:cubicBezTo>
                    <a:pt x="283" y="348"/>
                    <a:pt x="283" y="348"/>
                    <a:pt x="283" y="348"/>
                  </a:cubicBezTo>
                  <a:cubicBezTo>
                    <a:pt x="283" y="348"/>
                    <a:pt x="284" y="347"/>
                    <a:pt x="284" y="347"/>
                  </a:cubicBezTo>
                  <a:cubicBezTo>
                    <a:pt x="285" y="347"/>
                    <a:pt x="286" y="347"/>
                    <a:pt x="287" y="347"/>
                  </a:cubicBezTo>
                  <a:cubicBezTo>
                    <a:pt x="288" y="346"/>
                    <a:pt x="289" y="346"/>
                    <a:pt x="289" y="346"/>
                  </a:cubicBezTo>
                  <a:cubicBezTo>
                    <a:pt x="290" y="346"/>
                    <a:pt x="291" y="346"/>
                    <a:pt x="292" y="345"/>
                  </a:cubicBezTo>
                  <a:cubicBezTo>
                    <a:pt x="293" y="345"/>
                    <a:pt x="293" y="345"/>
                    <a:pt x="293" y="345"/>
                  </a:cubicBezTo>
                  <a:cubicBezTo>
                    <a:pt x="293" y="345"/>
                    <a:pt x="293" y="345"/>
                    <a:pt x="293" y="345"/>
                  </a:cubicBezTo>
                  <a:cubicBezTo>
                    <a:pt x="295" y="344"/>
                    <a:pt x="296" y="344"/>
                    <a:pt x="298" y="343"/>
                  </a:cubicBezTo>
                  <a:cubicBezTo>
                    <a:pt x="298" y="343"/>
                    <a:pt x="299" y="343"/>
                    <a:pt x="299" y="343"/>
                  </a:cubicBezTo>
                  <a:cubicBezTo>
                    <a:pt x="301" y="342"/>
                    <a:pt x="303" y="341"/>
                    <a:pt x="304" y="340"/>
                  </a:cubicBezTo>
                  <a:cubicBezTo>
                    <a:pt x="317" y="333"/>
                    <a:pt x="317" y="333"/>
                    <a:pt x="317" y="333"/>
                  </a:cubicBezTo>
                  <a:cubicBezTo>
                    <a:pt x="777" y="65"/>
                    <a:pt x="777" y="65"/>
                    <a:pt x="777" y="65"/>
                  </a:cubicBezTo>
                  <a:cubicBezTo>
                    <a:pt x="802" y="51"/>
                    <a:pt x="802" y="51"/>
                    <a:pt x="802" y="51"/>
                  </a:cubicBezTo>
                  <a:cubicBezTo>
                    <a:pt x="803" y="50"/>
                    <a:pt x="803" y="50"/>
                    <a:pt x="803" y="50"/>
                  </a:cubicBezTo>
                  <a:cubicBezTo>
                    <a:pt x="803" y="50"/>
                    <a:pt x="804" y="50"/>
                    <a:pt x="804" y="49"/>
                  </a:cubicBezTo>
                  <a:cubicBezTo>
                    <a:pt x="805" y="49"/>
                    <a:pt x="805" y="49"/>
                    <a:pt x="806" y="48"/>
                  </a:cubicBezTo>
                  <a:cubicBezTo>
                    <a:pt x="806" y="48"/>
                    <a:pt x="807" y="47"/>
                    <a:pt x="807" y="47"/>
                  </a:cubicBezTo>
                  <a:cubicBezTo>
                    <a:pt x="808" y="46"/>
                    <a:pt x="809" y="46"/>
                    <a:pt x="809" y="46"/>
                  </a:cubicBezTo>
                  <a:cubicBezTo>
                    <a:pt x="809" y="45"/>
                    <a:pt x="809" y="45"/>
                    <a:pt x="809" y="45"/>
                  </a:cubicBezTo>
                  <a:cubicBezTo>
                    <a:pt x="810" y="45"/>
                    <a:pt x="811" y="44"/>
                    <a:pt x="811" y="43"/>
                  </a:cubicBezTo>
                  <a:cubicBezTo>
                    <a:pt x="812" y="43"/>
                    <a:pt x="812" y="43"/>
                    <a:pt x="812" y="43"/>
                  </a:cubicBezTo>
                  <a:cubicBezTo>
                    <a:pt x="812" y="43"/>
                    <a:pt x="812" y="42"/>
                    <a:pt x="813" y="42"/>
                  </a:cubicBezTo>
                  <a:cubicBezTo>
                    <a:pt x="813" y="41"/>
                    <a:pt x="813" y="41"/>
                    <a:pt x="813" y="41"/>
                  </a:cubicBezTo>
                  <a:cubicBezTo>
                    <a:pt x="813" y="41"/>
                    <a:pt x="814" y="40"/>
                    <a:pt x="814" y="39"/>
                  </a:cubicBezTo>
                  <a:cubicBezTo>
                    <a:pt x="815" y="39"/>
                    <a:pt x="815" y="39"/>
                    <a:pt x="815" y="39"/>
                  </a:cubicBezTo>
                  <a:cubicBezTo>
                    <a:pt x="815" y="38"/>
                    <a:pt x="815" y="38"/>
                    <a:pt x="815" y="38"/>
                  </a:cubicBezTo>
                  <a:cubicBezTo>
                    <a:pt x="815" y="38"/>
                    <a:pt x="816" y="37"/>
                    <a:pt x="816" y="37"/>
                  </a:cubicBezTo>
                  <a:cubicBezTo>
                    <a:pt x="816" y="36"/>
                    <a:pt x="816" y="36"/>
                    <a:pt x="816" y="36"/>
                  </a:cubicBezTo>
                  <a:cubicBezTo>
                    <a:pt x="816" y="35"/>
                    <a:pt x="816" y="35"/>
                    <a:pt x="816" y="35"/>
                  </a:cubicBezTo>
                  <a:cubicBezTo>
                    <a:pt x="816" y="35"/>
                    <a:pt x="817" y="34"/>
                    <a:pt x="817" y="34"/>
                  </a:cubicBezTo>
                  <a:cubicBezTo>
                    <a:pt x="817" y="33"/>
                    <a:pt x="817" y="33"/>
                    <a:pt x="817" y="33"/>
                  </a:cubicBezTo>
                  <a:cubicBezTo>
                    <a:pt x="817" y="32"/>
                    <a:pt x="817" y="32"/>
                    <a:pt x="817" y="32"/>
                  </a:cubicBezTo>
                  <a:cubicBezTo>
                    <a:pt x="817" y="32"/>
                    <a:pt x="817" y="31"/>
                    <a:pt x="817" y="31"/>
                  </a:cubicBezTo>
                  <a:cubicBezTo>
                    <a:pt x="817" y="30"/>
                    <a:pt x="817" y="30"/>
                    <a:pt x="817" y="30"/>
                  </a:cubicBezTo>
                  <a:cubicBezTo>
                    <a:pt x="817" y="29"/>
                    <a:pt x="817" y="29"/>
                    <a:pt x="817" y="29"/>
                  </a:cubicBezTo>
                  <a:cubicBezTo>
                    <a:pt x="817" y="19"/>
                    <a:pt x="817" y="10"/>
                    <a:pt x="817" y="0"/>
                  </a:cubicBezTo>
                </a:path>
              </a:pathLst>
            </a:custGeom>
            <a:solidFill>
              <a:schemeClr val="tx1">
                <a:lumMod val="85000"/>
                <a:lumOff val="15000"/>
              </a:schemeClr>
            </a:solid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prstClr val="black"/>
                </a:solidFill>
                <a:effectLst/>
                <a:uLnTx/>
                <a:uFillTx/>
                <a:cs typeface="+mn-ea"/>
                <a:sym typeface="+mn-lt"/>
              </a:endParaRPr>
            </a:p>
          </p:txBody>
        </p:sp>
        <p:sp>
          <p:nvSpPr>
            <p:cNvPr id="17" name="Freeform 209"/>
            <p:cNvSpPr/>
            <p:nvPr/>
          </p:nvSpPr>
          <p:spPr bwMode="auto">
            <a:xfrm>
              <a:off x="4127156" y="3492328"/>
              <a:ext cx="2729405" cy="1063805"/>
            </a:xfrm>
            <a:custGeom>
              <a:avLst/>
              <a:gdLst/>
              <a:ahLst/>
              <a:cxnLst>
                <a:cxn ang="0">
                  <a:pos x="458" y="0"/>
                </a:cxn>
                <a:cxn ang="0">
                  <a:pos x="0" y="267"/>
                </a:cxn>
                <a:cxn ang="0">
                  <a:pos x="261" y="418"/>
                </a:cxn>
                <a:cxn ang="0">
                  <a:pos x="719" y="151"/>
                </a:cxn>
                <a:cxn ang="0">
                  <a:pos x="458" y="0"/>
                </a:cxn>
              </a:cxnLst>
              <a:rect l="0" t="0" r="r" b="b"/>
              <a:pathLst>
                <a:path w="719" h="418">
                  <a:moveTo>
                    <a:pt x="458" y="0"/>
                  </a:moveTo>
                  <a:lnTo>
                    <a:pt x="0" y="267"/>
                  </a:lnTo>
                  <a:lnTo>
                    <a:pt x="261" y="418"/>
                  </a:lnTo>
                  <a:lnTo>
                    <a:pt x="719" y="151"/>
                  </a:lnTo>
                  <a:lnTo>
                    <a:pt x="458" y="0"/>
                  </a:lnTo>
                  <a:close/>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prstClr val="black"/>
                </a:solidFill>
                <a:effectLst/>
                <a:uLnTx/>
                <a:uFillTx/>
                <a:cs typeface="+mn-ea"/>
                <a:sym typeface="+mn-lt"/>
              </a:endParaRPr>
            </a:p>
          </p:txBody>
        </p:sp>
        <p:sp>
          <p:nvSpPr>
            <p:cNvPr id="18" name="Freeform 210"/>
            <p:cNvSpPr/>
            <p:nvPr/>
          </p:nvSpPr>
          <p:spPr bwMode="auto">
            <a:xfrm>
              <a:off x="4137021" y="3493935"/>
              <a:ext cx="2729405" cy="1063805"/>
            </a:xfrm>
            <a:custGeom>
              <a:avLst/>
              <a:gdLst/>
              <a:ahLst/>
              <a:cxnLst>
                <a:cxn ang="0">
                  <a:pos x="458" y="0"/>
                </a:cxn>
                <a:cxn ang="0">
                  <a:pos x="0" y="267"/>
                </a:cxn>
                <a:cxn ang="0">
                  <a:pos x="261" y="418"/>
                </a:cxn>
                <a:cxn ang="0">
                  <a:pos x="719" y="151"/>
                </a:cxn>
                <a:cxn ang="0">
                  <a:pos x="458" y="0"/>
                </a:cxn>
              </a:cxnLst>
              <a:rect l="0" t="0" r="r" b="b"/>
              <a:pathLst>
                <a:path w="719" h="418">
                  <a:moveTo>
                    <a:pt x="458" y="0"/>
                  </a:moveTo>
                  <a:lnTo>
                    <a:pt x="0" y="267"/>
                  </a:lnTo>
                  <a:lnTo>
                    <a:pt x="261" y="418"/>
                  </a:lnTo>
                  <a:lnTo>
                    <a:pt x="719" y="151"/>
                  </a:lnTo>
                  <a:lnTo>
                    <a:pt x="458" y="0"/>
                  </a:lnTo>
                </a:path>
              </a:pathLst>
            </a:custGeom>
            <a:blipFill>
              <a:blip r:embed="rId1"/>
              <a:stretch>
                <a:fillRect/>
              </a:stretch>
            </a:blipFill>
            <a:ln w="9525">
              <a:solidFill>
                <a:schemeClr val="accent1"/>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prstClr val="black"/>
                </a:solidFill>
                <a:effectLst/>
                <a:uLnTx/>
                <a:uFillTx/>
                <a:cs typeface="+mn-ea"/>
                <a:sym typeface="+mn-lt"/>
              </a:endParaRPr>
            </a:p>
          </p:txBody>
        </p:sp>
        <p:sp>
          <p:nvSpPr>
            <p:cNvPr id="19" name="Freeform 211"/>
            <p:cNvSpPr/>
            <p:nvPr/>
          </p:nvSpPr>
          <p:spPr bwMode="auto">
            <a:xfrm>
              <a:off x="4121837" y="3488845"/>
              <a:ext cx="2759773" cy="1073985"/>
            </a:xfrm>
            <a:custGeom>
              <a:avLst/>
              <a:gdLst/>
              <a:ahLst/>
              <a:cxnLst>
                <a:cxn ang="0">
                  <a:pos x="462" y="2"/>
                </a:cxn>
                <a:cxn ang="0">
                  <a:pos x="461" y="0"/>
                </a:cxn>
                <a:cxn ang="0">
                  <a:pos x="0" y="269"/>
                </a:cxn>
                <a:cxn ang="0">
                  <a:pos x="265" y="422"/>
                </a:cxn>
                <a:cxn ang="0">
                  <a:pos x="727" y="153"/>
                </a:cxn>
                <a:cxn ang="0">
                  <a:pos x="462" y="0"/>
                </a:cxn>
                <a:cxn ang="0">
                  <a:pos x="461" y="0"/>
                </a:cxn>
                <a:cxn ang="0">
                  <a:pos x="462" y="2"/>
                </a:cxn>
                <a:cxn ang="0">
                  <a:pos x="461" y="4"/>
                </a:cxn>
                <a:cxn ang="0">
                  <a:pos x="719" y="153"/>
                </a:cxn>
                <a:cxn ang="0">
                  <a:pos x="265" y="417"/>
                </a:cxn>
                <a:cxn ang="0">
                  <a:pos x="8" y="269"/>
                </a:cxn>
                <a:cxn ang="0">
                  <a:pos x="463" y="4"/>
                </a:cxn>
                <a:cxn ang="0">
                  <a:pos x="462" y="2"/>
                </a:cxn>
                <a:cxn ang="0">
                  <a:pos x="461" y="4"/>
                </a:cxn>
                <a:cxn ang="0">
                  <a:pos x="462" y="2"/>
                </a:cxn>
              </a:cxnLst>
              <a:rect l="0" t="0" r="r" b="b"/>
              <a:pathLst>
                <a:path w="727" h="422">
                  <a:moveTo>
                    <a:pt x="462" y="2"/>
                  </a:moveTo>
                  <a:lnTo>
                    <a:pt x="461" y="0"/>
                  </a:lnTo>
                  <a:lnTo>
                    <a:pt x="0" y="269"/>
                  </a:lnTo>
                  <a:lnTo>
                    <a:pt x="265" y="422"/>
                  </a:lnTo>
                  <a:lnTo>
                    <a:pt x="727" y="153"/>
                  </a:lnTo>
                  <a:lnTo>
                    <a:pt x="462" y="0"/>
                  </a:lnTo>
                  <a:lnTo>
                    <a:pt x="461" y="0"/>
                  </a:lnTo>
                  <a:lnTo>
                    <a:pt x="462" y="2"/>
                  </a:lnTo>
                  <a:lnTo>
                    <a:pt x="461" y="4"/>
                  </a:lnTo>
                  <a:lnTo>
                    <a:pt x="719" y="153"/>
                  </a:lnTo>
                  <a:lnTo>
                    <a:pt x="265" y="417"/>
                  </a:lnTo>
                  <a:lnTo>
                    <a:pt x="8" y="269"/>
                  </a:lnTo>
                  <a:lnTo>
                    <a:pt x="463" y="4"/>
                  </a:lnTo>
                  <a:lnTo>
                    <a:pt x="462" y="2"/>
                  </a:lnTo>
                  <a:lnTo>
                    <a:pt x="461" y="4"/>
                  </a:lnTo>
                  <a:lnTo>
                    <a:pt x="462" y="2"/>
                  </a:lnTo>
                  <a:close/>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prstClr val="black"/>
                </a:solidFill>
                <a:effectLst/>
                <a:uLnTx/>
                <a:uFillTx/>
                <a:cs typeface="+mn-ea"/>
                <a:sym typeface="+mn-lt"/>
              </a:endParaRPr>
            </a:p>
          </p:txBody>
        </p:sp>
        <p:sp>
          <p:nvSpPr>
            <p:cNvPr id="20" name="Freeform 212"/>
            <p:cNvSpPr/>
            <p:nvPr/>
          </p:nvSpPr>
          <p:spPr bwMode="auto">
            <a:xfrm>
              <a:off x="4121837" y="3488845"/>
              <a:ext cx="2759773" cy="1073985"/>
            </a:xfrm>
            <a:custGeom>
              <a:avLst/>
              <a:gdLst/>
              <a:ahLst/>
              <a:cxnLst>
                <a:cxn ang="0">
                  <a:pos x="462" y="2"/>
                </a:cxn>
                <a:cxn ang="0">
                  <a:pos x="461" y="0"/>
                </a:cxn>
                <a:cxn ang="0">
                  <a:pos x="0" y="269"/>
                </a:cxn>
                <a:cxn ang="0">
                  <a:pos x="265" y="422"/>
                </a:cxn>
                <a:cxn ang="0">
                  <a:pos x="727" y="153"/>
                </a:cxn>
                <a:cxn ang="0">
                  <a:pos x="462" y="0"/>
                </a:cxn>
                <a:cxn ang="0">
                  <a:pos x="461" y="0"/>
                </a:cxn>
                <a:cxn ang="0">
                  <a:pos x="462" y="2"/>
                </a:cxn>
                <a:cxn ang="0">
                  <a:pos x="461" y="4"/>
                </a:cxn>
                <a:cxn ang="0">
                  <a:pos x="719" y="153"/>
                </a:cxn>
                <a:cxn ang="0">
                  <a:pos x="265" y="417"/>
                </a:cxn>
                <a:cxn ang="0">
                  <a:pos x="8" y="269"/>
                </a:cxn>
                <a:cxn ang="0">
                  <a:pos x="463" y="4"/>
                </a:cxn>
                <a:cxn ang="0">
                  <a:pos x="462" y="2"/>
                </a:cxn>
                <a:cxn ang="0">
                  <a:pos x="461" y="4"/>
                </a:cxn>
                <a:cxn ang="0">
                  <a:pos x="462" y="2"/>
                </a:cxn>
              </a:cxnLst>
              <a:rect l="0" t="0" r="r" b="b"/>
              <a:pathLst>
                <a:path w="727" h="422">
                  <a:moveTo>
                    <a:pt x="462" y="2"/>
                  </a:moveTo>
                  <a:lnTo>
                    <a:pt x="461" y="0"/>
                  </a:lnTo>
                  <a:lnTo>
                    <a:pt x="0" y="269"/>
                  </a:lnTo>
                  <a:lnTo>
                    <a:pt x="265" y="422"/>
                  </a:lnTo>
                  <a:lnTo>
                    <a:pt x="727" y="153"/>
                  </a:lnTo>
                  <a:lnTo>
                    <a:pt x="462" y="0"/>
                  </a:lnTo>
                  <a:lnTo>
                    <a:pt x="461" y="0"/>
                  </a:lnTo>
                  <a:lnTo>
                    <a:pt x="462" y="2"/>
                  </a:lnTo>
                  <a:lnTo>
                    <a:pt x="461" y="4"/>
                  </a:lnTo>
                  <a:lnTo>
                    <a:pt x="719" y="153"/>
                  </a:lnTo>
                  <a:lnTo>
                    <a:pt x="265" y="417"/>
                  </a:lnTo>
                  <a:lnTo>
                    <a:pt x="8" y="269"/>
                  </a:lnTo>
                  <a:lnTo>
                    <a:pt x="463" y="4"/>
                  </a:lnTo>
                  <a:lnTo>
                    <a:pt x="462" y="2"/>
                  </a:lnTo>
                  <a:lnTo>
                    <a:pt x="461" y="4"/>
                  </a:lnTo>
                  <a:lnTo>
                    <a:pt x="462" y="2"/>
                  </a:lnTo>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prstClr val="black"/>
                </a:solidFill>
                <a:effectLst/>
                <a:uLnTx/>
                <a:uFillTx/>
                <a:cs typeface="+mn-ea"/>
                <a:sym typeface="+mn-lt"/>
              </a:endParaRPr>
            </a:p>
          </p:txBody>
        </p:sp>
        <p:sp>
          <p:nvSpPr>
            <p:cNvPr id="21" name="Freeform 213"/>
            <p:cNvSpPr/>
            <p:nvPr/>
          </p:nvSpPr>
          <p:spPr bwMode="auto">
            <a:xfrm>
              <a:off x="6259048" y="3552469"/>
              <a:ext cx="455533" cy="178149"/>
            </a:xfrm>
            <a:custGeom>
              <a:avLst/>
              <a:gdLst/>
              <a:ahLst/>
              <a:cxnLst>
                <a:cxn ang="0">
                  <a:pos x="118" y="61"/>
                </a:cxn>
                <a:cxn ang="0">
                  <a:pos x="118" y="67"/>
                </a:cxn>
                <a:cxn ang="0">
                  <a:pos x="115" y="68"/>
                </a:cxn>
                <a:cxn ang="0">
                  <a:pos x="105" y="68"/>
                </a:cxn>
                <a:cxn ang="0">
                  <a:pos x="3" y="9"/>
                </a:cxn>
                <a:cxn ang="0">
                  <a:pos x="3" y="3"/>
                </a:cxn>
                <a:cxn ang="0">
                  <a:pos x="5" y="2"/>
                </a:cxn>
                <a:cxn ang="0">
                  <a:pos x="15" y="2"/>
                </a:cxn>
                <a:cxn ang="0">
                  <a:pos x="118" y="61"/>
                </a:cxn>
              </a:cxnLst>
              <a:rect l="0" t="0" r="r" b="b"/>
              <a:pathLst>
                <a:path w="121" h="70">
                  <a:moveTo>
                    <a:pt x="118" y="61"/>
                  </a:moveTo>
                  <a:cubicBezTo>
                    <a:pt x="121" y="63"/>
                    <a:pt x="121" y="65"/>
                    <a:pt x="118" y="67"/>
                  </a:cubicBezTo>
                  <a:cubicBezTo>
                    <a:pt x="115" y="68"/>
                    <a:pt x="115" y="68"/>
                    <a:pt x="115" y="68"/>
                  </a:cubicBezTo>
                  <a:cubicBezTo>
                    <a:pt x="113" y="70"/>
                    <a:pt x="108" y="70"/>
                    <a:pt x="105" y="68"/>
                  </a:cubicBezTo>
                  <a:cubicBezTo>
                    <a:pt x="3" y="9"/>
                    <a:pt x="3" y="9"/>
                    <a:pt x="3" y="9"/>
                  </a:cubicBezTo>
                  <a:cubicBezTo>
                    <a:pt x="0" y="7"/>
                    <a:pt x="0" y="5"/>
                    <a:pt x="3" y="3"/>
                  </a:cubicBezTo>
                  <a:cubicBezTo>
                    <a:pt x="5" y="2"/>
                    <a:pt x="5" y="2"/>
                    <a:pt x="5" y="2"/>
                  </a:cubicBezTo>
                  <a:cubicBezTo>
                    <a:pt x="8" y="0"/>
                    <a:pt x="12" y="0"/>
                    <a:pt x="15" y="2"/>
                  </a:cubicBezTo>
                  <a:cubicBezTo>
                    <a:pt x="118" y="61"/>
                    <a:pt x="118" y="61"/>
                    <a:pt x="118" y="61"/>
                  </a:cubicBezTo>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prstClr val="black"/>
                </a:solidFill>
                <a:effectLst/>
                <a:uLnTx/>
                <a:uFillTx/>
                <a:cs typeface="+mn-ea"/>
                <a:sym typeface="+mn-lt"/>
              </a:endParaRPr>
            </a:p>
          </p:txBody>
        </p:sp>
        <p:sp>
          <p:nvSpPr>
            <p:cNvPr id="22" name="Freeform 214"/>
            <p:cNvSpPr/>
            <p:nvPr/>
          </p:nvSpPr>
          <p:spPr bwMode="auto">
            <a:xfrm>
              <a:off x="6733561" y="3738254"/>
              <a:ext cx="72127" cy="27996"/>
            </a:xfrm>
            <a:custGeom>
              <a:avLst/>
              <a:gdLst/>
              <a:ahLst/>
              <a:cxnLst>
                <a:cxn ang="0">
                  <a:pos x="16" y="2"/>
                </a:cxn>
                <a:cxn ang="0">
                  <a:pos x="16" y="9"/>
                </a:cxn>
                <a:cxn ang="0">
                  <a:pos x="3" y="9"/>
                </a:cxn>
                <a:cxn ang="0">
                  <a:pos x="3" y="2"/>
                </a:cxn>
                <a:cxn ang="0">
                  <a:pos x="16" y="2"/>
                </a:cxn>
              </a:cxnLst>
              <a:rect l="0" t="0" r="r" b="b"/>
              <a:pathLst>
                <a:path w="19" h="11">
                  <a:moveTo>
                    <a:pt x="16" y="2"/>
                  </a:moveTo>
                  <a:cubicBezTo>
                    <a:pt x="19" y="4"/>
                    <a:pt x="19" y="7"/>
                    <a:pt x="16" y="9"/>
                  </a:cubicBezTo>
                  <a:cubicBezTo>
                    <a:pt x="12" y="11"/>
                    <a:pt x="7" y="11"/>
                    <a:pt x="3" y="9"/>
                  </a:cubicBezTo>
                  <a:cubicBezTo>
                    <a:pt x="0" y="7"/>
                    <a:pt x="0" y="4"/>
                    <a:pt x="3" y="2"/>
                  </a:cubicBezTo>
                  <a:cubicBezTo>
                    <a:pt x="7" y="0"/>
                    <a:pt x="12" y="0"/>
                    <a:pt x="16" y="2"/>
                  </a:cubicBezTo>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prstClr val="black"/>
                </a:solidFill>
                <a:effectLst/>
                <a:uLnTx/>
                <a:uFillTx/>
                <a:cs typeface="+mn-ea"/>
                <a:sym typeface="+mn-lt"/>
              </a:endParaRPr>
            </a:p>
          </p:txBody>
        </p:sp>
        <p:sp>
          <p:nvSpPr>
            <p:cNvPr id="23" name="Freeform 215"/>
            <p:cNvSpPr>
              <a:spLocks noEditPoints="1"/>
            </p:cNvSpPr>
            <p:nvPr/>
          </p:nvSpPr>
          <p:spPr bwMode="auto">
            <a:xfrm>
              <a:off x="3962400" y="3409950"/>
              <a:ext cx="3124200" cy="1213960"/>
            </a:xfrm>
            <a:custGeom>
              <a:avLst/>
              <a:gdLst/>
              <a:ahLst/>
              <a:cxnLst>
                <a:cxn ang="0">
                  <a:pos x="807" y="135"/>
                </a:cxn>
                <a:cxn ang="0">
                  <a:pos x="594" y="12"/>
                </a:cxn>
                <a:cxn ang="0">
                  <a:pos x="519" y="12"/>
                </a:cxn>
                <a:cxn ang="0">
                  <a:pos x="494" y="27"/>
                </a:cxn>
                <a:cxn ang="0">
                  <a:pos x="33" y="295"/>
                </a:cxn>
                <a:cxn ang="0">
                  <a:pos x="21" y="302"/>
                </a:cxn>
                <a:cxn ang="0">
                  <a:pos x="21" y="345"/>
                </a:cxn>
                <a:cxn ang="0">
                  <a:pos x="234" y="468"/>
                </a:cxn>
                <a:cxn ang="0">
                  <a:pos x="309" y="468"/>
                </a:cxn>
                <a:cxn ang="0">
                  <a:pos x="322" y="461"/>
                </a:cxn>
                <a:cxn ang="0">
                  <a:pos x="782" y="193"/>
                </a:cxn>
                <a:cxn ang="0">
                  <a:pos x="807" y="179"/>
                </a:cxn>
                <a:cxn ang="0">
                  <a:pos x="807" y="135"/>
                </a:cxn>
                <a:cxn ang="0">
                  <a:pos x="738" y="132"/>
                </a:cxn>
                <a:cxn ang="0">
                  <a:pos x="751" y="132"/>
                </a:cxn>
                <a:cxn ang="0">
                  <a:pos x="751" y="139"/>
                </a:cxn>
                <a:cxn ang="0">
                  <a:pos x="738" y="139"/>
                </a:cxn>
                <a:cxn ang="0">
                  <a:pos x="738" y="132"/>
                </a:cxn>
                <a:cxn ang="0">
                  <a:pos x="612" y="60"/>
                </a:cxn>
                <a:cxn ang="0">
                  <a:pos x="614" y="59"/>
                </a:cxn>
                <a:cxn ang="0">
                  <a:pos x="624" y="59"/>
                </a:cxn>
                <a:cxn ang="0">
                  <a:pos x="727" y="118"/>
                </a:cxn>
                <a:cxn ang="0">
                  <a:pos x="727" y="124"/>
                </a:cxn>
                <a:cxn ang="0">
                  <a:pos x="724" y="125"/>
                </a:cxn>
                <a:cxn ang="0">
                  <a:pos x="714" y="125"/>
                </a:cxn>
                <a:cxn ang="0">
                  <a:pos x="612" y="66"/>
                </a:cxn>
                <a:cxn ang="0">
                  <a:pos x="612" y="60"/>
                </a:cxn>
                <a:cxn ang="0">
                  <a:pos x="309" y="454"/>
                </a:cxn>
                <a:cxn ang="0">
                  <a:pos x="114" y="341"/>
                </a:cxn>
                <a:cxn ang="0">
                  <a:pos x="46" y="302"/>
                </a:cxn>
                <a:cxn ang="0">
                  <a:pos x="507" y="34"/>
                </a:cxn>
                <a:cxn ang="0">
                  <a:pos x="770" y="186"/>
                </a:cxn>
                <a:cxn ang="0">
                  <a:pos x="309" y="454"/>
                </a:cxn>
              </a:cxnLst>
              <a:rect l="0" t="0" r="r" b="b"/>
              <a:pathLst>
                <a:path w="828" h="480">
                  <a:moveTo>
                    <a:pt x="807" y="135"/>
                  </a:moveTo>
                  <a:cubicBezTo>
                    <a:pt x="594" y="12"/>
                    <a:pt x="594" y="12"/>
                    <a:pt x="594" y="12"/>
                  </a:cubicBezTo>
                  <a:cubicBezTo>
                    <a:pt x="573" y="0"/>
                    <a:pt x="539" y="0"/>
                    <a:pt x="519" y="12"/>
                  </a:cubicBezTo>
                  <a:cubicBezTo>
                    <a:pt x="494" y="27"/>
                    <a:pt x="494" y="27"/>
                    <a:pt x="494" y="27"/>
                  </a:cubicBezTo>
                  <a:cubicBezTo>
                    <a:pt x="33" y="295"/>
                    <a:pt x="33" y="295"/>
                    <a:pt x="33" y="295"/>
                  </a:cubicBezTo>
                  <a:cubicBezTo>
                    <a:pt x="21" y="302"/>
                    <a:pt x="21" y="302"/>
                    <a:pt x="21" y="302"/>
                  </a:cubicBezTo>
                  <a:cubicBezTo>
                    <a:pt x="0" y="314"/>
                    <a:pt x="0" y="333"/>
                    <a:pt x="21" y="345"/>
                  </a:cubicBezTo>
                  <a:cubicBezTo>
                    <a:pt x="234" y="468"/>
                    <a:pt x="234" y="468"/>
                    <a:pt x="234" y="468"/>
                  </a:cubicBezTo>
                  <a:cubicBezTo>
                    <a:pt x="255" y="480"/>
                    <a:pt x="289" y="480"/>
                    <a:pt x="309" y="468"/>
                  </a:cubicBezTo>
                  <a:cubicBezTo>
                    <a:pt x="322" y="461"/>
                    <a:pt x="322" y="461"/>
                    <a:pt x="322" y="461"/>
                  </a:cubicBezTo>
                  <a:cubicBezTo>
                    <a:pt x="782" y="193"/>
                    <a:pt x="782" y="193"/>
                    <a:pt x="782" y="193"/>
                  </a:cubicBezTo>
                  <a:cubicBezTo>
                    <a:pt x="807" y="179"/>
                    <a:pt x="807" y="179"/>
                    <a:pt x="807" y="179"/>
                  </a:cubicBezTo>
                  <a:cubicBezTo>
                    <a:pt x="828" y="167"/>
                    <a:pt x="828" y="147"/>
                    <a:pt x="807" y="135"/>
                  </a:cubicBezTo>
                  <a:moveTo>
                    <a:pt x="738" y="132"/>
                  </a:moveTo>
                  <a:cubicBezTo>
                    <a:pt x="742" y="130"/>
                    <a:pt x="747" y="130"/>
                    <a:pt x="751" y="132"/>
                  </a:cubicBezTo>
                  <a:cubicBezTo>
                    <a:pt x="754" y="134"/>
                    <a:pt x="754" y="137"/>
                    <a:pt x="751" y="139"/>
                  </a:cubicBezTo>
                  <a:cubicBezTo>
                    <a:pt x="747" y="141"/>
                    <a:pt x="742" y="141"/>
                    <a:pt x="738" y="139"/>
                  </a:cubicBezTo>
                  <a:cubicBezTo>
                    <a:pt x="735" y="137"/>
                    <a:pt x="735" y="134"/>
                    <a:pt x="738" y="132"/>
                  </a:cubicBezTo>
                  <a:moveTo>
                    <a:pt x="612" y="60"/>
                  </a:moveTo>
                  <a:cubicBezTo>
                    <a:pt x="614" y="59"/>
                    <a:pt x="614" y="59"/>
                    <a:pt x="614" y="59"/>
                  </a:cubicBezTo>
                  <a:cubicBezTo>
                    <a:pt x="617" y="57"/>
                    <a:pt x="621" y="57"/>
                    <a:pt x="624" y="59"/>
                  </a:cubicBezTo>
                  <a:cubicBezTo>
                    <a:pt x="727" y="118"/>
                    <a:pt x="727" y="118"/>
                    <a:pt x="727" y="118"/>
                  </a:cubicBezTo>
                  <a:cubicBezTo>
                    <a:pt x="730" y="120"/>
                    <a:pt x="730" y="122"/>
                    <a:pt x="727" y="124"/>
                  </a:cubicBezTo>
                  <a:cubicBezTo>
                    <a:pt x="724" y="125"/>
                    <a:pt x="724" y="125"/>
                    <a:pt x="724" y="125"/>
                  </a:cubicBezTo>
                  <a:cubicBezTo>
                    <a:pt x="722" y="127"/>
                    <a:pt x="717" y="127"/>
                    <a:pt x="714" y="125"/>
                  </a:cubicBezTo>
                  <a:cubicBezTo>
                    <a:pt x="612" y="66"/>
                    <a:pt x="612" y="66"/>
                    <a:pt x="612" y="66"/>
                  </a:cubicBezTo>
                  <a:cubicBezTo>
                    <a:pt x="609" y="64"/>
                    <a:pt x="609" y="62"/>
                    <a:pt x="612" y="60"/>
                  </a:cubicBezTo>
                  <a:moveTo>
                    <a:pt x="309" y="454"/>
                  </a:moveTo>
                  <a:cubicBezTo>
                    <a:pt x="114" y="341"/>
                    <a:pt x="114" y="341"/>
                    <a:pt x="114" y="341"/>
                  </a:cubicBezTo>
                  <a:cubicBezTo>
                    <a:pt x="46" y="302"/>
                    <a:pt x="46" y="302"/>
                    <a:pt x="46" y="302"/>
                  </a:cubicBezTo>
                  <a:cubicBezTo>
                    <a:pt x="507" y="34"/>
                    <a:pt x="507" y="34"/>
                    <a:pt x="507" y="34"/>
                  </a:cubicBezTo>
                  <a:cubicBezTo>
                    <a:pt x="770" y="186"/>
                    <a:pt x="770" y="186"/>
                    <a:pt x="770" y="186"/>
                  </a:cubicBezTo>
                  <a:cubicBezTo>
                    <a:pt x="309" y="454"/>
                    <a:pt x="309" y="454"/>
                    <a:pt x="309" y="454"/>
                  </a:cubicBezTo>
                </a:path>
              </a:pathLst>
            </a:custGeom>
            <a:solidFill>
              <a:schemeClr val="tx1">
                <a:lumMod val="85000"/>
                <a:lumOff val="15000"/>
              </a:schemeClr>
            </a:solidFill>
            <a:ln w="9525">
              <a:solidFill>
                <a:schemeClr val="bg1">
                  <a:lumMod val="75000"/>
                </a:schemeClr>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prstClr val="black"/>
                </a:solidFill>
                <a:effectLst/>
                <a:uLnTx/>
                <a:uFillTx/>
                <a:cs typeface="+mn-ea"/>
                <a:sym typeface="+mn-lt"/>
              </a:endParaRPr>
            </a:p>
          </p:txBody>
        </p:sp>
      </p:grpSp>
      <p:grpSp>
        <p:nvGrpSpPr>
          <p:cNvPr id="24" name="组合 23"/>
          <p:cNvGrpSpPr/>
          <p:nvPr/>
        </p:nvGrpSpPr>
        <p:grpSpPr bwMode="auto">
          <a:xfrm flipV="1">
            <a:off x="7143752" y="2007382"/>
            <a:ext cx="1913467" cy="872067"/>
            <a:chOff x="6184232" y="3601453"/>
            <a:chExt cx="747341" cy="184484"/>
          </a:xfrm>
        </p:grpSpPr>
        <p:cxnSp>
          <p:nvCxnSpPr>
            <p:cNvPr id="25" name="直接连接符 24"/>
            <p:cNvCxnSpPr/>
            <p:nvPr/>
          </p:nvCxnSpPr>
          <p:spPr>
            <a:xfrm>
              <a:off x="6184232" y="3601453"/>
              <a:ext cx="176088" cy="184484"/>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360320" y="3785937"/>
              <a:ext cx="571253"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bwMode="auto">
          <a:xfrm>
            <a:off x="9120717" y="1821114"/>
            <a:ext cx="3071283" cy="1460500"/>
            <a:chOff x="6793192" y="1919985"/>
            <a:chExt cx="2303790" cy="1094769"/>
          </a:xfrm>
        </p:grpSpPr>
        <p:sp>
          <p:nvSpPr>
            <p:cNvPr id="28" name="Content Placeholder 2"/>
            <p:cNvSpPr txBox="1"/>
            <p:nvPr/>
          </p:nvSpPr>
          <p:spPr>
            <a:xfrm>
              <a:off x="6793192" y="2181777"/>
              <a:ext cx="2303790" cy="83297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0" eaLnBrk="1" fontAlgn="auto" latinLnBrk="0" hangingPunct="1">
                <a:lnSpc>
                  <a:spcPct val="120000"/>
                </a:lnSpc>
                <a:spcBef>
                  <a:spcPct val="20000"/>
                </a:spcBef>
                <a:spcAft>
                  <a:spcPts val="0"/>
                </a:spcAft>
                <a:buClrTx/>
                <a:buSzTx/>
                <a:buFont typeface="Arial" panose="020B0604020202020204" pitchFamily="34" charset="0"/>
                <a:buNone/>
                <a:defRPr/>
              </a:pPr>
              <a:r>
                <a:rPr kumimoji="0" lang="zh-CN" altLang="en-US" sz="1465" b="0" i="0" u="none" strike="noStrike" kern="1200" cap="none" spc="0" normalizeH="0" baseline="0" noProof="0" dirty="0">
                  <a:ln>
                    <a:noFill/>
                  </a:ln>
                  <a:solidFill>
                    <a:prstClr val="black">
                      <a:lumMod val="95000"/>
                      <a:lumOff val="5000"/>
                    </a:prstClr>
                  </a:solidFill>
                  <a:effectLst/>
                  <a:uLnTx/>
                  <a:uFillTx/>
                  <a:cs typeface="+mn-ea"/>
                  <a:sym typeface="+mn-lt"/>
                </a:rPr>
                <a:t>您的内容打在这里，或者通过复制您的文本后，在此框中选择粘贴，并选择只保留文字。您的内容打在</a:t>
              </a:r>
              <a:endParaRPr kumimoji="0" lang="zh-CN" altLang="en-US" sz="1065" b="0" i="0" u="none" strike="noStrike" kern="1200" cap="none" spc="0" normalizeH="0" baseline="0" noProof="0" dirty="0">
                <a:ln>
                  <a:noFill/>
                </a:ln>
                <a:solidFill>
                  <a:prstClr val="black">
                    <a:lumMod val="95000"/>
                    <a:lumOff val="5000"/>
                  </a:prstClr>
                </a:solidFill>
                <a:effectLst/>
                <a:uLnTx/>
                <a:uFillTx/>
                <a:cs typeface="+mn-ea"/>
                <a:sym typeface="+mn-lt"/>
              </a:endParaRPr>
            </a:p>
          </p:txBody>
        </p:sp>
        <p:sp>
          <p:nvSpPr>
            <p:cNvPr id="29" name="文本框 28"/>
            <p:cNvSpPr txBox="1"/>
            <p:nvPr/>
          </p:nvSpPr>
          <p:spPr>
            <a:xfrm>
              <a:off x="6793192" y="1919985"/>
              <a:ext cx="1525804" cy="284584"/>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65" b="0" i="0" u="none" strike="noStrike" kern="1200" cap="none" spc="0" normalizeH="0" baseline="0" noProof="0" dirty="0">
                  <a:ln>
                    <a:noFill/>
                  </a:ln>
                  <a:solidFill>
                    <a:srgbClr val="E56A39"/>
                  </a:solidFill>
                  <a:effectLst/>
                  <a:uLnTx/>
                  <a:uFillTx/>
                  <a:cs typeface="+mn-ea"/>
                  <a:sym typeface="+mn-lt"/>
                </a:rPr>
                <a:t>添加您的标题</a:t>
              </a:r>
              <a:endParaRPr kumimoji="0" lang="zh-CN" altLang="en-US" sz="1865" b="0" i="0" u="none" strike="noStrike" kern="1200" cap="none" spc="0" normalizeH="0" baseline="0" noProof="0" dirty="0">
                <a:ln>
                  <a:noFill/>
                </a:ln>
                <a:solidFill>
                  <a:srgbClr val="E56A39"/>
                </a:solidFill>
                <a:effectLst/>
                <a:uLnTx/>
                <a:uFillTx/>
                <a:cs typeface="+mn-ea"/>
                <a:sym typeface="+mn-lt"/>
              </a:endParaRPr>
            </a:p>
          </p:txBody>
        </p:sp>
      </p:grpSp>
      <p:grpSp>
        <p:nvGrpSpPr>
          <p:cNvPr id="30" name="组合 29"/>
          <p:cNvGrpSpPr/>
          <p:nvPr/>
        </p:nvGrpSpPr>
        <p:grpSpPr bwMode="auto">
          <a:xfrm flipH="1" flipV="1">
            <a:off x="2512486" y="2456116"/>
            <a:ext cx="2127249" cy="946149"/>
            <a:chOff x="6184232" y="3601453"/>
            <a:chExt cx="747341" cy="184484"/>
          </a:xfrm>
        </p:grpSpPr>
        <p:cxnSp>
          <p:nvCxnSpPr>
            <p:cNvPr id="31" name="直接连接符 30"/>
            <p:cNvCxnSpPr/>
            <p:nvPr/>
          </p:nvCxnSpPr>
          <p:spPr>
            <a:xfrm>
              <a:off x="6184232" y="3601453"/>
              <a:ext cx="176238" cy="184484"/>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360470" y="3785937"/>
              <a:ext cx="571103"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bwMode="auto">
          <a:xfrm>
            <a:off x="-16933" y="2257150"/>
            <a:ext cx="3744384" cy="1009649"/>
            <a:chOff x="-61118" y="2245821"/>
            <a:chExt cx="2808685" cy="757789"/>
          </a:xfrm>
        </p:grpSpPr>
        <p:sp>
          <p:nvSpPr>
            <p:cNvPr id="34" name="Content Placeholder 2"/>
            <p:cNvSpPr txBox="1"/>
            <p:nvPr/>
          </p:nvSpPr>
          <p:spPr>
            <a:xfrm>
              <a:off x="-61118" y="2538134"/>
              <a:ext cx="2808685" cy="46547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0" eaLnBrk="1" fontAlgn="auto" latinLnBrk="0" hangingPunct="1">
                <a:lnSpc>
                  <a:spcPct val="120000"/>
                </a:lnSpc>
                <a:spcBef>
                  <a:spcPct val="20000"/>
                </a:spcBef>
                <a:spcAft>
                  <a:spcPts val="0"/>
                </a:spcAft>
                <a:buClrTx/>
                <a:buSzTx/>
                <a:buFont typeface="Arial" panose="020B0604020202020204" pitchFamily="34" charset="0"/>
                <a:buNone/>
                <a:defRPr/>
              </a:pPr>
              <a:r>
                <a:rPr kumimoji="0" lang="zh-CN" altLang="en-US" sz="1465" b="0" i="0" u="none" strike="noStrike" kern="1200" cap="none" spc="0" normalizeH="0" baseline="0" noProof="0" dirty="0">
                  <a:ln>
                    <a:noFill/>
                  </a:ln>
                  <a:solidFill>
                    <a:prstClr val="black">
                      <a:lumMod val="95000"/>
                      <a:lumOff val="5000"/>
                    </a:prstClr>
                  </a:solidFill>
                  <a:effectLst/>
                  <a:uLnTx/>
                  <a:uFillTx/>
                  <a:cs typeface="+mn-ea"/>
                  <a:sym typeface="+mn-lt"/>
                </a:rPr>
                <a:t>您的内容打在这里，或者通过复制您的文本后，在此框中选择粘贴，并选择只保留</a:t>
              </a:r>
              <a:endParaRPr kumimoji="0" lang="zh-CN" altLang="en-US" sz="1065" b="0" i="0" u="none" strike="noStrike" kern="1200" cap="none" spc="0" normalizeH="0" baseline="0" noProof="0" dirty="0">
                <a:ln>
                  <a:noFill/>
                </a:ln>
                <a:solidFill>
                  <a:prstClr val="black">
                    <a:lumMod val="95000"/>
                    <a:lumOff val="5000"/>
                  </a:prstClr>
                </a:solidFill>
                <a:effectLst/>
                <a:uLnTx/>
                <a:uFillTx/>
                <a:cs typeface="+mn-ea"/>
                <a:sym typeface="+mn-lt"/>
              </a:endParaRPr>
            </a:p>
          </p:txBody>
        </p:sp>
        <p:sp>
          <p:nvSpPr>
            <p:cNvPr id="35" name="文本框 34"/>
            <p:cNvSpPr txBox="1"/>
            <p:nvPr/>
          </p:nvSpPr>
          <p:spPr>
            <a:xfrm>
              <a:off x="372331" y="2245821"/>
              <a:ext cx="1525803" cy="284950"/>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65" b="0" i="0" u="none" strike="noStrike" kern="1200" cap="none" spc="0" normalizeH="0" baseline="0" noProof="0" dirty="0">
                  <a:ln>
                    <a:noFill/>
                  </a:ln>
                  <a:solidFill>
                    <a:srgbClr val="37988E"/>
                  </a:solidFill>
                  <a:effectLst/>
                  <a:uLnTx/>
                  <a:uFillTx/>
                  <a:cs typeface="+mn-ea"/>
                  <a:sym typeface="+mn-lt"/>
                </a:rPr>
                <a:t>添加您的标题</a:t>
              </a:r>
              <a:endParaRPr kumimoji="0" lang="zh-CN" altLang="en-US" sz="1865" b="0" i="0" u="none" strike="noStrike" kern="1200" cap="none" spc="0" normalizeH="0" baseline="0" noProof="0" dirty="0">
                <a:ln>
                  <a:noFill/>
                </a:ln>
                <a:solidFill>
                  <a:srgbClr val="37988E"/>
                </a:solidFill>
                <a:effectLst/>
                <a:uLnTx/>
                <a:uFillTx/>
                <a:cs typeface="+mn-ea"/>
                <a:sym typeface="+mn-lt"/>
              </a:endParaRPr>
            </a:p>
          </p:txBody>
        </p:sp>
      </p:grpSp>
      <p:sp>
        <p:nvSpPr>
          <p:cNvPr id="36" name="Content Placeholder 2"/>
          <p:cNvSpPr txBox="1"/>
          <p:nvPr/>
        </p:nvSpPr>
        <p:spPr>
          <a:xfrm>
            <a:off x="560917" y="5192963"/>
            <a:ext cx="11438467" cy="670984"/>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ct val="20000"/>
              </a:spcBef>
              <a:spcAft>
                <a:spcPts val="0"/>
              </a:spcAft>
              <a:buClrTx/>
              <a:buSzTx/>
              <a:buFont typeface="Arial" panose="020B0604020202020204" pitchFamily="34" charset="0"/>
              <a:buNone/>
              <a:defRPr/>
            </a:pPr>
            <a:r>
              <a:rPr kumimoji="0" lang="zh-CN" altLang="en-US" sz="1335" b="0" i="0" u="none" strike="noStrike" kern="1200" cap="none" spc="0" normalizeH="0" baseline="0" noProof="0" dirty="0">
                <a:ln>
                  <a:noFill/>
                </a:ln>
                <a:solidFill>
                  <a:prstClr val="black">
                    <a:lumMod val="95000"/>
                    <a:lumOff val="5000"/>
                  </a:prstClr>
                </a:solidFill>
                <a:effectLst/>
                <a:uLnTx/>
                <a:uFillTx/>
                <a:cs typeface="+mn-ea"/>
                <a:sym typeface="+mn-lt"/>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a:t>
            </a:r>
            <a:endParaRPr kumimoji="0" lang="zh-CN" altLang="en-US" sz="1335" b="0" i="0" u="none" strike="noStrike" kern="1200" cap="none" spc="0" normalizeH="0" baseline="0" noProof="0" dirty="0">
              <a:ln>
                <a:noFill/>
              </a:ln>
              <a:solidFill>
                <a:prstClr val="black">
                  <a:lumMod val="95000"/>
                  <a:lumOff val="5000"/>
                </a:prstClr>
              </a:solidFill>
              <a:effectLst/>
              <a:uLnTx/>
              <a:uFillTx/>
              <a:cs typeface="+mn-ea"/>
              <a:sym typeface="+mn-lt"/>
            </a:endParaRPr>
          </a:p>
        </p:txBody>
      </p:sp>
      <p:pic>
        <p:nvPicPr>
          <p:cNvPr id="37" name="图片 36"/>
          <p:cNvPicPr>
            <a:picLocks noChangeAspect="1"/>
          </p:cNvPicPr>
          <p:nvPr/>
        </p:nvPicPr>
        <p:blipFill>
          <a:blip r:embed="rId2" cstate="screen"/>
          <a:stretch>
            <a:fillRect/>
          </a:stretch>
        </p:blipFill>
        <p:spPr>
          <a:xfrm>
            <a:off x="-168696" y="-355187"/>
            <a:ext cx="1919719" cy="1296144"/>
          </a:xfrm>
          <a:prstGeom prst="rect">
            <a:avLst/>
          </a:prstGeom>
        </p:spPr>
      </p:pic>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600"/>
                                        <p:tgtEl>
                                          <p:spTgt spid="15"/>
                                        </p:tgtEl>
                                      </p:cBhvr>
                                    </p:animEffect>
                                  </p:childTnLst>
                                </p:cTn>
                              </p:par>
                              <p:par>
                                <p:cTn id="8" presetID="35" presetClass="path" presetSubtype="0" decel="100000" fill="hold" nodeType="withEffect">
                                  <p:stCondLst>
                                    <p:cond delay="0"/>
                                  </p:stCondLst>
                                  <p:childTnLst>
                                    <p:animMotion origin="layout" path="M -0.05552 0.00023 L -3.51034E-6 0.00023 " pathEditMode="relative" rAng="0" ptsTypes="AA">
                                      <p:cBhvr>
                                        <p:cTn id="9" dur="800" fill="hold"/>
                                        <p:tgtEl>
                                          <p:spTgt spid="15"/>
                                        </p:tgtEl>
                                        <p:attrNameLst>
                                          <p:attrName>ppt_x</p:attrName>
                                          <p:attrName>ppt_y</p:attrName>
                                        </p:attrNameLst>
                                      </p:cBhvr>
                                      <p:rCtr x="2770" y="0"/>
                                    </p:animMotion>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left)">
                                      <p:cBhvr>
                                        <p:cTn id="13" dur="500"/>
                                        <p:tgtEl>
                                          <p:spTgt spid="24"/>
                                        </p:tgtEl>
                                      </p:cBhvr>
                                    </p:animEffect>
                                  </p:childTnLst>
                                </p:cTn>
                              </p:par>
                            </p:childTnLst>
                          </p:cTn>
                        </p:par>
                        <p:par>
                          <p:cTn id="14" fill="hold">
                            <p:stCondLst>
                              <p:cond delay="1500"/>
                            </p:stCondLst>
                            <p:childTnLst>
                              <p:par>
                                <p:cTn id="15" presetID="2" presetClass="entr" presetSubtype="2" decel="100000"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1+#ppt_w/2"/>
                                          </p:val>
                                        </p:tav>
                                        <p:tav tm="100000">
                                          <p:val>
                                            <p:strVal val="#ppt_x"/>
                                          </p:val>
                                        </p:tav>
                                      </p:tavLst>
                                    </p:anim>
                                    <p:anim calcmode="lin" valueType="num">
                                      <p:cBhvr additive="base">
                                        <p:cTn id="18" dur="500" fill="hold"/>
                                        <p:tgtEl>
                                          <p:spTgt spid="27"/>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2"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right)">
                                      <p:cBhvr>
                                        <p:cTn id="22" dur="500"/>
                                        <p:tgtEl>
                                          <p:spTgt spid="30"/>
                                        </p:tgtEl>
                                      </p:cBhvr>
                                    </p:animEffect>
                                  </p:childTnLst>
                                </p:cTn>
                              </p:par>
                            </p:childTnLst>
                          </p:cTn>
                        </p:par>
                        <p:par>
                          <p:cTn id="23" fill="hold">
                            <p:stCondLst>
                              <p:cond delay="2500"/>
                            </p:stCondLst>
                            <p:childTnLst>
                              <p:par>
                                <p:cTn id="24" presetID="2" presetClass="entr" presetSubtype="8" decel="100000"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0-#ppt_w/2"/>
                                          </p:val>
                                        </p:tav>
                                        <p:tav tm="100000">
                                          <p:val>
                                            <p:strVal val="#ppt_x"/>
                                          </p:val>
                                        </p:tav>
                                      </p:tavLst>
                                    </p:anim>
                                    <p:anim calcmode="lin" valueType="num">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16" presetClass="entr" presetSubtype="37"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barn(outVertical)">
                                      <p:cBhvr>
                                        <p:cTn id="3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4534813" y="5239066"/>
            <a:ext cx="1566611"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01424" y="5239066"/>
            <a:ext cx="1566611"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flipV="1">
            <a:off x="5318119" y="4455761"/>
            <a:ext cx="156660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2700000" flipH="1">
            <a:off x="4764236" y="4685185"/>
            <a:ext cx="1566611"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8900000">
            <a:off x="5872001" y="4685185"/>
            <a:ext cx="1566611"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3462162" y="4750600"/>
            <a:ext cx="952303" cy="967309"/>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29989" tIns="64994" rIns="129989" bIns="64994"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995" b="0" i="0" u="none" strike="noStrike" kern="1200" cap="none" spc="0" normalizeH="0" baseline="0" noProof="0">
              <a:ln>
                <a:noFill/>
              </a:ln>
              <a:solidFill>
                <a:srgbClr val="336699"/>
              </a:solidFill>
              <a:effectLst/>
              <a:uLnTx/>
              <a:uFillTx/>
              <a:cs typeface="+mn-ea"/>
              <a:sym typeface="+mn-lt"/>
            </a:endParaRPr>
          </a:p>
        </p:txBody>
      </p:sp>
      <p:sp>
        <p:nvSpPr>
          <p:cNvPr id="17" name="TextBox 16"/>
          <p:cNvSpPr txBox="1"/>
          <p:nvPr/>
        </p:nvSpPr>
        <p:spPr>
          <a:xfrm>
            <a:off x="3468861" y="4858417"/>
            <a:ext cx="914949" cy="796055"/>
          </a:xfrm>
          <a:prstGeom prst="rect">
            <a:avLst/>
          </a:prstGeom>
          <a:noFill/>
        </p:spPr>
        <p:txBody>
          <a:bodyPr wrap="square" lIns="129989" tIns="64994" rIns="129989" bIns="64994"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b="1" i="0" u="none" strike="noStrike" kern="1200" cap="none" spc="0" normalizeH="0" baseline="0" noProof="0" dirty="0">
                <a:ln>
                  <a:noFill/>
                </a:ln>
                <a:solidFill>
                  <a:srgbClr val="FFFFFF"/>
                </a:solidFill>
                <a:effectLst/>
                <a:uLnTx/>
                <a:uFillTx/>
                <a:cs typeface="+mn-ea"/>
                <a:sym typeface="+mn-lt"/>
              </a:rPr>
              <a:t>文字内容</a:t>
            </a:r>
            <a:endParaRPr kumimoji="0" lang="zh-CN" altLang="en-US" b="1" i="0" u="none" strike="noStrike" kern="1200" cap="none" spc="0" normalizeH="0" baseline="0" noProof="0" dirty="0">
              <a:ln>
                <a:noFill/>
              </a:ln>
              <a:solidFill>
                <a:srgbClr val="FFFFFF"/>
              </a:solidFill>
              <a:effectLst/>
              <a:uLnTx/>
              <a:uFillTx/>
              <a:cs typeface="+mn-ea"/>
              <a:sym typeface="+mn-lt"/>
            </a:endParaRPr>
          </a:p>
        </p:txBody>
      </p:sp>
      <p:grpSp>
        <p:nvGrpSpPr>
          <p:cNvPr id="18" name="组合 17"/>
          <p:cNvGrpSpPr/>
          <p:nvPr/>
        </p:nvGrpSpPr>
        <p:grpSpPr>
          <a:xfrm>
            <a:off x="5097844" y="4071214"/>
            <a:ext cx="1996315" cy="1996315"/>
            <a:chOff x="3815003" y="3087488"/>
            <a:chExt cx="2237712" cy="2237713"/>
          </a:xfrm>
        </p:grpSpPr>
        <p:sp>
          <p:nvSpPr>
            <p:cNvPr id="19" name="椭圆 18"/>
            <p:cNvSpPr/>
            <p:nvPr/>
          </p:nvSpPr>
          <p:spPr>
            <a:xfrm>
              <a:off x="3993415" y="3271064"/>
              <a:ext cx="1872208" cy="1872208"/>
            </a:xfrm>
            <a:prstGeom prst="ellipse">
              <a:avLst/>
            </a:prstGeom>
            <a:solidFill>
              <a:srgbClr val="7A5B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995" b="0" i="0" u="none" strike="noStrike" kern="1200" cap="none" spc="0" normalizeH="0" baseline="0" noProof="0">
                <a:ln>
                  <a:noFill/>
                </a:ln>
                <a:solidFill>
                  <a:srgbClr val="FFFFFF"/>
                </a:solidFill>
                <a:effectLst/>
                <a:uLnTx/>
                <a:uFillTx/>
                <a:cs typeface="+mn-ea"/>
                <a:sym typeface="+mn-lt"/>
              </a:endParaRPr>
            </a:p>
          </p:txBody>
        </p:sp>
        <p:sp>
          <p:nvSpPr>
            <p:cNvPr id="21" name="椭圆 4"/>
            <p:cNvSpPr/>
            <p:nvPr/>
          </p:nvSpPr>
          <p:spPr>
            <a:xfrm>
              <a:off x="3815003" y="3087488"/>
              <a:ext cx="2237712" cy="2237713"/>
            </a:xfrm>
            <a:custGeom>
              <a:avLst/>
              <a:gdLst/>
              <a:ahLst/>
              <a:cxnLst/>
              <a:rect l="l" t="t" r="r" b="b"/>
              <a:pathLst>
                <a:path w="2473262" h="2473262">
                  <a:moveTo>
                    <a:pt x="1236631" y="235688"/>
                  </a:moveTo>
                  <a:cubicBezTo>
                    <a:pt x="683825" y="235688"/>
                    <a:pt x="235688" y="683825"/>
                    <a:pt x="235688" y="1236631"/>
                  </a:cubicBezTo>
                  <a:cubicBezTo>
                    <a:pt x="235688" y="1789437"/>
                    <a:pt x="683825" y="2237574"/>
                    <a:pt x="1236631" y="2237574"/>
                  </a:cubicBezTo>
                  <a:cubicBezTo>
                    <a:pt x="1789437" y="2237574"/>
                    <a:pt x="2237574" y="1789437"/>
                    <a:pt x="2237574" y="1236631"/>
                  </a:cubicBezTo>
                  <a:cubicBezTo>
                    <a:pt x="2237574" y="683825"/>
                    <a:pt x="1789437" y="235688"/>
                    <a:pt x="1236631" y="235688"/>
                  </a:cubicBezTo>
                  <a:close/>
                  <a:moveTo>
                    <a:pt x="1236631" y="0"/>
                  </a:moveTo>
                  <a:cubicBezTo>
                    <a:pt x="1919603" y="0"/>
                    <a:pt x="2473262" y="553659"/>
                    <a:pt x="2473262" y="1236631"/>
                  </a:cubicBezTo>
                  <a:cubicBezTo>
                    <a:pt x="2473262" y="1919603"/>
                    <a:pt x="1919603" y="2473262"/>
                    <a:pt x="1236631" y="2473262"/>
                  </a:cubicBezTo>
                  <a:cubicBezTo>
                    <a:pt x="553659" y="2473262"/>
                    <a:pt x="0" y="1919603"/>
                    <a:pt x="0" y="1236631"/>
                  </a:cubicBezTo>
                  <a:cubicBezTo>
                    <a:pt x="0" y="553659"/>
                    <a:pt x="553659" y="0"/>
                    <a:pt x="1236631"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995" b="0" i="0" u="none" strike="noStrike" kern="1200" cap="none" spc="0" normalizeH="0" baseline="0" noProof="0">
                <a:ln>
                  <a:noFill/>
                </a:ln>
                <a:solidFill>
                  <a:srgbClr val="FFFFFF"/>
                </a:solidFill>
                <a:effectLst/>
                <a:uLnTx/>
                <a:uFillTx/>
                <a:cs typeface="+mn-ea"/>
                <a:sym typeface="+mn-lt"/>
              </a:endParaRPr>
            </a:p>
          </p:txBody>
        </p:sp>
      </p:grpSp>
      <p:sp>
        <p:nvSpPr>
          <p:cNvPr id="23" name="Rectangle 11"/>
          <p:cNvSpPr>
            <a:spLocks noChangeArrowheads="1"/>
          </p:cNvSpPr>
          <p:nvPr/>
        </p:nvSpPr>
        <p:spPr bwMode="gray">
          <a:xfrm>
            <a:off x="5439450" y="4790055"/>
            <a:ext cx="1305807" cy="722762"/>
          </a:xfrm>
          <a:prstGeom prst="rect">
            <a:avLst/>
          </a:prstGeom>
          <a:noFill/>
          <a:ln>
            <a:noFill/>
          </a:ln>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705" b="0" i="0" u="none" strike="noStrike" kern="1200" cap="none" spc="0" normalizeH="0" baseline="0" noProof="0">
                <a:ln>
                  <a:noFill/>
                </a:ln>
                <a:solidFill>
                  <a:srgbClr val="FFFFFF"/>
                </a:solidFill>
                <a:effectLst/>
                <a:uLnTx/>
                <a:uFillTx/>
                <a:cs typeface="+mn-ea"/>
                <a:sym typeface="+mn-lt"/>
              </a:rPr>
              <a:t>点击添加</a:t>
            </a:r>
            <a:endParaRPr kumimoji="0" lang="en-US" altLang="zh-CN" sz="1705" b="0" i="0" u="none" strike="noStrike" kern="1200" cap="none" spc="0" normalizeH="0" baseline="0" noProof="0" dirty="0">
              <a:ln>
                <a:noFill/>
              </a:ln>
              <a:solidFill>
                <a:srgbClr val="FFFFFF"/>
              </a:solidFill>
              <a:effectLst/>
              <a:uLnTx/>
              <a:uFillTx/>
              <a:cs typeface="+mn-ea"/>
              <a:sym typeface="+mn-lt"/>
            </a:endParaRPr>
          </a:p>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705" b="0" i="0" u="none" strike="noStrike" kern="1200" cap="none" spc="0" normalizeH="0" baseline="0" noProof="0" dirty="0">
                <a:ln>
                  <a:noFill/>
                </a:ln>
                <a:solidFill>
                  <a:srgbClr val="FFFFFF"/>
                </a:solidFill>
                <a:effectLst/>
                <a:uLnTx/>
                <a:uFillTx/>
                <a:cs typeface="+mn-ea"/>
                <a:sym typeface="+mn-lt"/>
              </a:rPr>
              <a:t>标题内容</a:t>
            </a:r>
            <a:endParaRPr kumimoji="0" lang="zh-CN" altLang="en-US" sz="1705" b="0" i="0" u="none" strike="noStrike" kern="1200" cap="none" spc="0" normalizeH="0" baseline="0" noProof="0" dirty="0">
              <a:ln>
                <a:noFill/>
              </a:ln>
              <a:solidFill>
                <a:srgbClr val="FFFFFF"/>
              </a:solidFill>
              <a:effectLst/>
              <a:uLnTx/>
              <a:uFillTx/>
              <a:cs typeface="+mn-ea"/>
              <a:sym typeface="+mn-lt"/>
            </a:endParaRPr>
          </a:p>
        </p:txBody>
      </p:sp>
      <p:sp>
        <p:nvSpPr>
          <p:cNvPr id="24" name="椭圆 23"/>
          <p:cNvSpPr/>
          <p:nvPr/>
        </p:nvSpPr>
        <p:spPr>
          <a:xfrm>
            <a:off x="4051619" y="3218776"/>
            <a:ext cx="952303" cy="967309"/>
          </a:xfrm>
          <a:prstGeom prst="ellipse">
            <a:avLst/>
          </a:prstGeom>
          <a:solidFill>
            <a:srgbClr val="2DAD01"/>
          </a:solidFill>
          <a:ln>
            <a:noFill/>
          </a:ln>
        </p:spPr>
        <p:style>
          <a:lnRef idx="2">
            <a:schemeClr val="accent1">
              <a:shade val="50000"/>
            </a:schemeClr>
          </a:lnRef>
          <a:fillRef idx="1">
            <a:schemeClr val="accent1"/>
          </a:fillRef>
          <a:effectRef idx="0">
            <a:schemeClr val="accent1"/>
          </a:effectRef>
          <a:fontRef idx="minor">
            <a:schemeClr val="lt1"/>
          </a:fontRef>
        </p:style>
        <p:txBody>
          <a:bodyPr lIns="129989" tIns="64994" rIns="129989" bIns="64994"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995" b="0" i="0" u="none" strike="noStrike" kern="1200" cap="none" spc="0" normalizeH="0" baseline="0" noProof="0">
              <a:ln>
                <a:noFill/>
              </a:ln>
              <a:solidFill>
                <a:srgbClr val="FFFFFF"/>
              </a:solidFill>
              <a:effectLst/>
              <a:uLnTx/>
              <a:uFillTx/>
              <a:cs typeface="+mn-ea"/>
              <a:sym typeface="+mn-lt"/>
            </a:endParaRPr>
          </a:p>
        </p:txBody>
      </p:sp>
      <p:sp>
        <p:nvSpPr>
          <p:cNvPr id="25" name="椭圆 24"/>
          <p:cNvSpPr/>
          <p:nvPr/>
        </p:nvSpPr>
        <p:spPr>
          <a:xfrm>
            <a:off x="5633869" y="2636908"/>
            <a:ext cx="952303" cy="967309"/>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29989" tIns="64994" rIns="129989" bIns="64994"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995" b="0" i="0" u="none" strike="noStrike" kern="1200" cap="none" spc="0" normalizeH="0" baseline="0" noProof="0">
              <a:ln>
                <a:noFill/>
              </a:ln>
              <a:solidFill>
                <a:srgbClr val="FFFFFF"/>
              </a:solidFill>
              <a:effectLst/>
              <a:uLnTx/>
              <a:uFillTx/>
              <a:cs typeface="+mn-ea"/>
              <a:sym typeface="+mn-lt"/>
            </a:endParaRPr>
          </a:p>
        </p:txBody>
      </p:sp>
      <p:sp>
        <p:nvSpPr>
          <p:cNvPr id="35" name="椭圆 34"/>
          <p:cNvSpPr/>
          <p:nvPr/>
        </p:nvSpPr>
        <p:spPr>
          <a:xfrm>
            <a:off x="7059602" y="3218776"/>
            <a:ext cx="952303" cy="967309"/>
          </a:xfrm>
          <a:prstGeom prst="ellipse">
            <a:avLst/>
          </a:prstGeom>
          <a:solidFill>
            <a:srgbClr val="E1568E"/>
          </a:solidFill>
          <a:ln>
            <a:noFill/>
          </a:ln>
        </p:spPr>
        <p:style>
          <a:lnRef idx="2">
            <a:schemeClr val="accent1">
              <a:shade val="50000"/>
            </a:schemeClr>
          </a:lnRef>
          <a:fillRef idx="1">
            <a:schemeClr val="accent1"/>
          </a:fillRef>
          <a:effectRef idx="0">
            <a:schemeClr val="accent1"/>
          </a:effectRef>
          <a:fontRef idx="minor">
            <a:schemeClr val="lt1"/>
          </a:fontRef>
        </p:style>
        <p:txBody>
          <a:bodyPr lIns="129989" tIns="64994" rIns="129989" bIns="64994"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995" b="0" i="0" u="none" strike="noStrike" kern="1200" cap="none" spc="0" normalizeH="0" baseline="0" noProof="0">
              <a:ln>
                <a:noFill/>
              </a:ln>
              <a:solidFill>
                <a:srgbClr val="FFFFFF"/>
              </a:solidFill>
              <a:effectLst/>
              <a:uLnTx/>
              <a:uFillTx/>
              <a:cs typeface="+mn-ea"/>
              <a:sym typeface="+mn-lt"/>
            </a:endParaRPr>
          </a:p>
        </p:txBody>
      </p:sp>
      <p:sp>
        <p:nvSpPr>
          <p:cNvPr id="36" name="椭圆 35"/>
          <p:cNvSpPr/>
          <p:nvPr/>
        </p:nvSpPr>
        <p:spPr>
          <a:xfrm>
            <a:off x="7777540" y="4750600"/>
            <a:ext cx="952303" cy="96730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9989" tIns="64994" rIns="129989" bIns="64994"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995" b="0" i="0" u="none" strike="noStrike" kern="1200" cap="none" spc="0" normalizeH="0" baseline="0" noProof="0">
              <a:ln>
                <a:noFill/>
              </a:ln>
              <a:solidFill>
                <a:srgbClr val="37988E"/>
              </a:solidFill>
              <a:effectLst/>
              <a:uLnTx/>
              <a:uFillTx/>
              <a:cs typeface="+mn-ea"/>
              <a:sym typeface="+mn-lt"/>
            </a:endParaRPr>
          </a:p>
        </p:txBody>
      </p:sp>
      <p:sp>
        <p:nvSpPr>
          <p:cNvPr id="37" name="TextBox 36"/>
          <p:cNvSpPr txBox="1"/>
          <p:nvPr/>
        </p:nvSpPr>
        <p:spPr>
          <a:xfrm>
            <a:off x="4088972" y="3335250"/>
            <a:ext cx="914949" cy="796055"/>
          </a:xfrm>
          <a:prstGeom prst="rect">
            <a:avLst/>
          </a:prstGeom>
          <a:noFill/>
        </p:spPr>
        <p:txBody>
          <a:bodyPr wrap="square" lIns="129989" tIns="64994" rIns="129989" bIns="64994"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b="1" i="0" u="none" strike="noStrike" kern="1200" cap="none" spc="0" normalizeH="0" baseline="0" noProof="0" dirty="0">
                <a:ln>
                  <a:noFill/>
                </a:ln>
                <a:solidFill>
                  <a:srgbClr val="FFFFFF"/>
                </a:solidFill>
                <a:effectLst/>
                <a:uLnTx/>
                <a:uFillTx/>
                <a:cs typeface="+mn-ea"/>
                <a:sym typeface="+mn-lt"/>
              </a:rPr>
              <a:t>文字内容</a:t>
            </a:r>
            <a:endParaRPr kumimoji="0" lang="zh-CN" altLang="en-US" b="1" i="0" u="none" strike="noStrike" kern="1200" cap="none" spc="0" normalizeH="0" baseline="0" noProof="0" dirty="0">
              <a:ln>
                <a:noFill/>
              </a:ln>
              <a:solidFill>
                <a:srgbClr val="FFFFFF"/>
              </a:solidFill>
              <a:effectLst/>
              <a:uLnTx/>
              <a:uFillTx/>
              <a:cs typeface="+mn-ea"/>
              <a:sym typeface="+mn-lt"/>
            </a:endParaRPr>
          </a:p>
        </p:txBody>
      </p:sp>
      <p:sp>
        <p:nvSpPr>
          <p:cNvPr id="38" name="TextBox 37"/>
          <p:cNvSpPr txBox="1"/>
          <p:nvPr/>
        </p:nvSpPr>
        <p:spPr>
          <a:xfrm>
            <a:off x="5648131" y="2757493"/>
            <a:ext cx="914949" cy="796055"/>
          </a:xfrm>
          <a:prstGeom prst="rect">
            <a:avLst/>
          </a:prstGeom>
          <a:noFill/>
        </p:spPr>
        <p:txBody>
          <a:bodyPr wrap="square" lIns="129989" tIns="64994" rIns="129989" bIns="64994"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b="1" i="0" u="none" strike="noStrike" kern="1200" cap="none" spc="0" normalizeH="0" baseline="0" noProof="0" dirty="0">
                <a:ln>
                  <a:noFill/>
                </a:ln>
                <a:solidFill>
                  <a:srgbClr val="FFFFFF"/>
                </a:solidFill>
                <a:effectLst/>
                <a:uLnTx/>
                <a:uFillTx/>
                <a:cs typeface="+mn-ea"/>
                <a:sym typeface="+mn-lt"/>
              </a:rPr>
              <a:t>文字内容</a:t>
            </a:r>
            <a:endParaRPr kumimoji="0" lang="zh-CN" altLang="en-US" b="1" i="0" u="none" strike="noStrike" kern="1200" cap="none" spc="0" normalizeH="0" baseline="0" noProof="0" dirty="0">
              <a:ln>
                <a:noFill/>
              </a:ln>
              <a:solidFill>
                <a:srgbClr val="FFFFFF"/>
              </a:solidFill>
              <a:effectLst/>
              <a:uLnTx/>
              <a:uFillTx/>
              <a:cs typeface="+mn-ea"/>
              <a:sym typeface="+mn-lt"/>
            </a:endParaRPr>
          </a:p>
        </p:txBody>
      </p:sp>
      <p:sp>
        <p:nvSpPr>
          <p:cNvPr id="39" name="TextBox 38"/>
          <p:cNvSpPr txBox="1"/>
          <p:nvPr/>
        </p:nvSpPr>
        <p:spPr>
          <a:xfrm>
            <a:off x="7067964" y="3351291"/>
            <a:ext cx="914949" cy="796055"/>
          </a:xfrm>
          <a:prstGeom prst="rect">
            <a:avLst/>
          </a:prstGeom>
          <a:noFill/>
        </p:spPr>
        <p:txBody>
          <a:bodyPr wrap="square" lIns="129989" tIns="64994" rIns="129989" bIns="64994"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b="1" i="0" u="none" strike="noStrike" kern="1200" cap="none" spc="0" normalizeH="0" baseline="0" noProof="0" dirty="0">
                <a:ln>
                  <a:noFill/>
                </a:ln>
                <a:solidFill>
                  <a:srgbClr val="FFFFFF"/>
                </a:solidFill>
                <a:effectLst/>
                <a:uLnTx/>
                <a:uFillTx/>
                <a:cs typeface="+mn-ea"/>
                <a:sym typeface="+mn-lt"/>
              </a:rPr>
              <a:t>文字内容</a:t>
            </a:r>
            <a:endParaRPr kumimoji="0" lang="zh-CN" altLang="en-US" b="1" i="0" u="none" strike="noStrike" kern="1200" cap="none" spc="0" normalizeH="0" baseline="0" noProof="0" dirty="0">
              <a:ln>
                <a:noFill/>
              </a:ln>
              <a:solidFill>
                <a:srgbClr val="FFFFFF"/>
              </a:solidFill>
              <a:effectLst/>
              <a:uLnTx/>
              <a:uFillTx/>
              <a:cs typeface="+mn-ea"/>
              <a:sym typeface="+mn-lt"/>
            </a:endParaRPr>
          </a:p>
        </p:txBody>
      </p:sp>
      <p:sp>
        <p:nvSpPr>
          <p:cNvPr id="40" name="TextBox 39"/>
          <p:cNvSpPr txBox="1"/>
          <p:nvPr/>
        </p:nvSpPr>
        <p:spPr>
          <a:xfrm>
            <a:off x="7803594" y="4859152"/>
            <a:ext cx="914949" cy="796055"/>
          </a:xfrm>
          <a:prstGeom prst="rect">
            <a:avLst/>
          </a:prstGeom>
          <a:noFill/>
        </p:spPr>
        <p:txBody>
          <a:bodyPr wrap="square" lIns="129989" tIns="64994" rIns="129989" bIns="64994"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b="1" i="0" u="none" strike="noStrike" kern="1200" cap="none" spc="0" normalizeH="0" baseline="0" noProof="0" dirty="0">
                <a:ln>
                  <a:noFill/>
                </a:ln>
                <a:solidFill>
                  <a:srgbClr val="FFFFFF"/>
                </a:solidFill>
                <a:effectLst/>
                <a:uLnTx/>
                <a:uFillTx/>
                <a:cs typeface="+mn-ea"/>
                <a:sym typeface="+mn-lt"/>
              </a:rPr>
              <a:t>文字内容</a:t>
            </a:r>
            <a:endParaRPr kumimoji="0" lang="zh-CN" altLang="en-US" b="1" i="0" u="none" strike="noStrike" kern="1200" cap="none" spc="0" normalizeH="0" baseline="0" noProof="0" dirty="0">
              <a:ln>
                <a:noFill/>
              </a:ln>
              <a:solidFill>
                <a:srgbClr val="FFFFFF"/>
              </a:solidFill>
              <a:effectLst/>
              <a:uLnTx/>
              <a:uFillTx/>
              <a:cs typeface="+mn-ea"/>
              <a:sym typeface="+mn-lt"/>
            </a:endParaRPr>
          </a:p>
        </p:txBody>
      </p:sp>
      <p:sp>
        <p:nvSpPr>
          <p:cNvPr id="22" name="TextBox 23"/>
          <p:cNvSpPr txBox="1"/>
          <p:nvPr/>
        </p:nvSpPr>
        <p:spPr>
          <a:xfrm>
            <a:off x="1042990" y="5140733"/>
            <a:ext cx="2470031" cy="775597"/>
          </a:xfrm>
          <a:prstGeom prst="rect">
            <a:avLst/>
          </a:prstGeom>
          <a:noFill/>
        </p:spPr>
        <p:txBody>
          <a:bodyPr wrap="squar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85000"/>
                    <a:lumOff val="15000"/>
                  </a:schemeClr>
                </a:solidFill>
                <a:effectLst/>
                <a:uLnTx/>
                <a:uFillTx/>
                <a:cs typeface="+mn-ea"/>
                <a:sym typeface="+mn-lt"/>
              </a:rPr>
              <a:t>请替换文字内容，修改文字内容，也可以直接复制你的内容到此</a:t>
            </a:r>
            <a:endParaRPr kumimoji="0" lang="en-GB" altLang="zh-CN" sz="14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26" name="TextBox 24"/>
          <p:cNvSpPr txBox="1"/>
          <p:nvPr/>
        </p:nvSpPr>
        <p:spPr>
          <a:xfrm>
            <a:off x="1042990" y="4790055"/>
            <a:ext cx="2772845" cy="332399"/>
          </a:xfrm>
          <a:prstGeom prst="rect">
            <a:avLst/>
          </a:prstGeom>
          <a:noFill/>
        </p:spPr>
        <p:txBody>
          <a:bodyPr wrap="squar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b="0" i="0" u="none" strike="noStrike" kern="1200" cap="none" spc="0" normalizeH="0" baseline="0" noProof="0" dirty="0">
                <a:ln>
                  <a:noFill/>
                </a:ln>
                <a:solidFill>
                  <a:schemeClr val="tx1">
                    <a:lumMod val="85000"/>
                    <a:lumOff val="15000"/>
                  </a:schemeClr>
                </a:solidFill>
                <a:effectLst/>
                <a:uLnTx/>
                <a:uFillTx/>
                <a:cs typeface="+mn-ea"/>
                <a:sym typeface="+mn-lt"/>
              </a:rPr>
              <a:t>请替换文字内容</a:t>
            </a:r>
            <a:endParaRPr kumimoji="0" lang="zh-CN" altLang="en-US"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27" name="TextBox 23"/>
          <p:cNvSpPr txBox="1"/>
          <p:nvPr/>
        </p:nvSpPr>
        <p:spPr>
          <a:xfrm>
            <a:off x="1025870" y="3554148"/>
            <a:ext cx="2946709" cy="517065"/>
          </a:xfrm>
          <a:prstGeom prst="rect">
            <a:avLst/>
          </a:prstGeom>
          <a:noFill/>
        </p:spPr>
        <p:txBody>
          <a:bodyPr wrap="squar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85000"/>
                    <a:lumOff val="15000"/>
                  </a:schemeClr>
                </a:solidFill>
                <a:effectLst/>
                <a:uLnTx/>
                <a:uFillTx/>
                <a:cs typeface="+mn-ea"/>
                <a:sym typeface="+mn-lt"/>
              </a:rPr>
              <a:t>请替换文字内容，修改文字内容，也可以直接复制你的内容到此</a:t>
            </a:r>
            <a:endParaRPr kumimoji="0" lang="en-GB" altLang="zh-CN" sz="14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28" name="TextBox 24"/>
          <p:cNvSpPr txBox="1"/>
          <p:nvPr/>
        </p:nvSpPr>
        <p:spPr>
          <a:xfrm>
            <a:off x="1059138" y="3175380"/>
            <a:ext cx="2772845" cy="332399"/>
          </a:xfrm>
          <a:prstGeom prst="rect">
            <a:avLst/>
          </a:prstGeom>
          <a:noFill/>
        </p:spPr>
        <p:txBody>
          <a:bodyPr wrap="squar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b="0" i="0" u="none" strike="noStrike" kern="1200" cap="none" spc="0" normalizeH="0" baseline="0" noProof="0" dirty="0">
                <a:ln>
                  <a:noFill/>
                </a:ln>
                <a:solidFill>
                  <a:schemeClr val="tx1">
                    <a:lumMod val="85000"/>
                    <a:lumOff val="15000"/>
                  </a:schemeClr>
                </a:solidFill>
                <a:effectLst/>
                <a:uLnTx/>
                <a:uFillTx/>
                <a:cs typeface="+mn-ea"/>
                <a:sym typeface="+mn-lt"/>
              </a:rPr>
              <a:t>请替换文字内容</a:t>
            </a:r>
            <a:endParaRPr kumimoji="0" lang="zh-CN" altLang="en-US"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29" name="TextBox 23"/>
          <p:cNvSpPr txBox="1"/>
          <p:nvPr/>
        </p:nvSpPr>
        <p:spPr>
          <a:xfrm>
            <a:off x="4849775" y="1965658"/>
            <a:ext cx="3027315" cy="517065"/>
          </a:xfrm>
          <a:prstGeom prst="rect">
            <a:avLst/>
          </a:prstGeom>
          <a:noFill/>
        </p:spPr>
        <p:txBody>
          <a:bodyPr wrap="squar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85000"/>
                    <a:lumOff val="15000"/>
                  </a:schemeClr>
                </a:solidFill>
                <a:effectLst/>
                <a:uLnTx/>
                <a:uFillTx/>
                <a:cs typeface="+mn-ea"/>
                <a:sym typeface="+mn-lt"/>
              </a:rPr>
              <a:t>请替换文字内容，修改文字内容，也可以直接复制你的内容到此</a:t>
            </a:r>
            <a:endParaRPr kumimoji="0" lang="en-US" altLang="zh-CN" sz="14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30" name="TextBox 24"/>
          <p:cNvSpPr txBox="1"/>
          <p:nvPr/>
        </p:nvSpPr>
        <p:spPr>
          <a:xfrm>
            <a:off x="4868406" y="1572445"/>
            <a:ext cx="1615827" cy="332399"/>
          </a:xfrm>
          <a:prstGeom prst="rect">
            <a:avLst/>
          </a:prstGeom>
          <a:noFill/>
        </p:spPr>
        <p:txBody>
          <a:bodyPr wrap="non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b="0" i="0" u="none" strike="noStrike" kern="1200" cap="none" spc="0" normalizeH="0" baseline="0" noProof="0" dirty="0">
                <a:ln>
                  <a:noFill/>
                </a:ln>
                <a:solidFill>
                  <a:schemeClr val="tx1">
                    <a:lumMod val="85000"/>
                    <a:lumOff val="15000"/>
                  </a:schemeClr>
                </a:solidFill>
                <a:effectLst/>
                <a:uLnTx/>
                <a:uFillTx/>
                <a:cs typeface="+mn-ea"/>
                <a:sym typeface="+mn-lt"/>
              </a:rPr>
              <a:t>请替换文字内容</a:t>
            </a:r>
            <a:endParaRPr kumimoji="0" lang="zh-CN" altLang="en-US"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31" name="TextBox 23"/>
          <p:cNvSpPr txBox="1"/>
          <p:nvPr/>
        </p:nvSpPr>
        <p:spPr>
          <a:xfrm>
            <a:off x="8388056" y="3614240"/>
            <a:ext cx="2946709" cy="517065"/>
          </a:xfrm>
          <a:prstGeom prst="rect">
            <a:avLst/>
          </a:prstGeom>
          <a:noFill/>
        </p:spPr>
        <p:txBody>
          <a:bodyPr wrap="squar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85000"/>
                    <a:lumOff val="15000"/>
                  </a:schemeClr>
                </a:solidFill>
                <a:effectLst/>
                <a:uLnTx/>
                <a:uFillTx/>
                <a:cs typeface="+mn-ea"/>
                <a:sym typeface="+mn-lt"/>
              </a:rPr>
              <a:t>请替换文字内容，修改文字内容，也可以直接复制你的内容到此</a:t>
            </a:r>
            <a:endParaRPr kumimoji="0" lang="en-GB" altLang="zh-CN" sz="14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32" name="TextBox 24"/>
          <p:cNvSpPr txBox="1"/>
          <p:nvPr/>
        </p:nvSpPr>
        <p:spPr>
          <a:xfrm>
            <a:off x="8388056" y="3185091"/>
            <a:ext cx="2772845" cy="332399"/>
          </a:xfrm>
          <a:prstGeom prst="rect">
            <a:avLst/>
          </a:prstGeom>
          <a:noFill/>
        </p:spPr>
        <p:txBody>
          <a:bodyPr wrap="squar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b="0" i="0" u="none" strike="noStrike" kern="1200" cap="none" spc="0" normalizeH="0" baseline="0" noProof="0" dirty="0">
                <a:ln>
                  <a:noFill/>
                </a:ln>
                <a:solidFill>
                  <a:schemeClr val="tx1">
                    <a:lumMod val="85000"/>
                    <a:lumOff val="15000"/>
                  </a:schemeClr>
                </a:solidFill>
                <a:effectLst/>
                <a:uLnTx/>
                <a:uFillTx/>
                <a:cs typeface="+mn-ea"/>
                <a:sym typeface="+mn-lt"/>
              </a:rPr>
              <a:t>请替换文字内容</a:t>
            </a:r>
            <a:endParaRPr kumimoji="0" lang="zh-CN" altLang="en-US"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33" name="TextBox 23"/>
          <p:cNvSpPr txBox="1"/>
          <p:nvPr/>
        </p:nvSpPr>
        <p:spPr>
          <a:xfrm>
            <a:off x="8911894" y="5140733"/>
            <a:ext cx="2422871" cy="775597"/>
          </a:xfrm>
          <a:prstGeom prst="rect">
            <a:avLst/>
          </a:prstGeom>
          <a:noFill/>
        </p:spPr>
        <p:txBody>
          <a:bodyPr wrap="squar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85000"/>
                    <a:lumOff val="15000"/>
                  </a:schemeClr>
                </a:solidFill>
                <a:effectLst/>
                <a:uLnTx/>
                <a:uFillTx/>
                <a:cs typeface="+mn-ea"/>
                <a:sym typeface="+mn-lt"/>
              </a:rPr>
              <a:t>请替换文字内容，修改文字内容，也可以直接复制你的内容到此</a:t>
            </a:r>
            <a:endParaRPr kumimoji="0" lang="en-GB" altLang="zh-CN" sz="14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34" name="TextBox 24"/>
          <p:cNvSpPr txBox="1"/>
          <p:nvPr/>
        </p:nvSpPr>
        <p:spPr>
          <a:xfrm>
            <a:off x="8911894" y="4787713"/>
            <a:ext cx="2772845" cy="332399"/>
          </a:xfrm>
          <a:prstGeom prst="rect">
            <a:avLst/>
          </a:prstGeom>
          <a:noFill/>
        </p:spPr>
        <p:txBody>
          <a:bodyPr wrap="squar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b="0" i="0" u="none" strike="noStrike" kern="1200" cap="none" spc="0" normalizeH="0" baseline="0" noProof="0" dirty="0">
                <a:ln>
                  <a:noFill/>
                </a:ln>
                <a:solidFill>
                  <a:schemeClr val="tx1">
                    <a:lumMod val="85000"/>
                    <a:lumOff val="15000"/>
                  </a:schemeClr>
                </a:solidFill>
                <a:effectLst/>
                <a:uLnTx/>
                <a:uFillTx/>
                <a:cs typeface="+mn-ea"/>
                <a:sym typeface="+mn-lt"/>
              </a:rPr>
              <a:t>请替换文字内容</a:t>
            </a:r>
            <a:endParaRPr kumimoji="0" lang="zh-CN" altLang="en-US" b="0" i="0" u="none" strike="noStrike" kern="1200" cap="none" spc="0" normalizeH="0" baseline="0" noProof="0" dirty="0">
              <a:ln>
                <a:noFill/>
              </a:ln>
              <a:solidFill>
                <a:schemeClr val="tx1">
                  <a:lumMod val="85000"/>
                  <a:lumOff val="15000"/>
                </a:schemeClr>
              </a:solidFill>
              <a:effectLst/>
              <a:uLnTx/>
              <a:uFillTx/>
              <a:cs typeface="+mn-ea"/>
              <a:sym typeface="+mn-lt"/>
            </a:endParaRPr>
          </a:p>
        </p:txBody>
      </p:sp>
      <p:pic>
        <p:nvPicPr>
          <p:cNvPr id="41" name="图片 40"/>
          <p:cNvPicPr>
            <a:picLocks noChangeAspect="1"/>
          </p:cNvPicPr>
          <p:nvPr/>
        </p:nvPicPr>
        <p:blipFill>
          <a:blip r:embed="rId1" cstate="screen"/>
          <a:stretch>
            <a:fillRect/>
          </a:stretch>
        </p:blipFill>
        <p:spPr>
          <a:xfrm>
            <a:off x="-168696" y="-355187"/>
            <a:ext cx="1919719" cy="1296144"/>
          </a:xfrm>
          <a:prstGeom prst="rect">
            <a:avLst/>
          </a:prstGeom>
        </p:spPr>
      </p:pic>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randombar(horizontal)">
                                      <p:cBhvr>
                                        <p:cTn id="49" dur="500"/>
                                        <p:tgtEl>
                                          <p:spTgt spid="17"/>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randombar(horizontal)">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grpId="0" nodeType="click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randombar(horizontal)">
                                      <p:cBhvr>
                                        <p:cTn id="57" dur="500"/>
                                        <p:tgtEl>
                                          <p:spTgt spid="24"/>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randombar(horizontal)">
                                      <p:cBhvr>
                                        <p:cTn id="60" dur="500"/>
                                        <p:tgtEl>
                                          <p:spTgt spid="37"/>
                                        </p:tgtEl>
                                      </p:cBhvr>
                                    </p:animEffect>
                                  </p:childTnLst>
                                </p:cTn>
                              </p:par>
                            </p:childTnLst>
                          </p:cTn>
                        </p:par>
                      </p:childTnLst>
                    </p:cTn>
                  </p:par>
                  <p:par>
                    <p:cTn id="61" fill="hold">
                      <p:stCondLst>
                        <p:cond delay="indefinite"/>
                      </p:stCondLst>
                      <p:childTnLst>
                        <p:par>
                          <p:cTn id="62" fill="hold">
                            <p:stCondLst>
                              <p:cond delay="0"/>
                            </p:stCondLst>
                            <p:childTnLst>
                              <p:par>
                                <p:cTn id="63" presetID="14" presetClass="entr" presetSubtype="10" fill="hold" grpId="0" nodeType="click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randombar(horizontal)">
                                      <p:cBhvr>
                                        <p:cTn id="65" dur="500"/>
                                        <p:tgtEl>
                                          <p:spTgt spid="25"/>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randombar(horizontal)">
                                      <p:cBhvr>
                                        <p:cTn id="68" dur="500"/>
                                        <p:tgtEl>
                                          <p:spTgt spid="38"/>
                                        </p:tgtEl>
                                      </p:cBhvr>
                                    </p:animEffect>
                                  </p:childTnLst>
                                </p:cTn>
                              </p:par>
                            </p:childTnLst>
                          </p:cTn>
                        </p:par>
                      </p:childTnLst>
                    </p:cTn>
                  </p:par>
                  <p:par>
                    <p:cTn id="69" fill="hold">
                      <p:stCondLst>
                        <p:cond delay="indefinite"/>
                      </p:stCondLst>
                      <p:childTnLst>
                        <p:par>
                          <p:cTn id="70" fill="hold">
                            <p:stCondLst>
                              <p:cond delay="0"/>
                            </p:stCondLst>
                            <p:childTnLst>
                              <p:par>
                                <p:cTn id="71" presetID="14" presetClass="entr" presetSubtype="10" fill="hold" grpId="0" nodeType="click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randombar(horizontal)">
                                      <p:cBhvr>
                                        <p:cTn id="73" dur="500"/>
                                        <p:tgtEl>
                                          <p:spTgt spid="35"/>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39"/>
                                        </p:tgtEl>
                                        <p:attrNameLst>
                                          <p:attrName>style.visibility</p:attrName>
                                        </p:attrNameLst>
                                      </p:cBhvr>
                                      <p:to>
                                        <p:strVal val="visible"/>
                                      </p:to>
                                    </p:set>
                                    <p:animEffect transition="in" filter="randombar(horizontal)">
                                      <p:cBhvr>
                                        <p:cTn id="76" dur="500"/>
                                        <p:tgtEl>
                                          <p:spTgt spid="39"/>
                                        </p:tgtEl>
                                      </p:cBhvr>
                                    </p:animEffect>
                                  </p:childTnLst>
                                </p:cTn>
                              </p:par>
                            </p:childTnLst>
                          </p:cTn>
                        </p:par>
                      </p:childTnLst>
                    </p:cTn>
                  </p:par>
                  <p:par>
                    <p:cTn id="77" fill="hold">
                      <p:stCondLst>
                        <p:cond delay="indefinite"/>
                      </p:stCondLst>
                      <p:childTnLst>
                        <p:par>
                          <p:cTn id="78" fill="hold">
                            <p:stCondLst>
                              <p:cond delay="0"/>
                            </p:stCondLst>
                            <p:childTnLst>
                              <p:par>
                                <p:cTn id="79" presetID="14" presetClass="entr" presetSubtype="10" fill="hold" grpId="0" nodeType="clickEffect">
                                  <p:stCondLst>
                                    <p:cond delay="0"/>
                                  </p:stCondLst>
                                  <p:childTnLst>
                                    <p:set>
                                      <p:cBhvr>
                                        <p:cTn id="80" dur="1" fill="hold">
                                          <p:stCondLst>
                                            <p:cond delay="0"/>
                                          </p:stCondLst>
                                        </p:cTn>
                                        <p:tgtEl>
                                          <p:spTgt spid="36"/>
                                        </p:tgtEl>
                                        <p:attrNameLst>
                                          <p:attrName>style.visibility</p:attrName>
                                        </p:attrNameLst>
                                      </p:cBhvr>
                                      <p:to>
                                        <p:strVal val="visible"/>
                                      </p:to>
                                    </p:set>
                                    <p:animEffect transition="in" filter="randombar(horizontal)">
                                      <p:cBhvr>
                                        <p:cTn id="81" dur="500"/>
                                        <p:tgtEl>
                                          <p:spTgt spid="36"/>
                                        </p:tgtEl>
                                      </p:cBhvr>
                                    </p:animEffect>
                                  </p:childTnLst>
                                </p:cTn>
                              </p:par>
                              <p:par>
                                <p:cTn id="82" presetID="14" presetClass="entr" presetSubtype="10" fill="hold" grpId="0" nodeType="withEffect">
                                  <p:stCondLst>
                                    <p:cond delay="0"/>
                                  </p:stCondLst>
                                  <p:childTnLst>
                                    <p:set>
                                      <p:cBhvr>
                                        <p:cTn id="83" dur="1" fill="hold">
                                          <p:stCondLst>
                                            <p:cond delay="0"/>
                                          </p:stCondLst>
                                        </p:cTn>
                                        <p:tgtEl>
                                          <p:spTgt spid="40"/>
                                        </p:tgtEl>
                                        <p:attrNameLst>
                                          <p:attrName>style.visibility</p:attrName>
                                        </p:attrNameLst>
                                      </p:cBhvr>
                                      <p:to>
                                        <p:strVal val="visible"/>
                                      </p:to>
                                    </p:set>
                                    <p:animEffect transition="in" filter="randombar(horizontal)">
                                      <p:cBhvr>
                                        <p:cTn id="84" dur="500"/>
                                        <p:tgtEl>
                                          <p:spTgt spid="40"/>
                                        </p:tgtEl>
                                      </p:cBhvr>
                                    </p:animEffect>
                                  </p:childTnLst>
                                </p:cTn>
                              </p:par>
                            </p:childTnLst>
                          </p:cTn>
                        </p:par>
                        <p:par>
                          <p:cTn id="85" fill="hold">
                            <p:stCondLst>
                              <p:cond delay="500"/>
                            </p:stCondLst>
                            <p:childTnLst>
                              <p:par>
                                <p:cTn id="86" presetID="12" presetClass="entr" presetSubtype="4" fill="hold" grpId="0" nodeType="after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additive="base">
                                        <p:cTn id="88" dur="500"/>
                                        <p:tgtEl>
                                          <p:spTgt spid="22"/>
                                        </p:tgtEl>
                                        <p:attrNameLst>
                                          <p:attrName>ppt_y</p:attrName>
                                        </p:attrNameLst>
                                      </p:cBhvr>
                                      <p:tavLst>
                                        <p:tav tm="0">
                                          <p:val>
                                            <p:strVal val="#ppt_y+#ppt_h*1.125000"/>
                                          </p:val>
                                        </p:tav>
                                        <p:tav tm="100000">
                                          <p:val>
                                            <p:strVal val="#ppt_y"/>
                                          </p:val>
                                        </p:tav>
                                      </p:tavLst>
                                    </p:anim>
                                    <p:animEffect transition="in" filter="wipe(up)">
                                      <p:cBhvr>
                                        <p:cTn id="89" dur="500"/>
                                        <p:tgtEl>
                                          <p:spTgt spid="22"/>
                                        </p:tgtEl>
                                      </p:cBhvr>
                                    </p:animEffect>
                                  </p:childTnLst>
                                </p:cTn>
                              </p:par>
                              <p:par>
                                <p:cTn id="90" presetID="12" presetClass="entr" presetSubtype="1" fill="hold" grpId="0" nodeType="withEffect">
                                  <p:stCondLst>
                                    <p:cond delay="0"/>
                                  </p:stCondLst>
                                  <p:childTnLst>
                                    <p:set>
                                      <p:cBhvr>
                                        <p:cTn id="91" dur="1" fill="hold">
                                          <p:stCondLst>
                                            <p:cond delay="0"/>
                                          </p:stCondLst>
                                        </p:cTn>
                                        <p:tgtEl>
                                          <p:spTgt spid="26"/>
                                        </p:tgtEl>
                                        <p:attrNameLst>
                                          <p:attrName>style.visibility</p:attrName>
                                        </p:attrNameLst>
                                      </p:cBhvr>
                                      <p:to>
                                        <p:strVal val="visible"/>
                                      </p:to>
                                    </p:set>
                                    <p:anim calcmode="lin" valueType="num">
                                      <p:cBhvr additive="base">
                                        <p:cTn id="92" dur="500"/>
                                        <p:tgtEl>
                                          <p:spTgt spid="26"/>
                                        </p:tgtEl>
                                        <p:attrNameLst>
                                          <p:attrName>ppt_y</p:attrName>
                                        </p:attrNameLst>
                                      </p:cBhvr>
                                      <p:tavLst>
                                        <p:tav tm="0">
                                          <p:val>
                                            <p:strVal val="#ppt_y-#ppt_h*1.125000"/>
                                          </p:val>
                                        </p:tav>
                                        <p:tav tm="100000">
                                          <p:val>
                                            <p:strVal val="#ppt_y"/>
                                          </p:val>
                                        </p:tav>
                                      </p:tavLst>
                                    </p:anim>
                                    <p:animEffect transition="in" filter="wipe(down)">
                                      <p:cBhvr>
                                        <p:cTn id="93" dur="500"/>
                                        <p:tgtEl>
                                          <p:spTgt spid="26"/>
                                        </p:tgtEl>
                                      </p:cBhvr>
                                    </p:animEffect>
                                  </p:childTnLst>
                                </p:cTn>
                              </p:par>
                            </p:childTnLst>
                          </p:cTn>
                        </p:par>
                        <p:par>
                          <p:cTn id="94" fill="hold">
                            <p:stCondLst>
                              <p:cond delay="1000"/>
                            </p:stCondLst>
                            <p:childTnLst>
                              <p:par>
                                <p:cTn id="95" presetID="12" presetClass="entr" presetSubtype="4" fill="hold" grpId="0" nodeType="afterEffect">
                                  <p:stCondLst>
                                    <p:cond delay="0"/>
                                  </p:stCondLst>
                                  <p:childTnLst>
                                    <p:set>
                                      <p:cBhvr>
                                        <p:cTn id="96" dur="1" fill="hold">
                                          <p:stCondLst>
                                            <p:cond delay="0"/>
                                          </p:stCondLst>
                                        </p:cTn>
                                        <p:tgtEl>
                                          <p:spTgt spid="27"/>
                                        </p:tgtEl>
                                        <p:attrNameLst>
                                          <p:attrName>style.visibility</p:attrName>
                                        </p:attrNameLst>
                                      </p:cBhvr>
                                      <p:to>
                                        <p:strVal val="visible"/>
                                      </p:to>
                                    </p:set>
                                    <p:anim calcmode="lin" valueType="num">
                                      <p:cBhvr additive="base">
                                        <p:cTn id="97" dur="500"/>
                                        <p:tgtEl>
                                          <p:spTgt spid="27"/>
                                        </p:tgtEl>
                                        <p:attrNameLst>
                                          <p:attrName>ppt_y</p:attrName>
                                        </p:attrNameLst>
                                      </p:cBhvr>
                                      <p:tavLst>
                                        <p:tav tm="0">
                                          <p:val>
                                            <p:strVal val="#ppt_y+#ppt_h*1.125000"/>
                                          </p:val>
                                        </p:tav>
                                        <p:tav tm="100000">
                                          <p:val>
                                            <p:strVal val="#ppt_y"/>
                                          </p:val>
                                        </p:tav>
                                      </p:tavLst>
                                    </p:anim>
                                    <p:animEffect transition="in" filter="wipe(up)">
                                      <p:cBhvr>
                                        <p:cTn id="98" dur="500"/>
                                        <p:tgtEl>
                                          <p:spTgt spid="27"/>
                                        </p:tgtEl>
                                      </p:cBhvr>
                                    </p:animEffect>
                                  </p:childTnLst>
                                </p:cTn>
                              </p:par>
                              <p:par>
                                <p:cTn id="99" presetID="12" presetClass="entr" presetSubtype="1" fill="hold" grpId="0" nodeType="withEffect">
                                  <p:stCondLst>
                                    <p:cond delay="0"/>
                                  </p:stCondLst>
                                  <p:childTnLst>
                                    <p:set>
                                      <p:cBhvr>
                                        <p:cTn id="100" dur="1" fill="hold">
                                          <p:stCondLst>
                                            <p:cond delay="0"/>
                                          </p:stCondLst>
                                        </p:cTn>
                                        <p:tgtEl>
                                          <p:spTgt spid="28"/>
                                        </p:tgtEl>
                                        <p:attrNameLst>
                                          <p:attrName>style.visibility</p:attrName>
                                        </p:attrNameLst>
                                      </p:cBhvr>
                                      <p:to>
                                        <p:strVal val="visible"/>
                                      </p:to>
                                    </p:set>
                                    <p:anim calcmode="lin" valueType="num">
                                      <p:cBhvr additive="base">
                                        <p:cTn id="101" dur="500"/>
                                        <p:tgtEl>
                                          <p:spTgt spid="28"/>
                                        </p:tgtEl>
                                        <p:attrNameLst>
                                          <p:attrName>ppt_y</p:attrName>
                                        </p:attrNameLst>
                                      </p:cBhvr>
                                      <p:tavLst>
                                        <p:tav tm="0">
                                          <p:val>
                                            <p:strVal val="#ppt_y-#ppt_h*1.125000"/>
                                          </p:val>
                                        </p:tav>
                                        <p:tav tm="100000">
                                          <p:val>
                                            <p:strVal val="#ppt_y"/>
                                          </p:val>
                                        </p:tav>
                                      </p:tavLst>
                                    </p:anim>
                                    <p:animEffect transition="in" filter="wipe(down)">
                                      <p:cBhvr>
                                        <p:cTn id="102" dur="500"/>
                                        <p:tgtEl>
                                          <p:spTgt spid="28"/>
                                        </p:tgtEl>
                                      </p:cBhvr>
                                    </p:animEffect>
                                  </p:childTnLst>
                                </p:cTn>
                              </p:par>
                            </p:childTnLst>
                          </p:cTn>
                        </p:par>
                        <p:par>
                          <p:cTn id="103" fill="hold">
                            <p:stCondLst>
                              <p:cond delay="1500"/>
                            </p:stCondLst>
                            <p:childTnLst>
                              <p:par>
                                <p:cTn id="104" presetID="12" presetClass="entr" presetSubtype="4" fill="hold" grpId="0" nodeType="afterEffect">
                                  <p:stCondLst>
                                    <p:cond delay="0"/>
                                  </p:stCondLst>
                                  <p:childTnLst>
                                    <p:set>
                                      <p:cBhvr>
                                        <p:cTn id="105" dur="1" fill="hold">
                                          <p:stCondLst>
                                            <p:cond delay="0"/>
                                          </p:stCondLst>
                                        </p:cTn>
                                        <p:tgtEl>
                                          <p:spTgt spid="29"/>
                                        </p:tgtEl>
                                        <p:attrNameLst>
                                          <p:attrName>style.visibility</p:attrName>
                                        </p:attrNameLst>
                                      </p:cBhvr>
                                      <p:to>
                                        <p:strVal val="visible"/>
                                      </p:to>
                                    </p:set>
                                    <p:anim calcmode="lin" valueType="num">
                                      <p:cBhvr additive="base">
                                        <p:cTn id="106" dur="500"/>
                                        <p:tgtEl>
                                          <p:spTgt spid="29"/>
                                        </p:tgtEl>
                                        <p:attrNameLst>
                                          <p:attrName>ppt_y</p:attrName>
                                        </p:attrNameLst>
                                      </p:cBhvr>
                                      <p:tavLst>
                                        <p:tav tm="0">
                                          <p:val>
                                            <p:strVal val="#ppt_y+#ppt_h*1.125000"/>
                                          </p:val>
                                        </p:tav>
                                        <p:tav tm="100000">
                                          <p:val>
                                            <p:strVal val="#ppt_y"/>
                                          </p:val>
                                        </p:tav>
                                      </p:tavLst>
                                    </p:anim>
                                    <p:animEffect transition="in" filter="wipe(up)">
                                      <p:cBhvr>
                                        <p:cTn id="107" dur="500"/>
                                        <p:tgtEl>
                                          <p:spTgt spid="29"/>
                                        </p:tgtEl>
                                      </p:cBhvr>
                                    </p:animEffect>
                                  </p:childTnLst>
                                </p:cTn>
                              </p:par>
                              <p:par>
                                <p:cTn id="108" presetID="12" presetClass="entr" presetSubtype="1" fill="hold" grpId="0" nodeType="withEffect">
                                  <p:stCondLst>
                                    <p:cond delay="0"/>
                                  </p:stCondLst>
                                  <p:childTnLst>
                                    <p:set>
                                      <p:cBhvr>
                                        <p:cTn id="109" dur="1" fill="hold">
                                          <p:stCondLst>
                                            <p:cond delay="0"/>
                                          </p:stCondLst>
                                        </p:cTn>
                                        <p:tgtEl>
                                          <p:spTgt spid="30"/>
                                        </p:tgtEl>
                                        <p:attrNameLst>
                                          <p:attrName>style.visibility</p:attrName>
                                        </p:attrNameLst>
                                      </p:cBhvr>
                                      <p:to>
                                        <p:strVal val="visible"/>
                                      </p:to>
                                    </p:set>
                                    <p:anim calcmode="lin" valueType="num">
                                      <p:cBhvr additive="base">
                                        <p:cTn id="110" dur="500"/>
                                        <p:tgtEl>
                                          <p:spTgt spid="30"/>
                                        </p:tgtEl>
                                        <p:attrNameLst>
                                          <p:attrName>ppt_y</p:attrName>
                                        </p:attrNameLst>
                                      </p:cBhvr>
                                      <p:tavLst>
                                        <p:tav tm="0">
                                          <p:val>
                                            <p:strVal val="#ppt_y-#ppt_h*1.125000"/>
                                          </p:val>
                                        </p:tav>
                                        <p:tav tm="100000">
                                          <p:val>
                                            <p:strVal val="#ppt_y"/>
                                          </p:val>
                                        </p:tav>
                                      </p:tavLst>
                                    </p:anim>
                                    <p:animEffect transition="in" filter="wipe(down)">
                                      <p:cBhvr>
                                        <p:cTn id="111" dur="500"/>
                                        <p:tgtEl>
                                          <p:spTgt spid="30"/>
                                        </p:tgtEl>
                                      </p:cBhvr>
                                    </p:animEffect>
                                  </p:childTnLst>
                                </p:cTn>
                              </p:par>
                            </p:childTnLst>
                          </p:cTn>
                        </p:par>
                        <p:par>
                          <p:cTn id="112" fill="hold">
                            <p:stCondLst>
                              <p:cond delay="2000"/>
                            </p:stCondLst>
                            <p:childTnLst>
                              <p:par>
                                <p:cTn id="113" presetID="12" presetClass="entr" presetSubtype="4" fill="hold" grpId="0" nodeType="afterEffect">
                                  <p:stCondLst>
                                    <p:cond delay="0"/>
                                  </p:stCondLst>
                                  <p:childTnLst>
                                    <p:set>
                                      <p:cBhvr>
                                        <p:cTn id="114" dur="1" fill="hold">
                                          <p:stCondLst>
                                            <p:cond delay="0"/>
                                          </p:stCondLst>
                                        </p:cTn>
                                        <p:tgtEl>
                                          <p:spTgt spid="31"/>
                                        </p:tgtEl>
                                        <p:attrNameLst>
                                          <p:attrName>style.visibility</p:attrName>
                                        </p:attrNameLst>
                                      </p:cBhvr>
                                      <p:to>
                                        <p:strVal val="visible"/>
                                      </p:to>
                                    </p:set>
                                    <p:anim calcmode="lin" valueType="num">
                                      <p:cBhvr additive="base">
                                        <p:cTn id="115" dur="500"/>
                                        <p:tgtEl>
                                          <p:spTgt spid="31"/>
                                        </p:tgtEl>
                                        <p:attrNameLst>
                                          <p:attrName>ppt_y</p:attrName>
                                        </p:attrNameLst>
                                      </p:cBhvr>
                                      <p:tavLst>
                                        <p:tav tm="0">
                                          <p:val>
                                            <p:strVal val="#ppt_y+#ppt_h*1.125000"/>
                                          </p:val>
                                        </p:tav>
                                        <p:tav tm="100000">
                                          <p:val>
                                            <p:strVal val="#ppt_y"/>
                                          </p:val>
                                        </p:tav>
                                      </p:tavLst>
                                    </p:anim>
                                    <p:animEffect transition="in" filter="wipe(up)">
                                      <p:cBhvr>
                                        <p:cTn id="116" dur="500"/>
                                        <p:tgtEl>
                                          <p:spTgt spid="31"/>
                                        </p:tgtEl>
                                      </p:cBhvr>
                                    </p:animEffect>
                                  </p:childTnLst>
                                </p:cTn>
                              </p:par>
                              <p:par>
                                <p:cTn id="117" presetID="12" presetClass="entr" presetSubtype="1" fill="hold" grpId="0" nodeType="withEffect">
                                  <p:stCondLst>
                                    <p:cond delay="0"/>
                                  </p:stCondLst>
                                  <p:childTnLst>
                                    <p:set>
                                      <p:cBhvr>
                                        <p:cTn id="118" dur="1" fill="hold">
                                          <p:stCondLst>
                                            <p:cond delay="0"/>
                                          </p:stCondLst>
                                        </p:cTn>
                                        <p:tgtEl>
                                          <p:spTgt spid="32"/>
                                        </p:tgtEl>
                                        <p:attrNameLst>
                                          <p:attrName>style.visibility</p:attrName>
                                        </p:attrNameLst>
                                      </p:cBhvr>
                                      <p:to>
                                        <p:strVal val="visible"/>
                                      </p:to>
                                    </p:set>
                                    <p:anim calcmode="lin" valueType="num">
                                      <p:cBhvr additive="base">
                                        <p:cTn id="119" dur="500"/>
                                        <p:tgtEl>
                                          <p:spTgt spid="32"/>
                                        </p:tgtEl>
                                        <p:attrNameLst>
                                          <p:attrName>ppt_y</p:attrName>
                                        </p:attrNameLst>
                                      </p:cBhvr>
                                      <p:tavLst>
                                        <p:tav tm="0">
                                          <p:val>
                                            <p:strVal val="#ppt_y-#ppt_h*1.125000"/>
                                          </p:val>
                                        </p:tav>
                                        <p:tav tm="100000">
                                          <p:val>
                                            <p:strVal val="#ppt_y"/>
                                          </p:val>
                                        </p:tav>
                                      </p:tavLst>
                                    </p:anim>
                                    <p:animEffect transition="in" filter="wipe(down)">
                                      <p:cBhvr>
                                        <p:cTn id="120" dur="500"/>
                                        <p:tgtEl>
                                          <p:spTgt spid="32"/>
                                        </p:tgtEl>
                                      </p:cBhvr>
                                    </p:animEffect>
                                  </p:childTnLst>
                                </p:cTn>
                              </p:par>
                            </p:childTnLst>
                          </p:cTn>
                        </p:par>
                        <p:par>
                          <p:cTn id="121" fill="hold">
                            <p:stCondLst>
                              <p:cond delay="2500"/>
                            </p:stCondLst>
                            <p:childTnLst>
                              <p:par>
                                <p:cTn id="122" presetID="12" presetClass="entr" presetSubtype="4" fill="hold" grpId="0" nodeType="afterEffect">
                                  <p:stCondLst>
                                    <p:cond delay="0"/>
                                  </p:stCondLst>
                                  <p:childTnLst>
                                    <p:set>
                                      <p:cBhvr>
                                        <p:cTn id="123" dur="1" fill="hold">
                                          <p:stCondLst>
                                            <p:cond delay="0"/>
                                          </p:stCondLst>
                                        </p:cTn>
                                        <p:tgtEl>
                                          <p:spTgt spid="33"/>
                                        </p:tgtEl>
                                        <p:attrNameLst>
                                          <p:attrName>style.visibility</p:attrName>
                                        </p:attrNameLst>
                                      </p:cBhvr>
                                      <p:to>
                                        <p:strVal val="visible"/>
                                      </p:to>
                                    </p:set>
                                    <p:anim calcmode="lin" valueType="num">
                                      <p:cBhvr additive="base">
                                        <p:cTn id="124" dur="500"/>
                                        <p:tgtEl>
                                          <p:spTgt spid="33"/>
                                        </p:tgtEl>
                                        <p:attrNameLst>
                                          <p:attrName>ppt_y</p:attrName>
                                        </p:attrNameLst>
                                      </p:cBhvr>
                                      <p:tavLst>
                                        <p:tav tm="0">
                                          <p:val>
                                            <p:strVal val="#ppt_y+#ppt_h*1.125000"/>
                                          </p:val>
                                        </p:tav>
                                        <p:tav tm="100000">
                                          <p:val>
                                            <p:strVal val="#ppt_y"/>
                                          </p:val>
                                        </p:tav>
                                      </p:tavLst>
                                    </p:anim>
                                    <p:animEffect transition="in" filter="wipe(up)">
                                      <p:cBhvr>
                                        <p:cTn id="125" dur="500"/>
                                        <p:tgtEl>
                                          <p:spTgt spid="33"/>
                                        </p:tgtEl>
                                      </p:cBhvr>
                                    </p:animEffect>
                                  </p:childTnLst>
                                </p:cTn>
                              </p:par>
                              <p:par>
                                <p:cTn id="126" presetID="12" presetClass="entr" presetSubtype="1" fill="hold" grpId="0" nodeType="withEffect">
                                  <p:stCondLst>
                                    <p:cond delay="0"/>
                                  </p:stCondLst>
                                  <p:childTnLst>
                                    <p:set>
                                      <p:cBhvr>
                                        <p:cTn id="127" dur="1" fill="hold">
                                          <p:stCondLst>
                                            <p:cond delay="0"/>
                                          </p:stCondLst>
                                        </p:cTn>
                                        <p:tgtEl>
                                          <p:spTgt spid="34"/>
                                        </p:tgtEl>
                                        <p:attrNameLst>
                                          <p:attrName>style.visibility</p:attrName>
                                        </p:attrNameLst>
                                      </p:cBhvr>
                                      <p:to>
                                        <p:strVal val="visible"/>
                                      </p:to>
                                    </p:set>
                                    <p:anim calcmode="lin" valueType="num">
                                      <p:cBhvr additive="base">
                                        <p:cTn id="128" dur="500"/>
                                        <p:tgtEl>
                                          <p:spTgt spid="34"/>
                                        </p:tgtEl>
                                        <p:attrNameLst>
                                          <p:attrName>ppt_y</p:attrName>
                                        </p:attrNameLst>
                                      </p:cBhvr>
                                      <p:tavLst>
                                        <p:tav tm="0">
                                          <p:val>
                                            <p:strVal val="#ppt_y-#ppt_h*1.125000"/>
                                          </p:val>
                                        </p:tav>
                                        <p:tav tm="100000">
                                          <p:val>
                                            <p:strVal val="#ppt_y"/>
                                          </p:val>
                                        </p:tav>
                                      </p:tavLst>
                                    </p:anim>
                                    <p:animEffect transition="in" filter="wipe(down)">
                                      <p:cBhvr>
                                        <p:cTn id="12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23" grpId="0"/>
      <p:bldP spid="24" grpId="0" animBg="1"/>
      <p:bldP spid="25" grpId="0" animBg="1"/>
      <p:bldP spid="35" grpId="0" animBg="1"/>
      <p:bldP spid="36" grpId="0" animBg="1"/>
      <p:bldP spid="37" grpId="0"/>
      <p:bldP spid="38" grpId="0"/>
      <p:bldP spid="39" grpId="0"/>
      <p:bldP spid="40" grpId="0"/>
      <p:bldP spid="22" grpId="0"/>
      <p:bldP spid="26" grpId="0"/>
      <p:bldP spid="27" grpId="0"/>
      <p:bldP spid="28" grpId="0"/>
      <p:bldP spid="29" grpId="0"/>
      <p:bldP spid="30" grpId="0"/>
      <p:bldP spid="31" grpId="0"/>
      <p:bldP spid="32" grpId="0"/>
      <p:bldP spid="33" grpId="0"/>
      <p:bldP spid="3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Freeform 24"/>
          <p:cNvSpPr/>
          <p:nvPr/>
        </p:nvSpPr>
        <p:spPr bwMode="auto">
          <a:xfrm rot="5400000">
            <a:off x="2019989" y="2183916"/>
            <a:ext cx="1384076" cy="18776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00B0F0"/>
          </a:solidFill>
          <a:ln w="19050" cap="flat" cmpd="sng">
            <a:noFill/>
            <a:prstDash val="solid"/>
            <a:round/>
            <a:headEnd type="none" w="med" len="med"/>
            <a:tailEnd type="none" w="med" len="med"/>
          </a:ln>
          <a:effectLst/>
        </p:spPr>
        <p:txBody>
          <a:bodyPr/>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da-DK" sz="760" b="0" i="0" u="none" strike="noStrike" kern="0" cap="none" spc="0" normalizeH="0" baseline="0" noProof="0">
              <a:ln>
                <a:noFill/>
              </a:ln>
              <a:solidFill>
                <a:srgbClr val="336699"/>
              </a:solidFill>
              <a:effectLst/>
              <a:uLnTx/>
              <a:uFillTx/>
              <a:cs typeface="+mn-ea"/>
              <a:sym typeface="+mn-lt"/>
            </a:endParaRPr>
          </a:p>
        </p:txBody>
      </p:sp>
      <p:sp>
        <p:nvSpPr>
          <p:cNvPr id="113" name="Freeform 24"/>
          <p:cNvSpPr/>
          <p:nvPr/>
        </p:nvSpPr>
        <p:spPr bwMode="auto">
          <a:xfrm rot="5400000">
            <a:off x="4277677" y="2183916"/>
            <a:ext cx="1384076" cy="18776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2DAD01"/>
          </a:solidFill>
          <a:ln w="19050" cap="flat" cmpd="sng">
            <a:noFill/>
            <a:prstDash val="solid"/>
            <a:round/>
            <a:headEnd type="none" w="med" len="med"/>
            <a:tailEnd type="none" w="med" len="med"/>
          </a:ln>
          <a:effectLst/>
        </p:spPr>
        <p:txBody>
          <a:bodyPr/>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da-DK" sz="760" b="0" i="0" u="none" strike="noStrike" kern="0" cap="none" spc="0" normalizeH="0" baseline="0" noProof="0">
              <a:ln>
                <a:noFill/>
              </a:ln>
              <a:solidFill>
                <a:srgbClr val="7F7F7F">
                  <a:lumMod val="95000"/>
                  <a:lumOff val="5000"/>
                </a:srgbClr>
              </a:solidFill>
              <a:effectLst/>
              <a:uLnTx/>
              <a:uFillTx/>
              <a:cs typeface="+mn-ea"/>
              <a:sym typeface="+mn-lt"/>
            </a:endParaRPr>
          </a:p>
        </p:txBody>
      </p:sp>
      <p:sp>
        <p:nvSpPr>
          <p:cNvPr id="114" name="Freeform 24"/>
          <p:cNvSpPr/>
          <p:nvPr/>
        </p:nvSpPr>
        <p:spPr bwMode="auto">
          <a:xfrm rot="5400000">
            <a:off x="6535366" y="2183916"/>
            <a:ext cx="1384076" cy="18776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FF9900"/>
          </a:solidFill>
          <a:ln w="19050" cap="flat" cmpd="sng">
            <a:noFill/>
            <a:prstDash val="solid"/>
            <a:round/>
            <a:headEnd type="none" w="med" len="med"/>
            <a:tailEnd type="none" w="med" len="med"/>
          </a:ln>
          <a:effectLst/>
        </p:spPr>
        <p:txBody>
          <a:bodyPr/>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da-DK" sz="760" b="0" i="0" u="none" strike="noStrike" kern="0" cap="none" spc="0" normalizeH="0" baseline="0" noProof="0">
              <a:ln>
                <a:noFill/>
              </a:ln>
              <a:solidFill>
                <a:srgbClr val="7F7F7F">
                  <a:lumMod val="95000"/>
                  <a:lumOff val="5000"/>
                </a:srgbClr>
              </a:solidFill>
              <a:effectLst/>
              <a:uLnTx/>
              <a:uFillTx/>
              <a:cs typeface="+mn-ea"/>
              <a:sym typeface="+mn-lt"/>
            </a:endParaRPr>
          </a:p>
        </p:txBody>
      </p:sp>
      <p:sp>
        <p:nvSpPr>
          <p:cNvPr id="116" name="Freeform 24"/>
          <p:cNvSpPr/>
          <p:nvPr/>
        </p:nvSpPr>
        <p:spPr bwMode="auto">
          <a:xfrm rot="5400000">
            <a:off x="8793057" y="2183916"/>
            <a:ext cx="1384076" cy="18776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E1568E"/>
          </a:solidFill>
          <a:ln w="19050" cap="flat" cmpd="sng">
            <a:noFill/>
            <a:prstDash val="solid"/>
            <a:round/>
            <a:headEnd type="none" w="med" len="med"/>
            <a:tailEnd type="none" w="med" len="med"/>
          </a:ln>
          <a:effectLst/>
        </p:spPr>
        <p:txBody>
          <a:bodyPr/>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da-DK" sz="760" b="0" i="0" u="none" strike="noStrike" kern="0" cap="none" spc="0" normalizeH="0" baseline="0" noProof="0">
              <a:ln>
                <a:noFill/>
              </a:ln>
              <a:solidFill>
                <a:srgbClr val="7F7F7F">
                  <a:lumMod val="95000"/>
                  <a:lumOff val="5000"/>
                </a:srgbClr>
              </a:solidFill>
              <a:effectLst/>
              <a:uLnTx/>
              <a:uFillTx/>
              <a:cs typeface="+mn-ea"/>
              <a:sym typeface="+mn-lt"/>
            </a:endParaRPr>
          </a:p>
        </p:txBody>
      </p:sp>
      <p:grpSp>
        <p:nvGrpSpPr>
          <p:cNvPr id="129" name="Group 128"/>
          <p:cNvGrpSpPr/>
          <p:nvPr/>
        </p:nvGrpSpPr>
        <p:grpSpPr>
          <a:xfrm>
            <a:off x="2157487" y="2567049"/>
            <a:ext cx="593976" cy="593976"/>
            <a:chOff x="1316879" y="4254550"/>
            <a:chExt cx="684000" cy="684000"/>
          </a:xfrm>
        </p:grpSpPr>
        <p:sp>
          <p:nvSpPr>
            <p:cNvPr id="117" name="Freeform 49"/>
            <p:cNvSpPr>
              <a:spLocks noChangeAspect="1" noEditPoints="1"/>
            </p:cNvSpPr>
            <p:nvPr/>
          </p:nvSpPr>
          <p:spPr bwMode="auto">
            <a:xfrm>
              <a:off x="1467830" y="4412272"/>
              <a:ext cx="407999" cy="347492"/>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noFill/>
            <a:ln w="12700">
              <a:solidFill>
                <a:schemeClr val="bg1"/>
              </a:solidFill>
            </a:ln>
          </p:spPr>
          <p:txBody>
            <a:bodyPr vert="horz" wrap="square" lIns="79406" tIns="39703" rIns="79406" bIns="39703" numCol="1" anchor="t" anchorCtr="0" compatLnSpc="1"/>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en-US" sz="760" b="0" i="0" u="none" strike="noStrike" kern="1200" cap="none" spc="0" normalizeH="0" baseline="0" noProof="0" dirty="0">
                <a:ln>
                  <a:noFill/>
                </a:ln>
                <a:solidFill>
                  <a:srgbClr val="7F7F7F"/>
                </a:solidFill>
                <a:effectLst/>
                <a:uLnTx/>
                <a:uFillTx/>
                <a:cs typeface="+mn-ea"/>
                <a:sym typeface="+mn-lt"/>
              </a:endParaRPr>
            </a:p>
          </p:txBody>
        </p:sp>
        <p:sp>
          <p:nvSpPr>
            <p:cNvPr id="125" name="Oval 124"/>
            <p:cNvSpPr/>
            <p:nvPr/>
          </p:nvSpPr>
          <p:spPr>
            <a:xfrm>
              <a:off x="1316879" y="4254550"/>
              <a:ext cx="684000" cy="68400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id-ID" sz="760" b="0" i="0" u="none" strike="noStrike" kern="1200" cap="none" spc="0" normalizeH="0" baseline="0" noProof="0">
                <a:ln>
                  <a:noFill/>
                </a:ln>
                <a:solidFill>
                  <a:srgbClr val="FFFFFF"/>
                </a:solidFill>
                <a:effectLst/>
                <a:uLnTx/>
                <a:uFillTx/>
                <a:cs typeface="+mn-ea"/>
                <a:sym typeface="+mn-lt"/>
              </a:endParaRPr>
            </a:p>
          </p:txBody>
        </p:sp>
      </p:grpSp>
      <p:grpSp>
        <p:nvGrpSpPr>
          <p:cNvPr id="130" name="Group 129"/>
          <p:cNvGrpSpPr/>
          <p:nvPr/>
        </p:nvGrpSpPr>
        <p:grpSpPr>
          <a:xfrm>
            <a:off x="4416639" y="2567049"/>
            <a:ext cx="593976" cy="593976"/>
            <a:chOff x="3401741" y="4254550"/>
            <a:chExt cx="684000" cy="684000"/>
          </a:xfrm>
        </p:grpSpPr>
        <p:sp>
          <p:nvSpPr>
            <p:cNvPr id="120" name="Freeform 31"/>
            <p:cNvSpPr>
              <a:spLocks noChangeAspect="1" noEditPoints="1"/>
            </p:cNvSpPr>
            <p:nvPr/>
          </p:nvSpPr>
          <p:spPr bwMode="auto">
            <a:xfrm>
              <a:off x="3577110" y="4366532"/>
              <a:ext cx="333262" cy="468000"/>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noFill/>
            <a:ln w="12700">
              <a:solidFill>
                <a:schemeClr val="bg1"/>
              </a:solidFill>
            </a:ln>
          </p:spPr>
          <p:txBody>
            <a:bodyPr vert="horz" wrap="square" lIns="79406" tIns="39703" rIns="79406" bIns="39703" numCol="1" anchor="t" anchorCtr="0" compatLnSpc="1"/>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en-US" sz="76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126" name="Oval 125"/>
            <p:cNvSpPr/>
            <p:nvPr/>
          </p:nvSpPr>
          <p:spPr>
            <a:xfrm>
              <a:off x="3401741" y="4254550"/>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id-ID" sz="760" b="0" i="0" u="none" strike="noStrike" kern="1200" cap="none" spc="0" normalizeH="0" baseline="0" noProof="0">
                <a:ln>
                  <a:noFill/>
                </a:ln>
                <a:solidFill>
                  <a:srgbClr val="FFFFFF"/>
                </a:solidFill>
                <a:effectLst/>
                <a:uLnTx/>
                <a:uFillTx/>
                <a:cs typeface="+mn-ea"/>
                <a:sym typeface="+mn-lt"/>
              </a:endParaRPr>
            </a:p>
          </p:txBody>
        </p:sp>
      </p:grpSp>
      <p:grpSp>
        <p:nvGrpSpPr>
          <p:cNvPr id="131" name="Group 130"/>
          <p:cNvGrpSpPr/>
          <p:nvPr/>
        </p:nvGrpSpPr>
        <p:grpSpPr>
          <a:xfrm>
            <a:off x="6675791" y="2567049"/>
            <a:ext cx="593976" cy="593976"/>
            <a:chOff x="6006611" y="4240036"/>
            <a:chExt cx="684000" cy="684000"/>
          </a:xfrm>
        </p:grpSpPr>
        <p:sp>
          <p:nvSpPr>
            <p:cNvPr id="119" name="Freeform 44"/>
            <p:cNvSpPr>
              <a:spLocks noChangeAspect="1" noEditPoints="1"/>
            </p:cNvSpPr>
            <p:nvPr/>
          </p:nvSpPr>
          <p:spPr bwMode="auto">
            <a:xfrm>
              <a:off x="6132322" y="4366036"/>
              <a:ext cx="432579" cy="432000"/>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noFill/>
            <a:ln w="12700">
              <a:solidFill>
                <a:schemeClr val="bg1"/>
              </a:solidFill>
            </a:ln>
          </p:spPr>
          <p:txBody>
            <a:bodyPr vert="horz" wrap="square" lIns="79406" tIns="39703" rIns="79406" bIns="39703" numCol="1" anchor="t" anchorCtr="0" compatLnSpc="1"/>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en-US" sz="760" b="0" i="0" u="none" strike="noStrike" kern="1200" cap="none" spc="0" normalizeH="0" baseline="0" noProof="0" dirty="0">
                <a:ln>
                  <a:noFill/>
                </a:ln>
                <a:solidFill>
                  <a:srgbClr val="7F7F7F"/>
                </a:solidFill>
                <a:effectLst/>
                <a:uLnTx/>
                <a:uFillTx/>
                <a:cs typeface="+mn-ea"/>
                <a:sym typeface="+mn-lt"/>
              </a:endParaRPr>
            </a:p>
          </p:txBody>
        </p:sp>
        <p:sp>
          <p:nvSpPr>
            <p:cNvPr id="127" name="Oval 126"/>
            <p:cNvSpPr/>
            <p:nvPr/>
          </p:nvSpPr>
          <p:spPr>
            <a:xfrm>
              <a:off x="6006611" y="4240036"/>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id-ID" sz="760" b="0" i="0" u="none" strike="noStrike" kern="1200" cap="none" spc="0" normalizeH="0" baseline="0" noProof="0">
                <a:ln>
                  <a:noFill/>
                </a:ln>
                <a:solidFill>
                  <a:srgbClr val="FFFFFF"/>
                </a:solidFill>
                <a:effectLst/>
                <a:uLnTx/>
                <a:uFillTx/>
                <a:cs typeface="+mn-ea"/>
                <a:sym typeface="+mn-lt"/>
              </a:endParaRPr>
            </a:p>
          </p:txBody>
        </p:sp>
      </p:grpSp>
      <p:grpSp>
        <p:nvGrpSpPr>
          <p:cNvPr id="132" name="Group 131"/>
          <p:cNvGrpSpPr/>
          <p:nvPr/>
        </p:nvGrpSpPr>
        <p:grpSpPr>
          <a:xfrm>
            <a:off x="8928025" y="2567049"/>
            <a:ext cx="593976" cy="593976"/>
            <a:chOff x="8794034" y="4283578"/>
            <a:chExt cx="684000" cy="684000"/>
          </a:xfrm>
        </p:grpSpPr>
        <p:sp>
          <p:nvSpPr>
            <p:cNvPr id="118" name="Freeform 36"/>
            <p:cNvSpPr>
              <a:spLocks noChangeAspect="1" noEditPoints="1"/>
            </p:cNvSpPr>
            <p:nvPr/>
          </p:nvSpPr>
          <p:spPr bwMode="auto">
            <a:xfrm>
              <a:off x="8879066" y="4481578"/>
              <a:ext cx="513936" cy="288000"/>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noFill/>
            <a:ln w="12700">
              <a:solidFill>
                <a:schemeClr val="bg1"/>
              </a:solidFill>
            </a:ln>
          </p:spPr>
          <p:txBody>
            <a:bodyPr vert="horz" wrap="square" lIns="79406" tIns="39703" rIns="79406" bIns="39703" numCol="1" anchor="t" anchorCtr="0" compatLnSpc="1"/>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en-US" sz="760" b="0" i="0" u="none" strike="noStrike" kern="1200" cap="none" spc="0" normalizeH="0" baseline="0" noProof="0" dirty="0">
                <a:ln>
                  <a:noFill/>
                </a:ln>
                <a:solidFill>
                  <a:srgbClr val="7F7F7F"/>
                </a:solidFill>
                <a:effectLst/>
                <a:uLnTx/>
                <a:uFillTx/>
                <a:cs typeface="+mn-ea"/>
                <a:sym typeface="+mn-lt"/>
              </a:endParaRPr>
            </a:p>
          </p:txBody>
        </p:sp>
        <p:sp>
          <p:nvSpPr>
            <p:cNvPr id="128" name="Oval 127"/>
            <p:cNvSpPr/>
            <p:nvPr/>
          </p:nvSpPr>
          <p:spPr>
            <a:xfrm>
              <a:off x="8794034" y="4283578"/>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id-ID" sz="760" b="0" i="0" u="none" strike="noStrike" kern="1200" cap="none" spc="0" normalizeH="0" baseline="0" noProof="0">
                <a:ln>
                  <a:noFill/>
                </a:ln>
                <a:solidFill>
                  <a:srgbClr val="FFFFFF"/>
                </a:solidFill>
                <a:effectLst/>
                <a:uLnTx/>
                <a:uFillTx/>
                <a:cs typeface="+mn-ea"/>
                <a:sym typeface="+mn-lt"/>
              </a:endParaRPr>
            </a:p>
          </p:txBody>
        </p:sp>
      </p:grpSp>
      <p:sp>
        <p:nvSpPr>
          <p:cNvPr id="22" name="Content Placeholder 2"/>
          <p:cNvSpPr txBox="1"/>
          <p:nvPr/>
        </p:nvSpPr>
        <p:spPr>
          <a:xfrm>
            <a:off x="1708009" y="4123772"/>
            <a:ext cx="1530065" cy="33239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just" defTabSz="457200" rtl="0" eaLnBrk="1" fontAlgn="auto" latinLnBrk="0" hangingPunct="1">
              <a:lnSpc>
                <a:spcPct val="120000"/>
              </a:lnSpc>
              <a:spcBef>
                <a:spcPts val="0"/>
              </a:spcBef>
              <a:spcAft>
                <a:spcPts val="0"/>
              </a:spcAft>
              <a:buClr>
                <a:srgbClr val="000000">
                  <a:lumMod val="75000"/>
                </a:srgbClr>
              </a:buClr>
              <a:buSzPct val="145000"/>
              <a:buFont typeface="Arial" panose="020B0604020202020204"/>
              <a:buNone/>
              <a:defRPr/>
            </a:pPr>
            <a:r>
              <a:rPr kumimoji="0" lang="zh-CN" altLang="en-US" sz="1800" b="0" i="0" u="none" strike="noStrike" kern="1200" cap="none" spc="0" normalizeH="0" baseline="0" noProof="0" dirty="0">
                <a:ln>
                  <a:noFill/>
                </a:ln>
                <a:solidFill>
                  <a:srgbClr val="7A5B7F"/>
                </a:solidFill>
                <a:effectLst/>
                <a:uLnTx/>
                <a:uFillTx/>
                <a:cs typeface="+mn-ea"/>
                <a:sym typeface="+mn-lt"/>
              </a:rPr>
              <a:t>替换文字内容</a:t>
            </a:r>
            <a:endParaRPr kumimoji="0" lang="en-US" sz="1800" b="1" i="0" u="none" strike="noStrike" kern="1200" cap="none" spc="0" normalizeH="0" baseline="0" noProof="0" dirty="0">
              <a:ln>
                <a:noFill/>
              </a:ln>
              <a:solidFill>
                <a:srgbClr val="7A5B7F"/>
              </a:solidFill>
              <a:effectLst/>
              <a:uLnTx/>
              <a:uFillTx/>
              <a:cs typeface="+mn-ea"/>
              <a:sym typeface="+mn-lt"/>
            </a:endParaRPr>
          </a:p>
        </p:txBody>
      </p:sp>
      <p:sp>
        <p:nvSpPr>
          <p:cNvPr id="23" name="Content Placeholder 2"/>
          <p:cNvSpPr txBox="1"/>
          <p:nvPr/>
        </p:nvSpPr>
        <p:spPr>
          <a:xfrm>
            <a:off x="1708008" y="4530894"/>
            <a:ext cx="1942819" cy="103412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just" defTabSz="457200" rtl="0" eaLnBrk="1" fontAlgn="auto" latinLnBrk="0" hangingPunct="1">
              <a:lnSpc>
                <a:spcPct val="120000"/>
              </a:lnSpc>
              <a:spcBef>
                <a:spcPts val="0"/>
              </a:spcBef>
              <a:spcAft>
                <a:spcPts val="0"/>
              </a:spcAft>
              <a:buClr>
                <a:srgbClr val="000000">
                  <a:lumMod val="75000"/>
                </a:srgbClr>
              </a:buClr>
              <a:buSzPct val="145000"/>
              <a:buFont typeface="Arial" panose="020B0604020202020204"/>
              <a:buNone/>
              <a:defRPr/>
            </a:pPr>
            <a:r>
              <a:rPr kumimoji="0" lang="zh-CN" altLang="en-US" sz="1400" b="0" i="0" u="none" strike="noStrike" kern="1200" cap="none" spc="0" normalizeH="0" baseline="0" noProof="0">
                <a:ln>
                  <a:noFill/>
                </a:ln>
                <a:solidFill>
                  <a:schemeClr val="tx1">
                    <a:lumMod val="75000"/>
                    <a:lumOff val="25000"/>
                  </a:schemeClr>
                </a:solidFill>
                <a:effectLst/>
                <a:uLnTx/>
                <a:uFillTx/>
                <a:cs typeface="+mn-ea"/>
                <a:sym typeface="+mn-lt"/>
              </a:rPr>
              <a:t>请替换文字内容</a:t>
            </a:r>
            <a:r>
              <a:rPr kumimoji="0" lang="zh-CN" altLang="en-US" sz="1400" b="0" i="0" u="none" strike="noStrike" kern="1200" cap="none" spc="0" normalizeH="0" baseline="0" noProof="0" dirty="0">
                <a:ln>
                  <a:noFill/>
                </a:ln>
                <a:solidFill>
                  <a:schemeClr val="tx1">
                    <a:lumMod val="75000"/>
                    <a:lumOff val="25000"/>
                  </a:schemeClr>
                </a:solidFill>
                <a:effectLst/>
                <a:uLnTx/>
                <a:uFillTx/>
                <a:cs typeface="+mn-ea"/>
                <a:sym typeface="+mn-lt"/>
              </a:rPr>
              <a:t>，点击添加相关标题文字，修改文字内容，也可以直接复制你的内容到此。</a:t>
            </a:r>
            <a:endParaRPr kumimoji="0" lang="en-US" sz="14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24" name="Content Placeholder 2"/>
          <p:cNvSpPr txBox="1"/>
          <p:nvPr/>
        </p:nvSpPr>
        <p:spPr>
          <a:xfrm>
            <a:off x="4026525" y="4123772"/>
            <a:ext cx="1530065" cy="33239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just" defTabSz="457200" rtl="0" eaLnBrk="1" fontAlgn="auto" latinLnBrk="0" hangingPunct="1">
              <a:lnSpc>
                <a:spcPct val="120000"/>
              </a:lnSpc>
              <a:spcBef>
                <a:spcPts val="0"/>
              </a:spcBef>
              <a:spcAft>
                <a:spcPts val="0"/>
              </a:spcAft>
              <a:buClr>
                <a:srgbClr val="000000">
                  <a:lumMod val="75000"/>
                </a:srgbClr>
              </a:buClr>
              <a:buSzPct val="145000"/>
              <a:buFont typeface="Arial" panose="020B0604020202020204"/>
              <a:buNone/>
              <a:defRPr/>
            </a:pPr>
            <a:r>
              <a:rPr kumimoji="0" lang="zh-CN" altLang="en-US" sz="1800" b="0" i="0" u="none" strike="noStrike" kern="1200" cap="none" spc="0" normalizeH="0" baseline="0" noProof="0" dirty="0">
                <a:ln>
                  <a:noFill/>
                </a:ln>
                <a:solidFill>
                  <a:srgbClr val="7A5B7F"/>
                </a:solidFill>
                <a:effectLst/>
                <a:uLnTx/>
                <a:uFillTx/>
                <a:cs typeface="+mn-ea"/>
                <a:sym typeface="+mn-lt"/>
              </a:rPr>
              <a:t>替换文字内容</a:t>
            </a:r>
            <a:endParaRPr kumimoji="0" lang="en-US" sz="1800" b="1" i="0" u="none" strike="noStrike" kern="1200" cap="none" spc="0" normalizeH="0" baseline="0" noProof="0" dirty="0">
              <a:ln>
                <a:noFill/>
              </a:ln>
              <a:solidFill>
                <a:srgbClr val="7A5B7F"/>
              </a:solidFill>
              <a:effectLst/>
              <a:uLnTx/>
              <a:uFillTx/>
              <a:cs typeface="+mn-ea"/>
              <a:sym typeface="+mn-lt"/>
            </a:endParaRPr>
          </a:p>
        </p:txBody>
      </p:sp>
      <p:sp>
        <p:nvSpPr>
          <p:cNvPr id="25" name="Content Placeholder 2"/>
          <p:cNvSpPr txBox="1"/>
          <p:nvPr/>
        </p:nvSpPr>
        <p:spPr>
          <a:xfrm>
            <a:off x="4026524" y="4530894"/>
            <a:ext cx="1942819" cy="103412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just" defTabSz="457200" rtl="0" eaLnBrk="1" fontAlgn="auto" latinLnBrk="0" hangingPunct="1">
              <a:lnSpc>
                <a:spcPct val="120000"/>
              </a:lnSpc>
              <a:spcBef>
                <a:spcPts val="0"/>
              </a:spcBef>
              <a:spcAft>
                <a:spcPts val="0"/>
              </a:spcAft>
              <a:buClr>
                <a:srgbClr val="000000">
                  <a:lumMod val="75000"/>
                </a:srgbClr>
              </a:buClr>
              <a:buSzPct val="145000"/>
              <a:buFont typeface="Arial" panose="020B0604020202020204"/>
              <a:buNone/>
              <a:defRPr/>
            </a:pPr>
            <a:r>
              <a:rPr kumimoji="0" lang="zh-CN" altLang="en-US" sz="1400" b="0" i="0" u="none" strike="noStrike" kern="1200" cap="none" spc="0" normalizeH="0" baseline="0" noProof="0">
                <a:ln>
                  <a:noFill/>
                </a:ln>
                <a:solidFill>
                  <a:schemeClr val="tx1">
                    <a:lumMod val="75000"/>
                    <a:lumOff val="25000"/>
                  </a:schemeClr>
                </a:solidFill>
                <a:effectLst/>
                <a:uLnTx/>
                <a:uFillTx/>
                <a:cs typeface="+mn-ea"/>
                <a:sym typeface="+mn-lt"/>
              </a:rPr>
              <a:t>请替换文字内容</a:t>
            </a:r>
            <a:r>
              <a:rPr kumimoji="0" lang="zh-CN" altLang="en-US" sz="1400" b="0" i="0" u="none" strike="noStrike" kern="1200" cap="none" spc="0" normalizeH="0" baseline="0" noProof="0" dirty="0">
                <a:ln>
                  <a:noFill/>
                </a:ln>
                <a:solidFill>
                  <a:schemeClr val="tx1">
                    <a:lumMod val="75000"/>
                    <a:lumOff val="25000"/>
                  </a:schemeClr>
                </a:solidFill>
                <a:effectLst/>
                <a:uLnTx/>
                <a:uFillTx/>
                <a:cs typeface="+mn-ea"/>
                <a:sym typeface="+mn-lt"/>
              </a:rPr>
              <a:t>，点击添加相关标题文字，修改文字内容，也可以直接复制你的内容到此。</a:t>
            </a:r>
            <a:endParaRPr kumimoji="0" lang="en-US" sz="14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26" name="Content Placeholder 2"/>
          <p:cNvSpPr txBox="1"/>
          <p:nvPr/>
        </p:nvSpPr>
        <p:spPr>
          <a:xfrm>
            <a:off x="6285285" y="4123772"/>
            <a:ext cx="1530065" cy="33239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just" defTabSz="457200" rtl="0" eaLnBrk="1" fontAlgn="auto" latinLnBrk="0" hangingPunct="1">
              <a:lnSpc>
                <a:spcPct val="120000"/>
              </a:lnSpc>
              <a:spcBef>
                <a:spcPts val="0"/>
              </a:spcBef>
              <a:spcAft>
                <a:spcPts val="0"/>
              </a:spcAft>
              <a:buClr>
                <a:srgbClr val="000000">
                  <a:lumMod val="75000"/>
                </a:srgbClr>
              </a:buClr>
              <a:buSzPct val="145000"/>
              <a:buFont typeface="Arial" panose="020B0604020202020204"/>
              <a:buNone/>
              <a:defRPr/>
            </a:pPr>
            <a:r>
              <a:rPr kumimoji="0" lang="zh-CN" altLang="en-US" sz="1800" b="0" i="0" u="none" strike="noStrike" kern="1200" cap="none" spc="0" normalizeH="0" baseline="0" noProof="0" dirty="0">
                <a:ln>
                  <a:noFill/>
                </a:ln>
                <a:solidFill>
                  <a:srgbClr val="7A5B7F"/>
                </a:solidFill>
                <a:effectLst/>
                <a:uLnTx/>
                <a:uFillTx/>
                <a:cs typeface="+mn-ea"/>
                <a:sym typeface="+mn-lt"/>
              </a:rPr>
              <a:t>替换文字内容</a:t>
            </a:r>
            <a:endParaRPr kumimoji="0" lang="en-US" sz="1800" b="1" i="0" u="none" strike="noStrike" kern="1200" cap="none" spc="0" normalizeH="0" baseline="0" noProof="0" dirty="0">
              <a:ln>
                <a:noFill/>
              </a:ln>
              <a:solidFill>
                <a:srgbClr val="7A5B7F"/>
              </a:solidFill>
              <a:effectLst/>
              <a:uLnTx/>
              <a:uFillTx/>
              <a:cs typeface="+mn-ea"/>
              <a:sym typeface="+mn-lt"/>
            </a:endParaRPr>
          </a:p>
        </p:txBody>
      </p:sp>
      <p:sp>
        <p:nvSpPr>
          <p:cNvPr id="27" name="Content Placeholder 2"/>
          <p:cNvSpPr txBox="1"/>
          <p:nvPr/>
        </p:nvSpPr>
        <p:spPr>
          <a:xfrm>
            <a:off x="6285284" y="4530894"/>
            <a:ext cx="1942819" cy="103412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just" defTabSz="457200" rtl="0" eaLnBrk="1" fontAlgn="auto" latinLnBrk="0" hangingPunct="1">
              <a:lnSpc>
                <a:spcPct val="120000"/>
              </a:lnSpc>
              <a:spcBef>
                <a:spcPts val="0"/>
              </a:spcBef>
              <a:spcAft>
                <a:spcPts val="0"/>
              </a:spcAft>
              <a:buClr>
                <a:srgbClr val="000000">
                  <a:lumMod val="75000"/>
                </a:srgbClr>
              </a:buClr>
              <a:buSzPct val="145000"/>
              <a:buFont typeface="Arial" panose="020B0604020202020204"/>
              <a:buNone/>
              <a:defRPr/>
            </a:pPr>
            <a:r>
              <a:rPr kumimoji="0" lang="zh-CN" altLang="en-US" sz="1400" b="0" i="0" u="none" strike="noStrike" kern="1200" cap="none" spc="0" normalizeH="0" baseline="0" noProof="0">
                <a:ln>
                  <a:noFill/>
                </a:ln>
                <a:solidFill>
                  <a:schemeClr val="tx1">
                    <a:lumMod val="75000"/>
                    <a:lumOff val="25000"/>
                  </a:schemeClr>
                </a:solidFill>
                <a:effectLst/>
                <a:uLnTx/>
                <a:uFillTx/>
                <a:cs typeface="+mn-ea"/>
                <a:sym typeface="+mn-lt"/>
              </a:rPr>
              <a:t>请替换文字内容</a:t>
            </a:r>
            <a:r>
              <a:rPr kumimoji="0" lang="zh-CN" altLang="en-US" sz="1400" b="0" i="0" u="none" strike="noStrike" kern="1200" cap="none" spc="0" normalizeH="0" baseline="0" noProof="0" dirty="0">
                <a:ln>
                  <a:noFill/>
                </a:ln>
                <a:solidFill>
                  <a:schemeClr val="tx1">
                    <a:lumMod val="75000"/>
                    <a:lumOff val="25000"/>
                  </a:schemeClr>
                </a:solidFill>
                <a:effectLst/>
                <a:uLnTx/>
                <a:uFillTx/>
                <a:cs typeface="+mn-ea"/>
                <a:sym typeface="+mn-lt"/>
              </a:rPr>
              <a:t>，点击添加相关标题文字，修改文字内容，也可以直接复制你的内容到此。</a:t>
            </a:r>
            <a:endParaRPr kumimoji="0" lang="en-US" sz="14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28" name="Content Placeholder 2"/>
          <p:cNvSpPr txBox="1"/>
          <p:nvPr/>
        </p:nvSpPr>
        <p:spPr>
          <a:xfrm>
            <a:off x="8544044" y="4123772"/>
            <a:ext cx="1530065" cy="33239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just" defTabSz="457200" rtl="0" eaLnBrk="1" fontAlgn="auto" latinLnBrk="0" hangingPunct="1">
              <a:lnSpc>
                <a:spcPct val="120000"/>
              </a:lnSpc>
              <a:spcBef>
                <a:spcPts val="0"/>
              </a:spcBef>
              <a:spcAft>
                <a:spcPts val="0"/>
              </a:spcAft>
              <a:buClr>
                <a:srgbClr val="000000">
                  <a:lumMod val="75000"/>
                </a:srgbClr>
              </a:buClr>
              <a:buSzPct val="145000"/>
              <a:buFont typeface="Arial" panose="020B0604020202020204"/>
              <a:buNone/>
              <a:defRPr/>
            </a:pPr>
            <a:r>
              <a:rPr kumimoji="0" lang="zh-CN" altLang="en-US" sz="1800" b="0" i="0" u="none" strike="noStrike" kern="1200" cap="none" spc="0" normalizeH="0" baseline="0" noProof="0" dirty="0">
                <a:ln>
                  <a:noFill/>
                </a:ln>
                <a:solidFill>
                  <a:srgbClr val="7A5B7F"/>
                </a:solidFill>
                <a:effectLst/>
                <a:uLnTx/>
                <a:uFillTx/>
                <a:cs typeface="+mn-ea"/>
                <a:sym typeface="+mn-lt"/>
              </a:rPr>
              <a:t>替换文字内容</a:t>
            </a:r>
            <a:endParaRPr kumimoji="0" lang="en-US" sz="1800" b="1" i="0" u="none" strike="noStrike" kern="1200" cap="none" spc="0" normalizeH="0" baseline="0" noProof="0" dirty="0">
              <a:ln>
                <a:noFill/>
              </a:ln>
              <a:solidFill>
                <a:srgbClr val="7A5B7F"/>
              </a:solidFill>
              <a:effectLst/>
              <a:uLnTx/>
              <a:uFillTx/>
              <a:cs typeface="+mn-ea"/>
              <a:sym typeface="+mn-lt"/>
            </a:endParaRPr>
          </a:p>
        </p:txBody>
      </p:sp>
      <p:sp>
        <p:nvSpPr>
          <p:cNvPr id="29" name="Content Placeholder 2"/>
          <p:cNvSpPr txBox="1"/>
          <p:nvPr/>
        </p:nvSpPr>
        <p:spPr>
          <a:xfrm>
            <a:off x="8544043" y="4530894"/>
            <a:ext cx="1942819" cy="103412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just" defTabSz="457200" rtl="0" eaLnBrk="1" fontAlgn="auto" latinLnBrk="0" hangingPunct="1">
              <a:lnSpc>
                <a:spcPct val="120000"/>
              </a:lnSpc>
              <a:spcBef>
                <a:spcPts val="0"/>
              </a:spcBef>
              <a:spcAft>
                <a:spcPts val="0"/>
              </a:spcAft>
              <a:buClr>
                <a:srgbClr val="000000">
                  <a:lumMod val="75000"/>
                </a:srgbClr>
              </a:buClr>
              <a:buSzPct val="145000"/>
              <a:buFont typeface="Arial" panose="020B0604020202020204"/>
              <a:buNone/>
              <a:defRPr/>
            </a:pPr>
            <a:r>
              <a:rPr kumimoji="0" lang="zh-CN" altLang="en-US" sz="1400" b="0" i="0" u="none" strike="noStrike" kern="1200" cap="none" spc="0" normalizeH="0" baseline="0" noProof="0">
                <a:ln>
                  <a:noFill/>
                </a:ln>
                <a:solidFill>
                  <a:schemeClr val="tx1">
                    <a:lumMod val="75000"/>
                    <a:lumOff val="25000"/>
                  </a:schemeClr>
                </a:solidFill>
                <a:effectLst/>
                <a:uLnTx/>
                <a:uFillTx/>
                <a:cs typeface="+mn-ea"/>
                <a:sym typeface="+mn-lt"/>
              </a:rPr>
              <a:t>请替换文字内容</a:t>
            </a:r>
            <a:r>
              <a:rPr kumimoji="0" lang="zh-CN" altLang="en-US" sz="1400" b="0" i="0" u="none" strike="noStrike" kern="1200" cap="none" spc="0" normalizeH="0" baseline="0" noProof="0" dirty="0">
                <a:ln>
                  <a:noFill/>
                </a:ln>
                <a:solidFill>
                  <a:schemeClr val="tx1">
                    <a:lumMod val="75000"/>
                    <a:lumOff val="25000"/>
                  </a:schemeClr>
                </a:solidFill>
                <a:effectLst/>
                <a:uLnTx/>
                <a:uFillTx/>
                <a:cs typeface="+mn-ea"/>
                <a:sym typeface="+mn-lt"/>
              </a:rPr>
              <a:t>，点击添加相关标题文字，修改文字内容，也可以直接复制你的内容到此。</a:t>
            </a:r>
            <a:endParaRPr kumimoji="0" lang="en-US" sz="14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pic>
        <p:nvPicPr>
          <p:cNvPr id="30" name="图片 29"/>
          <p:cNvPicPr>
            <a:picLocks noChangeAspect="1"/>
          </p:cNvPicPr>
          <p:nvPr/>
        </p:nvPicPr>
        <p:blipFill>
          <a:blip r:embed="rId1" cstate="screen"/>
          <a:stretch>
            <a:fillRect/>
          </a:stretch>
        </p:blipFill>
        <p:spPr>
          <a:xfrm>
            <a:off x="-168696" y="-355187"/>
            <a:ext cx="1919719" cy="1296144"/>
          </a:xfrm>
          <a:prstGeom prst="rect">
            <a:avLst/>
          </a:prstGeom>
        </p:spPr>
      </p:pic>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wipe(left)">
                                      <p:cBhvr>
                                        <p:cTn id="7" dur="500"/>
                                        <p:tgtEl>
                                          <p:spTgt spid="112"/>
                                        </p:tgtEl>
                                      </p:cBhvr>
                                    </p:animEffect>
                                  </p:childTnLst>
                                </p:cTn>
                              </p:par>
                            </p:childTnLst>
                          </p:cTn>
                        </p:par>
                        <p:par>
                          <p:cTn id="8" fill="hold">
                            <p:stCondLst>
                              <p:cond delay="500"/>
                            </p:stCondLst>
                            <p:childTnLst>
                              <p:par>
                                <p:cTn id="9" presetID="45" presetClass="entr" presetSubtype="0" fill="hold" nodeType="afterEffect">
                                  <p:stCondLst>
                                    <p:cond delay="0"/>
                                  </p:stCondLst>
                                  <p:childTnLst>
                                    <p:set>
                                      <p:cBhvr>
                                        <p:cTn id="10" dur="1" fill="hold">
                                          <p:stCondLst>
                                            <p:cond delay="0"/>
                                          </p:stCondLst>
                                        </p:cTn>
                                        <p:tgtEl>
                                          <p:spTgt spid="129"/>
                                        </p:tgtEl>
                                        <p:attrNameLst>
                                          <p:attrName>style.visibility</p:attrName>
                                        </p:attrNameLst>
                                      </p:cBhvr>
                                      <p:to>
                                        <p:strVal val="visible"/>
                                      </p:to>
                                    </p:set>
                                    <p:animEffect transition="in" filter="fade">
                                      <p:cBhvr>
                                        <p:cTn id="11" dur="1000"/>
                                        <p:tgtEl>
                                          <p:spTgt spid="129"/>
                                        </p:tgtEl>
                                      </p:cBhvr>
                                    </p:animEffect>
                                    <p:anim calcmode="lin" valueType="num">
                                      <p:cBhvr>
                                        <p:cTn id="12" dur="1000" fill="hold"/>
                                        <p:tgtEl>
                                          <p:spTgt spid="129"/>
                                        </p:tgtEl>
                                        <p:attrNameLst>
                                          <p:attrName>ppt_w</p:attrName>
                                        </p:attrNameLst>
                                      </p:cBhvr>
                                      <p:tavLst>
                                        <p:tav tm="0" fmla="#ppt_w*sin(2.5*pi*$)">
                                          <p:val>
                                            <p:fltVal val="0"/>
                                          </p:val>
                                        </p:tav>
                                        <p:tav tm="100000">
                                          <p:val>
                                            <p:fltVal val="1"/>
                                          </p:val>
                                        </p:tav>
                                      </p:tavLst>
                                    </p:anim>
                                    <p:anim calcmode="lin" valueType="num">
                                      <p:cBhvr>
                                        <p:cTn id="13" dur="1000" fill="hold"/>
                                        <p:tgtEl>
                                          <p:spTgt spid="129"/>
                                        </p:tgtEl>
                                        <p:attrNameLst>
                                          <p:attrName>ppt_h</p:attrName>
                                        </p:attrNameLst>
                                      </p:cBhvr>
                                      <p:tavLst>
                                        <p:tav tm="0">
                                          <p:val>
                                            <p:strVal val="#ppt_h"/>
                                          </p:val>
                                        </p:tav>
                                        <p:tav tm="100000">
                                          <p:val>
                                            <p:strVal val="#ppt_h"/>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3"/>
                                        </p:tgtEl>
                                        <p:attrNameLst>
                                          <p:attrName>style.visibility</p:attrName>
                                        </p:attrNameLst>
                                      </p:cBhvr>
                                      <p:to>
                                        <p:strVal val="visible"/>
                                      </p:to>
                                    </p:set>
                                    <p:animEffect transition="in" filter="wipe(left)">
                                      <p:cBhvr>
                                        <p:cTn id="17" dur="500"/>
                                        <p:tgtEl>
                                          <p:spTgt spid="113"/>
                                        </p:tgtEl>
                                      </p:cBhvr>
                                    </p:animEffect>
                                  </p:childTnLst>
                                </p:cTn>
                              </p:par>
                            </p:childTnLst>
                          </p:cTn>
                        </p:par>
                        <p:par>
                          <p:cTn id="18" fill="hold">
                            <p:stCondLst>
                              <p:cond delay="2000"/>
                            </p:stCondLst>
                            <p:childTnLst>
                              <p:par>
                                <p:cTn id="19" presetID="45" presetClass="entr" presetSubtype="0" fill="hold" nodeType="afterEffect">
                                  <p:stCondLst>
                                    <p:cond delay="0"/>
                                  </p:stCondLst>
                                  <p:childTnLst>
                                    <p:set>
                                      <p:cBhvr>
                                        <p:cTn id="20" dur="1" fill="hold">
                                          <p:stCondLst>
                                            <p:cond delay="0"/>
                                          </p:stCondLst>
                                        </p:cTn>
                                        <p:tgtEl>
                                          <p:spTgt spid="130"/>
                                        </p:tgtEl>
                                        <p:attrNameLst>
                                          <p:attrName>style.visibility</p:attrName>
                                        </p:attrNameLst>
                                      </p:cBhvr>
                                      <p:to>
                                        <p:strVal val="visible"/>
                                      </p:to>
                                    </p:set>
                                    <p:animEffect transition="in" filter="fade">
                                      <p:cBhvr>
                                        <p:cTn id="21" dur="1000"/>
                                        <p:tgtEl>
                                          <p:spTgt spid="130"/>
                                        </p:tgtEl>
                                      </p:cBhvr>
                                    </p:animEffect>
                                    <p:anim calcmode="lin" valueType="num">
                                      <p:cBhvr>
                                        <p:cTn id="22" dur="1000" fill="hold"/>
                                        <p:tgtEl>
                                          <p:spTgt spid="130"/>
                                        </p:tgtEl>
                                        <p:attrNameLst>
                                          <p:attrName>ppt_w</p:attrName>
                                        </p:attrNameLst>
                                      </p:cBhvr>
                                      <p:tavLst>
                                        <p:tav tm="0" fmla="#ppt_w*sin(2.5*pi*$)">
                                          <p:val>
                                            <p:fltVal val="0"/>
                                          </p:val>
                                        </p:tav>
                                        <p:tav tm="100000">
                                          <p:val>
                                            <p:fltVal val="1"/>
                                          </p:val>
                                        </p:tav>
                                      </p:tavLst>
                                    </p:anim>
                                    <p:anim calcmode="lin" valueType="num">
                                      <p:cBhvr>
                                        <p:cTn id="23" dur="1000" fill="hold"/>
                                        <p:tgtEl>
                                          <p:spTgt spid="130"/>
                                        </p:tgtEl>
                                        <p:attrNameLst>
                                          <p:attrName>ppt_h</p:attrName>
                                        </p:attrNameLst>
                                      </p:cBhvr>
                                      <p:tavLst>
                                        <p:tav tm="0">
                                          <p:val>
                                            <p:strVal val="#ppt_h"/>
                                          </p:val>
                                        </p:tav>
                                        <p:tav tm="100000">
                                          <p:val>
                                            <p:strVal val="#ppt_h"/>
                                          </p:val>
                                        </p:tav>
                                      </p:tavLst>
                                    </p:anim>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114"/>
                                        </p:tgtEl>
                                        <p:attrNameLst>
                                          <p:attrName>style.visibility</p:attrName>
                                        </p:attrNameLst>
                                      </p:cBhvr>
                                      <p:to>
                                        <p:strVal val="visible"/>
                                      </p:to>
                                    </p:set>
                                    <p:animEffect transition="in" filter="wipe(left)">
                                      <p:cBhvr>
                                        <p:cTn id="27" dur="500"/>
                                        <p:tgtEl>
                                          <p:spTgt spid="114"/>
                                        </p:tgtEl>
                                      </p:cBhvr>
                                    </p:animEffect>
                                  </p:childTnLst>
                                </p:cTn>
                              </p:par>
                            </p:childTnLst>
                          </p:cTn>
                        </p:par>
                        <p:par>
                          <p:cTn id="28" fill="hold">
                            <p:stCondLst>
                              <p:cond delay="3500"/>
                            </p:stCondLst>
                            <p:childTnLst>
                              <p:par>
                                <p:cTn id="29" presetID="45" presetClass="entr" presetSubtype="0" fill="hold" nodeType="afterEffect">
                                  <p:stCondLst>
                                    <p:cond delay="0"/>
                                  </p:stCondLst>
                                  <p:childTnLst>
                                    <p:set>
                                      <p:cBhvr>
                                        <p:cTn id="30" dur="1" fill="hold">
                                          <p:stCondLst>
                                            <p:cond delay="0"/>
                                          </p:stCondLst>
                                        </p:cTn>
                                        <p:tgtEl>
                                          <p:spTgt spid="131"/>
                                        </p:tgtEl>
                                        <p:attrNameLst>
                                          <p:attrName>style.visibility</p:attrName>
                                        </p:attrNameLst>
                                      </p:cBhvr>
                                      <p:to>
                                        <p:strVal val="visible"/>
                                      </p:to>
                                    </p:set>
                                    <p:animEffect transition="in" filter="fade">
                                      <p:cBhvr>
                                        <p:cTn id="31" dur="1000"/>
                                        <p:tgtEl>
                                          <p:spTgt spid="131"/>
                                        </p:tgtEl>
                                      </p:cBhvr>
                                    </p:animEffect>
                                    <p:anim calcmode="lin" valueType="num">
                                      <p:cBhvr>
                                        <p:cTn id="32" dur="1000" fill="hold"/>
                                        <p:tgtEl>
                                          <p:spTgt spid="131"/>
                                        </p:tgtEl>
                                        <p:attrNameLst>
                                          <p:attrName>ppt_w</p:attrName>
                                        </p:attrNameLst>
                                      </p:cBhvr>
                                      <p:tavLst>
                                        <p:tav tm="0" fmla="#ppt_w*sin(2.5*pi*$)">
                                          <p:val>
                                            <p:fltVal val="0"/>
                                          </p:val>
                                        </p:tav>
                                        <p:tav tm="100000">
                                          <p:val>
                                            <p:fltVal val="1"/>
                                          </p:val>
                                        </p:tav>
                                      </p:tavLst>
                                    </p:anim>
                                    <p:anim calcmode="lin" valueType="num">
                                      <p:cBhvr>
                                        <p:cTn id="33" dur="1000" fill="hold"/>
                                        <p:tgtEl>
                                          <p:spTgt spid="131"/>
                                        </p:tgtEl>
                                        <p:attrNameLst>
                                          <p:attrName>ppt_h</p:attrName>
                                        </p:attrNameLst>
                                      </p:cBhvr>
                                      <p:tavLst>
                                        <p:tav tm="0">
                                          <p:val>
                                            <p:strVal val="#ppt_h"/>
                                          </p:val>
                                        </p:tav>
                                        <p:tav tm="100000">
                                          <p:val>
                                            <p:strVal val="#ppt_h"/>
                                          </p:val>
                                        </p:tav>
                                      </p:tavLst>
                                    </p:anim>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116"/>
                                        </p:tgtEl>
                                        <p:attrNameLst>
                                          <p:attrName>style.visibility</p:attrName>
                                        </p:attrNameLst>
                                      </p:cBhvr>
                                      <p:to>
                                        <p:strVal val="visible"/>
                                      </p:to>
                                    </p:set>
                                    <p:animEffect transition="in" filter="wipe(left)">
                                      <p:cBhvr>
                                        <p:cTn id="37" dur="500"/>
                                        <p:tgtEl>
                                          <p:spTgt spid="116"/>
                                        </p:tgtEl>
                                      </p:cBhvr>
                                    </p:animEffect>
                                  </p:childTnLst>
                                </p:cTn>
                              </p:par>
                            </p:childTnLst>
                          </p:cTn>
                        </p:par>
                        <p:par>
                          <p:cTn id="38" fill="hold">
                            <p:stCondLst>
                              <p:cond delay="5000"/>
                            </p:stCondLst>
                            <p:childTnLst>
                              <p:par>
                                <p:cTn id="39" presetID="45" presetClass="entr" presetSubtype="0" fill="hold" nodeType="afterEffect">
                                  <p:stCondLst>
                                    <p:cond delay="0"/>
                                  </p:stCondLst>
                                  <p:childTnLst>
                                    <p:set>
                                      <p:cBhvr>
                                        <p:cTn id="40" dur="1" fill="hold">
                                          <p:stCondLst>
                                            <p:cond delay="0"/>
                                          </p:stCondLst>
                                        </p:cTn>
                                        <p:tgtEl>
                                          <p:spTgt spid="132"/>
                                        </p:tgtEl>
                                        <p:attrNameLst>
                                          <p:attrName>style.visibility</p:attrName>
                                        </p:attrNameLst>
                                      </p:cBhvr>
                                      <p:to>
                                        <p:strVal val="visible"/>
                                      </p:to>
                                    </p:set>
                                    <p:animEffect transition="in" filter="fade">
                                      <p:cBhvr>
                                        <p:cTn id="41" dur="1000"/>
                                        <p:tgtEl>
                                          <p:spTgt spid="132"/>
                                        </p:tgtEl>
                                      </p:cBhvr>
                                    </p:animEffect>
                                    <p:anim calcmode="lin" valueType="num">
                                      <p:cBhvr>
                                        <p:cTn id="42" dur="1000" fill="hold"/>
                                        <p:tgtEl>
                                          <p:spTgt spid="132"/>
                                        </p:tgtEl>
                                        <p:attrNameLst>
                                          <p:attrName>ppt_w</p:attrName>
                                        </p:attrNameLst>
                                      </p:cBhvr>
                                      <p:tavLst>
                                        <p:tav tm="0" fmla="#ppt_w*sin(2.5*pi*$)">
                                          <p:val>
                                            <p:fltVal val="0"/>
                                          </p:val>
                                        </p:tav>
                                        <p:tav tm="100000">
                                          <p:val>
                                            <p:fltVal val="1"/>
                                          </p:val>
                                        </p:tav>
                                      </p:tavLst>
                                    </p:anim>
                                    <p:anim calcmode="lin" valueType="num">
                                      <p:cBhvr>
                                        <p:cTn id="43" dur="1000" fill="hold"/>
                                        <p:tgtEl>
                                          <p:spTgt spid="132"/>
                                        </p:tgtEl>
                                        <p:attrNameLst>
                                          <p:attrName>ppt_h</p:attrName>
                                        </p:attrNameLst>
                                      </p:cBhvr>
                                      <p:tavLst>
                                        <p:tav tm="0">
                                          <p:val>
                                            <p:strVal val="#ppt_h"/>
                                          </p:val>
                                        </p:tav>
                                        <p:tav tm="100000">
                                          <p:val>
                                            <p:strVal val="#ppt_h"/>
                                          </p:val>
                                        </p:tav>
                                      </p:tavLst>
                                    </p:anim>
                                  </p:childTnLst>
                                </p:cTn>
                              </p:par>
                            </p:childTnLst>
                          </p:cTn>
                        </p:par>
                        <p:par>
                          <p:cTn id="44" fill="hold">
                            <p:stCondLst>
                              <p:cond delay="6000"/>
                            </p:stCondLst>
                            <p:childTnLst>
                              <p:par>
                                <p:cTn id="45" presetID="22" presetClass="entr" presetSubtype="8"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750"/>
                                        <p:tgtEl>
                                          <p:spTgt spid="22"/>
                                        </p:tgtEl>
                                      </p:cBhvr>
                                    </p:animEffect>
                                  </p:childTnLst>
                                </p:cTn>
                              </p:par>
                            </p:childTnLst>
                          </p:cTn>
                        </p:par>
                        <p:par>
                          <p:cTn id="48" fill="hold">
                            <p:stCondLst>
                              <p:cond delay="7000"/>
                            </p:stCondLst>
                            <p:childTnLst>
                              <p:par>
                                <p:cTn id="49" presetID="22" presetClass="entr" presetSubtype="8"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left)">
                                      <p:cBhvr>
                                        <p:cTn id="51" dur="750"/>
                                        <p:tgtEl>
                                          <p:spTgt spid="23"/>
                                        </p:tgtEl>
                                      </p:cBhvr>
                                    </p:animEffect>
                                  </p:childTnLst>
                                </p:cTn>
                              </p:par>
                            </p:childTnLst>
                          </p:cTn>
                        </p:par>
                        <p:par>
                          <p:cTn id="52" fill="hold">
                            <p:stCondLst>
                              <p:cond delay="800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750"/>
                                        <p:tgtEl>
                                          <p:spTgt spid="24"/>
                                        </p:tgtEl>
                                      </p:cBhvr>
                                    </p:animEffect>
                                  </p:childTnLst>
                                </p:cTn>
                              </p:par>
                            </p:childTnLst>
                          </p:cTn>
                        </p:par>
                        <p:par>
                          <p:cTn id="56" fill="hold">
                            <p:stCondLst>
                              <p:cond delay="9000"/>
                            </p:stCondLst>
                            <p:childTnLst>
                              <p:par>
                                <p:cTn id="57" presetID="22" presetClass="entr" presetSubtype="8"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left)">
                                      <p:cBhvr>
                                        <p:cTn id="59" dur="750"/>
                                        <p:tgtEl>
                                          <p:spTgt spid="25"/>
                                        </p:tgtEl>
                                      </p:cBhvr>
                                    </p:animEffect>
                                  </p:childTnLst>
                                </p:cTn>
                              </p:par>
                            </p:childTnLst>
                          </p:cTn>
                        </p:par>
                        <p:par>
                          <p:cTn id="60" fill="hold">
                            <p:stCondLst>
                              <p:cond delay="10000"/>
                            </p:stCondLst>
                            <p:childTnLst>
                              <p:par>
                                <p:cTn id="61" presetID="22" presetClass="entr" presetSubtype="8"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750"/>
                                        <p:tgtEl>
                                          <p:spTgt spid="26"/>
                                        </p:tgtEl>
                                      </p:cBhvr>
                                    </p:animEffect>
                                  </p:childTnLst>
                                </p:cTn>
                              </p:par>
                            </p:childTnLst>
                          </p:cTn>
                        </p:par>
                        <p:par>
                          <p:cTn id="64" fill="hold">
                            <p:stCondLst>
                              <p:cond delay="11000"/>
                            </p:stCondLst>
                            <p:childTnLst>
                              <p:par>
                                <p:cTn id="65" presetID="22" presetClass="entr" presetSubtype="8"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left)">
                                      <p:cBhvr>
                                        <p:cTn id="67" dur="750"/>
                                        <p:tgtEl>
                                          <p:spTgt spid="27"/>
                                        </p:tgtEl>
                                      </p:cBhvr>
                                    </p:animEffect>
                                  </p:childTnLst>
                                </p:cTn>
                              </p:par>
                            </p:childTnLst>
                          </p:cTn>
                        </p:par>
                        <p:par>
                          <p:cTn id="68" fill="hold">
                            <p:stCondLst>
                              <p:cond delay="12000"/>
                            </p:stCondLst>
                            <p:childTnLst>
                              <p:par>
                                <p:cTn id="69" presetID="22" presetClass="entr" presetSubtype="8"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750"/>
                                        <p:tgtEl>
                                          <p:spTgt spid="28"/>
                                        </p:tgtEl>
                                      </p:cBhvr>
                                    </p:animEffect>
                                  </p:childTnLst>
                                </p:cTn>
                              </p:par>
                            </p:childTnLst>
                          </p:cTn>
                        </p:par>
                        <p:par>
                          <p:cTn id="72" fill="hold">
                            <p:stCondLst>
                              <p:cond delay="13000"/>
                            </p:stCondLst>
                            <p:childTnLst>
                              <p:par>
                                <p:cTn id="73" presetID="22" presetClass="entr" presetSubtype="8"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left)">
                                      <p:cBhvr>
                                        <p:cTn id="75"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113" grpId="0" animBg="1"/>
      <p:bldP spid="114" grpId="0" animBg="1"/>
      <p:bldP spid="116" grpId="0" animBg="1"/>
      <p:bldP spid="22" grpId="0"/>
      <p:bldP spid="23" grpId="0"/>
      <p:bldP spid="24" grpId="0"/>
      <p:bldP spid="25" grpId="0"/>
      <p:bldP spid="26" grpId="0"/>
      <p:bldP spid="27" grpId="0"/>
      <p:bldP spid="28"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913190" y="1458976"/>
            <a:ext cx="3114255" cy="4601536"/>
            <a:chOff x="1912729" y="1458758"/>
            <a:chExt cx="3510756" cy="5187394"/>
          </a:xfrm>
        </p:grpSpPr>
        <p:grpSp>
          <p:nvGrpSpPr>
            <p:cNvPr id="5" name="Group 4"/>
            <p:cNvGrpSpPr/>
            <p:nvPr/>
          </p:nvGrpSpPr>
          <p:grpSpPr>
            <a:xfrm>
              <a:off x="1972256" y="1458758"/>
              <a:ext cx="292103" cy="5187394"/>
              <a:chOff x="1374772" y="1213680"/>
              <a:chExt cx="274322" cy="5187394"/>
            </a:xfrm>
          </p:grpSpPr>
          <p:sp>
            <p:nvSpPr>
              <p:cNvPr id="22" name="Pentagon 21"/>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en-US" sz="1325" b="0" i="0" u="none" strike="noStrike" kern="1200" cap="none" spc="0" normalizeH="0" baseline="0" noProof="0">
                  <a:ln>
                    <a:noFill/>
                  </a:ln>
                  <a:solidFill>
                    <a:srgbClr val="FFFFFF"/>
                  </a:solidFill>
                  <a:effectLst/>
                  <a:uLnTx/>
                  <a:uFillTx/>
                  <a:cs typeface="+mn-ea"/>
                  <a:sym typeface="+mn-lt"/>
                </a:endParaRPr>
              </a:p>
            </p:txBody>
          </p:sp>
          <p:sp>
            <p:nvSpPr>
              <p:cNvPr id="23" name="Rectangle 5"/>
              <p:cNvSpPr/>
              <p:nvPr/>
            </p:nvSpPr>
            <p:spPr>
              <a:xfrm>
                <a:off x="1374774" y="2007666"/>
                <a:ext cx="273845" cy="3776859"/>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1" fmla="*/ 0 w 272825"/>
                  <a:gd name="connsiteY0-2" fmla="*/ 0 h 3776662"/>
                  <a:gd name="connsiteX1-3" fmla="*/ 272825 w 272825"/>
                  <a:gd name="connsiteY1-4" fmla="*/ 0 h 3776662"/>
                  <a:gd name="connsiteX2-5" fmla="*/ 272825 w 272825"/>
                  <a:gd name="connsiteY2-6" fmla="*/ 3776662 h 3776662"/>
                  <a:gd name="connsiteX3-7" fmla="*/ 0 w 272825"/>
                  <a:gd name="connsiteY3-8" fmla="*/ 3776662 h 3776662"/>
                  <a:gd name="connsiteX4-9" fmla="*/ 1 w 272825"/>
                  <a:gd name="connsiteY4-10" fmla="*/ 3609974 h 3776662"/>
                  <a:gd name="connsiteX5" fmla="*/ 0 w 272825"/>
                  <a:gd name="connsiteY5" fmla="*/ 0 h 3776662"/>
                  <a:gd name="connsiteX0-11" fmla="*/ 0 w 272825"/>
                  <a:gd name="connsiteY0-12" fmla="*/ 0 h 3776662"/>
                  <a:gd name="connsiteX1-13" fmla="*/ 272825 w 272825"/>
                  <a:gd name="connsiteY1-14" fmla="*/ 0 h 3776662"/>
                  <a:gd name="connsiteX2-15" fmla="*/ 272825 w 272825"/>
                  <a:gd name="connsiteY2-16" fmla="*/ 3776662 h 3776662"/>
                  <a:gd name="connsiteX3-17" fmla="*/ 57151 w 272825"/>
                  <a:gd name="connsiteY3-18" fmla="*/ 3776661 h 3776662"/>
                  <a:gd name="connsiteX4-19" fmla="*/ 0 w 272825"/>
                  <a:gd name="connsiteY4-20" fmla="*/ 3776662 h 3776662"/>
                  <a:gd name="connsiteX5-21" fmla="*/ 1 w 272825"/>
                  <a:gd name="connsiteY5-22" fmla="*/ 3609974 h 3776662"/>
                  <a:gd name="connsiteX6" fmla="*/ 0 w 272825"/>
                  <a:gd name="connsiteY6" fmla="*/ 0 h 3776662"/>
                  <a:gd name="connsiteX0-23" fmla="*/ 0 w 272825"/>
                  <a:gd name="connsiteY0-24" fmla="*/ 0 h 3776662"/>
                  <a:gd name="connsiteX1-25" fmla="*/ 272825 w 272825"/>
                  <a:gd name="connsiteY1-26" fmla="*/ 0 h 3776662"/>
                  <a:gd name="connsiteX2-27" fmla="*/ 272825 w 272825"/>
                  <a:gd name="connsiteY2-28" fmla="*/ 3776662 h 3776662"/>
                  <a:gd name="connsiteX3-29" fmla="*/ 166689 w 272825"/>
                  <a:gd name="connsiteY3-30" fmla="*/ 3776661 h 3776662"/>
                  <a:gd name="connsiteX4-31" fmla="*/ 57151 w 272825"/>
                  <a:gd name="connsiteY4-32" fmla="*/ 3776661 h 3776662"/>
                  <a:gd name="connsiteX5-33" fmla="*/ 0 w 272825"/>
                  <a:gd name="connsiteY5-34" fmla="*/ 3776662 h 3776662"/>
                  <a:gd name="connsiteX6-35" fmla="*/ 1 w 272825"/>
                  <a:gd name="connsiteY6-36" fmla="*/ 3609974 h 3776662"/>
                  <a:gd name="connsiteX7" fmla="*/ 0 w 272825"/>
                  <a:gd name="connsiteY7" fmla="*/ 0 h 3776662"/>
                  <a:gd name="connsiteX0-37" fmla="*/ 0 w 272825"/>
                  <a:gd name="connsiteY0-38" fmla="*/ 0 h 3776662"/>
                  <a:gd name="connsiteX1-39" fmla="*/ 272825 w 272825"/>
                  <a:gd name="connsiteY1-40" fmla="*/ 0 h 3776662"/>
                  <a:gd name="connsiteX2-41" fmla="*/ 272825 w 272825"/>
                  <a:gd name="connsiteY2-42" fmla="*/ 3776662 h 3776662"/>
                  <a:gd name="connsiteX3-43" fmla="*/ 166689 w 272825"/>
                  <a:gd name="connsiteY3-44" fmla="*/ 3776661 h 3776662"/>
                  <a:gd name="connsiteX4-45" fmla="*/ 107157 w 272825"/>
                  <a:gd name="connsiteY4-46" fmla="*/ 3774280 h 3776662"/>
                  <a:gd name="connsiteX5-47" fmla="*/ 57151 w 272825"/>
                  <a:gd name="connsiteY5-48" fmla="*/ 3776661 h 3776662"/>
                  <a:gd name="connsiteX6-49" fmla="*/ 0 w 272825"/>
                  <a:gd name="connsiteY6-50" fmla="*/ 3776662 h 3776662"/>
                  <a:gd name="connsiteX7-51" fmla="*/ 1 w 272825"/>
                  <a:gd name="connsiteY7-52" fmla="*/ 3609974 h 3776662"/>
                  <a:gd name="connsiteX8" fmla="*/ 0 w 272825"/>
                  <a:gd name="connsiteY8" fmla="*/ 0 h 3776662"/>
                  <a:gd name="connsiteX0-53" fmla="*/ 0 w 272825"/>
                  <a:gd name="connsiteY0-54" fmla="*/ 0 h 3776662"/>
                  <a:gd name="connsiteX1-55" fmla="*/ 272825 w 272825"/>
                  <a:gd name="connsiteY1-56" fmla="*/ 0 h 3776662"/>
                  <a:gd name="connsiteX2-57" fmla="*/ 272825 w 272825"/>
                  <a:gd name="connsiteY2-58" fmla="*/ 3776662 h 3776662"/>
                  <a:gd name="connsiteX3-59" fmla="*/ 221457 w 272825"/>
                  <a:gd name="connsiteY3-60" fmla="*/ 3774280 h 3776662"/>
                  <a:gd name="connsiteX4-61" fmla="*/ 166689 w 272825"/>
                  <a:gd name="connsiteY4-62" fmla="*/ 3776661 h 3776662"/>
                  <a:gd name="connsiteX5-63" fmla="*/ 107157 w 272825"/>
                  <a:gd name="connsiteY5-64" fmla="*/ 3774280 h 3776662"/>
                  <a:gd name="connsiteX6-65" fmla="*/ 57151 w 272825"/>
                  <a:gd name="connsiteY6-66" fmla="*/ 3776661 h 3776662"/>
                  <a:gd name="connsiteX7-67" fmla="*/ 0 w 272825"/>
                  <a:gd name="connsiteY7-68" fmla="*/ 3776662 h 3776662"/>
                  <a:gd name="connsiteX8-69" fmla="*/ 1 w 272825"/>
                  <a:gd name="connsiteY8-70" fmla="*/ 3609974 h 3776662"/>
                  <a:gd name="connsiteX9" fmla="*/ 0 w 272825"/>
                  <a:gd name="connsiteY9" fmla="*/ 0 h 3776662"/>
                  <a:gd name="connsiteX0-71" fmla="*/ 0 w 272825"/>
                  <a:gd name="connsiteY0-72" fmla="*/ 0 h 3776662"/>
                  <a:gd name="connsiteX1-73" fmla="*/ 272825 w 272825"/>
                  <a:gd name="connsiteY1-74" fmla="*/ 0 h 3776662"/>
                  <a:gd name="connsiteX2-75" fmla="*/ 272825 w 272825"/>
                  <a:gd name="connsiteY2-76" fmla="*/ 3776662 h 3776662"/>
                  <a:gd name="connsiteX3-77" fmla="*/ 252414 w 272825"/>
                  <a:gd name="connsiteY3-78" fmla="*/ 3776661 h 3776662"/>
                  <a:gd name="connsiteX4-79" fmla="*/ 221457 w 272825"/>
                  <a:gd name="connsiteY4-80" fmla="*/ 3774280 h 3776662"/>
                  <a:gd name="connsiteX5-81" fmla="*/ 166689 w 272825"/>
                  <a:gd name="connsiteY5-82" fmla="*/ 3776661 h 3776662"/>
                  <a:gd name="connsiteX6-83" fmla="*/ 107157 w 272825"/>
                  <a:gd name="connsiteY6-84" fmla="*/ 3774280 h 3776662"/>
                  <a:gd name="connsiteX7-85" fmla="*/ 57151 w 272825"/>
                  <a:gd name="connsiteY7-86" fmla="*/ 3776661 h 3776662"/>
                  <a:gd name="connsiteX8-87" fmla="*/ 0 w 272825"/>
                  <a:gd name="connsiteY8-88" fmla="*/ 3776662 h 3776662"/>
                  <a:gd name="connsiteX9-89" fmla="*/ 1 w 272825"/>
                  <a:gd name="connsiteY9-90" fmla="*/ 3609974 h 3776662"/>
                  <a:gd name="connsiteX10" fmla="*/ 0 w 272825"/>
                  <a:gd name="connsiteY10" fmla="*/ 0 h 3776662"/>
                  <a:gd name="connsiteX0-91" fmla="*/ 0 w 273845"/>
                  <a:gd name="connsiteY0-92" fmla="*/ 0 h 3776662"/>
                  <a:gd name="connsiteX1-93" fmla="*/ 272825 w 273845"/>
                  <a:gd name="connsiteY1-94" fmla="*/ 0 h 3776662"/>
                  <a:gd name="connsiteX2-95" fmla="*/ 273845 w 273845"/>
                  <a:gd name="connsiteY2-96" fmla="*/ 3581399 h 3776662"/>
                  <a:gd name="connsiteX3-97" fmla="*/ 272825 w 273845"/>
                  <a:gd name="connsiteY3-98" fmla="*/ 3776662 h 3776662"/>
                  <a:gd name="connsiteX4-99" fmla="*/ 252414 w 273845"/>
                  <a:gd name="connsiteY4-100" fmla="*/ 3776661 h 3776662"/>
                  <a:gd name="connsiteX5-101" fmla="*/ 221457 w 273845"/>
                  <a:gd name="connsiteY5-102" fmla="*/ 3774280 h 3776662"/>
                  <a:gd name="connsiteX6-103" fmla="*/ 166689 w 273845"/>
                  <a:gd name="connsiteY6-104" fmla="*/ 3776661 h 3776662"/>
                  <a:gd name="connsiteX7-105" fmla="*/ 107157 w 273845"/>
                  <a:gd name="connsiteY7-106" fmla="*/ 3774280 h 3776662"/>
                  <a:gd name="connsiteX8-107" fmla="*/ 57151 w 273845"/>
                  <a:gd name="connsiteY8-108" fmla="*/ 3776661 h 3776662"/>
                  <a:gd name="connsiteX9-109" fmla="*/ 0 w 273845"/>
                  <a:gd name="connsiteY9-110" fmla="*/ 3776662 h 3776662"/>
                  <a:gd name="connsiteX10-111" fmla="*/ 1 w 273845"/>
                  <a:gd name="connsiteY10-112" fmla="*/ 3609974 h 3776662"/>
                  <a:gd name="connsiteX11" fmla="*/ 0 w 273845"/>
                  <a:gd name="connsiteY11" fmla="*/ 0 h 3776662"/>
                  <a:gd name="connsiteX0-113" fmla="*/ 0 w 273845"/>
                  <a:gd name="connsiteY0-114" fmla="*/ 0 h 3776662"/>
                  <a:gd name="connsiteX1-115" fmla="*/ 272825 w 273845"/>
                  <a:gd name="connsiteY1-116" fmla="*/ 0 h 3776662"/>
                  <a:gd name="connsiteX2-117" fmla="*/ 273845 w 273845"/>
                  <a:gd name="connsiteY2-118" fmla="*/ 3581399 h 3776662"/>
                  <a:gd name="connsiteX3-119" fmla="*/ 252414 w 273845"/>
                  <a:gd name="connsiteY3-120" fmla="*/ 3776661 h 3776662"/>
                  <a:gd name="connsiteX4-121" fmla="*/ 221457 w 273845"/>
                  <a:gd name="connsiteY4-122" fmla="*/ 3774280 h 3776662"/>
                  <a:gd name="connsiteX5-123" fmla="*/ 166689 w 273845"/>
                  <a:gd name="connsiteY5-124" fmla="*/ 3776661 h 3776662"/>
                  <a:gd name="connsiteX6-125" fmla="*/ 107157 w 273845"/>
                  <a:gd name="connsiteY6-126" fmla="*/ 3774280 h 3776662"/>
                  <a:gd name="connsiteX7-127" fmla="*/ 57151 w 273845"/>
                  <a:gd name="connsiteY7-128" fmla="*/ 3776661 h 3776662"/>
                  <a:gd name="connsiteX8-129" fmla="*/ 0 w 273845"/>
                  <a:gd name="connsiteY8-130" fmla="*/ 3776662 h 3776662"/>
                  <a:gd name="connsiteX9-131" fmla="*/ 1 w 273845"/>
                  <a:gd name="connsiteY9-132" fmla="*/ 3609974 h 3776662"/>
                  <a:gd name="connsiteX10-133" fmla="*/ 0 w 273845"/>
                  <a:gd name="connsiteY10-134" fmla="*/ 0 h 3776662"/>
                  <a:gd name="connsiteX0-135" fmla="*/ 0 w 273845"/>
                  <a:gd name="connsiteY0-136" fmla="*/ 0 h 3776661"/>
                  <a:gd name="connsiteX1-137" fmla="*/ 272825 w 273845"/>
                  <a:gd name="connsiteY1-138" fmla="*/ 0 h 3776661"/>
                  <a:gd name="connsiteX2-139" fmla="*/ 273845 w 273845"/>
                  <a:gd name="connsiteY2-140" fmla="*/ 3581399 h 3776661"/>
                  <a:gd name="connsiteX3-141" fmla="*/ 252414 w 273845"/>
                  <a:gd name="connsiteY3-142" fmla="*/ 3776661 h 3776661"/>
                  <a:gd name="connsiteX4-143" fmla="*/ 221457 w 273845"/>
                  <a:gd name="connsiteY4-144" fmla="*/ 3774280 h 3776661"/>
                  <a:gd name="connsiteX5-145" fmla="*/ 166689 w 273845"/>
                  <a:gd name="connsiteY5-146" fmla="*/ 3776661 h 3776661"/>
                  <a:gd name="connsiteX6-147" fmla="*/ 107157 w 273845"/>
                  <a:gd name="connsiteY6-148" fmla="*/ 3774280 h 3776661"/>
                  <a:gd name="connsiteX7-149" fmla="*/ 57151 w 273845"/>
                  <a:gd name="connsiteY7-150" fmla="*/ 3776661 h 3776661"/>
                  <a:gd name="connsiteX8-151" fmla="*/ 1 w 273845"/>
                  <a:gd name="connsiteY8-152" fmla="*/ 3609974 h 3776661"/>
                  <a:gd name="connsiteX9-153" fmla="*/ 0 w 273845"/>
                  <a:gd name="connsiteY9-154" fmla="*/ 0 h 3776661"/>
                  <a:gd name="connsiteX0-155" fmla="*/ 0 w 273845"/>
                  <a:gd name="connsiteY0-156" fmla="*/ 0 h 3776661"/>
                  <a:gd name="connsiteX1-157" fmla="*/ 272825 w 273845"/>
                  <a:gd name="connsiteY1-158" fmla="*/ 0 h 3776661"/>
                  <a:gd name="connsiteX2-159" fmla="*/ 273845 w 273845"/>
                  <a:gd name="connsiteY2-160" fmla="*/ 3581399 h 3776661"/>
                  <a:gd name="connsiteX3-161" fmla="*/ 252414 w 273845"/>
                  <a:gd name="connsiteY3-162" fmla="*/ 3776661 h 3776661"/>
                  <a:gd name="connsiteX4-163" fmla="*/ 221457 w 273845"/>
                  <a:gd name="connsiteY4-164" fmla="*/ 3774280 h 3776661"/>
                  <a:gd name="connsiteX5-165" fmla="*/ 166689 w 273845"/>
                  <a:gd name="connsiteY5-166" fmla="*/ 3776661 h 3776661"/>
                  <a:gd name="connsiteX6-167" fmla="*/ 104776 w 273845"/>
                  <a:gd name="connsiteY6-168" fmla="*/ 3664743 h 3776661"/>
                  <a:gd name="connsiteX7-169" fmla="*/ 57151 w 273845"/>
                  <a:gd name="connsiteY7-170" fmla="*/ 3776661 h 3776661"/>
                  <a:gd name="connsiteX8-171" fmla="*/ 1 w 273845"/>
                  <a:gd name="connsiteY8-172" fmla="*/ 3609974 h 3776661"/>
                  <a:gd name="connsiteX9-173" fmla="*/ 0 w 273845"/>
                  <a:gd name="connsiteY9-174" fmla="*/ 0 h 3776661"/>
                  <a:gd name="connsiteX0-175" fmla="*/ 0 w 273845"/>
                  <a:gd name="connsiteY0-176" fmla="*/ 0 h 3776661"/>
                  <a:gd name="connsiteX1-177" fmla="*/ 272825 w 273845"/>
                  <a:gd name="connsiteY1-178" fmla="*/ 0 h 3776661"/>
                  <a:gd name="connsiteX2-179" fmla="*/ 273845 w 273845"/>
                  <a:gd name="connsiteY2-180" fmla="*/ 3581399 h 3776661"/>
                  <a:gd name="connsiteX3-181" fmla="*/ 252414 w 273845"/>
                  <a:gd name="connsiteY3-182" fmla="*/ 3776661 h 3776661"/>
                  <a:gd name="connsiteX4-183" fmla="*/ 221457 w 273845"/>
                  <a:gd name="connsiteY4-184" fmla="*/ 3774280 h 3776661"/>
                  <a:gd name="connsiteX5-185" fmla="*/ 166689 w 273845"/>
                  <a:gd name="connsiteY5-186" fmla="*/ 3776661 h 3776661"/>
                  <a:gd name="connsiteX6-187" fmla="*/ 104776 w 273845"/>
                  <a:gd name="connsiteY6-188" fmla="*/ 3664743 h 3776661"/>
                  <a:gd name="connsiteX7-189" fmla="*/ 57151 w 273845"/>
                  <a:gd name="connsiteY7-190" fmla="*/ 3750467 h 3776661"/>
                  <a:gd name="connsiteX8-191" fmla="*/ 1 w 273845"/>
                  <a:gd name="connsiteY8-192" fmla="*/ 3609974 h 3776661"/>
                  <a:gd name="connsiteX9-193" fmla="*/ 0 w 273845"/>
                  <a:gd name="connsiteY9-194" fmla="*/ 0 h 3776661"/>
                  <a:gd name="connsiteX0-195" fmla="*/ 0 w 273845"/>
                  <a:gd name="connsiteY0-196" fmla="*/ 0 h 3776661"/>
                  <a:gd name="connsiteX1-197" fmla="*/ 272825 w 273845"/>
                  <a:gd name="connsiteY1-198" fmla="*/ 0 h 3776661"/>
                  <a:gd name="connsiteX2-199" fmla="*/ 273845 w 273845"/>
                  <a:gd name="connsiteY2-200" fmla="*/ 3581399 h 3776661"/>
                  <a:gd name="connsiteX3-201" fmla="*/ 252414 w 273845"/>
                  <a:gd name="connsiteY3-202" fmla="*/ 3776661 h 3776661"/>
                  <a:gd name="connsiteX4-203" fmla="*/ 228601 w 273845"/>
                  <a:gd name="connsiteY4-204" fmla="*/ 3629023 h 3776661"/>
                  <a:gd name="connsiteX5-205" fmla="*/ 166689 w 273845"/>
                  <a:gd name="connsiteY5-206" fmla="*/ 3776661 h 3776661"/>
                  <a:gd name="connsiteX6-207" fmla="*/ 104776 w 273845"/>
                  <a:gd name="connsiteY6-208" fmla="*/ 3664743 h 3776661"/>
                  <a:gd name="connsiteX7-209" fmla="*/ 57151 w 273845"/>
                  <a:gd name="connsiteY7-210" fmla="*/ 3750467 h 3776661"/>
                  <a:gd name="connsiteX8-211" fmla="*/ 1 w 273845"/>
                  <a:gd name="connsiteY8-212" fmla="*/ 3609974 h 3776661"/>
                  <a:gd name="connsiteX9-213" fmla="*/ 0 w 273845"/>
                  <a:gd name="connsiteY9-214" fmla="*/ 0 h 3776661"/>
                  <a:gd name="connsiteX0-215" fmla="*/ 0 w 273845"/>
                  <a:gd name="connsiteY0-216" fmla="*/ 0 h 3776661"/>
                  <a:gd name="connsiteX1-217" fmla="*/ 272825 w 273845"/>
                  <a:gd name="connsiteY1-218" fmla="*/ 0 h 3776661"/>
                  <a:gd name="connsiteX2-219" fmla="*/ 273845 w 273845"/>
                  <a:gd name="connsiteY2-220" fmla="*/ 3581399 h 3776661"/>
                  <a:gd name="connsiteX3-221" fmla="*/ 250032 w 273845"/>
                  <a:gd name="connsiteY3-222" fmla="*/ 3695699 h 3776661"/>
                  <a:gd name="connsiteX4-223" fmla="*/ 228601 w 273845"/>
                  <a:gd name="connsiteY4-224" fmla="*/ 3629023 h 3776661"/>
                  <a:gd name="connsiteX5-225" fmla="*/ 166689 w 273845"/>
                  <a:gd name="connsiteY5-226" fmla="*/ 3776661 h 3776661"/>
                  <a:gd name="connsiteX6-227" fmla="*/ 104776 w 273845"/>
                  <a:gd name="connsiteY6-228" fmla="*/ 3664743 h 3776661"/>
                  <a:gd name="connsiteX7-229" fmla="*/ 57151 w 273845"/>
                  <a:gd name="connsiteY7-230" fmla="*/ 3750467 h 3776661"/>
                  <a:gd name="connsiteX8-231" fmla="*/ 1 w 273845"/>
                  <a:gd name="connsiteY8-232" fmla="*/ 3609974 h 3776661"/>
                  <a:gd name="connsiteX9-233" fmla="*/ 0 w 273845"/>
                  <a:gd name="connsiteY9-234" fmla="*/ 0 h 3776661"/>
                  <a:gd name="connsiteX0-235" fmla="*/ 0 w 273845"/>
                  <a:gd name="connsiteY0-236" fmla="*/ 0 h 3776661"/>
                  <a:gd name="connsiteX1-237" fmla="*/ 272825 w 273845"/>
                  <a:gd name="connsiteY1-238" fmla="*/ 0 h 3776661"/>
                  <a:gd name="connsiteX2-239" fmla="*/ 273845 w 273845"/>
                  <a:gd name="connsiteY2-240" fmla="*/ 3581399 h 3776661"/>
                  <a:gd name="connsiteX3-241" fmla="*/ 247651 w 273845"/>
                  <a:gd name="connsiteY3-242" fmla="*/ 3702843 h 3776661"/>
                  <a:gd name="connsiteX4-243" fmla="*/ 228601 w 273845"/>
                  <a:gd name="connsiteY4-244" fmla="*/ 3629023 h 3776661"/>
                  <a:gd name="connsiteX5-245" fmla="*/ 166689 w 273845"/>
                  <a:gd name="connsiteY5-246" fmla="*/ 3776661 h 3776661"/>
                  <a:gd name="connsiteX6-247" fmla="*/ 104776 w 273845"/>
                  <a:gd name="connsiteY6-248" fmla="*/ 3664743 h 3776661"/>
                  <a:gd name="connsiteX7-249" fmla="*/ 57151 w 273845"/>
                  <a:gd name="connsiteY7-250" fmla="*/ 3750467 h 3776661"/>
                  <a:gd name="connsiteX8-251" fmla="*/ 1 w 273845"/>
                  <a:gd name="connsiteY8-252" fmla="*/ 3609974 h 3776661"/>
                  <a:gd name="connsiteX9-253" fmla="*/ 0 w 273845"/>
                  <a:gd name="connsiteY9-254" fmla="*/ 0 h 3776661"/>
                  <a:gd name="connsiteX0-255" fmla="*/ 0 w 273845"/>
                  <a:gd name="connsiteY0-256" fmla="*/ 0 h 3776661"/>
                  <a:gd name="connsiteX1-257" fmla="*/ 272825 w 273845"/>
                  <a:gd name="connsiteY1-258" fmla="*/ 0 h 3776661"/>
                  <a:gd name="connsiteX2-259" fmla="*/ 273845 w 273845"/>
                  <a:gd name="connsiteY2-260" fmla="*/ 3581399 h 3776661"/>
                  <a:gd name="connsiteX3-261" fmla="*/ 247651 w 273845"/>
                  <a:gd name="connsiteY3-262" fmla="*/ 3702843 h 3776661"/>
                  <a:gd name="connsiteX4-263" fmla="*/ 228601 w 273845"/>
                  <a:gd name="connsiteY4-264" fmla="*/ 3629023 h 3776661"/>
                  <a:gd name="connsiteX5-265" fmla="*/ 166689 w 273845"/>
                  <a:gd name="connsiteY5-266" fmla="*/ 3776661 h 3776661"/>
                  <a:gd name="connsiteX6-267" fmla="*/ 104776 w 273845"/>
                  <a:gd name="connsiteY6-268" fmla="*/ 3664743 h 3776661"/>
                  <a:gd name="connsiteX7-269" fmla="*/ 57151 w 273845"/>
                  <a:gd name="connsiteY7-270" fmla="*/ 3750467 h 3776661"/>
                  <a:gd name="connsiteX8-271" fmla="*/ 1 w 273845"/>
                  <a:gd name="connsiteY8-272" fmla="*/ 3609974 h 3776661"/>
                  <a:gd name="connsiteX9-273" fmla="*/ 0 w 273845"/>
                  <a:gd name="connsiteY9-274" fmla="*/ 0 h 3776661"/>
                  <a:gd name="connsiteX0-275" fmla="*/ 0 w 273845"/>
                  <a:gd name="connsiteY0-276" fmla="*/ 0 h 3776661"/>
                  <a:gd name="connsiteX1-277" fmla="*/ 272825 w 273845"/>
                  <a:gd name="connsiteY1-278" fmla="*/ 0 h 3776661"/>
                  <a:gd name="connsiteX2-279" fmla="*/ 273845 w 273845"/>
                  <a:gd name="connsiteY2-280" fmla="*/ 3581399 h 3776661"/>
                  <a:gd name="connsiteX3-281" fmla="*/ 247651 w 273845"/>
                  <a:gd name="connsiteY3-282" fmla="*/ 3702843 h 3776661"/>
                  <a:gd name="connsiteX4-283" fmla="*/ 228601 w 273845"/>
                  <a:gd name="connsiteY4-284" fmla="*/ 3629023 h 3776661"/>
                  <a:gd name="connsiteX5-285" fmla="*/ 166689 w 273845"/>
                  <a:gd name="connsiteY5-286" fmla="*/ 3776661 h 3776661"/>
                  <a:gd name="connsiteX6-287" fmla="*/ 104776 w 273845"/>
                  <a:gd name="connsiteY6-288" fmla="*/ 3664743 h 3776661"/>
                  <a:gd name="connsiteX7-289" fmla="*/ 57151 w 273845"/>
                  <a:gd name="connsiteY7-290" fmla="*/ 3750467 h 3776661"/>
                  <a:gd name="connsiteX8-291" fmla="*/ 1 w 273845"/>
                  <a:gd name="connsiteY8-292" fmla="*/ 3609974 h 3776661"/>
                  <a:gd name="connsiteX9-293" fmla="*/ 0 w 273845"/>
                  <a:gd name="connsiteY9-294" fmla="*/ 0 h 3776661"/>
                  <a:gd name="connsiteX0-295" fmla="*/ 0 w 273845"/>
                  <a:gd name="connsiteY0-296" fmla="*/ 0 h 3776661"/>
                  <a:gd name="connsiteX1-297" fmla="*/ 272825 w 273845"/>
                  <a:gd name="connsiteY1-298" fmla="*/ 0 h 3776661"/>
                  <a:gd name="connsiteX2-299" fmla="*/ 273845 w 273845"/>
                  <a:gd name="connsiteY2-300" fmla="*/ 3581399 h 3776661"/>
                  <a:gd name="connsiteX3-301" fmla="*/ 247651 w 273845"/>
                  <a:gd name="connsiteY3-302" fmla="*/ 3702843 h 3776661"/>
                  <a:gd name="connsiteX4-303" fmla="*/ 228601 w 273845"/>
                  <a:gd name="connsiteY4-304" fmla="*/ 3629023 h 3776661"/>
                  <a:gd name="connsiteX5-305" fmla="*/ 166689 w 273845"/>
                  <a:gd name="connsiteY5-306" fmla="*/ 3776661 h 3776661"/>
                  <a:gd name="connsiteX6-307" fmla="*/ 104776 w 273845"/>
                  <a:gd name="connsiteY6-308" fmla="*/ 3664743 h 3776661"/>
                  <a:gd name="connsiteX7-309" fmla="*/ 57151 w 273845"/>
                  <a:gd name="connsiteY7-310" fmla="*/ 3750467 h 3776661"/>
                  <a:gd name="connsiteX8-311" fmla="*/ 1 w 273845"/>
                  <a:gd name="connsiteY8-312" fmla="*/ 3609974 h 3776661"/>
                  <a:gd name="connsiteX9-313" fmla="*/ 0 w 273845"/>
                  <a:gd name="connsiteY9-314" fmla="*/ 0 h 3776661"/>
                  <a:gd name="connsiteX0-315" fmla="*/ 0 w 273845"/>
                  <a:gd name="connsiteY0-316" fmla="*/ 0 h 3776661"/>
                  <a:gd name="connsiteX1-317" fmla="*/ 272825 w 273845"/>
                  <a:gd name="connsiteY1-318" fmla="*/ 0 h 3776661"/>
                  <a:gd name="connsiteX2-319" fmla="*/ 273845 w 273845"/>
                  <a:gd name="connsiteY2-320" fmla="*/ 3581399 h 3776661"/>
                  <a:gd name="connsiteX3-321" fmla="*/ 247651 w 273845"/>
                  <a:gd name="connsiteY3-322" fmla="*/ 3702843 h 3776661"/>
                  <a:gd name="connsiteX4-323" fmla="*/ 228601 w 273845"/>
                  <a:gd name="connsiteY4-324" fmla="*/ 3629023 h 3776661"/>
                  <a:gd name="connsiteX5-325" fmla="*/ 166689 w 273845"/>
                  <a:gd name="connsiteY5-326" fmla="*/ 3776661 h 3776661"/>
                  <a:gd name="connsiteX6-327" fmla="*/ 104776 w 273845"/>
                  <a:gd name="connsiteY6-328" fmla="*/ 3664743 h 3776661"/>
                  <a:gd name="connsiteX7-329" fmla="*/ 57151 w 273845"/>
                  <a:gd name="connsiteY7-330" fmla="*/ 3750467 h 3776661"/>
                  <a:gd name="connsiteX8-331" fmla="*/ 1 w 273845"/>
                  <a:gd name="connsiteY8-332" fmla="*/ 3609974 h 3776661"/>
                  <a:gd name="connsiteX9-333" fmla="*/ 0 w 273845"/>
                  <a:gd name="connsiteY9-334" fmla="*/ 0 h 3776661"/>
                  <a:gd name="connsiteX0-335" fmla="*/ 0 w 273845"/>
                  <a:gd name="connsiteY0-336" fmla="*/ 0 h 3776661"/>
                  <a:gd name="connsiteX1-337" fmla="*/ 272825 w 273845"/>
                  <a:gd name="connsiteY1-338" fmla="*/ 0 h 3776661"/>
                  <a:gd name="connsiteX2-339" fmla="*/ 273845 w 273845"/>
                  <a:gd name="connsiteY2-340" fmla="*/ 3581399 h 3776661"/>
                  <a:gd name="connsiteX3-341" fmla="*/ 247651 w 273845"/>
                  <a:gd name="connsiteY3-342" fmla="*/ 3702843 h 3776661"/>
                  <a:gd name="connsiteX4-343" fmla="*/ 228601 w 273845"/>
                  <a:gd name="connsiteY4-344" fmla="*/ 3629023 h 3776661"/>
                  <a:gd name="connsiteX5-345" fmla="*/ 166689 w 273845"/>
                  <a:gd name="connsiteY5-346" fmla="*/ 3776661 h 3776661"/>
                  <a:gd name="connsiteX6-347" fmla="*/ 104776 w 273845"/>
                  <a:gd name="connsiteY6-348" fmla="*/ 3664743 h 3776661"/>
                  <a:gd name="connsiteX7-349" fmla="*/ 57151 w 273845"/>
                  <a:gd name="connsiteY7-350" fmla="*/ 3750467 h 3776661"/>
                  <a:gd name="connsiteX8-351" fmla="*/ 1 w 273845"/>
                  <a:gd name="connsiteY8-352" fmla="*/ 3609974 h 3776661"/>
                  <a:gd name="connsiteX9-353" fmla="*/ 0 w 273845"/>
                  <a:gd name="connsiteY9-354" fmla="*/ 0 h 3776661"/>
                  <a:gd name="connsiteX0-355" fmla="*/ 0 w 273845"/>
                  <a:gd name="connsiteY0-356" fmla="*/ 0 h 3776887"/>
                  <a:gd name="connsiteX1-357" fmla="*/ 272825 w 273845"/>
                  <a:gd name="connsiteY1-358" fmla="*/ 0 h 3776887"/>
                  <a:gd name="connsiteX2-359" fmla="*/ 273845 w 273845"/>
                  <a:gd name="connsiteY2-360" fmla="*/ 3581399 h 3776887"/>
                  <a:gd name="connsiteX3-361" fmla="*/ 247651 w 273845"/>
                  <a:gd name="connsiteY3-362" fmla="*/ 3702843 h 3776887"/>
                  <a:gd name="connsiteX4-363" fmla="*/ 228601 w 273845"/>
                  <a:gd name="connsiteY4-364" fmla="*/ 3629023 h 3776887"/>
                  <a:gd name="connsiteX5-365" fmla="*/ 166689 w 273845"/>
                  <a:gd name="connsiteY5-366" fmla="*/ 3776661 h 3776887"/>
                  <a:gd name="connsiteX6-367" fmla="*/ 104776 w 273845"/>
                  <a:gd name="connsiteY6-368" fmla="*/ 3664743 h 3776887"/>
                  <a:gd name="connsiteX7-369" fmla="*/ 57151 w 273845"/>
                  <a:gd name="connsiteY7-370" fmla="*/ 3750467 h 3776887"/>
                  <a:gd name="connsiteX8-371" fmla="*/ 1 w 273845"/>
                  <a:gd name="connsiteY8-372" fmla="*/ 3609974 h 3776887"/>
                  <a:gd name="connsiteX9-373" fmla="*/ 0 w 273845"/>
                  <a:gd name="connsiteY9-374" fmla="*/ 0 h 3776887"/>
                  <a:gd name="connsiteX0-375" fmla="*/ 0 w 273845"/>
                  <a:gd name="connsiteY0-376" fmla="*/ 0 h 3776887"/>
                  <a:gd name="connsiteX1-377" fmla="*/ 272825 w 273845"/>
                  <a:gd name="connsiteY1-378" fmla="*/ 0 h 3776887"/>
                  <a:gd name="connsiteX2-379" fmla="*/ 273845 w 273845"/>
                  <a:gd name="connsiteY2-380" fmla="*/ 3581399 h 3776887"/>
                  <a:gd name="connsiteX3-381" fmla="*/ 247651 w 273845"/>
                  <a:gd name="connsiteY3-382" fmla="*/ 3702843 h 3776887"/>
                  <a:gd name="connsiteX4-383" fmla="*/ 228601 w 273845"/>
                  <a:gd name="connsiteY4-384" fmla="*/ 3629023 h 3776887"/>
                  <a:gd name="connsiteX5-385" fmla="*/ 166689 w 273845"/>
                  <a:gd name="connsiteY5-386" fmla="*/ 3776661 h 3776887"/>
                  <a:gd name="connsiteX6-387" fmla="*/ 104776 w 273845"/>
                  <a:gd name="connsiteY6-388" fmla="*/ 3664743 h 3776887"/>
                  <a:gd name="connsiteX7-389" fmla="*/ 57151 w 273845"/>
                  <a:gd name="connsiteY7-390" fmla="*/ 3750467 h 3776887"/>
                  <a:gd name="connsiteX8-391" fmla="*/ 1 w 273845"/>
                  <a:gd name="connsiteY8-392" fmla="*/ 3609974 h 3776887"/>
                  <a:gd name="connsiteX9-393" fmla="*/ 0 w 273845"/>
                  <a:gd name="connsiteY9-394" fmla="*/ 0 h 3776887"/>
                  <a:gd name="connsiteX0-395" fmla="*/ 0 w 273845"/>
                  <a:gd name="connsiteY0-396" fmla="*/ 0 h 3776887"/>
                  <a:gd name="connsiteX1-397" fmla="*/ 272825 w 273845"/>
                  <a:gd name="connsiteY1-398" fmla="*/ 0 h 3776887"/>
                  <a:gd name="connsiteX2-399" fmla="*/ 273845 w 273845"/>
                  <a:gd name="connsiteY2-400" fmla="*/ 3581399 h 3776887"/>
                  <a:gd name="connsiteX3-401" fmla="*/ 247651 w 273845"/>
                  <a:gd name="connsiteY3-402" fmla="*/ 3702843 h 3776887"/>
                  <a:gd name="connsiteX4-403" fmla="*/ 228601 w 273845"/>
                  <a:gd name="connsiteY4-404" fmla="*/ 3629023 h 3776887"/>
                  <a:gd name="connsiteX5-405" fmla="*/ 166689 w 273845"/>
                  <a:gd name="connsiteY5-406" fmla="*/ 3776661 h 3776887"/>
                  <a:gd name="connsiteX6-407" fmla="*/ 104776 w 273845"/>
                  <a:gd name="connsiteY6-408" fmla="*/ 3664743 h 3776887"/>
                  <a:gd name="connsiteX7-409" fmla="*/ 57151 w 273845"/>
                  <a:gd name="connsiteY7-410" fmla="*/ 3750467 h 3776887"/>
                  <a:gd name="connsiteX8-411" fmla="*/ 1 w 273845"/>
                  <a:gd name="connsiteY8-412" fmla="*/ 3609974 h 3776887"/>
                  <a:gd name="connsiteX9-413" fmla="*/ 0 w 273845"/>
                  <a:gd name="connsiteY9-414" fmla="*/ 0 h 3776887"/>
                  <a:gd name="connsiteX0-415" fmla="*/ 0 w 273845"/>
                  <a:gd name="connsiteY0-416" fmla="*/ 0 h 3776859"/>
                  <a:gd name="connsiteX1-417" fmla="*/ 272825 w 273845"/>
                  <a:gd name="connsiteY1-418" fmla="*/ 0 h 3776859"/>
                  <a:gd name="connsiteX2-419" fmla="*/ 273845 w 273845"/>
                  <a:gd name="connsiteY2-420" fmla="*/ 3581399 h 3776859"/>
                  <a:gd name="connsiteX3-421" fmla="*/ 247651 w 273845"/>
                  <a:gd name="connsiteY3-422" fmla="*/ 3702843 h 3776859"/>
                  <a:gd name="connsiteX4-423" fmla="*/ 223839 w 273845"/>
                  <a:gd name="connsiteY4-424" fmla="*/ 3631404 h 3776859"/>
                  <a:gd name="connsiteX5-425" fmla="*/ 166689 w 273845"/>
                  <a:gd name="connsiteY5-426" fmla="*/ 3776661 h 3776859"/>
                  <a:gd name="connsiteX6-427" fmla="*/ 104776 w 273845"/>
                  <a:gd name="connsiteY6-428" fmla="*/ 3664743 h 3776859"/>
                  <a:gd name="connsiteX7-429" fmla="*/ 57151 w 273845"/>
                  <a:gd name="connsiteY7-430" fmla="*/ 3750467 h 3776859"/>
                  <a:gd name="connsiteX8-431" fmla="*/ 1 w 273845"/>
                  <a:gd name="connsiteY8-432" fmla="*/ 3609974 h 3776859"/>
                  <a:gd name="connsiteX9-433" fmla="*/ 0 w 273845"/>
                  <a:gd name="connsiteY9-434" fmla="*/ 0 h 3776859"/>
                  <a:gd name="connsiteX0-435" fmla="*/ 0 w 273845"/>
                  <a:gd name="connsiteY0-436" fmla="*/ 0 h 3776859"/>
                  <a:gd name="connsiteX1-437" fmla="*/ 272825 w 273845"/>
                  <a:gd name="connsiteY1-438" fmla="*/ 0 h 3776859"/>
                  <a:gd name="connsiteX2-439" fmla="*/ 273845 w 273845"/>
                  <a:gd name="connsiteY2-440" fmla="*/ 3581399 h 3776859"/>
                  <a:gd name="connsiteX3-441" fmla="*/ 247651 w 273845"/>
                  <a:gd name="connsiteY3-442" fmla="*/ 3702843 h 3776859"/>
                  <a:gd name="connsiteX4-443" fmla="*/ 223839 w 273845"/>
                  <a:gd name="connsiteY4-444" fmla="*/ 3631404 h 3776859"/>
                  <a:gd name="connsiteX5-445" fmla="*/ 166689 w 273845"/>
                  <a:gd name="connsiteY5-446" fmla="*/ 3776661 h 3776859"/>
                  <a:gd name="connsiteX6-447" fmla="*/ 104776 w 273845"/>
                  <a:gd name="connsiteY6-448" fmla="*/ 3664743 h 3776859"/>
                  <a:gd name="connsiteX7-449" fmla="*/ 57151 w 273845"/>
                  <a:gd name="connsiteY7-450" fmla="*/ 3750467 h 3776859"/>
                  <a:gd name="connsiteX8-451" fmla="*/ 1 w 273845"/>
                  <a:gd name="connsiteY8-452" fmla="*/ 3609974 h 3776859"/>
                  <a:gd name="connsiteX9-453" fmla="*/ 0 w 273845"/>
                  <a:gd name="connsiteY9-454" fmla="*/ 0 h 3776859"/>
                  <a:gd name="connsiteX0-455" fmla="*/ 0 w 273894"/>
                  <a:gd name="connsiteY0-456" fmla="*/ 0 h 3776859"/>
                  <a:gd name="connsiteX1-457" fmla="*/ 272825 w 273894"/>
                  <a:gd name="connsiteY1-458" fmla="*/ 0 h 3776859"/>
                  <a:gd name="connsiteX2-459" fmla="*/ 273845 w 273894"/>
                  <a:gd name="connsiteY2-460" fmla="*/ 3581399 h 3776859"/>
                  <a:gd name="connsiteX3-461" fmla="*/ 247651 w 273894"/>
                  <a:gd name="connsiteY3-462" fmla="*/ 3702843 h 3776859"/>
                  <a:gd name="connsiteX4-463" fmla="*/ 223839 w 273894"/>
                  <a:gd name="connsiteY4-464" fmla="*/ 3631404 h 3776859"/>
                  <a:gd name="connsiteX5-465" fmla="*/ 166689 w 273894"/>
                  <a:gd name="connsiteY5-466" fmla="*/ 3776661 h 3776859"/>
                  <a:gd name="connsiteX6-467" fmla="*/ 104776 w 273894"/>
                  <a:gd name="connsiteY6-468" fmla="*/ 3664743 h 3776859"/>
                  <a:gd name="connsiteX7-469" fmla="*/ 57151 w 273894"/>
                  <a:gd name="connsiteY7-470" fmla="*/ 3750467 h 3776859"/>
                  <a:gd name="connsiteX8-471" fmla="*/ 1 w 273894"/>
                  <a:gd name="connsiteY8-472" fmla="*/ 3609974 h 3776859"/>
                  <a:gd name="connsiteX9-473" fmla="*/ 0 w 273894"/>
                  <a:gd name="connsiteY9-474" fmla="*/ 0 h 3776859"/>
                  <a:gd name="connsiteX0-475" fmla="*/ 0 w 273894"/>
                  <a:gd name="connsiteY0-476" fmla="*/ 0 h 3776859"/>
                  <a:gd name="connsiteX1-477" fmla="*/ 272825 w 273894"/>
                  <a:gd name="connsiteY1-478" fmla="*/ 0 h 3776859"/>
                  <a:gd name="connsiteX2-479" fmla="*/ 273845 w 273894"/>
                  <a:gd name="connsiteY2-480" fmla="*/ 3581399 h 3776859"/>
                  <a:gd name="connsiteX3-481" fmla="*/ 247651 w 273894"/>
                  <a:gd name="connsiteY3-482" fmla="*/ 3702843 h 3776859"/>
                  <a:gd name="connsiteX4-483" fmla="*/ 223839 w 273894"/>
                  <a:gd name="connsiteY4-484" fmla="*/ 3631404 h 3776859"/>
                  <a:gd name="connsiteX5-485" fmla="*/ 166689 w 273894"/>
                  <a:gd name="connsiteY5-486" fmla="*/ 3776661 h 3776859"/>
                  <a:gd name="connsiteX6-487" fmla="*/ 104776 w 273894"/>
                  <a:gd name="connsiteY6-488" fmla="*/ 3664743 h 3776859"/>
                  <a:gd name="connsiteX7-489" fmla="*/ 57151 w 273894"/>
                  <a:gd name="connsiteY7-490" fmla="*/ 3750467 h 3776859"/>
                  <a:gd name="connsiteX8-491" fmla="*/ 1 w 273894"/>
                  <a:gd name="connsiteY8-492" fmla="*/ 3609974 h 3776859"/>
                  <a:gd name="connsiteX9-493" fmla="*/ 0 w 273894"/>
                  <a:gd name="connsiteY9-494" fmla="*/ 0 h 3776859"/>
                  <a:gd name="connsiteX0-495" fmla="*/ 0 w 273845"/>
                  <a:gd name="connsiteY0-496" fmla="*/ 0 h 3776859"/>
                  <a:gd name="connsiteX1-497" fmla="*/ 272825 w 273845"/>
                  <a:gd name="connsiteY1-498" fmla="*/ 0 h 3776859"/>
                  <a:gd name="connsiteX2-499" fmla="*/ 273845 w 273845"/>
                  <a:gd name="connsiteY2-500" fmla="*/ 3581399 h 3776859"/>
                  <a:gd name="connsiteX3-501" fmla="*/ 247651 w 273845"/>
                  <a:gd name="connsiteY3-502" fmla="*/ 3702843 h 3776859"/>
                  <a:gd name="connsiteX4-503" fmla="*/ 223839 w 273845"/>
                  <a:gd name="connsiteY4-504" fmla="*/ 3631404 h 3776859"/>
                  <a:gd name="connsiteX5-505" fmla="*/ 166689 w 273845"/>
                  <a:gd name="connsiteY5-506" fmla="*/ 3776661 h 3776859"/>
                  <a:gd name="connsiteX6-507" fmla="*/ 104776 w 273845"/>
                  <a:gd name="connsiteY6-508" fmla="*/ 3664743 h 3776859"/>
                  <a:gd name="connsiteX7-509" fmla="*/ 57151 w 273845"/>
                  <a:gd name="connsiteY7-510" fmla="*/ 3750467 h 3776859"/>
                  <a:gd name="connsiteX8-511" fmla="*/ 1 w 273845"/>
                  <a:gd name="connsiteY8-512" fmla="*/ 3609974 h 3776859"/>
                  <a:gd name="connsiteX9-513" fmla="*/ 0 w 273845"/>
                  <a:gd name="connsiteY9-514" fmla="*/ 0 h 3776859"/>
                  <a:gd name="connsiteX0-515" fmla="*/ 0 w 273845"/>
                  <a:gd name="connsiteY0-516" fmla="*/ 0 h 3776859"/>
                  <a:gd name="connsiteX1-517" fmla="*/ 272825 w 273845"/>
                  <a:gd name="connsiteY1-518" fmla="*/ 0 h 3776859"/>
                  <a:gd name="connsiteX2-519" fmla="*/ 273845 w 273845"/>
                  <a:gd name="connsiteY2-520" fmla="*/ 3581399 h 3776859"/>
                  <a:gd name="connsiteX3-521" fmla="*/ 252414 w 273845"/>
                  <a:gd name="connsiteY3-522" fmla="*/ 3702843 h 3776859"/>
                  <a:gd name="connsiteX4-523" fmla="*/ 223839 w 273845"/>
                  <a:gd name="connsiteY4-524" fmla="*/ 3631404 h 3776859"/>
                  <a:gd name="connsiteX5-525" fmla="*/ 166689 w 273845"/>
                  <a:gd name="connsiteY5-526" fmla="*/ 3776661 h 3776859"/>
                  <a:gd name="connsiteX6-527" fmla="*/ 104776 w 273845"/>
                  <a:gd name="connsiteY6-528" fmla="*/ 3664743 h 3776859"/>
                  <a:gd name="connsiteX7-529" fmla="*/ 57151 w 273845"/>
                  <a:gd name="connsiteY7-530" fmla="*/ 3750467 h 3776859"/>
                  <a:gd name="connsiteX8-531" fmla="*/ 1 w 273845"/>
                  <a:gd name="connsiteY8-532" fmla="*/ 3609974 h 3776859"/>
                  <a:gd name="connsiteX9-533" fmla="*/ 0 w 273845"/>
                  <a:gd name="connsiteY9-534" fmla="*/ 0 h 3776859"/>
                  <a:gd name="connsiteX0-535" fmla="*/ 0 w 273845"/>
                  <a:gd name="connsiteY0-536" fmla="*/ 0 h 3776859"/>
                  <a:gd name="connsiteX1-537" fmla="*/ 272825 w 273845"/>
                  <a:gd name="connsiteY1-538" fmla="*/ 0 h 3776859"/>
                  <a:gd name="connsiteX2-539" fmla="*/ 273845 w 273845"/>
                  <a:gd name="connsiteY2-540" fmla="*/ 3581399 h 3776859"/>
                  <a:gd name="connsiteX3-541" fmla="*/ 252414 w 273845"/>
                  <a:gd name="connsiteY3-542" fmla="*/ 3702843 h 3776859"/>
                  <a:gd name="connsiteX4-543" fmla="*/ 223839 w 273845"/>
                  <a:gd name="connsiteY4-544" fmla="*/ 3631404 h 3776859"/>
                  <a:gd name="connsiteX5-545" fmla="*/ 166689 w 273845"/>
                  <a:gd name="connsiteY5-546" fmla="*/ 3776661 h 3776859"/>
                  <a:gd name="connsiteX6-547" fmla="*/ 104776 w 273845"/>
                  <a:gd name="connsiteY6-548" fmla="*/ 3664743 h 3776859"/>
                  <a:gd name="connsiteX7-549" fmla="*/ 57151 w 273845"/>
                  <a:gd name="connsiteY7-550" fmla="*/ 3750467 h 3776859"/>
                  <a:gd name="connsiteX8-551" fmla="*/ 1 w 273845"/>
                  <a:gd name="connsiteY8-552" fmla="*/ 3609974 h 3776859"/>
                  <a:gd name="connsiteX9-553" fmla="*/ 0 w 273845"/>
                  <a:gd name="connsiteY9-554" fmla="*/ 0 h 3776859"/>
                  <a:gd name="connsiteX0-555" fmla="*/ 0 w 273845"/>
                  <a:gd name="connsiteY0-556" fmla="*/ 0 h 3776859"/>
                  <a:gd name="connsiteX1-557" fmla="*/ 272825 w 273845"/>
                  <a:gd name="connsiteY1-558" fmla="*/ 0 h 3776859"/>
                  <a:gd name="connsiteX2-559" fmla="*/ 273845 w 273845"/>
                  <a:gd name="connsiteY2-560" fmla="*/ 3581399 h 3776859"/>
                  <a:gd name="connsiteX3-561" fmla="*/ 245270 w 273845"/>
                  <a:gd name="connsiteY3-562" fmla="*/ 3702843 h 3776859"/>
                  <a:gd name="connsiteX4-563" fmla="*/ 223839 w 273845"/>
                  <a:gd name="connsiteY4-564" fmla="*/ 3631404 h 3776859"/>
                  <a:gd name="connsiteX5-565" fmla="*/ 166689 w 273845"/>
                  <a:gd name="connsiteY5-566" fmla="*/ 3776661 h 3776859"/>
                  <a:gd name="connsiteX6-567" fmla="*/ 104776 w 273845"/>
                  <a:gd name="connsiteY6-568" fmla="*/ 3664743 h 3776859"/>
                  <a:gd name="connsiteX7-569" fmla="*/ 57151 w 273845"/>
                  <a:gd name="connsiteY7-570" fmla="*/ 3750467 h 3776859"/>
                  <a:gd name="connsiteX8-571" fmla="*/ 1 w 273845"/>
                  <a:gd name="connsiteY8-572" fmla="*/ 3609974 h 3776859"/>
                  <a:gd name="connsiteX9-573" fmla="*/ 0 w 273845"/>
                  <a:gd name="connsiteY9-574" fmla="*/ 0 h 3776859"/>
                  <a:gd name="connsiteX0-575" fmla="*/ 0 w 273845"/>
                  <a:gd name="connsiteY0-576" fmla="*/ 0 h 3776859"/>
                  <a:gd name="connsiteX1-577" fmla="*/ 272825 w 273845"/>
                  <a:gd name="connsiteY1-578" fmla="*/ 0 h 3776859"/>
                  <a:gd name="connsiteX2-579" fmla="*/ 273845 w 273845"/>
                  <a:gd name="connsiteY2-580" fmla="*/ 3581399 h 3776859"/>
                  <a:gd name="connsiteX3-581" fmla="*/ 245270 w 273845"/>
                  <a:gd name="connsiteY3-582" fmla="*/ 3702843 h 3776859"/>
                  <a:gd name="connsiteX4-583" fmla="*/ 223839 w 273845"/>
                  <a:gd name="connsiteY4-584" fmla="*/ 3631404 h 3776859"/>
                  <a:gd name="connsiteX5-585" fmla="*/ 166689 w 273845"/>
                  <a:gd name="connsiteY5-586" fmla="*/ 3776661 h 3776859"/>
                  <a:gd name="connsiteX6-587" fmla="*/ 104776 w 273845"/>
                  <a:gd name="connsiteY6-588" fmla="*/ 3664743 h 3776859"/>
                  <a:gd name="connsiteX7-589" fmla="*/ 57151 w 273845"/>
                  <a:gd name="connsiteY7-590" fmla="*/ 3750467 h 3776859"/>
                  <a:gd name="connsiteX8-591" fmla="*/ 1 w 273845"/>
                  <a:gd name="connsiteY8-592" fmla="*/ 3609974 h 3776859"/>
                  <a:gd name="connsiteX9-593" fmla="*/ 0 w 273845"/>
                  <a:gd name="connsiteY9-594" fmla="*/ 0 h 3776859"/>
                  <a:gd name="connsiteX0-595" fmla="*/ 0 w 273845"/>
                  <a:gd name="connsiteY0-596" fmla="*/ 0 h 3776859"/>
                  <a:gd name="connsiteX1-597" fmla="*/ 272825 w 273845"/>
                  <a:gd name="connsiteY1-598" fmla="*/ 0 h 3776859"/>
                  <a:gd name="connsiteX2-599" fmla="*/ 273845 w 273845"/>
                  <a:gd name="connsiteY2-600" fmla="*/ 3581399 h 3776859"/>
                  <a:gd name="connsiteX3-601" fmla="*/ 245270 w 273845"/>
                  <a:gd name="connsiteY3-602" fmla="*/ 3702843 h 3776859"/>
                  <a:gd name="connsiteX4-603" fmla="*/ 223839 w 273845"/>
                  <a:gd name="connsiteY4-604" fmla="*/ 3631404 h 3776859"/>
                  <a:gd name="connsiteX5-605" fmla="*/ 166689 w 273845"/>
                  <a:gd name="connsiteY5-606" fmla="*/ 3776661 h 3776859"/>
                  <a:gd name="connsiteX6-607" fmla="*/ 104776 w 273845"/>
                  <a:gd name="connsiteY6-608" fmla="*/ 3664743 h 3776859"/>
                  <a:gd name="connsiteX7-609" fmla="*/ 57151 w 273845"/>
                  <a:gd name="connsiteY7-610" fmla="*/ 3750467 h 3776859"/>
                  <a:gd name="connsiteX8-611" fmla="*/ 1 w 273845"/>
                  <a:gd name="connsiteY8-612" fmla="*/ 3609974 h 3776859"/>
                  <a:gd name="connsiteX9-613" fmla="*/ 0 w 273845"/>
                  <a:gd name="connsiteY9-614" fmla="*/ 0 h 3776859"/>
                  <a:gd name="connsiteX0-615" fmla="*/ 0 w 273845"/>
                  <a:gd name="connsiteY0-616" fmla="*/ 0 h 3776859"/>
                  <a:gd name="connsiteX1-617" fmla="*/ 272825 w 273845"/>
                  <a:gd name="connsiteY1-618" fmla="*/ 0 h 3776859"/>
                  <a:gd name="connsiteX2-619" fmla="*/ 273845 w 273845"/>
                  <a:gd name="connsiteY2-620" fmla="*/ 3581399 h 3776859"/>
                  <a:gd name="connsiteX3-621" fmla="*/ 245270 w 273845"/>
                  <a:gd name="connsiteY3-622" fmla="*/ 3702843 h 3776859"/>
                  <a:gd name="connsiteX4-623" fmla="*/ 223839 w 273845"/>
                  <a:gd name="connsiteY4-624" fmla="*/ 3631404 h 3776859"/>
                  <a:gd name="connsiteX5-625" fmla="*/ 166689 w 273845"/>
                  <a:gd name="connsiteY5-626" fmla="*/ 3776661 h 3776859"/>
                  <a:gd name="connsiteX6-627" fmla="*/ 104776 w 273845"/>
                  <a:gd name="connsiteY6-628" fmla="*/ 3664743 h 3776859"/>
                  <a:gd name="connsiteX7-629" fmla="*/ 57151 w 273845"/>
                  <a:gd name="connsiteY7-630" fmla="*/ 3750467 h 3776859"/>
                  <a:gd name="connsiteX8-631" fmla="*/ 1 w 273845"/>
                  <a:gd name="connsiteY8-632" fmla="*/ 3609974 h 3776859"/>
                  <a:gd name="connsiteX9-633" fmla="*/ 0 w 273845"/>
                  <a:gd name="connsiteY9-634" fmla="*/ 0 h 3776859"/>
                  <a:gd name="connsiteX0-635" fmla="*/ 0 w 273845"/>
                  <a:gd name="connsiteY0-636" fmla="*/ 0 h 3776859"/>
                  <a:gd name="connsiteX1-637" fmla="*/ 272825 w 273845"/>
                  <a:gd name="connsiteY1-638" fmla="*/ 0 h 3776859"/>
                  <a:gd name="connsiteX2-639" fmla="*/ 273845 w 273845"/>
                  <a:gd name="connsiteY2-640" fmla="*/ 3581399 h 3776859"/>
                  <a:gd name="connsiteX3-641" fmla="*/ 245270 w 273845"/>
                  <a:gd name="connsiteY3-642" fmla="*/ 3702843 h 3776859"/>
                  <a:gd name="connsiteX4-643" fmla="*/ 223839 w 273845"/>
                  <a:gd name="connsiteY4-644" fmla="*/ 3631404 h 3776859"/>
                  <a:gd name="connsiteX5-645" fmla="*/ 166689 w 273845"/>
                  <a:gd name="connsiteY5-646" fmla="*/ 3776661 h 3776859"/>
                  <a:gd name="connsiteX6-647" fmla="*/ 104776 w 273845"/>
                  <a:gd name="connsiteY6-648" fmla="*/ 3664743 h 3776859"/>
                  <a:gd name="connsiteX7-649" fmla="*/ 57151 w 273845"/>
                  <a:gd name="connsiteY7-650" fmla="*/ 3750467 h 3776859"/>
                  <a:gd name="connsiteX8-651" fmla="*/ 1 w 273845"/>
                  <a:gd name="connsiteY8-652" fmla="*/ 3609974 h 3776859"/>
                  <a:gd name="connsiteX9-653" fmla="*/ 0 w 273845"/>
                  <a:gd name="connsiteY9-654" fmla="*/ 0 h 3776859"/>
                  <a:gd name="connsiteX0-655" fmla="*/ 0 w 273845"/>
                  <a:gd name="connsiteY0-656" fmla="*/ 0 h 3776859"/>
                  <a:gd name="connsiteX1-657" fmla="*/ 272825 w 273845"/>
                  <a:gd name="connsiteY1-658" fmla="*/ 0 h 3776859"/>
                  <a:gd name="connsiteX2-659" fmla="*/ 273845 w 273845"/>
                  <a:gd name="connsiteY2-660" fmla="*/ 3581399 h 3776859"/>
                  <a:gd name="connsiteX3-661" fmla="*/ 245270 w 273845"/>
                  <a:gd name="connsiteY3-662" fmla="*/ 3702843 h 3776859"/>
                  <a:gd name="connsiteX4-663" fmla="*/ 223839 w 273845"/>
                  <a:gd name="connsiteY4-664" fmla="*/ 3631404 h 3776859"/>
                  <a:gd name="connsiteX5-665" fmla="*/ 166689 w 273845"/>
                  <a:gd name="connsiteY5-666" fmla="*/ 3776661 h 3776859"/>
                  <a:gd name="connsiteX6-667" fmla="*/ 104776 w 273845"/>
                  <a:gd name="connsiteY6-668" fmla="*/ 3664743 h 3776859"/>
                  <a:gd name="connsiteX7-669" fmla="*/ 57151 w 273845"/>
                  <a:gd name="connsiteY7-670" fmla="*/ 3750467 h 3776859"/>
                  <a:gd name="connsiteX8-671" fmla="*/ 1 w 273845"/>
                  <a:gd name="connsiteY8-672" fmla="*/ 3609974 h 3776859"/>
                  <a:gd name="connsiteX9-673" fmla="*/ 0 w 273845"/>
                  <a:gd name="connsiteY9-674" fmla="*/ 0 h 3776859"/>
                  <a:gd name="connsiteX0-675" fmla="*/ 0 w 273845"/>
                  <a:gd name="connsiteY0-676" fmla="*/ 0 h 3776859"/>
                  <a:gd name="connsiteX1-677" fmla="*/ 272825 w 273845"/>
                  <a:gd name="connsiteY1-678" fmla="*/ 0 h 3776859"/>
                  <a:gd name="connsiteX2-679" fmla="*/ 273845 w 273845"/>
                  <a:gd name="connsiteY2-680" fmla="*/ 3581399 h 3776859"/>
                  <a:gd name="connsiteX3-681" fmla="*/ 245270 w 273845"/>
                  <a:gd name="connsiteY3-682" fmla="*/ 3702843 h 3776859"/>
                  <a:gd name="connsiteX4-683" fmla="*/ 223839 w 273845"/>
                  <a:gd name="connsiteY4-684" fmla="*/ 3631404 h 3776859"/>
                  <a:gd name="connsiteX5-685" fmla="*/ 166689 w 273845"/>
                  <a:gd name="connsiteY5-686" fmla="*/ 3776661 h 3776859"/>
                  <a:gd name="connsiteX6-687" fmla="*/ 104776 w 273845"/>
                  <a:gd name="connsiteY6-688" fmla="*/ 3664743 h 3776859"/>
                  <a:gd name="connsiteX7-689" fmla="*/ 57151 w 273845"/>
                  <a:gd name="connsiteY7-690" fmla="*/ 3750467 h 3776859"/>
                  <a:gd name="connsiteX8-691" fmla="*/ 1 w 273845"/>
                  <a:gd name="connsiteY8-692" fmla="*/ 3609974 h 3776859"/>
                  <a:gd name="connsiteX9-693" fmla="*/ 0 w 273845"/>
                  <a:gd name="connsiteY9-694" fmla="*/ 0 h 3776859"/>
                  <a:gd name="connsiteX0-695" fmla="*/ 0 w 273845"/>
                  <a:gd name="connsiteY0-696" fmla="*/ 0 h 3776859"/>
                  <a:gd name="connsiteX1-697" fmla="*/ 272825 w 273845"/>
                  <a:gd name="connsiteY1-698" fmla="*/ 0 h 3776859"/>
                  <a:gd name="connsiteX2-699" fmla="*/ 273845 w 273845"/>
                  <a:gd name="connsiteY2-700" fmla="*/ 3581399 h 3776859"/>
                  <a:gd name="connsiteX3-701" fmla="*/ 245270 w 273845"/>
                  <a:gd name="connsiteY3-702" fmla="*/ 3702843 h 3776859"/>
                  <a:gd name="connsiteX4-703" fmla="*/ 223839 w 273845"/>
                  <a:gd name="connsiteY4-704" fmla="*/ 3631404 h 3776859"/>
                  <a:gd name="connsiteX5-705" fmla="*/ 166689 w 273845"/>
                  <a:gd name="connsiteY5-706" fmla="*/ 3776661 h 3776859"/>
                  <a:gd name="connsiteX6-707" fmla="*/ 104776 w 273845"/>
                  <a:gd name="connsiteY6-708" fmla="*/ 3664743 h 3776859"/>
                  <a:gd name="connsiteX7-709" fmla="*/ 57151 w 273845"/>
                  <a:gd name="connsiteY7-710" fmla="*/ 3750467 h 3776859"/>
                  <a:gd name="connsiteX8-711" fmla="*/ 1 w 273845"/>
                  <a:gd name="connsiteY8-712" fmla="*/ 3609974 h 3776859"/>
                  <a:gd name="connsiteX9-713" fmla="*/ 0 w 273845"/>
                  <a:gd name="connsiteY9-714" fmla="*/ 0 h 37768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 ang="0">
                    <a:pos x="connsiteX8-69" y="connsiteY8-70"/>
                  </a:cxn>
                  <a:cxn ang="0">
                    <a:pos x="connsiteX9-89" y="connsiteY9-90"/>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gradFill flip="none" rotWithShape="1">
                <a:gsLst>
                  <a:gs pos="83000">
                    <a:schemeClr val="tx2"/>
                  </a:gs>
                  <a:gs pos="82000">
                    <a:schemeClr val="tx2"/>
                  </a:gs>
                  <a:gs pos="34000">
                    <a:schemeClr val="tx2">
                      <a:lumMod val="75000"/>
                    </a:schemeClr>
                  </a:gs>
                  <a:gs pos="0">
                    <a:schemeClr val="tx2"/>
                  </a:gs>
                  <a:gs pos="38000">
                    <a:schemeClr val="tx2"/>
                  </a:gs>
                  <a:gs pos="100000">
                    <a:schemeClr val="tx2"/>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en-US" sz="1325" b="0" i="0" u="none" strike="noStrike" kern="1200" cap="none" spc="0" normalizeH="0" baseline="0" noProof="0">
                  <a:ln>
                    <a:noFill/>
                  </a:ln>
                  <a:solidFill>
                    <a:srgbClr val="FFFFFF"/>
                  </a:solidFill>
                  <a:effectLst/>
                  <a:uLnTx/>
                  <a:uFillTx/>
                  <a:cs typeface="+mn-ea"/>
                  <a:sym typeface="+mn-lt"/>
                </a:endParaRPr>
              </a:p>
            </p:txBody>
          </p:sp>
          <p:sp>
            <p:nvSpPr>
              <p:cNvPr id="24" name="Rectangle 23"/>
              <p:cNvSpPr/>
              <p:nvPr/>
            </p:nvSpPr>
            <p:spPr>
              <a:xfrm>
                <a:off x="1374774" y="1417118"/>
                <a:ext cx="272825" cy="590550"/>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en-US" sz="1325" b="0" i="0" u="none" strike="noStrike" kern="1200" cap="none" spc="0" normalizeH="0" baseline="0" noProof="0">
                  <a:ln>
                    <a:noFill/>
                  </a:ln>
                  <a:solidFill>
                    <a:srgbClr val="FFFFFF"/>
                  </a:solidFill>
                  <a:effectLst/>
                  <a:uLnTx/>
                  <a:uFillTx/>
                  <a:cs typeface="+mn-ea"/>
                  <a:sym typeface="+mn-lt"/>
                </a:endParaRPr>
              </a:p>
            </p:txBody>
          </p:sp>
          <p:sp>
            <p:nvSpPr>
              <p:cNvPr id="25" name="Rectangle 24"/>
              <p:cNvSpPr/>
              <p:nvPr/>
            </p:nvSpPr>
            <p:spPr>
              <a:xfrm>
                <a:off x="1404710" y="1213680"/>
                <a:ext cx="212954" cy="203438"/>
              </a:xfrm>
              <a:prstGeom prst="rect">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en-US" sz="1325" b="0" i="0" u="none" strike="noStrike" kern="1200" cap="none" spc="0" normalizeH="0" baseline="0" noProof="0">
                  <a:ln>
                    <a:noFill/>
                  </a:ln>
                  <a:solidFill>
                    <a:srgbClr val="FFFFFF"/>
                  </a:solidFill>
                  <a:effectLst/>
                  <a:uLnTx/>
                  <a:uFillTx/>
                  <a:cs typeface="+mn-ea"/>
                  <a:sym typeface="+mn-lt"/>
                </a:endParaRPr>
              </a:p>
            </p:txBody>
          </p:sp>
          <p:sp>
            <p:nvSpPr>
              <p:cNvPr id="26" name="Freeform 25"/>
              <p:cNvSpPr/>
              <p:nvPr/>
            </p:nvSpPr>
            <p:spPr>
              <a:xfrm rot="5400000">
                <a:off x="1396885" y="6250198"/>
                <a:ext cx="228600" cy="73152"/>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1" fmla="*/ 0 w 226544"/>
                  <a:gd name="connsiteY0-2" fmla="*/ 35306 h 70612"/>
                  <a:gd name="connsiteX1-3" fmla="*/ 27685 w 226544"/>
                  <a:gd name="connsiteY1-4" fmla="*/ 0 h 70612"/>
                  <a:gd name="connsiteX2-5" fmla="*/ 226544 w 226544"/>
                  <a:gd name="connsiteY2-6" fmla="*/ 35306 h 70612"/>
                  <a:gd name="connsiteX3-7" fmla="*/ 27685 w 226544"/>
                  <a:gd name="connsiteY3-8" fmla="*/ 70612 h 70612"/>
                  <a:gd name="connsiteX4" fmla="*/ 0 w 226544"/>
                  <a:gd name="connsiteY4" fmla="*/ 35306 h 70612"/>
                  <a:gd name="connsiteX0-9" fmla="*/ 0 w 226544"/>
                  <a:gd name="connsiteY0-10" fmla="*/ 35306 h 70612"/>
                  <a:gd name="connsiteX1-11" fmla="*/ 27685 w 226544"/>
                  <a:gd name="connsiteY1-12" fmla="*/ 0 h 70612"/>
                  <a:gd name="connsiteX2-13" fmla="*/ 226544 w 226544"/>
                  <a:gd name="connsiteY2-14" fmla="*/ 35306 h 70612"/>
                  <a:gd name="connsiteX3-15" fmla="*/ 27685 w 226544"/>
                  <a:gd name="connsiteY3-16" fmla="*/ 70612 h 70612"/>
                  <a:gd name="connsiteX4-17" fmla="*/ 0 w 226544"/>
                  <a:gd name="connsiteY4-18" fmla="*/ 35306 h 70612"/>
                  <a:gd name="connsiteX0-19" fmla="*/ 0 w 226544"/>
                  <a:gd name="connsiteY0-20" fmla="*/ 35306 h 70612"/>
                  <a:gd name="connsiteX1-21" fmla="*/ 27685 w 226544"/>
                  <a:gd name="connsiteY1-22" fmla="*/ 0 h 70612"/>
                  <a:gd name="connsiteX2-23" fmla="*/ 226544 w 226544"/>
                  <a:gd name="connsiteY2-24" fmla="*/ 35306 h 70612"/>
                  <a:gd name="connsiteX3-25" fmla="*/ 27685 w 226544"/>
                  <a:gd name="connsiteY3-26" fmla="*/ 70612 h 70612"/>
                  <a:gd name="connsiteX4-27" fmla="*/ 0 w 226544"/>
                  <a:gd name="connsiteY4-28" fmla="*/ 35306 h 70612"/>
                  <a:gd name="connsiteX0-29" fmla="*/ 0 w 226544"/>
                  <a:gd name="connsiteY0-30" fmla="*/ 35306 h 70612"/>
                  <a:gd name="connsiteX1-31" fmla="*/ 27685 w 226544"/>
                  <a:gd name="connsiteY1-32" fmla="*/ 0 h 70612"/>
                  <a:gd name="connsiteX2-33" fmla="*/ 226544 w 226544"/>
                  <a:gd name="connsiteY2-34" fmla="*/ 35306 h 70612"/>
                  <a:gd name="connsiteX3-35" fmla="*/ 27685 w 226544"/>
                  <a:gd name="connsiteY3-36" fmla="*/ 70612 h 70612"/>
                  <a:gd name="connsiteX4-37" fmla="*/ 0 w 226544"/>
                  <a:gd name="connsiteY4-38" fmla="*/ 35306 h 70612"/>
                  <a:gd name="connsiteX0-39" fmla="*/ 0 w 226544"/>
                  <a:gd name="connsiteY0-40" fmla="*/ 35306 h 70612"/>
                  <a:gd name="connsiteX1-41" fmla="*/ 27685 w 226544"/>
                  <a:gd name="connsiteY1-42" fmla="*/ 0 h 70612"/>
                  <a:gd name="connsiteX2-43" fmla="*/ 226544 w 226544"/>
                  <a:gd name="connsiteY2-44" fmla="*/ 35306 h 70612"/>
                  <a:gd name="connsiteX3-45" fmla="*/ 27685 w 226544"/>
                  <a:gd name="connsiteY3-46" fmla="*/ 70612 h 70612"/>
                  <a:gd name="connsiteX4-47" fmla="*/ 0 w 226544"/>
                  <a:gd name="connsiteY4-48" fmla="*/ 35306 h 70612"/>
                  <a:gd name="connsiteX0-49" fmla="*/ 0 w 226544"/>
                  <a:gd name="connsiteY0-50" fmla="*/ 35306 h 70612"/>
                  <a:gd name="connsiteX1-51" fmla="*/ 27685 w 226544"/>
                  <a:gd name="connsiteY1-52" fmla="*/ 0 h 70612"/>
                  <a:gd name="connsiteX2-53" fmla="*/ 226544 w 226544"/>
                  <a:gd name="connsiteY2-54" fmla="*/ 35306 h 70612"/>
                  <a:gd name="connsiteX3-55" fmla="*/ 27685 w 226544"/>
                  <a:gd name="connsiteY3-56" fmla="*/ 70612 h 70612"/>
                  <a:gd name="connsiteX4-57" fmla="*/ 0 w 226544"/>
                  <a:gd name="connsiteY4-58" fmla="*/ 35306 h 70612"/>
                  <a:gd name="connsiteX0-59" fmla="*/ 0 w 226544"/>
                  <a:gd name="connsiteY0-60" fmla="*/ 35306 h 70612"/>
                  <a:gd name="connsiteX1-61" fmla="*/ 27685 w 226544"/>
                  <a:gd name="connsiteY1-62" fmla="*/ 0 h 70612"/>
                  <a:gd name="connsiteX2-63" fmla="*/ 226544 w 226544"/>
                  <a:gd name="connsiteY2-64" fmla="*/ 35306 h 70612"/>
                  <a:gd name="connsiteX3-65" fmla="*/ 27685 w 226544"/>
                  <a:gd name="connsiteY3-66" fmla="*/ 70612 h 70612"/>
                  <a:gd name="connsiteX4-67" fmla="*/ 0 w 226544"/>
                  <a:gd name="connsiteY4-68" fmla="*/ 35306 h 70612"/>
                  <a:gd name="connsiteX0-69" fmla="*/ 0 w 226544"/>
                  <a:gd name="connsiteY0-70" fmla="*/ 35306 h 70612"/>
                  <a:gd name="connsiteX1-71" fmla="*/ 27685 w 226544"/>
                  <a:gd name="connsiteY1-72" fmla="*/ 0 h 70612"/>
                  <a:gd name="connsiteX2-73" fmla="*/ 226544 w 226544"/>
                  <a:gd name="connsiteY2-74" fmla="*/ 35306 h 70612"/>
                  <a:gd name="connsiteX3-75" fmla="*/ 27685 w 226544"/>
                  <a:gd name="connsiteY3-76" fmla="*/ 70612 h 70612"/>
                  <a:gd name="connsiteX4-77" fmla="*/ 0 w 226544"/>
                  <a:gd name="connsiteY4-78" fmla="*/ 35306 h 70612"/>
                  <a:gd name="connsiteX0-79" fmla="*/ 0 w 226544"/>
                  <a:gd name="connsiteY0-80" fmla="*/ 35306 h 70612"/>
                  <a:gd name="connsiteX1-81" fmla="*/ 27685 w 226544"/>
                  <a:gd name="connsiteY1-82" fmla="*/ 0 h 70612"/>
                  <a:gd name="connsiteX2-83" fmla="*/ 226544 w 226544"/>
                  <a:gd name="connsiteY2-84" fmla="*/ 35306 h 70612"/>
                  <a:gd name="connsiteX3-85" fmla="*/ 27685 w 226544"/>
                  <a:gd name="connsiteY3-86" fmla="*/ 70612 h 70612"/>
                  <a:gd name="connsiteX4-87" fmla="*/ 0 w 226544"/>
                  <a:gd name="connsiteY4-88" fmla="*/ 35306 h 70612"/>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en-US" sz="1325" b="0" i="0" u="none" strike="noStrike" kern="1200" cap="none" spc="0" normalizeH="0" baseline="0" noProof="0">
                  <a:ln>
                    <a:noFill/>
                  </a:ln>
                  <a:solidFill>
                    <a:srgbClr val="FFFFFF"/>
                  </a:solidFill>
                  <a:effectLst/>
                  <a:uLnTx/>
                  <a:uFillTx/>
                  <a:cs typeface="+mn-ea"/>
                  <a:sym typeface="+mn-lt"/>
                </a:endParaRPr>
              </a:p>
            </p:txBody>
          </p:sp>
          <p:cxnSp>
            <p:nvCxnSpPr>
              <p:cNvPr id="27" name="Straight Connector 26"/>
              <p:cNvCxnSpPr/>
              <p:nvPr/>
            </p:nvCxnSpPr>
            <p:spPr>
              <a:xfrm>
                <a:off x="1374774" y="148664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374774" y="1562425"/>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374774" y="1638202"/>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374774" y="1713979"/>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374774" y="1789756"/>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374774" y="1865533"/>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374774" y="194130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6" name="Trapezoid 5"/>
            <p:cNvSpPr/>
            <p:nvPr/>
          </p:nvSpPr>
          <p:spPr>
            <a:xfrm rot="16200000">
              <a:off x="1594832" y="5341831"/>
              <a:ext cx="695326" cy="59529"/>
            </a:xfrm>
            <a:prstGeom prst="trapezoid">
              <a:avLst>
                <a:gd name="adj" fmla="val 69837"/>
              </a:avLst>
            </a:prstGeom>
            <a:solidFill>
              <a:schemeClr val="accent2">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en-US" sz="1325" b="0" i="0" u="none" strike="noStrike" kern="1200" cap="none" spc="0" normalizeH="0" baseline="0" noProof="0">
                <a:ln>
                  <a:noFill/>
                </a:ln>
                <a:solidFill>
                  <a:srgbClr val="FFFFFF"/>
                </a:solidFill>
                <a:effectLst/>
                <a:uLnTx/>
                <a:uFillTx/>
                <a:cs typeface="+mn-ea"/>
                <a:sym typeface="+mn-lt"/>
              </a:endParaRPr>
            </a:p>
          </p:txBody>
        </p:sp>
        <p:sp>
          <p:nvSpPr>
            <p:cNvPr id="7" name="Trapezoid 6"/>
            <p:cNvSpPr/>
            <p:nvPr/>
          </p:nvSpPr>
          <p:spPr>
            <a:xfrm rot="16200000">
              <a:off x="1594832" y="4439533"/>
              <a:ext cx="695326" cy="59529"/>
            </a:xfrm>
            <a:prstGeom prst="trapezoid">
              <a:avLst>
                <a:gd name="adj" fmla="val 69837"/>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en-US" sz="1325" b="0" i="0" u="none" strike="noStrike" kern="1200" cap="none" spc="0" normalizeH="0" baseline="0" noProof="0">
                <a:ln>
                  <a:noFill/>
                </a:ln>
                <a:solidFill>
                  <a:srgbClr val="FFFFFF"/>
                </a:solidFill>
                <a:effectLst/>
                <a:uLnTx/>
                <a:uFillTx/>
                <a:cs typeface="+mn-ea"/>
                <a:sym typeface="+mn-lt"/>
              </a:endParaRPr>
            </a:p>
          </p:txBody>
        </p:sp>
        <p:sp>
          <p:nvSpPr>
            <p:cNvPr id="8" name="Trapezoid 7"/>
            <p:cNvSpPr/>
            <p:nvPr/>
          </p:nvSpPr>
          <p:spPr>
            <a:xfrm rot="16200000">
              <a:off x="1594832" y="3537234"/>
              <a:ext cx="695326" cy="59529"/>
            </a:xfrm>
            <a:prstGeom prst="trapezoid">
              <a:avLst>
                <a:gd name="adj" fmla="val 69837"/>
              </a:avLst>
            </a:prstGeom>
            <a:solidFill>
              <a:schemeClr val="accent4">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en-US" sz="1325" b="0" i="0" u="none" strike="noStrike" kern="1200" cap="none" spc="0" normalizeH="0" baseline="0" noProof="0">
                <a:ln>
                  <a:noFill/>
                </a:ln>
                <a:solidFill>
                  <a:srgbClr val="FFFFFF"/>
                </a:solidFill>
                <a:effectLst/>
                <a:uLnTx/>
                <a:uFillTx/>
                <a:cs typeface="+mn-ea"/>
                <a:sym typeface="+mn-lt"/>
              </a:endParaRPr>
            </a:p>
          </p:txBody>
        </p:sp>
        <p:sp>
          <p:nvSpPr>
            <p:cNvPr id="9" name="Trapezoid 8"/>
            <p:cNvSpPr/>
            <p:nvPr/>
          </p:nvSpPr>
          <p:spPr>
            <a:xfrm rot="16200000">
              <a:off x="1594832" y="2634935"/>
              <a:ext cx="695326" cy="59529"/>
            </a:xfrm>
            <a:prstGeom prst="trapezoid">
              <a:avLst>
                <a:gd name="adj" fmla="val 69837"/>
              </a:avLst>
            </a:prstGeom>
            <a:solidFill>
              <a:schemeClr val="accent3">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en-US" sz="1325" b="0" i="0" u="none" strike="noStrike" kern="1200" cap="none" spc="0" normalizeH="0" baseline="0" noProof="0">
                <a:ln>
                  <a:noFill/>
                </a:ln>
                <a:solidFill>
                  <a:srgbClr val="FFFFFF"/>
                </a:solidFill>
                <a:effectLst/>
                <a:uLnTx/>
                <a:uFillTx/>
                <a:cs typeface="+mn-ea"/>
                <a:sym typeface="+mn-lt"/>
              </a:endParaRPr>
            </a:p>
          </p:txBody>
        </p:sp>
        <p:sp>
          <p:nvSpPr>
            <p:cNvPr id="10" name="Pentagon 9"/>
            <p:cNvSpPr/>
            <p:nvPr/>
          </p:nvSpPr>
          <p:spPr>
            <a:xfrm>
              <a:off x="1912729" y="2359899"/>
              <a:ext cx="3510756" cy="607219"/>
            </a:xfrm>
            <a:prstGeom prst="homePlate">
              <a:avLst>
                <a:gd name="adj" fmla="val 36274"/>
              </a:avLst>
            </a:prstGeom>
            <a:solidFill>
              <a:srgbClr val="00B0F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en-US" sz="1600" b="0" i="0" u="none" strike="noStrike" kern="1200" cap="none" spc="0" normalizeH="0" baseline="0" noProof="0" dirty="0">
                <a:ln>
                  <a:noFill/>
                </a:ln>
                <a:solidFill>
                  <a:srgbClr val="FFFFFF"/>
                </a:solidFill>
                <a:effectLst/>
                <a:uLnTx/>
                <a:uFillTx/>
                <a:cs typeface="+mn-ea"/>
                <a:sym typeface="+mn-lt"/>
              </a:endParaRPr>
            </a:p>
          </p:txBody>
        </p:sp>
        <p:sp>
          <p:nvSpPr>
            <p:cNvPr id="11" name="Pentagon 10"/>
            <p:cNvSpPr/>
            <p:nvPr/>
          </p:nvSpPr>
          <p:spPr>
            <a:xfrm>
              <a:off x="1912729" y="3262198"/>
              <a:ext cx="3510756" cy="607219"/>
            </a:xfrm>
            <a:prstGeom prst="homePlate">
              <a:avLst>
                <a:gd name="adj" fmla="val 36274"/>
              </a:avLst>
            </a:prstGeom>
            <a:solidFill>
              <a:srgbClr val="2DAD0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en-US" sz="1600" b="0" i="0" u="none" strike="noStrike" kern="1200" cap="none" spc="0" normalizeH="0" baseline="0" noProof="0">
                <a:ln>
                  <a:noFill/>
                </a:ln>
                <a:solidFill>
                  <a:srgbClr val="FFFFFF"/>
                </a:solidFill>
                <a:effectLst/>
                <a:uLnTx/>
                <a:uFillTx/>
                <a:cs typeface="+mn-ea"/>
                <a:sym typeface="+mn-lt"/>
              </a:endParaRPr>
            </a:p>
          </p:txBody>
        </p:sp>
        <p:sp>
          <p:nvSpPr>
            <p:cNvPr id="12" name="Pentagon 11"/>
            <p:cNvSpPr/>
            <p:nvPr/>
          </p:nvSpPr>
          <p:spPr>
            <a:xfrm>
              <a:off x="1912729" y="4164497"/>
              <a:ext cx="3510756" cy="607219"/>
            </a:xfrm>
            <a:prstGeom prst="homePlate">
              <a:avLst>
                <a:gd name="adj" fmla="val 36274"/>
              </a:avLst>
            </a:prstGeom>
            <a:solidFill>
              <a:srgbClr val="FF99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en-US" sz="1600" b="0" i="0" u="none" strike="noStrike" kern="1200" cap="none" spc="0" normalizeH="0" baseline="0" noProof="0">
                <a:ln>
                  <a:noFill/>
                </a:ln>
                <a:solidFill>
                  <a:srgbClr val="FFFFFF"/>
                </a:solidFill>
                <a:effectLst/>
                <a:uLnTx/>
                <a:uFillTx/>
                <a:cs typeface="+mn-ea"/>
                <a:sym typeface="+mn-lt"/>
              </a:endParaRPr>
            </a:p>
          </p:txBody>
        </p:sp>
        <p:sp>
          <p:nvSpPr>
            <p:cNvPr id="13" name="Pentagon 12"/>
            <p:cNvSpPr/>
            <p:nvPr/>
          </p:nvSpPr>
          <p:spPr>
            <a:xfrm>
              <a:off x="1912729" y="5066795"/>
              <a:ext cx="3510756" cy="607219"/>
            </a:xfrm>
            <a:prstGeom prst="homePlate">
              <a:avLst>
                <a:gd name="adj" fmla="val 36274"/>
              </a:avLst>
            </a:prstGeom>
            <a:solidFill>
              <a:srgbClr val="E1568E"/>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en-US" sz="1600" b="0" i="0" u="none" strike="noStrike" kern="1200" cap="none" spc="0" normalizeH="0" baseline="0" noProof="0">
                <a:ln>
                  <a:noFill/>
                </a:ln>
                <a:solidFill>
                  <a:srgbClr val="FFFFFF"/>
                </a:solidFill>
                <a:effectLst/>
                <a:uLnTx/>
                <a:uFillTx/>
                <a:cs typeface="+mn-ea"/>
                <a:sym typeface="+mn-lt"/>
              </a:endParaRPr>
            </a:p>
          </p:txBody>
        </p:sp>
        <p:sp>
          <p:nvSpPr>
            <p:cNvPr id="34" name="Rectangle 33"/>
            <p:cNvSpPr/>
            <p:nvPr/>
          </p:nvSpPr>
          <p:spPr>
            <a:xfrm>
              <a:off x="2679704" y="2509740"/>
              <a:ext cx="2330568" cy="437172"/>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FFFFFF"/>
                  </a:solidFill>
                  <a:effectLst/>
                  <a:uLnTx/>
                  <a:uFillTx/>
                  <a:cs typeface="+mn-ea"/>
                  <a:sym typeface="+mn-lt"/>
                </a:rPr>
                <a:t>请替换文字内容</a:t>
              </a:r>
              <a:r>
                <a:rPr kumimoji="0" lang="en-GB" sz="1600" b="0" i="0" u="none" strike="noStrike" kern="1200" cap="none" spc="0" normalizeH="0" baseline="0" noProof="0">
                  <a:ln>
                    <a:noFill/>
                  </a:ln>
                  <a:solidFill>
                    <a:srgbClr val="FFFFFF"/>
                  </a:solidFill>
                  <a:effectLst/>
                  <a:uLnTx/>
                  <a:uFillTx/>
                  <a:cs typeface="+mn-ea"/>
                  <a:sym typeface="+mn-lt"/>
                </a:rPr>
                <a:t> </a:t>
              </a:r>
              <a:endParaRPr kumimoji="0" lang="en-GB" sz="1600" b="0" i="0" u="none" strike="noStrike" kern="1200" cap="none" spc="0" normalizeH="0" baseline="0" noProof="0" dirty="0">
                <a:ln>
                  <a:noFill/>
                </a:ln>
                <a:solidFill>
                  <a:srgbClr val="FFFFFF"/>
                </a:solidFill>
                <a:effectLst/>
                <a:uLnTx/>
                <a:uFillTx/>
                <a:cs typeface="+mn-ea"/>
                <a:sym typeface="+mn-lt"/>
              </a:endParaRPr>
            </a:p>
          </p:txBody>
        </p:sp>
        <p:sp>
          <p:nvSpPr>
            <p:cNvPr id="35" name="TextBox 38"/>
            <p:cNvSpPr txBox="1"/>
            <p:nvPr/>
          </p:nvSpPr>
          <p:spPr>
            <a:xfrm>
              <a:off x="1921183" y="2478964"/>
              <a:ext cx="350938" cy="437172"/>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sz="1600" b="1" i="0" u="none" strike="noStrike" kern="1200" cap="none" spc="0" normalizeH="0" baseline="0" noProof="0" dirty="0">
                  <a:ln>
                    <a:noFill/>
                  </a:ln>
                  <a:solidFill>
                    <a:srgbClr val="FFFFFF"/>
                  </a:solidFill>
                  <a:effectLst/>
                  <a:uLnTx/>
                  <a:uFillTx/>
                  <a:cs typeface="+mn-ea"/>
                  <a:sym typeface="+mn-lt"/>
                </a:rPr>
                <a:t>1</a:t>
              </a:r>
              <a:endParaRPr kumimoji="0" lang="en-US" sz="1600" b="1" i="0" u="none" strike="noStrike" kern="1200" cap="none" spc="0" normalizeH="0" baseline="0" noProof="0" dirty="0">
                <a:ln>
                  <a:noFill/>
                </a:ln>
                <a:solidFill>
                  <a:srgbClr val="FFFFFF"/>
                </a:solidFill>
                <a:effectLst/>
                <a:uLnTx/>
                <a:uFillTx/>
                <a:cs typeface="+mn-ea"/>
                <a:sym typeface="+mn-lt"/>
              </a:endParaRPr>
            </a:p>
          </p:txBody>
        </p:sp>
        <p:sp>
          <p:nvSpPr>
            <p:cNvPr id="36" name="TextBox 191"/>
            <p:cNvSpPr txBox="1"/>
            <p:nvPr/>
          </p:nvSpPr>
          <p:spPr>
            <a:xfrm>
              <a:off x="1921183" y="3381429"/>
              <a:ext cx="350938" cy="437172"/>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sz="1600" b="1" i="0" u="none" strike="noStrike" kern="1200" cap="none" spc="0" normalizeH="0" baseline="0" noProof="0">
                  <a:ln>
                    <a:noFill/>
                  </a:ln>
                  <a:solidFill>
                    <a:srgbClr val="FFFFFF"/>
                  </a:solidFill>
                  <a:effectLst/>
                  <a:uLnTx/>
                  <a:uFillTx/>
                  <a:cs typeface="+mn-ea"/>
                  <a:sym typeface="+mn-lt"/>
                </a:rPr>
                <a:t>2</a:t>
              </a:r>
              <a:endParaRPr kumimoji="0" lang="en-US" sz="1600" b="1" i="0" u="none" strike="noStrike" kern="1200" cap="none" spc="0" normalizeH="0" baseline="0" noProof="0">
                <a:ln>
                  <a:noFill/>
                </a:ln>
                <a:solidFill>
                  <a:srgbClr val="FFFFFF"/>
                </a:solidFill>
                <a:effectLst/>
                <a:uLnTx/>
                <a:uFillTx/>
                <a:cs typeface="+mn-ea"/>
                <a:sym typeface="+mn-lt"/>
              </a:endParaRPr>
            </a:p>
          </p:txBody>
        </p:sp>
        <p:sp>
          <p:nvSpPr>
            <p:cNvPr id="37" name="TextBox 192"/>
            <p:cNvSpPr txBox="1"/>
            <p:nvPr/>
          </p:nvSpPr>
          <p:spPr>
            <a:xfrm>
              <a:off x="1921183" y="4283894"/>
              <a:ext cx="350938" cy="437172"/>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sz="1600" b="1" i="0" u="none" strike="noStrike" kern="1200" cap="none" spc="0" normalizeH="0" baseline="0" noProof="0">
                  <a:ln>
                    <a:noFill/>
                  </a:ln>
                  <a:solidFill>
                    <a:srgbClr val="FFFFFF"/>
                  </a:solidFill>
                  <a:effectLst/>
                  <a:uLnTx/>
                  <a:uFillTx/>
                  <a:cs typeface="+mn-ea"/>
                  <a:sym typeface="+mn-lt"/>
                </a:rPr>
                <a:t>3</a:t>
              </a:r>
              <a:endParaRPr kumimoji="0" lang="en-US" sz="1600" b="1" i="0" u="none" strike="noStrike" kern="1200" cap="none" spc="0" normalizeH="0" baseline="0" noProof="0">
                <a:ln>
                  <a:noFill/>
                </a:ln>
                <a:solidFill>
                  <a:srgbClr val="FFFFFF"/>
                </a:solidFill>
                <a:effectLst/>
                <a:uLnTx/>
                <a:uFillTx/>
                <a:cs typeface="+mn-ea"/>
                <a:sym typeface="+mn-lt"/>
              </a:endParaRPr>
            </a:p>
          </p:txBody>
        </p:sp>
        <p:sp>
          <p:nvSpPr>
            <p:cNvPr id="38" name="TextBox 193"/>
            <p:cNvSpPr txBox="1"/>
            <p:nvPr/>
          </p:nvSpPr>
          <p:spPr>
            <a:xfrm>
              <a:off x="1921183" y="5186362"/>
              <a:ext cx="350938" cy="437172"/>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sz="1600" b="1" i="0" u="none" strike="noStrike" kern="1200" cap="none" spc="0" normalizeH="0" baseline="0" noProof="0">
                  <a:ln>
                    <a:noFill/>
                  </a:ln>
                  <a:solidFill>
                    <a:srgbClr val="FFFFFF"/>
                  </a:solidFill>
                  <a:effectLst/>
                  <a:uLnTx/>
                  <a:uFillTx/>
                  <a:cs typeface="+mn-ea"/>
                  <a:sym typeface="+mn-lt"/>
                </a:rPr>
                <a:t>4</a:t>
              </a:r>
              <a:endParaRPr kumimoji="0" lang="en-US" sz="1600" b="1" i="0" u="none" strike="noStrike" kern="1200" cap="none" spc="0" normalizeH="0" baseline="0" noProof="0">
                <a:ln>
                  <a:noFill/>
                </a:ln>
                <a:solidFill>
                  <a:srgbClr val="FFFFFF"/>
                </a:solidFill>
                <a:effectLst/>
                <a:uLnTx/>
                <a:uFillTx/>
                <a:cs typeface="+mn-ea"/>
                <a:sym typeface="+mn-lt"/>
              </a:endParaRPr>
            </a:p>
          </p:txBody>
        </p:sp>
        <p:sp>
          <p:nvSpPr>
            <p:cNvPr id="39" name="Rectangle 38"/>
            <p:cNvSpPr/>
            <p:nvPr/>
          </p:nvSpPr>
          <p:spPr>
            <a:xfrm>
              <a:off x="2679704" y="3412206"/>
              <a:ext cx="2330568" cy="437172"/>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FFFFFF"/>
                  </a:solidFill>
                  <a:effectLst/>
                  <a:uLnTx/>
                  <a:uFillTx/>
                  <a:cs typeface="+mn-ea"/>
                  <a:sym typeface="+mn-lt"/>
                </a:rPr>
                <a:t>请替换文字内容</a:t>
              </a:r>
              <a:r>
                <a:rPr kumimoji="0" lang="en-GB" sz="1600" b="0" i="0" u="none" strike="noStrike" kern="1200" cap="none" spc="0" normalizeH="0" baseline="0" noProof="0">
                  <a:ln>
                    <a:noFill/>
                  </a:ln>
                  <a:solidFill>
                    <a:srgbClr val="FFFFFF"/>
                  </a:solidFill>
                  <a:effectLst/>
                  <a:uLnTx/>
                  <a:uFillTx/>
                  <a:cs typeface="+mn-ea"/>
                  <a:sym typeface="+mn-lt"/>
                </a:rPr>
                <a:t> </a:t>
              </a:r>
              <a:endParaRPr kumimoji="0" lang="en-GB" sz="1600" b="0" i="0" u="none" strike="noStrike" kern="1200" cap="none" spc="0" normalizeH="0" baseline="0" noProof="0" dirty="0">
                <a:ln>
                  <a:noFill/>
                </a:ln>
                <a:solidFill>
                  <a:srgbClr val="FFFFFF"/>
                </a:solidFill>
                <a:effectLst/>
                <a:uLnTx/>
                <a:uFillTx/>
                <a:cs typeface="+mn-ea"/>
                <a:sym typeface="+mn-lt"/>
              </a:endParaRPr>
            </a:p>
          </p:txBody>
        </p:sp>
        <p:sp>
          <p:nvSpPr>
            <p:cNvPr id="40" name="Rectangle 39"/>
            <p:cNvSpPr/>
            <p:nvPr/>
          </p:nvSpPr>
          <p:spPr>
            <a:xfrm>
              <a:off x="2679704" y="4314673"/>
              <a:ext cx="2330568" cy="437172"/>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FFFFFF"/>
                  </a:solidFill>
                  <a:effectLst/>
                  <a:uLnTx/>
                  <a:uFillTx/>
                  <a:cs typeface="+mn-ea"/>
                  <a:sym typeface="+mn-lt"/>
                </a:rPr>
                <a:t>请替换文字内容</a:t>
              </a:r>
              <a:r>
                <a:rPr kumimoji="0" lang="en-GB" sz="1600" b="0" i="0" u="none" strike="noStrike" kern="1200" cap="none" spc="0" normalizeH="0" baseline="0" noProof="0">
                  <a:ln>
                    <a:noFill/>
                  </a:ln>
                  <a:solidFill>
                    <a:srgbClr val="FFFFFF"/>
                  </a:solidFill>
                  <a:effectLst/>
                  <a:uLnTx/>
                  <a:uFillTx/>
                  <a:cs typeface="+mn-ea"/>
                  <a:sym typeface="+mn-lt"/>
                </a:rPr>
                <a:t> </a:t>
              </a:r>
              <a:endParaRPr kumimoji="0" lang="en-GB" sz="1600" b="0" i="0" u="none" strike="noStrike" kern="1200" cap="none" spc="0" normalizeH="0" baseline="0" noProof="0" dirty="0">
                <a:ln>
                  <a:noFill/>
                </a:ln>
                <a:solidFill>
                  <a:srgbClr val="FFFFFF"/>
                </a:solidFill>
                <a:effectLst/>
                <a:uLnTx/>
                <a:uFillTx/>
                <a:cs typeface="+mn-ea"/>
                <a:sym typeface="+mn-lt"/>
              </a:endParaRPr>
            </a:p>
          </p:txBody>
        </p:sp>
        <p:sp>
          <p:nvSpPr>
            <p:cNvPr id="41" name="Rectangle 40"/>
            <p:cNvSpPr/>
            <p:nvPr/>
          </p:nvSpPr>
          <p:spPr>
            <a:xfrm>
              <a:off x="2679704" y="5214752"/>
              <a:ext cx="2330568" cy="437172"/>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FFFFFF"/>
                  </a:solidFill>
                  <a:effectLst/>
                  <a:uLnTx/>
                  <a:uFillTx/>
                  <a:cs typeface="+mn-ea"/>
                  <a:sym typeface="+mn-lt"/>
                </a:rPr>
                <a:t>请替换文字内容</a:t>
              </a:r>
              <a:r>
                <a:rPr kumimoji="0" lang="en-GB" sz="1600" b="0" i="0" u="none" strike="noStrike" kern="1200" cap="none" spc="0" normalizeH="0" baseline="0" noProof="0">
                  <a:ln>
                    <a:noFill/>
                  </a:ln>
                  <a:solidFill>
                    <a:srgbClr val="FFFFFF"/>
                  </a:solidFill>
                  <a:effectLst/>
                  <a:uLnTx/>
                  <a:uFillTx/>
                  <a:cs typeface="+mn-ea"/>
                  <a:sym typeface="+mn-lt"/>
                </a:rPr>
                <a:t> </a:t>
              </a:r>
              <a:endParaRPr kumimoji="0" lang="en-GB" sz="1600" b="0" i="0" u="none" strike="noStrike" kern="1200" cap="none" spc="0" normalizeH="0" baseline="0" noProof="0" dirty="0">
                <a:ln>
                  <a:noFill/>
                </a:ln>
                <a:solidFill>
                  <a:srgbClr val="FFFFFF"/>
                </a:solidFill>
                <a:effectLst/>
                <a:uLnTx/>
                <a:uFillTx/>
                <a:cs typeface="+mn-ea"/>
                <a:sym typeface="+mn-lt"/>
              </a:endParaRPr>
            </a:p>
          </p:txBody>
        </p:sp>
      </p:grpSp>
      <p:sp>
        <p:nvSpPr>
          <p:cNvPr id="43" name="TextBox 42"/>
          <p:cNvSpPr txBox="1"/>
          <p:nvPr/>
        </p:nvSpPr>
        <p:spPr>
          <a:xfrm>
            <a:off x="5560949" y="1907738"/>
            <a:ext cx="1374094" cy="337400"/>
          </a:xfrm>
          <a:prstGeom prst="rect">
            <a:avLst/>
          </a:prstGeom>
          <a:noFill/>
        </p:spPr>
        <p:txBody>
          <a:bodyPr wrap="none" rtlCol="0">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325" b="0" i="0" u="none" strike="noStrike" kern="1200" cap="none" spc="0" normalizeH="0" baseline="0" noProof="0" dirty="0">
                <a:ln>
                  <a:noFill/>
                </a:ln>
                <a:solidFill>
                  <a:schemeClr val="tx1">
                    <a:lumMod val="75000"/>
                    <a:lumOff val="25000"/>
                  </a:schemeClr>
                </a:solidFill>
                <a:effectLst/>
                <a:uLnTx/>
                <a:uFillTx/>
                <a:cs typeface="+mn-ea"/>
                <a:sym typeface="+mn-lt"/>
              </a:rPr>
              <a:t>请替换文字内容</a:t>
            </a:r>
            <a:endParaRPr kumimoji="0" lang="en-GB" altLang="zh-CN" sz="1325"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44" name="Rectangle 43"/>
          <p:cNvSpPr/>
          <p:nvPr/>
        </p:nvSpPr>
        <p:spPr>
          <a:xfrm>
            <a:off x="5564657" y="2232623"/>
            <a:ext cx="4150753" cy="512256"/>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760" b="0" i="0" u="none" strike="noStrike" kern="1200" cap="none" spc="0" normalizeH="0" baseline="0" noProof="0">
                <a:ln>
                  <a:noFill/>
                </a:ln>
                <a:solidFill>
                  <a:schemeClr val="tx1">
                    <a:lumMod val="75000"/>
                    <a:lumOff val="25000"/>
                  </a:schemeClr>
                </a:solidFill>
                <a:effectLst/>
                <a:uLnTx/>
                <a:uFillTx/>
                <a:cs typeface="+mn-ea"/>
                <a:sym typeface="+mn-lt"/>
              </a:rPr>
              <a:t>请替换文字内容</a:t>
            </a:r>
            <a:r>
              <a:rPr kumimoji="0" lang="zh-CN" altLang="en-US" sz="760" b="0" i="0" u="none" strike="noStrike" kern="1200" cap="none" spc="0" normalizeH="0" baseline="0" noProof="0" dirty="0">
                <a:ln>
                  <a:noFill/>
                </a:ln>
                <a:solidFill>
                  <a:schemeClr val="tx1">
                    <a:lumMod val="75000"/>
                    <a:lumOff val="25000"/>
                  </a:schemeClr>
                </a:solidFill>
                <a:effectLst/>
                <a:uLnTx/>
                <a:uFillTx/>
                <a:cs typeface="+mn-ea"/>
                <a:sym typeface="+mn-lt"/>
              </a:rPr>
              <a:t>，点击添加相关标题文字，修改文字内容，也可以直接复制你的内容到</a:t>
            </a:r>
            <a:r>
              <a:rPr kumimoji="0" lang="zh-CN" altLang="en-US" sz="760" b="0" i="0" u="none" strike="noStrike" kern="1200" cap="none" spc="0" normalizeH="0" baseline="0" noProof="0">
                <a:ln>
                  <a:noFill/>
                </a:ln>
                <a:solidFill>
                  <a:schemeClr val="tx1">
                    <a:lumMod val="75000"/>
                    <a:lumOff val="25000"/>
                  </a:schemeClr>
                </a:solidFill>
                <a:effectLst/>
                <a:uLnTx/>
                <a:uFillTx/>
                <a:cs typeface="+mn-ea"/>
                <a:sym typeface="+mn-lt"/>
              </a:rPr>
              <a:t>此。请替换文字内容</a:t>
            </a:r>
            <a:r>
              <a:rPr kumimoji="0" lang="zh-CN" altLang="en-US" sz="760" b="0" i="0" u="none" strike="noStrike" kern="1200" cap="none" spc="0" normalizeH="0" baseline="0" noProof="0" dirty="0">
                <a:ln>
                  <a:noFill/>
                </a:ln>
                <a:solidFill>
                  <a:schemeClr val="tx1">
                    <a:lumMod val="75000"/>
                    <a:lumOff val="25000"/>
                  </a:schemeClr>
                </a:solidFill>
                <a:effectLst/>
                <a:uLnTx/>
                <a:uFillTx/>
                <a:cs typeface="+mn-ea"/>
                <a:sym typeface="+mn-lt"/>
              </a:rPr>
              <a:t>，点击添加相关标题文字，修改文字内容，也可以直接复制你的内容到此。，点击添加相关标题文字，修改文字内容，也可以直接复制你的内容到此。</a:t>
            </a:r>
            <a:endParaRPr kumimoji="0" lang="en-GB" sz="76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45" name="Donut 44"/>
          <p:cNvSpPr/>
          <p:nvPr/>
        </p:nvSpPr>
        <p:spPr>
          <a:xfrm>
            <a:off x="5629376" y="3130761"/>
            <a:ext cx="686928" cy="686928"/>
          </a:xfrm>
          <a:prstGeom prst="donut">
            <a:avLst>
              <a:gd name="adj" fmla="val 680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en-GB" sz="900" b="0" i="0" u="none" strike="noStrike" kern="1200" cap="none" spc="0" normalizeH="0" baseline="0" noProof="0">
              <a:ln>
                <a:noFill/>
              </a:ln>
              <a:solidFill>
                <a:srgbClr val="7F7F7F"/>
              </a:solidFill>
              <a:effectLst/>
              <a:uLnTx/>
              <a:uFillTx/>
              <a:cs typeface="+mn-ea"/>
              <a:sym typeface="+mn-lt"/>
            </a:endParaRPr>
          </a:p>
        </p:txBody>
      </p:sp>
      <p:sp>
        <p:nvSpPr>
          <p:cNvPr id="46" name="Freeform 45"/>
          <p:cNvSpPr>
            <a:spLocks noEditPoints="1"/>
          </p:cNvSpPr>
          <p:nvPr/>
        </p:nvSpPr>
        <p:spPr bwMode="auto">
          <a:xfrm>
            <a:off x="5824465" y="3317965"/>
            <a:ext cx="296751" cy="312520"/>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1"/>
          </a:solidFill>
          <a:ln>
            <a:noFill/>
          </a:ln>
        </p:spPr>
        <p:txBody>
          <a:bodyPr vert="horz" wrap="square" lIns="91430" tIns="45716" rIns="91430" bIns="457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solidFill>
              <a:effectLst/>
              <a:uLnTx/>
              <a:uFillTx/>
              <a:cs typeface="+mn-ea"/>
              <a:sym typeface="+mn-lt"/>
            </a:endParaRPr>
          </a:p>
        </p:txBody>
      </p:sp>
      <p:sp>
        <p:nvSpPr>
          <p:cNvPr id="47" name="Freeform 46"/>
          <p:cNvSpPr>
            <a:spLocks noEditPoints="1"/>
          </p:cNvSpPr>
          <p:nvPr/>
        </p:nvSpPr>
        <p:spPr bwMode="auto">
          <a:xfrm>
            <a:off x="5797583" y="4764027"/>
            <a:ext cx="336888" cy="272379"/>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37988E"/>
          </a:solidFill>
          <a:ln>
            <a:noFill/>
          </a:ln>
        </p:spPr>
        <p:txBody>
          <a:bodyPr vert="horz" wrap="square" lIns="91430" tIns="45716" rIns="91430" bIns="457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solidFill>
              <a:effectLst/>
              <a:uLnTx/>
              <a:uFillTx/>
              <a:cs typeface="+mn-ea"/>
              <a:sym typeface="+mn-lt"/>
            </a:endParaRPr>
          </a:p>
        </p:txBody>
      </p:sp>
      <p:sp>
        <p:nvSpPr>
          <p:cNvPr id="48" name="Freeform 47"/>
          <p:cNvSpPr>
            <a:spLocks noEditPoints="1"/>
          </p:cNvSpPr>
          <p:nvPr/>
        </p:nvSpPr>
        <p:spPr bwMode="auto">
          <a:xfrm>
            <a:off x="8395087" y="4761636"/>
            <a:ext cx="225071" cy="329722"/>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rgbClr val="FF9900"/>
          </a:solidFill>
          <a:ln>
            <a:noFill/>
          </a:ln>
        </p:spPr>
        <p:txBody>
          <a:bodyPr vert="horz" wrap="square" lIns="91430" tIns="45716" rIns="91430" bIns="457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solidFill>
              <a:effectLst/>
              <a:uLnTx/>
              <a:uFillTx/>
              <a:cs typeface="+mn-ea"/>
              <a:sym typeface="+mn-lt"/>
            </a:endParaRPr>
          </a:p>
        </p:txBody>
      </p:sp>
      <p:sp>
        <p:nvSpPr>
          <p:cNvPr id="49" name="Freeform 48"/>
          <p:cNvSpPr>
            <a:spLocks noEditPoints="1"/>
          </p:cNvSpPr>
          <p:nvPr/>
        </p:nvSpPr>
        <p:spPr bwMode="auto">
          <a:xfrm>
            <a:off x="8385480" y="3330151"/>
            <a:ext cx="237973" cy="28814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2"/>
          </a:solidFill>
          <a:ln>
            <a:noFill/>
          </a:ln>
        </p:spPr>
        <p:txBody>
          <a:bodyPr vert="horz" wrap="square" lIns="91430" tIns="45716" rIns="91430" bIns="457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solidFill>
              <a:effectLst/>
              <a:uLnTx/>
              <a:uFillTx/>
              <a:cs typeface="+mn-ea"/>
              <a:sym typeface="+mn-lt"/>
            </a:endParaRPr>
          </a:p>
        </p:txBody>
      </p:sp>
      <p:sp>
        <p:nvSpPr>
          <p:cNvPr id="50" name="Donut 49"/>
          <p:cNvSpPr/>
          <p:nvPr/>
        </p:nvSpPr>
        <p:spPr>
          <a:xfrm>
            <a:off x="8164159" y="4569138"/>
            <a:ext cx="686928" cy="686928"/>
          </a:xfrm>
          <a:prstGeom prst="donut">
            <a:avLst>
              <a:gd name="adj" fmla="val 6804"/>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en-GB" sz="900" b="0" i="0" u="none" strike="noStrike" kern="1200" cap="none" spc="0" normalizeH="0" baseline="0" noProof="0">
              <a:ln>
                <a:noFill/>
              </a:ln>
              <a:solidFill>
                <a:srgbClr val="7F7F7F"/>
              </a:solidFill>
              <a:effectLst/>
              <a:uLnTx/>
              <a:uFillTx/>
              <a:cs typeface="+mn-ea"/>
              <a:sym typeface="+mn-lt"/>
            </a:endParaRPr>
          </a:p>
        </p:txBody>
      </p:sp>
      <p:sp>
        <p:nvSpPr>
          <p:cNvPr id="51" name="Donut 50"/>
          <p:cNvSpPr/>
          <p:nvPr/>
        </p:nvSpPr>
        <p:spPr>
          <a:xfrm>
            <a:off x="5624237" y="4569283"/>
            <a:ext cx="686928" cy="686928"/>
          </a:xfrm>
          <a:prstGeom prst="donut">
            <a:avLst>
              <a:gd name="adj" fmla="val 6804"/>
            </a:avLst>
          </a:prstGeom>
          <a:solidFill>
            <a:srgbClr val="3798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en-GB" sz="900" b="0" i="0" u="none" strike="noStrike" kern="1200" cap="none" spc="0" normalizeH="0" baseline="0" noProof="0">
              <a:ln>
                <a:noFill/>
              </a:ln>
              <a:solidFill>
                <a:srgbClr val="7F7F7F"/>
              </a:solidFill>
              <a:effectLst/>
              <a:uLnTx/>
              <a:uFillTx/>
              <a:cs typeface="+mn-ea"/>
              <a:sym typeface="+mn-lt"/>
            </a:endParaRPr>
          </a:p>
        </p:txBody>
      </p:sp>
      <p:sp>
        <p:nvSpPr>
          <p:cNvPr id="52" name="Donut 51"/>
          <p:cNvSpPr/>
          <p:nvPr/>
        </p:nvSpPr>
        <p:spPr>
          <a:xfrm>
            <a:off x="8158749" y="3130761"/>
            <a:ext cx="686928" cy="686928"/>
          </a:xfrm>
          <a:prstGeom prst="donut">
            <a:avLst>
              <a:gd name="adj" fmla="val 6804"/>
            </a:avLst>
          </a:prstGeom>
          <a:solidFill>
            <a:srgbClr val="E56A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20000"/>
              </a:lnSpc>
              <a:spcBef>
                <a:spcPts val="0"/>
              </a:spcBef>
              <a:spcAft>
                <a:spcPts val="0"/>
              </a:spcAft>
              <a:buClrTx/>
              <a:buSzTx/>
              <a:buFontTx/>
              <a:buNone/>
              <a:defRPr/>
            </a:pPr>
            <a:endParaRPr kumimoji="0" lang="en-GB" sz="900" b="0" i="0" u="none" strike="noStrike" kern="1200" cap="none" spc="0" normalizeH="0" baseline="0" noProof="0">
              <a:ln>
                <a:noFill/>
              </a:ln>
              <a:solidFill>
                <a:srgbClr val="7F7F7F"/>
              </a:solidFill>
              <a:effectLst/>
              <a:uLnTx/>
              <a:uFillTx/>
              <a:cs typeface="+mn-ea"/>
              <a:sym typeface="+mn-lt"/>
            </a:endParaRPr>
          </a:p>
        </p:txBody>
      </p:sp>
      <p:sp>
        <p:nvSpPr>
          <p:cNvPr id="53" name="TextBox 52"/>
          <p:cNvSpPr txBox="1"/>
          <p:nvPr/>
        </p:nvSpPr>
        <p:spPr>
          <a:xfrm>
            <a:off x="6309438" y="3422794"/>
            <a:ext cx="1374094" cy="33740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325" b="0" i="0" u="none" strike="noStrike" kern="1200" cap="none" spc="0" normalizeH="0" baseline="0" noProof="0">
                <a:ln>
                  <a:noFill/>
                </a:ln>
                <a:solidFill>
                  <a:schemeClr val="tx1">
                    <a:lumMod val="75000"/>
                    <a:lumOff val="25000"/>
                  </a:schemeClr>
                </a:solidFill>
                <a:effectLst/>
                <a:uLnTx/>
                <a:uFillTx/>
                <a:cs typeface="+mn-ea"/>
                <a:sym typeface="+mn-lt"/>
              </a:rPr>
              <a:t>请替换文字内容</a:t>
            </a:r>
            <a:endParaRPr kumimoji="0" lang="en-GB" altLang="zh-CN" sz="1325"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54" name="TextBox 53"/>
          <p:cNvSpPr txBox="1"/>
          <p:nvPr/>
        </p:nvSpPr>
        <p:spPr>
          <a:xfrm>
            <a:off x="6236618" y="3167529"/>
            <a:ext cx="551754" cy="337400"/>
          </a:xfrm>
          <a:prstGeom prst="rect">
            <a:avLst/>
          </a:prstGeom>
          <a:noFill/>
        </p:spPr>
        <p:txBody>
          <a:bodyPr wrap="none" rtlCol="0">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sz="1325" b="1" i="0" u="none" strike="noStrike" kern="1200" cap="none" spc="0" normalizeH="0" baseline="0" noProof="0" dirty="0">
                <a:ln>
                  <a:noFill/>
                </a:ln>
                <a:solidFill>
                  <a:srgbClr val="336699"/>
                </a:solidFill>
                <a:effectLst/>
                <a:uLnTx/>
                <a:uFillTx/>
                <a:cs typeface="+mn-ea"/>
                <a:sym typeface="+mn-lt"/>
              </a:rPr>
              <a:t>80%</a:t>
            </a:r>
            <a:endParaRPr kumimoji="0" lang="en-GB" sz="1325" b="1" i="0" u="none" strike="noStrike" kern="1200" cap="none" spc="0" normalizeH="0" baseline="0" noProof="0" dirty="0">
              <a:ln>
                <a:noFill/>
              </a:ln>
              <a:solidFill>
                <a:srgbClr val="336699"/>
              </a:solidFill>
              <a:effectLst/>
              <a:uLnTx/>
              <a:uFillTx/>
              <a:cs typeface="+mn-ea"/>
              <a:sym typeface="+mn-lt"/>
            </a:endParaRPr>
          </a:p>
        </p:txBody>
      </p:sp>
      <p:sp>
        <p:nvSpPr>
          <p:cNvPr id="55" name="TextBox 54"/>
          <p:cNvSpPr txBox="1"/>
          <p:nvPr/>
        </p:nvSpPr>
        <p:spPr>
          <a:xfrm>
            <a:off x="8802075" y="3422794"/>
            <a:ext cx="1374094" cy="33740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325" b="0" i="0" u="none" strike="noStrike" kern="1200" cap="none" spc="0" normalizeH="0" baseline="0" noProof="0">
                <a:ln>
                  <a:noFill/>
                </a:ln>
                <a:solidFill>
                  <a:schemeClr val="tx1">
                    <a:lumMod val="75000"/>
                    <a:lumOff val="25000"/>
                  </a:schemeClr>
                </a:solidFill>
                <a:effectLst/>
                <a:uLnTx/>
                <a:uFillTx/>
                <a:cs typeface="+mn-ea"/>
                <a:sym typeface="+mn-lt"/>
              </a:rPr>
              <a:t>请替换文字内容</a:t>
            </a:r>
            <a:endParaRPr kumimoji="0" lang="en-GB" sz="1325"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56" name="TextBox 55"/>
          <p:cNvSpPr txBox="1"/>
          <p:nvPr/>
        </p:nvSpPr>
        <p:spPr>
          <a:xfrm>
            <a:off x="8782686" y="3167529"/>
            <a:ext cx="551754" cy="337400"/>
          </a:xfrm>
          <a:prstGeom prst="rect">
            <a:avLst/>
          </a:prstGeom>
          <a:noFill/>
        </p:spPr>
        <p:txBody>
          <a:bodyPr wrap="none" rtlCol="0">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sz="1325" b="1" i="0" u="none" strike="noStrike" kern="1200" cap="none" spc="0" normalizeH="0" baseline="0" noProof="0">
                <a:ln>
                  <a:noFill/>
                </a:ln>
                <a:solidFill>
                  <a:srgbClr val="E56A39"/>
                </a:solidFill>
                <a:effectLst/>
                <a:uLnTx/>
                <a:uFillTx/>
                <a:cs typeface="+mn-ea"/>
                <a:sym typeface="+mn-lt"/>
              </a:rPr>
              <a:t>60%</a:t>
            </a:r>
            <a:endParaRPr kumimoji="0" lang="en-GB" sz="1325" b="1" i="0" u="none" strike="noStrike" kern="1200" cap="none" spc="0" normalizeH="0" baseline="0" noProof="0">
              <a:ln>
                <a:noFill/>
              </a:ln>
              <a:solidFill>
                <a:srgbClr val="E56A39"/>
              </a:solidFill>
              <a:effectLst/>
              <a:uLnTx/>
              <a:uFillTx/>
              <a:cs typeface="+mn-ea"/>
              <a:sym typeface="+mn-lt"/>
            </a:endParaRPr>
          </a:p>
        </p:txBody>
      </p:sp>
      <p:sp>
        <p:nvSpPr>
          <p:cNvPr id="57" name="TextBox 56"/>
          <p:cNvSpPr txBox="1"/>
          <p:nvPr/>
        </p:nvSpPr>
        <p:spPr>
          <a:xfrm>
            <a:off x="6309438" y="4869618"/>
            <a:ext cx="1374094" cy="33740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325" b="0" i="0" u="none" strike="noStrike" kern="1200" cap="none" spc="0" normalizeH="0" baseline="0" noProof="0">
                <a:ln>
                  <a:noFill/>
                </a:ln>
                <a:solidFill>
                  <a:schemeClr val="tx1">
                    <a:lumMod val="75000"/>
                    <a:lumOff val="25000"/>
                  </a:schemeClr>
                </a:solidFill>
                <a:effectLst/>
                <a:uLnTx/>
                <a:uFillTx/>
                <a:cs typeface="+mn-ea"/>
                <a:sym typeface="+mn-lt"/>
              </a:rPr>
              <a:t>请替换文字内容</a:t>
            </a:r>
            <a:endParaRPr kumimoji="0" lang="en-GB" altLang="zh-CN" sz="1325"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58" name="TextBox 57"/>
          <p:cNvSpPr txBox="1"/>
          <p:nvPr/>
        </p:nvSpPr>
        <p:spPr>
          <a:xfrm>
            <a:off x="6236618" y="4598637"/>
            <a:ext cx="551754" cy="337400"/>
          </a:xfrm>
          <a:prstGeom prst="rect">
            <a:avLst/>
          </a:prstGeom>
          <a:noFill/>
        </p:spPr>
        <p:txBody>
          <a:bodyPr wrap="none" rtlCol="0">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sz="1325" b="1" i="0" u="none" strike="noStrike" kern="1200" cap="none" spc="0" normalizeH="0" baseline="0" noProof="0">
                <a:ln>
                  <a:noFill/>
                </a:ln>
                <a:solidFill>
                  <a:srgbClr val="37988E"/>
                </a:solidFill>
                <a:effectLst/>
                <a:uLnTx/>
                <a:uFillTx/>
                <a:cs typeface="+mn-ea"/>
                <a:sym typeface="+mn-lt"/>
              </a:rPr>
              <a:t>93%</a:t>
            </a:r>
            <a:endParaRPr kumimoji="0" lang="en-GB" sz="1325" b="1" i="0" u="none" strike="noStrike" kern="1200" cap="none" spc="0" normalizeH="0" baseline="0" noProof="0">
              <a:ln>
                <a:noFill/>
              </a:ln>
              <a:solidFill>
                <a:srgbClr val="37988E"/>
              </a:solidFill>
              <a:effectLst/>
              <a:uLnTx/>
              <a:uFillTx/>
              <a:cs typeface="+mn-ea"/>
              <a:sym typeface="+mn-lt"/>
            </a:endParaRPr>
          </a:p>
        </p:txBody>
      </p:sp>
      <p:sp>
        <p:nvSpPr>
          <p:cNvPr id="59" name="TextBox 58"/>
          <p:cNvSpPr txBox="1"/>
          <p:nvPr/>
        </p:nvSpPr>
        <p:spPr>
          <a:xfrm>
            <a:off x="8856599" y="4869618"/>
            <a:ext cx="1374094" cy="33740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325" b="0" i="0" u="none" strike="noStrike" kern="1200" cap="none" spc="0" normalizeH="0" baseline="0" noProof="0">
                <a:ln>
                  <a:noFill/>
                </a:ln>
                <a:solidFill>
                  <a:schemeClr val="tx1">
                    <a:lumMod val="75000"/>
                    <a:lumOff val="25000"/>
                  </a:schemeClr>
                </a:solidFill>
                <a:effectLst/>
                <a:uLnTx/>
                <a:uFillTx/>
                <a:cs typeface="+mn-ea"/>
                <a:sym typeface="+mn-lt"/>
              </a:rPr>
              <a:t>请替换文字内容</a:t>
            </a:r>
            <a:endParaRPr kumimoji="0" lang="en-GB" altLang="zh-CN" sz="1325"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60" name="TextBox 59"/>
          <p:cNvSpPr txBox="1"/>
          <p:nvPr/>
        </p:nvSpPr>
        <p:spPr>
          <a:xfrm>
            <a:off x="8784879" y="4598637"/>
            <a:ext cx="551754" cy="337400"/>
          </a:xfrm>
          <a:prstGeom prst="rect">
            <a:avLst/>
          </a:prstGeom>
          <a:noFill/>
        </p:spPr>
        <p:txBody>
          <a:bodyPr wrap="none" rtlCol="0">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sz="1325" b="1" i="0" u="none" strike="noStrike" kern="1200" cap="none" spc="0" normalizeH="0" baseline="0" noProof="0" dirty="0">
                <a:ln>
                  <a:noFill/>
                </a:ln>
                <a:solidFill>
                  <a:srgbClr val="FF9900"/>
                </a:solidFill>
                <a:effectLst/>
                <a:uLnTx/>
                <a:uFillTx/>
                <a:cs typeface="+mn-ea"/>
                <a:sym typeface="+mn-lt"/>
              </a:rPr>
              <a:t>55%</a:t>
            </a:r>
            <a:endParaRPr kumimoji="0" lang="en-GB" sz="1325" b="1" i="0" u="none" strike="noStrike" kern="1200" cap="none" spc="0" normalizeH="0" baseline="0" noProof="0" dirty="0">
              <a:ln>
                <a:noFill/>
              </a:ln>
              <a:solidFill>
                <a:srgbClr val="FF9900"/>
              </a:solidFill>
              <a:effectLst/>
              <a:uLnTx/>
              <a:uFillTx/>
              <a:cs typeface="+mn-ea"/>
              <a:sym typeface="+mn-lt"/>
            </a:endParaRPr>
          </a:p>
        </p:txBody>
      </p:sp>
      <p:sp>
        <p:nvSpPr>
          <p:cNvPr id="61" name="Rectangle 60"/>
          <p:cNvSpPr/>
          <p:nvPr/>
        </p:nvSpPr>
        <p:spPr>
          <a:xfrm>
            <a:off x="5579014" y="3827463"/>
            <a:ext cx="2275815" cy="372281"/>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760" b="0" i="0" u="none" strike="noStrike" kern="1200" cap="none" spc="0" normalizeH="0" baseline="0" noProof="0">
                <a:ln>
                  <a:noFill/>
                </a:ln>
                <a:solidFill>
                  <a:schemeClr val="tx1">
                    <a:lumMod val="75000"/>
                    <a:lumOff val="25000"/>
                  </a:schemeClr>
                </a:solidFill>
                <a:effectLst/>
                <a:uLnTx/>
                <a:uFillTx/>
                <a:cs typeface="+mn-ea"/>
                <a:sym typeface="+mn-lt"/>
              </a:rPr>
              <a:t>请替换文字内容</a:t>
            </a:r>
            <a:r>
              <a:rPr kumimoji="0" lang="zh-CN" altLang="en-US" sz="760" b="0" i="0" u="none" strike="noStrike" kern="1200" cap="none" spc="0" normalizeH="0" baseline="0" noProof="0" dirty="0">
                <a:ln>
                  <a:noFill/>
                </a:ln>
                <a:solidFill>
                  <a:schemeClr val="tx1">
                    <a:lumMod val="75000"/>
                    <a:lumOff val="25000"/>
                  </a:schemeClr>
                </a:solidFill>
                <a:effectLst/>
                <a:uLnTx/>
                <a:uFillTx/>
                <a:cs typeface="+mn-ea"/>
                <a:sym typeface="+mn-lt"/>
              </a:rPr>
              <a:t>，点击添加相关标题文字，修改文字内容，也可以直接复制你的内容到此。</a:t>
            </a:r>
            <a:endParaRPr kumimoji="0" lang="en-GB" sz="76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62" name="Rectangle 61"/>
          <p:cNvSpPr/>
          <p:nvPr/>
        </p:nvSpPr>
        <p:spPr>
          <a:xfrm>
            <a:off x="5579014" y="5272012"/>
            <a:ext cx="2275815" cy="372281"/>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760" b="0" i="0" u="none" strike="noStrike" kern="1200" cap="none" spc="0" normalizeH="0" baseline="0" noProof="0">
                <a:ln>
                  <a:noFill/>
                </a:ln>
                <a:solidFill>
                  <a:schemeClr val="tx1">
                    <a:lumMod val="75000"/>
                    <a:lumOff val="25000"/>
                  </a:schemeClr>
                </a:solidFill>
                <a:effectLst/>
                <a:uLnTx/>
                <a:uFillTx/>
                <a:cs typeface="+mn-ea"/>
                <a:sym typeface="+mn-lt"/>
              </a:rPr>
              <a:t>请替换文字内容</a:t>
            </a:r>
            <a:r>
              <a:rPr kumimoji="0" lang="zh-CN" altLang="en-US" sz="760" b="0" i="0" u="none" strike="noStrike" kern="1200" cap="none" spc="0" normalizeH="0" baseline="0" noProof="0" dirty="0">
                <a:ln>
                  <a:noFill/>
                </a:ln>
                <a:solidFill>
                  <a:schemeClr val="tx1">
                    <a:lumMod val="75000"/>
                    <a:lumOff val="25000"/>
                  </a:schemeClr>
                </a:solidFill>
                <a:effectLst/>
                <a:uLnTx/>
                <a:uFillTx/>
                <a:cs typeface="+mn-ea"/>
                <a:sym typeface="+mn-lt"/>
              </a:rPr>
              <a:t>，点击添加相关标题文字，修改文字内容，也可以直接复制你的内容到此。</a:t>
            </a:r>
            <a:endParaRPr kumimoji="0" lang="en-GB" sz="76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63" name="Rectangle 62"/>
          <p:cNvSpPr/>
          <p:nvPr/>
        </p:nvSpPr>
        <p:spPr>
          <a:xfrm>
            <a:off x="8105175" y="3827463"/>
            <a:ext cx="2275815" cy="372281"/>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760" b="0" i="0" u="none" strike="noStrike" kern="1200" cap="none" spc="0" normalizeH="0" baseline="0" noProof="0">
                <a:ln>
                  <a:noFill/>
                </a:ln>
                <a:solidFill>
                  <a:schemeClr val="tx1">
                    <a:lumMod val="75000"/>
                    <a:lumOff val="25000"/>
                  </a:schemeClr>
                </a:solidFill>
                <a:effectLst/>
                <a:uLnTx/>
                <a:uFillTx/>
                <a:cs typeface="+mn-ea"/>
                <a:sym typeface="+mn-lt"/>
              </a:rPr>
              <a:t>请替换文字内容</a:t>
            </a:r>
            <a:r>
              <a:rPr kumimoji="0" lang="zh-CN" altLang="en-US" sz="760" b="0" i="0" u="none" strike="noStrike" kern="1200" cap="none" spc="0" normalizeH="0" baseline="0" noProof="0" dirty="0">
                <a:ln>
                  <a:noFill/>
                </a:ln>
                <a:solidFill>
                  <a:schemeClr val="tx1">
                    <a:lumMod val="75000"/>
                    <a:lumOff val="25000"/>
                  </a:schemeClr>
                </a:solidFill>
                <a:effectLst/>
                <a:uLnTx/>
                <a:uFillTx/>
                <a:cs typeface="+mn-ea"/>
                <a:sym typeface="+mn-lt"/>
              </a:rPr>
              <a:t>，点击添加相关标题文字，修改文字内容，也可以直接复制你的内容到此。</a:t>
            </a:r>
            <a:endParaRPr kumimoji="0" lang="en-GB" sz="76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64" name="Rectangle 63"/>
          <p:cNvSpPr/>
          <p:nvPr/>
        </p:nvSpPr>
        <p:spPr>
          <a:xfrm>
            <a:off x="8099365" y="5272012"/>
            <a:ext cx="2275815" cy="372281"/>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760" b="0" i="0" u="none" strike="noStrike" kern="1200" cap="none" spc="0" normalizeH="0" baseline="0" noProof="0">
                <a:ln>
                  <a:noFill/>
                </a:ln>
                <a:solidFill>
                  <a:schemeClr val="tx1">
                    <a:lumMod val="75000"/>
                    <a:lumOff val="25000"/>
                  </a:schemeClr>
                </a:solidFill>
                <a:effectLst/>
                <a:uLnTx/>
                <a:uFillTx/>
                <a:cs typeface="+mn-ea"/>
                <a:sym typeface="+mn-lt"/>
              </a:rPr>
              <a:t>请替换文字内容</a:t>
            </a:r>
            <a:r>
              <a:rPr kumimoji="0" lang="zh-CN" altLang="en-US" sz="760" b="0" i="0" u="none" strike="noStrike" kern="1200" cap="none" spc="0" normalizeH="0" baseline="0" noProof="0" dirty="0">
                <a:ln>
                  <a:noFill/>
                </a:ln>
                <a:solidFill>
                  <a:schemeClr val="tx1">
                    <a:lumMod val="75000"/>
                    <a:lumOff val="25000"/>
                  </a:schemeClr>
                </a:solidFill>
                <a:effectLst/>
                <a:uLnTx/>
                <a:uFillTx/>
                <a:cs typeface="+mn-ea"/>
                <a:sym typeface="+mn-lt"/>
              </a:rPr>
              <a:t>，点击添加相关标题文字，修改文字内容，也可以直接复制你的内容到此。</a:t>
            </a:r>
            <a:endParaRPr kumimoji="0" lang="en-GB" sz="76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66" name="矩形 65"/>
          <p:cNvSpPr/>
          <p:nvPr/>
        </p:nvSpPr>
        <p:spPr>
          <a:xfrm>
            <a:off x="336" y="321298"/>
            <a:ext cx="142867" cy="188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900" b="0" i="0" u="none" strike="noStrike" kern="1200" cap="none" spc="0" normalizeH="0" baseline="0" noProof="0">
              <a:ln>
                <a:noFill/>
              </a:ln>
              <a:solidFill>
                <a:srgbClr val="FFFFFF"/>
              </a:solidFill>
              <a:effectLst/>
              <a:uLnTx/>
              <a:uFillTx/>
              <a:cs typeface="+mn-ea"/>
              <a:sym typeface="+mn-lt"/>
            </a:endParaRPr>
          </a:p>
        </p:txBody>
      </p:sp>
      <p:pic>
        <p:nvPicPr>
          <p:cNvPr id="65" name="图片 64"/>
          <p:cNvPicPr>
            <a:picLocks noChangeAspect="1"/>
          </p:cNvPicPr>
          <p:nvPr/>
        </p:nvPicPr>
        <p:blipFill>
          <a:blip r:embed="rId1" cstate="screen"/>
          <a:stretch>
            <a:fillRect/>
          </a:stretch>
        </p:blipFill>
        <p:spPr>
          <a:xfrm>
            <a:off x="-168696" y="-355187"/>
            <a:ext cx="1919719" cy="1296144"/>
          </a:xfrm>
          <a:prstGeom prst="rect">
            <a:avLst/>
          </a:prstGeom>
        </p:spPr>
      </p:pic>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wipe(left)">
                                      <p:cBhvr>
                                        <p:cTn id="13" dur="500"/>
                                        <p:tgtEl>
                                          <p:spTgt spid="4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childTnLst>
                          </p:cTn>
                        </p:par>
                        <p:par>
                          <p:cTn id="18" fill="hold">
                            <p:stCondLst>
                              <p:cond delay="2000"/>
                            </p:stCondLst>
                            <p:childTnLst>
                              <p:par>
                                <p:cTn id="19" presetID="49" presetClass="entr" presetSubtype="0" decel="100000"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p:cTn id="21" dur="500" fill="hold"/>
                                        <p:tgtEl>
                                          <p:spTgt spid="45"/>
                                        </p:tgtEl>
                                        <p:attrNameLst>
                                          <p:attrName>ppt_w</p:attrName>
                                        </p:attrNameLst>
                                      </p:cBhvr>
                                      <p:tavLst>
                                        <p:tav tm="0">
                                          <p:val>
                                            <p:fltVal val="0"/>
                                          </p:val>
                                        </p:tav>
                                        <p:tav tm="100000">
                                          <p:val>
                                            <p:strVal val="#ppt_w"/>
                                          </p:val>
                                        </p:tav>
                                      </p:tavLst>
                                    </p:anim>
                                    <p:anim calcmode="lin" valueType="num">
                                      <p:cBhvr>
                                        <p:cTn id="22" dur="500" fill="hold"/>
                                        <p:tgtEl>
                                          <p:spTgt spid="45"/>
                                        </p:tgtEl>
                                        <p:attrNameLst>
                                          <p:attrName>ppt_h</p:attrName>
                                        </p:attrNameLst>
                                      </p:cBhvr>
                                      <p:tavLst>
                                        <p:tav tm="0">
                                          <p:val>
                                            <p:fltVal val="0"/>
                                          </p:val>
                                        </p:tav>
                                        <p:tav tm="100000">
                                          <p:val>
                                            <p:strVal val="#ppt_h"/>
                                          </p:val>
                                        </p:tav>
                                      </p:tavLst>
                                    </p:anim>
                                    <p:anim calcmode="lin" valueType="num">
                                      <p:cBhvr>
                                        <p:cTn id="23" dur="500" fill="hold"/>
                                        <p:tgtEl>
                                          <p:spTgt spid="45"/>
                                        </p:tgtEl>
                                        <p:attrNameLst>
                                          <p:attrName>style.rotation</p:attrName>
                                        </p:attrNameLst>
                                      </p:cBhvr>
                                      <p:tavLst>
                                        <p:tav tm="0">
                                          <p:val>
                                            <p:fltVal val="360"/>
                                          </p:val>
                                        </p:tav>
                                        <p:tav tm="100000">
                                          <p:val>
                                            <p:fltVal val="0"/>
                                          </p:val>
                                        </p:tav>
                                      </p:tavLst>
                                    </p:anim>
                                    <p:animEffect transition="in" filter="fade">
                                      <p:cBhvr>
                                        <p:cTn id="24" dur="500"/>
                                        <p:tgtEl>
                                          <p:spTgt spid="45"/>
                                        </p:tgtEl>
                                      </p:cBhvr>
                                    </p:animEffect>
                                  </p:childTnLst>
                                </p:cTn>
                              </p:par>
                            </p:childTnLst>
                          </p:cTn>
                        </p:par>
                        <p:par>
                          <p:cTn id="25" fill="hold">
                            <p:stCondLst>
                              <p:cond delay="2500"/>
                            </p:stCondLst>
                            <p:childTnLst>
                              <p:par>
                                <p:cTn id="26" presetID="49" presetClass="entr" presetSubtype="0" decel="100000"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fill="hold"/>
                                        <p:tgtEl>
                                          <p:spTgt spid="46"/>
                                        </p:tgtEl>
                                        <p:attrNameLst>
                                          <p:attrName>ppt_w</p:attrName>
                                        </p:attrNameLst>
                                      </p:cBhvr>
                                      <p:tavLst>
                                        <p:tav tm="0">
                                          <p:val>
                                            <p:fltVal val="0"/>
                                          </p:val>
                                        </p:tav>
                                        <p:tav tm="100000">
                                          <p:val>
                                            <p:strVal val="#ppt_w"/>
                                          </p:val>
                                        </p:tav>
                                      </p:tavLst>
                                    </p:anim>
                                    <p:anim calcmode="lin" valueType="num">
                                      <p:cBhvr>
                                        <p:cTn id="29" dur="500" fill="hold"/>
                                        <p:tgtEl>
                                          <p:spTgt spid="46"/>
                                        </p:tgtEl>
                                        <p:attrNameLst>
                                          <p:attrName>ppt_h</p:attrName>
                                        </p:attrNameLst>
                                      </p:cBhvr>
                                      <p:tavLst>
                                        <p:tav tm="0">
                                          <p:val>
                                            <p:fltVal val="0"/>
                                          </p:val>
                                        </p:tav>
                                        <p:tav tm="100000">
                                          <p:val>
                                            <p:strVal val="#ppt_h"/>
                                          </p:val>
                                        </p:tav>
                                      </p:tavLst>
                                    </p:anim>
                                    <p:anim calcmode="lin" valueType="num">
                                      <p:cBhvr>
                                        <p:cTn id="30" dur="500" fill="hold"/>
                                        <p:tgtEl>
                                          <p:spTgt spid="46"/>
                                        </p:tgtEl>
                                        <p:attrNameLst>
                                          <p:attrName>style.rotation</p:attrName>
                                        </p:attrNameLst>
                                      </p:cBhvr>
                                      <p:tavLst>
                                        <p:tav tm="0">
                                          <p:val>
                                            <p:fltVal val="360"/>
                                          </p:val>
                                        </p:tav>
                                        <p:tav tm="100000">
                                          <p:val>
                                            <p:fltVal val="0"/>
                                          </p:val>
                                        </p:tav>
                                      </p:tavLst>
                                    </p:anim>
                                    <p:animEffect transition="in" filter="fade">
                                      <p:cBhvr>
                                        <p:cTn id="31" dur="500"/>
                                        <p:tgtEl>
                                          <p:spTgt spid="46"/>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fade">
                                      <p:cBhvr>
                                        <p:cTn id="39" dur="500"/>
                                        <p:tgtEl>
                                          <p:spTgt spid="53"/>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p:cTn id="43" dur="500" fill="hold"/>
                                        <p:tgtEl>
                                          <p:spTgt spid="61"/>
                                        </p:tgtEl>
                                        <p:attrNameLst>
                                          <p:attrName>ppt_w</p:attrName>
                                        </p:attrNameLst>
                                      </p:cBhvr>
                                      <p:tavLst>
                                        <p:tav tm="0">
                                          <p:val>
                                            <p:fltVal val="0"/>
                                          </p:val>
                                        </p:tav>
                                        <p:tav tm="100000">
                                          <p:val>
                                            <p:strVal val="#ppt_w"/>
                                          </p:val>
                                        </p:tav>
                                      </p:tavLst>
                                    </p:anim>
                                    <p:anim calcmode="lin" valueType="num">
                                      <p:cBhvr>
                                        <p:cTn id="44" dur="500" fill="hold"/>
                                        <p:tgtEl>
                                          <p:spTgt spid="61"/>
                                        </p:tgtEl>
                                        <p:attrNameLst>
                                          <p:attrName>ppt_h</p:attrName>
                                        </p:attrNameLst>
                                      </p:cBhvr>
                                      <p:tavLst>
                                        <p:tav tm="0">
                                          <p:val>
                                            <p:fltVal val="0"/>
                                          </p:val>
                                        </p:tav>
                                        <p:tav tm="100000">
                                          <p:val>
                                            <p:strVal val="#ppt_h"/>
                                          </p:val>
                                        </p:tav>
                                      </p:tavLst>
                                    </p:anim>
                                    <p:animEffect transition="in" filter="fade">
                                      <p:cBhvr>
                                        <p:cTn id="45" dur="500"/>
                                        <p:tgtEl>
                                          <p:spTgt spid="61"/>
                                        </p:tgtEl>
                                      </p:cBhvr>
                                    </p:animEffect>
                                  </p:childTnLst>
                                </p:cTn>
                              </p:par>
                            </p:childTnLst>
                          </p:cTn>
                        </p:par>
                        <p:par>
                          <p:cTn id="46" fill="hold">
                            <p:stCondLst>
                              <p:cond delay="4500"/>
                            </p:stCondLst>
                            <p:childTnLst>
                              <p:par>
                                <p:cTn id="47" presetID="49" presetClass="entr" presetSubtype="0" decel="100000" fill="hold" grpId="0"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p:cTn id="49" dur="500" fill="hold"/>
                                        <p:tgtEl>
                                          <p:spTgt spid="52"/>
                                        </p:tgtEl>
                                        <p:attrNameLst>
                                          <p:attrName>ppt_w</p:attrName>
                                        </p:attrNameLst>
                                      </p:cBhvr>
                                      <p:tavLst>
                                        <p:tav tm="0">
                                          <p:val>
                                            <p:fltVal val="0"/>
                                          </p:val>
                                        </p:tav>
                                        <p:tav tm="100000">
                                          <p:val>
                                            <p:strVal val="#ppt_w"/>
                                          </p:val>
                                        </p:tav>
                                      </p:tavLst>
                                    </p:anim>
                                    <p:anim calcmode="lin" valueType="num">
                                      <p:cBhvr>
                                        <p:cTn id="50" dur="500" fill="hold"/>
                                        <p:tgtEl>
                                          <p:spTgt spid="52"/>
                                        </p:tgtEl>
                                        <p:attrNameLst>
                                          <p:attrName>ppt_h</p:attrName>
                                        </p:attrNameLst>
                                      </p:cBhvr>
                                      <p:tavLst>
                                        <p:tav tm="0">
                                          <p:val>
                                            <p:fltVal val="0"/>
                                          </p:val>
                                        </p:tav>
                                        <p:tav tm="100000">
                                          <p:val>
                                            <p:strVal val="#ppt_h"/>
                                          </p:val>
                                        </p:tav>
                                      </p:tavLst>
                                    </p:anim>
                                    <p:anim calcmode="lin" valueType="num">
                                      <p:cBhvr>
                                        <p:cTn id="51" dur="500" fill="hold"/>
                                        <p:tgtEl>
                                          <p:spTgt spid="52"/>
                                        </p:tgtEl>
                                        <p:attrNameLst>
                                          <p:attrName>style.rotation</p:attrName>
                                        </p:attrNameLst>
                                      </p:cBhvr>
                                      <p:tavLst>
                                        <p:tav tm="0">
                                          <p:val>
                                            <p:fltVal val="360"/>
                                          </p:val>
                                        </p:tav>
                                        <p:tav tm="100000">
                                          <p:val>
                                            <p:fltVal val="0"/>
                                          </p:val>
                                        </p:tav>
                                      </p:tavLst>
                                    </p:anim>
                                    <p:animEffect transition="in" filter="fade">
                                      <p:cBhvr>
                                        <p:cTn id="52" dur="500"/>
                                        <p:tgtEl>
                                          <p:spTgt spid="52"/>
                                        </p:tgtEl>
                                      </p:cBhvr>
                                    </p:animEffect>
                                  </p:childTnLst>
                                </p:cTn>
                              </p:par>
                            </p:childTnLst>
                          </p:cTn>
                        </p:par>
                        <p:par>
                          <p:cTn id="53" fill="hold">
                            <p:stCondLst>
                              <p:cond delay="5000"/>
                            </p:stCondLst>
                            <p:childTnLst>
                              <p:par>
                                <p:cTn id="54" presetID="49" presetClass="entr" presetSubtype="0" decel="100000"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fltVal val="0"/>
                                          </p:val>
                                        </p:tav>
                                        <p:tav tm="100000">
                                          <p:val>
                                            <p:strVal val="#ppt_h"/>
                                          </p:val>
                                        </p:tav>
                                      </p:tavLst>
                                    </p:anim>
                                    <p:anim calcmode="lin" valueType="num">
                                      <p:cBhvr>
                                        <p:cTn id="58" dur="500" fill="hold"/>
                                        <p:tgtEl>
                                          <p:spTgt spid="49"/>
                                        </p:tgtEl>
                                        <p:attrNameLst>
                                          <p:attrName>style.rotation</p:attrName>
                                        </p:attrNameLst>
                                      </p:cBhvr>
                                      <p:tavLst>
                                        <p:tav tm="0">
                                          <p:val>
                                            <p:fltVal val="360"/>
                                          </p:val>
                                        </p:tav>
                                        <p:tav tm="100000">
                                          <p:val>
                                            <p:fltVal val="0"/>
                                          </p:val>
                                        </p:tav>
                                      </p:tavLst>
                                    </p:anim>
                                    <p:animEffect transition="in" filter="fade">
                                      <p:cBhvr>
                                        <p:cTn id="59" dur="500"/>
                                        <p:tgtEl>
                                          <p:spTgt spid="49"/>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500"/>
                                        <p:tgtEl>
                                          <p:spTgt spid="55"/>
                                        </p:tgtEl>
                                      </p:cBhvr>
                                    </p:animEffect>
                                  </p:childTnLst>
                                </p:cTn>
                              </p:par>
                            </p:childTnLst>
                          </p:cTn>
                        </p:par>
                        <p:par>
                          <p:cTn id="68" fill="hold">
                            <p:stCondLst>
                              <p:cond delay="6500"/>
                            </p:stCondLst>
                            <p:childTnLst>
                              <p:par>
                                <p:cTn id="69" presetID="53" presetClass="entr" presetSubtype="16" fill="hold" grpId="0" nodeType="afterEffect">
                                  <p:stCondLst>
                                    <p:cond delay="0"/>
                                  </p:stCondLst>
                                  <p:childTnLst>
                                    <p:set>
                                      <p:cBhvr>
                                        <p:cTn id="70" dur="1" fill="hold">
                                          <p:stCondLst>
                                            <p:cond delay="0"/>
                                          </p:stCondLst>
                                        </p:cTn>
                                        <p:tgtEl>
                                          <p:spTgt spid="63"/>
                                        </p:tgtEl>
                                        <p:attrNameLst>
                                          <p:attrName>style.visibility</p:attrName>
                                        </p:attrNameLst>
                                      </p:cBhvr>
                                      <p:to>
                                        <p:strVal val="visible"/>
                                      </p:to>
                                    </p:set>
                                    <p:anim calcmode="lin" valueType="num">
                                      <p:cBhvr>
                                        <p:cTn id="71" dur="500" fill="hold"/>
                                        <p:tgtEl>
                                          <p:spTgt spid="63"/>
                                        </p:tgtEl>
                                        <p:attrNameLst>
                                          <p:attrName>ppt_w</p:attrName>
                                        </p:attrNameLst>
                                      </p:cBhvr>
                                      <p:tavLst>
                                        <p:tav tm="0">
                                          <p:val>
                                            <p:fltVal val="0"/>
                                          </p:val>
                                        </p:tav>
                                        <p:tav tm="100000">
                                          <p:val>
                                            <p:strVal val="#ppt_w"/>
                                          </p:val>
                                        </p:tav>
                                      </p:tavLst>
                                    </p:anim>
                                    <p:anim calcmode="lin" valueType="num">
                                      <p:cBhvr>
                                        <p:cTn id="72" dur="500" fill="hold"/>
                                        <p:tgtEl>
                                          <p:spTgt spid="63"/>
                                        </p:tgtEl>
                                        <p:attrNameLst>
                                          <p:attrName>ppt_h</p:attrName>
                                        </p:attrNameLst>
                                      </p:cBhvr>
                                      <p:tavLst>
                                        <p:tav tm="0">
                                          <p:val>
                                            <p:fltVal val="0"/>
                                          </p:val>
                                        </p:tav>
                                        <p:tav tm="100000">
                                          <p:val>
                                            <p:strVal val="#ppt_h"/>
                                          </p:val>
                                        </p:tav>
                                      </p:tavLst>
                                    </p:anim>
                                    <p:animEffect transition="in" filter="fade">
                                      <p:cBhvr>
                                        <p:cTn id="73" dur="500"/>
                                        <p:tgtEl>
                                          <p:spTgt spid="63"/>
                                        </p:tgtEl>
                                      </p:cBhvr>
                                    </p:animEffect>
                                  </p:childTnLst>
                                </p:cTn>
                              </p:par>
                            </p:childTnLst>
                          </p:cTn>
                        </p:par>
                        <p:par>
                          <p:cTn id="74" fill="hold">
                            <p:stCondLst>
                              <p:cond delay="7000"/>
                            </p:stCondLst>
                            <p:childTnLst>
                              <p:par>
                                <p:cTn id="75" presetID="49" presetClass="entr" presetSubtype="0" decel="100000" fill="hold" grpId="0" nodeType="afterEffect">
                                  <p:stCondLst>
                                    <p:cond delay="0"/>
                                  </p:stCondLst>
                                  <p:childTnLst>
                                    <p:set>
                                      <p:cBhvr>
                                        <p:cTn id="76" dur="1" fill="hold">
                                          <p:stCondLst>
                                            <p:cond delay="0"/>
                                          </p:stCondLst>
                                        </p:cTn>
                                        <p:tgtEl>
                                          <p:spTgt spid="51"/>
                                        </p:tgtEl>
                                        <p:attrNameLst>
                                          <p:attrName>style.visibility</p:attrName>
                                        </p:attrNameLst>
                                      </p:cBhvr>
                                      <p:to>
                                        <p:strVal val="visible"/>
                                      </p:to>
                                    </p:set>
                                    <p:anim calcmode="lin" valueType="num">
                                      <p:cBhvr>
                                        <p:cTn id="77" dur="500" fill="hold"/>
                                        <p:tgtEl>
                                          <p:spTgt spid="51"/>
                                        </p:tgtEl>
                                        <p:attrNameLst>
                                          <p:attrName>ppt_w</p:attrName>
                                        </p:attrNameLst>
                                      </p:cBhvr>
                                      <p:tavLst>
                                        <p:tav tm="0">
                                          <p:val>
                                            <p:fltVal val="0"/>
                                          </p:val>
                                        </p:tav>
                                        <p:tav tm="100000">
                                          <p:val>
                                            <p:strVal val="#ppt_w"/>
                                          </p:val>
                                        </p:tav>
                                      </p:tavLst>
                                    </p:anim>
                                    <p:anim calcmode="lin" valueType="num">
                                      <p:cBhvr>
                                        <p:cTn id="78" dur="500" fill="hold"/>
                                        <p:tgtEl>
                                          <p:spTgt spid="51"/>
                                        </p:tgtEl>
                                        <p:attrNameLst>
                                          <p:attrName>ppt_h</p:attrName>
                                        </p:attrNameLst>
                                      </p:cBhvr>
                                      <p:tavLst>
                                        <p:tav tm="0">
                                          <p:val>
                                            <p:fltVal val="0"/>
                                          </p:val>
                                        </p:tav>
                                        <p:tav tm="100000">
                                          <p:val>
                                            <p:strVal val="#ppt_h"/>
                                          </p:val>
                                        </p:tav>
                                      </p:tavLst>
                                    </p:anim>
                                    <p:anim calcmode="lin" valueType="num">
                                      <p:cBhvr>
                                        <p:cTn id="79" dur="500" fill="hold"/>
                                        <p:tgtEl>
                                          <p:spTgt spid="51"/>
                                        </p:tgtEl>
                                        <p:attrNameLst>
                                          <p:attrName>style.rotation</p:attrName>
                                        </p:attrNameLst>
                                      </p:cBhvr>
                                      <p:tavLst>
                                        <p:tav tm="0">
                                          <p:val>
                                            <p:fltVal val="360"/>
                                          </p:val>
                                        </p:tav>
                                        <p:tav tm="100000">
                                          <p:val>
                                            <p:fltVal val="0"/>
                                          </p:val>
                                        </p:tav>
                                      </p:tavLst>
                                    </p:anim>
                                    <p:animEffect transition="in" filter="fade">
                                      <p:cBhvr>
                                        <p:cTn id="80" dur="500"/>
                                        <p:tgtEl>
                                          <p:spTgt spid="51"/>
                                        </p:tgtEl>
                                      </p:cBhvr>
                                    </p:animEffect>
                                  </p:childTnLst>
                                </p:cTn>
                              </p:par>
                            </p:childTnLst>
                          </p:cTn>
                        </p:par>
                        <p:par>
                          <p:cTn id="81" fill="hold">
                            <p:stCondLst>
                              <p:cond delay="7500"/>
                            </p:stCondLst>
                            <p:childTnLst>
                              <p:par>
                                <p:cTn id="82" presetID="49" presetClass="entr" presetSubtype="0" decel="100000" fill="hold" grpId="0" nodeType="afterEffect">
                                  <p:stCondLst>
                                    <p:cond delay="0"/>
                                  </p:stCondLst>
                                  <p:childTnLst>
                                    <p:set>
                                      <p:cBhvr>
                                        <p:cTn id="83" dur="1" fill="hold">
                                          <p:stCondLst>
                                            <p:cond delay="0"/>
                                          </p:stCondLst>
                                        </p:cTn>
                                        <p:tgtEl>
                                          <p:spTgt spid="47"/>
                                        </p:tgtEl>
                                        <p:attrNameLst>
                                          <p:attrName>style.visibility</p:attrName>
                                        </p:attrNameLst>
                                      </p:cBhvr>
                                      <p:to>
                                        <p:strVal val="visible"/>
                                      </p:to>
                                    </p:set>
                                    <p:anim calcmode="lin" valueType="num">
                                      <p:cBhvr>
                                        <p:cTn id="84" dur="500" fill="hold"/>
                                        <p:tgtEl>
                                          <p:spTgt spid="47"/>
                                        </p:tgtEl>
                                        <p:attrNameLst>
                                          <p:attrName>ppt_w</p:attrName>
                                        </p:attrNameLst>
                                      </p:cBhvr>
                                      <p:tavLst>
                                        <p:tav tm="0">
                                          <p:val>
                                            <p:fltVal val="0"/>
                                          </p:val>
                                        </p:tav>
                                        <p:tav tm="100000">
                                          <p:val>
                                            <p:strVal val="#ppt_w"/>
                                          </p:val>
                                        </p:tav>
                                      </p:tavLst>
                                    </p:anim>
                                    <p:anim calcmode="lin" valueType="num">
                                      <p:cBhvr>
                                        <p:cTn id="85" dur="500" fill="hold"/>
                                        <p:tgtEl>
                                          <p:spTgt spid="47"/>
                                        </p:tgtEl>
                                        <p:attrNameLst>
                                          <p:attrName>ppt_h</p:attrName>
                                        </p:attrNameLst>
                                      </p:cBhvr>
                                      <p:tavLst>
                                        <p:tav tm="0">
                                          <p:val>
                                            <p:fltVal val="0"/>
                                          </p:val>
                                        </p:tav>
                                        <p:tav tm="100000">
                                          <p:val>
                                            <p:strVal val="#ppt_h"/>
                                          </p:val>
                                        </p:tav>
                                      </p:tavLst>
                                    </p:anim>
                                    <p:anim calcmode="lin" valueType="num">
                                      <p:cBhvr>
                                        <p:cTn id="86" dur="500" fill="hold"/>
                                        <p:tgtEl>
                                          <p:spTgt spid="47"/>
                                        </p:tgtEl>
                                        <p:attrNameLst>
                                          <p:attrName>style.rotation</p:attrName>
                                        </p:attrNameLst>
                                      </p:cBhvr>
                                      <p:tavLst>
                                        <p:tav tm="0">
                                          <p:val>
                                            <p:fltVal val="360"/>
                                          </p:val>
                                        </p:tav>
                                        <p:tav tm="100000">
                                          <p:val>
                                            <p:fltVal val="0"/>
                                          </p:val>
                                        </p:tav>
                                      </p:tavLst>
                                    </p:anim>
                                    <p:animEffect transition="in" filter="fade">
                                      <p:cBhvr>
                                        <p:cTn id="87" dur="500"/>
                                        <p:tgtEl>
                                          <p:spTgt spid="47"/>
                                        </p:tgtEl>
                                      </p:cBhvr>
                                    </p:animEffect>
                                  </p:childTnLst>
                                </p:cTn>
                              </p:par>
                            </p:childTnLst>
                          </p:cTn>
                        </p:par>
                        <p:par>
                          <p:cTn id="88" fill="hold">
                            <p:stCondLst>
                              <p:cond delay="8000"/>
                            </p:stCondLst>
                            <p:childTnLst>
                              <p:par>
                                <p:cTn id="89" presetID="10" presetClass="entr" presetSubtype="0" fill="hold" grpId="0"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fade">
                                      <p:cBhvr>
                                        <p:cTn id="91" dur="500"/>
                                        <p:tgtEl>
                                          <p:spTgt spid="58"/>
                                        </p:tgtEl>
                                      </p:cBhvr>
                                    </p:animEffect>
                                  </p:childTnLst>
                                </p:cTn>
                              </p:par>
                            </p:childTnLst>
                          </p:cTn>
                        </p:par>
                        <p:par>
                          <p:cTn id="92" fill="hold">
                            <p:stCondLst>
                              <p:cond delay="8500"/>
                            </p:stCondLst>
                            <p:childTnLst>
                              <p:par>
                                <p:cTn id="93" presetID="10" presetClass="entr" presetSubtype="0" fill="hold" grpId="0" nodeType="after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fade">
                                      <p:cBhvr>
                                        <p:cTn id="95" dur="500"/>
                                        <p:tgtEl>
                                          <p:spTgt spid="57"/>
                                        </p:tgtEl>
                                      </p:cBhvr>
                                    </p:animEffect>
                                  </p:childTnLst>
                                </p:cTn>
                              </p:par>
                            </p:childTnLst>
                          </p:cTn>
                        </p:par>
                        <p:par>
                          <p:cTn id="96" fill="hold">
                            <p:stCondLst>
                              <p:cond delay="9000"/>
                            </p:stCondLst>
                            <p:childTnLst>
                              <p:par>
                                <p:cTn id="97" presetID="53" presetClass="entr" presetSubtype="16" fill="hold" grpId="0" nodeType="afterEffect">
                                  <p:stCondLst>
                                    <p:cond delay="0"/>
                                  </p:stCondLst>
                                  <p:childTnLst>
                                    <p:set>
                                      <p:cBhvr>
                                        <p:cTn id="98" dur="1" fill="hold">
                                          <p:stCondLst>
                                            <p:cond delay="0"/>
                                          </p:stCondLst>
                                        </p:cTn>
                                        <p:tgtEl>
                                          <p:spTgt spid="62"/>
                                        </p:tgtEl>
                                        <p:attrNameLst>
                                          <p:attrName>style.visibility</p:attrName>
                                        </p:attrNameLst>
                                      </p:cBhvr>
                                      <p:to>
                                        <p:strVal val="visible"/>
                                      </p:to>
                                    </p:set>
                                    <p:anim calcmode="lin" valueType="num">
                                      <p:cBhvr>
                                        <p:cTn id="99" dur="500" fill="hold"/>
                                        <p:tgtEl>
                                          <p:spTgt spid="62"/>
                                        </p:tgtEl>
                                        <p:attrNameLst>
                                          <p:attrName>ppt_w</p:attrName>
                                        </p:attrNameLst>
                                      </p:cBhvr>
                                      <p:tavLst>
                                        <p:tav tm="0">
                                          <p:val>
                                            <p:fltVal val="0"/>
                                          </p:val>
                                        </p:tav>
                                        <p:tav tm="100000">
                                          <p:val>
                                            <p:strVal val="#ppt_w"/>
                                          </p:val>
                                        </p:tav>
                                      </p:tavLst>
                                    </p:anim>
                                    <p:anim calcmode="lin" valueType="num">
                                      <p:cBhvr>
                                        <p:cTn id="100" dur="500" fill="hold"/>
                                        <p:tgtEl>
                                          <p:spTgt spid="62"/>
                                        </p:tgtEl>
                                        <p:attrNameLst>
                                          <p:attrName>ppt_h</p:attrName>
                                        </p:attrNameLst>
                                      </p:cBhvr>
                                      <p:tavLst>
                                        <p:tav tm="0">
                                          <p:val>
                                            <p:fltVal val="0"/>
                                          </p:val>
                                        </p:tav>
                                        <p:tav tm="100000">
                                          <p:val>
                                            <p:strVal val="#ppt_h"/>
                                          </p:val>
                                        </p:tav>
                                      </p:tavLst>
                                    </p:anim>
                                    <p:animEffect transition="in" filter="fade">
                                      <p:cBhvr>
                                        <p:cTn id="101" dur="500"/>
                                        <p:tgtEl>
                                          <p:spTgt spid="62"/>
                                        </p:tgtEl>
                                      </p:cBhvr>
                                    </p:animEffect>
                                  </p:childTnLst>
                                </p:cTn>
                              </p:par>
                            </p:childTnLst>
                          </p:cTn>
                        </p:par>
                        <p:par>
                          <p:cTn id="102" fill="hold">
                            <p:stCondLst>
                              <p:cond delay="9500"/>
                            </p:stCondLst>
                            <p:childTnLst>
                              <p:par>
                                <p:cTn id="103" presetID="49" presetClass="entr" presetSubtype="0" decel="100000" fill="hold" grpId="0" nodeType="after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500" fill="hold"/>
                                        <p:tgtEl>
                                          <p:spTgt spid="50"/>
                                        </p:tgtEl>
                                        <p:attrNameLst>
                                          <p:attrName>ppt_w</p:attrName>
                                        </p:attrNameLst>
                                      </p:cBhvr>
                                      <p:tavLst>
                                        <p:tav tm="0">
                                          <p:val>
                                            <p:fltVal val="0"/>
                                          </p:val>
                                        </p:tav>
                                        <p:tav tm="100000">
                                          <p:val>
                                            <p:strVal val="#ppt_w"/>
                                          </p:val>
                                        </p:tav>
                                      </p:tavLst>
                                    </p:anim>
                                    <p:anim calcmode="lin" valueType="num">
                                      <p:cBhvr>
                                        <p:cTn id="106" dur="500" fill="hold"/>
                                        <p:tgtEl>
                                          <p:spTgt spid="50"/>
                                        </p:tgtEl>
                                        <p:attrNameLst>
                                          <p:attrName>ppt_h</p:attrName>
                                        </p:attrNameLst>
                                      </p:cBhvr>
                                      <p:tavLst>
                                        <p:tav tm="0">
                                          <p:val>
                                            <p:fltVal val="0"/>
                                          </p:val>
                                        </p:tav>
                                        <p:tav tm="100000">
                                          <p:val>
                                            <p:strVal val="#ppt_h"/>
                                          </p:val>
                                        </p:tav>
                                      </p:tavLst>
                                    </p:anim>
                                    <p:anim calcmode="lin" valueType="num">
                                      <p:cBhvr>
                                        <p:cTn id="107" dur="500" fill="hold"/>
                                        <p:tgtEl>
                                          <p:spTgt spid="50"/>
                                        </p:tgtEl>
                                        <p:attrNameLst>
                                          <p:attrName>style.rotation</p:attrName>
                                        </p:attrNameLst>
                                      </p:cBhvr>
                                      <p:tavLst>
                                        <p:tav tm="0">
                                          <p:val>
                                            <p:fltVal val="360"/>
                                          </p:val>
                                        </p:tav>
                                        <p:tav tm="100000">
                                          <p:val>
                                            <p:fltVal val="0"/>
                                          </p:val>
                                        </p:tav>
                                      </p:tavLst>
                                    </p:anim>
                                    <p:animEffect transition="in" filter="fade">
                                      <p:cBhvr>
                                        <p:cTn id="108" dur="500"/>
                                        <p:tgtEl>
                                          <p:spTgt spid="50"/>
                                        </p:tgtEl>
                                      </p:cBhvr>
                                    </p:animEffect>
                                  </p:childTnLst>
                                </p:cTn>
                              </p:par>
                            </p:childTnLst>
                          </p:cTn>
                        </p:par>
                        <p:par>
                          <p:cTn id="109" fill="hold">
                            <p:stCondLst>
                              <p:cond delay="10000"/>
                            </p:stCondLst>
                            <p:childTnLst>
                              <p:par>
                                <p:cTn id="110" presetID="49" presetClass="entr" presetSubtype="0" decel="100000" fill="hold" grpId="0" nodeType="afterEffect">
                                  <p:stCondLst>
                                    <p:cond delay="0"/>
                                  </p:stCondLst>
                                  <p:childTnLst>
                                    <p:set>
                                      <p:cBhvr>
                                        <p:cTn id="111" dur="1" fill="hold">
                                          <p:stCondLst>
                                            <p:cond delay="0"/>
                                          </p:stCondLst>
                                        </p:cTn>
                                        <p:tgtEl>
                                          <p:spTgt spid="48"/>
                                        </p:tgtEl>
                                        <p:attrNameLst>
                                          <p:attrName>style.visibility</p:attrName>
                                        </p:attrNameLst>
                                      </p:cBhvr>
                                      <p:to>
                                        <p:strVal val="visible"/>
                                      </p:to>
                                    </p:set>
                                    <p:anim calcmode="lin" valueType="num">
                                      <p:cBhvr>
                                        <p:cTn id="112" dur="500" fill="hold"/>
                                        <p:tgtEl>
                                          <p:spTgt spid="48"/>
                                        </p:tgtEl>
                                        <p:attrNameLst>
                                          <p:attrName>ppt_w</p:attrName>
                                        </p:attrNameLst>
                                      </p:cBhvr>
                                      <p:tavLst>
                                        <p:tav tm="0">
                                          <p:val>
                                            <p:fltVal val="0"/>
                                          </p:val>
                                        </p:tav>
                                        <p:tav tm="100000">
                                          <p:val>
                                            <p:strVal val="#ppt_w"/>
                                          </p:val>
                                        </p:tav>
                                      </p:tavLst>
                                    </p:anim>
                                    <p:anim calcmode="lin" valueType="num">
                                      <p:cBhvr>
                                        <p:cTn id="113" dur="500" fill="hold"/>
                                        <p:tgtEl>
                                          <p:spTgt spid="48"/>
                                        </p:tgtEl>
                                        <p:attrNameLst>
                                          <p:attrName>ppt_h</p:attrName>
                                        </p:attrNameLst>
                                      </p:cBhvr>
                                      <p:tavLst>
                                        <p:tav tm="0">
                                          <p:val>
                                            <p:fltVal val="0"/>
                                          </p:val>
                                        </p:tav>
                                        <p:tav tm="100000">
                                          <p:val>
                                            <p:strVal val="#ppt_h"/>
                                          </p:val>
                                        </p:tav>
                                      </p:tavLst>
                                    </p:anim>
                                    <p:anim calcmode="lin" valueType="num">
                                      <p:cBhvr>
                                        <p:cTn id="114" dur="500" fill="hold"/>
                                        <p:tgtEl>
                                          <p:spTgt spid="48"/>
                                        </p:tgtEl>
                                        <p:attrNameLst>
                                          <p:attrName>style.rotation</p:attrName>
                                        </p:attrNameLst>
                                      </p:cBhvr>
                                      <p:tavLst>
                                        <p:tav tm="0">
                                          <p:val>
                                            <p:fltVal val="360"/>
                                          </p:val>
                                        </p:tav>
                                        <p:tav tm="100000">
                                          <p:val>
                                            <p:fltVal val="0"/>
                                          </p:val>
                                        </p:tav>
                                      </p:tavLst>
                                    </p:anim>
                                    <p:animEffect transition="in" filter="fade">
                                      <p:cBhvr>
                                        <p:cTn id="115" dur="500"/>
                                        <p:tgtEl>
                                          <p:spTgt spid="48"/>
                                        </p:tgtEl>
                                      </p:cBhvr>
                                    </p:animEffect>
                                  </p:childTnLst>
                                </p:cTn>
                              </p:par>
                            </p:childTnLst>
                          </p:cTn>
                        </p:par>
                        <p:par>
                          <p:cTn id="116" fill="hold">
                            <p:stCondLst>
                              <p:cond delay="10500"/>
                            </p:stCondLst>
                            <p:childTnLst>
                              <p:par>
                                <p:cTn id="117" presetID="10" presetClass="entr" presetSubtype="0" fill="hold" grpId="0" nodeType="afterEffect">
                                  <p:stCondLst>
                                    <p:cond delay="0"/>
                                  </p:stCondLst>
                                  <p:childTnLst>
                                    <p:set>
                                      <p:cBhvr>
                                        <p:cTn id="118" dur="1" fill="hold">
                                          <p:stCondLst>
                                            <p:cond delay="0"/>
                                          </p:stCondLst>
                                        </p:cTn>
                                        <p:tgtEl>
                                          <p:spTgt spid="60"/>
                                        </p:tgtEl>
                                        <p:attrNameLst>
                                          <p:attrName>style.visibility</p:attrName>
                                        </p:attrNameLst>
                                      </p:cBhvr>
                                      <p:to>
                                        <p:strVal val="visible"/>
                                      </p:to>
                                    </p:set>
                                    <p:animEffect transition="in" filter="fade">
                                      <p:cBhvr>
                                        <p:cTn id="119" dur="500"/>
                                        <p:tgtEl>
                                          <p:spTgt spid="60"/>
                                        </p:tgtEl>
                                      </p:cBhvr>
                                    </p:animEffect>
                                  </p:childTnLst>
                                </p:cTn>
                              </p:par>
                            </p:childTnLst>
                          </p:cTn>
                        </p:par>
                        <p:par>
                          <p:cTn id="120" fill="hold">
                            <p:stCondLst>
                              <p:cond delay="11000"/>
                            </p:stCondLst>
                            <p:childTnLst>
                              <p:par>
                                <p:cTn id="121" presetID="10" presetClass="entr" presetSubtype="0" fill="hold" grpId="0" nodeType="afterEffect">
                                  <p:stCondLst>
                                    <p:cond delay="0"/>
                                  </p:stCondLst>
                                  <p:childTnLst>
                                    <p:set>
                                      <p:cBhvr>
                                        <p:cTn id="122" dur="1" fill="hold">
                                          <p:stCondLst>
                                            <p:cond delay="0"/>
                                          </p:stCondLst>
                                        </p:cTn>
                                        <p:tgtEl>
                                          <p:spTgt spid="59"/>
                                        </p:tgtEl>
                                        <p:attrNameLst>
                                          <p:attrName>style.visibility</p:attrName>
                                        </p:attrNameLst>
                                      </p:cBhvr>
                                      <p:to>
                                        <p:strVal val="visible"/>
                                      </p:to>
                                    </p:set>
                                    <p:animEffect transition="in" filter="fade">
                                      <p:cBhvr>
                                        <p:cTn id="123" dur="500"/>
                                        <p:tgtEl>
                                          <p:spTgt spid="59"/>
                                        </p:tgtEl>
                                      </p:cBhvr>
                                    </p:animEffect>
                                  </p:childTnLst>
                                </p:cTn>
                              </p:par>
                            </p:childTnLst>
                          </p:cTn>
                        </p:par>
                        <p:par>
                          <p:cTn id="124" fill="hold">
                            <p:stCondLst>
                              <p:cond delay="11500"/>
                            </p:stCondLst>
                            <p:childTnLst>
                              <p:par>
                                <p:cTn id="125" presetID="53" presetClass="entr" presetSubtype="16" fill="hold" grpId="0" nodeType="afterEffect">
                                  <p:stCondLst>
                                    <p:cond delay="0"/>
                                  </p:stCondLst>
                                  <p:childTnLst>
                                    <p:set>
                                      <p:cBhvr>
                                        <p:cTn id="126" dur="1" fill="hold">
                                          <p:stCondLst>
                                            <p:cond delay="0"/>
                                          </p:stCondLst>
                                        </p:cTn>
                                        <p:tgtEl>
                                          <p:spTgt spid="64"/>
                                        </p:tgtEl>
                                        <p:attrNameLst>
                                          <p:attrName>style.visibility</p:attrName>
                                        </p:attrNameLst>
                                      </p:cBhvr>
                                      <p:to>
                                        <p:strVal val="visible"/>
                                      </p:to>
                                    </p:set>
                                    <p:anim calcmode="lin" valueType="num">
                                      <p:cBhvr>
                                        <p:cTn id="127" dur="500" fill="hold"/>
                                        <p:tgtEl>
                                          <p:spTgt spid="64"/>
                                        </p:tgtEl>
                                        <p:attrNameLst>
                                          <p:attrName>ppt_w</p:attrName>
                                        </p:attrNameLst>
                                      </p:cBhvr>
                                      <p:tavLst>
                                        <p:tav tm="0">
                                          <p:val>
                                            <p:fltVal val="0"/>
                                          </p:val>
                                        </p:tav>
                                        <p:tav tm="100000">
                                          <p:val>
                                            <p:strVal val="#ppt_w"/>
                                          </p:val>
                                        </p:tav>
                                      </p:tavLst>
                                    </p:anim>
                                    <p:anim calcmode="lin" valueType="num">
                                      <p:cBhvr>
                                        <p:cTn id="128" dur="500" fill="hold"/>
                                        <p:tgtEl>
                                          <p:spTgt spid="64"/>
                                        </p:tgtEl>
                                        <p:attrNameLst>
                                          <p:attrName>ppt_h</p:attrName>
                                        </p:attrNameLst>
                                      </p:cBhvr>
                                      <p:tavLst>
                                        <p:tav tm="0">
                                          <p:val>
                                            <p:fltVal val="0"/>
                                          </p:val>
                                        </p:tav>
                                        <p:tav tm="100000">
                                          <p:val>
                                            <p:strVal val="#ppt_h"/>
                                          </p:val>
                                        </p:tav>
                                      </p:tavLst>
                                    </p:anim>
                                    <p:animEffect transition="in" filter="fade">
                                      <p:cBhvr>
                                        <p:cTn id="12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animBg="1"/>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p:bldP spid="61" grpId="0"/>
      <p:bldP spid="62" grpId="0"/>
      <p:bldP spid="63" grpId="0"/>
      <p:bldP spid="6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t="52500"/>
          <a:stretch>
            <a:fillRect/>
          </a:stretch>
        </p:blipFill>
        <p:spPr>
          <a:xfrm>
            <a:off x="0" y="3594017"/>
            <a:ext cx="12192000" cy="3257549"/>
          </a:xfrm>
          <a:prstGeom prst="rect">
            <a:avLst/>
          </a:prstGeom>
        </p:spPr>
      </p:pic>
      <p:pic>
        <p:nvPicPr>
          <p:cNvPr id="13" name="图片 12"/>
          <p:cNvPicPr>
            <a:picLocks noChangeAspect="1"/>
          </p:cNvPicPr>
          <p:nvPr/>
        </p:nvPicPr>
        <p:blipFill rotWithShape="1">
          <a:blip r:embed="rId2" cstate="screen"/>
          <a:srcRect/>
          <a:stretch>
            <a:fillRect/>
          </a:stretch>
        </p:blipFill>
        <p:spPr>
          <a:xfrm>
            <a:off x="0" y="27385"/>
            <a:ext cx="12192000" cy="3858815"/>
          </a:xfrm>
          <a:prstGeom prst="rect">
            <a:avLst/>
          </a:prstGeom>
        </p:spPr>
      </p:pic>
      <p:sp>
        <p:nvSpPr>
          <p:cNvPr id="14" name="文本框 13"/>
          <p:cNvSpPr txBox="1"/>
          <p:nvPr/>
        </p:nvSpPr>
        <p:spPr>
          <a:xfrm>
            <a:off x="3377699" y="2763020"/>
            <a:ext cx="5436604" cy="830997"/>
          </a:xfrm>
          <a:prstGeom prst="rect">
            <a:avLst/>
          </a:prstGeom>
          <a:noFill/>
        </p:spPr>
        <p:txBody>
          <a:bodyPr wrap="square" rtlCol="0">
            <a:spAutoFit/>
          </a:bodyPr>
          <a:lstStyle/>
          <a:p>
            <a:pPr algn="dist"/>
            <a:r>
              <a:rPr lang="en-US" altLang="zh-CN" sz="4800" dirty="0">
                <a:solidFill>
                  <a:srgbClr val="7A5B7F"/>
                </a:solidFill>
                <a:cs typeface="+mn-ea"/>
                <a:sym typeface="+mn-lt"/>
              </a:rPr>
              <a:t>THANKS</a:t>
            </a:r>
            <a:endParaRPr lang="zh-CN" altLang="en-US" sz="4800" dirty="0">
              <a:solidFill>
                <a:srgbClr val="7A5B7F"/>
              </a:solidFill>
              <a:cs typeface="+mn-ea"/>
              <a:sym typeface="+mn-lt"/>
            </a:endParaRPr>
          </a:p>
        </p:txBody>
      </p:sp>
    </p:spTree>
  </p:cSld>
  <p:clrMapOvr>
    <a:masterClrMapping/>
  </p:clrMapOvr>
  <p:transition spd="slow" advClick="0" advTm="0">
    <p:comb/>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grpSp>
        <p:nvGrpSpPr>
          <p:cNvPr id="6" name="组合 5"/>
          <p:cNvGrpSpPr/>
          <p:nvPr/>
        </p:nvGrpSpPr>
        <p:grpSpPr>
          <a:xfrm>
            <a:off x="8563355" y="2111778"/>
            <a:ext cx="1094287" cy="1073288"/>
            <a:chOff x="3287688" y="2204864"/>
            <a:chExt cx="1094286" cy="1073288"/>
          </a:xfrm>
        </p:grpSpPr>
        <p:sp>
          <p:nvSpPr>
            <p:cNvPr id="7" name="椭圆 6"/>
            <p:cNvSpPr/>
            <p:nvPr/>
          </p:nvSpPr>
          <p:spPr>
            <a:xfrm>
              <a:off x="3287688" y="2204864"/>
              <a:ext cx="1073288" cy="1073288"/>
            </a:xfrm>
            <a:prstGeom prst="ellipse">
              <a:avLst/>
            </a:prstGeom>
            <a:noFill/>
            <a:ln>
              <a:solidFill>
                <a:srgbClr val="7A5B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A5B7F"/>
                </a:solidFill>
                <a:cs typeface="+mn-ea"/>
                <a:sym typeface="+mn-lt"/>
              </a:endParaRPr>
            </a:p>
          </p:txBody>
        </p:sp>
        <p:sp>
          <p:nvSpPr>
            <p:cNvPr id="8" name="文本框 7"/>
            <p:cNvSpPr txBox="1"/>
            <p:nvPr/>
          </p:nvSpPr>
          <p:spPr>
            <a:xfrm>
              <a:off x="3287688" y="2381452"/>
              <a:ext cx="1094286" cy="830997"/>
            </a:xfrm>
            <a:prstGeom prst="rect">
              <a:avLst/>
            </a:prstGeom>
            <a:noFill/>
          </p:spPr>
          <p:txBody>
            <a:bodyPr wrap="square" rtlCol="0">
              <a:spAutoFit/>
            </a:bodyPr>
            <a:lstStyle/>
            <a:p>
              <a:pPr algn="ctr"/>
              <a:r>
                <a:rPr lang="en-US" altLang="zh-CN" sz="4800" b="1" dirty="0">
                  <a:solidFill>
                    <a:srgbClr val="7A5B7F"/>
                  </a:solidFill>
                  <a:cs typeface="+mn-ea"/>
                  <a:sym typeface="+mn-lt"/>
                </a:rPr>
                <a:t>01</a:t>
              </a:r>
              <a:endParaRPr lang="zh-CN" altLang="en-US" sz="4800" b="1" dirty="0">
                <a:solidFill>
                  <a:srgbClr val="7A5B7F"/>
                </a:solidFill>
                <a:cs typeface="+mn-ea"/>
                <a:sym typeface="+mn-lt"/>
              </a:endParaRPr>
            </a:p>
          </p:txBody>
        </p:sp>
      </p:grpSp>
      <p:sp>
        <p:nvSpPr>
          <p:cNvPr id="9" name="文本框 8"/>
          <p:cNvSpPr txBox="1"/>
          <p:nvPr/>
        </p:nvSpPr>
        <p:spPr>
          <a:xfrm>
            <a:off x="2760167" y="2288367"/>
            <a:ext cx="6408712" cy="830997"/>
          </a:xfrm>
          <a:prstGeom prst="rect">
            <a:avLst/>
          </a:prstGeom>
          <a:noFill/>
        </p:spPr>
        <p:txBody>
          <a:bodyPr wrap="square" rtlCol="0">
            <a:spAutoFit/>
          </a:bodyPr>
          <a:lstStyle/>
          <a:p>
            <a:r>
              <a:rPr lang="zh-CN" altLang="en-US" sz="4800" dirty="0">
                <a:solidFill>
                  <a:srgbClr val="94789C"/>
                </a:solidFill>
                <a:cs typeface="+mn-ea"/>
                <a:sym typeface="+mn-lt"/>
              </a:rPr>
              <a:t>请插入您标题内容</a:t>
            </a:r>
            <a:endParaRPr lang="zh-CN" altLang="en-US" sz="4800" dirty="0">
              <a:solidFill>
                <a:srgbClr val="94789C"/>
              </a:solidFill>
              <a:cs typeface="+mn-ea"/>
              <a:sym typeface="+mn-lt"/>
            </a:endParaRPr>
          </a:p>
        </p:txBody>
      </p:sp>
      <p:sp>
        <p:nvSpPr>
          <p:cNvPr id="10" name="文本框 9"/>
          <p:cNvSpPr txBox="1"/>
          <p:nvPr/>
        </p:nvSpPr>
        <p:spPr>
          <a:xfrm>
            <a:off x="2855640" y="3185067"/>
            <a:ext cx="4032448" cy="978729"/>
          </a:xfrm>
          <a:prstGeom prst="rect">
            <a:avLst/>
          </a:prstGeom>
          <a:noFill/>
        </p:spPr>
        <p:txBody>
          <a:bodyPr wrap="square" rtlCol="0">
            <a:spAutoFit/>
          </a:bodyPr>
          <a:lstStyle/>
          <a:p>
            <a:pPr>
              <a:lnSpc>
                <a:spcPct val="120000"/>
              </a:lnSpc>
            </a:pPr>
            <a:r>
              <a:rPr lang="zh-CN" altLang="en-US" sz="1600" dirty="0">
                <a:solidFill>
                  <a:schemeClr val="tx1">
                    <a:lumMod val="50000"/>
                    <a:lumOff val="50000"/>
                  </a:schemeClr>
                </a:solidFill>
                <a:cs typeface="+mn-ea"/>
                <a:sym typeface="+mn-lt"/>
              </a:rPr>
              <a:t>请插入您的文本内容请插入您的文本内容请插入您的文本内容</a:t>
            </a:r>
            <a:endParaRPr lang="zh-CN" altLang="en-US" sz="1600" dirty="0">
              <a:solidFill>
                <a:schemeClr val="tx1">
                  <a:lumMod val="50000"/>
                  <a:lumOff val="50000"/>
                </a:schemeClr>
              </a:solidFill>
              <a:cs typeface="+mn-ea"/>
              <a:sym typeface="+mn-lt"/>
            </a:endParaRPr>
          </a:p>
          <a:p>
            <a:pPr>
              <a:lnSpc>
                <a:spcPct val="120000"/>
              </a:lnSpc>
            </a:pPr>
            <a:endParaRPr lang="zh-CN" altLang="en-US" sz="16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up)">
                                      <p:cBhvr>
                                        <p:cTn id="24" dur="1000"/>
                                        <p:tgtEl>
                                          <p:spTgt spid="9"/>
                                        </p:tgtEl>
                                      </p:cBhvr>
                                    </p:animEffect>
                                  </p:childTnLst>
                                </p:cTn>
                              </p:par>
                            </p:childTnLst>
                          </p:cTn>
                        </p:par>
                        <p:par>
                          <p:cTn id="25" fill="hold">
                            <p:stCondLst>
                              <p:cond delay="3000"/>
                            </p:stCondLst>
                            <p:childTnLst>
                              <p:par>
                                <p:cTn id="26" presetID="22" presetClass="entr" presetSubtype="1"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1"/>
          </p:nvPr>
        </p:nvPicPr>
        <p:blipFill>
          <a:blip r:embed="rId1"/>
          <a:stretch>
            <a:fillRect/>
          </a:stretch>
        </p:blipFill>
        <p:spPr>
          <a:xfrm>
            <a:off x="0" y="0"/>
            <a:ext cx="12192000" cy="6858000"/>
          </a:xfrm>
        </p:spPr>
      </p:pic>
      <p:grpSp>
        <p:nvGrpSpPr>
          <p:cNvPr id="10" name="组合 9"/>
          <p:cNvGrpSpPr/>
          <p:nvPr/>
        </p:nvGrpSpPr>
        <p:grpSpPr>
          <a:xfrm>
            <a:off x="3268606" y="2204865"/>
            <a:ext cx="1094287" cy="1073288"/>
            <a:chOff x="3268605" y="2204864"/>
            <a:chExt cx="1094286" cy="1073288"/>
          </a:xfrm>
        </p:grpSpPr>
        <p:sp>
          <p:nvSpPr>
            <p:cNvPr id="6" name="椭圆 5"/>
            <p:cNvSpPr/>
            <p:nvPr/>
          </p:nvSpPr>
          <p:spPr>
            <a:xfrm>
              <a:off x="3287688" y="2204864"/>
              <a:ext cx="1073288" cy="1073288"/>
            </a:xfrm>
            <a:prstGeom prst="ellipse">
              <a:avLst/>
            </a:prstGeom>
            <a:noFill/>
            <a:ln>
              <a:solidFill>
                <a:srgbClr val="2DAD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a:xfrm>
              <a:off x="3268605" y="2326009"/>
              <a:ext cx="1094286" cy="830997"/>
            </a:xfrm>
            <a:prstGeom prst="rect">
              <a:avLst/>
            </a:prstGeom>
            <a:noFill/>
          </p:spPr>
          <p:txBody>
            <a:bodyPr wrap="square" rtlCol="0">
              <a:spAutoFit/>
            </a:bodyPr>
            <a:lstStyle/>
            <a:p>
              <a:pPr algn="ctr"/>
              <a:r>
                <a:rPr lang="en-US" altLang="zh-CN" sz="4800" b="1" dirty="0">
                  <a:solidFill>
                    <a:srgbClr val="2DAD01"/>
                  </a:solidFill>
                  <a:cs typeface="+mn-ea"/>
                  <a:sym typeface="+mn-lt"/>
                </a:rPr>
                <a:t>02</a:t>
              </a:r>
              <a:endParaRPr lang="zh-CN" altLang="en-US" sz="4800" b="1" dirty="0">
                <a:solidFill>
                  <a:srgbClr val="2DAD01"/>
                </a:solidFill>
                <a:cs typeface="+mn-ea"/>
                <a:sym typeface="+mn-lt"/>
              </a:endParaRPr>
            </a:p>
          </p:txBody>
        </p:sp>
      </p:grpSp>
      <p:sp>
        <p:nvSpPr>
          <p:cNvPr id="8" name="文本框 7"/>
          <p:cNvSpPr txBox="1"/>
          <p:nvPr/>
        </p:nvSpPr>
        <p:spPr>
          <a:xfrm>
            <a:off x="4727848" y="2360375"/>
            <a:ext cx="6408712" cy="830997"/>
          </a:xfrm>
          <a:prstGeom prst="rect">
            <a:avLst/>
          </a:prstGeom>
          <a:noFill/>
        </p:spPr>
        <p:txBody>
          <a:bodyPr wrap="square" rtlCol="0">
            <a:spAutoFit/>
          </a:bodyPr>
          <a:lstStyle/>
          <a:p>
            <a:r>
              <a:rPr lang="zh-CN" altLang="en-US" sz="4800" dirty="0">
                <a:solidFill>
                  <a:srgbClr val="2DAD01"/>
                </a:solidFill>
                <a:cs typeface="+mn-ea"/>
                <a:sym typeface="+mn-lt"/>
              </a:rPr>
              <a:t>请插入您标题内容</a:t>
            </a:r>
            <a:endParaRPr lang="zh-CN" altLang="en-US" sz="4800" dirty="0">
              <a:solidFill>
                <a:srgbClr val="2DAD01"/>
              </a:solidFill>
              <a:cs typeface="+mn-ea"/>
              <a:sym typeface="+mn-lt"/>
            </a:endParaRPr>
          </a:p>
        </p:txBody>
      </p:sp>
      <p:sp>
        <p:nvSpPr>
          <p:cNvPr id="9" name="文本框 8"/>
          <p:cNvSpPr txBox="1"/>
          <p:nvPr/>
        </p:nvSpPr>
        <p:spPr>
          <a:xfrm>
            <a:off x="5807968" y="3253628"/>
            <a:ext cx="4032448" cy="978729"/>
          </a:xfrm>
          <a:prstGeom prst="rect">
            <a:avLst/>
          </a:prstGeom>
          <a:noFill/>
        </p:spPr>
        <p:txBody>
          <a:bodyPr wrap="square" rtlCol="0">
            <a:spAutoFit/>
          </a:bodyPr>
          <a:lstStyle>
            <a:defPPr>
              <a:defRPr lang="zh-CN"/>
            </a:defPPr>
            <a:lvl1pPr>
              <a:lnSpc>
                <a:spcPct val="120000"/>
              </a:lnSpc>
              <a:defRPr sz="16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gn="r"/>
            <a:r>
              <a:rPr lang="zh-CN" altLang="en-US" dirty="0">
                <a:latin typeface="+mn-lt"/>
                <a:ea typeface="+mn-ea"/>
                <a:cs typeface="+mn-ea"/>
                <a:sym typeface="+mn-lt"/>
              </a:rPr>
              <a:t>请插入您的文本内容请插入您的文本内容请插入您的文本内容</a:t>
            </a:r>
            <a:endParaRPr lang="zh-CN" altLang="en-US" dirty="0">
              <a:latin typeface="+mn-lt"/>
              <a:ea typeface="+mn-ea"/>
              <a:cs typeface="+mn-ea"/>
              <a:sym typeface="+mn-lt"/>
            </a:endParaRPr>
          </a:p>
          <a:p>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up)">
                                      <p:cBhvr>
                                        <p:cTn id="24" dur="1000"/>
                                        <p:tgtEl>
                                          <p:spTgt spid="8"/>
                                        </p:tgtEl>
                                      </p:cBhvr>
                                    </p:animEffect>
                                  </p:childTnLst>
                                </p:cTn>
                              </p:par>
                            </p:childTnLst>
                          </p:cTn>
                        </p:par>
                        <p:par>
                          <p:cTn id="25" fill="hold">
                            <p:stCondLst>
                              <p:cond delay="3000"/>
                            </p:stCondLst>
                            <p:childTnLst>
                              <p:par>
                                <p:cTn id="26" presetID="22" presetClass="entr" presetSubtype="1"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up)">
                                      <p:cBhvr>
                                        <p:cTn id="2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grpSp>
        <p:nvGrpSpPr>
          <p:cNvPr id="6" name="组合 5"/>
          <p:cNvGrpSpPr/>
          <p:nvPr/>
        </p:nvGrpSpPr>
        <p:grpSpPr>
          <a:xfrm>
            <a:off x="8563355" y="2111778"/>
            <a:ext cx="1094287" cy="1073288"/>
            <a:chOff x="3287688" y="2204864"/>
            <a:chExt cx="1094286" cy="1073288"/>
          </a:xfrm>
        </p:grpSpPr>
        <p:sp>
          <p:nvSpPr>
            <p:cNvPr id="7" name="椭圆 6"/>
            <p:cNvSpPr/>
            <p:nvPr/>
          </p:nvSpPr>
          <p:spPr>
            <a:xfrm>
              <a:off x="3287688" y="2204864"/>
              <a:ext cx="1073288" cy="1073288"/>
            </a:xfrm>
            <a:prstGeom prst="ellipse">
              <a:avLst/>
            </a:prstGeom>
            <a:noFill/>
            <a:ln>
              <a:solidFill>
                <a:srgbClr val="E156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p:cNvSpPr txBox="1"/>
            <p:nvPr/>
          </p:nvSpPr>
          <p:spPr>
            <a:xfrm>
              <a:off x="3287688" y="2381452"/>
              <a:ext cx="1094286" cy="830997"/>
            </a:xfrm>
            <a:prstGeom prst="rect">
              <a:avLst/>
            </a:prstGeom>
            <a:noFill/>
          </p:spPr>
          <p:txBody>
            <a:bodyPr wrap="square" rtlCol="0">
              <a:spAutoFit/>
            </a:bodyPr>
            <a:lstStyle/>
            <a:p>
              <a:pPr algn="ctr"/>
              <a:r>
                <a:rPr lang="en-US" altLang="zh-CN" sz="4800" b="1" dirty="0">
                  <a:solidFill>
                    <a:srgbClr val="E1568E"/>
                  </a:solidFill>
                  <a:cs typeface="+mn-ea"/>
                  <a:sym typeface="+mn-lt"/>
                </a:rPr>
                <a:t>02</a:t>
              </a:r>
              <a:endParaRPr lang="zh-CN" altLang="en-US" sz="4800" b="1" dirty="0">
                <a:solidFill>
                  <a:srgbClr val="E1568E"/>
                </a:solidFill>
                <a:cs typeface="+mn-ea"/>
                <a:sym typeface="+mn-lt"/>
              </a:endParaRPr>
            </a:p>
          </p:txBody>
        </p:sp>
      </p:grpSp>
      <p:sp>
        <p:nvSpPr>
          <p:cNvPr id="9" name="文本框 8"/>
          <p:cNvSpPr txBox="1"/>
          <p:nvPr/>
        </p:nvSpPr>
        <p:spPr>
          <a:xfrm>
            <a:off x="2760167" y="2288367"/>
            <a:ext cx="6408712" cy="830997"/>
          </a:xfrm>
          <a:prstGeom prst="rect">
            <a:avLst/>
          </a:prstGeom>
          <a:noFill/>
        </p:spPr>
        <p:txBody>
          <a:bodyPr wrap="square" rtlCol="0">
            <a:spAutoFit/>
          </a:bodyPr>
          <a:lstStyle/>
          <a:p>
            <a:r>
              <a:rPr lang="zh-CN" altLang="en-US" sz="4800" dirty="0">
                <a:solidFill>
                  <a:srgbClr val="E1568E"/>
                </a:solidFill>
                <a:cs typeface="+mn-ea"/>
                <a:sym typeface="+mn-lt"/>
              </a:rPr>
              <a:t>请插入您标题内容</a:t>
            </a:r>
            <a:endParaRPr lang="zh-CN" altLang="en-US" sz="4800" dirty="0">
              <a:solidFill>
                <a:srgbClr val="E1568E"/>
              </a:solidFill>
              <a:cs typeface="+mn-ea"/>
              <a:sym typeface="+mn-lt"/>
            </a:endParaRPr>
          </a:p>
        </p:txBody>
      </p:sp>
      <p:sp>
        <p:nvSpPr>
          <p:cNvPr id="10" name="文本框 9"/>
          <p:cNvSpPr txBox="1"/>
          <p:nvPr/>
        </p:nvSpPr>
        <p:spPr>
          <a:xfrm>
            <a:off x="2855640" y="3185068"/>
            <a:ext cx="4032448" cy="978729"/>
          </a:xfrm>
          <a:prstGeom prst="rect">
            <a:avLst/>
          </a:prstGeom>
          <a:noFill/>
        </p:spPr>
        <p:txBody>
          <a:bodyPr wrap="square" rtlCol="0">
            <a:spAutoFit/>
          </a:bodyPr>
          <a:lstStyle>
            <a:defPPr>
              <a:defRPr lang="zh-CN"/>
            </a:defPPr>
            <a:lvl1pPr>
              <a:lnSpc>
                <a:spcPct val="120000"/>
              </a:lnSpc>
              <a:defRPr sz="16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dirty="0">
                <a:latin typeface="+mn-lt"/>
                <a:ea typeface="+mn-ea"/>
                <a:cs typeface="+mn-ea"/>
                <a:sym typeface="+mn-lt"/>
              </a:rPr>
              <a:t>请插入您的文本内容请插入您的文本内容请插入您的文本内容</a:t>
            </a:r>
            <a:endParaRPr lang="zh-CN" altLang="en-US" dirty="0">
              <a:latin typeface="+mn-lt"/>
              <a:ea typeface="+mn-ea"/>
              <a:cs typeface="+mn-ea"/>
              <a:sym typeface="+mn-lt"/>
            </a:endParaRPr>
          </a:p>
          <a:p>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up)">
                                      <p:cBhvr>
                                        <p:cTn id="24" dur="1000"/>
                                        <p:tgtEl>
                                          <p:spTgt spid="9"/>
                                        </p:tgtEl>
                                      </p:cBhvr>
                                    </p:animEffect>
                                  </p:childTnLst>
                                </p:cTn>
                              </p:par>
                            </p:childTnLst>
                          </p:cTn>
                        </p:par>
                        <p:par>
                          <p:cTn id="25" fill="hold">
                            <p:stCondLst>
                              <p:cond delay="3000"/>
                            </p:stCondLst>
                            <p:childTnLst>
                              <p:par>
                                <p:cTn id="26" presetID="22" presetClass="entr" presetSubtype="1"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1"/>
          </p:nvPr>
        </p:nvPicPr>
        <p:blipFill>
          <a:blip r:embed="rId1"/>
          <a:stretch>
            <a:fillRect/>
          </a:stretch>
        </p:blipFill>
        <p:spPr>
          <a:xfrm>
            <a:off x="0" y="0"/>
            <a:ext cx="12192000" cy="6858000"/>
          </a:xfrm>
          <a:noFill/>
        </p:spPr>
      </p:pic>
      <p:grpSp>
        <p:nvGrpSpPr>
          <p:cNvPr id="10" name="组合 9"/>
          <p:cNvGrpSpPr/>
          <p:nvPr/>
        </p:nvGrpSpPr>
        <p:grpSpPr>
          <a:xfrm>
            <a:off x="3266690" y="2204865"/>
            <a:ext cx="1094287" cy="1073288"/>
            <a:chOff x="3266690" y="2204864"/>
            <a:chExt cx="1094286" cy="1073288"/>
          </a:xfrm>
        </p:grpSpPr>
        <p:sp>
          <p:nvSpPr>
            <p:cNvPr id="6" name="椭圆 5"/>
            <p:cNvSpPr/>
            <p:nvPr/>
          </p:nvSpPr>
          <p:spPr>
            <a:xfrm>
              <a:off x="3287688" y="2204864"/>
              <a:ext cx="1073288" cy="1073288"/>
            </a:xfrm>
            <a:prstGeom prst="ellipse">
              <a:avLst/>
            </a:prstGeom>
            <a:no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a:xfrm>
              <a:off x="3266690" y="2360373"/>
              <a:ext cx="1094286" cy="830997"/>
            </a:xfrm>
            <a:prstGeom prst="rect">
              <a:avLst/>
            </a:prstGeom>
            <a:noFill/>
          </p:spPr>
          <p:txBody>
            <a:bodyPr wrap="square" rtlCol="0">
              <a:spAutoFit/>
            </a:bodyPr>
            <a:lstStyle/>
            <a:p>
              <a:pPr algn="ctr"/>
              <a:r>
                <a:rPr lang="en-US" altLang="zh-CN" sz="4800" b="1" dirty="0">
                  <a:solidFill>
                    <a:srgbClr val="FF9900"/>
                  </a:solidFill>
                  <a:cs typeface="+mn-ea"/>
                  <a:sym typeface="+mn-lt"/>
                </a:rPr>
                <a:t>04</a:t>
              </a:r>
              <a:endParaRPr lang="zh-CN" altLang="en-US" sz="4800" b="1" dirty="0">
                <a:solidFill>
                  <a:srgbClr val="FF9900"/>
                </a:solidFill>
                <a:cs typeface="+mn-ea"/>
                <a:sym typeface="+mn-lt"/>
              </a:endParaRPr>
            </a:p>
          </p:txBody>
        </p:sp>
      </p:grpSp>
      <p:sp>
        <p:nvSpPr>
          <p:cNvPr id="8" name="文本框 7"/>
          <p:cNvSpPr txBox="1"/>
          <p:nvPr/>
        </p:nvSpPr>
        <p:spPr>
          <a:xfrm>
            <a:off x="4727848" y="2360375"/>
            <a:ext cx="6408712" cy="830997"/>
          </a:xfrm>
          <a:prstGeom prst="rect">
            <a:avLst/>
          </a:prstGeom>
          <a:noFill/>
        </p:spPr>
        <p:txBody>
          <a:bodyPr wrap="square" rtlCol="0">
            <a:spAutoFit/>
          </a:bodyPr>
          <a:lstStyle/>
          <a:p>
            <a:r>
              <a:rPr lang="zh-CN" altLang="en-US" sz="4800" dirty="0">
                <a:solidFill>
                  <a:srgbClr val="FF9900"/>
                </a:solidFill>
                <a:cs typeface="+mn-ea"/>
                <a:sym typeface="+mn-lt"/>
              </a:rPr>
              <a:t>请插入您标题内容</a:t>
            </a:r>
            <a:endParaRPr lang="zh-CN" altLang="en-US" sz="4800" dirty="0">
              <a:solidFill>
                <a:srgbClr val="FF9900"/>
              </a:solidFill>
              <a:cs typeface="+mn-ea"/>
              <a:sym typeface="+mn-lt"/>
            </a:endParaRPr>
          </a:p>
        </p:txBody>
      </p:sp>
      <p:sp>
        <p:nvSpPr>
          <p:cNvPr id="9" name="文本框 8"/>
          <p:cNvSpPr txBox="1"/>
          <p:nvPr/>
        </p:nvSpPr>
        <p:spPr>
          <a:xfrm>
            <a:off x="5807968" y="3253628"/>
            <a:ext cx="4032448" cy="978729"/>
          </a:xfrm>
          <a:prstGeom prst="rect">
            <a:avLst/>
          </a:prstGeom>
          <a:noFill/>
        </p:spPr>
        <p:txBody>
          <a:bodyPr wrap="square" rtlCol="0">
            <a:spAutoFit/>
          </a:bodyPr>
          <a:lstStyle>
            <a:defPPr>
              <a:defRPr lang="zh-CN"/>
            </a:defPPr>
            <a:lvl1pPr>
              <a:lnSpc>
                <a:spcPct val="120000"/>
              </a:lnSpc>
              <a:defRPr sz="16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gn="r"/>
            <a:r>
              <a:rPr lang="zh-CN" altLang="en-US" dirty="0">
                <a:latin typeface="+mn-lt"/>
                <a:ea typeface="+mn-ea"/>
                <a:cs typeface="+mn-ea"/>
                <a:sym typeface="+mn-lt"/>
              </a:rPr>
              <a:t>请插入您的文本内容请插入您的文本内容请插入您的文本内容</a:t>
            </a:r>
            <a:endParaRPr lang="zh-CN" altLang="en-US" dirty="0">
              <a:latin typeface="+mn-lt"/>
              <a:ea typeface="+mn-ea"/>
              <a:cs typeface="+mn-ea"/>
              <a:sym typeface="+mn-lt"/>
            </a:endParaRPr>
          </a:p>
          <a:p>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up)">
                                      <p:cBhvr>
                                        <p:cTn id="24" dur="1000"/>
                                        <p:tgtEl>
                                          <p:spTgt spid="8"/>
                                        </p:tgtEl>
                                      </p:cBhvr>
                                    </p:animEffect>
                                  </p:childTnLst>
                                </p:cTn>
                              </p:par>
                            </p:childTnLst>
                          </p:cTn>
                        </p:par>
                        <p:par>
                          <p:cTn id="25" fill="hold">
                            <p:stCondLst>
                              <p:cond delay="3000"/>
                            </p:stCondLst>
                            <p:childTnLst>
                              <p:par>
                                <p:cTn id="26" presetID="22" presetClass="entr" presetSubtype="1"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up)">
                                      <p:cBhvr>
                                        <p:cTn id="2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6240016" y="3573018"/>
            <a:ext cx="5040560" cy="2216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0000"/>
              </a:lnSpc>
              <a:spcBef>
                <a:spcPct val="0"/>
              </a:spcBef>
              <a:spcAft>
                <a:spcPct val="0"/>
              </a:spcAft>
            </a:pPr>
            <a:r>
              <a:rPr lang="zh-CN" altLang="en-US" sz="2400" b="1" spc="100" dirty="0">
                <a:solidFill>
                  <a:srgbClr val="7A5B7F"/>
                </a:solidFill>
                <a:cs typeface="+mn-ea"/>
                <a:sym typeface="+mn-lt"/>
              </a:rPr>
              <a:t>输入标题名称</a:t>
            </a:r>
            <a:endParaRPr lang="en-US" altLang="zh-CN" sz="2400" b="1" spc="100" dirty="0">
              <a:solidFill>
                <a:srgbClr val="7A5B7F"/>
              </a:solidFill>
              <a:cs typeface="+mn-ea"/>
              <a:sym typeface="+mn-lt"/>
            </a:endParaRPr>
          </a:p>
          <a:p>
            <a:pPr fontAlgn="base">
              <a:lnSpc>
                <a:spcPct val="120000"/>
              </a:lnSpc>
              <a:spcBef>
                <a:spcPct val="0"/>
              </a:spcBef>
              <a:spcAft>
                <a:spcPct val="0"/>
              </a:spcAft>
            </a:pPr>
            <a:endParaRPr lang="en-US" altLang="zh-CN" sz="2400" b="1" spc="100" dirty="0">
              <a:cs typeface="+mn-ea"/>
              <a:sym typeface="+mn-lt"/>
            </a:endParaRPr>
          </a:p>
          <a:p>
            <a:pPr fontAlgn="base">
              <a:lnSpc>
                <a:spcPct val="120000"/>
              </a:lnSpc>
              <a:spcBef>
                <a:spcPct val="0"/>
              </a:spcBef>
              <a:spcAft>
                <a:spcPct val="0"/>
              </a:spcAft>
            </a:pPr>
            <a:endParaRPr lang="en-US" altLang="zh-CN" sz="2400" b="1" spc="100" dirty="0">
              <a:cs typeface="+mn-ea"/>
              <a:sym typeface="+mn-lt"/>
            </a:endParaRPr>
          </a:p>
          <a:p>
            <a:pPr fontAlgn="base">
              <a:lnSpc>
                <a:spcPct val="120000"/>
              </a:lnSpc>
              <a:spcBef>
                <a:spcPct val="0"/>
              </a:spcBef>
              <a:spcAft>
                <a:spcPct val="0"/>
              </a:spcAft>
            </a:pPr>
            <a:r>
              <a:rPr lang="zh-CN" altLang="en-US" sz="1865" spc="100" dirty="0">
                <a:solidFill>
                  <a:schemeClr val="tx1">
                    <a:lumMod val="50000"/>
                    <a:lumOff val="50000"/>
                  </a:schemeClr>
                </a:solidFill>
                <a:cs typeface="+mn-ea"/>
                <a:sym typeface="+mn-lt"/>
              </a:rPr>
              <a:t>此处添加详细文本描述，建议与标题相关并符合整体语言风格，语言描述尽量简活生活。</a:t>
            </a:r>
            <a:endParaRPr lang="en-US" sz="1865" spc="100" dirty="0">
              <a:solidFill>
                <a:schemeClr val="tx1">
                  <a:lumMod val="50000"/>
                  <a:lumOff val="50000"/>
                </a:schemeClr>
              </a:solidFill>
              <a:cs typeface="+mn-ea"/>
              <a:sym typeface="+mn-lt"/>
            </a:endParaRPr>
          </a:p>
        </p:txBody>
      </p:sp>
      <p:pic>
        <p:nvPicPr>
          <p:cNvPr id="3" name="图片 2"/>
          <p:cNvPicPr>
            <a:picLocks noChangeAspect="1"/>
          </p:cNvPicPr>
          <p:nvPr/>
        </p:nvPicPr>
        <p:blipFill>
          <a:blip r:embed="rId1" cstate="screen"/>
          <a:stretch>
            <a:fillRect/>
          </a:stretch>
        </p:blipFill>
        <p:spPr>
          <a:xfrm>
            <a:off x="1343472" y="2270115"/>
            <a:ext cx="3528392" cy="2945440"/>
          </a:xfrm>
          <a:prstGeom prst="rect">
            <a:avLst/>
          </a:prstGeom>
        </p:spPr>
      </p:pic>
      <p:pic>
        <p:nvPicPr>
          <p:cNvPr id="4" name="图片 3"/>
          <p:cNvPicPr>
            <a:picLocks noChangeAspect="1"/>
          </p:cNvPicPr>
          <p:nvPr/>
        </p:nvPicPr>
        <p:blipFill>
          <a:blip r:embed="rId2" cstate="screen"/>
          <a:stretch>
            <a:fillRect/>
          </a:stretch>
        </p:blipFill>
        <p:spPr>
          <a:xfrm>
            <a:off x="-13737" y="188642"/>
            <a:ext cx="1114832" cy="752317"/>
          </a:xfrm>
          <a:prstGeom prst="rect">
            <a:avLst/>
          </a:prstGeom>
        </p:spPr>
      </p:pic>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1576209" y="1196754"/>
            <a:ext cx="3242711" cy="2161495"/>
          </a:xfrm>
          <a:prstGeom prst="rect">
            <a:avLst/>
          </a:prstGeom>
        </p:spPr>
      </p:pic>
      <p:pic>
        <p:nvPicPr>
          <p:cNvPr id="3" name="图片 2"/>
          <p:cNvPicPr>
            <a:picLocks noChangeAspect="1"/>
          </p:cNvPicPr>
          <p:nvPr/>
        </p:nvPicPr>
        <p:blipFill>
          <a:blip r:embed="rId2" cstate="screen"/>
          <a:stretch>
            <a:fillRect/>
          </a:stretch>
        </p:blipFill>
        <p:spPr>
          <a:xfrm>
            <a:off x="959964" y="3911213"/>
            <a:ext cx="2087267" cy="1391510"/>
          </a:xfrm>
          <a:prstGeom prst="rect">
            <a:avLst/>
          </a:prstGeom>
        </p:spPr>
      </p:pic>
      <p:pic>
        <p:nvPicPr>
          <p:cNvPr id="4" name="图片 3"/>
          <p:cNvPicPr>
            <a:picLocks noChangeAspect="1"/>
          </p:cNvPicPr>
          <p:nvPr/>
        </p:nvPicPr>
        <p:blipFill>
          <a:blip r:embed="rId3" cstate="screen"/>
          <a:stretch>
            <a:fillRect/>
          </a:stretch>
        </p:blipFill>
        <p:spPr>
          <a:xfrm>
            <a:off x="3263520" y="3856880"/>
            <a:ext cx="2171643" cy="1447762"/>
          </a:xfrm>
          <a:prstGeom prst="rect">
            <a:avLst/>
          </a:prstGeom>
        </p:spPr>
      </p:pic>
      <p:grpSp>
        <p:nvGrpSpPr>
          <p:cNvPr id="6" name="组合 5"/>
          <p:cNvGrpSpPr/>
          <p:nvPr/>
        </p:nvGrpSpPr>
        <p:grpSpPr>
          <a:xfrm>
            <a:off x="5807968" y="1196753"/>
            <a:ext cx="5419725" cy="982663"/>
            <a:chOff x="5810027" y="1596797"/>
            <a:chExt cx="5419725" cy="982662"/>
          </a:xfrm>
        </p:grpSpPr>
        <p:sp>
          <p:nvSpPr>
            <p:cNvPr id="23562" name="矩形 13"/>
            <p:cNvSpPr>
              <a:spLocks noChangeArrowheads="1"/>
            </p:cNvSpPr>
            <p:nvPr/>
          </p:nvSpPr>
          <p:spPr bwMode="auto">
            <a:xfrm>
              <a:off x="5810027" y="1596797"/>
              <a:ext cx="982662" cy="982662"/>
            </a:xfrm>
            <a:prstGeom prst="rect">
              <a:avLst/>
            </a:prstGeom>
            <a:noFill/>
            <a:ln>
              <a:solidFill>
                <a:srgbClr val="E56A39"/>
              </a:solidFill>
              <a:prstDash val="dash"/>
            </a:ln>
          </p:spPr>
          <p:txBody>
            <a:bodyPr anchor="ctr"/>
            <a:lstStyle/>
            <a:p>
              <a:pPr algn="ctr"/>
              <a:endParaRPr lang="zh-CN" altLang="zh-CN">
                <a:solidFill>
                  <a:srgbClr val="FFFFFF"/>
                </a:solidFill>
                <a:cs typeface="+mn-ea"/>
                <a:sym typeface="+mn-lt"/>
              </a:endParaRPr>
            </a:p>
          </p:txBody>
        </p:sp>
        <p:sp>
          <p:nvSpPr>
            <p:cNvPr id="23566" name="矩形 17"/>
            <p:cNvSpPr>
              <a:spLocks noChangeArrowheads="1"/>
            </p:cNvSpPr>
            <p:nvPr/>
          </p:nvSpPr>
          <p:spPr bwMode="auto">
            <a:xfrm>
              <a:off x="7064152" y="1596797"/>
              <a:ext cx="4165600" cy="982662"/>
            </a:xfrm>
            <a:prstGeom prst="rect">
              <a:avLst/>
            </a:prstGeom>
            <a:solidFill>
              <a:srgbClr val="D5CAD8"/>
            </a:solidFill>
            <a:ln>
              <a:noFill/>
            </a:ln>
          </p:spPr>
          <p:txBody>
            <a:bodyPr anchor="ctr"/>
            <a:lstStyle/>
            <a:p>
              <a:pPr algn="ctr"/>
              <a:endParaRPr lang="zh-CN" altLang="zh-CN" dirty="0">
                <a:solidFill>
                  <a:srgbClr val="FFFFFF"/>
                </a:solidFill>
                <a:cs typeface="+mn-ea"/>
                <a:sym typeface="+mn-lt"/>
              </a:endParaRPr>
            </a:p>
          </p:txBody>
        </p:sp>
        <p:sp>
          <p:nvSpPr>
            <p:cNvPr id="23574" name="文本框 25"/>
            <p:cNvSpPr>
              <a:spLocks noChangeArrowheads="1"/>
            </p:cNvSpPr>
            <p:nvPr/>
          </p:nvSpPr>
          <p:spPr bwMode="auto">
            <a:xfrm flipH="1">
              <a:off x="7416575" y="1649730"/>
              <a:ext cx="3483737" cy="830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000" dirty="0">
                  <a:solidFill>
                    <a:schemeClr val="bg1"/>
                  </a:solidFill>
                  <a:cs typeface="+mn-ea"/>
                  <a:sym typeface="+mn-lt"/>
                </a:rPr>
                <a:t>请插入您的文本内容</a:t>
              </a:r>
              <a:r>
                <a:rPr lang="en-US" altLang="zh-CN" sz="2000" dirty="0">
                  <a:solidFill>
                    <a:schemeClr val="bg1"/>
                  </a:solidFill>
                  <a:cs typeface="+mn-ea"/>
                  <a:sym typeface="+mn-lt"/>
                </a:rPr>
                <a:t> </a:t>
              </a:r>
              <a:r>
                <a:rPr lang="zh-CN" altLang="en-US" sz="2000" dirty="0">
                  <a:solidFill>
                    <a:schemeClr val="bg1"/>
                  </a:solidFill>
                  <a:cs typeface="+mn-ea"/>
                  <a:sym typeface="+mn-lt"/>
                </a:rPr>
                <a:t>请插入您的文本内容，请插入</a:t>
              </a:r>
              <a:endParaRPr lang="en-US" altLang="zh-CN" sz="2000" dirty="0">
                <a:solidFill>
                  <a:schemeClr val="bg1"/>
                </a:solidFill>
                <a:cs typeface="+mn-ea"/>
                <a:sym typeface="+mn-lt"/>
              </a:endParaRPr>
            </a:p>
          </p:txBody>
        </p:sp>
      </p:grpSp>
      <p:grpSp>
        <p:nvGrpSpPr>
          <p:cNvPr id="7" name="组合 6"/>
          <p:cNvGrpSpPr/>
          <p:nvPr/>
        </p:nvGrpSpPr>
        <p:grpSpPr>
          <a:xfrm>
            <a:off x="5807967" y="2375586"/>
            <a:ext cx="5427663" cy="982663"/>
            <a:chOff x="5810027" y="2775630"/>
            <a:chExt cx="5427662" cy="982662"/>
          </a:xfrm>
        </p:grpSpPr>
        <p:sp>
          <p:nvSpPr>
            <p:cNvPr id="23563" name="矩形 14"/>
            <p:cNvSpPr>
              <a:spLocks noChangeArrowheads="1"/>
            </p:cNvSpPr>
            <p:nvPr/>
          </p:nvSpPr>
          <p:spPr bwMode="auto">
            <a:xfrm>
              <a:off x="5810027" y="2775630"/>
              <a:ext cx="982662" cy="982662"/>
            </a:xfrm>
            <a:prstGeom prst="rect">
              <a:avLst/>
            </a:prstGeom>
            <a:noFill/>
            <a:ln>
              <a:solidFill>
                <a:srgbClr val="37988E"/>
              </a:solidFill>
              <a:prstDash val="dash"/>
            </a:ln>
          </p:spPr>
          <p:txBody>
            <a:bodyPr anchor="ctr"/>
            <a:lstStyle/>
            <a:p>
              <a:pPr algn="ctr"/>
              <a:endParaRPr lang="zh-CN" altLang="zh-CN" dirty="0">
                <a:solidFill>
                  <a:srgbClr val="FFFFFF"/>
                </a:solidFill>
                <a:cs typeface="+mn-ea"/>
                <a:sym typeface="+mn-lt"/>
              </a:endParaRPr>
            </a:p>
          </p:txBody>
        </p:sp>
        <p:sp>
          <p:nvSpPr>
            <p:cNvPr id="23567" name="矩形 18"/>
            <p:cNvSpPr>
              <a:spLocks noChangeArrowheads="1"/>
            </p:cNvSpPr>
            <p:nvPr/>
          </p:nvSpPr>
          <p:spPr bwMode="auto">
            <a:xfrm>
              <a:off x="7072089" y="2775630"/>
              <a:ext cx="4165600" cy="982662"/>
            </a:xfrm>
            <a:prstGeom prst="rect">
              <a:avLst/>
            </a:prstGeom>
            <a:solidFill>
              <a:srgbClr val="2DAD01">
                <a:alpha val="20000"/>
              </a:srgbClr>
            </a:solidFill>
            <a:ln>
              <a:noFill/>
            </a:ln>
          </p:spPr>
          <p:txBody>
            <a:bodyPr anchor="ctr"/>
            <a:lstStyle/>
            <a:p>
              <a:pPr algn="ctr"/>
              <a:endParaRPr lang="zh-CN" altLang="zh-CN">
                <a:solidFill>
                  <a:srgbClr val="FFFFFF"/>
                </a:solidFill>
                <a:cs typeface="+mn-ea"/>
                <a:sym typeface="+mn-lt"/>
              </a:endParaRPr>
            </a:p>
          </p:txBody>
        </p:sp>
        <p:sp>
          <p:nvSpPr>
            <p:cNvPr id="23575" name="文本框 26"/>
            <p:cNvSpPr>
              <a:spLocks noChangeArrowheads="1"/>
            </p:cNvSpPr>
            <p:nvPr/>
          </p:nvSpPr>
          <p:spPr bwMode="auto">
            <a:xfrm flipH="1">
              <a:off x="7408637" y="2861355"/>
              <a:ext cx="3491674" cy="830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000" dirty="0">
                  <a:solidFill>
                    <a:schemeClr val="bg1"/>
                  </a:solidFill>
                  <a:cs typeface="+mn-ea"/>
                  <a:sym typeface="+mn-lt"/>
                </a:rPr>
                <a:t>请插入您的文本内容</a:t>
              </a:r>
              <a:r>
                <a:rPr lang="en-US" altLang="zh-CN" sz="2000" dirty="0">
                  <a:solidFill>
                    <a:schemeClr val="bg1"/>
                  </a:solidFill>
                  <a:cs typeface="+mn-ea"/>
                  <a:sym typeface="+mn-lt"/>
                </a:rPr>
                <a:t> </a:t>
              </a:r>
              <a:r>
                <a:rPr lang="zh-CN" altLang="en-US" sz="2000" dirty="0">
                  <a:solidFill>
                    <a:schemeClr val="bg1"/>
                  </a:solidFill>
                  <a:cs typeface="+mn-ea"/>
                  <a:sym typeface="+mn-lt"/>
                </a:rPr>
                <a:t>请插入您的文本内容，请插入</a:t>
              </a:r>
              <a:endParaRPr lang="en-US" altLang="zh-CN" sz="2000" dirty="0">
                <a:solidFill>
                  <a:schemeClr val="bg1"/>
                </a:solidFill>
                <a:cs typeface="+mn-ea"/>
                <a:sym typeface="+mn-lt"/>
              </a:endParaRPr>
            </a:p>
          </p:txBody>
        </p:sp>
      </p:grpSp>
      <p:grpSp>
        <p:nvGrpSpPr>
          <p:cNvPr id="8" name="组合 7"/>
          <p:cNvGrpSpPr/>
          <p:nvPr/>
        </p:nvGrpSpPr>
        <p:grpSpPr>
          <a:xfrm>
            <a:off x="5807967" y="3554421"/>
            <a:ext cx="5427663" cy="982663"/>
            <a:chOff x="5810027" y="3954463"/>
            <a:chExt cx="5427662" cy="982662"/>
          </a:xfrm>
        </p:grpSpPr>
        <p:sp>
          <p:nvSpPr>
            <p:cNvPr id="23564" name="矩形 15"/>
            <p:cNvSpPr>
              <a:spLocks noChangeArrowheads="1"/>
            </p:cNvSpPr>
            <p:nvPr/>
          </p:nvSpPr>
          <p:spPr bwMode="auto">
            <a:xfrm>
              <a:off x="5810027" y="3954463"/>
              <a:ext cx="982662" cy="982662"/>
            </a:xfrm>
            <a:prstGeom prst="rect">
              <a:avLst/>
            </a:prstGeom>
            <a:noFill/>
            <a:ln>
              <a:solidFill>
                <a:srgbClr val="FF9900"/>
              </a:solidFill>
              <a:prstDash val="dash"/>
            </a:ln>
          </p:spPr>
          <p:txBody>
            <a:bodyPr anchor="ctr"/>
            <a:lstStyle/>
            <a:p>
              <a:pPr algn="ctr"/>
              <a:endParaRPr lang="zh-CN" altLang="zh-CN" dirty="0">
                <a:solidFill>
                  <a:srgbClr val="FFFFFF"/>
                </a:solidFill>
                <a:cs typeface="+mn-ea"/>
                <a:sym typeface="+mn-lt"/>
              </a:endParaRPr>
            </a:p>
          </p:txBody>
        </p:sp>
        <p:sp>
          <p:nvSpPr>
            <p:cNvPr id="23568" name="矩形 19"/>
            <p:cNvSpPr>
              <a:spLocks noChangeArrowheads="1"/>
            </p:cNvSpPr>
            <p:nvPr/>
          </p:nvSpPr>
          <p:spPr bwMode="auto">
            <a:xfrm>
              <a:off x="7072089" y="3954463"/>
              <a:ext cx="4165600" cy="982662"/>
            </a:xfrm>
            <a:prstGeom prst="rect">
              <a:avLst/>
            </a:prstGeom>
            <a:solidFill>
              <a:srgbClr val="00B0F0">
                <a:alpha val="20000"/>
              </a:srgbClr>
            </a:solidFill>
            <a:ln>
              <a:noFill/>
            </a:ln>
          </p:spPr>
          <p:txBody>
            <a:bodyPr anchor="ctr"/>
            <a:lstStyle/>
            <a:p>
              <a:pPr algn="ctr"/>
              <a:endParaRPr lang="zh-CN" altLang="zh-CN">
                <a:solidFill>
                  <a:srgbClr val="FFFFFF"/>
                </a:solidFill>
                <a:cs typeface="+mn-ea"/>
                <a:sym typeface="+mn-lt"/>
              </a:endParaRPr>
            </a:p>
          </p:txBody>
        </p:sp>
        <p:sp>
          <p:nvSpPr>
            <p:cNvPr id="23576" name="文本框 27"/>
            <p:cNvSpPr>
              <a:spLocks noChangeArrowheads="1"/>
            </p:cNvSpPr>
            <p:nvPr/>
          </p:nvSpPr>
          <p:spPr bwMode="auto">
            <a:xfrm flipH="1">
              <a:off x="7408639" y="4090988"/>
              <a:ext cx="3485172" cy="830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20000"/>
                </a:lnSpc>
              </a:pPr>
              <a:r>
                <a:rPr lang="zh-CN" altLang="en-US" sz="2000" dirty="0">
                  <a:solidFill>
                    <a:prstClr val="white"/>
                  </a:solidFill>
                  <a:cs typeface="+mn-ea"/>
                  <a:sym typeface="+mn-lt"/>
                </a:rPr>
                <a:t>请插入您的文本内容</a:t>
              </a:r>
              <a:r>
                <a:rPr lang="en-US" altLang="zh-CN" sz="2000" dirty="0">
                  <a:solidFill>
                    <a:prstClr val="white"/>
                  </a:solidFill>
                  <a:cs typeface="+mn-ea"/>
                  <a:sym typeface="+mn-lt"/>
                </a:rPr>
                <a:t> </a:t>
              </a:r>
              <a:r>
                <a:rPr lang="zh-CN" altLang="en-US" sz="2000" dirty="0">
                  <a:solidFill>
                    <a:prstClr val="white"/>
                  </a:solidFill>
                  <a:cs typeface="+mn-ea"/>
                  <a:sym typeface="+mn-lt"/>
                </a:rPr>
                <a:t>请插入您的文本内容，请插入</a:t>
              </a:r>
              <a:endParaRPr lang="en-US" altLang="zh-CN" sz="2000" dirty="0">
                <a:solidFill>
                  <a:prstClr val="white"/>
                </a:solidFill>
                <a:cs typeface="+mn-ea"/>
                <a:sym typeface="+mn-lt"/>
              </a:endParaRPr>
            </a:p>
          </p:txBody>
        </p:sp>
      </p:grpSp>
      <p:grpSp>
        <p:nvGrpSpPr>
          <p:cNvPr id="9" name="组合 8"/>
          <p:cNvGrpSpPr/>
          <p:nvPr/>
        </p:nvGrpSpPr>
        <p:grpSpPr>
          <a:xfrm>
            <a:off x="5807966" y="4731661"/>
            <a:ext cx="5427663" cy="982662"/>
            <a:chOff x="5810027" y="5131708"/>
            <a:chExt cx="5427662" cy="982663"/>
          </a:xfrm>
        </p:grpSpPr>
        <p:sp>
          <p:nvSpPr>
            <p:cNvPr id="23565" name="矩形 16"/>
            <p:cNvSpPr>
              <a:spLocks noChangeArrowheads="1"/>
            </p:cNvSpPr>
            <p:nvPr/>
          </p:nvSpPr>
          <p:spPr bwMode="auto">
            <a:xfrm>
              <a:off x="5810027" y="5131708"/>
              <a:ext cx="982662" cy="982663"/>
            </a:xfrm>
            <a:prstGeom prst="rect">
              <a:avLst/>
            </a:prstGeom>
            <a:noFill/>
            <a:ln>
              <a:solidFill>
                <a:srgbClr val="336699"/>
              </a:solidFill>
              <a:prstDash val="dash"/>
            </a:ln>
          </p:spPr>
          <p:txBody>
            <a:bodyPr anchor="ctr"/>
            <a:lstStyle/>
            <a:p>
              <a:pPr algn="ctr"/>
              <a:endParaRPr lang="zh-CN" altLang="zh-CN">
                <a:solidFill>
                  <a:srgbClr val="FFFFFF"/>
                </a:solidFill>
                <a:cs typeface="+mn-ea"/>
                <a:sym typeface="+mn-lt"/>
              </a:endParaRPr>
            </a:p>
          </p:txBody>
        </p:sp>
        <p:sp>
          <p:nvSpPr>
            <p:cNvPr id="23569" name="矩形 20"/>
            <p:cNvSpPr>
              <a:spLocks noChangeArrowheads="1"/>
            </p:cNvSpPr>
            <p:nvPr/>
          </p:nvSpPr>
          <p:spPr bwMode="auto">
            <a:xfrm>
              <a:off x="7072089" y="5131708"/>
              <a:ext cx="4165600" cy="982663"/>
            </a:xfrm>
            <a:prstGeom prst="rect">
              <a:avLst/>
            </a:prstGeom>
            <a:solidFill>
              <a:srgbClr val="FF9900">
                <a:alpha val="20000"/>
              </a:srgbClr>
            </a:solidFill>
            <a:ln>
              <a:noFill/>
            </a:ln>
          </p:spPr>
          <p:txBody>
            <a:bodyPr anchor="ctr"/>
            <a:lstStyle/>
            <a:p>
              <a:pPr algn="ctr"/>
              <a:endParaRPr lang="zh-CN" altLang="zh-CN">
                <a:solidFill>
                  <a:srgbClr val="FFFFFF"/>
                </a:solidFill>
                <a:cs typeface="+mn-ea"/>
                <a:sym typeface="+mn-lt"/>
              </a:endParaRPr>
            </a:p>
          </p:txBody>
        </p:sp>
        <p:sp>
          <p:nvSpPr>
            <p:cNvPr id="23577" name="文本框 28"/>
            <p:cNvSpPr>
              <a:spLocks noChangeArrowheads="1"/>
            </p:cNvSpPr>
            <p:nvPr/>
          </p:nvSpPr>
          <p:spPr bwMode="auto">
            <a:xfrm flipH="1">
              <a:off x="7416577" y="5269821"/>
              <a:ext cx="3477236" cy="830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000" dirty="0">
                  <a:solidFill>
                    <a:schemeClr val="bg1"/>
                  </a:solidFill>
                  <a:cs typeface="+mn-ea"/>
                  <a:sym typeface="+mn-lt"/>
                </a:rPr>
                <a:t>请插入您的文本内容</a:t>
              </a:r>
              <a:r>
                <a:rPr lang="en-US" altLang="zh-CN" sz="2000" dirty="0">
                  <a:solidFill>
                    <a:schemeClr val="bg1"/>
                  </a:solidFill>
                  <a:cs typeface="+mn-ea"/>
                  <a:sym typeface="+mn-lt"/>
                </a:rPr>
                <a:t> </a:t>
              </a:r>
              <a:r>
                <a:rPr lang="zh-CN" altLang="en-US" sz="2000" dirty="0">
                  <a:solidFill>
                    <a:schemeClr val="bg1"/>
                  </a:solidFill>
                  <a:cs typeface="+mn-ea"/>
                  <a:sym typeface="+mn-lt"/>
                </a:rPr>
                <a:t>请插入您的文本内容，请插入</a:t>
              </a:r>
              <a:endParaRPr lang="en-US" altLang="zh-CN" sz="2000" dirty="0">
                <a:solidFill>
                  <a:schemeClr val="bg1"/>
                </a:solidFill>
                <a:cs typeface="+mn-ea"/>
                <a:sym typeface="+mn-lt"/>
              </a:endParaRPr>
            </a:p>
          </p:txBody>
        </p:sp>
      </p:grpSp>
      <p:sp>
        <p:nvSpPr>
          <p:cNvPr id="37" name="KSO_Shape"/>
          <p:cNvSpPr/>
          <p:nvPr/>
        </p:nvSpPr>
        <p:spPr bwMode="auto">
          <a:xfrm>
            <a:off x="5916050" y="1405347"/>
            <a:ext cx="764908" cy="57240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tx1"/>
          </a:solidFill>
          <a:ln>
            <a:noFill/>
          </a:ln>
        </p:spPr>
        <p:txBody>
          <a:bodyPr bIns="36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latin typeface="+mn-lt"/>
              <a:ea typeface="+mn-ea"/>
              <a:cs typeface="+mn-ea"/>
              <a:sym typeface="+mn-lt"/>
            </a:endParaRPr>
          </a:p>
        </p:txBody>
      </p:sp>
      <p:sp>
        <p:nvSpPr>
          <p:cNvPr id="38" name="KSO_Shape"/>
          <p:cNvSpPr/>
          <p:nvPr/>
        </p:nvSpPr>
        <p:spPr bwMode="auto">
          <a:xfrm>
            <a:off x="6004816" y="2553048"/>
            <a:ext cx="601661" cy="601661"/>
          </a:xfrm>
          <a:custGeom>
            <a:avLst/>
            <a:gdLst/>
            <a:ahLst/>
            <a:cxnLst/>
            <a:rect l="0" t="0" r="r" b="b"/>
            <a:pathLst>
              <a:path w="14245316" h="14255088">
                <a:moveTo>
                  <a:pt x="7593642" y="12119807"/>
                </a:moveTo>
                <a:lnTo>
                  <a:pt x="7662036" y="12774427"/>
                </a:lnTo>
                <a:lnTo>
                  <a:pt x="7564332" y="12784197"/>
                </a:lnTo>
                <a:lnTo>
                  <a:pt x="7505708" y="12129577"/>
                </a:lnTo>
                <a:lnTo>
                  <a:pt x="7593642" y="12119807"/>
                </a:lnTo>
                <a:close/>
                <a:moveTo>
                  <a:pt x="6626368" y="12119807"/>
                </a:moveTo>
                <a:lnTo>
                  <a:pt x="6714302" y="12129577"/>
                </a:lnTo>
                <a:lnTo>
                  <a:pt x="6665448" y="12784197"/>
                </a:lnTo>
                <a:lnTo>
                  <a:pt x="6567744" y="12774427"/>
                </a:lnTo>
                <a:lnTo>
                  <a:pt x="6626368" y="12119807"/>
                </a:lnTo>
                <a:close/>
                <a:moveTo>
                  <a:pt x="8463212" y="11963479"/>
                </a:moveTo>
                <a:lnTo>
                  <a:pt x="8639080" y="12598559"/>
                </a:lnTo>
                <a:lnTo>
                  <a:pt x="8541376" y="12618100"/>
                </a:lnTo>
                <a:lnTo>
                  <a:pt x="8375278" y="11983020"/>
                </a:lnTo>
                <a:lnTo>
                  <a:pt x="8463212" y="11963479"/>
                </a:lnTo>
                <a:close/>
                <a:moveTo>
                  <a:pt x="5756798" y="11953709"/>
                </a:moveTo>
                <a:lnTo>
                  <a:pt x="5844732" y="11983020"/>
                </a:lnTo>
                <a:lnTo>
                  <a:pt x="5678634" y="12618100"/>
                </a:lnTo>
                <a:lnTo>
                  <a:pt x="5590700" y="12598559"/>
                </a:lnTo>
                <a:lnTo>
                  <a:pt x="5756798" y="11953709"/>
                </a:lnTo>
                <a:close/>
                <a:moveTo>
                  <a:pt x="7085580" y="11728989"/>
                </a:moveTo>
                <a:lnTo>
                  <a:pt x="7173512" y="11728989"/>
                </a:lnTo>
                <a:lnTo>
                  <a:pt x="7173512" y="12803738"/>
                </a:lnTo>
                <a:lnTo>
                  <a:pt x="7085580" y="12803738"/>
                </a:lnTo>
                <a:lnTo>
                  <a:pt x="7085580" y="11728989"/>
                </a:lnTo>
                <a:close/>
                <a:moveTo>
                  <a:pt x="6264860" y="11650825"/>
                </a:moveTo>
                <a:lnTo>
                  <a:pt x="6352796" y="11660595"/>
                </a:lnTo>
                <a:lnTo>
                  <a:pt x="6167156" y="12725575"/>
                </a:lnTo>
                <a:lnTo>
                  <a:pt x="6079222" y="12706034"/>
                </a:lnTo>
                <a:lnTo>
                  <a:pt x="6264860" y="11650825"/>
                </a:lnTo>
                <a:close/>
                <a:moveTo>
                  <a:pt x="4936080" y="11650825"/>
                </a:moveTo>
                <a:lnTo>
                  <a:pt x="5014244" y="11689907"/>
                </a:lnTo>
                <a:lnTo>
                  <a:pt x="4740672" y="12285904"/>
                </a:lnTo>
                <a:lnTo>
                  <a:pt x="4652736" y="12246823"/>
                </a:lnTo>
                <a:lnTo>
                  <a:pt x="4936080" y="11650825"/>
                </a:lnTo>
                <a:close/>
                <a:moveTo>
                  <a:pt x="9303472" y="11641055"/>
                </a:moveTo>
                <a:lnTo>
                  <a:pt x="9596584" y="12237052"/>
                </a:lnTo>
                <a:lnTo>
                  <a:pt x="9508650" y="12276134"/>
                </a:lnTo>
                <a:lnTo>
                  <a:pt x="9225308" y="11680136"/>
                </a:lnTo>
                <a:lnTo>
                  <a:pt x="9303472" y="11641055"/>
                </a:lnTo>
                <a:close/>
                <a:moveTo>
                  <a:pt x="7974690" y="11641055"/>
                </a:moveTo>
                <a:lnTo>
                  <a:pt x="8160328" y="12706034"/>
                </a:lnTo>
                <a:lnTo>
                  <a:pt x="8072394" y="12725575"/>
                </a:lnTo>
                <a:lnTo>
                  <a:pt x="7886756" y="11660595"/>
                </a:lnTo>
                <a:lnTo>
                  <a:pt x="7974690" y="11641055"/>
                </a:lnTo>
                <a:close/>
                <a:moveTo>
                  <a:pt x="5492996" y="11435875"/>
                </a:moveTo>
                <a:lnTo>
                  <a:pt x="5580928" y="11465186"/>
                </a:lnTo>
                <a:lnTo>
                  <a:pt x="5209652" y="12481313"/>
                </a:lnTo>
                <a:lnTo>
                  <a:pt x="5121718" y="12452002"/>
                </a:lnTo>
                <a:lnTo>
                  <a:pt x="5492996" y="11435875"/>
                </a:lnTo>
                <a:close/>
                <a:moveTo>
                  <a:pt x="8756326" y="11426105"/>
                </a:moveTo>
                <a:lnTo>
                  <a:pt x="9127604" y="12442232"/>
                </a:lnTo>
                <a:lnTo>
                  <a:pt x="9039668" y="12471543"/>
                </a:lnTo>
                <a:lnTo>
                  <a:pt x="8668392" y="11455416"/>
                </a:lnTo>
                <a:lnTo>
                  <a:pt x="8756326" y="11426105"/>
                </a:lnTo>
                <a:close/>
                <a:moveTo>
                  <a:pt x="10065566" y="11191614"/>
                </a:moveTo>
                <a:lnTo>
                  <a:pt x="10446612" y="11738759"/>
                </a:lnTo>
                <a:lnTo>
                  <a:pt x="10368450" y="11787611"/>
                </a:lnTo>
                <a:lnTo>
                  <a:pt x="9987402" y="11250237"/>
                </a:lnTo>
                <a:lnTo>
                  <a:pt x="10065566" y="11191614"/>
                </a:lnTo>
                <a:close/>
                <a:moveTo>
                  <a:pt x="4154444" y="11191614"/>
                </a:moveTo>
                <a:lnTo>
                  <a:pt x="4232608" y="11240466"/>
                </a:lnTo>
                <a:lnTo>
                  <a:pt x="3851560" y="11787611"/>
                </a:lnTo>
                <a:lnTo>
                  <a:pt x="3773396" y="11728989"/>
                </a:lnTo>
                <a:lnTo>
                  <a:pt x="4154444" y="11191614"/>
                </a:lnTo>
                <a:close/>
                <a:moveTo>
                  <a:pt x="4760212" y="11084139"/>
                </a:moveTo>
                <a:lnTo>
                  <a:pt x="4838376" y="11132991"/>
                </a:lnTo>
                <a:lnTo>
                  <a:pt x="4301000" y="12070954"/>
                </a:lnTo>
                <a:lnTo>
                  <a:pt x="4222836" y="12022102"/>
                </a:lnTo>
                <a:lnTo>
                  <a:pt x="4760212" y="11084139"/>
                </a:lnTo>
                <a:close/>
                <a:moveTo>
                  <a:pt x="9489108" y="11074368"/>
                </a:moveTo>
                <a:lnTo>
                  <a:pt x="10026484" y="12012332"/>
                </a:lnTo>
                <a:lnTo>
                  <a:pt x="9948320" y="12051414"/>
                </a:lnTo>
                <a:lnTo>
                  <a:pt x="9401176" y="11123221"/>
                </a:lnTo>
                <a:lnTo>
                  <a:pt x="9489108" y="11074368"/>
                </a:lnTo>
                <a:close/>
                <a:moveTo>
                  <a:pt x="10739728" y="10615157"/>
                </a:moveTo>
                <a:lnTo>
                  <a:pt x="11208708" y="11084139"/>
                </a:lnTo>
                <a:lnTo>
                  <a:pt x="11140316" y="11152532"/>
                </a:lnTo>
                <a:lnTo>
                  <a:pt x="10671334" y="10683550"/>
                </a:lnTo>
                <a:lnTo>
                  <a:pt x="10739728" y="10615157"/>
                </a:lnTo>
                <a:close/>
                <a:moveTo>
                  <a:pt x="4095820" y="10615157"/>
                </a:moveTo>
                <a:lnTo>
                  <a:pt x="4164214" y="10673780"/>
                </a:lnTo>
                <a:lnTo>
                  <a:pt x="3470512" y="11504268"/>
                </a:lnTo>
                <a:lnTo>
                  <a:pt x="3402120" y="11435875"/>
                </a:lnTo>
                <a:lnTo>
                  <a:pt x="4095820" y="10615157"/>
                </a:lnTo>
                <a:close/>
                <a:moveTo>
                  <a:pt x="10133960" y="10605387"/>
                </a:moveTo>
                <a:lnTo>
                  <a:pt x="10827660" y="11435875"/>
                </a:lnTo>
                <a:lnTo>
                  <a:pt x="10759268" y="11494498"/>
                </a:lnTo>
                <a:lnTo>
                  <a:pt x="10065566" y="10664009"/>
                </a:lnTo>
                <a:lnTo>
                  <a:pt x="10133960" y="10605387"/>
                </a:lnTo>
                <a:close/>
                <a:moveTo>
                  <a:pt x="3529136" y="10038701"/>
                </a:moveTo>
                <a:lnTo>
                  <a:pt x="3587758" y="10116864"/>
                </a:lnTo>
                <a:lnTo>
                  <a:pt x="2767040" y="10810566"/>
                </a:lnTo>
                <a:lnTo>
                  <a:pt x="2708416" y="10732403"/>
                </a:lnTo>
                <a:lnTo>
                  <a:pt x="3529136" y="10038701"/>
                </a:lnTo>
                <a:close/>
                <a:moveTo>
                  <a:pt x="10710416" y="10019160"/>
                </a:moveTo>
                <a:lnTo>
                  <a:pt x="11540904" y="10712862"/>
                </a:lnTo>
                <a:lnTo>
                  <a:pt x="11482280" y="10781255"/>
                </a:lnTo>
                <a:lnTo>
                  <a:pt x="10651792" y="10087553"/>
                </a:lnTo>
                <a:lnTo>
                  <a:pt x="10710416" y="10019160"/>
                </a:lnTo>
                <a:close/>
                <a:moveTo>
                  <a:pt x="11296644" y="9940996"/>
                </a:moveTo>
                <a:lnTo>
                  <a:pt x="11843788" y="10312273"/>
                </a:lnTo>
                <a:lnTo>
                  <a:pt x="11785164" y="10390437"/>
                </a:lnTo>
                <a:lnTo>
                  <a:pt x="11238020" y="10009389"/>
                </a:lnTo>
                <a:lnTo>
                  <a:pt x="11296644" y="9940996"/>
                </a:lnTo>
                <a:close/>
                <a:moveTo>
                  <a:pt x="2933136" y="9940996"/>
                </a:moveTo>
                <a:lnTo>
                  <a:pt x="2981990" y="10009389"/>
                </a:lnTo>
                <a:lnTo>
                  <a:pt x="2444616" y="10400207"/>
                </a:lnTo>
                <a:lnTo>
                  <a:pt x="2385992" y="10322044"/>
                </a:lnTo>
                <a:lnTo>
                  <a:pt x="2933136" y="9940996"/>
                </a:lnTo>
                <a:close/>
                <a:moveTo>
                  <a:pt x="3069924" y="9364540"/>
                </a:moveTo>
                <a:lnTo>
                  <a:pt x="3109006" y="9442703"/>
                </a:lnTo>
                <a:lnTo>
                  <a:pt x="2180812" y="9989848"/>
                </a:lnTo>
                <a:lnTo>
                  <a:pt x="2131960" y="9901914"/>
                </a:lnTo>
                <a:lnTo>
                  <a:pt x="3069924" y="9364540"/>
                </a:lnTo>
                <a:close/>
                <a:moveTo>
                  <a:pt x="11159856" y="9354769"/>
                </a:moveTo>
                <a:lnTo>
                  <a:pt x="12097820" y="9892144"/>
                </a:lnTo>
                <a:lnTo>
                  <a:pt x="12048968" y="9980078"/>
                </a:lnTo>
                <a:lnTo>
                  <a:pt x="11120774" y="9432933"/>
                </a:lnTo>
                <a:lnTo>
                  <a:pt x="11159856" y="9354769"/>
                </a:lnTo>
                <a:close/>
                <a:moveTo>
                  <a:pt x="2513008" y="9208213"/>
                </a:moveTo>
                <a:lnTo>
                  <a:pt x="2552090" y="9286376"/>
                </a:lnTo>
                <a:lnTo>
                  <a:pt x="1965864" y="9589260"/>
                </a:lnTo>
                <a:lnTo>
                  <a:pt x="1917012" y="9501326"/>
                </a:lnTo>
                <a:lnTo>
                  <a:pt x="2513008" y="9208213"/>
                </a:lnTo>
                <a:close/>
                <a:moveTo>
                  <a:pt x="11726542" y="9169131"/>
                </a:moveTo>
                <a:lnTo>
                  <a:pt x="12332310" y="9442703"/>
                </a:lnTo>
                <a:lnTo>
                  <a:pt x="12283458" y="9530637"/>
                </a:lnTo>
                <a:lnTo>
                  <a:pt x="11687460" y="9257065"/>
                </a:lnTo>
                <a:lnTo>
                  <a:pt x="11726542" y="9169131"/>
                </a:lnTo>
                <a:close/>
                <a:moveTo>
                  <a:pt x="2737728" y="8641526"/>
                </a:moveTo>
                <a:lnTo>
                  <a:pt x="2767040" y="8719690"/>
                </a:lnTo>
                <a:lnTo>
                  <a:pt x="1750912" y="9100738"/>
                </a:lnTo>
                <a:lnTo>
                  <a:pt x="1721602" y="9003033"/>
                </a:lnTo>
                <a:lnTo>
                  <a:pt x="2737728" y="8641526"/>
                </a:lnTo>
                <a:close/>
                <a:moveTo>
                  <a:pt x="11462740" y="8612215"/>
                </a:moveTo>
                <a:lnTo>
                  <a:pt x="12517948" y="8983492"/>
                </a:lnTo>
                <a:lnTo>
                  <a:pt x="12478868" y="9071426"/>
                </a:lnTo>
                <a:lnTo>
                  <a:pt x="11433428" y="8690379"/>
                </a:lnTo>
                <a:lnTo>
                  <a:pt x="11462740" y="8612215"/>
                </a:lnTo>
                <a:close/>
                <a:moveTo>
                  <a:pt x="2219896" y="8377724"/>
                </a:moveTo>
                <a:lnTo>
                  <a:pt x="2239436" y="8465658"/>
                </a:lnTo>
                <a:lnTo>
                  <a:pt x="1604356" y="8661067"/>
                </a:lnTo>
                <a:lnTo>
                  <a:pt x="1584816" y="8563363"/>
                </a:lnTo>
                <a:lnTo>
                  <a:pt x="2219896" y="8377724"/>
                </a:lnTo>
                <a:close/>
                <a:moveTo>
                  <a:pt x="12019656" y="8319101"/>
                </a:moveTo>
                <a:lnTo>
                  <a:pt x="12664506" y="8485199"/>
                </a:lnTo>
                <a:lnTo>
                  <a:pt x="12644964" y="8573133"/>
                </a:lnTo>
                <a:lnTo>
                  <a:pt x="12000116" y="8407036"/>
                </a:lnTo>
                <a:lnTo>
                  <a:pt x="12019656" y="8319101"/>
                </a:lnTo>
                <a:close/>
                <a:moveTo>
                  <a:pt x="2532548" y="7859890"/>
                </a:moveTo>
                <a:lnTo>
                  <a:pt x="2542320" y="7947824"/>
                </a:lnTo>
                <a:lnTo>
                  <a:pt x="1487112" y="8133463"/>
                </a:lnTo>
                <a:lnTo>
                  <a:pt x="1467570" y="8045529"/>
                </a:lnTo>
                <a:lnTo>
                  <a:pt x="2532548" y="7859890"/>
                </a:lnTo>
                <a:close/>
                <a:moveTo>
                  <a:pt x="11667920" y="7830579"/>
                </a:moveTo>
                <a:lnTo>
                  <a:pt x="12762210" y="8016218"/>
                </a:lnTo>
                <a:lnTo>
                  <a:pt x="12742668" y="8113922"/>
                </a:lnTo>
                <a:lnTo>
                  <a:pt x="11648380" y="7918513"/>
                </a:lnTo>
                <a:lnTo>
                  <a:pt x="11667920" y="7830579"/>
                </a:lnTo>
                <a:close/>
                <a:moveTo>
                  <a:pt x="2063568" y="7488613"/>
                </a:moveTo>
                <a:lnTo>
                  <a:pt x="2073338" y="7586318"/>
                </a:lnTo>
                <a:lnTo>
                  <a:pt x="1408948" y="7654711"/>
                </a:lnTo>
                <a:lnTo>
                  <a:pt x="1408948" y="7566777"/>
                </a:lnTo>
                <a:lnTo>
                  <a:pt x="2063568" y="7488613"/>
                </a:lnTo>
                <a:close/>
                <a:moveTo>
                  <a:pt x="12166212" y="7459302"/>
                </a:moveTo>
                <a:lnTo>
                  <a:pt x="12830604" y="7508154"/>
                </a:lnTo>
                <a:lnTo>
                  <a:pt x="12820832" y="7596088"/>
                </a:lnTo>
                <a:lnTo>
                  <a:pt x="12156442" y="7547236"/>
                </a:lnTo>
                <a:lnTo>
                  <a:pt x="12166212" y="7459302"/>
                </a:lnTo>
                <a:close/>
                <a:moveTo>
                  <a:pt x="1379636" y="7039172"/>
                </a:moveTo>
                <a:lnTo>
                  <a:pt x="2464156" y="7039172"/>
                </a:lnTo>
                <a:lnTo>
                  <a:pt x="2464156" y="7127106"/>
                </a:lnTo>
                <a:lnTo>
                  <a:pt x="1379636" y="7136877"/>
                </a:lnTo>
                <a:lnTo>
                  <a:pt x="1379636" y="7039172"/>
                </a:lnTo>
                <a:close/>
                <a:moveTo>
                  <a:pt x="11726542" y="7019632"/>
                </a:moveTo>
                <a:lnTo>
                  <a:pt x="12840374" y="7019632"/>
                </a:lnTo>
                <a:lnTo>
                  <a:pt x="12840374" y="7107566"/>
                </a:lnTo>
                <a:lnTo>
                  <a:pt x="11726542" y="7117336"/>
                </a:lnTo>
                <a:lnTo>
                  <a:pt x="11726542" y="7019632"/>
                </a:lnTo>
                <a:close/>
                <a:moveTo>
                  <a:pt x="1408948" y="6550650"/>
                </a:moveTo>
                <a:lnTo>
                  <a:pt x="2063568" y="6599502"/>
                </a:lnTo>
                <a:lnTo>
                  <a:pt x="2063568" y="6687436"/>
                </a:lnTo>
                <a:lnTo>
                  <a:pt x="1399176" y="6648354"/>
                </a:lnTo>
                <a:lnTo>
                  <a:pt x="1408948" y="6550650"/>
                </a:lnTo>
                <a:close/>
                <a:moveTo>
                  <a:pt x="12811062" y="6492028"/>
                </a:moveTo>
                <a:lnTo>
                  <a:pt x="12820832" y="6589732"/>
                </a:lnTo>
                <a:lnTo>
                  <a:pt x="12166212" y="6648354"/>
                </a:lnTo>
                <a:lnTo>
                  <a:pt x="12156442" y="6560420"/>
                </a:lnTo>
                <a:lnTo>
                  <a:pt x="12811062" y="6492028"/>
                </a:lnTo>
                <a:close/>
                <a:moveTo>
                  <a:pt x="1477340" y="6032816"/>
                </a:moveTo>
                <a:lnTo>
                  <a:pt x="2542320" y="6228225"/>
                </a:lnTo>
                <a:lnTo>
                  <a:pt x="2522778" y="6316159"/>
                </a:lnTo>
                <a:lnTo>
                  <a:pt x="1457800" y="6130520"/>
                </a:lnTo>
                <a:lnTo>
                  <a:pt x="1477340" y="6032816"/>
                </a:lnTo>
                <a:close/>
                <a:moveTo>
                  <a:pt x="12742668" y="6013276"/>
                </a:moveTo>
                <a:lnTo>
                  <a:pt x="12762210" y="6110980"/>
                </a:lnTo>
                <a:lnTo>
                  <a:pt x="11658148" y="6306389"/>
                </a:lnTo>
                <a:lnTo>
                  <a:pt x="11648380" y="6218455"/>
                </a:lnTo>
                <a:lnTo>
                  <a:pt x="12742668" y="6013276"/>
                </a:lnTo>
                <a:close/>
                <a:moveTo>
                  <a:pt x="1584816" y="5573605"/>
                </a:moveTo>
                <a:lnTo>
                  <a:pt x="2229664" y="5729932"/>
                </a:lnTo>
                <a:lnTo>
                  <a:pt x="2200354" y="5817866"/>
                </a:lnTo>
                <a:lnTo>
                  <a:pt x="1555504" y="5661539"/>
                </a:lnTo>
                <a:lnTo>
                  <a:pt x="1584816" y="5573605"/>
                </a:lnTo>
                <a:close/>
                <a:moveTo>
                  <a:pt x="12615652" y="5495441"/>
                </a:moveTo>
                <a:lnTo>
                  <a:pt x="12644964" y="5583375"/>
                </a:lnTo>
                <a:lnTo>
                  <a:pt x="12009884" y="5759243"/>
                </a:lnTo>
                <a:lnTo>
                  <a:pt x="11980574" y="5671309"/>
                </a:lnTo>
                <a:lnTo>
                  <a:pt x="12615652" y="5495441"/>
                </a:lnTo>
                <a:close/>
                <a:moveTo>
                  <a:pt x="1741144" y="5075312"/>
                </a:moveTo>
                <a:lnTo>
                  <a:pt x="2757268" y="5446589"/>
                </a:lnTo>
                <a:lnTo>
                  <a:pt x="2727958" y="5534523"/>
                </a:lnTo>
                <a:lnTo>
                  <a:pt x="1711832" y="5163246"/>
                </a:lnTo>
                <a:lnTo>
                  <a:pt x="1741144" y="5075312"/>
                </a:lnTo>
                <a:close/>
                <a:moveTo>
                  <a:pt x="12469096" y="5055771"/>
                </a:moveTo>
                <a:lnTo>
                  <a:pt x="12508178" y="5143705"/>
                </a:lnTo>
                <a:lnTo>
                  <a:pt x="11462740" y="5524752"/>
                </a:lnTo>
                <a:lnTo>
                  <a:pt x="11423658" y="5446589"/>
                </a:lnTo>
                <a:lnTo>
                  <a:pt x="12469096" y="5055771"/>
                </a:lnTo>
                <a:close/>
                <a:moveTo>
                  <a:pt x="1936552" y="4616101"/>
                </a:moveTo>
                <a:lnTo>
                  <a:pt x="2542320" y="4889673"/>
                </a:lnTo>
                <a:lnTo>
                  <a:pt x="2503238" y="4967837"/>
                </a:lnTo>
                <a:lnTo>
                  <a:pt x="1897470" y="4704035"/>
                </a:lnTo>
                <a:lnTo>
                  <a:pt x="1936552" y="4616101"/>
                </a:lnTo>
                <a:close/>
                <a:moveTo>
                  <a:pt x="12263916" y="4567248"/>
                </a:moveTo>
                <a:lnTo>
                  <a:pt x="12303000" y="4645412"/>
                </a:lnTo>
                <a:lnTo>
                  <a:pt x="11707000" y="4938527"/>
                </a:lnTo>
                <a:lnTo>
                  <a:pt x="11667920" y="4850592"/>
                </a:lnTo>
                <a:lnTo>
                  <a:pt x="12263916" y="4567248"/>
                </a:lnTo>
                <a:close/>
                <a:moveTo>
                  <a:pt x="12048968" y="4166660"/>
                </a:moveTo>
                <a:lnTo>
                  <a:pt x="12097820" y="4244824"/>
                </a:lnTo>
                <a:lnTo>
                  <a:pt x="11130544" y="4801739"/>
                </a:lnTo>
                <a:lnTo>
                  <a:pt x="11081692" y="4723576"/>
                </a:lnTo>
                <a:lnTo>
                  <a:pt x="12048968" y="4166660"/>
                </a:lnTo>
                <a:close/>
                <a:moveTo>
                  <a:pt x="2171042" y="4166660"/>
                </a:moveTo>
                <a:lnTo>
                  <a:pt x="3138316" y="4723576"/>
                </a:lnTo>
                <a:lnTo>
                  <a:pt x="3099236" y="4811510"/>
                </a:lnTo>
                <a:lnTo>
                  <a:pt x="2122190" y="4254594"/>
                </a:lnTo>
                <a:lnTo>
                  <a:pt x="2171042" y="4166660"/>
                </a:lnTo>
                <a:close/>
                <a:moveTo>
                  <a:pt x="11785164" y="3756301"/>
                </a:moveTo>
                <a:lnTo>
                  <a:pt x="11834016" y="3834465"/>
                </a:lnTo>
                <a:lnTo>
                  <a:pt x="11296644" y="4215512"/>
                </a:lnTo>
                <a:lnTo>
                  <a:pt x="11247790" y="4147119"/>
                </a:lnTo>
                <a:lnTo>
                  <a:pt x="11785164" y="3756301"/>
                </a:lnTo>
                <a:close/>
                <a:moveTo>
                  <a:pt x="2444616" y="3756301"/>
                </a:moveTo>
                <a:lnTo>
                  <a:pt x="2991760" y="4127578"/>
                </a:lnTo>
                <a:lnTo>
                  <a:pt x="2933136" y="4205742"/>
                </a:lnTo>
                <a:lnTo>
                  <a:pt x="2385992" y="3834465"/>
                </a:lnTo>
                <a:lnTo>
                  <a:pt x="2444616" y="3756301"/>
                </a:lnTo>
                <a:close/>
                <a:moveTo>
                  <a:pt x="2747500" y="3365483"/>
                </a:moveTo>
                <a:lnTo>
                  <a:pt x="3607300" y="4078726"/>
                </a:lnTo>
                <a:lnTo>
                  <a:pt x="3548676" y="4147119"/>
                </a:lnTo>
                <a:lnTo>
                  <a:pt x="2688876" y="3433876"/>
                </a:lnTo>
                <a:lnTo>
                  <a:pt x="2747500" y="3365483"/>
                </a:lnTo>
                <a:close/>
                <a:moveTo>
                  <a:pt x="11462740" y="3336172"/>
                </a:moveTo>
                <a:lnTo>
                  <a:pt x="11521364" y="3414335"/>
                </a:lnTo>
                <a:lnTo>
                  <a:pt x="10671334" y="4137349"/>
                </a:lnTo>
                <a:lnTo>
                  <a:pt x="10602940" y="4059185"/>
                </a:lnTo>
                <a:lnTo>
                  <a:pt x="11462740" y="3336172"/>
                </a:lnTo>
                <a:close/>
                <a:moveTo>
                  <a:pt x="3079694" y="3003979"/>
                </a:moveTo>
                <a:lnTo>
                  <a:pt x="3558446" y="3463187"/>
                </a:lnTo>
                <a:lnTo>
                  <a:pt x="3490052" y="3521810"/>
                </a:lnTo>
                <a:lnTo>
                  <a:pt x="3021072" y="3072369"/>
                </a:lnTo>
                <a:lnTo>
                  <a:pt x="3079694" y="3003979"/>
                </a:lnTo>
                <a:close/>
                <a:moveTo>
                  <a:pt x="11391810" y="2760793"/>
                </a:moveTo>
                <a:lnTo>
                  <a:pt x="7705476" y="7719161"/>
                </a:lnTo>
                <a:lnTo>
                  <a:pt x="7706432" y="7720110"/>
                </a:lnTo>
                <a:lnTo>
                  <a:pt x="7702608" y="7723017"/>
                </a:lnTo>
                <a:lnTo>
                  <a:pt x="7699740" y="7726874"/>
                </a:lnTo>
                <a:lnTo>
                  <a:pt x="7698782" y="7725925"/>
                </a:lnTo>
                <a:lnTo>
                  <a:pt x="2779492" y="11464244"/>
                </a:lnTo>
                <a:lnTo>
                  <a:pt x="2968736" y="11644670"/>
                </a:lnTo>
                <a:cubicBezTo>
                  <a:pt x="4056068" y="12632934"/>
                  <a:pt x="5500482" y="13235266"/>
                  <a:pt x="7085580" y="13235266"/>
                </a:cubicBezTo>
                <a:cubicBezTo>
                  <a:pt x="10467116" y="13235266"/>
                  <a:pt x="13208396" y="10493988"/>
                  <a:pt x="13208396" y="7112449"/>
                </a:cubicBezTo>
                <a:cubicBezTo>
                  <a:pt x="13208396" y="5421680"/>
                  <a:pt x="12523076" y="3890975"/>
                  <a:pt x="11415064" y="2782964"/>
                </a:cubicBezTo>
                <a:lnTo>
                  <a:pt x="11391810" y="2760793"/>
                </a:lnTo>
                <a:close/>
                <a:moveTo>
                  <a:pt x="10749496" y="2652240"/>
                </a:moveTo>
                <a:lnTo>
                  <a:pt x="10827660" y="2710863"/>
                </a:lnTo>
                <a:lnTo>
                  <a:pt x="10104648" y="3570662"/>
                </a:lnTo>
                <a:lnTo>
                  <a:pt x="10036254" y="3512040"/>
                </a:lnTo>
                <a:lnTo>
                  <a:pt x="10749496" y="2652240"/>
                </a:lnTo>
                <a:close/>
                <a:moveTo>
                  <a:pt x="3470512" y="2652240"/>
                </a:moveTo>
                <a:lnTo>
                  <a:pt x="4183756" y="3512040"/>
                </a:lnTo>
                <a:lnTo>
                  <a:pt x="4115362" y="3570662"/>
                </a:lnTo>
                <a:lnTo>
                  <a:pt x="3392348" y="2710863"/>
                </a:lnTo>
                <a:lnTo>
                  <a:pt x="3470512" y="2652240"/>
                </a:lnTo>
                <a:close/>
                <a:moveTo>
                  <a:pt x="10368450" y="2359126"/>
                </a:moveTo>
                <a:lnTo>
                  <a:pt x="10446612" y="2417749"/>
                </a:lnTo>
                <a:lnTo>
                  <a:pt x="10075336" y="2964894"/>
                </a:lnTo>
                <a:lnTo>
                  <a:pt x="9997172" y="2906275"/>
                </a:lnTo>
                <a:lnTo>
                  <a:pt x="10368450" y="2359126"/>
                </a:lnTo>
                <a:close/>
                <a:moveTo>
                  <a:pt x="3861330" y="2359126"/>
                </a:moveTo>
                <a:lnTo>
                  <a:pt x="4242378" y="2896501"/>
                </a:lnTo>
                <a:lnTo>
                  <a:pt x="4173984" y="2945353"/>
                </a:lnTo>
                <a:lnTo>
                  <a:pt x="3783168" y="2417749"/>
                </a:lnTo>
                <a:lnTo>
                  <a:pt x="3861330" y="2359126"/>
                </a:lnTo>
                <a:close/>
                <a:moveTo>
                  <a:pt x="4281460" y="2095324"/>
                </a:moveTo>
                <a:lnTo>
                  <a:pt x="4838376" y="3062599"/>
                </a:lnTo>
                <a:lnTo>
                  <a:pt x="4760212" y="3101681"/>
                </a:lnTo>
                <a:lnTo>
                  <a:pt x="4203296" y="2144177"/>
                </a:lnTo>
                <a:lnTo>
                  <a:pt x="4281460" y="2095324"/>
                </a:lnTo>
                <a:close/>
                <a:moveTo>
                  <a:pt x="9919008" y="2075783"/>
                </a:moveTo>
                <a:lnTo>
                  <a:pt x="10006944" y="2124636"/>
                </a:lnTo>
                <a:lnTo>
                  <a:pt x="9450028" y="3091910"/>
                </a:lnTo>
                <a:lnTo>
                  <a:pt x="9371864" y="3052828"/>
                </a:lnTo>
                <a:lnTo>
                  <a:pt x="9919008" y="2075783"/>
                </a:lnTo>
                <a:close/>
                <a:moveTo>
                  <a:pt x="4721130" y="1870604"/>
                </a:moveTo>
                <a:lnTo>
                  <a:pt x="5004472" y="2466601"/>
                </a:lnTo>
                <a:lnTo>
                  <a:pt x="4926308" y="2505683"/>
                </a:lnTo>
                <a:lnTo>
                  <a:pt x="4633196" y="1909686"/>
                </a:lnTo>
                <a:lnTo>
                  <a:pt x="4721130" y="1870604"/>
                </a:lnTo>
                <a:close/>
                <a:moveTo>
                  <a:pt x="9479340" y="1860833"/>
                </a:moveTo>
                <a:lnTo>
                  <a:pt x="9567272" y="1899915"/>
                </a:lnTo>
                <a:lnTo>
                  <a:pt x="9303472" y="2505683"/>
                </a:lnTo>
                <a:lnTo>
                  <a:pt x="9215536" y="2466601"/>
                </a:lnTo>
                <a:lnTo>
                  <a:pt x="9479340" y="1860833"/>
                </a:lnTo>
                <a:close/>
                <a:moveTo>
                  <a:pt x="5190112" y="1675195"/>
                </a:moveTo>
                <a:lnTo>
                  <a:pt x="5571160" y="2730403"/>
                </a:lnTo>
                <a:lnTo>
                  <a:pt x="5483224" y="2759715"/>
                </a:lnTo>
                <a:lnTo>
                  <a:pt x="5102176" y="1714277"/>
                </a:lnTo>
                <a:lnTo>
                  <a:pt x="5190112" y="1675195"/>
                </a:lnTo>
                <a:close/>
                <a:moveTo>
                  <a:pt x="9010356" y="1665425"/>
                </a:moveTo>
                <a:lnTo>
                  <a:pt x="9098292" y="1704506"/>
                </a:lnTo>
                <a:lnTo>
                  <a:pt x="8727014" y="2749944"/>
                </a:lnTo>
                <a:lnTo>
                  <a:pt x="8639080" y="2720633"/>
                </a:lnTo>
                <a:lnTo>
                  <a:pt x="9010356" y="1665425"/>
                </a:lnTo>
                <a:close/>
                <a:moveTo>
                  <a:pt x="8551146" y="1528638"/>
                </a:moveTo>
                <a:lnTo>
                  <a:pt x="8639080" y="1548179"/>
                </a:lnTo>
                <a:lnTo>
                  <a:pt x="8472984" y="2193029"/>
                </a:lnTo>
                <a:lnTo>
                  <a:pt x="8385048" y="2173488"/>
                </a:lnTo>
                <a:lnTo>
                  <a:pt x="8551146" y="1528638"/>
                </a:lnTo>
                <a:close/>
                <a:moveTo>
                  <a:pt x="5678634" y="1528638"/>
                </a:moveTo>
                <a:lnTo>
                  <a:pt x="5864272" y="2163717"/>
                </a:lnTo>
                <a:lnTo>
                  <a:pt x="5766568" y="2183261"/>
                </a:lnTo>
                <a:lnTo>
                  <a:pt x="5590700" y="1548179"/>
                </a:lnTo>
                <a:lnTo>
                  <a:pt x="5678634" y="1528638"/>
                </a:lnTo>
                <a:close/>
                <a:moveTo>
                  <a:pt x="8052852" y="1421164"/>
                </a:moveTo>
                <a:lnTo>
                  <a:pt x="8150558" y="1440704"/>
                </a:lnTo>
                <a:lnTo>
                  <a:pt x="7955148" y="2534995"/>
                </a:lnTo>
                <a:lnTo>
                  <a:pt x="7867216" y="2525224"/>
                </a:lnTo>
                <a:lnTo>
                  <a:pt x="8052852" y="1421164"/>
                </a:lnTo>
                <a:close/>
                <a:moveTo>
                  <a:pt x="6157386" y="1421164"/>
                </a:moveTo>
                <a:lnTo>
                  <a:pt x="6352796" y="2525224"/>
                </a:lnTo>
                <a:lnTo>
                  <a:pt x="6264860" y="2544768"/>
                </a:lnTo>
                <a:lnTo>
                  <a:pt x="6059680" y="1440704"/>
                </a:lnTo>
                <a:lnTo>
                  <a:pt x="6157386" y="1421164"/>
                </a:lnTo>
                <a:close/>
                <a:moveTo>
                  <a:pt x="7564332" y="1362543"/>
                </a:moveTo>
                <a:lnTo>
                  <a:pt x="7652264" y="1372311"/>
                </a:lnTo>
                <a:lnTo>
                  <a:pt x="7603412" y="2026931"/>
                </a:lnTo>
                <a:lnTo>
                  <a:pt x="7515480" y="2026931"/>
                </a:lnTo>
                <a:lnTo>
                  <a:pt x="7564332" y="1362543"/>
                </a:lnTo>
                <a:close/>
                <a:moveTo>
                  <a:pt x="6655680" y="1362543"/>
                </a:moveTo>
                <a:lnTo>
                  <a:pt x="6724072" y="2017164"/>
                </a:lnTo>
                <a:lnTo>
                  <a:pt x="6636138" y="2026931"/>
                </a:lnTo>
                <a:lnTo>
                  <a:pt x="6567744" y="1372311"/>
                </a:lnTo>
                <a:lnTo>
                  <a:pt x="6655680" y="1362543"/>
                </a:lnTo>
                <a:close/>
                <a:moveTo>
                  <a:pt x="7046496" y="1342999"/>
                </a:moveTo>
                <a:lnTo>
                  <a:pt x="7144200" y="1342999"/>
                </a:lnTo>
                <a:lnTo>
                  <a:pt x="7144200" y="2466601"/>
                </a:lnTo>
                <a:lnTo>
                  <a:pt x="7056268" y="2466601"/>
                </a:lnTo>
                <a:lnTo>
                  <a:pt x="7046496" y="1342999"/>
                </a:lnTo>
                <a:close/>
                <a:moveTo>
                  <a:pt x="7085580" y="989632"/>
                </a:moveTo>
                <a:cubicBezTo>
                  <a:pt x="3704040" y="989632"/>
                  <a:pt x="962764" y="3730910"/>
                  <a:pt x="962764" y="7112449"/>
                </a:cubicBezTo>
                <a:cubicBezTo>
                  <a:pt x="962764" y="8803219"/>
                  <a:pt x="1648082" y="10333923"/>
                  <a:pt x="2756092" y="11441934"/>
                </a:cubicBezTo>
                <a:lnTo>
                  <a:pt x="2779362" y="11464120"/>
                </a:lnTo>
                <a:lnTo>
                  <a:pt x="6588734" y="6627501"/>
                </a:lnTo>
                <a:lnTo>
                  <a:pt x="6587966" y="6626741"/>
                </a:lnTo>
                <a:lnTo>
                  <a:pt x="6591696" y="6623740"/>
                </a:lnTo>
                <a:lnTo>
                  <a:pt x="6594660" y="6619978"/>
                </a:lnTo>
                <a:lnTo>
                  <a:pt x="6595428" y="6620737"/>
                </a:lnTo>
                <a:lnTo>
                  <a:pt x="11391680" y="2760668"/>
                </a:lnTo>
                <a:lnTo>
                  <a:pt x="11202422" y="2580229"/>
                </a:lnTo>
                <a:cubicBezTo>
                  <a:pt x="10115088" y="1591964"/>
                  <a:pt x="8670676" y="989632"/>
                  <a:pt x="7085580" y="989632"/>
                </a:cubicBezTo>
                <a:close/>
                <a:moveTo>
                  <a:pt x="4474866" y="0"/>
                </a:moveTo>
                <a:lnTo>
                  <a:pt x="9770450" y="0"/>
                </a:lnTo>
                <a:lnTo>
                  <a:pt x="10288284" y="9771"/>
                </a:lnTo>
                <a:lnTo>
                  <a:pt x="10718184" y="9771"/>
                </a:lnTo>
                <a:lnTo>
                  <a:pt x="10962444" y="19541"/>
                </a:lnTo>
                <a:lnTo>
                  <a:pt x="11196936" y="29312"/>
                </a:lnTo>
                <a:lnTo>
                  <a:pt x="11431426" y="58623"/>
                </a:lnTo>
                <a:lnTo>
                  <a:pt x="11656148" y="87934"/>
                </a:lnTo>
                <a:lnTo>
                  <a:pt x="11880868" y="136787"/>
                </a:lnTo>
                <a:lnTo>
                  <a:pt x="12105588" y="205180"/>
                </a:lnTo>
                <a:lnTo>
                  <a:pt x="12330308" y="283343"/>
                </a:lnTo>
                <a:lnTo>
                  <a:pt x="12545258" y="381048"/>
                </a:lnTo>
                <a:lnTo>
                  <a:pt x="12652732" y="439671"/>
                </a:lnTo>
                <a:lnTo>
                  <a:pt x="12750436" y="498293"/>
                </a:lnTo>
                <a:lnTo>
                  <a:pt x="12945846" y="635080"/>
                </a:lnTo>
                <a:lnTo>
                  <a:pt x="13131484" y="781636"/>
                </a:lnTo>
                <a:lnTo>
                  <a:pt x="13307352" y="947734"/>
                </a:lnTo>
                <a:lnTo>
                  <a:pt x="13463680" y="1113832"/>
                </a:lnTo>
                <a:lnTo>
                  <a:pt x="13620008" y="1299470"/>
                </a:lnTo>
                <a:lnTo>
                  <a:pt x="13756792" y="1504650"/>
                </a:lnTo>
                <a:lnTo>
                  <a:pt x="13815416" y="1602354"/>
                </a:lnTo>
                <a:lnTo>
                  <a:pt x="13874040" y="1709829"/>
                </a:lnTo>
                <a:lnTo>
                  <a:pt x="13971744" y="1924779"/>
                </a:lnTo>
                <a:lnTo>
                  <a:pt x="14049908" y="2139729"/>
                </a:lnTo>
                <a:lnTo>
                  <a:pt x="14108530" y="2364450"/>
                </a:lnTo>
                <a:lnTo>
                  <a:pt x="14157382" y="2598940"/>
                </a:lnTo>
                <a:lnTo>
                  <a:pt x="14196464" y="2823661"/>
                </a:lnTo>
                <a:lnTo>
                  <a:pt x="14216004" y="3058152"/>
                </a:lnTo>
                <a:lnTo>
                  <a:pt x="14235546" y="3292642"/>
                </a:lnTo>
                <a:lnTo>
                  <a:pt x="14245316" y="3527133"/>
                </a:lnTo>
                <a:lnTo>
                  <a:pt x="14245316" y="3957033"/>
                </a:lnTo>
                <a:lnTo>
                  <a:pt x="14245316" y="4484637"/>
                </a:lnTo>
                <a:lnTo>
                  <a:pt x="14245316" y="9770451"/>
                </a:lnTo>
                <a:lnTo>
                  <a:pt x="14245316" y="10298055"/>
                </a:lnTo>
                <a:lnTo>
                  <a:pt x="14245316" y="10727955"/>
                </a:lnTo>
                <a:lnTo>
                  <a:pt x="14235546" y="10962446"/>
                </a:lnTo>
                <a:lnTo>
                  <a:pt x="14216004" y="11206707"/>
                </a:lnTo>
                <a:lnTo>
                  <a:pt x="14196464" y="11431428"/>
                </a:lnTo>
                <a:lnTo>
                  <a:pt x="14157382" y="11656148"/>
                </a:lnTo>
                <a:lnTo>
                  <a:pt x="14108530" y="11890639"/>
                </a:lnTo>
                <a:lnTo>
                  <a:pt x="14049908" y="12115359"/>
                </a:lnTo>
                <a:lnTo>
                  <a:pt x="13971744" y="12330309"/>
                </a:lnTo>
                <a:lnTo>
                  <a:pt x="13874040" y="12545259"/>
                </a:lnTo>
                <a:lnTo>
                  <a:pt x="13815416" y="12652734"/>
                </a:lnTo>
                <a:lnTo>
                  <a:pt x="13756792" y="12760209"/>
                </a:lnTo>
                <a:lnTo>
                  <a:pt x="13620008" y="12955618"/>
                </a:lnTo>
                <a:lnTo>
                  <a:pt x="13463680" y="13141257"/>
                </a:lnTo>
                <a:lnTo>
                  <a:pt x="13307352" y="13317125"/>
                </a:lnTo>
                <a:lnTo>
                  <a:pt x="13131484" y="13473452"/>
                </a:lnTo>
                <a:lnTo>
                  <a:pt x="12945846" y="13620009"/>
                </a:lnTo>
                <a:lnTo>
                  <a:pt x="12750436" y="13756795"/>
                </a:lnTo>
                <a:lnTo>
                  <a:pt x="12652732" y="13825188"/>
                </a:lnTo>
                <a:lnTo>
                  <a:pt x="12545258" y="13883811"/>
                </a:lnTo>
                <a:lnTo>
                  <a:pt x="12330308" y="13981515"/>
                </a:lnTo>
                <a:lnTo>
                  <a:pt x="12105588" y="14059679"/>
                </a:lnTo>
                <a:lnTo>
                  <a:pt x="11880868" y="14118302"/>
                </a:lnTo>
                <a:lnTo>
                  <a:pt x="11656148" y="14167154"/>
                </a:lnTo>
                <a:lnTo>
                  <a:pt x="11431426" y="14196465"/>
                </a:lnTo>
                <a:lnTo>
                  <a:pt x="11196936" y="14225777"/>
                </a:lnTo>
                <a:lnTo>
                  <a:pt x="10962444" y="14235547"/>
                </a:lnTo>
                <a:lnTo>
                  <a:pt x="10718184" y="14245318"/>
                </a:lnTo>
                <a:lnTo>
                  <a:pt x="10288284" y="14255088"/>
                </a:lnTo>
                <a:lnTo>
                  <a:pt x="9770450" y="14255088"/>
                </a:lnTo>
                <a:lnTo>
                  <a:pt x="4474866" y="14255088"/>
                </a:lnTo>
                <a:lnTo>
                  <a:pt x="3957032" y="14255088"/>
                </a:lnTo>
                <a:lnTo>
                  <a:pt x="3527132" y="14245318"/>
                </a:lnTo>
                <a:lnTo>
                  <a:pt x="3282870" y="14235547"/>
                </a:lnTo>
                <a:lnTo>
                  <a:pt x="3048380" y="14225777"/>
                </a:lnTo>
                <a:lnTo>
                  <a:pt x="2813888" y="14196465"/>
                </a:lnTo>
                <a:lnTo>
                  <a:pt x="2589168" y="14167154"/>
                </a:lnTo>
                <a:lnTo>
                  <a:pt x="2364448" y="14118302"/>
                </a:lnTo>
                <a:lnTo>
                  <a:pt x="2139728" y="14059679"/>
                </a:lnTo>
                <a:lnTo>
                  <a:pt x="1924778" y="13981515"/>
                </a:lnTo>
                <a:lnTo>
                  <a:pt x="1709828" y="13883811"/>
                </a:lnTo>
                <a:lnTo>
                  <a:pt x="1602352" y="13825188"/>
                </a:lnTo>
                <a:lnTo>
                  <a:pt x="1494878" y="13756795"/>
                </a:lnTo>
                <a:lnTo>
                  <a:pt x="1299468" y="13620009"/>
                </a:lnTo>
                <a:lnTo>
                  <a:pt x="1113832" y="13473452"/>
                </a:lnTo>
                <a:lnTo>
                  <a:pt x="937964" y="13317125"/>
                </a:lnTo>
                <a:lnTo>
                  <a:pt x="781636" y="13141257"/>
                </a:lnTo>
                <a:lnTo>
                  <a:pt x="625308" y="12955618"/>
                </a:lnTo>
                <a:lnTo>
                  <a:pt x="488520" y="12760209"/>
                </a:lnTo>
                <a:lnTo>
                  <a:pt x="429900" y="12652734"/>
                </a:lnTo>
                <a:lnTo>
                  <a:pt x="371276" y="12545259"/>
                </a:lnTo>
                <a:lnTo>
                  <a:pt x="273572" y="12330309"/>
                </a:lnTo>
                <a:lnTo>
                  <a:pt x="195408" y="12115359"/>
                </a:lnTo>
                <a:lnTo>
                  <a:pt x="136784" y="11890639"/>
                </a:lnTo>
                <a:lnTo>
                  <a:pt x="87932" y="11656148"/>
                </a:lnTo>
                <a:lnTo>
                  <a:pt x="48852" y="11431428"/>
                </a:lnTo>
                <a:lnTo>
                  <a:pt x="29312" y="11206707"/>
                </a:lnTo>
                <a:lnTo>
                  <a:pt x="9768" y="10962446"/>
                </a:lnTo>
                <a:lnTo>
                  <a:pt x="9768" y="10727955"/>
                </a:lnTo>
                <a:lnTo>
                  <a:pt x="0" y="10298055"/>
                </a:lnTo>
                <a:lnTo>
                  <a:pt x="0" y="9770451"/>
                </a:lnTo>
                <a:lnTo>
                  <a:pt x="0" y="4484637"/>
                </a:lnTo>
                <a:lnTo>
                  <a:pt x="0" y="3957033"/>
                </a:lnTo>
                <a:lnTo>
                  <a:pt x="9768" y="3527133"/>
                </a:lnTo>
                <a:lnTo>
                  <a:pt x="9768" y="3292642"/>
                </a:lnTo>
                <a:lnTo>
                  <a:pt x="29312" y="3058152"/>
                </a:lnTo>
                <a:lnTo>
                  <a:pt x="48852" y="2823661"/>
                </a:lnTo>
                <a:lnTo>
                  <a:pt x="87932" y="2598940"/>
                </a:lnTo>
                <a:lnTo>
                  <a:pt x="136784" y="2364450"/>
                </a:lnTo>
                <a:lnTo>
                  <a:pt x="195408" y="2139729"/>
                </a:lnTo>
                <a:lnTo>
                  <a:pt x="273572" y="1924779"/>
                </a:lnTo>
                <a:lnTo>
                  <a:pt x="371276" y="1709829"/>
                </a:lnTo>
                <a:lnTo>
                  <a:pt x="429900" y="1602354"/>
                </a:lnTo>
                <a:lnTo>
                  <a:pt x="488520" y="1504650"/>
                </a:lnTo>
                <a:lnTo>
                  <a:pt x="625308" y="1299470"/>
                </a:lnTo>
                <a:lnTo>
                  <a:pt x="781636" y="1113832"/>
                </a:lnTo>
                <a:lnTo>
                  <a:pt x="937964" y="947734"/>
                </a:lnTo>
                <a:lnTo>
                  <a:pt x="1113832" y="781636"/>
                </a:lnTo>
                <a:lnTo>
                  <a:pt x="1299468" y="635080"/>
                </a:lnTo>
                <a:lnTo>
                  <a:pt x="1494878" y="498293"/>
                </a:lnTo>
                <a:lnTo>
                  <a:pt x="1602352" y="439671"/>
                </a:lnTo>
                <a:lnTo>
                  <a:pt x="1709828" y="381048"/>
                </a:lnTo>
                <a:lnTo>
                  <a:pt x="1924778" y="283343"/>
                </a:lnTo>
                <a:lnTo>
                  <a:pt x="2139728" y="205180"/>
                </a:lnTo>
                <a:lnTo>
                  <a:pt x="2364448" y="136787"/>
                </a:lnTo>
                <a:lnTo>
                  <a:pt x="2589168" y="87934"/>
                </a:lnTo>
                <a:lnTo>
                  <a:pt x="2813888" y="58623"/>
                </a:lnTo>
                <a:lnTo>
                  <a:pt x="3048380" y="29312"/>
                </a:lnTo>
                <a:lnTo>
                  <a:pt x="3282870" y="19541"/>
                </a:lnTo>
                <a:lnTo>
                  <a:pt x="3527132" y="9771"/>
                </a:lnTo>
                <a:lnTo>
                  <a:pt x="3957032" y="9771"/>
                </a:lnTo>
                <a:lnTo>
                  <a:pt x="4474866" y="0"/>
                </a:lnTo>
                <a:close/>
              </a:path>
            </a:pathLst>
          </a:custGeom>
          <a:solidFill>
            <a:schemeClr val="tx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39" name="KSO_Shape"/>
          <p:cNvSpPr/>
          <p:nvPr/>
        </p:nvSpPr>
        <p:spPr>
          <a:xfrm>
            <a:off x="6036953" y="3663615"/>
            <a:ext cx="537387" cy="826747"/>
          </a:xfrm>
          <a:custGeom>
            <a:avLst/>
            <a:gdLst>
              <a:gd name="connsiteX0" fmla="*/ 1569114 w 3604952"/>
              <a:gd name="connsiteY0" fmla="*/ 5211012 h 5550702"/>
              <a:gd name="connsiteX1" fmla="*/ 2035839 w 3604952"/>
              <a:gd name="connsiteY1" fmla="*/ 5211012 h 5550702"/>
              <a:gd name="connsiteX2" fmla="*/ 2035839 w 3604952"/>
              <a:gd name="connsiteY2" fmla="*/ 5550702 h 5550702"/>
              <a:gd name="connsiteX3" fmla="*/ 1569114 w 3604952"/>
              <a:gd name="connsiteY3" fmla="*/ 5550702 h 5550702"/>
              <a:gd name="connsiteX4" fmla="*/ 1045239 w 3604952"/>
              <a:gd name="connsiteY4" fmla="*/ 4710950 h 5550702"/>
              <a:gd name="connsiteX5" fmla="*/ 2559714 w 3604952"/>
              <a:gd name="connsiteY5" fmla="*/ 4710950 h 5550702"/>
              <a:gd name="connsiteX6" fmla="*/ 2559714 w 3604952"/>
              <a:gd name="connsiteY6" fmla="*/ 4972888 h 5550702"/>
              <a:gd name="connsiteX7" fmla="*/ 1045239 w 3604952"/>
              <a:gd name="connsiteY7" fmla="*/ 4972888 h 5550702"/>
              <a:gd name="connsiteX8" fmla="*/ 1045239 w 3604952"/>
              <a:gd name="connsiteY8" fmla="*/ 4210887 h 5550702"/>
              <a:gd name="connsiteX9" fmla="*/ 2559714 w 3604952"/>
              <a:gd name="connsiteY9" fmla="*/ 4210887 h 5550702"/>
              <a:gd name="connsiteX10" fmla="*/ 2559714 w 3604952"/>
              <a:gd name="connsiteY10" fmla="*/ 4472825 h 5550702"/>
              <a:gd name="connsiteX11" fmla="*/ 1045239 w 3604952"/>
              <a:gd name="connsiteY11" fmla="*/ 4472825 h 5550702"/>
              <a:gd name="connsiteX12" fmla="*/ 1802476 w 3604952"/>
              <a:gd name="connsiteY12" fmla="*/ 0 h 5550702"/>
              <a:gd name="connsiteX13" fmla="*/ 3604952 w 3604952"/>
              <a:gd name="connsiteY13" fmla="*/ 1857794 h 5550702"/>
              <a:gd name="connsiteX14" fmla="*/ 2661643 w 3604952"/>
              <a:gd name="connsiteY14" fmla="*/ 3491362 h 5550702"/>
              <a:gd name="connsiteX15" fmla="*/ 2559714 w 3604952"/>
              <a:gd name="connsiteY15" fmla="*/ 3541971 h 5550702"/>
              <a:gd name="connsiteX16" fmla="*/ 2559714 w 3604952"/>
              <a:gd name="connsiteY16" fmla="*/ 3972762 h 5550702"/>
              <a:gd name="connsiteX17" fmla="*/ 1045239 w 3604952"/>
              <a:gd name="connsiteY17" fmla="*/ 3972762 h 5550702"/>
              <a:gd name="connsiteX18" fmla="*/ 1045239 w 3604952"/>
              <a:gd name="connsiteY18" fmla="*/ 3541971 h 5550702"/>
              <a:gd name="connsiteX19" fmla="*/ 943309 w 3604952"/>
              <a:gd name="connsiteY19" fmla="*/ 3491362 h 5550702"/>
              <a:gd name="connsiteX20" fmla="*/ 0 w 3604952"/>
              <a:gd name="connsiteY20" fmla="*/ 1857794 h 5550702"/>
              <a:gd name="connsiteX21" fmla="*/ 1802476 w 3604952"/>
              <a:gd name="connsiteY21" fmla="*/ 0 h 5550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604952" h="5550702">
                <a:moveTo>
                  <a:pt x="1569114" y="5211012"/>
                </a:moveTo>
                <a:lnTo>
                  <a:pt x="2035839" y="5211012"/>
                </a:lnTo>
                <a:lnTo>
                  <a:pt x="2035839" y="5550702"/>
                </a:lnTo>
                <a:lnTo>
                  <a:pt x="1569114" y="5550702"/>
                </a:lnTo>
                <a:close/>
                <a:moveTo>
                  <a:pt x="1045239" y="4710950"/>
                </a:moveTo>
                <a:lnTo>
                  <a:pt x="2559714" y="4710950"/>
                </a:lnTo>
                <a:lnTo>
                  <a:pt x="2559714" y="4972888"/>
                </a:lnTo>
                <a:lnTo>
                  <a:pt x="1045239" y="4972888"/>
                </a:lnTo>
                <a:close/>
                <a:moveTo>
                  <a:pt x="1045239" y="4210887"/>
                </a:moveTo>
                <a:lnTo>
                  <a:pt x="2559714" y="4210887"/>
                </a:lnTo>
                <a:lnTo>
                  <a:pt x="2559714" y="4472825"/>
                </a:lnTo>
                <a:lnTo>
                  <a:pt x="1045239" y="4472825"/>
                </a:lnTo>
                <a:close/>
                <a:moveTo>
                  <a:pt x="1802476" y="0"/>
                </a:moveTo>
                <a:cubicBezTo>
                  <a:pt x="2797956" y="0"/>
                  <a:pt x="3604952" y="831763"/>
                  <a:pt x="3604952" y="1857794"/>
                </a:cubicBezTo>
                <a:cubicBezTo>
                  <a:pt x="3604952" y="2563190"/>
                  <a:pt x="3223520" y="3176765"/>
                  <a:pt x="2661643" y="3491362"/>
                </a:cubicBezTo>
                <a:lnTo>
                  <a:pt x="2559714" y="3541971"/>
                </a:lnTo>
                <a:lnTo>
                  <a:pt x="2559714" y="3972762"/>
                </a:lnTo>
                <a:lnTo>
                  <a:pt x="1045239" y="3972762"/>
                </a:lnTo>
                <a:lnTo>
                  <a:pt x="1045239" y="3541971"/>
                </a:lnTo>
                <a:lnTo>
                  <a:pt x="943309" y="3491362"/>
                </a:lnTo>
                <a:cubicBezTo>
                  <a:pt x="381432" y="3176765"/>
                  <a:pt x="0" y="2563190"/>
                  <a:pt x="0" y="1857794"/>
                </a:cubicBezTo>
                <a:cubicBezTo>
                  <a:pt x="0" y="831763"/>
                  <a:pt x="806996" y="0"/>
                  <a:pt x="1802476"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b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cs typeface="+mn-ea"/>
              <a:sym typeface="+mn-lt"/>
            </a:endParaRPr>
          </a:p>
        </p:txBody>
      </p:sp>
      <p:sp>
        <p:nvSpPr>
          <p:cNvPr id="40" name="KSO_Shape"/>
          <p:cNvSpPr/>
          <p:nvPr/>
        </p:nvSpPr>
        <p:spPr bwMode="auto">
          <a:xfrm>
            <a:off x="6028187" y="4949986"/>
            <a:ext cx="578291" cy="573191"/>
          </a:xfrm>
          <a:custGeom>
            <a:avLst/>
            <a:gdLst>
              <a:gd name="T0" fmla="*/ 1166395 w 3845"/>
              <a:gd name="T1" fmla="*/ 911373 h 3810"/>
              <a:gd name="T2" fmla="*/ 1340582 w 3845"/>
              <a:gd name="T3" fmla="*/ 945561 h 3810"/>
              <a:gd name="T4" fmla="*/ 1800397 w 3845"/>
              <a:gd name="T5" fmla="*/ 485660 h 3810"/>
              <a:gd name="T6" fmla="*/ 1793842 w 3845"/>
              <a:gd name="T7" fmla="*/ 407917 h 3810"/>
              <a:gd name="T8" fmla="*/ 1467476 w 3845"/>
              <a:gd name="T9" fmla="*/ 757292 h 3810"/>
              <a:gd name="T10" fmla="*/ 1159371 w 3845"/>
              <a:gd name="T11" fmla="*/ 701561 h 3810"/>
              <a:gd name="T12" fmla="*/ 1053548 w 3845"/>
              <a:gd name="T13" fmla="*/ 406512 h 3810"/>
              <a:gd name="T14" fmla="*/ 1405199 w 3845"/>
              <a:gd name="T15" fmla="*/ 30442 h 3810"/>
              <a:gd name="T16" fmla="*/ 1340582 w 3845"/>
              <a:gd name="T17" fmla="*/ 25290 h 3810"/>
              <a:gd name="T18" fmla="*/ 880766 w 3845"/>
              <a:gd name="T19" fmla="*/ 485660 h 3810"/>
              <a:gd name="T20" fmla="*/ 919162 w 3845"/>
              <a:gd name="T21" fmla="*/ 669246 h 3810"/>
              <a:gd name="T22" fmla="*/ 480418 w 3845"/>
              <a:gd name="T23" fmla="*/ 1205485 h 3810"/>
              <a:gd name="T24" fmla="*/ 398475 w 3845"/>
              <a:gd name="T25" fmla="*/ 1193309 h 3810"/>
              <a:gd name="T26" fmla="*/ 114720 w 3845"/>
              <a:gd name="T27" fmla="*/ 1477586 h 3810"/>
              <a:gd name="T28" fmla="*/ 398475 w 3845"/>
              <a:gd name="T29" fmla="*/ 1761395 h 3810"/>
              <a:gd name="T30" fmla="*/ 682699 w 3845"/>
              <a:gd name="T31" fmla="*/ 1477586 h 3810"/>
              <a:gd name="T32" fmla="*/ 661628 w 3845"/>
              <a:gd name="T33" fmla="*/ 1370338 h 3810"/>
              <a:gd name="T34" fmla="*/ 1166395 w 3845"/>
              <a:gd name="T35" fmla="*/ 911373 h 3810"/>
              <a:gd name="T36" fmla="*/ 398475 w 3845"/>
              <a:gd name="T37" fmla="*/ 1628389 h 3810"/>
              <a:gd name="T38" fmla="*/ 247701 w 3845"/>
              <a:gd name="T39" fmla="*/ 1477586 h 3810"/>
              <a:gd name="T40" fmla="*/ 398475 w 3845"/>
              <a:gd name="T41" fmla="*/ 1326315 h 3810"/>
              <a:gd name="T42" fmla="*/ 549718 w 3845"/>
              <a:gd name="T43" fmla="*/ 1477586 h 3810"/>
              <a:gd name="T44" fmla="*/ 398475 w 3845"/>
              <a:gd name="T45" fmla="*/ 1628389 h 3810"/>
              <a:gd name="T46" fmla="*/ 426102 w 3845"/>
              <a:gd name="T47" fmla="*/ 554973 h 3810"/>
              <a:gd name="T48" fmla="*/ 694874 w 3845"/>
              <a:gd name="T49" fmla="*/ 830820 h 3810"/>
              <a:gd name="T50" fmla="*/ 824109 w 3845"/>
              <a:gd name="T51" fmla="*/ 701561 h 3810"/>
              <a:gd name="T52" fmla="*/ 554869 w 3845"/>
              <a:gd name="T53" fmla="*/ 425713 h 3810"/>
              <a:gd name="T54" fmla="*/ 619486 w 3845"/>
              <a:gd name="T55" fmla="*/ 361084 h 3810"/>
              <a:gd name="T56" fmla="*/ 258471 w 3845"/>
              <a:gd name="T57" fmla="*/ 0 h 3810"/>
              <a:gd name="T58" fmla="*/ 0 w 3845"/>
              <a:gd name="T59" fmla="*/ 258051 h 3810"/>
              <a:gd name="T60" fmla="*/ 361484 w 3845"/>
              <a:gd name="T61" fmla="*/ 619134 h 3810"/>
              <a:gd name="T62" fmla="*/ 426102 w 3845"/>
              <a:gd name="T63" fmla="*/ 554973 h 3810"/>
              <a:gd name="T64" fmla="*/ 889663 w 3845"/>
              <a:gd name="T65" fmla="*/ 1296342 h 3810"/>
              <a:gd name="T66" fmla="*/ 890131 w 3845"/>
              <a:gd name="T67" fmla="*/ 1296342 h 3810"/>
              <a:gd name="T68" fmla="*/ 889663 w 3845"/>
              <a:gd name="T69" fmla="*/ 1296342 h 3810"/>
              <a:gd name="T70" fmla="*/ 1263321 w 3845"/>
              <a:gd name="T71" fmla="*/ 971788 h 3810"/>
              <a:gd name="T72" fmla="*/ 890131 w 3845"/>
              <a:gd name="T73" fmla="*/ 1296342 h 3810"/>
              <a:gd name="T74" fmla="*/ 1297035 w 3845"/>
              <a:gd name="T75" fmla="*/ 1713157 h 3810"/>
              <a:gd name="T76" fmla="*/ 1555037 w 3845"/>
              <a:gd name="T77" fmla="*/ 1713157 h 3810"/>
              <a:gd name="T78" fmla="*/ 1658519 w 3845"/>
              <a:gd name="T79" fmla="*/ 1610124 h 3810"/>
              <a:gd name="T80" fmla="*/ 1658519 w 3845"/>
              <a:gd name="T81" fmla="*/ 1352073 h 3810"/>
              <a:gd name="T82" fmla="*/ 1263321 w 3845"/>
              <a:gd name="T83" fmla="*/ 971788 h 3810"/>
              <a:gd name="T84" fmla="*/ 1441254 w 3845"/>
              <a:gd name="T85" fmla="*/ 1641970 h 3810"/>
              <a:gd name="T86" fmla="*/ 1376636 w 3845"/>
              <a:gd name="T87" fmla="*/ 1641970 h 3810"/>
              <a:gd name="T88" fmla="*/ 1044652 w 3845"/>
              <a:gd name="T89" fmla="*/ 1310392 h 3810"/>
              <a:gd name="T90" fmla="*/ 1044652 w 3845"/>
              <a:gd name="T91" fmla="*/ 1245293 h 3810"/>
              <a:gd name="T92" fmla="*/ 1109738 w 3845"/>
              <a:gd name="T93" fmla="*/ 1245293 h 3810"/>
              <a:gd name="T94" fmla="*/ 1441254 w 3845"/>
              <a:gd name="T95" fmla="*/ 1577340 h 3810"/>
              <a:gd name="T96" fmla="*/ 1441254 w 3845"/>
              <a:gd name="T97" fmla="*/ 1641970 h 3810"/>
              <a:gd name="T98" fmla="*/ 1587346 w 3845"/>
              <a:gd name="T99" fmla="*/ 1495851 h 3810"/>
              <a:gd name="T100" fmla="*/ 1522260 w 3845"/>
              <a:gd name="T101" fmla="*/ 1495851 h 3810"/>
              <a:gd name="T102" fmla="*/ 1190744 w 3845"/>
              <a:gd name="T103" fmla="*/ 1164272 h 3810"/>
              <a:gd name="T104" fmla="*/ 1190744 w 3845"/>
              <a:gd name="T105" fmla="*/ 1099642 h 3810"/>
              <a:gd name="T106" fmla="*/ 1255830 w 3845"/>
              <a:gd name="T107" fmla="*/ 1099642 h 3810"/>
              <a:gd name="T108" fmla="*/ 1587346 w 3845"/>
              <a:gd name="T109" fmla="*/ 1431221 h 3810"/>
              <a:gd name="T110" fmla="*/ 1587346 w 3845"/>
              <a:gd name="T111" fmla="*/ 1495851 h 381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845" h="3810">
                <a:moveTo>
                  <a:pt x="2491" y="1946"/>
                </a:moveTo>
                <a:cubicBezTo>
                  <a:pt x="2606" y="1993"/>
                  <a:pt x="2731" y="2019"/>
                  <a:pt x="2863" y="2019"/>
                </a:cubicBezTo>
                <a:cubicBezTo>
                  <a:pt x="3405" y="2019"/>
                  <a:pt x="3845" y="1579"/>
                  <a:pt x="3845" y="1037"/>
                </a:cubicBezTo>
                <a:cubicBezTo>
                  <a:pt x="3845" y="980"/>
                  <a:pt x="3840" y="925"/>
                  <a:pt x="3831" y="871"/>
                </a:cubicBezTo>
                <a:cubicBezTo>
                  <a:pt x="3134" y="1617"/>
                  <a:pt x="3134" y="1617"/>
                  <a:pt x="3134" y="1617"/>
                </a:cubicBezTo>
                <a:cubicBezTo>
                  <a:pt x="2476" y="1498"/>
                  <a:pt x="2476" y="1498"/>
                  <a:pt x="2476" y="1498"/>
                </a:cubicBezTo>
                <a:cubicBezTo>
                  <a:pt x="2250" y="868"/>
                  <a:pt x="2250" y="868"/>
                  <a:pt x="2250" y="868"/>
                </a:cubicBezTo>
                <a:cubicBezTo>
                  <a:pt x="3001" y="65"/>
                  <a:pt x="3001" y="65"/>
                  <a:pt x="3001" y="65"/>
                </a:cubicBezTo>
                <a:cubicBezTo>
                  <a:pt x="2956" y="59"/>
                  <a:pt x="2910" y="54"/>
                  <a:pt x="2863" y="54"/>
                </a:cubicBezTo>
                <a:cubicBezTo>
                  <a:pt x="2320" y="54"/>
                  <a:pt x="1881" y="494"/>
                  <a:pt x="1881" y="1037"/>
                </a:cubicBezTo>
                <a:cubicBezTo>
                  <a:pt x="1881" y="1176"/>
                  <a:pt x="1910" y="1309"/>
                  <a:pt x="1963" y="1429"/>
                </a:cubicBezTo>
                <a:cubicBezTo>
                  <a:pt x="1659" y="1963"/>
                  <a:pt x="1205" y="2409"/>
                  <a:pt x="1026" y="2574"/>
                </a:cubicBezTo>
                <a:cubicBezTo>
                  <a:pt x="971" y="2557"/>
                  <a:pt x="912" y="2548"/>
                  <a:pt x="851" y="2548"/>
                </a:cubicBezTo>
                <a:cubicBezTo>
                  <a:pt x="516" y="2548"/>
                  <a:pt x="245" y="2820"/>
                  <a:pt x="245" y="3155"/>
                </a:cubicBezTo>
                <a:cubicBezTo>
                  <a:pt x="245" y="3490"/>
                  <a:pt x="516" y="3761"/>
                  <a:pt x="851" y="3761"/>
                </a:cubicBezTo>
                <a:cubicBezTo>
                  <a:pt x="1186" y="3761"/>
                  <a:pt x="1458" y="3490"/>
                  <a:pt x="1458" y="3155"/>
                </a:cubicBezTo>
                <a:cubicBezTo>
                  <a:pt x="1458" y="3074"/>
                  <a:pt x="1442" y="2997"/>
                  <a:pt x="1413" y="2926"/>
                </a:cubicBezTo>
                <a:cubicBezTo>
                  <a:pt x="1548" y="2747"/>
                  <a:pt x="1914" y="2308"/>
                  <a:pt x="2491" y="1946"/>
                </a:cubicBezTo>
                <a:close/>
                <a:moveTo>
                  <a:pt x="851" y="3477"/>
                </a:moveTo>
                <a:cubicBezTo>
                  <a:pt x="673" y="3477"/>
                  <a:pt x="529" y="3333"/>
                  <a:pt x="529" y="3155"/>
                </a:cubicBezTo>
                <a:cubicBezTo>
                  <a:pt x="529" y="2976"/>
                  <a:pt x="673" y="2832"/>
                  <a:pt x="851" y="2832"/>
                </a:cubicBezTo>
                <a:cubicBezTo>
                  <a:pt x="1029" y="2832"/>
                  <a:pt x="1174" y="2976"/>
                  <a:pt x="1174" y="3155"/>
                </a:cubicBezTo>
                <a:cubicBezTo>
                  <a:pt x="1174" y="3333"/>
                  <a:pt x="1029" y="3477"/>
                  <a:pt x="851" y="3477"/>
                </a:cubicBezTo>
                <a:close/>
                <a:moveTo>
                  <a:pt x="910" y="1185"/>
                </a:moveTo>
                <a:cubicBezTo>
                  <a:pt x="1484" y="1774"/>
                  <a:pt x="1484" y="1774"/>
                  <a:pt x="1484" y="1774"/>
                </a:cubicBezTo>
                <a:cubicBezTo>
                  <a:pt x="1760" y="1498"/>
                  <a:pt x="1760" y="1498"/>
                  <a:pt x="1760" y="1498"/>
                </a:cubicBezTo>
                <a:cubicBezTo>
                  <a:pt x="1185" y="909"/>
                  <a:pt x="1185" y="909"/>
                  <a:pt x="1185" y="909"/>
                </a:cubicBezTo>
                <a:cubicBezTo>
                  <a:pt x="1323" y="771"/>
                  <a:pt x="1323" y="771"/>
                  <a:pt x="1323" y="771"/>
                </a:cubicBezTo>
                <a:cubicBezTo>
                  <a:pt x="552" y="0"/>
                  <a:pt x="552" y="0"/>
                  <a:pt x="552" y="0"/>
                </a:cubicBezTo>
                <a:cubicBezTo>
                  <a:pt x="0" y="551"/>
                  <a:pt x="0" y="551"/>
                  <a:pt x="0" y="551"/>
                </a:cubicBezTo>
                <a:cubicBezTo>
                  <a:pt x="772" y="1322"/>
                  <a:pt x="772" y="1322"/>
                  <a:pt x="772" y="1322"/>
                </a:cubicBezTo>
                <a:lnTo>
                  <a:pt x="910" y="1185"/>
                </a:lnTo>
                <a:close/>
                <a:moveTo>
                  <a:pt x="1900" y="2768"/>
                </a:moveTo>
                <a:cubicBezTo>
                  <a:pt x="1900" y="2768"/>
                  <a:pt x="1901" y="2768"/>
                  <a:pt x="1901" y="2768"/>
                </a:cubicBezTo>
                <a:cubicBezTo>
                  <a:pt x="1900" y="2767"/>
                  <a:pt x="1900" y="2768"/>
                  <a:pt x="1900" y="2768"/>
                </a:cubicBezTo>
                <a:close/>
                <a:moveTo>
                  <a:pt x="2698" y="2075"/>
                </a:moveTo>
                <a:cubicBezTo>
                  <a:pt x="2698" y="2075"/>
                  <a:pt x="2225" y="2203"/>
                  <a:pt x="1901" y="2768"/>
                </a:cubicBezTo>
                <a:cubicBezTo>
                  <a:pt x="1926" y="2776"/>
                  <a:pt x="2770" y="3658"/>
                  <a:pt x="2770" y="3658"/>
                </a:cubicBezTo>
                <a:cubicBezTo>
                  <a:pt x="2923" y="3810"/>
                  <a:pt x="3169" y="3810"/>
                  <a:pt x="3321" y="3658"/>
                </a:cubicBezTo>
                <a:cubicBezTo>
                  <a:pt x="3542" y="3438"/>
                  <a:pt x="3542" y="3438"/>
                  <a:pt x="3542" y="3438"/>
                </a:cubicBezTo>
                <a:cubicBezTo>
                  <a:pt x="3694" y="3285"/>
                  <a:pt x="3694" y="3039"/>
                  <a:pt x="3542" y="2887"/>
                </a:cubicBezTo>
                <a:lnTo>
                  <a:pt x="2698" y="2075"/>
                </a:lnTo>
                <a:close/>
                <a:moveTo>
                  <a:pt x="3078" y="3506"/>
                </a:moveTo>
                <a:cubicBezTo>
                  <a:pt x="3040" y="3544"/>
                  <a:pt x="2978" y="3544"/>
                  <a:pt x="2940" y="3506"/>
                </a:cubicBezTo>
                <a:cubicBezTo>
                  <a:pt x="2231" y="2798"/>
                  <a:pt x="2231" y="2798"/>
                  <a:pt x="2231" y="2798"/>
                </a:cubicBezTo>
                <a:cubicBezTo>
                  <a:pt x="2193" y="2760"/>
                  <a:pt x="2193" y="2698"/>
                  <a:pt x="2231" y="2659"/>
                </a:cubicBezTo>
                <a:cubicBezTo>
                  <a:pt x="2270" y="2621"/>
                  <a:pt x="2332" y="2621"/>
                  <a:pt x="2370" y="2659"/>
                </a:cubicBezTo>
                <a:cubicBezTo>
                  <a:pt x="3078" y="3368"/>
                  <a:pt x="3078" y="3368"/>
                  <a:pt x="3078" y="3368"/>
                </a:cubicBezTo>
                <a:cubicBezTo>
                  <a:pt x="3116" y="3406"/>
                  <a:pt x="3116" y="3468"/>
                  <a:pt x="3078" y="3506"/>
                </a:cubicBezTo>
                <a:close/>
                <a:moveTo>
                  <a:pt x="3390" y="3194"/>
                </a:moveTo>
                <a:cubicBezTo>
                  <a:pt x="3352" y="3233"/>
                  <a:pt x="3290" y="3233"/>
                  <a:pt x="3251" y="3194"/>
                </a:cubicBezTo>
                <a:cubicBezTo>
                  <a:pt x="2543" y="2486"/>
                  <a:pt x="2543" y="2486"/>
                  <a:pt x="2543" y="2486"/>
                </a:cubicBezTo>
                <a:cubicBezTo>
                  <a:pt x="2505" y="2448"/>
                  <a:pt x="2505" y="2386"/>
                  <a:pt x="2543" y="2348"/>
                </a:cubicBezTo>
                <a:cubicBezTo>
                  <a:pt x="2581" y="2309"/>
                  <a:pt x="2643" y="2309"/>
                  <a:pt x="2682" y="2348"/>
                </a:cubicBezTo>
                <a:cubicBezTo>
                  <a:pt x="3390" y="3056"/>
                  <a:pt x="3390" y="3056"/>
                  <a:pt x="3390" y="3056"/>
                </a:cubicBezTo>
                <a:cubicBezTo>
                  <a:pt x="3428" y="3094"/>
                  <a:pt x="3428" y="3156"/>
                  <a:pt x="3390" y="3194"/>
                </a:cubicBezTo>
                <a:close/>
              </a:path>
            </a:pathLst>
          </a:custGeom>
          <a:solidFill>
            <a:schemeClr val="tx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pic>
        <p:nvPicPr>
          <p:cNvPr id="25" name="图片 24"/>
          <p:cNvPicPr>
            <a:picLocks noChangeAspect="1"/>
          </p:cNvPicPr>
          <p:nvPr/>
        </p:nvPicPr>
        <p:blipFill>
          <a:blip r:embed="rId4" cstate="screen"/>
          <a:stretch>
            <a:fillRect/>
          </a:stretch>
        </p:blipFill>
        <p:spPr>
          <a:xfrm>
            <a:off x="-13737" y="188642"/>
            <a:ext cx="1114832" cy="752317"/>
          </a:xfrm>
          <a:prstGeom prst="rect">
            <a:avLst/>
          </a:prstGeom>
        </p:spPr>
      </p:pic>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7"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33" y="2070175"/>
            <a:ext cx="12191667" cy="2019190"/>
          </a:xfrm>
          <a:prstGeom prst="rect">
            <a:avLst/>
          </a:prstGeom>
          <a:solidFill>
            <a:srgbClr val="9478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grpSp>
        <p:nvGrpSpPr>
          <p:cNvPr id="20" name="组合 19"/>
          <p:cNvGrpSpPr/>
          <p:nvPr/>
        </p:nvGrpSpPr>
        <p:grpSpPr>
          <a:xfrm>
            <a:off x="1203595" y="1708247"/>
            <a:ext cx="9784813" cy="3993931"/>
            <a:chOff x="1203325" y="1708150"/>
            <a:chExt cx="9785350" cy="3994150"/>
          </a:xfrm>
        </p:grpSpPr>
        <p:grpSp>
          <p:nvGrpSpPr>
            <p:cNvPr id="15" name="组合 14"/>
            <p:cNvGrpSpPr/>
            <p:nvPr/>
          </p:nvGrpSpPr>
          <p:grpSpPr>
            <a:xfrm>
              <a:off x="1203325" y="1708150"/>
              <a:ext cx="9785350" cy="3994150"/>
              <a:chOff x="1206500" y="1708150"/>
              <a:chExt cx="9785350" cy="3994150"/>
            </a:xfrm>
          </p:grpSpPr>
          <p:sp>
            <p:nvSpPr>
              <p:cNvPr id="7" name="矩形 6"/>
              <p:cNvSpPr/>
              <p:nvPr/>
            </p:nvSpPr>
            <p:spPr>
              <a:xfrm>
                <a:off x="1206500" y="1708150"/>
                <a:ext cx="2120900" cy="3994150"/>
              </a:xfrm>
              <a:prstGeom prst="rect">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sp>
            <p:nvSpPr>
              <p:cNvPr id="12" name="矩形 11"/>
              <p:cNvSpPr/>
              <p:nvPr/>
            </p:nvSpPr>
            <p:spPr>
              <a:xfrm>
                <a:off x="3761317" y="1708150"/>
                <a:ext cx="2120900" cy="3994150"/>
              </a:xfrm>
              <a:prstGeom prst="rect">
                <a:avLst/>
              </a:prstGeom>
              <a:solidFill>
                <a:srgbClr val="E1568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sp>
            <p:nvSpPr>
              <p:cNvPr id="13" name="矩形 12"/>
              <p:cNvSpPr/>
              <p:nvPr/>
            </p:nvSpPr>
            <p:spPr>
              <a:xfrm>
                <a:off x="6316134" y="1708150"/>
                <a:ext cx="2120900" cy="3994150"/>
              </a:xfrm>
              <a:prstGeom prst="rect">
                <a:avLst/>
              </a:prstGeom>
              <a:solidFill>
                <a:srgbClr val="2DAD0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sp>
            <p:nvSpPr>
              <p:cNvPr id="14" name="矩形 13"/>
              <p:cNvSpPr/>
              <p:nvPr/>
            </p:nvSpPr>
            <p:spPr>
              <a:xfrm>
                <a:off x="8870950" y="1708150"/>
                <a:ext cx="2120900" cy="3994150"/>
              </a:xfrm>
              <a:prstGeom prst="rect">
                <a:avLst/>
              </a:prstGeom>
              <a:solidFill>
                <a:srgbClr val="FF99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grpSp>
        <p:sp>
          <p:nvSpPr>
            <p:cNvPr id="16" name="矩形 15"/>
            <p:cNvSpPr/>
            <p:nvPr/>
          </p:nvSpPr>
          <p:spPr>
            <a:xfrm>
              <a:off x="1222375" y="2070100"/>
              <a:ext cx="2120900" cy="2019300"/>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sp>
          <p:nvSpPr>
            <p:cNvPr id="17" name="矩形 16"/>
            <p:cNvSpPr/>
            <p:nvPr/>
          </p:nvSpPr>
          <p:spPr>
            <a:xfrm>
              <a:off x="3758141" y="2070100"/>
              <a:ext cx="2120900" cy="2019300"/>
            </a:xfrm>
            <a:prstGeom prst="rect">
              <a:avLst/>
            </a:prstGeom>
            <a:blipFill dpi="0" rotWithShape="1">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sp>
          <p:nvSpPr>
            <p:cNvPr id="18" name="矩形 17"/>
            <p:cNvSpPr/>
            <p:nvPr/>
          </p:nvSpPr>
          <p:spPr>
            <a:xfrm>
              <a:off x="6312959" y="2070100"/>
              <a:ext cx="2120900" cy="2019300"/>
            </a:xfrm>
            <a:prstGeom prst="rect">
              <a:avLst/>
            </a:prstGeom>
            <a:blipFill dpi="0" rotWithShape="1">
              <a:blip r:embed="rId3"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sp>
          <p:nvSpPr>
            <p:cNvPr id="19" name="矩形 18"/>
            <p:cNvSpPr/>
            <p:nvPr/>
          </p:nvSpPr>
          <p:spPr>
            <a:xfrm>
              <a:off x="8867775" y="2063750"/>
              <a:ext cx="2120900" cy="2019300"/>
            </a:xfrm>
            <a:prstGeom prst="rect">
              <a:avLst/>
            </a:prstGeom>
            <a:blipFill dpi="0" rotWithShape="1">
              <a:blip r:embed="rId4"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grpSp>
      <p:sp>
        <p:nvSpPr>
          <p:cNvPr id="27" name="TextBox 39"/>
          <p:cNvSpPr txBox="1"/>
          <p:nvPr/>
        </p:nvSpPr>
        <p:spPr>
          <a:xfrm>
            <a:off x="1330184" y="4147660"/>
            <a:ext cx="1994195" cy="1172629"/>
          </a:xfrm>
          <a:prstGeom prst="rect">
            <a:avLst/>
          </a:prstGeom>
          <a:noFill/>
        </p:spPr>
        <p:txBody>
          <a:bodyPr wrap="square" rtlCol="0">
            <a:spAutoFit/>
          </a:bodyPr>
          <a:lstStyle/>
          <a:p>
            <a:pPr>
              <a:lnSpc>
                <a:spcPct val="150000"/>
              </a:lnSpc>
            </a:pPr>
            <a:r>
              <a:rPr lang="zh-CN" altLang="en-US" dirty="0">
                <a:solidFill>
                  <a:schemeClr val="bg1"/>
                </a:solidFill>
                <a:cs typeface="+mn-ea"/>
                <a:sym typeface="+mn-lt"/>
              </a:rPr>
              <a:t>请替换文字内容</a:t>
            </a:r>
            <a:endParaRPr lang="zh-CN" altLang="en-US" dirty="0">
              <a:solidFill>
                <a:schemeClr val="bg1"/>
              </a:solidFill>
              <a:cs typeface="+mn-ea"/>
              <a:sym typeface="+mn-lt"/>
            </a:endParaRPr>
          </a:p>
          <a:p>
            <a:pPr>
              <a:lnSpc>
                <a:spcPct val="120000"/>
              </a:lnSpc>
            </a:pPr>
            <a:r>
              <a:rPr lang="zh-CN" altLang="en-US" sz="1200" dirty="0">
                <a:solidFill>
                  <a:schemeClr val="bg1"/>
                </a:solidFill>
                <a:cs typeface="+mn-ea"/>
                <a:sym typeface="+mn-lt"/>
              </a:rPr>
              <a:t>请替换文字内容，点击添加相关标题文字，修改文字内容</a:t>
            </a:r>
            <a:endParaRPr lang="zh-CN" altLang="en-US" sz="1200" dirty="0">
              <a:solidFill>
                <a:schemeClr val="bg1"/>
              </a:solidFill>
              <a:cs typeface="+mn-ea"/>
              <a:sym typeface="+mn-lt"/>
            </a:endParaRPr>
          </a:p>
        </p:txBody>
      </p:sp>
      <p:sp>
        <p:nvSpPr>
          <p:cNvPr id="35" name="TextBox 39"/>
          <p:cNvSpPr txBox="1"/>
          <p:nvPr/>
        </p:nvSpPr>
        <p:spPr>
          <a:xfrm>
            <a:off x="3822769" y="4147660"/>
            <a:ext cx="1994195" cy="1172629"/>
          </a:xfrm>
          <a:prstGeom prst="rect">
            <a:avLst/>
          </a:prstGeom>
          <a:noFill/>
        </p:spPr>
        <p:txBody>
          <a:bodyPr wrap="square" rtlCol="0">
            <a:spAutoFit/>
          </a:bodyPr>
          <a:lstStyle/>
          <a:p>
            <a:pPr>
              <a:lnSpc>
                <a:spcPct val="150000"/>
              </a:lnSpc>
            </a:pPr>
            <a:r>
              <a:rPr lang="zh-CN" altLang="en-US" dirty="0">
                <a:solidFill>
                  <a:schemeClr val="bg1"/>
                </a:solidFill>
                <a:cs typeface="+mn-ea"/>
                <a:sym typeface="+mn-lt"/>
              </a:rPr>
              <a:t>请替换文字内容</a:t>
            </a:r>
            <a:endParaRPr lang="zh-CN" altLang="en-US" dirty="0">
              <a:solidFill>
                <a:schemeClr val="bg1"/>
              </a:solidFill>
              <a:cs typeface="+mn-ea"/>
              <a:sym typeface="+mn-lt"/>
            </a:endParaRPr>
          </a:p>
          <a:p>
            <a:pPr>
              <a:lnSpc>
                <a:spcPct val="120000"/>
              </a:lnSpc>
            </a:pPr>
            <a:r>
              <a:rPr lang="zh-CN" altLang="en-US" sz="1200" dirty="0">
                <a:solidFill>
                  <a:schemeClr val="bg1"/>
                </a:solidFill>
                <a:cs typeface="+mn-ea"/>
                <a:sym typeface="+mn-lt"/>
              </a:rPr>
              <a:t>请替换文字内容，点击添加相关标题文字，修改文字内容</a:t>
            </a:r>
            <a:endParaRPr lang="zh-CN" altLang="en-US" sz="1200" dirty="0">
              <a:solidFill>
                <a:schemeClr val="bg1"/>
              </a:solidFill>
              <a:cs typeface="+mn-ea"/>
              <a:sym typeface="+mn-lt"/>
            </a:endParaRPr>
          </a:p>
        </p:txBody>
      </p:sp>
      <p:sp>
        <p:nvSpPr>
          <p:cNvPr id="39" name="TextBox 39"/>
          <p:cNvSpPr txBox="1"/>
          <p:nvPr/>
        </p:nvSpPr>
        <p:spPr>
          <a:xfrm>
            <a:off x="6399648" y="4147660"/>
            <a:ext cx="1994195" cy="1172629"/>
          </a:xfrm>
          <a:prstGeom prst="rect">
            <a:avLst/>
          </a:prstGeom>
          <a:noFill/>
        </p:spPr>
        <p:txBody>
          <a:bodyPr wrap="square" rtlCol="0">
            <a:spAutoFit/>
          </a:bodyPr>
          <a:lstStyle/>
          <a:p>
            <a:pPr>
              <a:lnSpc>
                <a:spcPct val="150000"/>
              </a:lnSpc>
            </a:pPr>
            <a:r>
              <a:rPr lang="zh-CN" altLang="en-US" dirty="0">
                <a:solidFill>
                  <a:schemeClr val="bg1"/>
                </a:solidFill>
                <a:cs typeface="+mn-ea"/>
                <a:sym typeface="+mn-lt"/>
              </a:rPr>
              <a:t>请替换文字内容</a:t>
            </a:r>
            <a:endParaRPr lang="zh-CN" altLang="en-US" dirty="0">
              <a:solidFill>
                <a:schemeClr val="bg1"/>
              </a:solidFill>
              <a:cs typeface="+mn-ea"/>
              <a:sym typeface="+mn-lt"/>
            </a:endParaRPr>
          </a:p>
          <a:p>
            <a:pPr>
              <a:lnSpc>
                <a:spcPct val="120000"/>
              </a:lnSpc>
            </a:pPr>
            <a:r>
              <a:rPr lang="zh-CN" altLang="en-US" sz="1200" dirty="0">
                <a:solidFill>
                  <a:schemeClr val="bg1"/>
                </a:solidFill>
                <a:cs typeface="+mn-ea"/>
                <a:sym typeface="+mn-lt"/>
              </a:rPr>
              <a:t>请替换文字内容，点击添加相关标题文字，修改文字内容</a:t>
            </a:r>
            <a:endParaRPr lang="zh-CN" altLang="en-US" sz="1200" dirty="0">
              <a:solidFill>
                <a:schemeClr val="bg1"/>
              </a:solidFill>
              <a:cs typeface="+mn-ea"/>
              <a:sym typeface="+mn-lt"/>
            </a:endParaRPr>
          </a:p>
        </p:txBody>
      </p:sp>
      <p:sp>
        <p:nvSpPr>
          <p:cNvPr id="40" name="TextBox 39"/>
          <p:cNvSpPr txBox="1"/>
          <p:nvPr/>
        </p:nvSpPr>
        <p:spPr>
          <a:xfrm>
            <a:off x="8976525" y="4147660"/>
            <a:ext cx="1994195" cy="1172629"/>
          </a:xfrm>
          <a:prstGeom prst="rect">
            <a:avLst/>
          </a:prstGeom>
          <a:noFill/>
        </p:spPr>
        <p:txBody>
          <a:bodyPr wrap="square" rtlCol="0">
            <a:spAutoFit/>
          </a:bodyPr>
          <a:lstStyle/>
          <a:p>
            <a:pPr>
              <a:lnSpc>
                <a:spcPct val="150000"/>
              </a:lnSpc>
            </a:pPr>
            <a:r>
              <a:rPr lang="zh-CN" altLang="en-US" dirty="0">
                <a:solidFill>
                  <a:schemeClr val="bg1"/>
                </a:solidFill>
                <a:cs typeface="+mn-ea"/>
                <a:sym typeface="+mn-lt"/>
              </a:rPr>
              <a:t>请替换文字内容</a:t>
            </a:r>
            <a:endParaRPr lang="zh-CN" altLang="en-US" dirty="0">
              <a:solidFill>
                <a:schemeClr val="bg1"/>
              </a:solidFill>
              <a:cs typeface="+mn-ea"/>
              <a:sym typeface="+mn-lt"/>
            </a:endParaRPr>
          </a:p>
          <a:p>
            <a:pPr>
              <a:lnSpc>
                <a:spcPct val="120000"/>
              </a:lnSpc>
            </a:pPr>
            <a:r>
              <a:rPr lang="zh-CN" altLang="en-US" sz="1200" dirty="0">
                <a:solidFill>
                  <a:schemeClr val="bg1"/>
                </a:solidFill>
                <a:cs typeface="+mn-ea"/>
                <a:sym typeface="+mn-lt"/>
              </a:rPr>
              <a:t>请替换文字内容，点击添加相关标题文字，修改文字内容</a:t>
            </a:r>
            <a:endParaRPr lang="zh-CN" altLang="en-US" sz="1200" dirty="0">
              <a:solidFill>
                <a:schemeClr val="bg1"/>
              </a:solidFill>
              <a:cs typeface="+mn-ea"/>
              <a:sym typeface="+mn-lt"/>
            </a:endParaRPr>
          </a:p>
        </p:txBody>
      </p:sp>
      <p:pic>
        <p:nvPicPr>
          <p:cNvPr id="21" name="图片 20"/>
          <p:cNvPicPr>
            <a:picLocks noChangeAspect="1"/>
          </p:cNvPicPr>
          <p:nvPr/>
        </p:nvPicPr>
        <p:blipFill>
          <a:blip r:embed="rId5" cstate="screen"/>
          <a:stretch>
            <a:fillRect/>
          </a:stretch>
        </p:blipFill>
        <p:spPr>
          <a:xfrm>
            <a:off x="-13737" y="188642"/>
            <a:ext cx="1114832" cy="752317"/>
          </a:xfrm>
          <a:prstGeom prst="rect">
            <a:avLst/>
          </a:prstGeom>
        </p:spPr>
      </p:pic>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anim calcmode="lin" valueType="num">
                                      <p:cBhvr>
                                        <p:cTn id="12" dur="1000" fill="hold"/>
                                        <p:tgtEl>
                                          <p:spTgt spid="20"/>
                                        </p:tgtEl>
                                        <p:attrNameLst>
                                          <p:attrName>ppt_x</p:attrName>
                                        </p:attrNameLst>
                                      </p:cBhvr>
                                      <p:tavLst>
                                        <p:tav tm="0">
                                          <p:val>
                                            <p:strVal val="#ppt_x"/>
                                          </p:val>
                                        </p:tav>
                                        <p:tav tm="100000">
                                          <p:val>
                                            <p:strVal val="#ppt_x"/>
                                          </p:val>
                                        </p:tav>
                                      </p:tavLst>
                                    </p:anim>
                                    <p:anim calcmode="lin" valueType="num">
                                      <p:cBhvr>
                                        <p:cTn id="13" dur="1000" fill="hold"/>
                                        <p:tgtEl>
                                          <p:spTgt spid="2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up)">
                                      <p:cBhvr>
                                        <p:cTn id="17" dur="500"/>
                                        <p:tgtEl>
                                          <p:spTgt spid="27"/>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up)">
                                      <p:cBhvr>
                                        <p:cTn id="21" dur="500"/>
                                        <p:tgtEl>
                                          <p:spTgt spid="35"/>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wipe(up)">
                                      <p:cBhvr>
                                        <p:cTn id="25" dur="500"/>
                                        <p:tgtEl>
                                          <p:spTgt spid="39"/>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up)">
                                      <p:cBhvr>
                                        <p:cTn id="2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7" grpId="0"/>
      <p:bldP spid="35" grpId="0"/>
      <p:bldP spid="39" grpId="0"/>
      <p:bldP spid="40" grpId="0"/>
    </p:bldLst>
  </p:timing>
</p:sld>
</file>

<file path=ppt/tags/tag1.xml><?xml version="1.0" encoding="utf-8"?>
<p:tagLst xmlns:p="http://schemas.openxmlformats.org/presentationml/2006/main">
  <p:tag name="PA" val="v3.1.0"/>
</p:tagLst>
</file>

<file path=ppt/tags/tag2.xml><?xml version="1.0" encoding="utf-8"?>
<p:tagLst xmlns:p="http://schemas.openxmlformats.org/presentationml/2006/main">
  <p:tag name="PA" val="v3.1.0"/>
</p:tagLst>
</file>

<file path=ppt/tags/tag3.xml><?xml version="1.0" encoding="utf-8"?>
<p:tagLst xmlns:p="http://schemas.openxmlformats.org/presentationml/2006/main">
  <p:tag name="PA" val="v3.1.0"/>
</p:tagLst>
</file>

<file path=ppt/tags/tag4.xml><?xml version="1.0" encoding="utf-8"?>
<p:tagLst xmlns:p="http://schemas.openxmlformats.org/presentationml/2006/main">
  <p:tag name="PA" val="v3.1.0"/>
</p:tagLst>
</file>

<file path=ppt/tags/tag5.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简约植物花卉">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nw5jjsts">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3215</Words>
  <Application>WPS 演示</Application>
  <PresentationFormat>自定义</PresentationFormat>
  <Paragraphs>414</Paragraphs>
  <Slides>25</Slides>
  <Notes>25</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25</vt:i4>
      </vt:variant>
    </vt:vector>
  </HeadingPairs>
  <TitlesOfParts>
    <vt:vector size="41" baseType="lpstr">
      <vt:lpstr>Arial</vt:lpstr>
      <vt:lpstr>宋体</vt:lpstr>
      <vt:lpstr>Wingdings</vt:lpstr>
      <vt:lpstr>印品黑体</vt:lpstr>
      <vt:lpstr>黑体</vt:lpstr>
      <vt:lpstr>仿宋</vt:lpstr>
      <vt:lpstr>微软雅黑</vt:lpstr>
      <vt:lpstr>Calibri</vt:lpstr>
      <vt:lpstr>Arial Unicode MS</vt:lpstr>
      <vt:lpstr>Roboto Light</vt:lpstr>
      <vt:lpstr>Vrinda</vt:lpstr>
      <vt:lpstr>方正兰亭黑_GBK</vt:lpstr>
      <vt:lpstr>Arial</vt:lpstr>
      <vt:lpstr>汉仪中圆简</vt:lpstr>
      <vt:lpstr>简约植物花卉</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粉色唯美花卉</dc:title>
  <dc:creator>第一PPT</dc:creator>
  <cp:keywords>www.1ppt.com</cp:keywords>
  <dc:description>www.1ppt.com</dc:description>
  <cp:lastModifiedBy>铭</cp:lastModifiedBy>
  <cp:revision>46</cp:revision>
  <dcterms:created xsi:type="dcterms:W3CDTF">2017-04-12T11:33:00Z</dcterms:created>
  <dcterms:modified xsi:type="dcterms:W3CDTF">2022-02-25T08:05:19Z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D3A89614996F49848C13228164B96206</vt:lpwstr>
  </property>
  <property fmtid="{D5CDD505-2E9C-101B-9397-08002B2CF9AE}" pid="3" name="KSOProductBuildVer">
    <vt:lpwstr>2052-11.1.0.11045</vt:lpwstr>
  </property>
</Properties>
</file>