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280" r:id="rId4"/>
    <p:sldId id="281" r:id="rId6"/>
    <p:sldId id="284" r:id="rId7"/>
    <p:sldId id="286" r:id="rId8"/>
    <p:sldId id="292" r:id="rId9"/>
    <p:sldId id="282" r:id="rId10"/>
    <p:sldId id="290" r:id="rId11"/>
    <p:sldId id="304" r:id="rId12"/>
    <p:sldId id="300" r:id="rId13"/>
    <p:sldId id="293" r:id="rId14"/>
    <p:sldId id="283" r:id="rId15"/>
    <p:sldId id="285" r:id="rId16"/>
    <p:sldId id="287" r:id="rId17"/>
    <p:sldId id="305" r:id="rId18"/>
    <p:sldId id="288" r:id="rId19"/>
    <p:sldId id="291" r:id="rId20"/>
    <p:sldId id="295" r:id="rId21"/>
    <p:sldId id="289" r:id="rId22"/>
    <p:sldId id="299" r:id="rId23"/>
    <p:sldId id="306" r:id="rId24"/>
    <p:sldId id="297" r:id="rId25"/>
    <p:sldId id="294" r:id="rId26"/>
    <p:sldId id="298" r:id="rId27"/>
    <p:sldId id="296" r:id="rId28"/>
    <p:sldId id="307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1E3"/>
    <a:srgbClr val="F9DABB"/>
    <a:srgbClr val="FEBFC8"/>
    <a:srgbClr val="AB71AF"/>
    <a:srgbClr val="E0CFDF"/>
    <a:srgbClr val="FBD2E8"/>
    <a:srgbClr val="BB77B1"/>
    <a:srgbClr val="F7A8AE"/>
    <a:srgbClr val="F7DDE4"/>
    <a:srgbClr val="54C3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166" autoAdjust="0"/>
    <p:restoredTop sz="96015" autoAdjust="0"/>
  </p:normalViewPr>
  <p:slideViewPr>
    <p:cSldViewPr snapToGrid="0" showGuides="1">
      <p:cViewPr>
        <p:scale>
          <a:sx n="75" d="100"/>
          <a:sy n="75" d="100"/>
        </p:scale>
        <p:origin x="-1704" y="-840"/>
      </p:cViewPr>
      <p:guideLst>
        <p:guide orient="horz" pos="2160"/>
        <p:guide orient="horz" pos="300"/>
        <p:guide orient="horz" pos="4020"/>
        <p:guide orient="horz" pos="1321"/>
        <p:guide orient="horz" pos="2999"/>
        <p:guide orient="horz" pos="1706"/>
        <p:guide orient="horz" pos="2591"/>
        <p:guide pos="3840"/>
        <p:guide pos="7378"/>
        <p:guide pos="279"/>
        <p:guide pos="5518"/>
        <p:guide pos="801"/>
        <p:guide pos="597"/>
        <p:guide pos="7061"/>
        <p:guide pos="21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1A0C9-652A-49FF-B64C-B53B95A21D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4455A70-3662-4EFC-8096-0C0669766E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4455A70-3662-4EFC-8096-0C0669766E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4455A70-3662-4EFC-8096-0C0669766E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455A70-3662-4EFC-8096-0C0669766E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C33D-8287-41D4-8FD0-C0F8714F6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C33D-8287-41D4-8FD0-C0F8714F6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C33D-8287-41D4-8FD0-C0F8714F6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4886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FC33D-8287-41D4-8FD0-C0F8714F66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(1)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(1)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3E28D-72C7-410A-AC51-7AE8857D55E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8976" y="-538726"/>
            <a:ext cx="828881" cy="323845"/>
          </a:xfrm>
          <a:prstGeom prst="rect">
            <a:avLst/>
          </a:prstGeom>
          <a:solidFill>
            <a:srgbClr val="AB71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966833" y="-538726"/>
            <a:ext cx="828881" cy="323845"/>
          </a:xfrm>
          <a:prstGeom prst="rect">
            <a:avLst/>
          </a:prstGeom>
          <a:solidFill>
            <a:srgbClr val="FEB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846846" y="-537707"/>
            <a:ext cx="828881" cy="323845"/>
          </a:xfrm>
          <a:prstGeom prst="rect">
            <a:avLst/>
          </a:prstGeom>
          <a:solidFill>
            <a:srgbClr val="F9D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744703" y="-537707"/>
            <a:ext cx="828881" cy="323845"/>
          </a:xfrm>
          <a:prstGeom prst="rect">
            <a:avLst/>
          </a:prstGeom>
          <a:solidFill>
            <a:srgbClr val="FB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36064" y="413744"/>
            <a:ext cx="5885326" cy="5905500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>
            <a:off x="3797139" y="1907812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FLOWER DESIGN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9590287" y="539737"/>
            <a:ext cx="1494620" cy="1494620"/>
          </a:xfrm>
          <a:prstGeom prst="ellipse">
            <a:avLst/>
          </a:prstGeom>
          <a:gradFill>
            <a:gsLst>
              <a:gs pos="0">
                <a:srgbClr val="F9DABB"/>
              </a:gs>
              <a:gs pos="100000">
                <a:srgbClr val="FEBFC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95571" y="0"/>
            <a:ext cx="7896429" cy="6858000"/>
          </a:xfrm>
          <a:prstGeom prst="rect">
            <a:avLst/>
          </a:prstGeom>
        </p:spPr>
      </p:pic>
      <p:sp>
        <p:nvSpPr>
          <p:cNvPr id="230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SpPr/>
          <p:nvPr/>
        </p:nvSpPr>
        <p:spPr>
          <a:xfrm>
            <a:off x="831856" y="5123583"/>
            <a:ext cx="5294716" cy="1077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请在此处输入您的文本，或者复制您的文本粘贴到此处。请在此处输入您的文本，或者复制您的文本粘贴到此处。请在此处输入您的文本，或者复制您的文本粘贴到此处。</a:t>
            </a:r>
            <a:endParaRPr lang="zh-CN" altLang="en-US" sz="105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1" name="图片 23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83416" y="1581474"/>
            <a:ext cx="7621342" cy="3547584"/>
          </a:xfrm>
          <a:prstGeom prst="rect">
            <a:avLst/>
          </a:prstGeom>
        </p:spPr>
      </p:pic>
      <p:sp>
        <p:nvSpPr>
          <p:cNvPr id="232" name="矩形 231"/>
          <p:cNvSpPr/>
          <p:nvPr/>
        </p:nvSpPr>
        <p:spPr>
          <a:xfrm>
            <a:off x="2517624" y="4343126"/>
            <a:ext cx="3555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b="1" dirty="0">
                <a:solidFill>
                  <a:srgbClr val="FBD2E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FLOWER</a:t>
            </a:r>
            <a:endParaRPr lang="en-US" altLang="zh-CN" sz="3600" b="1" dirty="0">
              <a:solidFill>
                <a:srgbClr val="FBD2E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682751" y="508159"/>
            <a:ext cx="4650754" cy="389234"/>
            <a:chOff x="6548663" y="445502"/>
            <a:chExt cx="4650754" cy="389234"/>
          </a:xfrm>
        </p:grpSpPr>
        <p:sp>
          <p:nvSpPr>
            <p:cNvPr id="234" name="文本框 233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6548663" y="445502"/>
              <a:ext cx="849913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3200" b="1">
                  <a:blipFill>
                    <a:blip r:embed="rId5"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r>
                <a:rPr lang="en-US" altLang="zh-CN" sz="1600" b="0" dirty="0">
                  <a:solidFill>
                    <a:srgbClr val="AB71AF"/>
                  </a:solidFill>
                  <a:latin typeface="+mn-lt"/>
                  <a:ea typeface="+mn-ea"/>
                  <a:cs typeface="+mn-ea"/>
                  <a:sym typeface="+mn-lt"/>
                </a:rPr>
                <a:t>HOME</a:t>
              </a:r>
              <a:endParaRPr lang="zh-CN" altLang="en-US" sz="1600" b="0" dirty="0">
                <a:solidFill>
                  <a:srgbClr val="AB71A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5" name="文本框 234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7460479" y="445502"/>
              <a:ext cx="1175258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>
                    <a:blip r:embed="rId5"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r>
                <a:rPr lang="en-US" altLang="zh-CN" b="0" dirty="0">
                  <a:solidFill>
                    <a:srgbClr val="AB71AF"/>
                  </a:solidFill>
                  <a:latin typeface="+mn-lt"/>
                  <a:ea typeface="+mn-ea"/>
                  <a:cs typeface="+mn-ea"/>
                  <a:sym typeface="+mn-lt"/>
                </a:rPr>
                <a:t>PROJECTS</a:t>
              </a:r>
              <a:endParaRPr lang="zh-CN" altLang="en-US" b="0" dirty="0">
                <a:solidFill>
                  <a:srgbClr val="AB71A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6" name="文本框 235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8775867" y="445503"/>
              <a:ext cx="1162498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r>
                <a:rPr lang="en-US" altLang="zh-CN" b="0" dirty="0">
                  <a:solidFill>
                    <a:srgbClr val="AB71AF"/>
                  </a:solidFill>
                  <a:latin typeface="+mn-lt"/>
                  <a:ea typeface="+mn-ea"/>
                  <a:cs typeface="+mn-ea"/>
                  <a:sym typeface="+mn-lt"/>
                </a:rPr>
                <a:t>SERVICES</a:t>
              </a:r>
              <a:endParaRPr lang="zh-CN" altLang="en-US" b="0" dirty="0">
                <a:solidFill>
                  <a:srgbClr val="AB71A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7" name="文本框 236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10007168" y="453478"/>
              <a:ext cx="1192249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r>
                <a:rPr lang="en-US" altLang="zh-CN" b="0" dirty="0">
                  <a:solidFill>
                    <a:srgbClr val="AB71AF"/>
                  </a:solidFill>
                  <a:latin typeface="+mn-lt"/>
                  <a:ea typeface="+mn-ea"/>
                  <a:cs typeface="+mn-ea"/>
                  <a:sym typeface="+mn-lt"/>
                </a:rPr>
                <a:t>CONTACT</a:t>
              </a:r>
              <a:endParaRPr lang="zh-CN" altLang="en-US" b="0" dirty="0">
                <a:solidFill>
                  <a:srgbClr val="AB71A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9590287" y="6436697"/>
            <a:ext cx="1977084" cy="246221"/>
            <a:chOff x="9979968" y="6190530"/>
            <a:chExt cx="1977084" cy="246221"/>
          </a:xfrm>
        </p:grpSpPr>
        <p:sp>
          <p:nvSpPr>
            <p:cNvPr id="239" name="Freeform 62" descr="e7d195523061f1c03a90ee8e42cb24248e56383cd534985688F9F494128731F165EE95AB4B0C0A38076AAEA07667B1565C446FC45FF01DFB0E885BCDBDF3A284F3DB14DA61DD97F0BAB2E6C668FB4931DDB978EA95FBA9946F1E42C241B7C06E942EFE13D6CF29216F9C6A046D84F39B673468243A808C2E618E242B0D084D953D4B199029E7DF111916F50185D2315B"/>
            <p:cNvSpPr>
              <a:spLocks noEditPoints="1"/>
            </p:cNvSpPr>
            <p:nvPr/>
          </p:nvSpPr>
          <p:spPr bwMode="auto">
            <a:xfrm>
              <a:off x="9979968" y="6249920"/>
              <a:ext cx="137450" cy="135137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B7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l"/>
              <a:endParaRPr lang="en-US" sz="1000" dirty="0">
                <a:solidFill>
                  <a:srgbClr val="AB71AF"/>
                </a:solidFill>
                <a:cs typeface="+mn-ea"/>
                <a:sym typeface="+mn-lt"/>
              </a:endParaRPr>
            </a:p>
          </p:txBody>
        </p:sp>
        <p:sp>
          <p:nvSpPr>
            <p:cNvPr id="240" name="TextBox 40" descr="e7d195523061f1c03a90ee8e42cb24248e56383cd534985688F9F494128731F165EE95AB4B0C0A38076AAEA07667B1565C446FC45FF01DFB0E885BCDBDF3A284F3DB14DA61DD97F0BAB2E6C668FB4931DDB978EA95FBA9946F1E42C241B7C06E942EFE13D6CF29216F9C6A046D84F39B673468243A808C2E618E242B0D084D953D4B199029E7DF111916F50185D2315B"/>
            <p:cNvSpPr txBox="1"/>
            <p:nvPr/>
          </p:nvSpPr>
          <p:spPr>
            <a:xfrm>
              <a:off x="10154956" y="6190530"/>
              <a:ext cx="180209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 smtClean="0">
                  <a:solidFill>
                    <a:srgbClr val="AB71AF"/>
                  </a:solidFill>
                  <a:cs typeface="+mn-ea"/>
                  <a:sym typeface="+mn-lt"/>
                </a:rPr>
                <a:t>First PowerPoint</a:t>
              </a:r>
              <a:endParaRPr lang="id-ID" sz="1000" spc="300" dirty="0">
                <a:solidFill>
                  <a:srgbClr val="AB71A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2" name="矩形 241"/>
          <p:cNvSpPr/>
          <p:nvPr/>
        </p:nvSpPr>
        <p:spPr>
          <a:xfrm>
            <a:off x="68976" y="-538726"/>
            <a:ext cx="828881" cy="323845"/>
          </a:xfrm>
          <a:prstGeom prst="rect">
            <a:avLst/>
          </a:prstGeom>
          <a:solidFill>
            <a:srgbClr val="AB71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966833" y="-538726"/>
            <a:ext cx="828881" cy="323845"/>
          </a:xfrm>
          <a:prstGeom prst="rect">
            <a:avLst/>
          </a:prstGeom>
          <a:solidFill>
            <a:srgbClr val="FEB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1846846" y="-537707"/>
            <a:ext cx="828881" cy="323845"/>
          </a:xfrm>
          <a:prstGeom prst="rect">
            <a:avLst/>
          </a:prstGeom>
          <a:solidFill>
            <a:srgbClr val="F9D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2744703" y="-537707"/>
            <a:ext cx="828881" cy="323845"/>
          </a:xfrm>
          <a:prstGeom prst="rect">
            <a:avLst/>
          </a:prstGeom>
          <a:solidFill>
            <a:srgbClr val="FB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0" grpId="0"/>
      <p:bldP spid="2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9DABB"/>
              </a:gs>
              <a:gs pos="100000">
                <a:srgbClr val="FBD2E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442913" y="476250"/>
            <a:ext cx="11269662" cy="5905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91871" y="2505796"/>
            <a:ext cx="4338021" cy="3447098"/>
            <a:chOff x="7891871" y="2505796"/>
            <a:chExt cx="4338021" cy="3447098"/>
          </a:xfrm>
        </p:grpSpPr>
        <p:sp>
          <p:nvSpPr>
            <p:cNvPr id="6" name="文本框 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8868507" y="2505796"/>
              <a:ext cx="33613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cs typeface="+mn-ea"/>
                  <a:sym typeface="+mn-lt"/>
                </a:rPr>
                <a:t>标题位置</a:t>
              </a:r>
              <a:endParaRPr lang="zh-CN" altLang="en-US" sz="4400" b="1" dirty="0">
                <a:cs typeface="+mn-ea"/>
                <a:sym typeface="+mn-lt"/>
              </a:endParaRPr>
            </a:p>
          </p:txBody>
        </p:sp>
        <p:sp>
          <p:nvSpPr>
            <p:cNvPr id="7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7891871" y="3275238"/>
              <a:ext cx="3361385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或者复制您的文本粘贴到此处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或者复制您的文本粘贴到此处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或者复制您的文本粘贴到此处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en-US" sz="16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>
            <a:off x="187306" y="1318766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FLOWER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 l="-382" t="9069" r="15868" b="45932"/>
          <a:stretch>
            <a:fillRect/>
          </a:stretch>
        </p:blipFill>
        <p:spPr>
          <a:xfrm>
            <a:off x="-37892" y="-547831"/>
            <a:ext cx="9572564" cy="7646137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弦形 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963500" y="1016794"/>
            <a:ext cx="4824412" cy="4824412"/>
          </a:xfrm>
          <a:prstGeom prst="chord">
            <a:avLst>
              <a:gd name="adj1" fmla="val 5400810"/>
              <a:gd name="adj2" fmla="val 16200000"/>
            </a:avLst>
          </a:prstGeom>
          <a:gradFill>
            <a:gsLst>
              <a:gs pos="0">
                <a:srgbClr val="F4D1E3"/>
              </a:gs>
              <a:gs pos="100000">
                <a:srgbClr val="F9DAB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 rot="5400000">
            <a:off x="2174753" y="1512832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FLOWER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6096000" y="3823081"/>
            <a:ext cx="5113338" cy="2016126"/>
          </a:xfrm>
          <a:prstGeom prst="rect">
            <a:avLst/>
          </a:prstGeom>
          <a:gradFill>
            <a:gsLst>
              <a:gs pos="0">
                <a:srgbClr val="FEBFC8"/>
              </a:gs>
              <a:gs pos="100000">
                <a:srgbClr val="F4D1E3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29360" y="964622"/>
            <a:ext cx="6221647" cy="2476518"/>
            <a:chOff x="5129360" y="964622"/>
            <a:chExt cx="6221647" cy="2476518"/>
          </a:xfrm>
        </p:grpSpPr>
        <p:sp>
          <p:nvSpPr>
  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0118973" y="964622"/>
              <a:ext cx="1232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>
                  <a:cs typeface="+mn-ea"/>
                  <a:sym typeface="+mn-lt"/>
                </a:rPr>
                <a:t>02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13" name="文本框 1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5129360" y="1243615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5206186" y="2074612"/>
              <a:ext cx="5571339" cy="1366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43547" y="1590922"/>
            <a:ext cx="4464317" cy="44643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096000" y="3823081"/>
            <a:ext cx="5113338" cy="2016126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4964993" y="0"/>
            <a:ext cx="7227007" cy="6858000"/>
          </a:xfrm>
          <a:prstGeom prst="rect">
            <a:avLst/>
          </a:prstGeom>
        </p:spPr>
      </p:pic>
      <p:sp>
        <p:nvSpPr>
          <p:cNvPr id="3" name="椭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2111130" y="476250"/>
            <a:ext cx="3984870" cy="3984870"/>
          </a:xfrm>
          <a:prstGeom prst="ellipse">
            <a:avLst/>
          </a:prstGeom>
          <a:gradFill>
            <a:gsLst>
              <a:gs pos="0">
                <a:srgbClr val="F9DABB"/>
              </a:gs>
              <a:gs pos="100000">
                <a:srgbClr val="FBD2E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4983243" y="712922"/>
            <a:ext cx="976603" cy="976603"/>
          </a:xfrm>
          <a:prstGeom prst="ellipse">
            <a:avLst/>
          </a:prstGeom>
          <a:gradFill>
            <a:gsLst>
              <a:gs pos="0">
                <a:srgbClr val="FBD2E8"/>
              </a:gs>
              <a:gs pos="100000">
                <a:srgbClr val="E485A3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4688" y="0"/>
            <a:ext cx="5143500" cy="6858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68671" y="4009623"/>
            <a:ext cx="11287495" cy="2848378"/>
            <a:chOff x="468671" y="4009623"/>
            <a:chExt cx="11287495" cy="2848378"/>
          </a:xfrm>
        </p:grpSpPr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468671" y="4647640"/>
              <a:ext cx="1232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>
                  <a:cs typeface="+mn-ea"/>
                  <a:sym typeface="+mn-lt"/>
                </a:rPr>
                <a:t>02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6" name="文本框 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 rot="5400000">
              <a:off x="3182664" y="5279923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108001" y="4045621"/>
              <a:ext cx="5648165" cy="2197525"/>
              <a:chOff x="6108001" y="4045621"/>
              <a:chExt cx="5648165" cy="2197525"/>
            </a:xfrm>
          </p:grpSpPr>
          <p:sp>
            <p:nvSpPr>
    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  <p:cNvSpPr txBox="1"/>
              <p:nvPr/>
            </p:nvSpPr>
            <p:spPr>
              <a:xfrm>
                <a:off x="6108001" y="4045621"/>
                <a:ext cx="336138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>
                    <a:cs typeface="+mn-ea"/>
                    <a:sym typeface="+mn-lt"/>
                  </a:rPr>
                  <a:t>标题位置</a:t>
                </a:r>
                <a:endParaRPr lang="en-US" altLang="zh-CN" sz="4800" b="1" dirty="0">
                  <a:cs typeface="+mn-ea"/>
                  <a:sym typeface="+mn-lt"/>
                </a:endParaRPr>
              </a:p>
            </p:txBody>
          </p:sp>
          <p:sp>
            <p:nvSpPr>
              <p:cNvPr id="13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  <p:cNvSpPr/>
              <p:nvPr/>
            </p:nvSpPr>
            <p:spPr>
              <a:xfrm>
                <a:off x="6184827" y="4876618"/>
                <a:ext cx="5571339" cy="13665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 rot="10800000">
            <a:off x="442913" y="476250"/>
            <a:ext cx="5653087" cy="5905500"/>
          </a:xfrm>
          <a:prstGeom prst="rect">
            <a:avLst/>
          </a:prstGeom>
          <a:gradFill>
            <a:gsLst>
              <a:gs pos="0">
                <a:srgbClr val="BB77B1"/>
              </a:gs>
              <a:gs pos="100000">
                <a:srgbClr val="F7A8AE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42912" y="476249"/>
            <a:ext cx="5653088" cy="590550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571420" y="1483202"/>
            <a:ext cx="5030030" cy="4342140"/>
            <a:chOff x="1343975" y="1248740"/>
            <a:chExt cx="5598392" cy="4342140"/>
          </a:xfrm>
        </p:grpSpPr>
        <p:sp>
          <p:nvSpPr>
            <p:cNvPr id="14" name="文本框 13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<p:cNvSpPr txBox="1"/>
            <p:nvPr/>
          </p:nvSpPr>
          <p:spPr>
            <a:xfrm>
              <a:off x="1343975" y="1248740"/>
              <a:ext cx="3802492" cy="825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dirty="0">
                  <a:cs typeface="+mn-ea"/>
                  <a:sym typeface="+mn-lt"/>
                </a:rPr>
                <a:t>标题位置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15" name="Text Box 6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<p:cNvSpPr txBox="1">
              <a:spLocks noChangeArrowheads="1"/>
            </p:cNvSpPr>
            <p:nvPr/>
          </p:nvSpPr>
          <p:spPr bwMode="auto">
            <a:xfrm>
              <a:off x="1375002" y="2081857"/>
              <a:ext cx="5391177" cy="10618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364823" y="3274811"/>
              <a:ext cx="5577544" cy="2316069"/>
              <a:chOff x="1364823" y="3277366"/>
              <a:chExt cx="4187624" cy="2316069"/>
            </a:xfrm>
          </p:grpSpPr>
          <p:sp>
            <p:nvSpPr>
              <p:cNvPr id="18" name="矩形 17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48447" y="3726795"/>
                <a:ext cx="4104000" cy="72000"/>
              </a:xfrm>
              <a:prstGeom prst="rect">
                <a:avLst/>
              </a:prstGeom>
              <a:solidFill>
                <a:srgbClr val="F8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36412" y="3726532"/>
                <a:ext cx="2556000" cy="72000"/>
              </a:xfrm>
              <a:prstGeom prst="rect">
                <a:avLst/>
              </a:prstGeom>
              <a:solidFill>
                <a:srgbClr val="E46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364823" y="3411990"/>
                <a:ext cx="1336918" cy="278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cs typeface="+mn-ea"/>
                    <a:sym typeface="+mn-lt"/>
                  </a:rPr>
                  <a:t>Product Review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矩形标注 74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3656967" y="3277366"/>
                <a:ext cx="553792" cy="252000"/>
              </a:xfrm>
              <a:prstGeom prst="wedgeRectCallout">
                <a:avLst>
                  <a:gd name="adj1" fmla="val 7074"/>
                  <a:gd name="adj2" fmla="val 86237"/>
                </a:avLst>
              </a:prstGeom>
              <a:solidFill>
                <a:srgbClr val="E465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53%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48447" y="4556803"/>
                <a:ext cx="4104000" cy="72000"/>
              </a:xfrm>
              <a:prstGeom prst="rect">
                <a:avLst/>
              </a:prstGeom>
              <a:solidFill>
                <a:srgbClr val="F8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36412" y="4556540"/>
                <a:ext cx="3636000" cy="72000"/>
              </a:xfrm>
              <a:prstGeom prst="rect">
                <a:avLst/>
              </a:prstGeom>
              <a:solidFill>
                <a:srgbClr val="FEBF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364823" y="4241998"/>
                <a:ext cx="1336918" cy="278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cs typeface="+mn-ea"/>
                    <a:sym typeface="+mn-lt"/>
                  </a:rPr>
                  <a:t>Product Review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矩形标注 78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4634301" y="4107374"/>
                <a:ext cx="553792" cy="252000"/>
              </a:xfrm>
              <a:prstGeom prst="wedgeRectCallout">
                <a:avLst>
                  <a:gd name="adj1" fmla="val 7074"/>
                  <a:gd name="adj2" fmla="val 86237"/>
                </a:avLst>
              </a:prstGeom>
              <a:solidFill>
                <a:srgbClr val="FEBF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86%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48447" y="5521435"/>
                <a:ext cx="4104000" cy="72000"/>
              </a:xfrm>
              <a:prstGeom prst="rect">
                <a:avLst/>
              </a:prstGeom>
              <a:solidFill>
                <a:srgbClr val="F8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436412" y="5521172"/>
                <a:ext cx="3096000" cy="72000"/>
              </a:xfrm>
              <a:prstGeom prst="rect">
                <a:avLst/>
              </a:prstGeom>
              <a:solidFill>
                <a:srgbClr val="AB71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1364823" y="5206630"/>
                <a:ext cx="1336918" cy="278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cs typeface="+mn-ea"/>
                    <a:sym typeface="+mn-lt"/>
                  </a:rPr>
                  <a:t>Product Review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9" name="矩形标注 82" descr="e7d195523061f1c0600ade85ab8d19863d296bbd6d3c8047FB0A4867354E4F1E3A7DEAE3C4C4B5C9777EC9E9D7F78045DB0296A4194571101A21F67FC7D6C39966CE50B69116E2EE84E571E25F3C0CCE9CD1E740516E166FE395676B6E8C21F0583D4FEE5EAC449DA93BFFE9496FE2D7F96344EE9B5EC6189BB145ACC8462DA30A2768C3FFBFCD3F342A7F83D889CA92BDEFD14EEF179D26"/>
              <p:cNvSpPr/>
              <p:nvPr/>
            </p:nvSpPr>
            <p:spPr>
              <a:xfrm>
                <a:off x="4136887" y="5072006"/>
                <a:ext cx="553792" cy="252000"/>
              </a:xfrm>
              <a:prstGeom prst="wedgeRectCallout">
                <a:avLst>
                  <a:gd name="adj1" fmla="val 7074"/>
                  <a:gd name="adj2" fmla="val 86237"/>
                </a:avLst>
              </a:prstGeom>
              <a:solidFill>
                <a:srgbClr val="AB71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72%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2913" y="476250"/>
            <a:ext cx="11269662" cy="6883399"/>
            <a:chOff x="442913" y="476250"/>
            <a:chExt cx="11269662" cy="6883399"/>
          </a:xfrm>
        </p:grpSpPr>
        <p:sp>
          <p:nvSpPr>
            <p:cNvPr id="12" name="矩形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 rot="10800000">
              <a:off x="442913" y="476250"/>
              <a:ext cx="11269662" cy="5905500"/>
            </a:xfrm>
            <a:prstGeom prst="rect">
              <a:avLst/>
            </a:prstGeom>
            <a:gradFill>
              <a:gsLst>
                <a:gs pos="0">
                  <a:srgbClr val="F9DABB"/>
                </a:gs>
                <a:gs pos="100000">
                  <a:srgbClr val="E0CFDF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79425" y="501649"/>
              <a:ext cx="6858000" cy="6858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855361" y="2776835"/>
            <a:ext cx="6348412" cy="3310651"/>
            <a:chOff x="4855361" y="2776835"/>
            <a:chExt cx="6348412" cy="3310651"/>
          </a:xfrm>
        </p:grpSpPr>
        <p:sp>
          <p:nvSpPr>
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4855361" y="4560978"/>
              <a:ext cx="5919411" cy="1526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请在此处输入您的文本，或者复制您的文本粘贴到此处。请在此处输入您的文本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或者复制您的文本粘贴到此处。请在此处输入您的文本，或者复制您的文本粘贴到此处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800570" y="2776835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7336640" y="3700165"/>
              <a:ext cx="38671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5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旗下品牌</a:t>
              </a:r>
              <a:endParaRPr kumimoji="0" lang="zh-CN" altLang="en-US" sz="5400" b="0" i="0" u="none" strike="noStrike" kern="1200" cap="none" spc="5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947739" y="476251"/>
            <a:ext cx="3397272" cy="3397272"/>
          </a:xfrm>
          <a:prstGeom prst="ellipse">
            <a:avLst/>
          </a:prstGeom>
          <a:gradFill>
            <a:gsLst>
              <a:gs pos="0">
                <a:srgbClr val="F9DABB"/>
              </a:gs>
              <a:gs pos="100000">
                <a:srgbClr val="E485A3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0025980" y="5198392"/>
            <a:ext cx="1183358" cy="1183358"/>
          </a:xfrm>
          <a:prstGeom prst="ellipse">
            <a:avLst/>
          </a:prstGeom>
          <a:gradFill>
            <a:gsLst>
              <a:gs pos="0">
                <a:srgbClr val="E0CFDF"/>
              </a:gs>
              <a:gs pos="100000">
                <a:srgbClr val="FEBFC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 b="-1291"/>
          <a:stretch>
            <a:fillRect/>
          </a:stretch>
        </p:blipFill>
        <p:spPr>
          <a:xfrm>
            <a:off x="1390650" y="228600"/>
            <a:ext cx="9853611" cy="74676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529690" y="5132384"/>
            <a:ext cx="3216941" cy="1206048"/>
            <a:chOff x="2002759" y="4909716"/>
            <a:chExt cx="3216941" cy="1206048"/>
          </a:xfrm>
        </p:grpSpPr>
        <p:sp>
          <p:nvSpPr>
            <p:cNvPr id="10" name="文本框 9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2002759" y="4909716"/>
              <a:ext cx="28483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标题位置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2002759" y="5415188"/>
              <a:ext cx="3216941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</a:t>
              </a:r>
              <a:endParaRPr kumimoji="1"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1499" y="476250"/>
            <a:ext cx="1910498" cy="1077218"/>
            <a:chOff x="8731499" y="476250"/>
            <a:chExt cx="1910498" cy="1077218"/>
          </a:xfrm>
        </p:grpSpPr>
        <p:sp>
          <p:nvSpPr>
            <p:cNvPr id="14" name="文本框 1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409963" y="476250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03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8731499" y="1245691"/>
              <a:ext cx="1713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6092522" y="0"/>
            <a:ext cx="2663825" cy="4760914"/>
          </a:xfrm>
          <a:prstGeom prst="rect">
            <a:avLst/>
          </a:prstGeom>
          <a:gradFill>
            <a:gsLst>
              <a:gs pos="0">
                <a:srgbClr val="F7A8AE"/>
              </a:gs>
              <a:gs pos="100000">
                <a:srgbClr val="E0CFDF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34" y="942650"/>
            <a:ext cx="6858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26365" y="832330"/>
            <a:ext cx="10594615" cy="4110002"/>
            <a:chOff x="726365" y="832330"/>
            <a:chExt cx="10594615" cy="4110002"/>
          </a:xfrm>
        </p:grpSpPr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0088946" y="1933353"/>
              <a:ext cx="123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b="1" dirty="0">
                  <a:cs typeface="+mn-ea"/>
                  <a:sym typeface="+mn-lt"/>
                </a:rPr>
                <a:t>03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  <p:sp>
          <p:nvSpPr>
            <p:cNvPr id="6" name="文本框 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 rot="5400000">
              <a:off x="4382778" y="2102630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26365" y="2579684"/>
              <a:ext cx="4926713" cy="2362648"/>
              <a:chOff x="6108001" y="4045621"/>
              <a:chExt cx="4926713" cy="2362648"/>
            </a:xfrm>
          </p:grpSpPr>
          <p:sp>
            <p:nvSpPr>
              <p:cNvPr id="11" name="文本框 10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  <p:cNvSpPr txBox="1"/>
              <p:nvPr/>
            </p:nvSpPr>
            <p:spPr>
              <a:xfrm>
                <a:off x="6108001" y="4045621"/>
                <a:ext cx="336138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>
                    <a:cs typeface="+mn-ea"/>
                    <a:sym typeface="+mn-lt"/>
                  </a:rPr>
                  <a:t>标题位置</a:t>
                </a:r>
                <a:endParaRPr lang="en-US" altLang="zh-CN" sz="4800" b="1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  <p:cNvSpPr/>
              <p:nvPr/>
            </p:nvSpPr>
            <p:spPr>
              <a:xfrm>
                <a:off x="6108001" y="5041741"/>
                <a:ext cx="4926713" cy="13665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0084158" y="1583095"/>
            <a:ext cx="1125180" cy="1125180"/>
          </a:xfrm>
          <a:prstGeom prst="rect">
            <a:avLst/>
          </a:prstGeom>
          <a:gradFill>
            <a:gsLst>
              <a:gs pos="0">
                <a:srgbClr val="F9DABB"/>
              </a:gs>
              <a:gs pos="100000">
                <a:srgbClr val="FBD2E8"/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5230" y="1711754"/>
            <a:ext cx="3526871" cy="3977230"/>
            <a:chOff x="795230" y="1711754"/>
            <a:chExt cx="3526871" cy="3977230"/>
          </a:xfrm>
        </p:grpSpPr>
        <p:sp>
          <p:nvSpPr>
            <p:cNvPr id="8" name="文本框 7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570979" y="4573129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03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9" name="文本框 8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947738" y="5381207"/>
              <a:ext cx="2143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95230" y="1711754"/>
              <a:ext cx="3526871" cy="2613023"/>
              <a:chOff x="6108001" y="4045621"/>
              <a:chExt cx="3526871" cy="2613023"/>
            </a:xfrm>
          </p:grpSpPr>
          <p:sp>
            <p:nvSpPr>
              <p:cNvPr id="13" name="文本框 1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  <p:cNvSpPr txBox="1"/>
              <p:nvPr/>
            </p:nvSpPr>
            <p:spPr>
              <a:xfrm>
                <a:off x="6108001" y="4045621"/>
                <a:ext cx="336138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>
                    <a:cs typeface="+mn-ea"/>
                    <a:sym typeface="+mn-lt"/>
                  </a:rPr>
                  <a:t>标题位置</a:t>
                </a:r>
                <a:endParaRPr lang="en-US" altLang="zh-CN" sz="4800" b="1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  <p:cNvSpPr/>
              <p:nvPr/>
            </p:nvSpPr>
            <p:spPr>
              <a:xfrm>
                <a:off x="6184828" y="4876618"/>
                <a:ext cx="3450044" cy="1782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请在此处输入您的文本，或者复制您的文本粘贴到此处。请在此处输入您的文本，或者复制您的文本粘贴到此处。请在此处输入您的文本，或者复制您的文本粘贴到此处。</a:t>
                </a:r>
                <a:endPara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sz="1200" dirty="0">
                  <a:solidFill>
                    <a:srgbClr val="7F7F7F">
                      <a:lumMod val="95000"/>
                      <a:lumOff val="5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SpPr/>
          <p:nvPr/>
        </p:nvSpPr>
        <p:spPr>
          <a:xfrm>
            <a:off x="7895787" y="4154072"/>
            <a:ext cx="3450044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请在此处输入您的文本，或者复制您的文本粘贴到此处。请在此处输入您的文本，或者复制您的文本粘贴到此处。请在此处输入您的文本，或者复制您的文本粘贴到此处。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1200" dirty="0">
              <a:solidFill>
                <a:srgbClr val="7F7F7F">
                  <a:lumMod val="95000"/>
                  <a:lumOff val="5000"/>
                </a:srgb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请在此处输入您的文本，或者复制您的文本粘贴到此处。请在此处输入您的文本，或者复制您的文本粘贴到此处。请在此处输入您的文本，或者复制您的文本粘贴到此处。</a:t>
            </a:r>
            <a:endParaRPr lang="zh-CN" altLang="en-US" sz="10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1200" dirty="0">
              <a:solidFill>
                <a:srgbClr val="7F7F7F">
                  <a:lumMod val="95000"/>
                  <a:lumOff val="5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47699" y="-59055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3432175" y="2097087"/>
            <a:ext cx="7777163" cy="2016126"/>
          </a:xfrm>
          <a:prstGeom prst="rect">
            <a:avLst/>
          </a:prstGeom>
          <a:gradFill>
            <a:gsLst>
              <a:gs pos="0">
                <a:srgbClr val="F7A8AE"/>
              </a:gs>
              <a:gs pos="100000">
                <a:srgbClr val="E0CFDF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>
            <a:off x="252256" y="940381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FLOWER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44115" y="4359391"/>
            <a:ext cx="5140571" cy="1358001"/>
            <a:chOff x="1144115" y="4359391"/>
            <a:chExt cx="5140571" cy="1358001"/>
          </a:xfrm>
        </p:grpSpPr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144115" y="4359391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0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1220942" y="5190388"/>
              <a:ext cx="5063744" cy="52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77213" y="-323850"/>
            <a:ext cx="10169727" cy="71818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181100" y="476250"/>
            <a:ext cx="5905500" cy="5905500"/>
          </a:xfrm>
          <a:prstGeom prst="ellipse">
            <a:avLst/>
          </a:prstGeom>
          <a:gradFill>
            <a:gsLst>
              <a:gs pos="0">
                <a:srgbClr val="FBD2E8"/>
              </a:gs>
              <a:gs pos="100000">
                <a:srgbClr val="F9DAB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5522487" y="602468"/>
            <a:ext cx="1494620" cy="1494620"/>
          </a:xfrm>
          <a:prstGeom prst="ellipse">
            <a:avLst/>
          </a:prstGeom>
          <a:gradFill>
            <a:gsLst>
              <a:gs pos="0">
                <a:srgbClr val="E0CFDF"/>
              </a:gs>
              <a:gs pos="100000">
                <a:srgbClr val="AB71AF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69797" y="3275111"/>
            <a:ext cx="6203527" cy="2689155"/>
            <a:chOff x="6269797" y="3275111"/>
            <a:chExt cx="6203527" cy="2689155"/>
          </a:xfrm>
        </p:grpSpPr>
        <p:sp>
          <p:nvSpPr>
            <p:cNvPr id="6" name="文本框 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9624946" y="3275111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6269797" y="4606265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2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6346624" y="5437262"/>
              <a:ext cx="5063744" cy="527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 l="44987" t="28343"/>
          <a:stretch>
            <a:fillRect/>
          </a:stretch>
        </p:blipFill>
        <p:spPr>
          <a:xfrm flipH="1">
            <a:off x="1181099" y="0"/>
            <a:ext cx="5836008" cy="6938759"/>
          </a:xfrm>
          <a:prstGeom prst="rect">
            <a:avLst/>
          </a:prstGeom>
        </p:spPr>
      </p:pic>
      <p:sp>
        <p:nvSpPr>
          <p:cNvPr id="3" name="文本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 txBox="1"/>
          <p:nvPr/>
        </p:nvSpPr>
        <p:spPr>
          <a:xfrm>
            <a:off x="1671101" y="1838395"/>
            <a:ext cx="3361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cs typeface="+mn-ea"/>
                <a:sym typeface="+mn-lt"/>
              </a:rPr>
              <a:t>FLOWER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81822" y="1987623"/>
            <a:ext cx="3042902" cy="3042902"/>
            <a:chOff x="781822" y="1987623"/>
            <a:chExt cx="3042902" cy="3042902"/>
          </a:xfrm>
        </p:grpSpPr>
        <p:sp>
          <p:nvSpPr>
            <p:cNvPr id="4" name="椭圆 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>
              <a:off x="781822" y="1987623"/>
              <a:ext cx="3042902" cy="3042902"/>
            </a:xfrm>
            <a:prstGeom prst="ellipse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2230616" y="2910901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1425329" y="3693221"/>
              <a:ext cx="1713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spc="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加盟优势</a:t>
              </a:r>
              <a:endParaRPr lang="zh-CN" altLang="en-US" sz="2400" b="1" spc="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/>
          <a:srcRect l="40280" b="17856"/>
          <a:stretch>
            <a:fillRect/>
          </a:stretch>
        </p:blipFill>
        <p:spPr>
          <a:xfrm rot="13378713">
            <a:off x="690675" y="-1702438"/>
            <a:ext cx="7022724" cy="9659632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759360" y="2748879"/>
            <a:ext cx="5960911" cy="5960911"/>
            <a:chOff x="5759360" y="2748879"/>
            <a:chExt cx="5960911" cy="5960911"/>
          </a:xfrm>
        </p:grpSpPr>
        <p:sp>
          <p:nvSpPr>
            <p:cNvPr id="23" name="弦形 2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 rot="5400000">
              <a:off x="5759360" y="2748879"/>
              <a:ext cx="5960911" cy="5960911"/>
            </a:xfrm>
            <a:prstGeom prst="chord">
              <a:avLst>
                <a:gd name="adj1" fmla="val 5400810"/>
                <a:gd name="adj2" fmla="val 16200000"/>
              </a:avLst>
            </a:prstGeom>
            <a:gradFill>
              <a:gsLst>
                <a:gs pos="0">
                  <a:srgbClr val="FBD2E8"/>
                </a:gs>
                <a:gs pos="64308">
                  <a:srgbClr val="FCC9C3"/>
                </a:gs>
                <a:gs pos="83300">
                  <a:srgbClr val="FDC4C6"/>
                </a:gs>
                <a:gs pos="100000">
                  <a:srgbClr val="FEBFC8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7726342" y="4233333"/>
              <a:ext cx="33613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CONTENT</a:t>
              </a:r>
              <a:endPara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r"/>
              <a:r>
                <a: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目录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75943" y="2449624"/>
            <a:ext cx="2071130" cy="1075240"/>
            <a:chOff x="5204626" y="2204810"/>
            <a:chExt cx="2071130" cy="1075240"/>
          </a:xfrm>
        </p:grpSpPr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6043722" y="2204810"/>
              <a:ext cx="12320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5204626" y="2818385"/>
              <a:ext cx="1713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2400" b="1" spc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2" panose="00000500000000000000" pitchFamily="2" charset="-122"/>
                  <a:ea typeface="仓耳明楷 W02" panose="00000500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加盟流程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93798" y="1468747"/>
            <a:ext cx="2690733" cy="2819753"/>
            <a:chOff x="6991355" y="1546397"/>
            <a:chExt cx="2690733" cy="28197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20782530">
              <a:off x="6991355" y="1675417"/>
              <a:ext cx="2690733" cy="269073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7627054" y="1546397"/>
              <a:ext cx="1504134" cy="2160712"/>
            </a:xfrm>
            <a:prstGeom prst="ellipse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759360" y="3973828"/>
            <a:ext cx="2092237" cy="1061143"/>
            <a:chOff x="5594280" y="3568795"/>
            <a:chExt cx="2092237" cy="1061143"/>
          </a:xfrm>
        </p:grpSpPr>
        <p:sp>
          <p:nvSpPr>
            <p:cNvPr id="19" name="文本框 1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6043722" y="3568795"/>
              <a:ext cx="12320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5594280" y="4168273"/>
              <a:ext cx="2092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2400" b="1" spc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2" panose="00000500000000000000" pitchFamily="2" charset="-122"/>
                  <a:ea typeface="仓耳明楷 W02" panose="00000500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分店信息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2473" y="2209500"/>
            <a:ext cx="2668338" cy="1470188"/>
            <a:chOff x="8952473" y="2209500"/>
            <a:chExt cx="2668338" cy="1470188"/>
          </a:xfrm>
        </p:grpSpPr>
        <p:sp>
          <p:nvSpPr>
  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0388777" y="2209500"/>
              <a:ext cx="12320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9479569" y="2784096"/>
              <a:ext cx="1713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2400" b="1" spc="5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明楷 W02" panose="00000500000000000000" pitchFamily="2" charset="-122"/>
                  <a:ea typeface="仓耳明楷 W02" panose="00000500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旗下品牌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8952473" y="3218023"/>
              <a:ext cx="21595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或者复制您的文本粘贴到此处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2913" y="476250"/>
            <a:ext cx="11269662" cy="6883399"/>
            <a:chOff x="442913" y="476250"/>
            <a:chExt cx="11269662" cy="6883399"/>
          </a:xfrm>
        </p:grpSpPr>
        <p:sp>
          <p:nvSpPr>
            <p:cNvPr id="12" name="矩形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 rot="10800000">
              <a:off x="442913" y="476250"/>
              <a:ext cx="11269662" cy="5905500"/>
            </a:xfrm>
            <a:prstGeom prst="rect">
              <a:avLst/>
            </a:prstGeom>
            <a:gradFill>
              <a:gsLst>
                <a:gs pos="0">
                  <a:srgbClr val="F9DABB"/>
                </a:gs>
                <a:gs pos="100000">
                  <a:srgbClr val="E0CFDF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79425" y="501649"/>
              <a:ext cx="6858000" cy="685800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855361" y="2776835"/>
            <a:ext cx="6348412" cy="3310651"/>
            <a:chOff x="4855361" y="2776835"/>
            <a:chExt cx="6348412" cy="3310651"/>
          </a:xfrm>
        </p:grpSpPr>
        <p:sp>
          <p:nvSpPr>
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4855361" y="4560978"/>
              <a:ext cx="5919411" cy="1526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请在此处输入您的文本，或者复制您的文本粘贴到此处。请在此处输入您的文本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或者复制您的文本粘贴到此处。请在此处输入您的文本，或者复制您的文本粘贴到此处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800570" y="2776835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7336640" y="3700165"/>
              <a:ext cx="38671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5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分店信息</a:t>
              </a:r>
              <a:endParaRPr kumimoji="0" lang="zh-CN" altLang="en-US" sz="5400" b="0" i="0" u="none" strike="noStrike" kern="1200" cap="none" spc="5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弦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 rot="5400000">
            <a:off x="3980374" y="3429000"/>
            <a:ext cx="5988240" cy="5988240"/>
          </a:xfrm>
          <a:prstGeom prst="chord">
            <a:avLst>
              <a:gd name="adj1" fmla="val 5400810"/>
              <a:gd name="adj2" fmla="val 16200000"/>
            </a:avLst>
          </a:prstGeom>
          <a:gradFill>
            <a:gsLst>
              <a:gs pos="0">
                <a:srgbClr val="F7A8AE"/>
              </a:gs>
              <a:gs pos="100000">
                <a:srgbClr val="F7DDE4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3535333" y="4113213"/>
            <a:ext cx="1760148" cy="1760148"/>
          </a:xfrm>
          <a:prstGeom prst="ellipse">
            <a:avLst/>
          </a:prstGeom>
          <a:gradFill>
            <a:gsLst>
              <a:gs pos="0">
                <a:srgbClr val="E0CFDF"/>
              </a:gs>
              <a:gs pos="100000">
                <a:srgbClr val="E485A3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170215" y="1623863"/>
            <a:ext cx="2143192" cy="1077218"/>
            <a:chOff x="9170215" y="1623863"/>
            <a:chExt cx="2143192" cy="1077218"/>
          </a:xfrm>
        </p:grpSpPr>
        <p:sp>
          <p:nvSpPr>
            <p:cNvPr id="8" name="文本框 7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886385" y="1623863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04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9" name="文本框 8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9170215" y="2393304"/>
              <a:ext cx="2143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5429" y="2071512"/>
            <a:ext cx="3361385" cy="2816156"/>
            <a:chOff x="955429" y="2071512"/>
            <a:chExt cx="3361385" cy="2816156"/>
          </a:xfrm>
        </p:grpSpPr>
        <p:sp>
          <p:nvSpPr>
            <p:cNvPr id="10" name="文本框 9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55429" y="2071512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1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1032256" y="2902509"/>
              <a:ext cx="2503077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145799" y="380994"/>
            <a:ext cx="6096012" cy="6096012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5635895" y="2097088"/>
            <a:ext cx="3984870" cy="3984870"/>
          </a:xfrm>
          <a:prstGeom prst="ellipse">
            <a:avLst/>
          </a:prstGeom>
          <a:gradFill>
            <a:gsLst>
              <a:gs pos="0">
                <a:srgbClr val="E0CFDF"/>
              </a:gs>
              <a:gs pos="100000">
                <a:srgbClr val="FBD2E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 rot="17309995">
            <a:off x="5765601" y="2226795"/>
            <a:ext cx="976603" cy="976603"/>
          </a:xfrm>
          <a:prstGeom prst="ellipse">
            <a:avLst/>
          </a:prstGeom>
          <a:gradFill>
            <a:gsLst>
              <a:gs pos="0">
                <a:srgbClr val="FBD2E8"/>
              </a:gs>
              <a:gs pos="100000">
                <a:srgbClr val="E485A3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>
            <a:off x="6253902" y="5268278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FLOWER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972679" y="-596511"/>
            <a:ext cx="7598177" cy="566666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76133" y="2092604"/>
            <a:ext cx="4355201" cy="3557209"/>
            <a:chOff x="976133" y="2092604"/>
            <a:chExt cx="4355201" cy="3557209"/>
          </a:xfrm>
        </p:grpSpPr>
        <p:sp>
          <p:nvSpPr>
            <p:cNvPr id="5" name="文本框 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2237947" y="2092604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04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11" name="文本框 10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1782368" y="2966907"/>
              <a:ext cx="2143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76133" y="3295322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3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1052960" y="4126319"/>
              <a:ext cx="4278374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271588" y="0"/>
            <a:ext cx="4047387" cy="6858000"/>
          </a:xfrm>
          <a:prstGeom prst="rect">
            <a:avLst/>
          </a:prstGeom>
          <a:gradFill>
            <a:gsLst>
              <a:gs pos="0">
                <a:srgbClr val="FBD2E8"/>
              </a:gs>
              <a:gs pos="100000">
                <a:srgbClr val="F9DAB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28911" y="2367169"/>
            <a:ext cx="9578759" cy="2816156"/>
            <a:chOff x="1728911" y="2367169"/>
            <a:chExt cx="9578759" cy="2816156"/>
          </a:xfrm>
        </p:grpSpPr>
        <p:sp>
          <p:nvSpPr>
            <p:cNvPr id="4" name="文本框 3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1728911" y="3044278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2111998" y="3352055"/>
              <a:ext cx="208220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0075636" y="3198167"/>
              <a:ext cx="1232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>
                  <a:cs typeface="+mn-ea"/>
                  <a:sym typeface="+mn-lt"/>
                </a:rPr>
                <a:t>04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7635402" y="2367169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0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7712229" y="3198166"/>
              <a:ext cx="2503077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50753" y="-1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 rot="10800000">
            <a:off x="442913" y="476250"/>
            <a:ext cx="11269662" cy="5905500"/>
          </a:xfrm>
          <a:prstGeom prst="rect">
            <a:avLst/>
          </a:prstGeom>
          <a:gradFill>
            <a:gsLst>
              <a:gs pos="0">
                <a:srgbClr val="E0CFDF"/>
              </a:gs>
              <a:gs pos="100000">
                <a:srgbClr val="F7A8AE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798489" y="824247"/>
            <a:ext cx="10547797" cy="5241701"/>
          </a:xfrm>
          <a:prstGeom prst="rect">
            <a:avLst/>
          </a:prstGeom>
          <a:gradFill>
            <a:gsLst>
              <a:gs pos="0">
                <a:srgbClr val="E0CFDF"/>
              </a:gs>
              <a:gs pos="100000">
                <a:srgbClr val="F9DABB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1054" y="1108641"/>
            <a:ext cx="3562847" cy="492511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040482" y="791344"/>
            <a:ext cx="4987705" cy="4840453"/>
            <a:chOff x="6040482" y="791344"/>
            <a:chExt cx="4987705" cy="4840453"/>
          </a:xfrm>
        </p:grpSpPr>
        <p:sp>
          <p:nvSpPr>
            <p:cNvPr id="7" name="文本框 6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 rot="5400000">
              <a:off x="8931029" y="2061644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6040482" y="3277306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1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6117309" y="4108303"/>
              <a:ext cx="4910878" cy="15234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</a:t>
              </a:r>
              <a:endParaRPr lang="en-US" altLang="zh-CN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236064" y="413744"/>
            <a:ext cx="5885326" cy="5905500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>
            <a:off x="3797139" y="1907812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5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FLOWER DESIGN</a:t>
            </a:r>
            <a:endParaRPr kumimoji="0" lang="zh-CN" altLang="en-US" sz="1400" b="0" i="0" u="none" strike="noStrike" kern="1200" cap="none" spc="5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9590287" y="539737"/>
            <a:ext cx="1494620" cy="1494620"/>
          </a:xfrm>
          <a:prstGeom prst="ellipse">
            <a:avLst/>
          </a:prstGeom>
          <a:gradFill>
            <a:gsLst>
              <a:gs pos="0">
                <a:srgbClr val="F9DABB"/>
              </a:gs>
              <a:gs pos="100000">
                <a:srgbClr val="FEBFC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295571" y="0"/>
            <a:ext cx="7896429" cy="6858000"/>
          </a:xfrm>
          <a:prstGeom prst="rect">
            <a:avLst/>
          </a:prstGeom>
        </p:spPr>
      </p:pic>
      <p:sp>
        <p:nvSpPr>
          <p:cNvPr id="230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SpPr/>
          <p:nvPr/>
        </p:nvSpPr>
        <p:spPr>
          <a:xfrm>
            <a:off x="831856" y="5123583"/>
            <a:ext cx="5294716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请在此处输入您的文本，或者复制您的文本粘贴到此处。请在此处输入您的文本，或者复制您的文本粘贴到此处。请在此处输入您的文本，或者复制您的文本粘贴到此处。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1" name="图片 23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83416" y="1581474"/>
            <a:ext cx="7621342" cy="3547584"/>
          </a:xfrm>
          <a:prstGeom prst="rect">
            <a:avLst/>
          </a:prstGeom>
        </p:spPr>
      </p:pic>
      <p:sp>
        <p:nvSpPr>
          <p:cNvPr id="232" name="矩形 231"/>
          <p:cNvSpPr/>
          <p:nvPr/>
        </p:nvSpPr>
        <p:spPr>
          <a:xfrm>
            <a:off x="2517624" y="4343126"/>
            <a:ext cx="3555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BD2E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THANK YOU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BD2E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682751" y="508159"/>
            <a:ext cx="4650754" cy="389234"/>
            <a:chOff x="6548663" y="445502"/>
            <a:chExt cx="4650754" cy="389234"/>
          </a:xfrm>
        </p:grpSpPr>
        <p:sp>
          <p:nvSpPr>
            <p:cNvPr id="234" name="文本框 233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6548663" y="445502"/>
              <a:ext cx="849913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3200" b="1">
                  <a:blipFill>
                    <a:blip r:embed="rId5"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B71A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HOME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5" name="文本框 234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7460479" y="445502"/>
              <a:ext cx="1175258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>
                    <a:blip r:embed="rId5"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B71A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PROJECTS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6" name="文本框 235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8775867" y="445503"/>
              <a:ext cx="1162498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B71A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SERVICES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7" name="文本框 236" descr="e7d195523061f1c09e9d68d7cf438b91ef959ecb14fc25d26BBA7F7DBC18E55DFF4014AF651F0BF2569D4B6C1DA7F1A4683A481403BD872FC687266AD13265C1DE7C373772FD8728ABDD69ADD03BFF5BE2862BC891DBB79E9FFE0A45870580B727378CE51894265C5FCE9765AAEA7AB4127457B77A16193D89E7423B0C3C4BD45A22867C95D5C4E10E083CF85A111BE6"/>
            <p:cNvSpPr txBox="1"/>
            <p:nvPr/>
          </p:nvSpPr>
          <p:spPr>
            <a:xfrm>
              <a:off x="10007168" y="453478"/>
              <a:ext cx="1192249" cy="38125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b="1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Arca Majora Heavy" pitchFamily="2" charset="0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AB71A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CONTACT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9590287" y="6436697"/>
            <a:ext cx="1977084" cy="246221"/>
            <a:chOff x="9979968" y="6190530"/>
            <a:chExt cx="1977084" cy="246221"/>
          </a:xfrm>
        </p:grpSpPr>
        <p:sp>
          <p:nvSpPr>
            <p:cNvPr id="239" name="Freeform 62" descr="e7d195523061f1c03a90ee8e42cb24248e56383cd534985688F9F494128731F165EE95AB4B0C0A38076AAEA07667B1565C446FC45FF01DFB0E885BCDBDF3A284F3DB14DA61DD97F0BAB2E6C668FB4931DDB978EA95FBA9946F1E42C241B7C06E942EFE13D6CF29216F9C6A046D84F39B673468243A808C2E618E242B0D084D953D4B199029E7DF111916F50185D2315B"/>
            <p:cNvSpPr>
              <a:spLocks noEditPoints="1"/>
            </p:cNvSpPr>
            <p:nvPr/>
          </p:nvSpPr>
          <p:spPr bwMode="auto">
            <a:xfrm>
              <a:off x="9979968" y="6249920"/>
              <a:ext cx="137450" cy="135137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B7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TextBox 40" descr="e7d195523061f1c03a90ee8e42cb24248e56383cd534985688F9F494128731F165EE95AB4B0C0A38076AAEA07667B1565C446FC45FF01DFB0E885BCDBDF3A284F3DB14DA61DD97F0BAB2E6C668FB4931DDB978EA95FBA9946F1E42C241B7C06E942EFE13D6CF29216F9C6A046D84F39B673468243A808C2E618E242B0D084D953D4B199029E7DF111916F50185D2315B"/>
            <p:cNvSpPr txBox="1"/>
            <p:nvPr/>
          </p:nvSpPr>
          <p:spPr>
            <a:xfrm>
              <a:off x="10154956" y="6190530"/>
              <a:ext cx="180209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0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AB71AF"/>
                  </a:solidFill>
                  <a:effectLst/>
                  <a:uLnTx/>
                  <a:uFillTx/>
                  <a:cs typeface="+mn-ea"/>
                  <a:sym typeface="+mn-lt"/>
                </a:rPr>
                <a:t>First PowerPoint</a:t>
              </a:r>
              <a:endParaRPr kumimoji="0" lang="id-ID" sz="1000" b="0" i="0" u="none" strike="noStrike" kern="1200" cap="none" spc="300" normalizeH="0" baseline="0" noProof="0" dirty="0">
                <a:ln>
                  <a:noFill/>
                </a:ln>
                <a:solidFill>
                  <a:srgbClr val="AB71A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2" name="矩形 241"/>
          <p:cNvSpPr/>
          <p:nvPr/>
        </p:nvSpPr>
        <p:spPr>
          <a:xfrm>
            <a:off x="68976" y="-538726"/>
            <a:ext cx="828881" cy="323845"/>
          </a:xfrm>
          <a:prstGeom prst="rect">
            <a:avLst/>
          </a:prstGeom>
          <a:solidFill>
            <a:srgbClr val="AB71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3" name="矩形 242"/>
          <p:cNvSpPr/>
          <p:nvPr/>
        </p:nvSpPr>
        <p:spPr>
          <a:xfrm>
            <a:off x="966833" y="-538726"/>
            <a:ext cx="828881" cy="323845"/>
          </a:xfrm>
          <a:prstGeom prst="rect">
            <a:avLst/>
          </a:prstGeom>
          <a:solidFill>
            <a:srgbClr val="FEBF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1846846" y="-537707"/>
            <a:ext cx="828881" cy="323845"/>
          </a:xfrm>
          <a:prstGeom prst="rect">
            <a:avLst/>
          </a:prstGeom>
          <a:solidFill>
            <a:srgbClr val="F9D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2744703" y="-537707"/>
            <a:ext cx="828881" cy="323845"/>
          </a:xfrm>
          <a:prstGeom prst="rect">
            <a:avLst/>
          </a:prstGeom>
          <a:solidFill>
            <a:srgbClr val="FBD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0" grpId="0"/>
      <p:bldP spid="2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2913" y="476250"/>
            <a:ext cx="11269662" cy="6883399"/>
            <a:chOff x="442913" y="476250"/>
            <a:chExt cx="11269662" cy="6883399"/>
          </a:xfrm>
        </p:grpSpPr>
        <p:sp>
          <p:nvSpPr>
            <p:cNvPr id="4" name="矩形 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 rot="10800000">
              <a:off x="442913" y="476250"/>
              <a:ext cx="11269662" cy="5905500"/>
            </a:xfrm>
            <a:prstGeom prst="rect">
              <a:avLst/>
            </a:prstGeom>
            <a:gradFill>
              <a:gsLst>
                <a:gs pos="0">
                  <a:srgbClr val="F9DABB"/>
                </a:gs>
                <a:gs pos="100000">
                  <a:srgbClr val="E0CFDF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79425" y="501649"/>
              <a:ext cx="6858000" cy="685800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855361" y="2776835"/>
            <a:ext cx="6348412" cy="3310651"/>
            <a:chOff x="4855361" y="2776835"/>
            <a:chExt cx="6348412" cy="3310651"/>
          </a:xfrm>
        </p:grpSpPr>
        <p:sp>
          <p:nvSpPr>
            <p:cNvPr id="7" name="文本框 6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800570" y="2776835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01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8" name="文本框 7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7336640" y="3700165"/>
              <a:ext cx="38671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加盟优势</a:t>
              </a:r>
              <a:endParaRPr lang="zh-CN" altLang="en-US" sz="5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4855361" y="4560978"/>
              <a:ext cx="5919411" cy="1526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或者复制您的文本粘贴到此处。请在此处输入您的文本，或者复制您的文本粘贴到此处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4763037" y="2097088"/>
            <a:ext cx="2665926" cy="2665926"/>
          </a:xfrm>
          <a:prstGeom prst="rect">
            <a:avLst/>
          </a:prstGeom>
          <a:gradFill>
            <a:gsLst>
              <a:gs pos="0">
                <a:srgbClr val="F7A8AE"/>
              </a:gs>
              <a:gs pos="100000">
                <a:srgbClr val="F7DDE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4413161" y="4113213"/>
            <a:ext cx="995966" cy="995966"/>
          </a:xfrm>
          <a:prstGeom prst="rect">
            <a:avLst/>
          </a:prstGeom>
          <a:gradFill>
            <a:gsLst>
              <a:gs pos="0">
                <a:srgbClr val="F7A8AE"/>
              </a:gs>
              <a:gs pos="100000">
                <a:srgbClr val="F7DDE4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01916" y="1442301"/>
            <a:ext cx="3361385" cy="2912189"/>
            <a:chOff x="1401916" y="1442301"/>
            <a:chExt cx="3361385" cy="2912189"/>
          </a:xfrm>
        </p:grpSpPr>
        <p:sp>
          <p:nvSpPr>
            <p:cNvPr id="5" name="文本框 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401916" y="1442301"/>
              <a:ext cx="33613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标题内容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1431538" y="2173187"/>
              <a:ext cx="2689495" cy="2181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89001" y="4763014"/>
            <a:ext cx="1713606" cy="1181565"/>
            <a:chOff x="1489001" y="4763014"/>
            <a:chExt cx="1713606" cy="1181565"/>
          </a:xfrm>
        </p:grpSpPr>
        <p:sp>
          <p:nvSpPr>
            <p:cNvPr id="7" name="文本框 6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864723" y="4763014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1489001" y="5636802"/>
              <a:ext cx="1713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spc="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<p:cNvSpPr txBox="1"/>
          <p:nvPr/>
        </p:nvSpPr>
        <p:spPr>
          <a:xfrm rot="5400000">
            <a:off x="9370454" y="5267043"/>
            <a:ext cx="2848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RESEARCH</a:t>
            </a:r>
            <a:endParaRPr lang="zh-CN" altLang="en-US" sz="14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SpPr/>
          <p:nvPr/>
        </p:nvSpPr>
        <p:spPr>
          <a:xfrm>
            <a:off x="8427459" y="3937140"/>
            <a:ext cx="1806160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Explain your title by some simple words in short</a:t>
            </a:r>
            <a:endParaRPr kumimoji="1"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5096553" y="-12879"/>
            <a:ext cx="7152302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62920" y="-12879"/>
            <a:ext cx="752907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6471722" y="1385552"/>
            <a:ext cx="4086896" cy="4086896"/>
          </a:xfrm>
          <a:prstGeom prst="ellipse">
            <a:avLst/>
          </a:prstGeom>
          <a:gradFill>
            <a:gsLst>
              <a:gs pos="0">
                <a:srgbClr val="F9DABB"/>
              </a:gs>
              <a:gs pos="65000">
                <a:srgbClr val="FBE9D7"/>
              </a:gs>
              <a:gs pos="100000">
                <a:schemeClr val="bg1">
                  <a:alpha val="6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6893485" y="2518613"/>
            <a:ext cx="1820774" cy="1820774"/>
          </a:xfrm>
          <a:prstGeom prst="ellipse">
            <a:avLst/>
          </a:prstGeom>
          <a:gradFill>
            <a:gsLst>
              <a:gs pos="0">
                <a:srgbClr val="FEBFC8"/>
              </a:gs>
              <a:gs pos="100000">
                <a:srgbClr val="F9DAB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60447" y="1746140"/>
            <a:ext cx="1713606" cy="4117874"/>
            <a:chOff x="1060447" y="1746140"/>
            <a:chExt cx="1713606" cy="4117874"/>
          </a:xfrm>
        </p:grpSpPr>
        <p:sp>
          <p:nvSpPr>
            <p:cNvPr id="10" name="文本框 9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 rot="5400000">
              <a:off x="474108" y="4285936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RESEARCH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436169" y="1746140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1060447" y="2619928"/>
              <a:ext cx="1713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spc="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15893" y="2284749"/>
            <a:ext cx="3361385" cy="2912189"/>
            <a:chOff x="3215893" y="2284749"/>
            <a:chExt cx="3361385" cy="2912189"/>
          </a:xfrm>
        </p:grpSpPr>
        <p:sp>
          <p:nvSpPr>
            <p:cNvPr id="16" name="文本框 1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3215893" y="2284749"/>
              <a:ext cx="336138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标题内容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3245515" y="3015635"/>
              <a:ext cx="2689495" cy="21813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3872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425477" y="4009622"/>
            <a:ext cx="4824412" cy="2016126"/>
          </a:xfrm>
          <a:prstGeom prst="rect">
            <a:avLst/>
          </a:prstGeom>
          <a:gradFill>
            <a:gsLst>
              <a:gs pos="0">
                <a:srgbClr val="F7A8AE"/>
              </a:gs>
              <a:gs pos="100000">
                <a:srgbClr val="E0CFDF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63342" y="381971"/>
            <a:ext cx="7462485" cy="7462485"/>
          </a:xfrm>
          <a:prstGeom prst="rect">
            <a:avLst/>
          </a:prstGeom>
        </p:spPr>
      </p:pic>
      <p:sp>
        <p:nvSpPr>
          <p:cNvPr id="8" name="矩形 7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8759825" y="476249"/>
            <a:ext cx="2449513" cy="2232025"/>
          </a:xfrm>
          <a:prstGeom prst="rect">
            <a:avLst/>
          </a:prstGeom>
          <a:gradFill>
            <a:gsLst>
              <a:gs pos="0">
                <a:srgbClr val="E0CFDF"/>
              </a:gs>
              <a:gs pos="100000">
                <a:srgbClr val="FEBFC8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45253" y="1673132"/>
            <a:ext cx="5009576" cy="5184869"/>
            <a:chOff x="6345253" y="1673132"/>
            <a:chExt cx="5009576" cy="5184869"/>
          </a:xfrm>
        </p:grpSpPr>
        <p:sp>
          <p:nvSpPr>
            <p:cNvPr id="9" name="文本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7368905" y="1673132"/>
              <a:ext cx="33613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cs typeface="+mn-ea"/>
                  <a:sym typeface="+mn-lt"/>
                </a:rPr>
                <a:t>标题位置</a:t>
              </a:r>
              <a:endParaRPr lang="en-US" altLang="zh-CN" sz="4800" b="1" dirty="0">
                <a:cs typeface="+mn-ea"/>
                <a:sym typeface="+mn-lt"/>
              </a:endParaRPr>
            </a:p>
          </p:txBody>
        </p:sp>
        <p:sp>
          <p:nvSpPr>
            <p:cNvPr id="10" name="文本框 9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 rot="5400000">
              <a:off x="5074953" y="5279923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7368905" y="2946313"/>
              <a:ext cx="2689495" cy="2176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1200" dirty="0">
                <a:solidFill>
                  <a:srgbClr val="7F7F7F">
                    <a:lumMod val="95000"/>
                    <a:lumOff val="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10122795" y="5835612"/>
              <a:ext cx="1232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>
                  <a:cs typeface="+mn-ea"/>
                  <a:sym typeface="+mn-lt"/>
                </a:rPr>
                <a:t>01</a:t>
              </a:r>
              <a:endParaRPr lang="zh-CN" altLang="en-US" sz="24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弦形 5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2375694" y="1016794"/>
            <a:ext cx="4824412" cy="4824412"/>
          </a:xfrm>
          <a:prstGeom prst="chord">
            <a:avLst>
              <a:gd name="adj1" fmla="val 5400810"/>
              <a:gd name="adj2" fmla="val 16200000"/>
            </a:avLst>
          </a:prstGeom>
          <a:gradFill>
            <a:gsLst>
              <a:gs pos="0">
                <a:srgbClr val="F4D1E3"/>
              </a:gs>
              <a:gs pos="100000">
                <a:srgbClr val="FEBFC8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1048086" y="2353011"/>
            <a:ext cx="2151977" cy="2151977"/>
          </a:xfrm>
          <a:prstGeom prst="ellipse">
            <a:avLst/>
          </a:prstGeom>
          <a:gradFill>
            <a:gsLst>
              <a:gs pos="0">
                <a:srgbClr val="F7DDE4"/>
              </a:gs>
              <a:gs pos="100000">
                <a:srgbClr val="E485A3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02347" y="2247435"/>
            <a:ext cx="2848378" cy="2190298"/>
            <a:chOff x="3402347" y="2247435"/>
            <a:chExt cx="2848378" cy="2190298"/>
          </a:xfrm>
        </p:grpSpPr>
        <p:sp>
          <p:nvSpPr>
            <p:cNvPr id="4" name="文本框 3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3402347" y="4129956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PREDESIGN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4306819" y="2247435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3931097" y="3121223"/>
              <a:ext cx="1713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spc="5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FLOWER</a:t>
              </a:r>
              <a:endParaRPr lang="zh-CN" altLang="en-US" sz="1400" spc="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57512" y="3472473"/>
              <a:ext cx="1887191" cy="570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81412" y="383891"/>
            <a:ext cx="7892603" cy="55737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7986" y="66282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3143250" y="476250"/>
            <a:ext cx="5905500" cy="5905500"/>
          </a:xfrm>
          <a:prstGeom prst="ellipse">
            <a:avLst/>
          </a:prstGeom>
          <a:gradFill>
            <a:gsLst>
              <a:gs pos="0">
                <a:srgbClr val="FBD2E8"/>
              </a:gs>
              <a:gs pos="100000">
                <a:srgbClr val="F9DAB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文本框 4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SpPr txBox="1"/>
          <p:nvPr/>
        </p:nvSpPr>
        <p:spPr>
          <a:xfrm>
            <a:off x="2912102" y="1141312"/>
            <a:ext cx="16012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THE BEST</a:t>
            </a:r>
            <a:endParaRPr lang="en-US" altLang="zh-CN" sz="1100" spc="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1100" spc="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PRESENTATION</a:t>
            </a:r>
            <a:endParaRPr lang="zh-CN" altLang="en-US" sz="1100" spc="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372868" y="3275110"/>
            <a:ext cx="2848378" cy="1554272"/>
            <a:chOff x="9372868" y="3275110"/>
            <a:chExt cx="2848378" cy="1554272"/>
          </a:xfrm>
        </p:grpSpPr>
        <p:sp>
          <p:nvSpPr>
            <p:cNvPr id="6" name="文本框 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9372868" y="3275110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 DESIGN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9591540" y="3582887"/>
              <a:ext cx="2454678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椭圆 8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/>
          <p:nvPr/>
        </p:nvSpPr>
        <p:spPr>
          <a:xfrm>
            <a:off x="7484637" y="602468"/>
            <a:ext cx="1494620" cy="1494620"/>
          </a:xfrm>
          <a:prstGeom prst="ellipse">
            <a:avLst/>
          </a:prstGeom>
          <a:gradFill>
            <a:gsLst>
              <a:gs pos="0">
                <a:srgbClr val="E0CFDF"/>
              </a:gs>
              <a:gs pos="100000">
                <a:srgbClr val="AB71AF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129" y="1932888"/>
            <a:ext cx="3562847" cy="4925112"/>
          </a:xfrm>
          <a:prstGeom prst="rect">
            <a:avLst/>
          </a:prstGeom>
        </p:spPr>
      </p:pic>
      <p:sp>
        <p:nvSpPr>
          <p:cNvPr id="3" name="文本框 2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 txBox="1"/>
          <p:nvPr/>
        </p:nvSpPr>
        <p:spPr>
          <a:xfrm>
            <a:off x="4415307" y="2762150"/>
            <a:ext cx="33613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FLOWER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<p:cNvSpPr txBox="1"/>
          <p:nvPr/>
        </p:nvSpPr>
        <p:spPr>
          <a:xfrm>
            <a:off x="5607854" y="2013721"/>
            <a:ext cx="1232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588" y="3273620"/>
            <a:ext cx="2848378" cy="1554272"/>
            <a:chOff x="71588" y="3273620"/>
            <a:chExt cx="2848378" cy="1554272"/>
          </a:xfrm>
        </p:grpSpPr>
        <p:sp>
          <p:nvSpPr>
            <p:cNvPr id="7" name="文本框 6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71588" y="3273620"/>
              <a:ext cx="2848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FLOWER DESIGN</a:t>
              </a:r>
              <a:endParaRPr lang="zh-CN" altLang="en-US" sz="1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285699" y="3581397"/>
              <a:ext cx="2454678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请在此处输入您的文本，或者复制您的文本粘贴到此处。请在此处输入您的文本，或者复制您的文本粘贴到此处。请在此处输入您的文本，或者复制您的文本粘贴到此处。</a:t>
              </a:r>
              <a:endParaRPr lang="zh-CN" altLang="en-US" sz="10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2913" y="476250"/>
            <a:ext cx="11269662" cy="6883399"/>
            <a:chOff x="442913" y="476250"/>
            <a:chExt cx="11269662" cy="6883399"/>
          </a:xfrm>
        </p:grpSpPr>
        <p:sp>
          <p:nvSpPr>
            <p:cNvPr id="12" name="矩形 11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/>
            <p:nvPr/>
          </p:nvSpPr>
          <p:spPr>
            <a:xfrm rot="10800000">
              <a:off x="442913" y="476250"/>
              <a:ext cx="11269662" cy="5905500"/>
            </a:xfrm>
            <a:prstGeom prst="rect">
              <a:avLst/>
            </a:prstGeom>
            <a:gradFill>
              <a:gsLst>
                <a:gs pos="0">
                  <a:srgbClr val="F9DABB"/>
                </a:gs>
                <a:gs pos="100000">
                  <a:srgbClr val="E0CFDF"/>
                </a:gs>
              </a:gsLst>
              <a:lin ang="2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79425" y="501649"/>
              <a:ext cx="6858000" cy="6858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855361" y="2776835"/>
            <a:ext cx="6348412" cy="3310651"/>
            <a:chOff x="4855361" y="2776835"/>
            <a:chExt cx="6348412" cy="3310651"/>
          </a:xfrm>
        </p:grpSpPr>
        <p:sp>
          <p:nvSpPr>
            <p:cNvPr id="14" name="Rectangle 7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  <p:cNvSpPr/>
            <p:nvPr/>
          </p:nvSpPr>
          <p:spPr>
            <a:xfrm>
              <a:off x="4855361" y="4560978"/>
              <a:ext cx="5919411" cy="1526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请在此处输入您的文本，或者复制您的文本粘贴到此处。请在此处输入您的文本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或者复制您的文本粘贴到此处。请在此处输入您的文本，或者复制您的文本粘贴到此处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r">
                <a:lnSpc>
                  <a:spcPct val="200000"/>
                </a:lnSpc>
              </a:pP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 descr="e7d195523061f1c01d60fa9f1cfcbfb3d7dea265119d71e15FBB43640B43E9A75E03FE54C774D5D4779ED45933E78901D3CB0E69E39D04A9E1E9B25CF060C4BCA4D072860494D0D8E683C2FE58414E15F460436DD89D8E4EA2D641ED71DC86313A007A7325FF773313DAA9ABB36042D738C71169AC20B686AC15F4BF9DD093C80E9D66A916637591"/>
            <p:cNvSpPr txBox="1"/>
            <p:nvPr/>
          </p:nvSpPr>
          <p:spPr>
            <a:xfrm>
              <a:off x="9800570" y="2776835"/>
              <a:ext cx="1232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cs typeface="+mn-ea"/>
                  <a:sym typeface="+mn-lt"/>
                </a:rPr>
                <a:t>02</a:t>
              </a:r>
              <a:endParaRPr lang="zh-CN" altLang="en-US" sz="5400" b="1" dirty="0">
                <a:cs typeface="+mn-ea"/>
                <a:sym typeface="+mn-lt"/>
              </a:endParaRPr>
            </a:p>
          </p:txBody>
        </p:sp>
        <p:sp>
          <p:nvSpPr>
            <p:cNvPr id="16" name="文本框 15" descr="e7d195523061f1c01d60fa9f1cfcbfb3d7dea265119d71e15FBB43640B43E9A75E03FE54C774D5D4779ED45933E78901D3CB0E69E39D04A9E1E9B25CF060C4BCA4D072860494D0D8E683C2FE58414E15F3B510667C86980A5D71F0CA5090ADBD3D57B3EB9C4CA1A921D9A5D9E2C358882E656BB8993E88EF9ABD33D27F14B659C050A7BEA19CCC60"/>
            <p:cNvSpPr txBox="1"/>
            <p:nvPr/>
          </p:nvSpPr>
          <p:spPr>
            <a:xfrm>
              <a:off x="7336640" y="3700165"/>
              <a:ext cx="38671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加盟流程</a:t>
              </a:r>
              <a:endParaRPr lang="zh-CN" altLang="en-US" sz="54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fuootbf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3200</Words>
  <Application>WPS 演示</Application>
  <PresentationFormat>自定义</PresentationFormat>
  <Paragraphs>304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Arca Majora Heavy</vt:lpstr>
      <vt:lpstr>Segoe Print</vt:lpstr>
      <vt:lpstr>仓耳明楷 W02</vt:lpstr>
      <vt:lpstr>Times New Roman</vt:lpstr>
      <vt:lpstr>微软雅黑</vt:lpstr>
      <vt:lpstr>Arial Unicode MS</vt:lpstr>
      <vt:lpstr>Calibri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鲜花预定</dc:title>
  <dc:creator>第一PPT</dc:creator>
  <cp:keywords>www.1ppt.com</cp:keywords>
  <dc:description>www.1ppt.com</dc:description>
  <cp:lastModifiedBy>铭</cp:lastModifiedBy>
  <cp:revision>187</cp:revision>
  <dcterms:created xsi:type="dcterms:W3CDTF">2017-05-08T14:26:00Z</dcterms:created>
  <dcterms:modified xsi:type="dcterms:W3CDTF">2022-08-18T09:18:48Z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D77AAD1A54E5470D886BD9D514D70EDE</vt:lpwstr>
  </property>
  <property fmtid="{D5CDD505-2E9C-101B-9397-08002B2CF9AE}" pid="3" name="KSOProductBuildVer">
    <vt:lpwstr>2052-11.1.0.12116</vt:lpwstr>
  </property>
</Properties>
</file>