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D5F3"/>
    <a:srgbClr val="FF82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1" autoAdjust="0"/>
    <p:restoredTop sz="94660"/>
  </p:normalViewPr>
  <p:slideViewPr>
    <p:cSldViewPr snapToGrid="0">
      <p:cViewPr>
        <p:scale>
          <a:sx n="56" d="100"/>
          <a:sy n="56" d="100"/>
        </p:scale>
        <p:origin x="633" y="3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8C77-7D86-414D-A7D6-A43C56AB10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426A-E2EF-4C57-950D-480833DE2D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8C77-7D86-414D-A7D6-A43C56AB10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426A-E2EF-4C57-950D-480833DE2D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8C77-7D86-414D-A7D6-A43C56AB10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426A-E2EF-4C57-950D-480833DE2D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8C77-7D86-414D-A7D6-A43C56AB10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426A-E2EF-4C57-950D-480833DE2D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8C77-7D86-414D-A7D6-A43C56AB10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426A-E2EF-4C57-950D-480833DE2D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8C77-7D86-414D-A7D6-A43C56AB10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426A-E2EF-4C57-950D-480833DE2D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8C77-7D86-414D-A7D6-A43C56AB10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426A-E2EF-4C57-950D-480833DE2D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8C77-7D86-414D-A7D6-A43C56AB10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426A-E2EF-4C57-950D-480833DE2D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8C77-7D86-414D-A7D6-A43C56AB10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426A-E2EF-4C57-950D-480833DE2D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8C77-7D86-414D-A7D6-A43C56AB10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426A-E2EF-4C57-950D-480833DE2D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8C77-7D86-414D-A7D6-A43C56AB10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426A-E2EF-4C57-950D-480833DE2D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F8C77-7D86-414D-A7D6-A43C56AB10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9426A-E2EF-4C57-950D-480833DE2D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image" Target="../media/image11.pn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../media/image1.svg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粉色和白色的花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524" cy="6328399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106967" y="1166506"/>
            <a:ext cx="681168" cy="681168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99148" y="962525"/>
            <a:ext cx="1015663" cy="307571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工作总结 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71293" y="3912970"/>
            <a:ext cx="954557" cy="89415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769498" y="6263310"/>
            <a:ext cx="66530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pc="11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Impact" panose="020B0806030902050204" pitchFamily="34" charset="0"/>
              </a:rPr>
              <a:t>—— </a:t>
            </a:r>
            <a:r>
              <a:rPr lang="zh-CN" altLang="en-US" spc="11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Impact" panose="020B0806030902050204" pitchFamily="34" charset="0"/>
              </a:rPr>
              <a:t>日式小清新商务演示</a:t>
            </a:r>
            <a:r>
              <a:rPr lang="en-US" altLang="zh-CN" spc="11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Impact" panose="020B0806030902050204" pitchFamily="34" charset="0"/>
              </a:rPr>
              <a:t>PPT</a:t>
            </a:r>
            <a:r>
              <a:rPr lang="zh-CN" altLang="en-US" spc="11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Impact" panose="020B0806030902050204" pitchFamily="34" charset="0"/>
              </a:rPr>
              <a:t>模板 </a:t>
            </a:r>
            <a:r>
              <a:rPr lang="en-US" altLang="zh-CN" spc="11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Impact" panose="020B0806030902050204" pitchFamily="34" charset="0"/>
              </a:rPr>
              <a:t>——</a:t>
            </a:r>
            <a:endParaRPr lang="zh-CN" altLang="en-US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05311" y="2271519"/>
            <a:ext cx="1477328" cy="1641451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金井栏边见羽仪，梧桐树上宿寒枝。</a:t>
            </a:r>
            <a:b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</a:b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五陵公子怜文彩，画与佳人刺绣衣。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11" name="图片 10" descr="卡通人物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328" y="293238"/>
            <a:ext cx="659726" cy="65972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132751" y="407497"/>
            <a:ext cx="4738257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贰：本阶段工作概览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38998" y="3860173"/>
            <a:ext cx="1477328" cy="1641451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金井栏边见羽仪，梧桐树上宿寒枝。</a:t>
            </a:r>
            <a:b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</a:b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五陵公子怜文彩，画与佳人刺绣衣。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16992" y="1934556"/>
            <a:ext cx="1477328" cy="1641451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金井栏边见羽仪，梧桐树上宿寒枝。</a:t>
            </a:r>
            <a:b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</a:b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五陵公子怜文彩，画与佳人刺绣衣。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55050" y="3860172"/>
            <a:ext cx="1477328" cy="1641451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金井栏边见羽仪，梧桐树上宿寒枝。</a:t>
            </a:r>
            <a:b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</a:b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五陵公子怜文彩，画与佳人刺绣衣。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6" t="562" r="3466" b="1525"/>
          <a:stretch>
            <a:fillRect/>
          </a:stretch>
        </p:blipFill>
        <p:spPr>
          <a:xfrm>
            <a:off x="2044980" y="1954325"/>
            <a:ext cx="1477328" cy="1492004"/>
          </a:xfrm>
          <a:prstGeom prst="ellipse">
            <a:avLst/>
          </a:prstGeom>
          <a:ln w="76200">
            <a:solidFill>
              <a:schemeClr val="bg1"/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440" y="3860173"/>
            <a:ext cx="1477328" cy="1492004"/>
          </a:xfrm>
          <a:prstGeom prst="ellipse">
            <a:avLst/>
          </a:prstGeom>
          <a:ln w="76200">
            <a:solidFill>
              <a:schemeClr val="bg1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5050" y="1954999"/>
            <a:ext cx="1477328" cy="1491330"/>
          </a:xfrm>
          <a:prstGeom prst="ellipse">
            <a:avLst/>
          </a:prstGeom>
          <a:ln w="76200">
            <a:solidFill>
              <a:schemeClr val="bg1"/>
            </a:solidFill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98" y="5416476"/>
            <a:ext cx="318916" cy="47679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51" t="66950" r="24344" b="4289"/>
          <a:stretch>
            <a:fillRect/>
          </a:stretch>
        </p:blipFill>
        <p:spPr>
          <a:xfrm flipH="1">
            <a:off x="2781349" y="1738117"/>
            <a:ext cx="2066336" cy="1598006"/>
          </a:xfrm>
          <a:custGeom>
            <a:avLst/>
            <a:gdLst>
              <a:gd name="connsiteX0" fmla="*/ 2440078 w 3005228"/>
              <a:gd name="connsiteY0" fmla="*/ 0 h 2324100"/>
              <a:gd name="connsiteX1" fmla="*/ 0 w 3005228"/>
              <a:gd name="connsiteY1" fmla="*/ 0 h 2324100"/>
              <a:gd name="connsiteX2" fmla="*/ 0 w 3005228"/>
              <a:gd name="connsiteY2" fmla="*/ 2324100 h 2324100"/>
              <a:gd name="connsiteX3" fmla="*/ 3005228 w 3005228"/>
              <a:gd name="connsiteY3" fmla="*/ 2324100 h 2324100"/>
              <a:gd name="connsiteX4" fmla="*/ 3005228 w 3005228"/>
              <a:gd name="connsiteY4" fmla="*/ 901700 h 2324100"/>
              <a:gd name="connsiteX5" fmla="*/ 2440078 w 3005228"/>
              <a:gd name="connsiteY5" fmla="*/ 90170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05228" h="2324100">
                <a:moveTo>
                  <a:pt x="2440078" y="0"/>
                </a:moveTo>
                <a:lnTo>
                  <a:pt x="0" y="0"/>
                </a:lnTo>
                <a:lnTo>
                  <a:pt x="0" y="2324100"/>
                </a:lnTo>
                <a:lnTo>
                  <a:pt x="3005228" y="2324100"/>
                </a:lnTo>
                <a:lnTo>
                  <a:pt x="3005228" y="901700"/>
                </a:lnTo>
                <a:lnTo>
                  <a:pt x="2440078" y="901700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11" name="图片 10" descr="卡通人物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328" y="293238"/>
            <a:ext cx="659726" cy="65972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132751" y="407497"/>
            <a:ext cx="4738257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贰：本阶段工作概览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559016" y="2659028"/>
            <a:ext cx="495405" cy="50239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grpSp>
        <p:nvGrpSpPr>
          <p:cNvPr id="14" name="Group 151"/>
          <p:cNvGrpSpPr/>
          <p:nvPr/>
        </p:nvGrpSpPr>
        <p:grpSpPr>
          <a:xfrm>
            <a:off x="2626510" y="2647793"/>
            <a:ext cx="1521617" cy="1469019"/>
            <a:chOff x="15695509" y="2831690"/>
            <a:chExt cx="3451123" cy="3451123"/>
          </a:xfrm>
        </p:grpSpPr>
        <p:sp>
          <p:nvSpPr>
            <p:cNvPr id="15" name="Rectangle 8"/>
            <p:cNvSpPr/>
            <p:nvPr/>
          </p:nvSpPr>
          <p:spPr>
            <a:xfrm>
              <a:off x="15695509" y="2831690"/>
              <a:ext cx="3451123" cy="3451123"/>
            </a:xfrm>
            <a:prstGeom prst="rect">
              <a:avLst/>
            </a:prstGeom>
            <a:solidFill>
              <a:srgbClr val="FF828F"/>
            </a:solidFill>
            <a:ln w="38100">
              <a:noFill/>
            </a:ln>
            <a:effectLst>
              <a:outerShdw blurRad="419100" dist="190500" dir="5400000" algn="t" rotWithShape="0">
                <a:schemeClr val="accent1">
                  <a:lumMod val="50000"/>
                  <a:alpha val="5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grpSp>
          <p:nvGrpSpPr>
            <p:cNvPr id="16" name="Group 122"/>
            <p:cNvGrpSpPr/>
            <p:nvPr/>
          </p:nvGrpSpPr>
          <p:grpSpPr>
            <a:xfrm>
              <a:off x="16066985" y="4096875"/>
              <a:ext cx="2687638" cy="765175"/>
              <a:chOff x="8040128" y="10751484"/>
              <a:chExt cx="2687638" cy="765175"/>
            </a:xfrm>
            <a:solidFill>
              <a:schemeClr val="bg1"/>
            </a:solidFill>
          </p:grpSpPr>
          <p:sp>
            <p:nvSpPr>
              <p:cNvPr id="17" name="Freeform 734"/>
              <p:cNvSpPr>
                <a:spLocks noEditPoints="1"/>
              </p:cNvSpPr>
              <p:nvPr/>
            </p:nvSpPr>
            <p:spPr bwMode="auto">
              <a:xfrm>
                <a:off x="8813240" y="10751484"/>
                <a:ext cx="287338" cy="765175"/>
              </a:xfrm>
              <a:custGeom>
                <a:avLst/>
                <a:gdLst>
                  <a:gd name="T0" fmla="*/ 48 w 70"/>
                  <a:gd name="T1" fmla="*/ 101 h 187"/>
                  <a:gd name="T2" fmla="*/ 51 w 70"/>
                  <a:gd name="T3" fmla="*/ 85 h 187"/>
                  <a:gd name="T4" fmla="*/ 42 w 70"/>
                  <a:gd name="T5" fmla="*/ 68 h 187"/>
                  <a:gd name="T6" fmla="*/ 34 w 70"/>
                  <a:gd name="T7" fmla="*/ 47 h 187"/>
                  <a:gd name="T8" fmla="*/ 31 w 70"/>
                  <a:gd name="T9" fmla="*/ 39 h 187"/>
                  <a:gd name="T10" fmla="*/ 0 w 70"/>
                  <a:gd name="T11" fmla="*/ 1 h 187"/>
                  <a:gd name="T12" fmla="*/ 45 w 70"/>
                  <a:gd name="T13" fmla="*/ 104 h 187"/>
                  <a:gd name="T14" fmla="*/ 16 w 70"/>
                  <a:gd name="T15" fmla="*/ 187 h 187"/>
                  <a:gd name="T16" fmla="*/ 21 w 70"/>
                  <a:gd name="T17" fmla="*/ 183 h 187"/>
                  <a:gd name="T18" fmla="*/ 32 w 70"/>
                  <a:gd name="T19" fmla="*/ 166 h 187"/>
                  <a:gd name="T20" fmla="*/ 40 w 70"/>
                  <a:gd name="T21" fmla="*/ 146 h 187"/>
                  <a:gd name="T22" fmla="*/ 44 w 70"/>
                  <a:gd name="T23" fmla="*/ 135 h 187"/>
                  <a:gd name="T24" fmla="*/ 62 w 70"/>
                  <a:gd name="T25" fmla="*/ 99 h 187"/>
                  <a:gd name="T26" fmla="*/ 62 w 70"/>
                  <a:gd name="T27" fmla="*/ 98 h 187"/>
                  <a:gd name="T28" fmla="*/ 57 w 70"/>
                  <a:gd name="T29" fmla="*/ 93 h 187"/>
                  <a:gd name="T30" fmla="*/ 57 w 70"/>
                  <a:gd name="T31" fmla="*/ 94 h 187"/>
                  <a:gd name="T32" fmla="*/ 55 w 70"/>
                  <a:gd name="T33" fmla="*/ 104 h 187"/>
                  <a:gd name="T34" fmla="*/ 59 w 70"/>
                  <a:gd name="T35" fmla="*/ 73 h 187"/>
                  <a:gd name="T36" fmla="*/ 62 w 70"/>
                  <a:gd name="T37" fmla="*/ 64 h 187"/>
                  <a:gd name="T38" fmla="*/ 61 w 70"/>
                  <a:gd name="T39" fmla="*/ 68 h 187"/>
                  <a:gd name="T40" fmla="*/ 57 w 70"/>
                  <a:gd name="T41" fmla="*/ 64 h 187"/>
                  <a:gd name="T42" fmla="*/ 56 w 70"/>
                  <a:gd name="T43" fmla="*/ 70 h 187"/>
                  <a:gd name="T44" fmla="*/ 54 w 70"/>
                  <a:gd name="T45" fmla="*/ 75 h 187"/>
                  <a:gd name="T46" fmla="*/ 52 w 70"/>
                  <a:gd name="T47" fmla="*/ 72 h 187"/>
                  <a:gd name="T48" fmla="*/ 50 w 70"/>
                  <a:gd name="T49" fmla="*/ 81 h 187"/>
                  <a:gd name="T50" fmla="*/ 47 w 70"/>
                  <a:gd name="T51" fmla="*/ 55 h 187"/>
                  <a:gd name="T52" fmla="*/ 52 w 70"/>
                  <a:gd name="T53" fmla="*/ 47 h 187"/>
                  <a:gd name="T54" fmla="*/ 50 w 70"/>
                  <a:gd name="T55" fmla="*/ 36 h 187"/>
                  <a:gd name="T56" fmla="*/ 46 w 70"/>
                  <a:gd name="T57" fmla="*/ 43 h 187"/>
                  <a:gd name="T58" fmla="*/ 44 w 70"/>
                  <a:gd name="T59" fmla="*/ 51 h 187"/>
                  <a:gd name="T60" fmla="*/ 25 w 70"/>
                  <a:gd name="T61" fmla="*/ 185 h 187"/>
                  <a:gd name="T62" fmla="*/ 30 w 70"/>
                  <a:gd name="T63" fmla="*/ 183 h 187"/>
                  <a:gd name="T64" fmla="*/ 37 w 70"/>
                  <a:gd name="T65" fmla="*/ 180 h 187"/>
                  <a:gd name="T66" fmla="*/ 38 w 70"/>
                  <a:gd name="T67" fmla="*/ 177 h 187"/>
                  <a:gd name="T68" fmla="*/ 33 w 70"/>
                  <a:gd name="T69" fmla="*/ 180 h 187"/>
                  <a:gd name="T70" fmla="*/ 30 w 70"/>
                  <a:gd name="T71" fmla="*/ 181 h 187"/>
                  <a:gd name="T72" fmla="*/ 28 w 70"/>
                  <a:gd name="T73" fmla="*/ 179 h 187"/>
                  <a:gd name="T74" fmla="*/ 25 w 70"/>
                  <a:gd name="T75" fmla="*/ 181 h 187"/>
                  <a:gd name="T76" fmla="*/ 21 w 70"/>
                  <a:gd name="T77" fmla="*/ 184 h 187"/>
                  <a:gd name="T78" fmla="*/ 48 w 70"/>
                  <a:gd name="T79" fmla="*/ 156 h 187"/>
                  <a:gd name="T80" fmla="*/ 49 w 70"/>
                  <a:gd name="T81" fmla="*/ 152 h 187"/>
                  <a:gd name="T82" fmla="*/ 42 w 70"/>
                  <a:gd name="T83" fmla="*/ 152 h 187"/>
                  <a:gd name="T84" fmla="*/ 41 w 70"/>
                  <a:gd name="T85" fmla="*/ 153 h 187"/>
                  <a:gd name="T86" fmla="*/ 34 w 70"/>
                  <a:gd name="T87" fmla="*/ 164 h 187"/>
                  <a:gd name="T88" fmla="*/ 56 w 70"/>
                  <a:gd name="T89" fmla="*/ 125 h 187"/>
                  <a:gd name="T90" fmla="*/ 57 w 70"/>
                  <a:gd name="T91" fmla="*/ 118 h 187"/>
                  <a:gd name="T92" fmla="*/ 53 w 70"/>
                  <a:gd name="T93" fmla="*/ 122 h 187"/>
                  <a:gd name="T94" fmla="*/ 54 w 70"/>
                  <a:gd name="T95" fmla="*/ 129 h 187"/>
                  <a:gd name="T96" fmla="*/ 49 w 70"/>
                  <a:gd name="T97" fmla="*/ 130 h 187"/>
                  <a:gd name="T98" fmla="*/ 35 w 70"/>
                  <a:gd name="T99" fmla="*/ 20 h 187"/>
                  <a:gd name="T100" fmla="*/ 34 w 70"/>
                  <a:gd name="T101" fmla="*/ 14 h 187"/>
                  <a:gd name="T102" fmla="*/ 37 w 70"/>
                  <a:gd name="T103" fmla="*/ 25 h 187"/>
                  <a:gd name="T104" fmla="*/ 33 w 70"/>
                  <a:gd name="T105" fmla="*/ 8 h 187"/>
                  <a:gd name="T106" fmla="*/ 31 w 70"/>
                  <a:gd name="T107" fmla="*/ 31 h 187"/>
                  <a:gd name="T108" fmla="*/ 17 w 70"/>
                  <a:gd name="T109" fmla="*/ 23 h 187"/>
                  <a:gd name="T110" fmla="*/ 10 w 70"/>
                  <a:gd name="T111" fmla="*/ 10 h 187"/>
                  <a:gd name="T112" fmla="*/ 6 w 70"/>
                  <a:gd name="T113" fmla="*/ 4 h 187"/>
                  <a:gd name="T114" fmla="*/ 7 w 70"/>
                  <a:gd name="T115" fmla="*/ 10 h 187"/>
                  <a:gd name="T116" fmla="*/ 11 w 70"/>
                  <a:gd name="T117" fmla="*/ 14 h 187"/>
                  <a:gd name="T118" fmla="*/ 13 w 70"/>
                  <a:gd name="T119" fmla="*/ 2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0" h="187">
                    <a:moveTo>
                      <a:pt x="49" y="112"/>
                    </a:moveTo>
                    <a:cubicBezTo>
                      <a:pt x="49" y="112"/>
                      <a:pt x="50" y="111"/>
                      <a:pt x="51" y="111"/>
                    </a:cubicBezTo>
                    <a:cubicBezTo>
                      <a:pt x="59" y="108"/>
                      <a:pt x="67" y="98"/>
                      <a:pt x="64" y="89"/>
                    </a:cubicBezTo>
                    <a:cubicBezTo>
                      <a:pt x="64" y="89"/>
                      <a:pt x="63" y="89"/>
                      <a:pt x="63" y="89"/>
                    </a:cubicBezTo>
                    <a:cubicBezTo>
                      <a:pt x="58" y="90"/>
                      <a:pt x="55" y="92"/>
                      <a:pt x="53" y="96"/>
                    </a:cubicBezTo>
                    <a:cubicBezTo>
                      <a:pt x="51" y="100"/>
                      <a:pt x="51" y="106"/>
                      <a:pt x="49" y="110"/>
                    </a:cubicBezTo>
                    <a:cubicBezTo>
                      <a:pt x="49" y="107"/>
                      <a:pt x="49" y="104"/>
                      <a:pt x="48" y="101"/>
                    </a:cubicBezTo>
                    <a:cubicBezTo>
                      <a:pt x="49" y="101"/>
                      <a:pt x="49" y="101"/>
                      <a:pt x="49" y="101"/>
                    </a:cubicBezTo>
                    <a:cubicBezTo>
                      <a:pt x="48" y="97"/>
                      <a:pt x="48" y="93"/>
                      <a:pt x="47" y="88"/>
                    </a:cubicBezTo>
                    <a:cubicBezTo>
                      <a:pt x="47" y="88"/>
                      <a:pt x="47" y="88"/>
                      <a:pt x="48" y="88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49" y="87"/>
                      <a:pt x="50" y="86"/>
                      <a:pt x="51" y="85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57" y="79"/>
                      <a:pt x="70" y="68"/>
                      <a:pt x="62" y="59"/>
                    </a:cubicBezTo>
                    <a:cubicBezTo>
                      <a:pt x="62" y="58"/>
                      <a:pt x="61" y="58"/>
                      <a:pt x="61" y="59"/>
                    </a:cubicBezTo>
                    <a:cubicBezTo>
                      <a:pt x="56" y="61"/>
                      <a:pt x="53" y="65"/>
                      <a:pt x="51" y="70"/>
                    </a:cubicBezTo>
                    <a:cubicBezTo>
                      <a:pt x="50" y="72"/>
                      <a:pt x="50" y="75"/>
                      <a:pt x="49" y="78"/>
                    </a:cubicBezTo>
                    <a:cubicBezTo>
                      <a:pt x="49" y="79"/>
                      <a:pt x="49" y="80"/>
                      <a:pt x="49" y="81"/>
                    </a:cubicBezTo>
                    <a:cubicBezTo>
                      <a:pt x="49" y="84"/>
                      <a:pt x="48" y="85"/>
                      <a:pt x="47" y="87"/>
                    </a:cubicBezTo>
                    <a:cubicBezTo>
                      <a:pt x="46" y="81"/>
                      <a:pt x="44" y="74"/>
                      <a:pt x="42" y="68"/>
                    </a:cubicBezTo>
                    <a:cubicBezTo>
                      <a:pt x="42" y="68"/>
                      <a:pt x="42" y="68"/>
                      <a:pt x="43" y="68"/>
                    </a:cubicBezTo>
                    <a:cubicBezTo>
                      <a:pt x="45" y="60"/>
                      <a:pt x="52" y="56"/>
                      <a:pt x="55" y="49"/>
                    </a:cubicBezTo>
                    <a:cubicBezTo>
                      <a:pt x="57" y="43"/>
                      <a:pt x="57" y="35"/>
                      <a:pt x="52" y="32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48" y="36"/>
                      <a:pt x="45" y="41"/>
                      <a:pt x="44" y="46"/>
                    </a:cubicBezTo>
                    <a:cubicBezTo>
                      <a:pt x="43" y="52"/>
                      <a:pt x="43" y="58"/>
                      <a:pt x="41" y="65"/>
                    </a:cubicBezTo>
                    <a:cubicBezTo>
                      <a:pt x="39" y="59"/>
                      <a:pt x="37" y="53"/>
                      <a:pt x="34" y="47"/>
                    </a:cubicBezTo>
                    <a:cubicBezTo>
                      <a:pt x="33" y="45"/>
                      <a:pt x="32" y="43"/>
                      <a:pt x="32" y="42"/>
                    </a:cubicBezTo>
                    <a:cubicBezTo>
                      <a:pt x="32" y="41"/>
                      <a:pt x="32" y="41"/>
                      <a:pt x="32" y="40"/>
                    </a:cubicBezTo>
                    <a:cubicBezTo>
                      <a:pt x="33" y="40"/>
                      <a:pt x="34" y="38"/>
                      <a:pt x="34" y="37"/>
                    </a:cubicBezTo>
                    <a:cubicBezTo>
                      <a:pt x="41" y="28"/>
                      <a:pt x="43" y="13"/>
                      <a:pt x="34" y="5"/>
                    </a:cubicBezTo>
                    <a:cubicBezTo>
                      <a:pt x="33" y="5"/>
                      <a:pt x="33" y="5"/>
                      <a:pt x="32" y="5"/>
                    </a:cubicBezTo>
                    <a:cubicBezTo>
                      <a:pt x="29" y="9"/>
                      <a:pt x="26" y="14"/>
                      <a:pt x="27" y="20"/>
                    </a:cubicBezTo>
                    <a:cubicBezTo>
                      <a:pt x="27" y="26"/>
                      <a:pt x="32" y="33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28" y="34"/>
                      <a:pt x="24" y="29"/>
                      <a:pt x="19" y="24"/>
                    </a:cubicBezTo>
                    <a:cubicBezTo>
                      <a:pt x="19" y="24"/>
                      <a:pt x="19" y="23"/>
                      <a:pt x="19" y="23"/>
                    </a:cubicBezTo>
                    <a:cubicBezTo>
                      <a:pt x="19" y="13"/>
                      <a:pt x="12" y="1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6"/>
                      <a:pt x="1" y="11"/>
                      <a:pt x="4" y="15"/>
                    </a:cubicBezTo>
                    <a:cubicBezTo>
                      <a:pt x="6" y="18"/>
                      <a:pt x="11" y="20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26" y="36"/>
                      <a:pt x="35" y="52"/>
                      <a:pt x="40" y="69"/>
                    </a:cubicBezTo>
                    <a:cubicBezTo>
                      <a:pt x="42" y="75"/>
                      <a:pt x="43" y="82"/>
                      <a:pt x="44" y="88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5" y="94"/>
                      <a:pt x="45" y="99"/>
                      <a:pt x="45" y="104"/>
                    </a:cubicBezTo>
                    <a:cubicBezTo>
                      <a:pt x="45" y="134"/>
                      <a:pt x="34" y="163"/>
                      <a:pt x="14" y="185"/>
                    </a:cubicBezTo>
                    <a:cubicBezTo>
                      <a:pt x="14" y="186"/>
                      <a:pt x="14" y="186"/>
                      <a:pt x="14" y="187"/>
                    </a:cubicBezTo>
                    <a:cubicBezTo>
                      <a:pt x="14" y="187"/>
                      <a:pt x="15" y="187"/>
                      <a:pt x="15" y="187"/>
                    </a:cubicBezTo>
                    <a:cubicBezTo>
                      <a:pt x="15" y="187"/>
                      <a:pt x="15" y="187"/>
                      <a:pt x="15" y="187"/>
                    </a:cubicBezTo>
                    <a:cubicBezTo>
                      <a:pt x="16" y="187"/>
                      <a:pt x="16" y="187"/>
                      <a:pt x="16" y="187"/>
                    </a:cubicBezTo>
                    <a:cubicBezTo>
                      <a:pt x="16" y="187"/>
                      <a:pt x="16" y="187"/>
                      <a:pt x="16" y="187"/>
                    </a:cubicBezTo>
                    <a:cubicBezTo>
                      <a:pt x="16" y="187"/>
                      <a:pt x="16" y="187"/>
                      <a:pt x="16" y="187"/>
                    </a:cubicBezTo>
                    <a:cubicBezTo>
                      <a:pt x="17" y="187"/>
                      <a:pt x="18" y="187"/>
                      <a:pt x="19" y="187"/>
                    </a:cubicBezTo>
                    <a:cubicBezTo>
                      <a:pt x="20" y="187"/>
                      <a:pt x="20" y="187"/>
                      <a:pt x="20" y="187"/>
                    </a:cubicBezTo>
                    <a:cubicBezTo>
                      <a:pt x="26" y="187"/>
                      <a:pt x="40" y="187"/>
                      <a:pt x="41" y="177"/>
                    </a:cubicBezTo>
                    <a:cubicBezTo>
                      <a:pt x="41" y="177"/>
                      <a:pt x="40" y="177"/>
                      <a:pt x="40" y="176"/>
                    </a:cubicBezTo>
                    <a:cubicBezTo>
                      <a:pt x="36" y="175"/>
                      <a:pt x="32" y="176"/>
                      <a:pt x="28" y="178"/>
                    </a:cubicBezTo>
                    <a:cubicBezTo>
                      <a:pt x="26" y="179"/>
                      <a:pt x="24" y="180"/>
                      <a:pt x="22" y="182"/>
                    </a:cubicBezTo>
                    <a:cubicBezTo>
                      <a:pt x="22" y="182"/>
                      <a:pt x="21" y="183"/>
                      <a:pt x="21" y="183"/>
                    </a:cubicBezTo>
                    <a:cubicBezTo>
                      <a:pt x="19" y="185"/>
                      <a:pt x="18" y="185"/>
                      <a:pt x="16" y="186"/>
                    </a:cubicBezTo>
                    <a:cubicBezTo>
                      <a:pt x="19" y="182"/>
                      <a:pt x="22" y="179"/>
                      <a:pt x="25" y="176"/>
                    </a:cubicBezTo>
                    <a:cubicBezTo>
                      <a:pt x="25" y="176"/>
                      <a:pt x="25" y="176"/>
                      <a:pt x="25" y="175"/>
                    </a:cubicBezTo>
                    <a:cubicBezTo>
                      <a:pt x="26" y="174"/>
                      <a:pt x="27" y="173"/>
                      <a:pt x="28" y="171"/>
                    </a:cubicBezTo>
                    <a:cubicBezTo>
                      <a:pt x="28" y="171"/>
                      <a:pt x="28" y="171"/>
                      <a:pt x="28" y="171"/>
                    </a:cubicBezTo>
                    <a:cubicBezTo>
                      <a:pt x="29" y="170"/>
                      <a:pt x="30" y="168"/>
                      <a:pt x="31" y="166"/>
                    </a:cubicBezTo>
                    <a:cubicBezTo>
                      <a:pt x="32" y="166"/>
                      <a:pt x="32" y="166"/>
                      <a:pt x="32" y="166"/>
                    </a:cubicBezTo>
                    <a:cubicBezTo>
                      <a:pt x="33" y="166"/>
                      <a:pt x="34" y="166"/>
                      <a:pt x="35" y="165"/>
                    </a:cubicBezTo>
                    <a:cubicBezTo>
                      <a:pt x="44" y="164"/>
                      <a:pt x="53" y="157"/>
                      <a:pt x="53" y="148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47" y="147"/>
                      <a:pt x="43" y="149"/>
                      <a:pt x="40" y="152"/>
                    </a:cubicBezTo>
                    <a:cubicBezTo>
                      <a:pt x="37" y="155"/>
                      <a:pt x="36" y="162"/>
                      <a:pt x="32" y="164"/>
                    </a:cubicBezTo>
                    <a:cubicBezTo>
                      <a:pt x="32" y="164"/>
                      <a:pt x="32" y="164"/>
                      <a:pt x="32" y="164"/>
                    </a:cubicBezTo>
                    <a:cubicBezTo>
                      <a:pt x="35" y="159"/>
                      <a:pt x="38" y="152"/>
                      <a:pt x="40" y="146"/>
                    </a:cubicBezTo>
                    <a:cubicBezTo>
                      <a:pt x="40" y="146"/>
                      <a:pt x="40" y="146"/>
                      <a:pt x="40" y="146"/>
                    </a:cubicBezTo>
                    <a:cubicBezTo>
                      <a:pt x="41" y="144"/>
                      <a:pt x="42" y="142"/>
                      <a:pt x="42" y="140"/>
                    </a:cubicBezTo>
                    <a:cubicBezTo>
                      <a:pt x="46" y="135"/>
                      <a:pt x="53" y="134"/>
                      <a:pt x="57" y="130"/>
                    </a:cubicBezTo>
                    <a:cubicBezTo>
                      <a:pt x="59" y="126"/>
                      <a:pt x="62" y="121"/>
                      <a:pt x="59" y="117"/>
                    </a:cubicBezTo>
                    <a:cubicBezTo>
                      <a:pt x="59" y="116"/>
                      <a:pt x="58" y="116"/>
                      <a:pt x="58" y="117"/>
                    </a:cubicBezTo>
                    <a:cubicBezTo>
                      <a:pt x="55" y="119"/>
                      <a:pt x="52" y="121"/>
                      <a:pt x="50" y="124"/>
                    </a:cubicBezTo>
                    <a:cubicBezTo>
                      <a:pt x="47" y="128"/>
                      <a:pt x="46" y="131"/>
                      <a:pt x="44" y="135"/>
                    </a:cubicBezTo>
                    <a:cubicBezTo>
                      <a:pt x="44" y="132"/>
                      <a:pt x="45" y="130"/>
                      <a:pt x="45" y="127"/>
                    </a:cubicBezTo>
                    <a:cubicBezTo>
                      <a:pt x="47" y="122"/>
                      <a:pt x="48" y="117"/>
                      <a:pt x="49" y="112"/>
                    </a:cubicBezTo>
                    <a:close/>
                    <a:moveTo>
                      <a:pt x="59" y="103"/>
                    </a:moveTo>
                    <a:cubicBezTo>
                      <a:pt x="59" y="103"/>
                      <a:pt x="59" y="103"/>
                      <a:pt x="59" y="103"/>
                    </a:cubicBezTo>
                    <a:cubicBezTo>
                      <a:pt x="58" y="103"/>
                      <a:pt x="57" y="103"/>
                      <a:pt x="56" y="104"/>
                    </a:cubicBezTo>
                    <a:cubicBezTo>
                      <a:pt x="57" y="103"/>
                      <a:pt x="57" y="101"/>
                      <a:pt x="58" y="100"/>
                    </a:cubicBezTo>
                    <a:cubicBezTo>
                      <a:pt x="59" y="100"/>
                      <a:pt x="61" y="99"/>
                      <a:pt x="62" y="99"/>
                    </a:cubicBezTo>
                    <a:cubicBezTo>
                      <a:pt x="61" y="100"/>
                      <a:pt x="60" y="101"/>
                      <a:pt x="59" y="103"/>
                    </a:cubicBezTo>
                    <a:close/>
                    <a:moveTo>
                      <a:pt x="62" y="98"/>
                    </a:moveTo>
                    <a:cubicBezTo>
                      <a:pt x="62" y="98"/>
                      <a:pt x="61" y="98"/>
                      <a:pt x="61" y="98"/>
                    </a:cubicBezTo>
                    <a:cubicBezTo>
                      <a:pt x="60" y="98"/>
                      <a:pt x="59" y="99"/>
                      <a:pt x="59" y="99"/>
                    </a:cubicBezTo>
                    <a:cubicBezTo>
                      <a:pt x="59" y="98"/>
                      <a:pt x="60" y="96"/>
                      <a:pt x="61" y="95"/>
                    </a:cubicBezTo>
                    <a:cubicBezTo>
                      <a:pt x="61" y="95"/>
                      <a:pt x="62" y="95"/>
                      <a:pt x="63" y="94"/>
                    </a:cubicBezTo>
                    <a:cubicBezTo>
                      <a:pt x="62" y="96"/>
                      <a:pt x="62" y="97"/>
                      <a:pt x="62" y="98"/>
                    </a:cubicBezTo>
                    <a:close/>
                    <a:moveTo>
                      <a:pt x="63" y="93"/>
                    </a:moveTo>
                    <a:cubicBezTo>
                      <a:pt x="62" y="94"/>
                      <a:pt x="62" y="94"/>
                      <a:pt x="61" y="94"/>
                    </a:cubicBezTo>
                    <a:cubicBezTo>
                      <a:pt x="62" y="93"/>
                      <a:pt x="62" y="92"/>
                      <a:pt x="62" y="92"/>
                    </a:cubicBezTo>
                    <a:cubicBezTo>
                      <a:pt x="63" y="92"/>
                      <a:pt x="63" y="93"/>
                      <a:pt x="63" y="93"/>
                    </a:cubicBezTo>
                    <a:close/>
                    <a:moveTo>
                      <a:pt x="61" y="91"/>
                    </a:moveTo>
                    <a:cubicBezTo>
                      <a:pt x="60" y="93"/>
                      <a:pt x="59" y="95"/>
                      <a:pt x="58" y="97"/>
                    </a:cubicBezTo>
                    <a:cubicBezTo>
                      <a:pt x="58" y="96"/>
                      <a:pt x="58" y="95"/>
                      <a:pt x="57" y="93"/>
                    </a:cubicBezTo>
                    <a:cubicBezTo>
                      <a:pt x="58" y="92"/>
                      <a:pt x="60" y="92"/>
                      <a:pt x="61" y="91"/>
                    </a:cubicBezTo>
                    <a:close/>
                    <a:moveTo>
                      <a:pt x="57" y="94"/>
                    </a:moveTo>
                    <a:cubicBezTo>
                      <a:pt x="57" y="95"/>
                      <a:pt x="57" y="97"/>
                      <a:pt x="57" y="99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6" y="100"/>
                      <a:pt x="56" y="101"/>
                      <a:pt x="55" y="101"/>
                    </a:cubicBezTo>
                    <a:cubicBezTo>
                      <a:pt x="55" y="100"/>
                      <a:pt x="55" y="98"/>
                      <a:pt x="55" y="96"/>
                    </a:cubicBezTo>
                    <a:cubicBezTo>
                      <a:pt x="55" y="95"/>
                      <a:pt x="56" y="95"/>
                      <a:pt x="57" y="94"/>
                    </a:cubicBezTo>
                    <a:close/>
                    <a:moveTo>
                      <a:pt x="52" y="105"/>
                    </a:moveTo>
                    <a:cubicBezTo>
                      <a:pt x="52" y="102"/>
                      <a:pt x="53" y="100"/>
                      <a:pt x="54" y="97"/>
                    </a:cubicBezTo>
                    <a:cubicBezTo>
                      <a:pt x="54" y="99"/>
                      <a:pt x="54" y="100"/>
                      <a:pt x="55" y="102"/>
                    </a:cubicBezTo>
                    <a:cubicBezTo>
                      <a:pt x="55" y="102"/>
                      <a:pt x="55" y="102"/>
                      <a:pt x="55" y="102"/>
                    </a:cubicBezTo>
                    <a:cubicBezTo>
                      <a:pt x="54" y="104"/>
                      <a:pt x="52" y="106"/>
                      <a:pt x="51" y="108"/>
                    </a:cubicBezTo>
                    <a:cubicBezTo>
                      <a:pt x="51" y="107"/>
                      <a:pt x="51" y="106"/>
                      <a:pt x="52" y="105"/>
                    </a:cubicBezTo>
                    <a:close/>
                    <a:moveTo>
                      <a:pt x="55" y="104"/>
                    </a:moveTo>
                    <a:cubicBezTo>
                      <a:pt x="56" y="104"/>
                      <a:pt x="57" y="104"/>
                      <a:pt x="58" y="104"/>
                    </a:cubicBezTo>
                    <a:cubicBezTo>
                      <a:pt x="56" y="106"/>
                      <a:pt x="53" y="108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2" y="108"/>
                      <a:pt x="54" y="106"/>
                      <a:pt x="55" y="104"/>
                    </a:cubicBezTo>
                    <a:close/>
                    <a:moveTo>
                      <a:pt x="54" y="79"/>
                    </a:moveTo>
                    <a:cubicBezTo>
                      <a:pt x="55" y="77"/>
                      <a:pt x="56" y="75"/>
                      <a:pt x="56" y="74"/>
                    </a:cubicBezTo>
                    <a:cubicBezTo>
                      <a:pt x="57" y="74"/>
                      <a:pt x="58" y="73"/>
                      <a:pt x="59" y="73"/>
                    </a:cubicBezTo>
                    <a:cubicBezTo>
                      <a:pt x="58" y="75"/>
                      <a:pt x="56" y="77"/>
                      <a:pt x="54" y="79"/>
                    </a:cubicBezTo>
                    <a:close/>
                    <a:moveTo>
                      <a:pt x="61" y="61"/>
                    </a:moveTo>
                    <a:cubicBezTo>
                      <a:pt x="62" y="61"/>
                      <a:pt x="62" y="62"/>
                      <a:pt x="62" y="63"/>
                    </a:cubicBezTo>
                    <a:cubicBezTo>
                      <a:pt x="62" y="63"/>
                      <a:pt x="61" y="63"/>
                      <a:pt x="61" y="64"/>
                    </a:cubicBezTo>
                    <a:cubicBezTo>
                      <a:pt x="61" y="63"/>
                      <a:pt x="61" y="62"/>
                      <a:pt x="61" y="61"/>
                    </a:cubicBezTo>
                    <a:close/>
                    <a:moveTo>
                      <a:pt x="61" y="64"/>
                    </a:moveTo>
                    <a:cubicBezTo>
                      <a:pt x="61" y="64"/>
                      <a:pt x="62" y="64"/>
                      <a:pt x="62" y="64"/>
                    </a:cubicBezTo>
                    <a:cubicBezTo>
                      <a:pt x="62" y="64"/>
                      <a:pt x="62" y="65"/>
                      <a:pt x="62" y="65"/>
                    </a:cubicBezTo>
                    <a:cubicBezTo>
                      <a:pt x="62" y="67"/>
                      <a:pt x="62" y="69"/>
                      <a:pt x="61" y="70"/>
                    </a:cubicBezTo>
                    <a:cubicBezTo>
                      <a:pt x="61" y="71"/>
                      <a:pt x="60" y="71"/>
                      <a:pt x="60" y="72"/>
                    </a:cubicBezTo>
                    <a:cubicBezTo>
                      <a:pt x="59" y="72"/>
                      <a:pt x="58" y="72"/>
                      <a:pt x="57" y="73"/>
                    </a:cubicBezTo>
                    <a:cubicBezTo>
                      <a:pt x="57" y="73"/>
                      <a:pt x="57" y="72"/>
                      <a:pt x="57" y="72"/>
                    </a:cubicBezTo>
                    <a:cubicBezTo>
                      <a:pt x="58" y="71"/>
                      <a:pt x="58" y="70"/>
                      <a:pt x="58" y="70"/>
                    </a:cubicBezTo>
                    <a:cubicBezTo>
                      <a:pt x="59" y="69"/>
                      <a:pt x="60" y="69"/>
                      <a:pt x="61" y="68"/>
                    </a:cubicBezTo>
                    <a:cubicBezTo>
                      <a:pt x="61" y="68"/>
                      <a:pt x="61" y="67"/>
                      <a:pt x="61" y="67"/>
                    </a:cubicBezTo>
                    <a:cubicBezTo>
                      <a:pt x="60" y="68"/>
                      <a:pt x="59" y="68"/>
                      <a:pt x="59" y="69"/>
                    </a:cubicBezTo>
                    <a:cubicBezTo>
                      <a:pt x="59" y="67"/>
                      <a:pt x="60" y="66"/>
                      <a:pt x="60" y="65"/>
                    </a:cubicBezTo>
                    <a:cubicBezTo>
                      <a:pt x="61" y="64"/>
                      <a:pt x="61" y="64"/>
                      <a:pt x="61" y="64"/>
                    </a:cubicBezTo>
                    <a:close/>
                    <a:moveTo>
                      <a:pt x="60" y="61"/>
                    </a:moveTo>
                    <a:cubicBezTo>
                      <a:pt x="59" y="63"/>
                      <a:pt x="59" y="64"/>
                      <a:pt x="58" y="66"/>
                    </a:cubicBezTo>
                    <a:cubicBezTo>
                      <a:pt x="58" y="65"/>
                      <a:pt x="57" y="64"/>
                      <a:pt x="57" y="64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8" y="62"/>
                      <a:pt x="59" y="61"/>
                      <a:pt x="60" y="61"/>
                    </a:cubicBezTo>
                    <a:close/>
                    <a:moveTo>
                      <a:pt x="56" y="64"/>
                    </a:moveTo>
                    <a:cubicBezTo>
                      <a:pt x="56" y="64"/>
                      <a:pt x="56" y="64"/>
                      <a:pt x="56" y="64"/>
                    </a:cubicBezTo>
                    <a:cubicBezTo>
                      <a:pt x="57" y="65"/>
                      <a:pt x="57" y="66"/>
                      <a:pt x="58" y="67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7" y="68"/>
                      <a:pt x="57" y="69"/>
                      <a:pt x="56" y="70"/>
                    </a:cubicBezTo>
                    <a:cubicBezTo>
                      <a:pt x="56" y="69"/>
                      <a:pt x="55" y="67"/>
                      <a:pt x="55" y="66"/>
                    </a:cubicBezTo>
                    <a:cubicBezTo>
                      <a:pt x="55" y="65"/>
                      <a:pt x="56" y="65"/>
                      <a:pt x="56" y="64"/>
                    </a:cubicBezTo>
                    <a:close/>
                    <a:moveTo>
                      <a:pt x="54" y="67"/>
                    </a:moveTo>
                    <a:cubicBezTo>
                      <a:pt x="55" y="68"/>
                      <a:pt x="55" y="69"/>
                      <a:pt x="56" y="71"/>
                    </a:cubicBezTo>
                    <a:cubicBezTo>
                      <a:pt x="56" y="71"/>
                      <a:pt x="56" y="71"/>
                      <a:pt x="56" y="71"/>
                    </a:cubicBezTo>
                    <a:cubicBezTo>
                      <a:pt x="56" y="71"/>
                      <a:pt x="56" y="71"/>
                      <a:pt x="56" y="72"/>
                    </a:cubicBezTo>
                    <a:cubicBezTo>
                      <a:pt x="55" y="73"/>
                      <a:pt x="54" y="74"/>
                      <a:pt x="54" y="75"/>
                    </a:cubicBezTo>
                    <a:cubicBezTo>
                      <a:pt x="54" y="75"/>
                      <a:pt x="54" y="75"/>
                      <a:pt x="54" y="75"/>
                    </a:cubicBezTo>
                    <a:cubicBezTo>
                      <a:pt x="54" y="75"/>
                      <a:pt x="54" y="75"/>
                      <a:pt x="54" y="75"/>
                    </a:cubicBezTo>
                    <a:cubicBezTo>
                      <a:pt x="54" y="74"/>
                      <a:pt x="53" y="73"/>
                      <a:pt x="53" y="72"/>
                    </a:cubicBezTo>
                    <a:cubicBezTo>
                      <a:pt x="53" y="72"/>
                      <a:pt x="53" y="71"/>
                      <a:pt x="52" y="71"/>
                    </a:cubicBezTo>
                    <a:cubicBezTo>
                      <a:pt x="53" y="69"/>
                      <a:pt x="53" y="68"/>
                      <a:pt x="54" y="67"/>
                    </a:cubicBezTo>
                    <a:close/>
                    <a:moveTo>
                      <a:pt x="52" y="72"/>
                    </a:moveTo>
                    <a:cubicBezTo>
                      <a:pt x="52" y="72"/>
                      <a:pt x="52" y="72"/>
                      <a:pt x="52" y="72"/>
                    </a:cubicBezTo>
                    <a:cubicBezTo>
                      <a:pt x="52" y="73"/>
                      <a:pt x="52" y="74"/>
                      <a:pt x="53" y="74"/>
                    </a:cubicBezTo>
                    <a:cubicBezTo>
                      <a:pt x="53" y="75"/>
                      <a:pt x="53" y="76"/>
                      <a:pt x="53" y="77"/>
                    </a:cubicBezTo>
                    <a:cubicBezTo>
                      <a:pt x="53" y="77"/>
                      <a:pt x="53" y="77"/>
                      <a:pt x="53" y="78"/>
                    </a:cubicBezTo>
                    <a:cubicBezTo>
                      <a:pt x="52" y="77"/>
                      <a:pt x="52" y="76"/>
                      <a:pt x="51" y="75"/>
                    </a:cubicBezTo>
                    <a:cubicBezTo>
                      <a:pt x="51" y="75"/>
                      <a:pt x="51" y="75"/>
                      <a:pt x="51" y="75"/>
                    </a:cubicBezTo>
                    <a:cubicBezTo>
                      <a:pt x="51" y="74"/>
                      <a:pt x="52" y="73"/>
                      <a:pt x="52" y="72"/>
                    </a:cubicBezTo>
                    <a:close/>
                    <a:moveTo>
                      <a:pt x="50" y="81"/>
                    </a:moveTo>
                    <a:cubicBezTo>
                      <a:pt x="51" y="80"/>
                      <a:pt x="51" y="78"/>
                      <a:pt x="51" y="76"/>
                    </a:cubicBezTo>
                    <a:cubicBezTo>
                      <a:pt x="51" y="77"/>
                      <a:pt x="52" y="78"/>
                      <a:pt x="52" y="79"/>
                    </a:cubicBezTo>
                    <a:cubicBezTo>
                      <a:pt x="51" y="80"/>
                      <a:pt x="51" y="81"/>
                      <a:pt x="50" y="83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50" y="83"/>
                      <a:pt x="50" y="82"/>
                      <a:pt x="50" y="81"/>
                    </a:cubicBezTo>
                    <a:close/>
                    <a:moveTo>
                      <a:pt x="49" y="53"/>
                    </a:moveTo>
                    <a:cubicBezTo>
                      <a:pt x="48" y="54"/>
                      <a:pt x="48" y="54"/>
                      <a:pt x="47" y="55"/>
                    </a:cubicBezTo>
                    <a:cubicBezTo>
                      <a:pt x="48" y="54"/>
                      <a:pt x="48" y="52"/>
                      <a:pt x="49" y="51"/>
                    </a:cubicBezTo>
                    <a:cubicBezTo>
                      <a:pt x="50" y="50"/>
                      <a:pt x="51" y="50"/>
                      <a:pt x="51" y="49"/>
                    </a:cubicBezTo>
                    <a:cubicBezTo>
                      <a:pt x="51" y="50"/>
                      <a:pt x="50" y="51"/>
                      <a:pt x="49" y="53"/>
                    </a:cubicBezTo>
                    <a:close/>
                    <a:moveTo>
                      <a:pt x="52" y="43"/>
                    </a:moveTo>
                    <a:cubicBezTo>
                      <a:pt x="52" y="43"/>
                      <a:pt x="51" y="44"/>
                      <a:pt x="51" y="44"/>
                    </a:cubicBezTo>
                    <a:cubicBezTo>
                      <a:pt x="51" y="42"/>
                      <a:pt x="52" y="40"/>
                      <a:pt x="52" y="39"/>
                    </a:cubicBezTo>
                    <a:cubicBezTo>
                      <a:pt x="53" y="42"/>
                      <a:pt x="53" y="45"/>
                      <a:pt x="52" y="47"/>
                    </a:cubicBezTo>
                    <a:cubicBezTo>
                      <a:pt x="52" y="47"/>
                      <a:pt x="52" y="47"/>
                      <a:pt x="52" y="47"/>
                    </a:cubicBezTo>
                    <a:cubicBezTo>
                      <a:pt x="51" y="48"/>
                      <a:pt x="50" y="49"/>
                      <a:pt x="49" y="49"/>
                    </a:cubicBezTo>
                    <a:cubicBezTo>
                      <a:pt x="50" y="48"/>
                      <a:pt x="50" y="46"/>
                      <a:pt x="51" y="45"/>
                    </a:cubicBezTo>
                    <a:cubicBezTo>
                      <a:pt x="51" y="44"/>
                      <a:pt x="52" y="44"/>
                      <a:pt x="52" y="44"/>
                    </a:cubicBezTo>
                    <a:cubicBezTo>
                      <a:pt x="52" y="43"/>
                      <a:pt x="52" y="43"/>
                      <a:pt x="52" y="43"/>
                    </a:cubicBezTo>
                    <a:close/>
                    <a:moveTo>
                      <a:pt x="47" y="41"/>
                    </a:moveTo>
                    <a:cubicBezTo>
                      <a:pt x="48" y="39"/>
                      <a:pt x="49" y="37"/>
                      <a:pt x="50" y="36"/>
                    </a:cubicBezTo>
                    <a:cubicBezTo>
                      <a:pt x="50" y="35"/>
                      <a:pt x="50" y="35"/>
                      <a:pt x="51" y="35"/>
                    </a:cubicBezTo>
                    <a:cubicBezTo>
                      <a:pt x="50" y="37"/>
                      <a:pt x="50" y="39"/>
                      <a:pt x="50" y="41"/>
                    </a:cubicBezTo>
                    <a:cubicBezTo>
                      <a:pt x="49" y="41"/>
                      <a:pt x="49" y="40"/>
                      <a:pt x="49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40"/>
                      <a:pt x="49" y="42"/>
                      <a:pt x="49" y="43"/>
                    </a:cubicBezTo>
                    <a:cubicBezTo>
                      <a:pt x="49" y="44"/>
                      <a:pt x="49" y="46"/>
                      <a:pt x="49" y="47"/>
                    </a:cubicBezTo>
                    <a:cubicBezTo>
                      <a:pt x="48" y="45"/>
                      <a:pt x="47" y="44"/>
                      <a:pt x="46" y="43"/>
                    </a:cubicBezTo>
                    <a:cubicBezTo>
                      <a:pt x="47" y="42"/>
                      <a:pt x="47" y="41"/>
                      <a:pt x="47" y="41"/>
                    </a:cubicBezTo>
                    <a:close/>
                    <a:moveTo>
                      <a:pt x="46" y="43"/>
                    </a:moveTo>
                    <a:cubicBezTo>
                      <a:pt x="47" y="45"/>
                      <a:pt x="47" y="47"/>
                      <a:pt x="48" y="48"/>
                    </a:cubicBezTo>
                    <a:cubicBezTo>
                      <a:pt x="48" y="49"/>
                      <a:pt x="47" y="51"/>
                      <a:pt x="46" y="52"/>
                    </a:cubicBezTo>
                    <a:cubicBezTo>
                      <a:pt x="46" y="51"/>
                      <a:pt x="45" y="50"/>
                      <a:pt x="45" y="49"/>
                    </a:cubicBezTo>
                    <a:cubicBezTo>
                      <a:pt x="45" y="47"/>
                      <a:pt x="46" y="45"/>
                      <a:pt x="46" y="43"/>
                    </a:cubicBezTo>
                    <a:close/>
                    <a:moveTo>
                      <a:pt x="44" y="51"/>
                    </a:moveTo>
                    <a:cubicBezTo>
                      <a:pt x="45" y="51"/>
                      <a:pt x="45" y="50"/>
                      <a:pt x="45" y="50"/>
                    </a:cubicBezTo>
                    <a:cubicBezTo>
                      <a:pt x="45" y="51"/>
                      <a:pt x="45" y="52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5"/>
                      <a:pt x="45" y="57"/>
                      <a:pt x="44" y="59"/>
                    </a:cubicBezTo>
                    <a:cubicBezTo>
                      <a:pt x="44" y="59"/>
                      <a:pt x="44" y="59"/>
                      <a:pt x="43" y="60"/>
                    </a:cubicBezTo>
                    <a:cubicBezTo>
                      <a:pt x="44" y="57"/>
                      <a:pt x="44" y="54"/>
                      <a:pt x="44" y="51"/>
                    </a:cubicBezTo>
                    <a:close/>
                    <a:moveTo>
                      <a:pt x="25" y="185"/>
                    </a:moveTo>
                    <a:cubicBezTo>
                      <a:pt x="26" y="184"/>
                      <a:pt x="28" y="184"/>
                      <a:pt x="29" y="183"/>
                    </a:cubicBezTo>
                    <a:cubicBezTo>
                      <a:pt x="30" y="183"/>
                      <a:pt x="30" y="184"/>
                      <a:pt x="31" y="184"/>
                    </a:cubicBezTo>
                    <a:cubicBezTo>
                      <a:pt x="29" y="184"/>
                      <a:pt x="27" y="184"/>
                      <a:pt x="25" y="185"/>
                    </a:cubicBezTo>
                    <a:close/>
                    <a:moveTo>
                      <a:pt x="37" y="181"/>
                    </a:moveTo>
                    <a:cubicBezTo>
                      <a:pt x="36" y="182"/>
                      <a:pt x="35" y="183"/>
                      <a:pt x="33" y="183"/>
                    </a:cubicBezTo>
                    <a:cubicBezTo>
                      <a:pt x="33" y="183"/>
                      <a:pt x="33" y="184"/>
                      <a:pt x="32" y="184"/>
                    </a:cubicBezTo>
                    <a:cubicBezTo>
                      <a:pt x="31" y="183"/>
                      <a:pt x="30" y="183"/>
                      <a:pt x="30" y="183"/>
                    </a:cubicBezTo>
                    <a:cubicBezTo>
                      <a:pt x="30" y="183"/>
                      <a:pt x="30" y="182"/>
                      <a:pt x="30" y="182"/>
                    </a:cubicBezTo>
                    <a:cubicBezTo>
                      <a:pt x="31" y="182"/>
                      <a:pt x="32" y="182"/>
                      <a:pt x="32" y="182"/>
                    </a:cubicBezTo>
                    <a:cubicBezTo>
                      <a:pt x="33" y="182"/>
                      <a:pt x="34" y="182"/>
                      <a:pt x="35" y="182"/>
                    </a:cubicBezTo>
                    <a:cubicBezTo>
                      <a:pt x="35" y="182"/>
                      <a:pt x="35" y="182"/>
                      <a:pt x="35" y="182"/>
                    </a:cubicBezTo>
                    <a:cubicBezTo>
                      <a:pt x="34" y="181"/>
                      <a:pt x="34" y="181"/>
                      <a:pt x="33" y="181"/>
                    </a:cubicBezTo>
                    <a:cubicBezTo>
                      <a:pt x="34" y="181"/>
                      <a:pt x="35" y="180"/>
                      <a:pt x="36" y="180"/>
                    </a:cubicBezTo>
                    <a:cubicBezTo>
                      <a:pt x="37" y="180"/>
                      <a:pt x="37" y="180"/>
                      <a:pt x="37" y="180"/>
                    </a:cubicBezTo>
                    <a:cubicBezTo>
                      <a:pt x="37" y="180"/>
                      <a:pt x="38" y="180"/>
                      <a:pt x="38" y="180"/>
                    </a:cubicBezTo>
                    <a:cubicBezTo>
                      <a:pt x="38" y="181"/>
                      <a:pt x="37" y="181"/>
                      <a:pt x="37" y="181"/>
                    </a:cubicBezTo>
                    <a:close/>
                    <a:moveTo>
                      <a:pt x="38" y="180"/>
                    </a:moveTo>
                    <a:cubicBezTo>
                      <a:pt x="38" y="179"/>
                      <a:pt x="37" y="179"/>
                      <a:pt x="37" y="179"/>
                    </a:cubicBezTo>
                    <a:cubicBezTo>
                      <a:pt x="38" y="179"/>
                      <a:pt x="38" y="179"/>
                      <a:pt x="39" y="178"/>
                    </a:cubicBezTo>
                    <a:cubicBezTo>
                      <a:pt x="39" y="178"/>
                      <a:pt x="39" y="179"/>
                      <a:pt x="38" y="180"/>
                    </a:cubicBezTo>
                    <a:close/>
                    <a:moveTo>
                      <a:pt x="38" y="177"/>
                    </a:moveTo>
                    <a:cubicBezTo>
                      <a:pt x="37" y="178"/>
                      <a:pt x="35" y="179"/>
                      <a:pt x="34" y="179"/>
                    </a:cubicBezTo>
                    <a:cubicBezTo>
                      <a:pt x="34" y="179"/>
                      <a:pt x="35" y="178"/>
                      <a:pt x="35" y="177"/>
                    </a:cubicBezTo>
                    <a:cubicBezTo>
                      <a:pt x="35" y="177"/>
                      <a:pt x="35" y="177"/>
                      <a:pt x="35" y="177"/>
                    </a:cubicBezTo>
                    <a:cubicBezTo>
                      <a:pt x="36" y="177"/>
                      <a:pt x="37" y="177"/>
                      <a:pt x="38" y="177"/>
                    </a:cubicBezTo>
                    <a:close/>
                    <a:moveTo>
                      <a:pt x="34" y="177"/>
                    </a:moveTo>
                    <a:cubicBezTo>
                      <a:pt x="34" y="177"/>
                      <a:pt x="34" y="177"/>
                      <a:pt x="34" y="177"/>
                    </a:cubicBezTo>
                    <a:cubicBezTo>
                      <a:pt x="34" y="178"/>
                      <a:pt x="34" y="179"/>
                      <a:pt x="33" y="180"/>
                    </a:cubicBezTo>
                    <a:cubicBezTo>
                      <a:pt x="33" y="180"/>
                      <a:pt x="33" y="180"/>
                      <a:pt x="33" y="180"/>
                    </a:cubicBezTo>
                    <a:cubicBezTo>
                      <a:pt x="33" y="180"/>
                      <a:pt x="32" y="180"/>
                      <a:pt x="31" y="181"/>
                    </a:cubicBezTo>
                    <a:cubicBezTo>
                      <a:pt x="31" y="180"/>
                      <a:pt x="32" y="179"/>
                      <a:pt x="32" y="177"/>
                    </a:cubicBezTo>
                    <a:cubicBezTo>
                      <a:pt x="33" y="177"/>
                      <a:pt x="34" y="177"/>
                      <a:pt x="34" y="177"/>
                    </a:cubicBezTo>
                    <a:close/>
                    <a:moveTo>
                      <a:pt x="28" y="179"/>
                    </a:moveTo>
                    <a:cubicBezTo>
                      <a:pt x="29" y="178"/>
                      <a:pt x="30" y="178"/>
                      <a:pt x="32" y="178"/>
                    </a:cubicBezTo>
                    <a:cubicBezTo>
                      <a:pt x="31" y="179"/>
                      <a:pt x="30" y="180"/>
                      <a:pt x="30" y="181"/>
                    </a:cubicBezTo>
                    <a:cubicBezTo>
                      <a:pt x="30" y="181"/>
                      <a:pt x="30" y="181"/>
                      <a:pt x="31" y="181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29" y="182"/>
                      <a:pt x="28" y="182"/>
                      <a:pt x="26" y="183"/>
                    </a:cubicBezTo>
                    <a:cubicBezTo>
                      <a:pt x="27" y="182"/>
                      <a:pt x="27" y="182"/>
                      <a:pt x="27" y="182"/>
                    </a:cubicBezTo>
                    <a:cubicBezTo>
                      <a:pt x="27" y="182"/>
                      <a:pt x="27" y="182"/>
                      <a:pt x="27" y="182"/>
                    </a:cubicBezTo>
                    <a:cubicBezTo>
                      <a:pt x="27" y="182"/>
                      <a:pt x="28" y="181"/>
                      <a:pt x="28" y="180"/>
                    </a:cubicBezTo>
                    <a:cubicBezTo>
                      <a:pt x="28" y="180"/>
                      <a:pt x="28" y="179"/>
                      <a:pt x="28" y="179"/>
                    </a:cubicBezTo>
                    <a:close/>
                    <a:moveTo>
                      <a:pt x="25" y="181"/>
                    </a:moveTo>
                    <a:cubicBezTo>
                      <a:pt x="26" y="180"/>
                      <a:pt x="27" y="180"/>
                      <a:pt x="27" y="179"/>
                    </a:cubicBezTo>
                    <a:cubicBezTo>
                      <a:pt x="27" y="180"/>
                      <a:pt x="27" y="180"/>
                      <a:pt x="27" y="180"/>
                    </a:cubicBezTo>
                    <a:cubicBezTo>
                      <a:pt x="27" y="180"/>
                      <a:pt x="27" y="181"/>
                      <a:pt x="26" y="181"/>
                    </a:cubicBezTo>
                    <a:cubicBezTo>
                      <a:pt x="26" y="182"/>
                      <a:pt x="26" y="182"/>
                      <a:pt x="26" y="183"/>
                    </a:cubicBezTo>
                    <a:cubicBezTo>
                      <a:pt x="25" y="183"/>
                      <a:pt x="25" y="183"/>
                      <a:pt x="25" y="183"/>
                    </a:cubicBezTo>
                    <a:cubicBezTo>
                      <a:pt x="25" y="183"/>
                      <a:pt x="25" y="182"/>
                      <a:pt x="25" y="181"/>
                    </a:cubicBezTo>
                    <a:cubicBezTo>
                      <a:pt x="25" y="181"/>
                      <a:pt x="25" y="181"/>
                      <a:pt x="25" y="181"/>
                    </a:cubicBezTo>
                    <a:close/>
                    <a:moveTo>
                      <a:pt x="21" y="184"/>
                    </a:moveTo>
                    <a:cubicBezTo>
                      <a:pt x="22" y="183"/>
                      <a:pt x="23" y="182"/>
                      <a:pt x="24" y="182"/>
                    </a:cubicBezTo>
                    <a:cubicBezTo>
                      <a:pt x="24" y="182"/>
                      <a:pt x="24" y="183"/>
                      <a:pt x="23" y="184"/>
                    </a:cubicBezTo>
                    <a:cubicBezTo>
                      <a:pt x="22" y="184"/>
                      <a:pt x="21" y="185"/>
                      <a:pt x="21" y="185"/>
                    </a:cubicBezTo>
                    <a:cubicBezTo>
                      <a:pt x="20" y="185"/>
                      <a:pt x="20" y="185"/>
                      <a:pt x="20" y="185"/>
                    </a:cubicBezTo>
                    <a:cubicBezTo>
                      <a:pt x="20" y="185"/>
                      <a:pt x="21" y="185"/>
                      <a:pt x="21" y="184"/>
                    </a:cubicBezTo>
                    <a:close/>
                    <a:moveTo>
                      <a:pt x="45" y="159"/>
                    </a:moveTo>
                    <a:cubicBezTo>
                      <a:pt x="45" y="159"/>
                      <a:pt x="45" y="159"/>
                      <a:pt x="45" y="159"/>
                    </a:cubicBezTo>
                    <a:cubicBezTo>
                      <a:pt x="43" y="159"/>
                      <a:pt x="42" y="160"/>
                      <a:pt x="41" y="160"/>
                    </a:cubicBezTo>
                    <a:cubicBezTo>
                      <a:pt x="42" y="159"/>
                      <a:pt x="44" y="157"/>
                      <a:pt x="45" y="156"/>
                    </a:cubicBezTo>
                    <a:cubicBezTo>
                      <a:pt x="46" y="156"/>
                      <a:pt x="47" y="156"/>
                      <a:pt x="48" y="156"/>
                    </a:cubicBezTo>
                    <a:cubicBezTo>
                      <a:pt x="47" y="157"/>
                      <a:pt x="46" y="158"/>
                      <a:pt x="45" y="159"/>
                    </a:cubicBezTo>
                    <a:close/>
                    <a:moveTo>
                      <a:pt x="48" y="156"/>
                    </a:moveTo>
                    <a:cubicBezTo>
                      <a:pt x="48" y="156"/>
                      <a:pt x="48" y="156"/>
                      <a:pt x="48" y="156"/>
                    </a:cubicBezTo>
                    <a:cubicBezTo>
                      <a:pt x="47" y="156"/>
                      <a:pt x="46" y="156"/>
                      <a:pt x="45" y="156"/>
                    </a:cubicBezTo>
                    <a:cubicBezTo>
                      <a:pt x="46" y="155"/>
                      <a:pt x="47" y="154"/>
                      <a:pt x="48" y="153"/>
                    </a:cubicBezTo>
                    <a:cubicBezTo>
                      <a:pt x="49" y="153"/>
                      <a:pt x="49" y="152"/>
                      <a:pt x="50" y="152"/>
                    </a:cubicBezTo>
                    <a:cubicBezTo>
                      <a:pt x="50" y="154"/>
                      <a:pt x="49" y="155"/>
                      <a:pt x="48" y="156"/>
                    </a:cubicBezTo>
                    <a:close/>
                    <a:moveTo>
                      <a:pt x="50" y="151"/>
                    </a:moveTo>
                    <a:cubicBezTo>
                      <a:pt x="50" y="151"/>
                      <a:pt x="49" y="151"/>
                      <a:pt x="49" y="152"/>
                    </a:cubicBezTo>
                    <a:cubicBezTo>
                      <a:pt x="50" y="151"/>
                      <a:pt x="50" y="150"/>
                      <a:pt x="51" y="150"/>
                    </a:cubicBezTo>
                    <a:cubicBezTo>
                      <a:pt x="51" y="150"/>
                      <a:pt x="51" y="151"/>
                      <a:pt x="50" y="151"/>
                    </a:cubicBezTo>
                    <a:close/>
                    <a:moveTo>
                      <a:pt x="45" y="150"/>
                    </a:moveTo>
                    <a:cubicBezTo>
                      <a:pt x="47" y="149"/>
                      <a:pt x="48" y="149"/>
                      <a:pt x="50" y="149"/>
                    </a:cubicBezTo>
                    <a:cubicBezTo>
                      <a:pt x="48" y="150"/>
                      <a:pt x="46" y="152"/>
                      <a:pt x="45" y="154"/>
                    </a:cubicBezTo>
                    <a:cubicBezTo>
                      <a:pt x="45" y="153"/>
                      <a:pt x="45" y="151"/>
                      <a:pt x="45" y="150"/>
                    </a:cubicBezTo>
                    <a:close/>
                    <a:moveTo>
                      <a:pt x="42" y="152"/>
                    </a:moveTo>
                    <a:cubicBezTo>
                      <a:pt x="43" y="151"/>
                      <a:pt x="44" y="151"/>
                      <a:pt x="45" y="150"/>
                    </a:cubicBezTo>
                    <a:cubicBezTo>
                      <a:pt x="44" y="152"/>
                      <a:pt x="44" y="154"/>
                      <a:pt x="44" y="155"/>
                    </a:cubicBezTo>
                    <a:cubicBezTo>
                      <a:pt x="44" y="155"/>
                      <a:pt x="44" y="155"/>
                      <a:pt x="43" y="155"/>
                    </a:cubicBezTo>
                    <a:cubicBezTo>
                      <a:pt x="43" y="156"/>
                      <a:pt x="42" y="157"/>
                      <a:pt x="41" y="157"/>
                    </a:cubicBezTo>
                    <a:cubicBezTo>
                      <a:pt x="42" y="156"/>
                      <a:pt x="42" y="154"/>
                      <a:pt x="42" y="152"/>
                    </a:cubicBezTo>
                    <a:close/>
                    <a:moveTo>
                      <a:pt x="37" y="160"/>
                    </a:moveTo>
                    <a:cubicBezTo>
                      <a:pt x="38" y="157"/>
                      <a:pt x="40" y="155"/>
                      <a:pt x="41" y="153"/>
                    </a:cubicBezTo>
                    <a:cubicBezTo>
                      <a:pt x="41" y="154"/>
                      <a:pt x="41" y="156"/>
                      <a:pt x="40" y="157"/>
                    </a:cubicBezTo>
                    <a:cubicBezTo>
                      <a:pt x="40" y="158"/>
                      <a:pt x="41" y="158"/>
                      <a:pt x="41" y="158"/>
                    </a:cubicBezTo>
                    <a:cubicBezTo>
                      <a:pt x="39" y="160"/>
                      <a:pt x="37" y="161"/>
                      <a:pt x="35" y="163"/>
                    </a:cubicBezTo>
                    <a:cubicBezTo>
                      <a:pt x="36" y="162"/>
                      <a:pt x="36" y="161"/>
                      <a:pt x="37" y="160"/>
                    </a:cubicBezTo>
                    <a:close/>
                    <a:moveTo>
                      <a:pt x="41" y="160"/>
                    </a:moveTo>
                    <a:cubicBezTo>
                      <a:pt x="42" y="160"/>
                      <a:pt x="43" y="160"/>
                      <a:pt x="44" y="160"/>
                    </a:cubicBezTo>
                    <a:cubicBezTo>
                      <a:pt x="41" y="162"/>
                      <a:pt x="37" y="163"/>
                      <a:pt x="34" y="164"/>
                    </a:cubicBezTo>
                    <a:cubicBezTo>
                      <a:pt x="34" y="164"/>
                      <a:pt x="34" y="164"/>
                      <a:pt x="34" y="164"/>
                    </a:cubicBezTo>
                    <a:cubicBezTo>
                      <a:pt x="37" y="163"/>
                      <a:pt x="39" y="162"/>
                      <a:pt x="41" y="160"/>
                    </a:cubicBezTo>
                    <a:close/>
                    <a:moveTo>
                      <a:pt x="55" y="128"/>
                    </a:moveTo>
                    <a:cubicBezTo>
                      <a:pt x="55" y="128"/>
                      <a:pt x="55" y="128"/>
                      <a:pt x="55" y="128"/>
                    </a:cubicBezTo>
                    <a:cubicBezTo>
                      <a:pt x="54" y="128"/>
                      <a:pt x="53" y="128"/>
                      <a:pt x="52" y="128"/>
                    </a:cubicBezTo>
                    <a:cubicBezTo>
                      <a:pt x="53" y="128"/>
                      <a:pt x="54" y="127"/>
                      <a:pt x="55" y="126"/>
                    </a:cubicBezTo>
                    <a:cubicBezTo>
                      <a:pt x="55" y="125"/>
                      <a:pt x="56" y="125"/>
                      <a:pt x="56" y="125"/>
                    </a:cubicBezTo>
                    <a:cubicBezTo>
                      <a:pt x="56" y="125"/>
                      <a:pt x="56" y="125"/>
                      <a:pt x="56" y="125"/>
                    </a:cubicBezTo>
                    <a:cubicBezTo>
                      <a:pt x="56" y="125"/>
                      <a:pt x="55" y="125"/>
                      <a:pt x="55" y="125"/>
                    </a:cubicBezTo>
                    <a:cubicBezTo>
                      <a:pt x="56" y="124"/>
                      <a:pt x="57" y="123"/>
                      <a:pt x="57" y="121"/>
                    </a:cubicBezTo>
                    <a:cubicBezTo>
                      <a:pt x="57" y="124"/>
                      <a:pt x="56" y="126"/>
                      <a:pt x="55" y="128"/>
                    </a:cubicBezTo>
                    <a:close/>
                    <a:moveTo>
                      <a:pt x="53" y="122"/>
                    </a:moveTo>
                    <a:cubicBezTo>
                      <a:pt x="54" y="121"/>
                      <a:pt x="55" y="119"/>
                      <a:pt x="57" y="119"/>
                    </a:cubicBezTo>
                    <a:cubicBezTo>
                      <a:pt x="57" y="119"/>
                      <a:pt x="57" y="118"/>
                      <a:pt x="57" y="118"/>
                    </a:cubicBezTo>
                    <a:cubicBezTo>
                      <a:pt x="57" y="120"/>
                      <a:pt x="56" y="121"/>
                      <a:pt x="55" y="123"/>
                    </a:cubicBezTo>
                    <a:cubicBezTo>
                      <a:pt x="55" y="122"/>
                      <a:pt x="55" y="121"/>
                      <a:pt x="55" y="121"/>
                    </a:cubicBezTo>
                    <a:cubicBezTo>
                      <a:pt x="55" y="121"/>
                      <a:pt x="54" y="121"/>
                      <a:pt x="54" y="121"/>
                    </a:cubicBezTo>
                    <a:cubicBezTo>
                      <a:pt x="54" y="122"/>
                      <a:pt x="54" y="123"/>
                      <a:pt x="54" y="124"/>
                    </a:cubicBezTo>
                    <a:cubicBezTo>
                      <a:pt x="54" y="125"/>
                      <a:pt x="53" y="126"/>
                      <a:pt x="53" y="126"/>
                    </a:cubicBezTo>
                    <a:cubicBezTo>
                      <a:pt x="52" y="125"/>
                      <a:pt x="52" y="124"/>
                      <a:pt x="52" y="123"/>
                    </a:cubicBezTo>
                    <a:cubicBezTo>
                      <a:pt x="53" y="122"/>
                      <a:pt x="53" y="122"/>
                      <a:pt x="53" y="122"/>
                    </a:cubicBezTo>
                    <a:close/>
                    <a:moveTo>
                      <a:pt x="52" y="123"/>
                    </a:moveTo>
                    <a:cubicBezTo>
                      <a:pt x="52" y="124"/>
                      <a:pt x="52" y="126"/>
                      <a:pt x="52" y="127"/>
                    </a:cubicBezTo>
                    <a:cubicBezTo>
                      <a:pt x="51" y="128"/>
                      <a:pt x="50" y="129"/>
                      <a:pt x="49" y="130"/>
                    </a:cubicBezTo>
                    <a:cubicBezTo>
                      <a:pt x="49" y="129"/>
                      <a:pt x="49" y="128"/>
                      <a:pt x="49" y="127"/>
                    </a:cubicBezTo>
                    <a:cubicBezTo>
                      <a:pt x="50" y="126"/>
                      <a:pt x="51" y="124"/>
                      <a:pt x="52" y="123"/>
                    </a:cubicBezTo>
                    <a:close/>
                    <a:moveTo>
                      <a:pt x="52" y="129"/>
                    </a:moveTo>
                    <a:cubicBezTo>
                      <a:pt x="52" y="129"/>
                      <a:pt x="53" y="129"/>
                      <a:pt x="54" y="129"/>
                    </a:cubicBezTo>
                    <a:cubicBezTo>
                      <a:pt x="53" y="129"/>
                      <a:pt x="52" y="130"/>
                      <a:pt x="51" y="131"/>
                    </a:cubicBezTo>
                    <a:cubicBezTo>
                      <a:pt x="51" y="131"/>
                      <a:pt x="50" y="131"/>
                      <a:pt x="49" y="132"/>
                    </a:cubicBezTo>
                    <a:cubicBezTo>
                      <a:pt x="50" y="131"/>
                      <a:pt x="51" y="130"/>
                      <a:pt x="52" y="129"/>
                    </a:cubicBezTo>
                    <a:close/>
                    <a:moveTo>
                      <a:pt x="48" y="128"/>
                    </a:moveTo>
                    <a:cubicBezTo>
                      <a:pt x="49" y="128"/>
                      <a:pt x="49" y="128"/>
                      <a:pt x="49" y="128"/>
                    </a:cubicBezTo>
                    <a:cubicBezTo>
                      <a:pt x="49" y="128"/>
                      <a:pt x="49" y="129"/>
                      <a:pt x="49" y="130"/>
                    </a:cubicBezTo>
                    <a:cubicBezTo>
                      <a:pt x="49" y="130"/>
                      <a:pt x="49" y="130"/>
                      <a:pt x="49" y="130"/>
                    </a:cubicBezTo>
                    <a:cubicBezTo>
                      <a:pt x="48" y="131"/>
                      <a:pt x="47" y="132"/>
                      <a:pt x="46" y="134"/>
                    </a:cubicBezTo>
                    <a:cubicBezTo>
                      <a:pt x="46" y="134"/>
                      <a:pt x="45" y="134"/>
                      <a:pt x="45" y="134"/>
                    </a:cubicBezTo>
                    <a:cubicBezTo>
                      <a:pt x="46" y="132"/>
                      <a:pt x="47" y="130"/>
                      <a:pt x="48" y="128"/>
                    </a:cubicBezTo>
                    <a:close/>
                    <a:moveTo>
                      <a:pt x="38" y="23"/>
                    </a:moveTo>
                    <a:cubicBezTo>
                      <a:pt x="38" y="23"/>
                      <a:pt x="38" y="23"/>
                      <a:pt x="38" y="23"/>
                    </a:cubicBezTo>
                    <a:cubicBezTo>
                      <a:pt x="37" y="24"/>
                      <a:pt x="36" y="25"/>
                      <a:pt x="35" y="27"/>
                    </a:cubicBezTo>
                    <a:cubicBezTo>
                      <a:pt x="35" y="24"/>
                      <a:pt x="35" y="22"/>
                      <a:pt x="35" y="20"/>
                    </a:cubicBezTo>
                    <a:cubicBezTo>
                      <a:pt x="36" y="19"/>
                      <a:pt x="37" y="18"/>
                      <a:pt x="38" y="17"/>
                    </a:cubicBezTo>
                    <a:cubicBezTo>
                      <a:pt x="38" y="19"/>
                      <a:pt x="38" y="21"/>
                      <a:pt x="38" y="23"/>
                    </a:cubicBezTo>
                    <a:close/>
                    <a:moveTo>
                      <a:pt x="36" y="11"/>
                    </a:moveTo>
                    <a:cubicBezTo>
                      <a:pt x="37" y="13"/>
                      <a:pt x="37" y="15"/>
                      <a:pt x="38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6" y="17"/>
                      <a:pt x="35" y="18"/>
                      <a:pt x="35" y="19"/>
                    </a:cubicBezTo>
                    <a:cubicBezTo>
                      <a:pt x="35" y="17"/>
                      <a:pt x="35" y="16"/>
                      <a:pt x="34" y="14"/>
                    </a:cubicBezTo>
                    <a:cubicBezTo>
                      <a:pt x="35" y="13"/>
                      <a:pt x="35" y="12"/>
                      <a:pt x="36" y="11"/>
                    </a:cubicBezTo>
                    <a:close/>
                    <a:moveTo>
                      <a:pt x="35" y="11"/>
                    </a:moveTo>
                    <a:cubicBezTo>
                      <a:pt x="35" y="11"/>
                      <a:pt x="35" y="11"/>
                      <a:pt x="34" y="12"/>
                    </a:cubicBezTo>
                    <a:cubicBezTo>
                      <a:pt x="34" y="11"/>
                      <a:pt x="34" y="10"/>
                      <a:pt x="34" y="9"/>
                    </a:cubicBezTo>
                    <a:cubicBezTo>
                      <a:pt x="35" y="9"/>
                      <a:pt x="35" y="10"/>
                      <a:pt x="35" y="11"/>
                    </a:cubicBezTo>
                    <a:close/>
                    <a:moveTo>
                      <a:pt x="35" y="27"/>
                    </a:moveTo>
                    <a:cubicBezTo>
                      <a:pt x="36" y="27"/>
                      <a:pt x="37" y="26"/>
                      <a:pt x="37" y="25"/>
                    </a:cubicBezTo>
                    <a:cubicBezTo>
                      <a:pt x="36" y="29"/>
                      <a:pt x="34" y="32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4" y="34"/>
                      <a:pt x="34" y="30"/>
                      <a:pt x="35" y="27"/>
                    </a:cubicBezTo>
                    <a:close/>
                    <a:moveTo>
                      <a:pt x="33" y="8"/>
                    </a:moveTo>
                    <a:cubicBezTo>
                      <a:pt x="32" y="11"/>
                      <a:pt x="32" y="15"/>
                      <a:pt x="33" y="18"/>
                    </a:cubicBezTo>
                    <a:cubicBezTo>
                      <a:pt x="32" y="16"/>
                      <a:pt x="31" y="15"/>
                      <a:pt x="30" y="14"/>
                    </a:cubicBezTo>
                    <a:cubicBezTo>
                      <a:pt x="30" y="12"/>
                      <a:pt x="31" y="10"/>
                      <a:pt x="33" y="8"/>
                    </a:cubicBezTo>
                    <a:close/>
                    <a:moveTo>
                      <a:pt x="29" y="15"/>
                    </a:moveTo>
                    <a:cubicBezTo>
                      <a:pt x="30" y="17"/>
                      <a:pt x="31" y="18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22"/>
                      <a:pt x="33" y="23"/>
                      <a:pt x="33" y="24"/>
                    </a:cubicBezTo>
                    <a:cubicBezTo>
                      <a:pt x="32" y="22"/>
                      <a:pt x="30" y="20"/>
                      <a:pt x="29" y="19"/>
                    </a:cubicBezTo>
                    <a:cubicBezTo>
                      <a:pt x="29" y="17"/>
                      <a:pt x="29" y="16"/>
                      <a:pt x="29" y="15"/>
                    </a:cubicBezTo>
                    <a:close/>
                    <a:moveTo>
                      <a:pt x="31" y="31"/>
                    </a:moveTo>
                    <a:cubicBezTo>
                      <a:pt x="30" y="27"/>
                      <a:pt x="29" y="24"/>
                      <a:pt x="29" y="20"/>
                    </a:cubicBezTo>
                    <a:cubicBezTo>
                      <a:pt x="30" y="22"/>
                      <a:pt x="31" y="24"/>
                      <a:pt x="32" y="25"/>
                    </a:cubicBezTo>
                    <a:cubicBezTo>
                      <a:pt x="32" y="25"/>
                      <a:pt x="33" y="25"/>
                      <a:pt x="33" y="25"/>
                    </a:cubicBezTo>
                    <a:cubicBezTo>
                      <a:pt x="33" y="28"/>
                      <a:pt x="32" y="32"/>
                      <a:pt x="32" y="35"/>
                    </a:cubicBezTo>
                    <a:cubicBezTo>
                      <a:pt x="32" y="33"/>
                      <a:pt x="32" y="32"/>
                      <a:pt x="31" y="31"/>
                    </a:cubicBezTo>
                    <a:close/>
                    <a:moveTo>
                      <a:pt x="14" y="12"/>
                    </a:moveTo>
                    <a:cubicBezTo>
                      <a:pt x="16" y="16"/>
                      <a:pt x="16" y="19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6" y="20"/>
                      <a:pt x="15" y="18"/>
                      <a:pt x="14" y="16"/>
                    </a:cubicBezTo>
                    <a:cubicBezTo>
                      <a:pt x="14" y="15"/>
                      <a:pt x="14" y="13"/>
                      <a:pt x="14" y="12"/>
                    </a:cubicBezTo>
                    <a:close/>
                    <a:moveTo>
                      <a:pt x="13" y="11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2"/>
                      <a:pt x="13" y="14"/>
                      <a:pt x="13" y="15"/>
                    </a:cubicBezTo>
                    <a:cubicBezTo>
                      <a:pt x="12" y="13"/>
                      <a:pt x="11" y="12"/>
                      <a:pt x="10" y="10"/>
                    </a:cubicBezTo>
                    <a:cubicBezTo>
                      <a:pt x="10" y="9"/>
                      <a:pt x="10" y="8"/>
                      <a:pt x="10" y="7"/>
                    </a:cubicBezTo>
                    <a:cubicBezTo>
                      <a:pt x="11" y="8"/>
                      <a:pt x="13" y="9"/>
                      <a:pt x="13" y="11"/>
                    </a:cubicBezTo>
                    <a:close/>
                    <a:moveTo>
                      <a:pt x="10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8"/>
                      <a:pt x="9" y="9"/>
                      <a:pt x="10" y="10"/>
                    </a:cubicBezTo>
                    <a:cubicBezTo>
                      <a:pt x="8" y="9"/>
                      <a:pt x="7" y="7"/>
                      <a:pt x="6" y="6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7" y="4"/>
                      <a:pt x="9" y="5"/>
                      <a:pt x="10" y="6"/>
                    </a:cubicBezTo>
                    <a:close/>
                    <a:moveTo>
                      <a:pt x="5" y="3"/>
                    </a:moveTo>
                    <a:cubicBezTo>
                      <a:pt x="5" y="4"/>
                      <a:pt x="5" y="4"/>
                      <a:pt x="5" y="5"/>
                    </a:cubicBezTo>
                    <a:cubicBezTo>
                      <a:pt x="5" y="4"/>
                      <a:pt x="4" y="3"/>
                      <a:pt x="3" y="3"/>
                    </a:cubicBezTo>
                    <a:cubicBezTo>
                      <a:pt x="4" y="3"/>
                      <a:pt x="5" y="3"/>
                      <a:pt x="5" y="3"/>
                    </a:cubicBezTo>
                    <a:close/>
                    <a:moveTo>
                      <a:pt x="2" y="3"/>
                    </a:moveTo>
                    <a:cubicBezTo>
                      <a:pt x="3" y="6"/>
                      <a:pt x="5" y="8"/>
                      <a:pt x="7" y="10"/>
                    </a:cubicBezTo>
                    <a:cubicBezTo>
                      <a:pt x="6" y="9"/>
                      <a:pt x="4" y="9"/>
                      <a:pt x="3" y="9"/>
                    </a:cubicBezTo>
                    <a:cubicBezTo>
                      <a:pt x="2" y="7"/>
                      <a:pt x="2" y="5"/>
                      <a:pt x="2" y="3"/>
                    </a:cubicBezTo>
                    <a:close/>
                    <a:moveTo>
                      <a:pt x="5" y="13"/>
                    </a:moveTo>
                    <a:cubicBezTo>
                      <a:pt x="4" y="12"/>
                      <a:pt x="4" y="11"/>
                      <a:pt x="3" y="10"/>
                    </a:cubicBezTo>
                    <a:cubicBezTo>
                      <a:pt x="5" y="10"/>
                      <a:pt x="7" y="11"/>
                      <a:pt x="8" y="11"/>
                    </a:cubicBezTo>
                    <a:cubicBezTo>
                      <a:pt x="9" y="11"/>
                      <a:pt x="9" y="12"/>
                      <a:pt x="9" y="12"/>
                    </a:cubicBezTo>
                    <a:cubicBezTo>
                      <a:pt x="9" y="12"/>
                      <a:pt x="10" y="13"/>
                      <a:pt x="11" y="14"/>
                    </a:cubicBezTo>
                    <a:cubicBezTo>
                      <a:pt x="9" y="14"/>
                      <a:pt x="7" y="13"/>
                      <a:pt x="5" y="13"/>
                    </a:cubicBezTo>
                    <a:close/>
                    <a:moveTo>
                      <a:pt x="6" y="14"/>
                    </a:moveTo>
                    <a:cubicBezTo>
                      <a:pt x="7" y="14"/>
                      <a:pt x="9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7"/>
                      <a:pt x="14" y="19"/>
                      <a:pt x="15" y="21"/>
                    </a:cubicBezTo>
                    <a:cubicBezTo>
                      <a:pt x="15" y="21"/>
                      <a:pt x="15" y="21"/>
                      <a:pt x="14" y="21"/>
                    </a:cubicBezTo>
                    <a:cubicBezTo>
                      <a:pt x="14" y="21"/>
                      <a:pt x="14" y="20"/>
                      <a:pt x="13" y="20"/>
                    </a:cubicBezTo>
                    <a:cubicBezTo>
                      <a:pt x="10" y="18"/>
                      <a:pt x="8" y="16"/>
                      <a:pt x="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18" name="Freeform 735"/>
              <p:cNvSpPr>
                <a:spLocks noEditPoints="1"/>
              </p:cNvSpPr>
              <p:nvPr/>
            </p:nvSpPr>
            <p:spPr bwMode="auto">
              <a:xfrm>
                <a:off x="8040128" y="10751484"/>
                <a:ext cx="287338" cy="765175"/>
              </a:xfrm>
              <a:custGeom>
                <a:avLst/>
                <a:gdLst>
                  <a:gd name="T0" fmla="*/ 28 w 70"/>
                  <a:gd name="T1" fmla="*/ 140 h 187"/>
                  <a:gd name="T2" fmla="*/ 17 w 70"/>
                  <a:gd name="T3" fmla="*/ 148 h 187"/>
                  <a:gd name="T4" fmla="*/ 45 w 70"/>
                  <a:gd name="T5" fmla="*/ 176 h 187"/>
                  <a:gd name="T6" fmla="*/ 50 w 70"/>
                  <a:gd name="T7" fmla="*/ 187 h 187"/>
                  <a:gd name="T8" fmla="*/ 56 w 70"/>
                  <a:gd name="T9" fmla="*/ 187 h 187"/>
                  <a:gd name="T10" fmla="*/ 56 w 70"/>
                  <a:gd name="T11" fmla="*/ 22 h 187"/>
                  <a:gd name="T12" fmla="*/ 39 w 70"/>
                  <a:gd name="T13" fmla="*/ 39 h 187"/>
                  <a:gd name="T14" fmla="*/ 38 w 70"/>
                  <a:gd name="T15" fmla="*/ 40 h 187"/>
                  <a:gd name="T16" fmla="*/ 15 w 70"/>
                  <a:gd name="T17" fmla="*/ 49 h 187"/>
                  <a:gd name="T18" fmla="*/ 9 w 70"/>
                  <a:gd name="T19" fmla="*/ 59 h 187"/>
                  <a:gd name="T20" fmla="*/ 23 w 70"/>
                  <a:gd name="T21" fmla="*/ 88 h 187"/>
                  <a:gd name="T22" fmla="*/ 19 w 70"/>
                  <a:gd name="T23" fmla="*/ 111 h 187"/>
                  <a:gd name="T24" fmla="*/ 11 w 70"/>
                  <a:gd name="T25" fmla="*/ 103 h 187"/>
                  <a:gd name="T26" fmla="*/ 7 w 70"/>
                  <a:gd name="T27" fmla="*/ 94 h 187"/>
                  <a:gd name="T28" fmla="*/ 8 w 70"/>
                  <a:gd name="T29" fmla="*/ 91 h 187"/>
                  <a:gd name="T30" fmla="*/ 15 w 70"/>
                  <a:gd name="T31" fmla="*/ 96 h 187"/>
                  <a:gd name="T32" fmla="*/ 20 w 70"/>
                  <a:gd name="T33" fmla="*/ 110 h 187"/>
                  <a:gd name="T34" fmla="*/ 16 w 70"/>
                  <a:gd name="T35" fmla="*/ 79 h 187"/>
                  <a:gd name="T36" fmla="*/ 11 w 70"/>
                  <a:gd name="T37" fmla="*/ 69 h 187"/>
                  <a:gd name="T38" fmla="*/ 9 w 70"/>
                  <a:gd name="T39" fmla="*/ 70 h 187"/>
                  <a:gd name="T40" fmla="*/ 12 w 70"/>
                  <a:gd name="T41" fmla="*/ 66 h 187"/>
                  <a:gd name="T42" fmla="*/ 13 w 70"/>
                  <a:gd name="T43" fmla="*/ 64 h 187"/>
                  <a:gd name="T44" fmla="*/ 16 w 70"/>
                  <a:gd name="T45" fmla="*/ 75 h 187"/>
                  <a:gd name="T46" fmla="*/ 19 w 70"/>
                  <a:gd name="T47" fmla="*/ 75 h 187"/>
                  <a:gd name="T48" fmla="*/ 20 w 70"/>
                  <a:gd name="T49" fmla="*/ 83 h 187"/>
                  <a:gd name="T50" fmla="*/ 21 w 70"/>
                  <a:gd name="T51" fmla="*/ 51 h 187"/>
                  <a:gd name="T52" fmla="*/ 18 w 70"/>
                  <a:gd name="T53" fmla="*/ 47 h 187"/>
                  <a:gd name="T54" fmla="*/ 21 w 70"/>
                  <a:gd name="T55" fmla="*/ 47 h 187"/>
                  <a:gd name="T56" fmla="*/ 23 w 70"/>
                  <a:gd name="T57" fmla="*/ 41 h 187"/>
                  <a:gd name="T58" fmla="*/ 26 w 70"/>
                  <a:gd name="T59" fmla="*/ 60 h 187"/>
                  <a:gd name="T60" fmla="*/ 39 w 70"/>
                  <a:gd name="T61" fmla="*/ 184 h 187"/>
                  <a:gd name="T62" fmla="*/ 37 w 70"/>
                  <a:gd name="T63" fmla="*/ 181 h 187"/>
                  <a:gd name="T64" fmla="*/ 36 w 70"/>
                  <a:gd name="T65" fmla="*/ 183 h 187"/>
                  <a:gd name="T66" fmla="*/ 35 w 70"/>
                  <a:gd name="T67" fmla="*/ 177 h 187"/>
                  <a:gd name="T68" fmla="*/ 36 w 70"/>
                  <a:gd name="T69" fmla="*/ 180 h 187"/>
                  <a:gd name="T70" fmla="*/ 43 w 70"/>
                  <a:gd name="T71" fmla="*/ 182 h 187"/>
                  <a:gd name="T72" fmla="*/ 42 w 70"/>
                  <a:gd name="T73" fmla="*/ 180 h 187"/>
                  <a:gd name="T74" fmla="*/ 45 w 70"/>
                  <a:gd name="T75" fmla="*/ 181 h 187"/>
                  <a:gd name="T76" fmla="*/ 50 w 70"/>
                  <a:gd name="T77" fmla="*/ 185 h 187"/>
                  <a:gd name="T78" fmla="*/ 20 w 70"/>
                  <a:gd name="T79" fmla="*/ 152 h 187"/>
                  <a:gd name="T80" fmla="*/ 21 w 70"/>
                  <a:gd name="T81" fmla="*/ 152 h 187"/>
                  <a:gd name="T82" fmla="*/ 29 w 70"/>
                  <a:gd name="T83" fmla="*/ 157 h 187"/>
                  <a:gd name="T84" fmla="*/ 29 w 70"/>
                  <a:gd name="T85" fmla="*/ 158 h 187"/>
                  <a:gd name="T86" fmla="*/ 26 w 70"/>
                  <a:gd name="T87" fmla="*/ 160 h 187"/>
                  <a:gd name="T88" fmla="*/ 15 w 70"/>
                  <a:gd name="T89" fmla="*/ 126 h 187"/>
                  <a:gd name="T90" fmla="*/ 16 w 70"/>
                  <a:gd name="T91" fmla="*/ 124 h 187"/>
                  <a:gd name="T92" fmla="*/ 18 w 70"/>
                  <a:gd name="T93" fmla="*/ 123 h 187"/>
                  <a:gd name="T94" fmla="*/ 19 w 70"/>
                  <a:gd name="T95" fmla="*/ 131 h 187"/>
                  <a:gd name="T96" fmla="*/ 21 w 70"/>
                  <a:gd name="T97" fmla="*/ 130 h 187"/>
                  <a:gd name="T98" fmla="*/ 32 w 70"/>
                  <a:gd name="T99" fmla="*/ 23 h 187"/>
                  <a:gd name="T100" fmla="*/ 34 w 70"/>
                  <a:gd name="T101" fmla="*/ 11 h 187"/>
                  <a:gd name="T102" fmla="*/ 37 w 70"/>
                  <a:gd name="T103" fmla="*/ 36 h 187"/>
                  <a:gd name="T104" fmla="*/ 40 w 70"/>
                  <a:gd name="T105" fmla="*/ 14 h 187"/>
                  <a:gd name="T106" fmla="*/ 37 w 70"/>
                  <a:gd name="T107" fmla="*/ 35 h 187"/>
                  <a:gd name="T108" fmla="*/ 53 w 70"/>
                  <a:gd name="T109" fmla="*/ 23 h 187"/>
                  <a:gd name="T110" fmla="*/ 57 w 70"/>
                  <a:gd name="T111" fmla="*/ 11 h 187"/>
                  <a:gd name="T112" fmla="*/ 60 w 70"/>
                  <a:gd name="T113" fmla="*/ 6 h 187"/>
                  <a:gd name="T114" fmla="*/ 63 w 70"/>
                  <a:gd name="T115" fmla="*/ 10 h 187"/>
                  <a:gd name="T116" fmla="*/ 65 w 70"/>
                  <a:gd name="T117" fmla="*/ 13 h 187"/>
                  <a:gd name="T118" fmla="*/ 64 w 70"/>
                  <a:gd name="T119" fmla="*/ 1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0" h="187">
                    <a:moveTo>
                      <a:pt x="25" y="127"/>
                    </a:moveTo>
                    <a:cubicBezTo>
                      <a:pt x="25" y="130"/>
                      <a:pt x="26" y="132"/>
                      <a:pt x="26" y="135"/>
                    </a:cubicBezTo>
                    <a:cubicBezTo>
                      <a:pt x="24" y="131"/>
                      <a:pt x="23" y="128"/>
                      <a:pt x="20" y="124"/>
                    </a:cubicBezTo>
                    <a:cubicBezTo>
                      <a:pt x="18" y="121"/>
                      <a:pt x="15" y="119"/>
                      <a:pt x="12" y="117"/>
                    </a:cubicBezTo>
                    <a:cubicBezTo>
                      <a:pt x="12" y="116"/>
                      <a:pt x="11" y="116"/>
                      <a:pt x="11" y="117"/>
                    </a:cubicBezTo>
                    <a:cubicBezTo>
                      <a:pt x="8" y="121"/>
                      <a:pt x="10" y="126"/>
                      <a:pt x="13" y="130"/>
                    </a:cubicBezTo>
                    <a:cubicBezTo>
                      <a:pt x="17" y="134"/>
                      <a:pt x="24" y="135"/>
                      <a:pt x="28" y="140"/>
                    </a:cubicBezTo>
                    <a:cubicBezTo>
                      <a:pt x="28" y="142"/>
                      <a:pt x="29" y="144"/>
                      <a:pt x="30" y="146"/>
                    </a:cubicBezTo>
                    <a:cubicBezTo>
                      <a:pt x="30" y="146"/>
                      <a:pt x="30" y="146"/>
                      <a:pt x="30" y="146"/>
                    </a:cubicBezTo>
                    <a:cubicBezTo>
                      <a:pt x="32" y="152"/>
                      <a:pt x="35" y="159"/>
                      <a:pt x="38" y="164"/>
                    </a:cubicBezTo>
                    <a:cubicBezTo>
                      <a:pt x="38" y="164"/>
                      <a:pt x="38" y="164"/>
                      <a:pt x="38" y="164"/>
                    </a:cubicBezTo>
                    <a:cubicBezTo>
                      <a:pt x="34" y="162"/>
                      <a:pt x="33" y="155"/>
                      <a:pt x="30" y="152"/>
                    </a:cubicBezTo>
                    <a:cubicBezTo>
                      <a:pt x="27" y="149"/>
                      <a:pt x="23" y="147"/>
                      <a:pt x="18" y="147"/>
                    </a:cubicBezTo>
                    <a:cubicBezTo>
                      <a:pt x="18" y="147"/>
                      <a:pt x="17" y="147"/>
                      <a:pt x="17" y="148"/>
                    </a:cubicBezTo>
                    <a:cubicBezTo>
                      <a:pt x="17" y="157"/>
                      <a:pt x="26" y="164"/>
                      <a:pt x="35" y="165"/>
                    </a:cubicBezTo>
                    <a:cubicBezTo>
                      <a:pt x="36" y="166"/>
                      <a:pt x="37" y="166"/>
                      <a:pt x="38" y="166"/>
                    </a:cubicBezTo>
                    <a:cubicBezTo>
                      <a:pt x="38" y="166"/>
                      <a:pt x="38" y="166"/>
                      <a:pt x="39" y="166"/>
                    </a:cubicBezTo>
                    <a:cubicBezTo>
                      <a:pt x="40" y="168"/>
                      <a:pt x="41" y="170"/>
                      <a:pt x="42" y="171"/>
                    </a:cubicBezTo>
                    <a:cubicBezTo>
                      <a:pt x="42" y="171"/>
                      <a:pt x="42" y="171"/>
                      <a:pt x="42" y="171"/>
                    </a:cubicBezTo>
                    <a:cubicBezTo>
                      <a:pt x="43" y="173"/>
                      <a:pt x="44" y="174"/>
                      <a:pt x="45" y="175"/>
                    </a:cubicBezTo>
                    <a:cubicBezTo>
                      <a:pt x="45" y="176"/>
                      <a:pt x="45" y="176"/>
                      <a:pt x="45" y="176"/>
                    </a:cubicBezTo>
                    <a:cubicBezTo>
                      <a:pt x="48" y="179"/>
                      <a:pt x="51" y="182"/>
                      <a:pt x="53" y="186"/>
                    </a:cubicBezTo>
                    <a:cubicBezTo>
                      <a:pt x="52" y="185"/>
                      <a:pt x="51" y="185"/>
                      <a:pt x="49" y="183"/>
                    </a:cubicBezTo>
                    <a:cubicBezTo>
                      <a:pt x="49" y="183"/>
                      <a:pt x="48" y="182"/>
                      <a:pt x="48" y="182"/>
                    </a:cubicBezTo>
                    <a:cubicBezTo>
                      <a:pt x="46" y="180"/>
                      <a:pt x="44" y="179"/>
                      <a:pt x="42" y="178"/>
                    </a:cubicBezTo>
                    <a:cubicBezTo>
                      <a:pt x="38" y="176"/>
                      <a:pt x="34" y="175"/>
                      <a:pt x="30" y="176"/>
                    </a:cubicBezTo>
                    <a:cubicBezTo>
                      <a:pt x="30" y="177"/>
                      <a:pt x="29" y="177"/>
                      <a:pt x="29" y="177"/>
                    </a:cubicBezTo>
                    <a:cubicBezTo>
                      <a:pt x="30" y="187"/>
                      <a:pt x="44" y="187"/>
                      <a:pt x="50" y="187"/>
                    </a:cubicBezTo>
                    <a:cubicBezTo>
                      <a:pt x="50" y="187"/>
                      <a:pt x="50" y="187"/>
                      <a:pt x="50" y="187"/>
                    </a:cubicBezTo>
                    <a:cubicBezTo>
                      <a:pt x="52" y="187"/>
                      <a:pt x="53" y="187"/>
                      <a:pt x="54" y="187"/>
                    </a:cubicBezTo>
                    <a:cubicBezTo>
                      <a:pt x="54" y="187"/>
                      <a:pt x="54" y="187"/>
                      <a:pt x="54" y="187"/>
                    </a:cubicBezTo>
                    <a:cubicBezTo>
                      <a:pt x="54" y="187"/>
                      <a:pt x="54" y="187"/>
                      <a:pt x="54" y="187"/>
                    </a:cubicBezTo>
                    <a:cubicBezTo>
                      <a:pt x="54" y="187"/>
                      <a:pt x="54" y="187"/>
                      <a:pt x="54" y="187"/>
                    </a:cubicBezTo>
                    <a:cubicBezTo>
                      <a:pt x="55" y="187"/>
                      <a:pt x="55" y="187"/>
                      <a:pt x="55" y="187"/>
                    </a:cubicBezTo>
                    <a:cubicBezTo>
                      <a:pt x="55" y="187"/>
                      <a:pt x="56" y="187"/>
                      <a:pt x="56" y="187"/>
                    </a:cubicBezTo>
                    <a:cubicBezTo>
                      <a:pt x="56" y="186"/>
                      <a:pt x="56" y="186"/>
                      <a:pt x="56" y="185"/>
                    </a:cubicBezTo>
                    <a:cubicBezTo>
                      <a:pt x="36" y="163"/>
                      <a:pt x="24" y="134"/>
                      <a:pt x="24" y="104"/>
                    </a:cubicBezTo>
                    <a:cubicBezTo>
                      <a:pt x="24" y="99"/>
                      <a:pt x="25" y="94"/>
                      <a:pt x="25" y="89"/>
                    </a:cubicBezTo>
                    <a:cubicBezTo>
                      <a:pt x="26" y="89"/>
                      <a:pt x="26" y="89"/>
                      <a:pt x="26" y="88"/>
                    </a:cubicBezTo>
                    <a:cubicBezTo>
                      <a:pt x="27" y="82"/>
                      <a:pt x="28" y="75"/>
                      <a:pt x="30" y="69"/>
                    </a:cubicBezTo>
                    <a:cubicBezTo>
                      <a:pt x="35" y="52"/>
                      <a:pt x="44" y="36"/>
                      <a:pt x="56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9" y="20"/>
                      <a:pt x="64" y="18"/>
                      <a:pt x="66" y="15"/>
                    </a:cubicBezTo>
                    <a:cubicBezTo>
                      <a:pt x="69" y="11"/>
                      <a:pt x="70" y="6"/>
                      <a:pt x="70" y="1"/>
                    </a:cubicBezTo>
                    <a:cubicBezTo>
                      <a:pt x="70" y="1"/>
                      <a:pt x="69" y="0"/>
                      <a:pt x="69" y="0"/>
                    </a:cubicBezTo>
                    <a:cubicBezTo>
                      <a:pt x="58" y="1"/>
                      <a:pt x="51" y="13"/>
                      <a:pt x="51" y="23"/>
                    </a:cubicBezTo>
                    <a:cubicBezTo>
                      <a:pt x="51" y="23"/>
                      <a:pt x="51" y="24"/>
                      <a:pt x="51" y="24"/>
                    </a:cubicBezTo>
                    <a:cubicBezTo>
                      <a:pt x="46" y="29"/>
                      <a:pt x="42" y="34"/>
                      <a:pt x="39" y="40"/>
                    </a:cubicBezTo>
                    <a:cubicBezTo>
                      <a:pt x="39" y="40"/>
                      <a:pt x="39" y="40"/>
                      <a:pt x="39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8" y="33"/>
                      <a:pt x="43" y="26"/>
                      <a:pt x="43" y="20"/>
                    </a:cubicBezTo>
                    <a:cubicBezTo>
                      <a:pt x="44" y="14"/>
                      <a:pt x="41" y="9"/>
                      <a:pt x="38" y="5"/>
                    </a:cubicBezTo>
                    <a:cubicBezTo>
                      <a:pt x="37" y="5"/>
                      <a:pt x="37" y="5"/>
                      <a:pt x="36" y="5"/>
                    </a:cubicBezTo>
                    <a:cubicBezTo>
                      <a:pt x="27" y="13"/>
                      <a:pt x="29" y="28"/>
                      <a:pt x="35" y="37"/>
                    </a:cubicBezTo>
                    <a:cubicBezTo>
                      <a:pt x="36" y="38"/>
                      <a:pt x="37" y="40"/>
                      <a:pt x="38" y="40"/>
                    </a:cubicBezTo>
                    <a:cubicBezTo>
                      <a:pt x="38" y="41"/>
                      <a:pt x="38" y="41"/>
                      <a:pt x="38" y="42"/>
                    </a:cubicBezTo>
                    <a:cubicBezTo>
                      <a:pt x="37" y="43"/>
                      <a:pt x="37" y="45"/>
                      <a:pt x="36" y="47"/>
                    </a:cubicBezTo>
                    <a:cubicBezTo>
                      <a:pt x="33" y="53"/>
                      <a:pt x="31" y="59"/>
                      <a:pt x="29" y="65"/>
                    </a:cubicBezTo>
                    <a:cubicBezTo>
                      <a:pt x="27" y="58"/>
                      <a:pt x="27" y="52"/>
                      <a:pt x="26" y="46"/>
                    </a:cubicBezTo>
                    <a:cubicBezTo>
                      <a:pt x="25" y="41"/>
                      <a:pt x="22" y="36"/>
                      <a:pt x="19" y="32"/>
                    </a:cubicBezTo>
                    <a:cubicBezTo>
                      <a:pt x="19" y="32"/>
                      <a:pt x="19" y="32"/>
                      <a:pt x="18" y="32"/>
                    </a:cubicBezTo>
                    <a:cubicBezTo>
                      <a:pt x="13" y="35"/>
                      <a:pt x="13" y="43"/>
                      <a:pt x="15" y="49"/>
                    </a:cubicBezTo>
                    <a:cubicBezTo>
                      <a:pt x="18" y="56"/>
                      <a:pt x="25" y="60"/>
                      <a:pt x="27" y="68"/>
                    </a:cubicBezTo>
                    <a:cubicBezTo>
                      <a:pt x="27" y="68"/>
                      <a:pt x="28" y="68"/>
                      <a:pt x="28" y="68"/>
                    </a:cubicBezTo>
                    <a:cubicBezTo>
                      <a:pt x="26" y="74"/>
                      <a:pt x="24" y="81"/>
                      <a:pt x="23" y="87"/>
                    </a:cubicBezTo>
                    <a:cubicBezTo>
                      <a:pt x="22" y="85"/>
                      <a:pt x="21" y="84"/>
                      <a:pt x="21" y="81"/>
                    </a:cubicBezTo>
                    <a:cubicBezTo>
                      <a:pt x="21" y="80"/>
                      <a:pt x="21" y="79"/>
                      <a:pt x="20" y="78"/>
                    </a:cubicBezTo>
                    <a:cubicBezTo>
                      <a:pt x="20" y="75"/>
                      <a:pt x="20" y="72"/>
                      <a:pt x="19" y="70"/>
                    </a:cubicBezTo>
                    <a:cubicBezTo>
                      <a:pt x="17" y="65"/>
                      <a:pt x="14" y="61"/>
                      <a:pt x="9" y="59"/>
                    </a:cubicBezTo>
                    <a:cubicBezTo>
                      <a:pt x="8" y="58"/>
                      <a:pt x="8" y="58"/>
                      <a:pt x="8" y="59"/>
                    </a:cubicBezTo>
                    <a:cubicBezTo>
                      <a:pt x="0" y="68"/>
                      <a:pt x="13" y="79"/>
                      <a:pt x="19" y="85"/>
                    </a:cubicBezTo>
                    <a:cubicBezTo>
                      <a:pt x="19" y="85"/>
                      <a:pt x="19" y="85"/>
                      <a:pt x="19" y="85"/>
                    </a:cubicBezTo>
                    <a:cubicBezTo>
                      <a:pt x="20" y="86"/>
                      <a:pt x="21" y="87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3" y="88"/>
                      <a:pt x="23" y="88"/>
                    </a:cubicBezTo>
                    <a:cubicBezTo>
                      <a:pt x="22" y="93"/>
                      <a:pt x="22" y="97"/>
                      <a:pt x="21" y="101"/>
                    </a:cubicBezTo>
                    <a:cubicBezTo>
                      <a:pt x="21" y="101"/>
                      <a:pt x="21" y="101"/>
                      <a:pt x="21" y="101"/>
                    </a:cubicBezTo>
                    <a:cubicBezTo>
                      <a:pt x="21" y="104"/>
                      <a:pt x="21" y="107"/>
                      <a:pt x="21" y="110"/>
                    </a:cubicBezTo>
                    <a:cubicBezTo>
                      <a:pt x="19" y="106"/>
                      <a:pt x="19" y="100"/>
                      <a:pt x="17" y="96"/>
                    </a:cubicBezTo>
                    <a:cubicBezTo>
                      <a:pt x="15" y="92"/>
                      <a:pt x="11" y="90"/>
                      <a:pt x="7" y="89"/>
                    </a:cubicBezTo>
                    <a:cubicBezTo>
                      <a:pt x="7" y="89"/>
                      <a:pt x="6" y="89"/>
                      <a:pt x="6" y="89"/>
                    </a:cubicBezTo>
                    <a:cubicBezTo>
                      <a:pt x="3" y="98"/>
                      <a:pt x="11" y="108"/>
                      <a:pt x="19" y="111"/>
                    </a:cubicBezTo>
                    <a:cubicBezTo>
                      <a:pt x="20" y="111"/>
                      <a:pt x="20" y="112"/>
                      <a:pt x="21" y="112"/>
                    </a:cubicBezTo>
                    <a:cubicBezTo>
                      <a:pt x="22" y="117"/>
                      <a:pt x="23" y="122"/>
                      <a:pt x="25" y="127"/>
                    </a:cubicBezTo>
                    <a:close/>
                    <a:moveTo>
                      <a:pt x="8" y="99"/>
                    </a:moveTo>
                    <a:cubicBezTo>
                      <a:pt x="9" y="99"/>
                      <a:pt x="11" y="100"/>
                      <a:pt x="12" y="100"/>
                    </a:cubicBezTo>
                    <a:cubicBezTo>
                      <a:pt x="12" y="101"/>
                      <a:pt x="13" y="103"/>
                      <a:pt x="14" y="104"/>
                    </a:cubicBezTo>
                    <a:cubicBezTo>
                      <a:pt x="13" y="103"/>
                      <a:pt x="12" y="103"/>
                      <a:pt x="11" y="103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0" y="101"/>
                      <a:pt x="9" y="100"/>
                      <a:pt x="8" y="99"/>
                    </a:cubicBezTo>
                    <a:close/>
                    <a:moveTo>
                      <a:pt x="7" y="94"/>
                    </a:moveTo>
                    <a:cubicBezTo>
                      <a:pt x="8" y="95"/>
                      <a:pt x="9" y="95"/>
                      <a:pt x="9" y="95"/>
                    </a:cubicBezTo>
                    <a:cubicBezTo>
                      <a:pt x="10" y="96"/>
                      <a:pt x="11" y="98"/>
                      <a:pt x="11" y="99"/>
                    </a:cubicBezTo>
                    <a:cubicBezTo>
                      <a:pt x="11" y="99"/>
                      <a:pt x="10" y="98"/>
                      <a:pt x="9" y="98"/>
                    </a:cubicBezTo>
                    <a:cubicBezTo>
                      <a:pt x="8" y="98"/>
                      <a:pt x="8" y="98"/>
                      <a:pt x="8" y="98"/>
                    </a:cubicBezTo>
                    <a:cubicBezTo>
                      <a:pt x="8" y="97"/>
                      <a:pt x="7" y="96"/>
                      <a:pt x="7" y="94"/>
                    </a:cubicBezTo>
                    <a:close/>
                    <a:moveTo>
                      <a:pt x="7" y="92"/>
                    </a:moveTo>
                    <a:cubicBezTo>
                      <a:pt x="8" y="92"/>
                      <a:pt x="8" y="93"/>
                      <a:pt x="9" y="94"/>
                    </a:cubicBezTo>
                    <a:cubicBezTo>
                      <a:pt x="8" y="94"/>
                      <a:pt x="8" y="94"/>
                      <a:pt x="7" y="93"/>
                    </a:cubicBezTo>
                    <a:cubicBezTo>
                      <a:pt x="7" y="93"/>
                      <a:pt x="7" y="92"/>
                      <a:pt x="7" y="92"/>
                    </a:cubicBezTo>
                    <a:close/>
                    <a:moveTo>
                      <a:pt x="13" y="93"/>
                    </a:moveTo>
                    <a:cubicBezTo>
                      <a:pt x="12" y="95"/>
                      <a:pt x="12" y="96"/>
                      <a:pt x="12" y="97"/>
                    </a:cubicBezTo>
                    <a:cubicBezTo>
                      <a:pt x="11" y="95"/>
                      <a:pt x="10" y="93"/>
                      <a:pt x="8" y="91"/>
                    </a:cubicBezTo>
                    <a:cubicBezTo>
                      <a:pt x="10" y="92"/>
                      <a:pt x="11" y="92"/>
                      <a:pt x="13" y="93"/>
                    </a:cubicBezTo>
                    <a:close/>
                    <a:moveTo>
                      <a:pt x="15" y="96"/>
                    </a:moveTo>
                    <a:cubicBezTo>
                      <a:pt x="15" y="98"/>
                      <a:pt x="15" y="100"/>
                      <a:pt x="15" y="101"/>
                    </a:cubicBezTo>
                    <a:cubicBezTo>
                      <a:pt x="14" y="101"/>
                      <a:pt x="13" y="100"/>
                      <a:pt x="13" y="99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3" y="97"/>
                      <a:pt x="13" y="95"/>
                      <a:pt x="13" y="94"/>
                    </a:cubicBezTo>
                    <a:cubicBezTo>
                      <a:pt x="14" y="95"/>
                      <a:pt x="15" y="95"/>
                      <a:pt x="15" y="96"/>
                    </a:cubicBezTo>
                    <a:close/>
                    <a:moveTo>
                      <a:pt x="19" y="108"/>
                    </a:moveTo>
                    <a:cubicBezTo>
                      <a:pt x="18" y="106"/>
                      <a:pt x="16" y="104"/>
                      <a:pt x="15" y="102"/>
                    </a:cubicBezTo>
                    <a:cubicBezTo>
                      <a:pt x="15" y="102"/>
                      <a:pt x="15" y="102"/>
                      <a:pt x="15" y="102"/>
                    </a:cubicBezTo>
                    <a:cubicBezTo>
                      <a:pt x="16" y="100"/>
                      <a:pt x="16" y="99"/>
                      <a:pt x="16" y="97"/>
                    </a:cubicBezTo>
                    <a:cubicBezTo>
                      <a:pt x="17" y="100"/>
                      <a:pt x="18" y="102"/>
                      <a:pt x="18" y="105"/>
                    </a:cubicBezTo>
                    <a:cubicBezTo>
                      <a:pt x="18" y="106"/>
                      <a:pt x="19" y="107"/>
                      <a:pt x="19" y="108"/>
                    </a:cubicBezTo>
                    <a:close/>
                    <a:moveTo>
                      <a:pt x="20" y="110"/>
                    </a:moveTo>
                    <a:cubicBezTo>
                      <a:pt x="20" y="110"/>
                      <a:pt x="19" y="110"/>
                      <a:pt x="19" y="110"/>
                    </a:cubicBezTo>
                    <a:cubicBezTo>
                      <a:pt x="17" y="108"/>
                      <a:pt x="14" y="106"/>
                      <a:pt x="12" y="104"/>
                    </a:cubicBezTo>
                    <a:cubicBezTo>
                      <a:pt x="13" y="104"/>
                      <a:pt x="14" y="104"/>
                      <a:pt x="15" y="104"/>
                    </a:cubicBezTo>
                    <a:cubicBezTo>
                      <a:pt x="16" y="106"/>
                      <a:pt x="18" y="108"/>
                      <a:pt x="20" y="110"/>
                    </a:cubicBezTo>
                    <a:close/>
                    <a:moveTo>
                      <a:pt x="11" y="73"/>
                    </a:moveTo>
                    <a:cubicBezTo>
                      <a:pt x="12" y="73"/>
                      <a:pt x="13" y="74"/>
                      <a:pt x="14" y="74"/>
                    </a:cubicBezTo>
                    <a:cubicBezTo>
                      <a:pt x="14" y="75"/>
                      <a:pt x="15" y="77"/>
                      <a:pt x="16" y="79"/>
                    </a:cubicBezTo>
                    <a:cubicBezTo>
                      <a:pt x="14" y="77"/>
                      <a:pt x="12" y="75"/>
                      <a:pt x="11" y="73"/>
                    </a:cubicBezTo>
                    <a:close/>
                    <a:moveTo>
                      <a:pt x="9" y="64"/>
                    </a:moveTo>
                    <a:cubicBezTo>
                      <a:pt x="9" y="63"/>
                      <a:pt x="8" y="63"/>
                      <a:pt x="8" y="63"/>
                    </a:cubicBezTo>
                    <a:cubicBezTo>
                      <a:pt x="8" y="62"/>
                      <a:pt x="8" y="61"/>
                      <a:pt x="9" y="61"/>
                    </a:cubicBezTo>
                    <a:cubicBezTo>
                      <a:pt x="9" y="62"/>
                      <a:pt x="9" y="63"/>
                      <a:pt x="9" y="64"/>
                    </a:cubicBezTo>
                    <a:close/>
                    <a:moveTo>
                      <a:pt x="10" y="65"/>
                    </a:moveTo>
                    <a:cubicBezTo>
                      <a:pt x="10" y="66"/>
                      <a:pt x="11" y="67"/>
                      <a:pt x="11" y="69"/>
                    </a:cubicBezTo>
                    <a:cubicBezTo>
                      <a:pt x="11" y="68"/>
                      <a:pt x="10" y="68"/>
                      <a:pt x="9" y="67"/>
                    </a:cubicBezTo>
                    <a:cubicBezTo>
                      <a:pt x="9" y="67"/>
                      <a:pt x="9" y="68"/>
                      <a:pt x="9" y="68"/>
                    </a:cubicBezTo>
                    <a:cubicBezTo>
                      <a:pt x="10" y="69"/>
                      <a:pt x="11" y="69"/>
                      <a:pt x="12" y="70"/>
                    </a:cubicBezTo>
                    <a:cubicBezTo>
                      <a:pt x="12" y="70"/>
                      <a:pt x="12" y="71"/>
                      <a:pt x="13" y="72"/>
                    </a:cubicBezTo>
                    <a:cubicBezTo>
                      <a:pt x="13" y="72"/>
                      <a:pt x="13" y="73"/>
                      <a:pt x="13" y="73"/>
                    </a:cubicBezTo>
                    <a:cubicBezTo>
                      <a:pt x="12" y="72"/>
                      <a:pt x="11" y="72"/>
                      <a:pt x="10" y="72"/>
                    </a:cubicBezTo>
                    <a:cubicBezTo>
                      <a:pt x="10" y="71"/>
                      <a:pt x="9" y="71"/>
                      <a:pt x="9" y="70"/>
                    </a:cubicBezTo>
                    <a:cubicBezTo>
                      <a:pt x="8" y="69"/>
                      <a:pt x="8" y="67"/>
                      <a:pt x="8" y="65"/>
                    </a:cubicBezTo>
                    <a:cubicBezTo>
                      <a:pt x="8" y="65"/>
                      <a:pt x="8" y="64"/>
                      <a:pt x="8" y="64"/>
                    </a:cubicBezTo>
                    <a:cubicBezTo>
                      <a:pt x="8" y="64"/>
                      <a:pt x="8" y="64"/>
                      <a:pt x="9" y="64"/>
                    </a:cubicBezTo>
                    <a:cubicBezTo>
                      <a:pt x="9" y="64"/>
                      <a:pt x="9" y="64"/>
                      <a:pt x="10" y="65"/>
                    </a:cubicBezTo>
                    <a:close/>
                    <a:moveTo>
                      <a:pt x="13" y="64"/>
                    </a:move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4"/>
                      <a:pt x="12" y="65"/>
                      <a:pt x="12" y="66"/>
                    </a:cubicBezTo>
                    <a:cubicBezTo>
                      <a:pt x="11" y="64"/>
                      <a:pt x="11" y="63"/>
                      <a:pt x="10" y="61"/>
                    </a:cubicBezTo>
                    <a:cubicBezTo>
                      <a:pt x="11" y="61"/>
                      <a:pt x="12" y="62"/>
                      <a:pt x="13" y="64"/>
                    </a:cubicBezTo>
                    <a:close/>
                    <a:moveTo>
                      <a:pt x="15" y="66"/>
                    </a:moveTo>
                    <a:cubicBezTo>
                      <a:pt x="15" y="67"/>
                      <a:pt x="14" y="69"/>
                      <a:pt x="14" y="70"/>
                    </a:cubicBezTo>
                    <a:cubicBezTo>
                      <a:pt x="13" y="69"/>
                      <a:pt x="13" y="68"/>
                      <a:pt x="12" y="67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3" y="66"/>
                      <a:pt x="13" y="65"/>
                      <a:pt x="13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65"/>
                      <a:pt x="15" y="65"/>
                      <a:pt x="15" y="66"/>
                    </a:cubicBezTo>
                    <a:close/>
                    <a:moveTo>
                      <a:pt x="18" y="71"/>
                    </a:moveTo>
                    <a:cubicBezTo>
                      <a:pt x="17" y="71"/>
                      <a:pt x="17" y="72"/>
                      <a:pt x="17" y="72"/>
                    </a:cubicBezTo>
                    <a:cubicBezTo>
                      <a:pt x="17" y="73"/>
                      <a:pt x="16" y="74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ubicBezTo>
                      <a:pt x="15" y="74"/>
                      <a:pt x="15" y="73"/>
                      <a:pt x="14" y="72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5" y="69"/>
                      <a:pt x="15" y="68"/>
                      <a:pt x="16" y="67"/>
                    </a:cubicBezTo>
                    <a:cubicBezTo>
                      <a:pt x="16" y="68"/>
                      <a:pt x="17" y="69"/>
                      <a:pt x="18" y="71"/>
                    </a:cubicBezTo>
                    <a:close/>
                    <a:moveTo>
                      <a:pt x="19" y="75"/>
                    </a:moveTo>
                    <a:cubicBezTo>
                      <a:pt x="19" y="75"/>
                      <a:pt x="19" y="75"/>
                      <a:pt x="19" y="75"/>
                    </a:cubicBezTo>
                    <a:cubicBezTo>
                      <a:pt x="18" y="76"/>
                      <a:pt x="18" y="77"/>
                      <a:pt x="17" y="78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6"/>
                      <a:pt x="17" y="75"/>
                      <a:pt x="17" y="74"/>
                    </a:cubicBezTo>
                    <a:cubicBezTo>
                      <a:pt x="18" y="74"/>
                      <a:pt x="18" y="73"/>
                      <a:pt x="18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3"/>
                      <a:pt x="19" y="74"/>
                      <a:pt x="19" y="75"/>
                    </a:cubicBezTo>
                    <a:close/>
                    <a:moveTo>
                      <a:pt x="20" y="83"/>
                    </a:moveTo>
                    <a:cubicBezTo>
                      <a:pt x="20" y="83"/>
                      <a:pt x="20" y="83"/>
                      <a:pt x="19" y="83"/>
                    </a:cubicBezTo>
                    <a:cubicBezTo>
                      <a:pt x="19" y="81"/>
                      <a:pt x="19" y="80"/>
                      <a:pt x="18" y="79"/>
                    </a:cubicBezTo>
                    <a:cubicBezTo>
                      <a:pt x="18" y="78"/>
                      <a:pt x="19" y="77"/>
                      <a:pt x="19" y="76"/>
                    </a:cubicBezTo>
                    <a:cubicBezTo>
                      <a:pt x="19" y="78"/>
                      <a:pt x="19" y="80"/>
                      <a:pt x="20" y="81"/>
                    </a:cubicBezTo>
                    <a:cubicBezTo>
                      <a:pt x="20" y="82"/>
                      <a:pt x="20" y="83"/>
                      <a:pt x="20" y="83"/>
                    </a:cubicBezTo>
                    <a:close/>
                    <a:moveTo>
                      <a:pt x="18" y="49"/>
                    </a:moveTo>
                    <a:cubicBezTo>
                      <a:pt x="19" y="50"/>
                      <a:pt x="20" y="50"/>
                      <a:pt x="21" y="51"/>
                    </a:cubicBezTo>
                    <a:cubicBezTo>
                      <a:pt x="22" y="52"/>
                      <a:pt x="22" y="54"/>
                      <a:pt x="23" y="55"/>
                    </a:cubicBezTo>
                    <a:cubicBezTo>
                      <a:pt x="22" y="54"/>
                      <a:pt x="22" y="54"/>
                      <a:pt x="21" y="53"/>
                    </a:cubicBezTo>
                    <a:cubicBezTo>
                      <a:pt x="20" y="51"/>
                      <a:pt x="19" y="50"/>
                      <a:pt x="18" y="49"/>
                    </a:cubicBezTo>
                    <a:close/>
                    <a:moveTo>
                      <a:pt x="18" y="44"/>
                    </a:moveTo>
                    <a:cubicBezTo>
                      <a:pt x="18" y="44"/>
                      <a:pt x="19" y="44"/>
                      <a:pt x="19" y="45"/>
                    </a:cubicBezTo>
                    <a:cubicBezTo>
                      <a:pt x="20" y="46"/>
                      <a:pt x="20" y="48"/>
                      <a:pt x="20" y="49"/>
                    </a:cubicBezTo>
                    <a:cubicBezTo>
                      <a:pt x="20" y="49"/>
                      <a:pt x="19" y="48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7" y="45"/>
                      <a:pt x="17" y="42"/>
                      <a:pt x="18" y="39"/>
                    </a:cubicBezTo>
                    <a:cubicBezTo>
                      <a:pt x="18" y="40"/>
                      <a:pt x="19" y="42"/>
                      <a:pt x="19" y="44"/>
                    </a:cubicBezTo>
                    <a:cubicBezTo>
                      <a:pt x="19" y="44"/>
                      <a:pt x="18" y="43"/>
                      <a:pt x="18" y="43"/>
                    </a:cubicBezTo>
                    <a:cubicBezTo>
                      <a:pt x="18" y="43"/>
                      <a:pt x="18" y="43"/>
                      <a:pt x="18" y="44"/>
                    </a:cubicBezTo>
                    <a:close/>
                    <a:moveTo>
                      <a:pt x="23" y="43"/>
                    </a:moveTo>
                    <a:cubicBezTo>
                      <a:pt x="23" y="44"/>
                      <a:pt x="22" y="45"/>
                      <a:pt x="21" y="47"/>
                    </a:cubicBezTo>
                    <a:cubicBezTo>
                      <a:pt x="21" y="46"/>
                      <a:pt x="21" y="44"/>
                      <a:pt x="21" y="43"/>
                    </a:cubicBezTo>
                    <a:cubicBezTo>
                      <a:pt x="21" y="42"/>
                      <a:pt x="22" y="40"/>
                      <a:pt x="22" y="39"/>
                    </a:cubicBezTo>
                    <a:cubicBezTo>
                      <a:pt x="22" y="39"/>
                      <a:pt x="21" y="39"/>
                      <a:pt x="21" y="39"/>
                    </a:cubicBezTo>
                    <a:cubicBezTo>
                      <a:pt x="21" y="40"/>
                      <a:pt x="21" y="41"/>
                      <a:pt x="20" y="41"/>
                    </a:cubicBezTo>
                    <a:cubicBezTo>
                      <a:pt x="20" y="39"/>
                      <a:pt x="20" y="37"/>
                      <a:pt x="19" y="35"/>
                    </a:cubicBezTo>
                    <a:cubicBezTo>
                      <a:pt x="20" y="35"/>
                      <a:pt x="20" y="35"/>
                      <a:pt x="20" y="36"/>
                    </a:cubicBezTo>
                    <a:cubicBezTo>
                      <a:pt x="21" y="37"/>
                      <a:pt x="22" y="39"/>
                      <a:pt x="23" y="41"/>
                    </a:cubicBezTo>
                    <a:cubicBezTo>
                      <a:pt x="23" y="41"/>
                      <a:pt x="23" y="42"/>
                      <a:pt x="23" y="43"/>
                    </a:cubicBezTo>
                    <a:close/>
                    <a:moveTo>
                      <a:pt x="25" y="49"/>
                    </a:moveTo>
                    <a:cubicBezTo>
                      <a:pt x="24" y="50"/>
                      <a:pt x="24" y="51"/>
                      <a:pt x="24" y="52"/>
                    </a:cubicBezTo>
                    <a:cubicBezTo>
                      <a:pt x="23" y="51"/>
                      <a:pt x="22" y="49"/>
                      <a:pt x="22" y="48"/>
                    </a:cubicBezTo>
                    <a:cubicBezTo>
                      <a:pt x="23" y="47"/>
                      <a:pt x="23" y="45"/>
                      <a:pt x="24" y="43"/>
                    </a:cubicBezTo>
                    <a:cubicBezTo>
                      <a:pt x="24" y="45"/>
                      <a:pt x="25" y="47"/>
                      <a:pt x="25" y="49"/>
                    </a:cubicBezTo>
                    <a:close/>
                    <a:moveTo>
                      <a:pt x="26" y="60"/>
                    </a:moveTo>
                    <a:cubicBezTo>
                      <a:pt x="26" y="59"/>
                      <a:pt x="26" y="59"/>
                      <a:pt x="26" y="59"/>
                    </a:cubicBezTo>
                    <a:cubicBezTo>
                      <a:pt x="25" y="57"/>
                      <a:pt x="25" y="55"/>
                      <a:pt x="24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5" y="52"/>
                      <a:pt x="25" y="51"/>
                      <a:pt x="25" y="50"/>
                    </a:cubicBezTo>
                    <a:cubicBezTo>
                      <a:pt x="25" y="50"/>
                      <a:pt x="25" y="51"/>
                      <a:pt x="25" y="51"/>
                    </a:cubicBezTo>
                    <a:cubicBezTo>
                      <a:pt x="26" y="54"/>
                      <a:pt x="26" y="57"/>
                      <a:pt x="26" y="60"/>
                    </a:cubicBezTo>
                    <a:close/>
                    <a:moveTo>
                      <a:pt x="39" y="184"/>
                    </a:moveTo>
                    <a:cubicBezTo>
                      <a:pt x="40" y="184"/>
                      <a:pt x="40" y="183"/>
                      <a:pt x="41" y="183"/>
                    </a:cubicBezTo>
                    <a:cubicBezTo>
                      <a:pt x="42" y="184"/>
                      <a:pt x="44" y="184"/>
                      <a:pt x="45" y="185"/>
                    </a:cubicBezTo>
                    <a:cubicBezTo>
                      <a:pt x="43" y="184"/>
                      <a:pt x="41" y="184"/>
                      <a:pt x="39" y="184"/>
                    </a:cubicBezTo>
                    <a:close/>
                    <a:moveTo>
                      <a:pt x="32" y="180"/>
                    </a:moveTo>
                    <a:cubicBezTo>
                      <a:pt x="32" y="180"/>
                      <a:pt x="33" y="180"/>
                      <a:pt x="33" y="180"/>
                    </a:cubicBezTo>
                    <a:cubicBezTo>
                      <a:pt x="33" y="180"/>
                      <a:pt x="33" y="180"/>
                      <a:pt x="34" y="180"/>
                    </a:cubicBezTo>
                    <a:cubicBezTo>
                      <a:pt x="35" y="180"/>
                      <a:pt x="36" y="181"/>
                      <a:pt x="37" y="181"/>
                    </a:cubicBezTo>
                    <a:cubicBezTo>
                      <a:pt x="36" y="181"/>
                      <a:pt x="36" y="181"/>
                      <a:pt x="35" y="182"/>
                    </a:cubicBezTo>
                    <a:cubicBezTo>
                      <a:pt x="35" y="182"/>
                      <a:pt x="35" y="182"/>
                      <a:pt x="35" y="182"/>
                    </a:cubicBezTo>
                    <a:cubicBezTo>
                      <a:pt x="36" y="182"/>
                      <a:pt x="37" y="182"/>
                      <a:pt x="38" y="182"/>
                    </a:cubicBezTo>
                    <a:cubicBezTo>
                      <a:pt x="38" y="182"/>
                      <a:pt x="39" y="182"/>
                      <a:pt x="40" y="182"/>
                    </a:cubicBezTo>
                    <a:cubicBezTo>
                      <a:pt x="40" y="182"/>
                      <a:pt x="40" y="183"/>
                      <a:pt x="40" y="183"/>
                    </a:cubicBezTo>
                    <a:cubicBezTo>
                      <a:pt x="39" y="183"/>
                      <a:pt x="39" y="183"/>
                      <a:pt x="38" y="184"/>
                    </a:cubicBezTo>
                    <a:cubicBezTo>
                      <a:pt x="37" y="184"/>
                      <a:pt x="37" y="183"/>
                      <a:pt x="36" y="183"/>
                    </a:cubicBezTo>
                    <a:cubicBezTo>
                      <a:pt x="35" y="183"/>
                      <a:pt x="34" y="182"/>
                      <a:pt x="33" y="181"/>
                    </a:cubicBezTo>
                    <a:cubicBezTo>
                      <a:pt x="33" y="181"/>
                      <a:pt x="32" y="181"/>
                      <a:pt x="32" y="180"/>
                    </a:cubicBezTo>
                    <a:close/>
                    <a:moveTo>
                      <a:pt x="31" y="178"/>
                    </a:moveTo>
                    <a:cubicBezTo>
                      <a:pt x="32" y="179"/>
                      <a:pt x="32" y="179"/>
                      <a:pt x="33" y="179"/>
                    </a:cubicBezTo>
                    <a:cubicBezTo>
                      <a:pt x="33" y="179"/>
                      <a:pt x="32" y="179"/>
                      <a:pt x="32" y="180"/>
                    </a:cubicBezTo>
                    <a:cubicBezTo>
                      <a:pt x="31" y="179"/>
                      <a:pt x="31" y="178"/>
                      <a:pt x="31" y="178"/>
                    </a:cubicBezTo>
                    <a:close/>
                    <a:moveTo>
                      <a:pt x="35" y="177"/>
                    </a:moveTo>
                    <a:cubicBezTo>
                      <a:pt x="35" y="177"/>
                      <a:pt x="35" y="177"/>
                      <a:pt x="35" y="177"/>
                    </a:cubicBezTo>
                    <a:cubicBezTo>
                      <a:pt x="35" y="178"/>
                      <a:pt x="36" y="179"/>
                      <a:pt x="36" y="179"/>
                    </a:cubicBezTo>
                    <a:cubicBezTo>
                      <a:pt x="34" y="179"/>
                      <a:pt x="33" y="178"/>
                      <a:pt x="32" y="177"/>
                    </a:cubicBezTo>
                    <a:cubicBezTo>
                      <a:pt x="33" y="177"/>
                      <a:pt x="34" y="177"/>
                      <a:pt x="35" y="177"/>
                    </a:cubicBezTo>
                    <a:close/>
                    <a:moveTo>
                      <a:pt x="38" y="177"/>
                    </a:moveTo>
                    <a:cubicBezTo>
                      <a:pt x="38" y="179"/>
                      <a:pt x="38" y="180"/>
                      <a:pt x="39" y="181"/>
                    </a:cubicBezTo>
                    <a:cubicBezTo>
                      <a:pt x="38" y="180"/>
                      <a:pt x="37" y="180"/>
                      <a:pt x="36" y="180"/>
                    </a:cubicBezTo>
                    <a:cubicBezTo>
                      <a:pt x="36" y="180"/>
                      <a:pt x="36" y="180"/>
                      <a:pt x="36" y="180"/>
                    </a:cubicBezTo>
                    <a:cubicBezTo>
                      <a:pt x="36" y="179"/>
                      <a:pt x="36" y="178"/>
                      <a:pt x="36" y="177"/>
                    </a:cubicBezTo>
                    <a:cubicBezTo>
                      <a:pt x="36" y="177"/>
                      <a:pt x="35" y="177"/>
                      <a:pt x="35" y="177"/>
                    </a:cubicBezTo>
                    <a:cubicBezTo>
                      <a:pt x="36" y="177"/>
                      <a:pt x="37" y="177"/>
                      <a:pt x="38" y="177"/>
                    </a:cubicBezTo>
                    <a:close/>
                    <a:moveTo>
                      <a:pt x="42" y="180"/>
                    </a:moveTo>
                    <a:cubicBezTo>
                      <a:pt x="42" y="181"/>
                      <a:pt x="43" y="182"/>
                      <a:pt x="43" y="182"/>
                    </a:cubicBezTo>
                    <a:cubicBezTo>
                      <a:pt x="43" y="182"/>
                      <a:pt x="43" y="182"/>
                      <a:pt x="43" y="182"/>
                    </a:cubicBezTo>
                    <a:cubicBezTo>
                      <a:pt x="43" y="182"/>
                      <a:pt x="43" y="182"/>
                      <a:pt x="43" y="183"/>
                    </a:cubicBezTo>
                    <a:cubicBezTo>
                      <a:pt x="42" y="182"/>
                      <a:pt x="41" y="182"/>
                      <a:pt x="40" y="181"/>
                    </a:cubicBezTo>
                    <a:cubicBezTo>
                      <a:pt x="40" y="181"/>
                      <a:pt x="40" y="181"/>
                      <a:pt x="39" y="181"/>
                    </a:cubicBezTo>
                    <a:cubicBezTo>
                      <a:pt x="40" y="181"/>
                      <a:pt x="40" y="181"/>
                      <a:pt x="40" y="181"/>
                    </a:cubicBezTo>
                    <a:cubicBezTo>
                      <a:pt x="39" y="180"/>
                      <a:pt x="39" y="179"/>
                      <a:pt x="38" y="178"/>
                    </a:cubicBezTo>
                    <a:cubicBezTo>
                      <a:pt x="40" y="178"/>
                      <a:pt x="41" y="178"/>
                      <a:pt x="42" y="179"/>
                    </a:cubicBezTo>
                    <a:cubicBezTo>
                      <a:pt x="42" y="179"/>
                      <a:pt x="42" y="180"/>
                      <a:pt x="42" y="180"/>
                    </a:cubicBezTo>
                    <a:close/>
                    <a:moveTo>
                      <a:pt x="45" y="181"/>
                    </a:moveTo>
                    <a:cubicBezTo>
                      <a:pt x="45" y="182"/>
                      <a:pt x="45" y="183"/>
                      <a:pt x="45" y="183"/>
                    </a:cubicBezTo>
                    <a:cubicBezTo>
                      <a:pt x="45" y="183"/>
                      <a:pt x="45" y="183"/>
                      <a:pt x="44" y="183"/>
                    </a:cubicBezTo>
                    <a:cubicBezTo>
                      <a:pt x="44" y="182"/>
                      <a:pt x="44" y="182"/>
                      <a:pt x="43" y="181"/>
                    </a:cubicBezTo>
                    <a:cubicBezTo>
                      <a:pt x="43" y="181"/>
                      <a:pt x="43" y="180"/>
                      <a:pt x="43" y="180"/>
                    </a:cubicBezTo>
                    <a:cubicBezTo>
                      <a:pt x="43" y="180"/>
                      <a:pt x="43" y="180"/>
                      <a:pt x="43" y="179"/>
                    </a:cubicBezTo>
                    <a:cubicBezTo>
                      <a:pt x="43" y="180"/>
                      <a:pt x="44" y="180"/>
                      <a:pt x="45" y="181"/>
                    </a:cubicBezTo>
                    <a:cubicBezTo>
                      <a:pt x="45" y="181"/>
                      <a:pt x="45" y="181"/>
                      <a:pt x="45" y="181"/>
                    </a:cubicBezTo>
                    <a:close/>
                    <a:moveTo>
                      <a:pt x="50" y="185"/>
                    </a:moveTo>
                    <a:cubicBezTo>
                      <a:pt x="50" y="185"/>
                      <a:pt x="50" y="185"/>
                      <a:pt x="49" y="185"/>
                    </a:cubicBezTo>
                    <a:cubicBezTo>
                      <a:pt x="49" y="185"/>
                      <a:pt x="48" y="184"/>
                      <a:pt x="46" y="184"/>
                    </a:cubicBezTo>
                    <a:cubicBezTo>
                      <a:pt x="46" y="183"/>
                      <a:pt x="46" y="182"/>
                      <a:pt x="46" y="182"/>
                    </a:cubicBezTo>
                    <a:cubicBezTo>
                      <a:pt x="47" y="182"/>
                      <a:pt x="48" y="183"/>
                      <a:pt x="49" y="184"/>
                    </a:cubicBezTo>
                    <a:cubicBezTo>
                      <a:pt x="49" y="185"/>
                      <a:pt x="50" y="185"/>
                      <a:pt x="50" y="185"/>
                    </a:cubicBezTo>
                    <a:close/>
                    <a:moveTo>
                      <a:pt x="22" y="156"/>
                    </a:moveTo>
                    <a:cubicBezTo>
                      <a:pt x="23" y="156"/>
                      <a:pt x="24" y="156"/>
                      <a:pt x="25" y="156"/>
                    </a:cubicBezTo>
                    <a:cubicBezTo>
                      <a:pt x="26" y="157"/>
                      <a:pt x="28" y="159"/>
                      <a:pt x="29" y="160"/>
                    </a:cubicBezTo>
                    <a:cubicBezTo>
                      <a:pt x="28" y="160"/>
                      <a:pt x="26" y="159"/>
                      <a:pt x="25" y="159"/>
                    </a:cubicBezTo>
                    <a:cubicBezTo>
                      <a:pt x="25" y="159"/>
                      <a:pt x="25" y="159"/>
                      <a:pt x="25" y="159"/>
                    </a:cubicBezTo>
                    <a:cubicBezTo>
                      <a:pt x="24" y="158"/>
                      <a:pt x="23" y="157"/>
                      <a:pt x="22" y="156"/>
                    </a:cubicBezTo>
                    <a:close/>
                    <a:moveTo>
                      <a:pt x="20" y="152"/>
                    </a:moveTo>
                    <a:cubicBezTo>
                      <a:pt x="20" y="152"/>
                      <a:pt x="21" y="153"/>
                      <a:pt x="22" y="153"/>
                    </a:cubicBezTo>
                    <a:cubicBezTo>
                      <a:pt x="23" y="154"/>
                      <a:pt x="24" y="155"/>
                      <a:pt x="25" y="156"/>
                    </a:cubicBezTo>
                    <a:cubicBezTo>
                      <a:pt x="24" y="156"/>
                      <a:pt x="23" y="156"/>
                      <a:pt x="22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1" y="155"/>
                      <a:pt x="20" y="154"/>
                      <a:pt x="20" y="152"/>
                    </a:cubicBezTo>
                    <a:close/>
                    <a:moveTo>
                      <a:pt x="19" y="150"/>
                    </a:moveTo>
                    <a:cubicBezTo>
                      <a:pt x="20" y="150"/>
                      <a:pt x="20" y="151"/>
                      <a:pt x="21" y="152"/>
                    </a:cubicBezTo>
                    <a:cubicBezTo>
                      <a:pt x="20" y="151"/>
                      <a:pt x="20" y="151"/>
                      <a:pt x="20" y="151"/>
                    </a:cubicBezTo>
                    <a:cubicBezTo>
                      <a:pt x="19" y="151"/>
                      <a:pt x="19" y="150"/>
                      <a:pt x="19" y="150"/>
                    </a:cubicBezTo>
                    <a:close/>
                    <a:moveTo>
                      <a:pt x="25" y="154"/>
                    </a:moveTo>
                    <a:cubicBezTo>
                      <a:pt x="23" y="152"/>
                      <a:pt x="22" y="150"/>
                      <a:pt x="20" y="149"/>
                    </a:cubicBezTo>
                    <a:cubicBezTo>
                      <a:pt x="22" y="149"/>
                      <a:pt x="23" y="149"/>
                      <a:pt x="25" y="150"/>
                    </a:cubicBezTo>
                    <a:cubicBezTo>
                      <a:pt x="25" y="151"/>
                      <a:pt x="25" y="153"/>
                      <a:pt x="25" y="154"/>
                    </a:cubicBezTo>
                    <a:close/>
                    <a:moveTo>
                      <a:pt x="29" y="157"/>
                    </a:moveTo>
                    <a:cubicBezTo>
                      <a:pt x="28" y="157"/>
                      <a:pt x="27" y="156"/>
                      <a:pt x="26" y="155"/>
                    </a:cubicBezTo>
                    <a:cubicBezTo>
                      <a:pt x="26" y="155"/>
                      <a:pt x="26" y="155"/>
                      <a:pt x="26" y="155"/>
                    </a:cubicBezTo>
                    <a:cubicBezTo>
                      <a:pt x="26" y="154"/>
                      <a:pt x="26" y="152"/>
                      <a:pt x="25" y="150"/>
                    </a:cubicBezTo>
                    <a:cubicBezTo>
                      <a:pt x="26" y="151"/>
                      <a:pt x="27" y="151"/>
                      <a:pt x="28" y="152"/>
                    </a:cubicBezTo>
                    <a:cubicBezTo>
                      <a:pt x="28" y="154"/>
                      <a:pt x="28" y="156"/>
                      <a:pt x="29" y="157"/>
                    </a:cubicBezTo>
                    <a:close/>
                    <a:moveTo>
                      <a:pt x="35" y="163"/>
                    </a:moveTo>
                    <a:cubicBezTo>
                      <a:pt x="33" y="161"/>
                      <a:pt x="31" y="160"/>
                      <a:pt x="29" y="158"/>
                    </a:cubicBezTo>
                    <a:cubicBezTo>
                      <a:pt x="29" y="158"/>
                      <a:pt x="29" y="158"/>
                      <a:pt x="29" y="157"/>
                    </a:cubicBezTo>
                    <a:cubicBezTo>
                      <a:pt x="29" y="156"/>
                      <a:pt x="29" y="154"/>
                      <a:pt x="29" y="153"/>
                    </a:cubicBezTo>
                    <a:cubicBezTo>
                      <a:pt x="30" y="155"/>
                      <a:pt x="32" y="157"/>
                      <a:pt x="33" y="160"/>
                    </a:cubicBezTo>
                    <a:cubicBezTo>
                      <a:pt x="34" y="161"/>
                      <a:pt x="34" y="162"/>
                      <a:pt x="35" y="163"/>
                    </a:cubicBezTo>
                    <a:close/>
                    <a:moveTo>
                      <a:pt x="36" y="164"/>
                    </a:moveTo>
                    <a:cubicBezTo>
                      <a:pt x="36" y="164"/>
                      <a:pt x="35" y="164"/>
                      <a:pt x="35" y="164"/>
                    </a:cubicBezTo>
                    <a:cubicBezTo>
                      <a:pt x="32" y="163"/>
                      <a:pt x="29" y="162"/>
                      <a:pt x="26" y="160"/>
                    </a:cubicBezTo>
                    <a:cubicBezTo>
                      <a:pt x="27" y="160"/>
                      <a:pt x="28" y="160"/>
                      <a:pt x="29" y="160"/>
                    </a:cubicBezTo>
                    <a:cubicBezTo>
                      <a:pt x="31" y="162"/>
                      <a:pt x="33" y="163"/>
                      <a:pt x="36" y="164"/>
                    </a:cubicBezTo>
                    <a:close/>
                    <a:moveTo>
                      <a:pt x="13" y="121"/>
                    </a:moveTo>
                    <a:cubicBezTo>
                      <a:pt x="13" y="123"/>
                      <a:pt x="14" y="124"/>
                      <a:pt x="15" y="125"/>
                    </a:cubicBezTo>
                    <a:cubicBezTo>
                      <a:pt x="15" y="125"/>
                      <a:pt x="14" y="125"/>
                      <a:pt x="14" y="125"/>
                    </a:cubicBezTo>
                    <a:cubicBezTo>
                      <a:pt x="14" y="125"/>
                      <a:pt x="14" y="125"/>
                      <a:pt x="14" y="125"/>
                    </a:cubicBezTo>
                    <a:cubicBezTo>
                      <a:pt x="14" y="125"/>
                      <a:pt x="15" y="125"/>
                      <a:pt x="15" y="126"/>
                    </a:cubicBezTo>
                    <a:cubicBezTo>
                      <a:pt x="16" y="127"/>
                      <a:pt x="17" y="128"/>
                      <a:pt x="18" y="128"/>
                    </a:cubicBezTo>
                    <a:cubicBezTo>
                      <a:pt x="17" y="128"/>
                      <a:pt x="16" y="128"/>
                      <a:pt x="15" y="128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4" y="126"/>
                      <a:pt x="13" y="124"/>
                      <a:pt x="13" y="121"/>
                    </a:cubicBezTo>
                    <a:close/>
                    <a:moveTo>
                      <a:pt x="18" y="123"/>
                    </a:moveTo>
                    <a:cubicBezTo>
                      <a:pt x="18" y="124"/>
                      <a:pt x="17" y="125"/>
                      <a:pt x="17" y="126"/>
                    </a:cubicBezTo>
                    <a:cubicBezTo>
                      <a:pt x="17" y="126"/>
                      <a:pt x="16" y="125"/>
                      <a:pt x="16" y="124"/>
                    </a:cubicBezTo>
                    <a:cubicBezTo>
                      <a:pt x="16" y="123"/>
                      <a:pt x="16" y="122"/>
                      <a:pt x="15" y="121"/>
                    </a:cubicBezTo>
                    <a:cubicBezTo>
                      <a:pt x="15" y="121"/>
                      <a:pt x="15" y="121"/>
                      <a:pt x="15" y="121"/>
                    </a:cubicBezTo>
                    <a:cubicBezTo>
                      <a:pt x="15" y="121"/>
                      <a:pt x="15" y="122"/>
                      <a:pt x="15" y="123"/>
                    </a:cubicBezTo>
                    <a:cubicBezTo>
                      <a:pt x="14" y="121"/>
                      <a:pt x="13" y="120"/>
                      <a:pt x="13" y="118"/>
                    </a:cubicBezTo>
                    <a:cubicBezTo>
                      <a:pt x="13" y="118"/>
                      <a:pt x="13" y="119"/>
                      <a:pt x="13" y="119"/>
                    </a:cubicBezTo>
                    <a:cubicBezTo>
                      <a:pt x="15" y="119"/>
                      <a:pt x="16" y="121"/>
                      <a:pt x="17" y="122"/>
                    </a:cubicBezTo>
                    <a:cubicBezTo>
                      <a:pt x="17" y="122"/>
                      <a:pt x="17" y="122"/>
                      <a:pt x="18" y="123"/>
                    </a:cubicBezTo>
                    <a:close/>
                    <a:moveTo>
                      <a:pt x="21" y="127"/>
                    </a:moveTo>
                    <a:cubicBezTo>
                      <a:pt x="21" y="128"/>
                      <a:pt x="20" y="129"/>
                      <a:pt x="21" y="130"/>
                    </a:cubicBezTo>
                    <a:cubicBezTo>
                      <a:pt x="20" y="129"/>
                      <a:pt x="19" y="128"/>
                      <a:pt x="18" y="127"/>
                    </a:cubicBezTo>
                    <a:cubicBezTo>
                      <a:pt x="18" y="126"/>
                      <a:pt x="18" y="124"/>
                      <a:pt x="18" y="123"/>
                    </a:cubicBezTo>
                    <a:cubicBezTo>
                      <a:pt x="19" y="124"/>
                      <a:pt x="20" y="126"/>
                      <a:pt x="21" y="127"/>
                    </a:cubicBezTo>
                    <a:close/>
                    <a:moveTo>
                      <a:pt x="21" y="132"/>
                    </a:moveTo>
                    <a:cubicBezTo>
                      <a:pt x="20" y="131"/>
                      <a:pt x="19" y="131"/>
                      <a:pt x="19" y="131"/>
                    </a:cubicBezTo>
                    <a:cubicBezTo>
                      <a:pt x="18" y="130"/>
                      <a:pt x="17" y="129"/>
                      <a:pt x="16" y="129"/>
                    </a:cubicBezTo>
                    <a:cubicBezTo>
                      <a:pt x="17" y="129"/>
                      <a:pt x="17" y="129"/>
                      <a:pt x="18" y="129"/>
                    </a:cubicBezTo>
                    <a:cubicBezTo>
                      <a:pt x="19" y="130"/>
                      <a:pt x="20" y="131"/>
                      <a:pt x="21" y="132"/>
                    </a:cubicBezTo>
                    <a:close/>
                    <a:moveTo>
                      <a:pt x="25" y="134"/>
                    </a:moveTo>
                    <a:cubicBezTo>
                      <a:pt x="25" y="134"/>
                      <a:pt x="24" y="134"/>
                      <a:pt x="24" y="134"/>
                    </a:cubicBezTo>
                    <a:cubicBezTo>
                      <a:pt x="23" y="132"/>
                      <a:pt x="22" y="131"/>
                      <a:pt x="21" y="130"/>
                    </a:cubicBezTo>
                    <a:cubicBezTo>
                      <a:pt x="21" y="130"/>
                      <a:pt x="21" y="130"/>
                      <a:pt x="21" y="130"/>
                    </a:cubicBezTo>
                    <a:cubicBezTo>
                      <a:pt x="21" y="129"/>
                      <a:pt x="21" y="128"/>
                      <a:pt x="21" y="128"/>
                    </a:cubicBezTo>
                    <a:cubicBezTo>
                      <a:pt x="21" y="128"/>
                      <a:pt x="21" y="128"/>
                      <a:pt x="21" y="128"/>
                    </a:cubicBezTo>
                    <a:cubicBezTo>
                      <a:pt x="23" y="130"/>
                      <a:pt x="23" y="132"/>
                      <a:pt x="25" y="134"/>
                    </a:cubicBezTo>
                    <a:close/>
                    <a:moveTo>
                      <a:pt x="32" y="17"/>
                    </a:moveTo>
                    <a:cubicBezTo>
                      <a:pt x="33" y="18"/>
                      <a:pt x="34" y="19"/>
                      <a:pt x="35" y="20"/>
                    </a:cubicBezTo>
                    <a:cubicBezTo>
                      <a:pt x="35" y="22"/>
                      <a:pt x="35" y="24"/>
                      <a:pt x="35" y="27"/>
                    </a:cubicBezTo>
                    <a:cubicBezTo>
                      <a:pt x="34" y="25"/>
                      <a:pt x="33" y="24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1"/>
                      <a:pt x="32" y="19"/>
                      <a:pt x="32" y="17"/>
                    </a:cubicBezTo>
                    <a:close/>
                    <a:moveTo>
                      <a:pt x="36" y="14"/>
                    </a:moveTo>
                    <a:cubicBezTo>
                      <a:pt x="35" y="16"/>
                      <a:pt x="35" y="17"/>
                      <a:pt x="35" y="19"/>
                    </a:cubicBezTo>
                    <a:cubicBezTo>
                      <a:pt x="35" y="18"/>
                      <a:pt x="34" y="17"/>
                      <a:pt x="33" y="16"/>
                    </a:cubicBezTo>
                    <a:cubicBezTo>
                      <a:pt x="33" y="16"/>
                      <a:pt x="33" y="16"/>
                      <a:pt x="32" y="16"/>
                    </a:cubicBezTo>
                    <a:cubicBezTo>
                      <a:pt x="33" y="15"/>
                      <a:pt x="33" y="13"/>
                      <a:pt x="34" y="11"/>
                    </a:cubicBezTo>
                    <a:cubicBezTo>
                      <a:pt x="34" y="12"/>
                      <a:pt x="35" y="13"/>
                      <a:pt x="36" y="14"/>
                    </a:cubicBezTo>
                    <a:close/>
                    <a:moveTo>
                      <a:pt x="36" y="9"/>
                    </a:moveTo>
                    <a:cubicBezTo>
                      <a:pt x="36" y="10"/>
                      <a:pt x="36" y="11"/>
                      <a:pt x="36" y="12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0"/>
                      <a:pt x="35" y="9"/>
                      <a:pt x="36" y="9"/>
                    </a:cubicBezTo>
                    <a:close/>
                    <a:moveTo>
                      <a:pt x="37" y="36"/>
                    </a:moveTo>
                    <a:cubicBezTo>
                      <a:pt x="37" y="36"/>
                      <a:pt x="37" y="36"/>
                      <a:pt x="37" y="36"/>
                    </a:cubicBezTo>
                    <a:cubicBezTo>
                      <a:pt x="36" y="32"/>
                      <a:pt x="34" y="29"/>
                      <a:pt x="33" y="25"/>
                    </a:cubicBezTo>
                    <a:cubicBezTo>
                      <a:pt x="33" y="26"/>
                      <a:pt x="34" y="27"/>
                      <a:pt x="35" y="27"/>
                    </a:cubicBezTo>
                    <a:cubicBezTo>
                      <a:pt x="36" y="30"/>
                      <a:pt x="36" y="34"/>
                      <a:pt x="37" y="36"/>
                    </a:cubicBezTo>
                    <a:close/>
                    <a:moveTo>
                      <a:pt x="40" y="14"/>
                    </a:moveTo>
                    <a:cubicBezTo>
                      <a:pt x="39" y="15"/>
                      <a:pt x="38" y="16"/>
                      <a:pt x="37" y="18"/>
                    </a:cubicBezTo>
                    <a:cubicBezTo>
                      <a:pt x="38" y="15"/>
                      <a:pt x="38" y="11"/>
                      <a:pt x="37" y="8"/>
                    </a:cubicBezTo>
                    <a:cubicBezTo>
                      <a:pt x="39" y="10"/>
                      <a:pt x="40" y="12"/>
                      <a:pt x="40" y="14"/>
                    </a:cubicBezTo>
                    <a:close/>
                    <a:moveTo>
                      <a:pt x="41" y="19"/>
                    </a:moveTo>
                    <a:cubicBezTo>
                      <a:pt x="40" y="20"/>
                      <a:pt x="38" y="22"/>
                      <a:pt x="37" y="24"/>
                    </a:cubicBezTo>
                    <a:cubicBezTo>
                      <a:pt x="37" y="23"/>
                      <a:pt x="37" y="22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9" y="18"/>
                      <a:pt x="40" y="17"/>
                      <a:pt x="41" y="15"/>
                    </a:cubicBezTo>
                    <a:cubicBezTo>
                      <a:pt x="41" y="16"/>
                      <a:pt x="41" y="17"/>
                      <a:pt x="41" y="19"/>
                    </a:cubicBezTo>
                    <a:close/>
                    <a:moveTo>
                      <a:pt x="37" y="35"/>
                    </a:moveTo>
                    <a:cubicBezTo>
                      <a:pt x="38" y="32"/>
                      <a:pt x="37" y="28"/>
                      <a:pt x="37" y="25"/>
                    </a:cubicBezTo>
                    <a:cubicBezTo>
                      <a:pt x="37" y="25"/>
                      <a:pt x="38" y="25"/>
                      <a:pt x="38" y="25"/>
                    </a:cubicBezTo>
                    <a:cubicBezTo>
                      <a:pt x="39" y="24"/>
                      <a:pt x="40" y="22"/>
                      <a:pt x="41" y="20"/>
                    </a:cubicBezTo>
                    <a:cubicBezTo>
                      <a:pt x="41" y="24"/>
                      <a:pt x="40" y="27"/>
                      <a:pt x="39" y="31"/>
                    </a:cubicBezTo>
                    <a:cubicBezTo>
                      <a:pt x="38" y="32"/>
                      <a:pt x="38" y="33"/>
                      <a:pt x="37" y="35"/>
                    </a:cubicBezTo>
                    <a:close/>
                    <a:moveTo>
                      <a:pt x="56" y="16"/>
                    </a:moveTo>
                    <a:cubicBezTo>
                      <a:pt x="55" y="18"/>
                      <a:pt x="54" y="20"/>
                      <a:pt x="53" y="23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4" y="19"/>
                      <a:pt x="54" y="16"/>
                      <a:pt x="56" y="12"/>
                    </a:cubicBezTo>
                    <a:cubicBezTo>
                      <a:pt x="56" y="13"/>
                      <a:pt x="56" y="15"/>
                      <a:pt x="56" y="16"/>
                    </a:cubicBezTo>
                    <a:close/>
                    <a:moveTo>
                      <a:pt x="60" y="7"/>
                    </a:moveTo>
                    <a:cubicBezTo>
                      <a:pt x="60" y="8"/>
                      <a:pt x="60" y="9"/>
                      <a:pt x="60" y="10"/>
                    </a:cubicBezTo>
                    <a:cubicBezTo>
                      <a:pt x="59" y="12"/>
                      <a:pt x="58" y="13"/>
                      <a:pt x="57" y="15"/>
                    </a:cubicBezTo>
                    <a:cubicBezTo>
                      <a:pt x="57" y="14"/>
                      <a:pt x="57" y="12"/>
                      <a:pt x="57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7" y="9"/>
                      <a:pt x="58" y="8"/>
                      <a:pt x="60" y="7"/>
                    </a:cubicBezTo>
                    <a:close/>
                    <a:moveTo>
                      <a:pt x="64" y="4"/>
                    </a:moveTo>
                    <a:cubicBezTo>
                      <a:pt x="64" y="4"/>
                      <a:pt x="64" y="5"/>
                      <a:pt x="64" y="6"/>
                    </a:cubicBezTo>
                    <a:cubicBezTo>
                      <a:pt x="63" y="7"/>
                      <a:pt x="62" y="9"/>
                      <a:pt x="60" y="10"/>
                    </a:cubicBezTo>
                    <a:cubicBezTo>
                      <a:pt x="61" y="9"/>
                      <a:pt x="60" y="8"/>
                      <a:pt x="60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1" y="5"/>
                      <a:pt x="62" y="4"/>
                      <a:pt x="64" y="4"/>
                    </a:cubicBezTo>
                    <a:close/>
                    <a:moveTo>
                      <a:pt x="67" y="3"/>
                    </a:moveTo>
                    <a:cubicBezTo>
                      <a:pt x="66" y="3"/>
                      <a:pt x="65" y="4"/>
                      <a:pt x="65" y="5"/>
                    </a:cubicBezTo>
                    <a:cubicBezTo>
                      <a:pt x="65" y="4"/>
                      <a:pt x="65" y="4"/>
                      <a:pt x="65" y="3"/>
                    </a:cubicBezTo>
                    <a:cubicBezTo>
                      <a:pt x="65" y="3"/>
                      <a:pt x="66" y="3"/>
                      <a:pt x="67" y="3"/>
                    </a:cubicBezTo>
                    <a:close/>
                    <a:moveTo>
                      <a:pt x="67" y="9"/>
                    </a:moveTo>
                    <a:cubicBezTo>
                      <a:pt x="66" y="9"/>
                      <a:pt x="64" y="9"/>
                      <a:pt x="63" y="10"/>
                    </a:cubicBezTo>
                    <a:cubicBezTo>
                      <a:pt x="65" y="8"/>
                      <a:pt x="67" y="6"/>
                      <a:pt x="68" y="3"/>
                    </a:cubicBezTo>
                    <a:cubicBezTo>
                      <a:pt x="68" y="5"/>
                      <a:pt x="68" y="7"/>
                      <a:pt x="67" y="9"/>
                    </a:cubicBezTo>
                    <a:close/>
                    <a:moveTo>
                      <a:pt x="59" y="14"/>
                    </a:moveTo>
                    <a:cubicBezTo>
                      <a:pt x="60" y="13"/>
                      <a:pt x="61" y="12"/>
                      <a:pt x="61" y="12"/>
                    </a:cubicBezTo>
                    <a:cubicBezTo>
                      <a:pt x="61" y="12"/>
                      <a:pt x="61" y="11"/>
                      <a:pt x="62" y="11"/>
                    </a:cubicBezTo>
                    <a:cubicBezTo>
                      <a:pt x="63" y="11"/>
                      <a:pt x="65" y="10"/>
                      <a:pt x="67" y="10"/>
                    </a:cubicBezTo>
                    <a:cubicBezTo>
                      <a:pt x="66" y="11"/>
                      <a:pt x="66" y="12"/>
                      <a:pt x="65" y="13"/>
                    </a:cubicBezTo>
                    <a:cubicBezTo>
                      <a:pt x="63" y="13"/>
                      <a:pt x="61" y="14"/>
                      <a:pt x="59" y="14"/>
                    </a:cubicBezTo>
                    <a:close/>
                    <a:moveTo>
                      <a:pt x="57" y="20"/>
                    </a:moveTo>
                    <a:cubicBezTo>
                      <a:pt x="56" y="20"/>
                      <a:pt x="56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6" y="19"/>
                      <a:pt x="58" y="17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61" y="15"/>
                      <a:pt x="63" y="14"/>
                      <a:pt x="64" y="14"/>
                    </a:cubicBezTo>
                    <a:cubicBezTo>
                      <a:pt x="62" y="16"/>
                      <a:pt x="60" y="18"/>
                      <a:pt x="5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19" name="Freeform 736"/>
              <p:cNvSpPr/>
              <p:nvPr/>
            </p:nvSpPr>
            <p:spPr bwMode="auto">
              <a:xfrm>
                <a:off x="9545078" y="10751484"/>
                <a:ext cx="131763" cy="188913"/>
              </a:xfrm>
              <a:custGeom>
                <a:avLst/>
                <a:gdLst>
                  <a:gd name="T0" fmla="*/ 0 w 32"/>
                  <a:gd name="T1" fmla="*/ 0 h 46"/>
                  <a:gd name="T2" fmla="*/ 1 w 32"/>
                  <a:gd name="T3" fmla="*/ 0 h 46"/>
                  <a:gd name="T4" fmla="*/ 3 w 32"/>
                  <a:gd name="T5" fmla="*/ 0 h 46"/>
                  <a:gd name="T6" fmla="*/ 4 w 32"/>
                  <a:gd name="T7" fmla="*/ 0 h 46"/>
                  <a:gd name="T8" fmla="*/ 5 w 32"/>
                  <a:gd name="T9" fmla="*/ 0 h 46"/>
                  <a:gd name="T10" fmla="*/ 5 w 32"/>
                  <a:gd name="T11" fmla="*/ 20 h 46"/>
                  <a:gd name="T12" fmla="*/ 27 w 32"/>
                  <a:gd name="T13" fmla="*/ 20 h 46"/>
                  <a:gd name="T14" fmla="*/ 27 w 32"/>
                  <a:gd name="T15" fmla="*/ 0 h 46"/>
                  <a:gd name="T16" fmla="*/ 28 w 32"/>
                  <a:gd name="T17" fmla="*/ 0 h 46"/>
                  <a:gd name="T18" fmla="*/ 29 w 32"/>
                  <a:gd name="T19" fmla="*/ 0 h 46"/>
                  <a:gd name="T20" fmla="*/ 31 w 32"/>
                  <a:gd name="T21" fmla="*/ 0 h 46"/>
                  <a:gd name="T22" fmla="*/ 32 w 32"/>
                  <a:gd name="T23" fmla="*/ 0 h 46"/>
                  <a:gd name="T24" fmla="*/ 32 w 32"/>
                  <a:gd name="T25" fmla="*/ 46 h 46"/>
                  <a:gd name="T26" fmla="*/ 31 w 32"/>
                  <a:gd name="T27" fmla="*/ 46 h 46"/>
                  <a:gd name="T28" fmla="*/ 29 w 32"/>
                  <a:gd name="T29" fmla="*/ 46 h 46"/>
                  <a:gd name="T30" fmla="*/ 28 w 32"/>
                  <a:gd name="T31" fmla="*/ 46 h 46"/>
                  <a:gd name="T32" fmla="*/ 27 w 32"/>
                  <a:gd name="T33" fmla="*/ 46 h 46"/>
                  <a:gd name="T34" fmla="*/ 27 w 32"/>
                  <a:gd name="T35" fmla="*/ 24 h 46"/>
                  <a:gd name="T36" fmla="*/ 5 w 32"/>
                  <a:gd name="T37" fmla="*/ 24 h 46"/>
                  <a:gd name="T38" fmla="*/ 5 w 32"/>
                  <a:gd name="T39" fmla="*/ 46 h 46"/>
                  <a:gd name="T40" fmla="*/ 4 w 32"/>
                  <a:gd name="T41" fmla="*/ 46 h 46"/>
                  <a:gd name="T42" fmla="*/ 3 w 32"/>
                  <a:gd name="T43" fmla="*/ 46 h 46"/>
                  <a:gd name="T44" fmla="*/ 1 w 32"/>
                  <a:gd name="T45" fmla="*/ 46 h 46"/>
                  <a:gd name="T46" fmla="*/ 0 w 32"/>
                  <a:gd name="T47" fmla="*/ 46 h 46"/>
                  <a:gd name="T48" fmla="*/ 0 w 32"/>
                  <a:gd name="T4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46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1" y="0"/>
                    </a:cubicBezTo>
                    <a:cubicBezTo>
                      <a:pt x="31" y="0"/>
                      <a:pt x="31" y="0"/>
                      <a:pt x="32" y="0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0" y="46"/>
                      <a:pt x="30" y="46"/>
                      <a:pt x="29" y="46"/>
                    </a:cubicBezTo>
                    <a:cubicBezTo>
                      <a:pt x="29" y="46"/>
                      <a:pt x="29" y="46"/>
                      <a:pt x="28" y="46"/>
                    </a:cubicBezTo>
                    <a:cubicBezTo>
                      <a:pt x="28" y="46"/>
                      <a:pt x="28" y="46"/>
                      <a:pt x="27" y="46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6"/>
                      <a:pt x="4" y="46"/>
                      <a:pt x="4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2" y="46"/>
                      <a:pt x="2" y="46"/>
                      <a:pt x="1" y="46"/>
                    </a:cubicBezTo>
                    <a:cubicBezTo>
                      <a:pt x="1" y="46"/>
                      <a:pt x="1" y="46"/>
                      <a:pt x="0" y="4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20" name="Freeform 737"/>
              <p:cNvSpPr>
                <a:spLocks noEditPoints="1"/>
              </p:cNvSpPr>
              <p:nvPr/>
            </p:nvSpPr>
            <p:spPr bwMode="auto">
              <a:xfrm>
                <a:off x="9783203" y="10751484"/>
                <a:ext cx="147638" cy="188913"/>
              </a:xfrm>
              <a:custGeom>
                <a:avLst/>
                <a:gdLst>
                  <a:gd name="T0" fmla="*/ 16 w 36"/>
                  <a:gd name="T1" fmla="*/ 0 h 46"/>
                  <a:gd name="T2" fmla="*/ 17 w 36"/>
                  <a:gd name="T3" fmla="*/ 0 h 46"/>
                  <a:gd name="T4" fmla="*/ 18 w 36"/>
                  <a:gd name="T5" fmla="*/ 0 h 46"/>
                  <a:gd name="T6" fmla="*/ 20 w 36"/>
                  <a:gd name="T7" fmla="*/ 0 h 46"/>
                  <a:gd name="T8" fmla="*/ 21 w 36"/>
                  <a:gd name="T9" fmla="*/ 0 h 46"/>
                  <a:gd name="T10" fmla="*/ 36 w 36"/>
                  <a:gd name="T11" fmla="*/ 46 h 46"/>
                  <a:gd name="T12" fmla="*/ 35 w 36"/>
                  <a:gd name="T13" fmla="*/ 46 h 46"/>
                  <a:gd name="T14" fmla="*/ 34 w 36"/>
                  <a:gd name="T15" fmla="*/ 46 h 46"/>
                  <a:gd name="T16" fmla="*/ 33 w 36"/>
                  <a:gd name="T17" fmla="*/ 46 h 46"/>
                  <a:gd name="T18" fmla="*/ 31 w 36"/>
                  <a:gd name="T19" fmla="*/ 46 h 46"/>
                  <a:gd name="T20" fmla="*/ 28 w 36"/>
                  <a:gd name="T21" fmla="*/ 34 h 46"/>
                  <a:gd name="T22" fmla="*/ 9 w 36"/>
                  <a:gd name="T23" fmla="*/ 34 h 46"/>
                  <a:gd name="T24" fmla="*/ 5 w 36"/>
                  <a:gd name="T25" fmla="*/ 46 h 46"/>
                  <a:gd name="T26" fmla="*/ 4 w 36"/>
                  <a:gd name="T27" fmla="*/ 46 h 46"/>
                  <a:gd name="T28" fmla="*/ 3 w 36"/>
                  <a:gd name="T29" fmla="*/ 46 h 46"/>
                  <a:gd name="T30" fmla="*/ 1 w 36"/>
                  <a:gd name="T31" fmla="*/ 46 h 46"/>
                  <a:gd name="T32" fmla="*/ 0 w 36"/>
                  <a:gd name="T33" fmla="*/ 46 h 46"/>
                  <a:gd name="T34" fmla="*/ 16 w 36"/>
                  <a:gd name="T35" fmla="*/ 0 h 46"/>
                  <a:gd name="T36" fmla="*/ 26 w 36"/>
                  <a:gd name="T37" fmla="*/ 30 h 46"/>
                  <a:gd name="T38" fmla="*/ 18 w 36"/>
                  <a:gd name="T39" fmla="*/ 5 h 46"/>
                  <a:gd name="T40" fmla="*/ 10 w 36"/>
                  <a:gd name="T41" fmla="*/ 30 h 46"/>
                  <a:gd name="T42" fmla="*/ 26 w 36"/>
                  <a:gd name="T43" fmla="*/ 3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46">
                    <a:moveTo>
                      <a:pt x="16" y="0"/>
                    </a:moveTo>
                    <a:cubicBezTo>
                      <a:pt x="16" y="0"/>
                      <a:pt x="16" y="0"/>
                      <a:pt x="17" y="0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19" y="0"/>
                      <a:pt x="19" y="0"/>
                      <a:pt x="20" y="0"/>
                    </a:cubicBezTo>
                    <a:cubicBezTo>
                      <a:pt x="20" y="0"/>
                      <a:pt x="21" y="0"/>
                      <a:pt x="21" y="0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5" y="46"/>
                    </a:cubicBezTo>
                    <a:cubicBezTo>
                      <a:pt x="35" y="46"/>
                      <a:pt x="34" y="46"/>
                      <a:pt x="34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2" y="46"/>
                      <a:pt x="32" y="46"/>
                      <a:pt x="31" y="46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6"/>
                      <a:pt x="4" y="46"/>
                      <a:pt x="4" y="46"/>
                    </a:cubicBezTo>
                    <a:cubicBezTo>
                      <a:pt x="4" y="46"/>
                      <a:pt x="3" y="46"/>
                      <a:pt x="3" y="46"/>
                    </a:cubicBezTo>
                    <a:cubicBezTo>
                      <a:pt x="2" y="46"/>
                      <a:pt x="2" y="46"/>
                      <a:pt x="1" y="46"/>
                    </a:cubicBezTo>
                    <a:cubicBezTo>
                      <a:pt x="1" y="46"/>
                      <a:pt x="1" y="46"/>
                      <a:pt x="0" y="46"/>
                    </a:cubicBezTo>
                    <a:lnTo>
                      <a:pt x="16" y="0"/>
                    </a:lnTo>
                    <a:close/>
                    <a:moveTo>
                      <a:pt x="26" y="30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0" y="30"/>
                      <a:pt x="10" y="30"/>
                      <a:pt x="10" y="30"/>
                    </a:cubicBezTo>
                    <a:lnTo>
                      <a:pt x="26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21" name="Freeform 738"/>
              <p:cNvSpPr/>
              <p:nvPr/>
            </p:nvSpPr>
            <p:spPr bwMode="auto">
              <a:xfrm>
                <a:off x="10040378" y="10751484"/>
                <a:ext cx="127000" cy="188913"/>
              </a:xfrm>
              <a:custGeom>
                <a:avLst/>
                <a:gdLst>
                  <a:gd name="T0" fmla="*/ 0 w 31"/>
                  <a:gd name="T1" fmla="*/ 0 h 46"/>
                  <a:gd name="T2" fmla="*/ 1 w 31"/>
                  <a:gd name="T3" fmla="*/ 0 h 46"/>
                  <a:gd name="T4" fmla="*/ 2 w 31"/>
                  <a:gd name="T5" fmla="*/ 0 h 46"/>
                  <a:gd name="T6" fmla="*/ 4 w 31"/>
                  <a:gd name="T7" fmla="*/ 0 h 46"/>
                  <a:gd name="T8" fmla="*/ 5 w 31"/>
                  <a:gd name="T9" fmla="*/ 0 h 46"/>
                  <a:gd name="T10" fmla="*/ 27 w 31"/>
                  <a:gd name="T11" fmla="*/ 39 h 46"/>
                  <a:gd name="T12" fmla="*/ 27 w 31"/>
                  <a:gd name="T13" fmla="*/ 0 h 46"/>
                  <a:gd name="T14" fmla="*/ 28 w 31"/>
                  <a:gd name="T15" fmla="*/ 0 h 46"/>
                  <a:gd name="T16" fmla="*/ 29 w 31"/>
                  <a:gd name="T17" fmla="*/ 0 h 46"/>
                  <a:gd name="T18" fmla="*/ 30 w 31"/>
                  <a:gd name="T19" fmla="*/ 0 h 46"/>
                  <a:gd name="T20" fmla="*/ 31 w 31"/>
                  <a:gd name="T21" fmla="*/ 0 h 46"/>
                  <a:gd name="T22" fmla="*/ 31 w 31"/>
                  <a:gd name="T23" fmla="*/ 46 h 46"/>
                  <a:gd name="T24" fmla="*/ 30 w 31"/>
                  <a:gd name="T25" fmla="*/ 46 h 46"/>
                  <a:gd name="T26" fmla="*/ 28 w 31"/>
                  <a:gd name="T27" fmla="*/ 46 h 46"/>
                  <a:gd name="T28" fmla="*/ 27 w 31"/>
                  <a:gd name="T29" fmla="*/ 46 h 46"/>
                  <a:gd name="T30" fmla="*/ 26 w 31"/>
                  <a:gd name="T31" fmla="*/ 46 h 46"/>
                  <a:gd name="T32" fmla="*/ 4 w 31"/>
                  <a:gd name="T33" fmla="*/ 8 h 46"/>
                  <a:gd name="T34" fmla="*/ 4 w 31"/>
                  <a:gd name="T35" fmla="*/ 46 h 46"/>
                  <a:gd name="T36" fmla="*/ 3 w 31"/>
                  <a:gd name="T37" fmla="*/ 46 h 46"/>
                  <a:gd name="T38" fmla="*/ 2 w 31"/>
                  <a:gd name="T39" fmla="*/ 46 h 46"/>
                  <a:gd name="T40" fmla="*/ 1 w 31"/>
                  <a:gd name="T41" fmla="*/ 46 h 46"/>
                  <a:gd name="T42" fmla="*/ 0 w 31"/>
                  <a:gd name="T43" fmla="*/ 46 h 46"/>
                  <a:gd name="T44" fmla="*/ 0 w 31"/>
                  <a:gd name="T4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46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8" y="0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30" y="0"/>
                    </a:cubicBezTo>
                    <a:cubicBezTo>
                      <a:pt x="30" y="0"/>
                      <a:pt x="30" y="0"/>
                      <a:pt x="31" y="0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6"/>
                      <a:pt x="30" y="46"/>
                      <a:pt x="30" y="46"/>
                    </a:cubicBezTo>
                    <a:cubicBezTo>
                      <a:pt x="29" y="46"/>
                      <a:pt x="29" y="46"/>
                      <a:pt x="28" y="46"/>
                    </a:cubicBezTo>
                    <a:cubicBezTo>
                      <a:pt x="28" y="46"/>
                      <a:pt x="28" y="46"/>
                      <a:pt x="27" y="46"/>
                    </a:cubicBezTo>
                    <a:cubicBezTo>
                      <a:pt x="27" y="46"/>
                      <a:pt x="26" y="46"/>
                      <a:pt x="26" y="46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3" y="46"/>
                    </a:cubicBezTo>
                    <a:cubicBezTo>
                      <a:pt x="3" y="46"/>
                      <a:pt x="2" y="46"/>
                      <a:pt x="2" y="46"/>
                    </a:cubicBezTo>
                    <a:cubicBezTo>
                      <a:pt x="2" y="46"/>
                      <a:pt x="1" y="46"/>
                      <a:pt x="1" y="46"/>
                    </a:cubicBezTo>
                    <a:cubicBezTo>
                      <a:pt x="0" y="46"/>
                      <a:pt x="0" y="46"/>
                      <a:pt x="0" y="4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22" name="Freeform 739"/>
              <p:cNvSpPr>
                <a:spLocks noEditPoints="1"/>
              </p:cNvSpPr>
              <p:nvPr/>
            </p:nvSpPr>
            <p:spPr bwMode="auto">
              <a:xfrm>
                <a:off x="10299140" y="10751484"/>
                <a:ext cx="138113" cy="192088"/>
              </a:xfrm>
              <a:custGeom>
                <a:avLst/>
                <a:gdLst>
                  <a:gd name="T0" fmla="*/ 0 w 34"/>
                  <a:gd name="T1" fmla="*/ 0 h 47"/>
                  <a:gd name="T2" fmla="*/ 2 w 34"/>
                  <a:gd name="T3" fmla="*/ 0 h 47"/>
                  <a:gd name="T4" fmla="*/ 5 w 34"/>
                  <a:gd name="T5" fmla="*/ 0 h 47"/>
                  <a:gd name="T6" fmla="*/ 8 w 34"/>
                  <a:gd name="T7" fmla="*/ 0 h 47"/>
                  <a:gd name="T8" fmla="*/ 10 w 34"/>
                  <a:gd name="T9" fmla="*/ 0 h 47"/>
                  <a:gd name="T10" fmla="*/ 21 w 34"/>
                  <a:gd name="T11" fmla="*/ 1 h 47"/>
                  <a:gd name="T12" fmla="*/ 28 w 34"/>
                  <a:gd name="T13" fmla="*/ 6 h 47"/>
                  <a:gd name="T14" fmla="*/ 32 w 34"/>
                  <a:gd name="T15" fmla="*/ 13 h 47"/>
                  <a:gd name="T16" fmla="*/ 34 w 34"/>
                  <a:gd name="T17" fmla="*/ 23 h 47"/>
                  <a:gd name="T18" fmla="*/ 10 w 34"/>
                  <a:gd name="T19" fmla="*/ 47 h 47"/>
                  <a:gd name="T20" fmla="*/ 7 w 34"/>
                  <a:gd name="T21" fmla="*/ 47 h 47"/>
                  <a:gd name="T22" fmla="*/ 4 w 34"/>
                  <a:gd name="T23" fmla="*/ 47 h 47"/>
                  <a:gd name="T24" fmla="*/ 2 w 34"/>
                  <a:gd name="T25" fmla="*/ 46 h 47"/>
                  <a:gd name="T26" fmla="*/ 0 w 34"/>
                  <a:gd name="T27" fmla="*/ 46 h 47"/>
                  <a:gd name="T28" fmla="*/ 0 w 34"/>
                  <a:gd name="T29" fmla="*/ 0 h 47"/>
                  <a:gd name="T30" fmla="*/ 4 w 34"/>
                  <a:gd name="T31" fmla="*/ 42 h 47"/>
                  <a:gd name="T32" fmla="*/ 7 w 34"/>
                  <a:gd name="T33" fmla="*/ 42 h 47"/>
                  <a:gd name="T34" fmla="*/ 10 w 34"/>
                  <a:gd name="T35" fmla="*/ 43 h 47"/>
                  <a:gd name="T36" fmla="*/ 18 w 34"/>
                  <a:gd name="T37" fmla="*/ 42 h 47"/>
                  <a:gd name="T38" fmla="*/ 24 w 34"/>
                  <a:gd name="T39" fmla="*/ 38 h 47"/>
                  <a:gd name="T40" fmla="*/ 28 w 34"/>
                  <a:gd name="T41" fmla="*/ 32 h 47"/>
                  <a:gd name="T42" fmla="*/ 29 w 34"/>
                  <a:gd name="T43" fmla="*/ 23 h 47"/>
                  <a:gd name="T44" fmla="*/ 24 w 34"/>
                  <a:gd name="T45" fmla="*/ 8 h 47"/>
                  <a:gd name="T46" fmla="*/ 10 w 34"/>
                  <a:gd name="T47" fmla="*/ 4 h 47"/>
                  <a:gd name="T48" fmla="*/ 7 w 34"/>
                  <a:gd name="T49" fmla="*/ 4 h 47"/>
                  <a:gd name="T50" fmla="*/ 4 w 34"/>
                  <a:gd name="T51" fmla="*/ 4 h 47"/>
                  <a:gd name="T52" fmla="*/ 4 w 34"/>
                  <a:gd name="T53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47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4" y="0"/>
                      <a:pt x="18" y="0"/>
                      <a:pt x="21" y="1"/>
                    </a:cubicBezTo>
                    <a:cubicBezTo>
                      <a:pt x="24" y="2"/>
                      <a:pt x="26" y="4"/>
                      <a:pt x="28" y="6"/>
                    </a:cubicBezTo>
                    <a:cubicBezTo>
                      <a:pt x="30" y="8"/>
                      <a:pt x="31" y="10"/>
                      <a:pt x="32" y="13"/>
                    </a:cubicBezTo>
                    <a:cubicBezTo>
                      <a:pt x="33" y="16"/>
                      <a:pt x="34" y="19"/>
                      <a:pt x="34" y="23"/>
                    </a:cubicBezTo>
                    <a:cubicBezTo>
                      <a:pt x="34" y="39"/>
                      <a:pt x="26" y="47"/>
                      <a:pt x="10" y="47"/>
                    </a:cubicBezTo>
                    <a:cubicBezTo>
                      <a:pt x="9" y="47"/>
                      <a:pt x="8" y="47"/>
                      <a:pt x="7" y="47"/>
                    </a:cubicBezTo>
                    <a:cubicBezTo>
                      <a:pt x="6" y="47"/>
                      <a:pt x="5" y="47"/>
                      <a:pt x="4" y="47"/>
                    </a:cubicBezTo>
                    <a:cubicBezTo>
                      <a:pt x="3" y="47"/>
                      <a:pt x="3" y="46"/>
                      <a:pt x="2" y="46"/>
                    </a:cubicBezTo>
                    <a:cubicBezTo>
                      <a:pt x="1" y="46"/>
                      <a:pt x="0" y="46"/>
                      <a:pt x="0" y="46"/>
                    </a:cubicBezTo>
                    <a:lnTo>
                      <a:pt x="0" y="0"/>
                    </a:lnTo>
                    <a:close/>
                    <a:moveTo>
                      <a:pt x="4" y="42"/>
                    </a:moveTo>
                    <a:cubicBezTo>
                      <a:pt x="5" y="42"/>
                      <a:pt x="6" y="42"/>
                      <a:pt x="7" y="42"/>
                    </a:cubicBezTo>
                    <a:cubicBezTo>
                      <a:pt x="8" y="43"/>
                      <a:pt x="9" y="43"/>
                      <a:pt x="10" y="43"/>
                    </a:cubicBezTo>
                    <a:cubicBezTo>
                      <a:pt x="13" y="43"/>
                      <a:pt x="16" y="42"/>
                      <a:pt x="18" y="42"/>
                    </a:cubicBezTo>
                    <a:cubicBezTo>
                      <a:pt x="20" y="41"/>
                      <a:pt x="22" y="40"/>
                      <a:pt x="24" y="38"/>
                    </a:cubicBezTo>
                    <a:cubicBezTo>
                      <a:pt x="26" y="37"/>
                      <a:pt x="27" y="35"/>
                      <a:pt x="28" y="32"/>
                    </a:cubicBezTo>
                    <a:cubicBezTo>
                      <a:pt x="29" y="30"/>
                      <a:pt x="29" y="27"/>
                      <a:pt x="29" y="23"/>
                    </a:cubicBezTo>
                    <a:cubicBezTo>
                      <a:pt x="29" y="16"/>
                      <a:pt x="27" y="12"/>
                      <a:pt x="24" y="8"/>
                    </a:cubicBezTo>
                    <a:cubicBezTo>
                      <a:pt x="21" y="5"/>
                      <a:pt x="16" y="4"/>
                      <a:pt x="10" y="4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6" y="4"/>
                      <a:pt x="5" y="4"/>
                      <a:pt x="4" y="4"/>
                    </a:cubicBezTo>
                    <a:lnTo>
                      <a:pt x="4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23" name="Freeform 740"/>
              <p:cNvSpPr/>
              <p:nvPr/>
            </p:nvSpPr>
            <p:spPr bwMode="auto">
              <a:xfrm>
                <a:off x="9243453" y="11062634"/>
                <a:ext cx="134938" cy="192088"/>
              </a:xfrm>
              <a:custGeom>
                <a:avLst/>
                <a:gdLst>
                  <a:gd name="T0" fmla="*/ 31 w 33"/>
                  <a:gd name="T1" fmla="*/ 41 h 47"/>
                  <a:gd name="T2" fmla="*/ 32 w 33"/>
                  <a:gd name="T3" fmla="*/ 43 h 47"/>
                  <a:gd name="T4" fmla="*/ 33 w 33"/>
                  <a:gd name="T5" fmla="*/ 45 h 47"/>
                  <a:gd name="T6" fmla="*/ 27 w 33"/>
                  <a:gd name="T7" fmla="*/ 46 h 47"/>
                  <a:gd name="T8" fmla="*/ 21 w 33"/>
                  <a:gd name="T9" fmla="*/ 47 h 47"/>
                  <a:gd name="T10" fmla="*/ 13 w 33"/>
                  <a:gd name="T11" fmla="*/ 46 h 47"/>
                  <a:gd name="T12" fmla="*/ 6 w 33"/>
                  <a:gd name="T13" fmla="*/ 41 h 47"/>
                  <a:gd name="T14" fmla="*/ 2 w 33"/>
                  <a:gd name="T15" fmla="*/ 34 h 47"/>
                  <a:gd name="T16" fmla="*/ 0 w 33"/>
                  <a:gd name="T17" fmla="*/ 24 h 47"/>
                  <a:gd name="T18" fmla="*/ 2 w 33"/>
                  <a:gd name="T19" fmla="*/ 14 h 47"/>
                  <a:gd name="T20" fmla="*/ 6 w 33"/>
                  <a:gd name="T21" fmla="*/ 6 h 47"/>
                  <a:gd name="T22" fmla="*/ 12 w 33"/>
                  <a:gd name="T23" fmla="*/ 1 h 47"/>
                  <a:gd name="T24" fmla="*/ 21 w 33"/>
                  <a:gd name="T25" fmla="*/ 0 h 47"/>
                  <a:gd name="T26" fmla="*/ 28 w 33"/>
                  <a:gd name="T27" fmla="*/ 0 h 47"/>
                  <a:gd name="T28" fmla="*/ 32 w 33"/>
                  <a:gd name="T29" fmla="*/ 1 h 47"/>
                  <a:gd name="T30" fmla="*/ 31 w 33"/>
                  <a:gd name="T31" fmla="*/ 3 h 47"/>
                  <a:gd name="T32" fmla="*/ 31 w 33"/>
                  <a:gd name="T33" fmla="*/ 5 h 47"/>
                  <a:gd name="T34" fmla="*/ 29 w 33"/>
                  <a:gd name="T35" fmla="*/ 5 h 47"/>
                  <a:gd name="T36" fmla="*/ 27 w 33"/>
                  <a:gd name="T37" fmla="*/ 4 h 47"/>
                  <a:gd name="T38" fmla="*/ 25 w 33"/>
                  <a:gd name="T39" fmla="*/ 4 h 47"/>
                  <a:gd name="T40" fmla="*/ 21 w 33"/>
                  <a:gd name="T41" fmla="*/ 4 h 47"/>
                  <a:gd name="T42" fmla="*/ 14 w 33"/>
                  <a:gd name="T43" fmla="*/ 5 h 47"/>
                  <a:gd name="T44" fmla="*/ 9 w 33"/>
                  <a:gd name="T45" fmla="*/ 9 h 47"/>
                  <a:gd name="T46" fmla="*/ 6 w 33"/>
                  <a:gd name="T47" fmla="*/ 15 h 47"/>
                  <a:gd name="T48" fmla="*/ 5 w 33"/>
                  <a:gd name="T49" fmla="*/ 24 h 47"/>
                  <a:gd name="T50" fmla="*/ 6 w 33"/>
                  <a:gd name="T51" fmla="*/ 32 h 47"/>
                  <a:gd name="T52" fmla="*/ 10 w 33"/>
                  <a:gd name="T53" fmla="*/ 38 h 47"/>
                  <a:gd name="T54" fmla="*/ 15 w 33"/>
                  <a:gd name="T55" fmla="*/ 42 h 47"/>
                  <a:gd name="T56" fmla="*/ 22 w 33"/>
                  <a:gd name="T57" fmla="*/ 43 h 47"/>
                  <a:gd name="T58" fmla="*/ 27 w 33"/>
                  <a:gd name="T59" fmla="*/ 43 h 47"/>
                  <a:gd name="T60" fmla="*/ 31 w 33"/>
                  <a:gd name="T61" fmla="*/ 4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" h="47">
                    <a:moveTo>
                      <a:pt x="31" y="41"/>
                    </a:moveTo>
                    <a:cubicBezTo>
                      <a:pt x="31" y="42"/>
                      <a:pt x="32" y="42"/>
                      <a:pt x="32" y="43"/>
                    </a:cubicBezTo>
                    <a:cubicBezTo>
                      <a:pt x="32" y="44"/>
                      <a:pt x="32" y="44"/>
                      <a:pt x="33" y="45"/>
                    </a:cubicBezTo>
                    <a:cubicBezTo>
                      <a:pt x="31" y="45"/>
                      <a:pt x="29" y="46"/>
                      <a:pt x="27" y="46"/>
                    </a:cubicBezTo>
                    <a:cubicBezTo>
                      <a:pt x="25" y="47"/>
                      <a:pt x="23" y="47"/>
                      <a:pt x="21" y="47"/>
                    </a:cubicBezTo>
                    <a:cubicBezTo>
                      <a:pt x="18" y="47"/>
                      <a:pt x="15" y="47"/>
                      <a:pt x="13" y="46"/>
                    </a:cubicBezTo>
                    <a:cubicBezTo>
                      <a:pt x="10" y="45"/>
                      <a:pt x="8" y="43"/>
                      <a:pt x="6" y="41"/>
                    </a:cubicBezTo>
                    <a:cubicBezTo>
                      <a:pt x="4" y="39"/>
                      <a:pt x="3" y="37"/>
                      <a:pt x="2" y="34"/>
                    </a:cubicBezTo>
                    <a:cubicBezTo>
                      <a:pt x="1" y="31"/>
                      <a:pt x="0" y="28"/>
                      <a:pt x="0" y="24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3" y="11"/>
                      <a:pt x="4" y="8"/>
                      <a:pt x="6" y="6"/>
                    </a:cubicBezTo>
                    <a:cubicBezTo>
                      <a:pt x="8" y="4"/>
                      <a:pt x="10" y="3"/>
                      <a:pt x="12" y="1"/>
                    </a:cubicBezTo>
                    <a:cubicBezTo>
                      <a:pt x="15" y="0"/>
                      <a:pt x="18" y="0"/>
                      <a:pt x="21" y="0"/>
                    </a:cubicBezTo>
                    <a:cubicBezTo>
                      <a:pt x="24" y="0"/>
                      <a:pt x="26" y="0"/>
                      <a:pt x="28" y="0"/>
                    </a:cubicBezTo>
                    <a:cubicBezTo>
                      <a:pt x="30" y="1"/>
                      <a:pt x="31" y="1"/>
                      <a:pt x="32" y="1"/>
                    </a:cubicBezTo>
                    <a:cubicBezTo>
                      <a:pt x="32" y="2"/>
                      <a:pt x="31" y="3"/>
                      <a:pt x="31" y="3"/>
                    </a:cubicBezTo>
                    <a:cubicBezTo>
                      <a:pt x="31" y="4"/>
                      <a:pt x="31" y="4"/>
                      <a:pt x="31" y="5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4" y="4"/>
                      <a:pt x="22" y="4"/>
                      <a:pt x="21" y="4"/>
                    </a:cubicBezTo>
                    <a:cubicBezTo>
                      <a:pt x="19" y="4"/>
                      <a:pt x="16" y="4"/>
                      <a:pt x="14" y="5"/>
                    </a:cubicBezTo>
                    <a:cubicBezTo>
                      <a:pt x="12" y="6"/>
                      <a:pt x="11" y="7"/>
                      <a:pt x="9" y="9"/>
                    </a:cubicBezTo>
                    <a:cubicBezTo>
                      <a:pt x="8" y="11"/>
                      <a:pt x="7" y="13"/>
                      <a:pt x="6" y="15"/>
                    </a:cubicBezTo>
                    <a:cubicBezTo>
                      <a:pt x="5" y="18"/>
                      <a:pt x="5" y="21"/>
                      <a:pt x="5" y="24"/>
                    </a:cubicBezTo>
                    <a:cubicBezTo>
                      <a:pt x="5" y="27"/>
                      <a:pt x="5" y="30"/>
                      <a:pt x="6" y="32"/>
                    </a:cubicBezTo>
                    <a:cubicBezTo>
                      <a:pt x="7" y="35"/>
                      <a:pt x="8" y="37"/>
                      <a:pt x="10" y="38"/>
                    </a:cubicBezTo>
                    <a:cubicBezTo>
                      <a:pt x="11" y="40"/>
                      <a:pt x="13" y="41"/>
                      <a:pt x="15" y="42"/>
                    </a:cubicBezTo>
                    <a:cubicBezTo>
                      <a:pt x="17" y="43"/>
                      <a:pt x="19" y="43"/>
                      <a:pt x="22" y="43"/>
                    </a:cubicBezTo>
                    <a:cubicBezTo>
                      <a:pt x="24" y="43"/>
                      <a:pt x="25" y="43"/>
                      <a:pt x="27" y="43"/>
                    </a:cubicBezTo>
                    <a:cubicBezTo>
                      <a:pt x="29" y="42"/>
                      <a:pt x="30" y="42"/>
                      <a:pt x="31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24" name="Freeform 741"/>
              <p:cNvSpPr/>
              <p:nvPr/>
            </p:nvSpPr>
            <p:spPr bwMode="auto">
              <a:xfrm>
                <a:off x="9492690" y="11062634"/>
                <a:ext cx="119063" cy="188913"/>
              </a:xfrm>
              <a:custGeom>
                <a:avLst/>
                <a:gdLst>
                  <a:gd name="T0" fmla="*/ 0 w 29"/>
                  <a:gd name="T1" fmla="*/ 0 h 46"/>
                  <a:gd name="T2" fmla="*/ 2 w 29"/>
                  <a:gd name="T3" fmla="*/ 0 h 46"/>
                  <a:gd name="T4" fmla="*/ 4 w 29"/>
                  <a:gd name="T5" fmla="*/ 0 h 46"/>
                  <a:gd name="T6" fmla="*/ 6 w 29"/>
                  <a:gd name="T7" fmla="*/ 0 h 46"/>
                  <a:gd name="T8" fmla="*/ 9 w 29"/>
                  <a:gd name="T9" fmla="*/ 0 h 46"/>
                  <a:gd name="T10" fmla="*/ 15 w 29"/>
                  <a:gd name="T11" fmla="*/ 0 h 46"/>
                  <a:gd name="T12" fmla="*/ 20 w 29"/>
                  <a:gd name="T13" fmla="*/ 3 h 46"/>
                  <a:gd name="T14" fmla="*/ 24 w 29"/>
                  <a:gd name="T15" fmla="*/ 7 h 46"/>
                  <a:gd name="T16" fmla="*/ 26 w 29"/>
                  <a:gd name="T17" fmla="*/ 14 h 46"/>
                  <a:gd name="T18" fmla="*/ 25 w 29"/>
                  <a:gd name="T19" fmla="*/ 18 h 46"/>
                  <a:gd name="T20" fmla="*/ 22 w 29"/>
                  <a:gd name="T21" fmla="*/ 22 h 46"/>
                  <a:gd name="T22" fmla="*/ 19 w 29"/>
                  <a:gd name="T23" fmla="*/ 24 h 46"/>
                  <a:gd name="T24" fmla="*/ 15 w 29"/>
                  <a:gd name="T25" fmla="*/ 26 h 46"/>
                  <a:gd name="T26" fmla="*/ 15 w 29"/>
                  <a:gd name="T27" fmla="*/ 27 h 46"/>
                  <a:gd name="T28" fmla="*/ 29 w 29"/>
                  <a:gd name="T29" fmla="*/ 46 h 46"/>
                  <a:gd name="T30" fmla="*/ 28 w 29"/>
                  <a:gd name="T31" fmla="*/ 46 h 46"/>
                  <a:gd name="T32" fmla="*/ 27 w 29"/>
                  <a:gd name="T33" fmla="*/ 46 h 46"/>
                  <a:gd name="T34" fmla="*/ 25 w 29"/>
                  <a:gd name="T35" fmla="*/ 46 h 46"/>
                  <a:gd name="T36" fmla="*/ 24 w 29"/>
                  <a:gd name="T37" fmla="*/ 46 h 46"/>
                  <a:gd name="T38" fmla="*/ 8 w 29"/>
                  <a:gd name="T39" fmla="*/ 25 h 46"/>
                  <a:gd name="T40" fmla="*/ 8 w 29"/>
                  <a:gd name="T41" fmla="*/ 25 h 46"/>
                  <a:gd name="T42" fmla="*/ 10 w 29"/>
                  <a:gd name="T43" fmla="*/ 25 h 46"/>
                  <a:gd name="T44" fmla="*/ 14 w 29"/>
                  <a:gd name="T45" fmla="*/ 23 h 46"/>
                  <a:gd name="T46" fmla="*/ 17 w 29"/>
                  <a:gd name="T47" fmla="*/ 21 h 46"/>
                  <a:gd name="T48" fmla="*/ 20 w 29"/>
                  <a:gd name="T49" fmla="*/ 18 h 46"/>
                  <a:gd name="T50" fmla="*/ 21 w 29"/>
                  <a:gd name="T51" fmla="*/ 14 h 46"/>
                  <a:gd name="T52" fmla="*/ 18 w 29"/>
                  <a:gd name="T53" fmla="*/ 6 h 46"/>
                  <a:gd name="T54" fmla="*/ 10 w 29"/>
                  <a:gd name="T55" fmla="*/ 4 h 46"/>
                  <a:gd name="T56" fmla="*/ 7 w 29"/>
                  <a:gd name="T57" fmla="*/ 4 h 46"/>
                  <a:gd name="T58" fmla="*/ 4 w 29"/>
                  <a:gd name="T59" fmla="*/ 4 h 46"/>
                  <a:gd name="T60" fmla="*/ 4 w 29"/>
                  <a:gd name="T61" fmla="*/ 46 h 46"/>
                  <a:gd name="T62" fmla="*/ 3 w 29"/>
                  <a:gd name="T63" fmla="*/ 46 h 46"/>
                  <a:gd name="T64" fmla="*/ 2 w 29"/>
                  <a:gd name="T65" fmla="*/ 46 h 46"/>
                  <a:gd name="T66" fmla="*/ 1 w 29"/>
                  <a:gd name="T67" fmla="*/ 46 h 46"/>
                  <a:gd name="T68" fmla="*/ 0 w 29"/>
                  <a:gd name="T69" fmla="*/ 46 h 46"/>
                  <a:gd name="T70" fmla="*/ 0 w 29"/>
                  <a:gd name="T7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" h="46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11" y="0"/>
                      <a:pt x="13" y="0"/>
                      <a:pt x="15" y="0"/>
                    </a:cubicBezTo>
                    <a:cubicBezTo>
                      <a:pt x="17" y="1"/>
                      <a:pt x="19" y="2"/>
                      <a:pt x="20" y="3"/>
                    </a:cubicBezTo>
                    <a:cubicBezTo>
                      <a:pt x="22" y="4"/>
                      <a:pt x="23" y="5"/>
                      <a:pt x="24" y="7"/>
                    </a:cubicBezTo>
                    <a:cubicBezTo>
                      <a:pt x="25" y="9"/>
                      <a:pt x="26" y="11"/>
                      <a:pt x="26" y="14"/>
                    </a:cubicBezTo>
                    <a:cubicBezTo>
                      <a:pt x="26" y="15"/>
                      <a:pt x="25" y="17"/>
                      <a:pt x="25" y="18"/>
                    </a:cubicBezTo>
                    <a:cubicBezTo>
                      <a:pt x="24" y="19"/>
                      <a:pt x="23" y="21"/>
                      <a:pt x="22" y="22"/>
                    </a:cubicBezTo>
                    <a:cubicBezTo>
                      <a:pt x="21" y="23"/>
                      <a:pt x="20" y="24"/>
                      <a:pt x="19" y="24"/>
                    </a:cubicBezTo>
                    <a:cubicBezTo>
                      <a:pt x="18" y="25"/>
                      <a:pt x="17" y="26"/>
                      <a:pt x="15" y="26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8" y="46"/>
                      <a:pt x="28" y="46"/>
                    </a:cubicBezTo>
                    <a:cubicBezTo>
                      <a:pt x="28" y="46"/>
                      <a:pt x="27" y="46"/>
                      <a:pt x="27" y="46"/>
                    </a:cubicBezTo>
                    <a:cubicBezTo>
                      <a:pt x="26" y="46"/>
                      <a:pt x="26" y="46"/>
                      <a:pt x="25" y="46"/>
                    </a:cubicBezTo>
                    <a:cubicBezTo>
                      <a:pt x="25" y="46"/>
                      <a:pt x="25" y="46"/>
                      <a:pt x="24" y="46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1" y="24"/>
                      <a:pt x="12" y="24"/>
                      <a:pt x="14" y="23"/>
                    </a:cubicBezTo>
                    <a:cubicBezTo>
                      <a:pt x="15" y="22"/>
                      <a:pt x="16" y="22"/>
                      <a:pt x="17" y="21"/>
                    </a:cubicBezTo>
                    <a:cubicBezTo>
                      <a:pt x="18" y="20"/>
                      <a:pt x="19" y="19"/>
                      <a:pt x="20" y="18"/>
                    </a:cubicBezTo>
                    <a:cubicBezTo>
                      <a:pt x="21" y="17"/>
                      <a:pt x="21" y="15"/>
                      <a:pt x="21" y="14"/>
                    </a:cubicBezTo>
                    <a:cubicBezTo>
                      <a:pt x="21" y="10"/>
                      <a:pt x="20" y="8"/>
                      <a:pt x="18" y="6"/>
                    </a:cubicBezTo>
                    <a:cubicBezTo>
                      <a:pt x="16" y="4"/>
                      <a:pt x="13" y="4"/>
                      <a:pt x="10" y="4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6" y="4"/>
                      <a:pt x="5" y="4"/>
                      <a:pt x="4" y="4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3" y="46"/>
                    </a:cubicBezTo>
                    <a:cubicBezTo>
                      <a:pt x="3" y="46"/>
                      <a:pt x="2" y="46"/>
                      <a:pt x="2" y="46"/>
                    </a:cubicBezTo>
                    <a:cubicBezTo>
                      <a:pt x="2" y="46"/>
                      <a:pt x="1" y="46"/>
                      <a:pt x="1" y="46"/>
                    </a:cubicBezTo>
                    <a:cubicBezTo>
                      <a:pt x="1" y="46"/>
                      <a:pt x="0" y="46"/>
                      <a:pt x="0" y="4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25" name="Freeform 742"/>
              <p:cNvSpPr>
                <a:spLocks noEditPoints="1"/>
              </p:cNvSpPr>
              <p:nvPr/>
            </p:nvSpPr>
            <p:spPr bwMode="auto">
              <a:xfrm>
                <a:off x="9700653" y="11062634"/>
                <a:ext cx="147638" cy="188913"/>
              </a:xfrm>
              <a:custGeom>
                <a:avLst/>
                <a:gdLst>
                  <a:gd name="T0" fmla="*/ 15 w 36"/>
                  <a:gd name="T1" fmla="*/ 1 h 46"/>
                  <a:gd name="T2" fmla="*/ 17 w 36"/>
                  <a:gd name="T3" fmla="*/ 1 h 46"/>
                  <a:gd name="T4" fmla="*/ 18 w 36"/>
                  <a:gd name="T5" fmla="*/ 0 h 46"/>
                  <a:gd name="T6" fmla="*/ 19 w 36"/>
                  <a:gd name="T7" fmla="*/ 1 h 46"/>
                  <a:gd name="T8" fmla="*/ 21 w 36"/>
                  <a:gd name="T9" fmla="*/ 1 h 46"/>
                  <a:gd name="T10" fmla="*/ 36 w 36"/>
                  <a:gd name="T11" fmla="*/ 46 h 46"/>
                  <a:gd name="T12" fmla="*/ 35 w 36"/>
                  <a:gd name="T13" fmla="*/ 46 h 46"/>
                  <a:gd name="T14" fmla="*/ 33 w 36"/>
                  <a:gd name="T15" fmla="*/ 46 h 46"/>
                  <a:gd name="T16" fmla="*/ 32 w 36"/>
                  <a:gd name="T17" fmla="*/ 46 h 46"/>
                  <a:gd name="T18" fmla="*/ 31 w 36"/>
                  <a:gd name="T19" fmla="*/ 46 h 46"/>
                  <a:gd name="T20" fmla="*/ 27 w 36"/>
                  <a:gd name="T21" fmla="*/ 35 h 46"/>
                  <a:gd name="T22" fmla="*/ 9 w 36"/>
                  <a:gd name="T23" fmla="*/ 35 h 46"/>
                  <a:gd name="T24" fmla="*/ 5 w 36"/>
                  <a:gd name="T25" fmla="*/ 46 h 46"/>
                  <a:gd name="T26" fmla="*/ 4 w 36"/>
                  <a:gd name="T27" fmla="*/ 46 h 46"/>
                  <a:gd name="T28" fmla="*/ 3 w 36"/>
                  <a:gd name="T29" fmla="*/ 46 h 46"/>
                  <a:gd name="T30" fmla="*/ 1 w 36"/>
                  <a:gd name="T31" fmla="*/ 46 h 46"/>
                  <a:gd name="T32" fmla="*/ 0 w 36"/>
                  <a:gd name="T33" fmla="*/ 46 h 46"/>
                  <a:gd name="T34" fmla="*/ 15 w 36"/>
                  <a:gd name="T35" fmla="*/ 1 h 46"/>
                  <a:gd name="T36" fmla="*/ 26 w 36"/>
                  <a:gd name="T37" fmla="*/ 31 h 46"/>
                  <a:gd name="T38" fmla="*/ 18 w 36"/>
                  <a:gd name="T39" fmla="*/ 5 h 46"/>
                  <a:gd name="T40" fmla="*/ 10 w 36"/>
                  <a:gd name="T41" fmla="*/ 31 h 46"/>
                  <a:gd name="T42" fmla="*/ 26 w 36"/>
                  <a:gd name="T43" fmla="*/ 3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46">
                    <a:moveTo>
                      <a:pt x="15" y="1"/>
                    </a:moveTo>
                    <a:cubicBezTo>
                      <a:pt x="16" y="1"/>
                      <a:pt x="16" y="1"/>
                      <a:pt x="17" y="1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18" y="0"/>
                      <a:pt x="19" y="0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5" y="46"/>
                      <a:pt x="35" y="46"/>
                    </a:cubicBezTo>
                    <a:cubicBezTo>
                      <a:pt x="34" y="46"/>
                      <a:pt x="34" y="46"/>
                      <a:pt x="33" y="46"/>
                    </a:cubicBezTo>
                    <a:cubicBezTo>
                      <a:pt x="33" y="46"/>
                      <a:pt x="33" y="46"/>
                      <a:pt x="32" y="46"/>
                    </a:cubicBezTo>
                    <a:cubicBezTo>
                      <a:pt x="32" y="46"/>
                      <a:pt x="31" y="46"/>
                      <a:pt x="31" y="46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6"/>
                      <a:pt x="4" y="46"/>
                      <a:pt x="4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2" y="46"/>
                      <a:pt x="2" y="46"/>
                      <a:pt x="1" y="46"/>
                    </a:cubicBezTo>
                    <a:cubicBezTo>
                      <a:pt x="1" y="46"/>
                      <a:pt x="0" y="46"/>
                      <a:pt x="0" y="46"/>
                    </a:cubicBezTo>
                    <a:lnTo>
                      <a:pt x="15" y="1"/>
                    </a:lnTo>
                    <a:close/>
                    <a:moveTo>
                      <a:pt x="26" y="31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0" y="31"/>
                      <a:pt x="10" y="31"/>
                      <a:pt x="10" y="31"/>
                    </a:cubicBezTo>
                    <a:lnTo>
                      <a:pt x="26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26" name="Freeform 743"/>
              <p:cNvSpPr/>
              <p:nvPr/>
            </p:nvSpPr>
            <p:spPr bwMode="auto">
              <a:xfrm>
                <a:off x="9959415" y="11067397"/>
                <a:ext cx="88900" cy="184150"/>
              </a:xfrm>
              <a:custGeom>
                <a:avLst/>
                <a:gdLst>
                  <a:gd name="T0" fmla="*/ 0 w 22"/>
                  <a:gd name="T1" fmla="*/ 0 h 45"/>
                  <a:gd name="T2" fmla="*/ 22 w 22"/>
                  <a:gd name="T3" fmla="*/ 0 h 45"/>
                  <a:gd name="T4" fmla="*/ 22 w 22"/>
                  <a:gd name="T5" fmla="*/ 1 h 45"/>
                  <a:gd name="T6" fmla="*/ 22 w 22"/>
                  <a:gd name="T7" fmla="*/ 2 h 45"/>
                  <a:gd name="T8" fmla="*/ 22 w 22"/>
                  <a:gd name="T9" fmla="*/ 3 h 45"/>
                  <a:gd name="T10" fmla="*/ 22 w 22"/>
                  <a:gd name="T11" fmla="*/ 4 h 45"/>
                  <a:gd name="T12" fmla="*/ 4 w 22"/>
                  <a:gd name="T13" fmla="*/ 4 h 45"/>
                  <a:gd name="T14" fmla="*/ 4 w 22"/>
                  <a:gd name="T15" fmla="*/ 19 h 45"/>
                  <a:gd name="T16" fmla="*/ 20 w 22"/>
                  <a:gd name="T17" fmla="*/ 19 h 45"/>
                  <a:gd name="T18" fmla="*/ 20 w 22"/>
                  <a:gd name="T19" fmla="*/ 20 h 45"/>
                  <a:gd name="T20" fmla="*/ 20 w 22"/>
                  <a:gd name="T21" fmla="*/ 21 h 45"/>
                  <a:gd name="T22" fmla="*/ 20 w 22"/>
                  <a:gd name="T23" fmla="*/ 22 h 45"/>
                  <a:gd name="T24" fmla="*/ 20 w 22"/>
                  <a:gd name="T25" fmla="*/ 23 h 45"/>
                  <a:gd name="T26" fmla="*/ 4 w 22"/>
                  <a:gd name="T27" fmla="*/ 23 h 45"/>
                  <a:gd name="T28" fmla="*/ 4 w 22"/>
                  <a:gd name="T29" fmla="*/ 45 h 45"/>
                  <a:gd name="T30" fmla="*/ 3 w 22"/>
                  <a:gd name="T31" fmla="*/ 45 h 45"/>
                  <a:gd name="T32" fmla="*/ 2 w 22"/>
                  <a:gd name="T33" fmla="*/ 45 h 45"/>
                  <a:gd name="T34" fmla="*/ 1 w 22"/>
                  <a:gd name="T35" fmla="*/ 45 h 45"/>
                  <a:gd name="T36" fmla="*/ 0 w 22"/>
                  <a:gd name="T37" fmla="*/ 45 h 45"/>
                  <a:gd name="T38" fmla="*/ 0 w 22"/>
                  <a:gd name="T3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" h="45">
                    <a:moveTo>
                      <a:pt x="0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1"/>
                    </a:cubicBezTo>
                    <a:cubicBezTo>
                      <a:pt x="22" y="1"/>
                      <a:pt x="22" y="1"/>
                      <a:pt x="22" y="2"/>
                    </a:cubicBezTo>
                    <a:cubicBezTo>
                      <a:pt x="22" y="2"/>
                      <a:pt x="22" y="2"/>
                      <a:pt x="22" y="3"/>
                    </a:cubicBezTo>
                    <a:cubicBezTo>
                      <a:pt x="22" y="3"/>
                      <a:pt x="22" y="3"/>
                      <a:pt x="2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20"/>
                      <a:pt x="20" y="20"/>
                    </a:cubicBezTo>
                    <a:cubicBezTo>
                      <a:pt x="20" y="20"/>
                      <a:pt x="20" y="21"/>
                      <a:pt x="20" y="21"/>
                    </a:cubicBezTo>
                    <a:cubicBezTo>
                      <a:pt x="20" y="21"/>
                      <a:pt x="20" y="22"/>
                      <a:pt x="20" y="22"/>
                    </a:cubicBezTo>
                    <a:cubicBezTo>
                      <a:pt x="20" y="22"/>
                      <a:pt x="20" y="23"/>
                      <a:pt x="20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3" y="45"/>
                      <a:pt x="3" y="45"/>
                    </a:cubicBezTo>
                    <a:cubicBezTo>
                      <a:pt x="3" y="45"/>
                      <a:pt x="2" y="45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5"/>
                      <a:pt x="0" y="4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27" name="Freeform 744"/>
              <p:cNvSpPr/>
              <p:nvPr/>
            </p:nvSpPr>
            <p:spPr bwMode="auto">
              <a:xfrm>
                <a:off x="10143565" y="11067397"/>
                <a:ext cx="117475" cy="184150"/>
              </a:xfrm>
              <a:custGeom>
                <a:avLst/>
                <a:gdLst>
                  <a:gd name="T0" fmla="*/ 13 w 29"/>
                  <a:gd name="T1" fmla="*/ 4 h 45"/>
                  <a:gd name="T2" fmla="*/ 0 w 29"/>
                  <a:gd name="T3" fmla="*/ 4 h 45"/>
                  <a:gd name="T4" fmla="*/ 0 w 29"/>
                  <a:gd name="T5" fmla="*/ 3 h 45"/>
                  <a:gd name="T6" fmla="*/ 0 w 29"/>
                  <a:gd name="T7" fmla="*/ 2 h 45"/>
                  <a:gd name="T8" fmla="*/ 0 w 29"/>
                  <a:gd name="T9" fmla="*/ 1 h 45"/>
                  <a:gd name="T10" fmla="*/ 0 w 29"/>
                  <a:gd name="T11" fmla="*/ 0 h 45"/>
                  <a:gd name="T12" fmla="*/ 29 w 29"/>
                  <a:gd name="T13" fmla="*/ 0 h 45"/>
                  <a:gd name="T14" fmla="*/ 29 w 29"/>
                  <a:gd name="T15" fmla="*/ 1 h 45"/>
                  <a:gd name="T16" fmla="*/ 29 w 29"/>
                  <a:gd name="T17" fmla="*/ 2 h 45"/>
                  <a:gd name="T18" fmla="*/ 29 w 29"/>
                  <a:gd name="T19" fmla="*/ 3 h 45"/>
                  <a:gd name="T20" fmla="*/ 29 w 29"/>
                  <a:gd name="T21" fmla="*/ 4 h 45"/>
                  <a:gd name="T22" fmla="*/ 17 w 29"/>
                  <a:gd name="T23" fmla="*/ 4 h 45"/>
                  <a:gd name="T24" fmla="*/ 17 w 29"/>
                  <a:gd name="T25" fmla="*/ 45 h 45"/>
                  <a:gd name="T26" fmla="*/ 16 w 29"/>
                  <a:gd name="T27" fmla="*/ 45 h 45"/>
                  <a:gd name="T28" fmla="*/ 15 w 29"/>
                  <a:gd name="T29" fmla="*/ 45 h 45"/>
                  <a:gd name="T30" fmla="*/ 14 w 29"/>
                  <a:gd name="T31" fmla="*/ 45 h 45"/>
                  <a:gd name="T32" fmla="*/ 13 w 29"/>
                  <a:gd name="T33" fmla="*/ 45 h 45"/>
                  <a:gd name="T34" fmla="*/ 13 w 29"/>
                  <a:gd name="T35" fmla="*/ 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" h="45">
                    <a:moveTo>
                      <a:pt x="13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1"/>
                    </a:cubicBezTo>
                    <a:cubicBezTo>
                      <a:pt x="29" y="1"/>
                      <a:pt x="29" y="1"/>
                      <a:pt x="29" y="2"/>
                    </a:cubicBezTo>
                    <a:cubicBezTo>
                      <a:pt x="29" y="2"/>
                      <a:pt x="29" y="2"/>
                      <a:pt x="29" y="3"/>
                    </a:cubicBezTo>
                    <a:cubicBezTo>
                      <a:pt x="29" y="3"/>
                      <a:pt x="29" y="3"/>
                      <a:pt x="29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5"/>
                      <a:pt x="16" y="45"/>
                      <a:pt x="16" y="45"/>
                    </a:cubicBezTo>
                    <a:cubicBezTo>
                      <a:pt x="16" y="45"/>
                      <a:pt x="15" y="45"/>
                      <a:pt x="15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3" y="45"/>
                    </a:cubicBezTo>
                    <a:lnTo>
                      <a:pt x="1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28" name="Freeform 745"/>
              <p:cNvSpPr/>
              <p:nvPr/>
            </p:nvSpPr>
            <p:spPr bwMode="auto">
              <a:xfrm>
                <a:off x="10372165" y="11067397"/>
                <a:ext cx="101600" cy="184150"/>
              </a:xfrm>
              <a:custGeom>
                <a:avLst/>
                <a:gdLst>
                  <a:gd name="T0" fmla="*/ 0 w 25"/>
                  <a:gd name="T1" fmla="*/ 0 h 45"/>
                  <a:gd name="T2" fmla="*/ 25 w 25"/>
                  <a:gd name="T3" fmla="*/ 0 h 45"/>
                  <a:gd name="T4" fmla="*/ 25 w 25"/>
                  <a:gd name="T5" fmla="*/ 1 h 45"/>
                  <a:gd name="T6" fmla="*/ 25 w 25"/>
                  <a:gd name="T7" fmla="*/ 2 h 45"/>
                  <a:gd name="T8" fmla="*/ 25 w 25"/>
                  <a:gd name="T9" fmla="*/ 3 h 45"/>
                  <a:gd name="T10" fmla="*/ 25 w 25"/>
                  <a:gd name="T11" fmla="*/ 4 h 45"/>
                  <a:gd name="T12" fmla="*/ 4 w 25"/>
                  <a:gd name="T13" fmla="*/ 4 h 45"/>
                  <a:gd name="T14" fmla="*/ 4 w 25"/>
                  <a:gd name="T15" fmla="*/ 19 h 45"/>
                  <a:gd name="T16" fmla="*/ 21 w 25"/>
                  <a:gd name="T17" fmla="*/ 19 h 45"/>
                  <a:gd name="T18" fmla="*/ 21 w 25"/>
                  <a:gd name="T19" fmla="*/ 20 h 45"/>
                  <a:gd name="T20" fmla="*/ 21 w 25"/>
                  <a:gd name="T21" fmla="*/ 21 h 45"/>
                  <a:gd name="T22" fmla="*/ 21 w 25"/>
                  <a:gd name="T23" fmla="*/ 22 h 45"/>
                  <a:gd name="T24" fmla="*/ 21 w 25"/>
                  <a:gd name="T25" fmla="*/ 23 h 45"/>
                  <a:gd name="T26" fmla="*/ 4 w 25"/>
                  <a:gd name="T27" fmla="*/ 23 h 45"/>
                  <a:gd name="T28" fmla="*/ 4 w 25"/>
                  <a:gd name="T29" fmla="*/ 41 h 45"/>
                  <a:gd name="T30" fmla="*/ 25 w 25"/>
                  <a:gd name="T31" fmla="*/ 41 h 45"/>
                  <a:gd name="T32" fmla="*/ 25 w 25"/>
                  <a:gd name="T33" fmla="*/ 42 h 45"/>
                  <a:gd name="T34" fmla="*/ 25 w 25"/>
                  <a:gd name="T35" fmla="*/ 43 h 45"/>
                  <a:gd name="T36" fmla="*/ 25 w 25"/>
                  <a:gd name="T37" fmla="*/ 44 h 45"/>
                  <a:gd name="T38" fmla="*/ 25 w 25"/>
                  <a:gd name="T39" fmla="*/ 45 h 45"/>
                  <a:gd name="T40" fmla="*/ 0 w 25"/>
                  <a:gd name="T41" fmla="*/ 45 h 45"/>
                  <a:gd name="T42" fmla="*/ 0 w 25"/>
                  <a:gd name="T4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45">
                    <a:moveTo>
                      <a:pt x="0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1"/>
                    </a:cubicBezTo>
                    <a:cubicBezTo>
                      <a:pt x="25" y="1"/>
                      <a:pt x="25" y="1"/>
                      <a:pt x="25" y="2"/>
                    </a:cubicBezTo>
                    <a:cubicBezTo>
                      <a:pt x="25" y="2"/>
                      <a:pt x="25" y="2"/>
                      <a:pt x="25" y="3"/>
                    </a:cubicBezTo>
                    <a:cubicBezTo>
                      <a:pt x="25" y="3"/>
                      <a:pt x="25" y="3"/>
                      <a:pt x="2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20"/>
                      <a:pt x="21" y="20"/>
                    </a:cubicBezTo>
                    <a:cubicBezTo>
                      <a:pt x="21" y="20"/>
                      <a:pt x="21" y="21"/>
                      <a:pt x="21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1" y="22"/>
                      <a:pt x="21" y="23"/>
                      <a:pt x="2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0" y="45"/>
                      <a:pt x="0" y="45"/>
                      <a:pt x="0" y="4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29" name="Freeform 746"/>
              <p:cNvSpPr>
                <a:spLocks noEditPoints="1"/>
              </p:cNvSpPr>
              <p:nvPr/>
            </p:nvSpPr>
            <p:spPr bwMode="auto">
              <a:xfrm>
                <a:off x="10589653" y="11062634"/>
                <a:ext cx="138113" cy="192088"/>
              </a:xfrm>
              <a:custGeom>
                <a:avLst/>
                <a:gdLst>
                  <a:gd name="T0" fmla="*/ 0 w 34"/>
                  <a:gd name="T1" fmla="*/ 1 h 47"/>
                  <a:gd name="T2" fmla="*/ 3 w 34"/>
                  <a:gd name="T3" fmla="*/ 0 h 47"/>
                  <a:gd name="T4" fmla="*/ 5 w 34"/>
                  <a:gd name="T5" fmla="*/ 0 h 47"/>
                  <a:gd name="T6" fmla="*/ 8 w 34"/>
                  <a:gd name="T7" fmla="*/ 0 h 47"/>
                  <a:gd name="T8" fmla="*/ 11 w 34"/>
                  <a:gd name="T9" fmla="*/ 0 h 47"/>
                  <a:gd name="T10" fmla="*/ 21 w 34"/>
                  <a:gd name="T11" fmla="*/ 2 h 47"/>
                  <a:gd name="T12" fmla="*/ 29 w 34"/>
                  <a:gd name="T13" fmla="*/ 6 h 47"/>
                  <a:gd name="T14" fmla="*/ 33 w 34"/>
                  <a:gd name="T15" fmla="*/ 14 h 47"/>
                  <a:gd name="T16" fmla="*/ 34 w 34"/>
                  <a:gd name="T17" fmla="*/ 23 h 47"/>
                  <a:gd name="T18" fmla="*/ 11 w 34"/>
                  <a:gd name="T19" fmla="*/ 47 h 47"/>
                  <a:gd name="T20" fmla="*/ 8 w 34"/>
                  <a:gd name="T21" fmla="*/ 47 h 47"/>
                  <a:gd name="T22" fmla="*/ 5 w 34"/>
                  <a:gd name="T23" fmla="*/ 47 h 47"/>
                  <a:gd name="T24" fmla="*/ 3 w 34"/>
                  <a:gd name="T25" fmla="*/ 47 h 47"/>
                  <a:gd name="T26" fmla="*/ 0 w 34"/>
                  <a:gd name="T27" fmla="*/ 46 h 47"/>
                  <a:gd name="T28" fmla="*/ 0 w 34"/>
                  <a:gd name="T29" fmla="*/ 1 h 47"/>
                  <a:gd name="T30" fmla="*/ 5 w 34"/>
                  <a:gd name="T31" fmla="*/ 42 h 47"/>
                  <a:gd name="T32" fmla="*/ 8 w 34"/>
                  <a:gd name="T33" fmla="*/ 43 h 47"/>
                  <a:gd name="T34" fmla="*/ 11 w 34"/>
                  <a:gd name="T35" fmla="*/ 43 h 47"/>
                  <a:gd name="T36" fmla="*/ 19 w 34"/>
                  <a:gd name="T37" fmla="*/ 42 h 47"/>
                  <a:gd name="T38" fmla="*/ 25 w 34"/>
                  <a:gd name="T39" fmla="*/ 39 h 47"/>
                  <a:gd name="T40" fmla="*/ 29 w 34"/>
                  <a:gd name="T41" fmla="*/ 33 h 47"/>
                  <a:gd name="T42" fmla="*/ 30 w 34"/>
                  <a:gd name="T43" fmla="*/ 23 h 47"/>
                  <a:gd name="T44" fmla="*/ 25 w 34"/>
                  <a:gd name="T45" fmla="*/ 9 h 47"/>
                  <a:gd name="T46" fmla="*/ 11 w 34"/>
                  <a:gd name="T47" fmla="*/ 4 h 47"/>
                  <a:gd name="T48" fmla="*/ 8 w 34"/>
                  <a:gd name="T49" fmla="*/ 4 h 47"/>
                  <a:gd name="T50" fmla="*/ 5 w 34"/>
                  <a:gd name="T51" fmla="*/ 4 h 47"/>
                  <a:gd name="T52" fmla="*/ 5 w 34"/>
                  <a:gd name="T53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47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0" y="0"/>
                      <a:pt x="11" y="0"/>
                    </a:cubicBezTo>
                    <a:cubicBezTo>
                      <a:pt x="15" y="0"/>
                      <a:pt x="18" y="0"/>
                      <a:pt x="21" y="2"/>
                    </a:cubicBezTo>
                    <a:cubicBezTo>
                      <a:pt x="24" y="3"/>
                      <a:pt x="27" y="4"/>
                      <a:pt x="29" y="6"/>
                    </a:cubicBezTo>
                    <a:cubicBezTo>
                      <a:pt x="31" y="8"/>
                      <a:pt x="32" y="11"/>
                      <a:pt x="33" y="14"/>
                    </a:cubicBezTo>
                    <a:cubicBezTo>
                      <a:pt x="34" y="16"/>
                      <a:pt x="34" y="20"/>
                      <a:pt x="34" y="23"/>
                    </a:cubicBezTo>
                    <a:cubicBezTo>
                      <a:pt x="34" y="39"/>
                      <a:pt x="27" y="47"/>
                      <a:pt x="11" y="47"/>
                    </a:cubicBezTo>
                    <a:cubicBezTo>
                      <a:pt x="10" y="47"/>
                      <a:pt x="9" y="47"/>
                      <a:pt x="8" y="47"/>
                    </a:cubicBezTo>
                    <a:cubicBezTo>
                      <a:pt x="7" y="47"/>
                      <a:pt x="6" y="47"/>
                      <a:pt x="5" y="47"/>
                    </a:cubicBezTo>
                    <a:cubicBezTo>
                      <a:pt x="4" y="47"/>
                      <a:pt x="3" y="47"/>
                      <a:pt x="3" y="47"/>
                    </a:cubicBezTo>
                    <a:cubicBezTo>
                      <a:pt x="2" y="46"/>
                      <a:pt x="1" y="46"/>
                      <a:pt x="0" y="46"/>
                    </a:cubicBezTo>
                    <a:lnTo>
                      <a:pt x="0" y="1"/>
                    </a:lnTo>
                    <a:close/>
                    <a:moveTo>
                      <a:pt x="5" y="42"/>
                    </a:moveTo>
                    <a:cubicBezTo>
                      <a:pt x="6" y="43"/>
                      <a:pt x="7" y="43"/>
                      <a:pt x="8" y="43"/>
                    </a:cubicBezTo>
                    <a:cubicBezTo>
                      <a:pt x="9" y="43"/>
                      <a:pt x="10" y="43"/>
                      <a:pt x="11" y="43"/>
                    </a:cubicBezTo>
                    <a:cubicBezTo>
                      <a:pt x="14" y="43"/>
                      <a:pt x="16" y="43"/>
                      <a:pt x="19" y="42"/>
                    </a:cubicBezTo>
                    <a:cubicBezTo>
                      <a:pt x="21" y="41"/>
                      <a:pt x="23" y="40"/>
                      <a:pt x="25" y="39"/>
                    </a:cubicBezTo>
                    <a:cubicBezTo>
                      <a:pt x="26" y="37"/>
                      <a:pt x="28" y="35"/>
                      <a:pt x="29" y="33"/>
                    </a:cubicBezTo>
                    <a:cubicBezTo>
                      <a:pt x="29" y="30"/>
                      <a:pt x="30" y="27"/>
                      <a:pt x="30" y="23"/>
                    </a:cubicBezTo>
                    <a:cubicBezTo>
                      <a:pt x="30" y="17"/>
                      <a:pt x="28" y="12"/>
                      <a:pt x="25" y="9"/>
                    </a:cubicBezTo>
                    <a:cubicBezTo>
                      <a:pt x="21" y="6"/>
                      <a:pt x="17" y="4"/>
                      <a:pt x="11" y="4"/>
                    </a:cubicBezTo>
                    <a:cubicBezTo>
                      <a:pt x="10" y="4"/>
                      <a:pt x="9" y="4"/>
                      <a:pt x="8" y="4"/>
                    </a:cubicBezTo>
                    <a:cubicBezTo>
                      <a:pt x="7" y="4"/>
                      <a:pt x="6" y="4"/>
                      <a:pt x="5" y="4"/>
                    </a:cubicBezTo>
                    <a:lnTo>
                      <a:pt x="5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30" name="Freeform 747"/>
              <p:cNvSpPr/>
              <p:nvPr/>
            </p:nvSpPr>
            <p:spPr bwMode="auto">
              <a:xfrm>
                <a:off x="9508565" y="11399184"/>
                <a:ext cx="69850" cy="117475"/>
              </a:xfrm>
              <a:custGeom>
                <a:avLst/>
                <a:gdLst>
                  <a:gd name="T0" fmla="*/ 1 w 17"/>
                  <a:gd name="T1" fmla="*/ 26 h 29"/>
                  <a:gd name="T2" fmla="*/ 2 w 17"/>
                  <a:gd name="T3" fmla="*/ 26 h 29"/>
                  <a:gd name="T4" fmla="*/ 3 w 17"/>
                  <a:gd name="T5" fmla="*/ 26 h 29"/>
                  <a:gd name="T6" fmla="*/ 5 w 17"/>
                  <a:gd name="T7" fmla="*/ 27 h 29"/>
                  <a:gd name="T8" fmla="*/ 7 w 17"/>
                  <a:gd name="T9" fmla="*/ 27 h 29"/>
                  <a:gd name="T10" fmla="*/ 10 w 17"/>
                  <a:gd name="T11" fmla="*/ 26 h 29"/>
                  <a:gd name="T12" fmla="*/ 13 w 17"/>
                  <a:gd name="T13" fmla="*/ 25 h 29"/>
                  <a:gd name="T14" fmla="*/ 14 w 17"/>
                  <a:gd name="T15" fmla="*/ 23 h 29"/>
                  <a:gd name="T16" fmla="*/ 14 w 17"/>
                  <a:gd name="T17" fmla="*/ 21 h 29"/>
                  <a:gd name="T18" fmla="*/ 14 w 17"/>
                  <a:gd name="T19" fmla="*/ 19 h 29"/>
                  <a:gd name="T20" fmla="*/ 13 w 17"/>
                  <a:gd name="T21" fmla="*/ 17 h 29"/>
                  <a:gd name="T22" fmla="*/ 11 w 17"/>
                  <a:gd name="T23" fmla="*/ 16 h 29"/>
                  <a:gd name="T24" fmla="*/ 8 w 17"/>
                  <a:gd name="T25" fmla="*/ 15 h 29"/>
                  <a:gd name="T26" fmla="*/ 5 w 17"/>
                  <a:gd name="T27" fmla="*/ 14 h 29"/>
                  <a:gd name="T28" fmla="*/ 3 w 17"/>
                  <a:gd name="T29" fmla="*/ 12 h 29"/>
                  <a:gd name="T30" fmla="*/ 1 w 17"/>
                  <a:gd name="T31" fmla="*/ 10 h 29"/>
                  <a:gd name="T32" fmla="*/ 1 w 17"/>
                  <a:gd name="T33" fmla="*/ 7 h 29"/>
                  <a:gd name="T34" fmla="*/ 3 w 17"/>
                  <a:gd name="T35" fmla="*/ 2 h 29"/>
                  <a:gd name="T36" fmla="*/ 10 w 17"/>
                  <a:gd name="T37" fmla="*/ 0 h 29"/>
                  <a:gd name="T38" fmla="*/ 12 w 17"/>
                  <a:gd name="T39" fmla="*/ 0 h 29"/>
                  <a:gd name="T40" fmla="*/ 13 w 17"/>
                  <a:gd name="T41" fmla="*/ 0 h 29"/>
                  <a:gd name="T42" fmla="*/ 15 w 17"/>
                  <a:gd name="T43" fmla="*/ 1 h 29"/>
                  <a:gd name="T44" fmla="*/ 16 w 17"/>
                  <a:gd name="T45" fmla="*/ 1 h 29"/>
                  <a:gd name="T46" fmla="*/ 16 w 17"/>
                  <a:gd name="T47" fmla="*/ 2 h 29"/>
                  <a:gd name="T48" fmla="*/ 15 w 17"/>
                  <a:gd name="T49" fmla="*/ 3 h 29"/>
                  <a:gd name="T50" fmla="*/ 13 w 17"/>
                  <a:gd name="T51" fmla="*/ 3 h 29"/>
                  <a:gd name="T52" fmla="*/ 10 w 17"/>
                  <a:gd name="T53" fmla="*/ 2 h 29"/>
                  <a:gd name="T54" fmla="*/ 5 w 17"/>
                  <a:gd name="T55" fmla="*/ 4 h 29"/>
                  <a:gd name="T56" fmla="*/ 4 w 17"/>
                  <a:gd name="T57" fmla="*/ 7 h 29"/>
                  <a:gd name="T58" fmla="*/ 4 w 17"/>
                  <a:gd name="T59" fmla="*/ 9 h 29"/>
                  <a:gd name="T60" fmla="*/ 5 w 17"/>
                  <a:gd name="T61" fmla="*/ 10 h 29"/>
                  <a:gd name="T62" fmla="*/ 7 w 17"/>
                  <a:gd name="T63" fmla="*/ 11 h 29"/>
                  <a:gd name="T64" fmla="*/ 10 w 17"/>
                  <a:gd name="T65" fmla="*/ 12 h 29"/>
                  <a:gd name="T66" fmla="*/ 13 w 17"/>
                  <a:gd name="T67" fmla="*/ 14 h 29"/>
                  <a:gd name="T68" fmla="*/ 15 w 17"/>
                  <a:gd name="T69" fmla="*/ 15 h 29"/>
                  <a:gd name="T70" fmla="*/ 17 w 17"/>
                  <a:gd name="T71" fmla="*/ 18 h 29"/>
                  <a:gd name="T72" fmla="*/ 17 w 17"/>
                  <a:gd name="T73" fmla="*/ 21 h 29"/>
                  <a:gd name="T74" fmla="*/ 17 w 17"/>
                  <a:gd name="T75" fmla="*/ 24 h 29"/>
                  <a:gd name="T76" fmla="*/ 14 w 17"/>
                  <a:gd name="T77" fmla="*/ 27 h 29"/>
                  <a:gd name="T78" fmla="*/ 11 w 17"/>
                  <a:gd name="T79" fmla="*/ 29 h 29"/>
                  <a:gd name="T80" fmla="*/ 7 w 17"/>
                  <a:gd name="T81" fmla="*/ 29 h 29"/>
                  <a:gd name="T82" fmla="*/ 3 w 17"/>
                  <a:gd name="T83" fmla="*/ 29 h 29"/>
                  <a:gd name="T84" fmla="*/ 0 w 17"/>
                  <a:gd name="T85" fmla="*/ 28 h 29"/>
                  <a:gd name="T86" fmla="*/ 0 w 17"/>
                  <a:gd name="T87" fmla="*/ 27 h 29"/>
                  <a:gd name="T88" fmla="*/ 1 w 17"/>
                  <a:gd name="T89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" h="29">
                    <a:moveTo>
                      <a:pt x="1" y="26"/>
                    </a:moveTo>
                    <a:cubicBezTo>
                      <a:pt x="1" y="26"/>
                      <a:pt x="2" y="26"/>
                      <a:pt x="2" y="26"/>
                    </a:cubicBezTo>
                    <a:cubicBezTo>
                      <a:pt x="2" y="26"/>
                      <a:pt x="3" y="26"/>
                      <a:pt x="3" y="26"/>
                    </a:cubicBezTo>
                    <a:cubicBezTo>
                      <a:pt x="4" y="26"/>
                      <a:pt x="4" y="26"/>
                      <a:pt x="5" y="27"/>
                    </a:cubicBezTo>
                    <a:cubicBezTo>
                      <a:pt x="6" y="27"/>
                      <a:pt x="6" y="27"/>
                      <a:pt x="7" y="27"/>
                    </a:cubicBezTo>
                    <a:cubicBezTo>
                      <a:pt x="8" y="27"/>
                      <a:pt x="9" y="27"/>
                      <a:pt x="10" y="26"/>
                    </a:cubicBezTo>
                    <a:cubicBezTo>
                      <a:pt x="11" y="26"/>
                      <a:pt x="12" y="26"/>
                      <a:pt x="13" y="25"/>
                    </a:cubicBezTo>
                    <a:cubicBezTo>
                      <a:pt x="13" y="25"/>
                      <a:pt x="14" y="24"/>
                      <a:pt x="14" y="23"/>
                    </a:cubicBezTo>
                    <a:cubicBezTo>
                      <a:pt x="14" y="23"/>
                      <a:pt x="14" y="22"/>
                      <a:pt x="14" y="21"/>
                    </a:cubicBezTo>
                    <a:cubicBezTo>
                      <a:pt x="14" y="20"/>
                      <a:pt x="14" y="20"/>
                      <a:pt x="14" y="19"/>
                    </a:cubicBezTo>
                    <a:cubicBezTo>
                      <a:pt x="14" y="18"/>
                      <a:pt x="13" y="18"/>
                      <a:pt x="13" y="17"/>
                    </a:cubicBezTo>
                    <a:cubicBezTo>
                      <a:pt x="12" y="17"/>
                      <a:pt x="12" y="16"/>
                      <a:pt x="11" y="16"/>
                    </a:cubicBezTo>
                    <a:cubicBezTo>
                      <a:pt x="10" y="16"/>
                      <a:pt x="9" y="15"/>
                      <a:pt x="8" y="15"/>
                    </a:cubicBezTo>
                    <a:cubicBezTo>
                      <a:pt x="7" y="14"/>
                      <a:pt x="6" y="14"/>
                      <a:pt x="5" y="14"/>
                    </a:cubicBezTo>
                    <a:cubicBezTo>
                      <a:pt x="4" y="13"/>
                      <a:pt x="4" y="13"/>
                      <a:pt x="3" y="12"/>
                    </a:cubicBezTo>
                    <a:cubicBezTo>
                      <a:pt x="2" y="12"/>
                      <a:pt x="2" y="11"/>
                      <a:pt x="1" y="10"/>
                    </a:cubicBezTo>
                    <a:cubicBezTo>
                      <a:pt x="1" y="9"/>
                      <a:pt x="1" y="8"/>
                      <a:pt x="1" y="7"/>
                    </a:cubicBezTo>
                    <a:cubicBezTo>
                      <a:pt x="1" y="5"/>
                      <a:pt x="2" y="3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cubicBezTo>
                      <a:pt x="14" y="0"/>
                      <a:pt x="14" y="1"/>
                      <a:pt x="15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6" y="1"/>
                      <a:pt x="16" y="2"/>
                      <a:pt x="16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12" y="3"/>
                      <a:pt x="11" y="2"/>
                      <a:pt x="10" y="2"/>
                    </a:cubicBezTo>
                    <a:cubicBezTo>
                      <a:pt x="8" y="2"/>
                      <a:pt x="6" y="3"/>
                      <a:pt x="5" y="4"/>
                    </a:cubicBezTo>
                    <a:cubicBezTo>
                      <a:pt x="4" y="5"/>
                      <a:pt x="4" y="6"/>
                      <a:pt x="4" y="7"/>
                    </a:cubicBezTo>
                    <a:cubicBezTo>
                      <a:pt x="4" y="8"/>
                      <a:pt x="4" y="8"/>
                      <a:pt x="4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1"/>
                      <a:pt x="7" y="11"/>
                      <a:pt x="7" y="11"/>
                    </a:cubicBezTo>
                    <a:cubicBezTo>
                      <a:pt x="8" y="12"/>
                      <a:pt x="9" y="12"/>
                      <a:pt x="10" y="12"/>
                    </a:cubicBezTo>
                    <a:cubicBezTo>
                      <a:pt x="11" y="13"/>
                      <a:pt x="12" y="13"/>
                      <a:pt x="13" y="14"/>
                    </a:cubicBezTo>
                    <a:cubicBezTo>
                      <a:pt x="14" y="14"/>
                      <a:pt x="14" y="15"/>
                      <a:pt x="15" y="15"/>
                    </a:cubicBezTo>
                    <a:cubicBezTo>
                      <a:pt x="16" y="16"/>
                      <a:pt x="16" y="17"/>
                      <a:pt x="17" y="18"/>
                    </a:cubicBezTo>
                    <a:cubicBezTo>
                      <a:pt x="17" y="18"/>
                      <a:pt x="17" y="20"/>
                      <a:pt x="17" y="21"/>
                    </a:cubicBezTo>
                    <a:cubicBezTo>
                      <a:pt x="17" y="22"/>
                      <a:pt x="17" y="23"/>
                      <a:pt x="17" y="24"/>
                    </a:cubicBezTo>
                    <a:cubicBezTo>
                      <a:pt x="16" y="25"/>
                      <a:pt x="15" y="26"/>
                      <a:pt x="14" y="27"/>
                    </a:cubicBezTo>
                    <a:cubicBezTo>
                      <a:pt x="14" y="28"/>
                      <a:pt x="12" y="28"/>
                      <a:pt x="11" y="29"/>
                    </a:cubicBezTo>
                    <a:cubicBezTo>
                      <a:pt x="10" y="29"/>
                      <a:pt x="8" y="29"/>
                      <a:pt x="7" y="29"/>
                    </a:cubicBezTo>
                    <a:cubicBezTo>
                      <a:pt x="5" y="29"/>
                      <a:pt x="4" y="29"/>
                      <a:pt x="3" y="29"/>
                    </a:cubicBezTo>
                    <a:cubicBezTo>
                      <a:pt x="2" y="29"/>
                      <a:pt x="1" y="28"/>
                      <a:pt x="0" y="28"/>
                    </a:cubicBezTo>
                    <a:cubicBezTo>
                      <a:pt x="0" y="28"/>
                      <a:pt x="0" y="27"/>
                      <a:pt x="0" y="27"/>
                    </a:cubicBezTo>
                    <a:cubicBezTo>
                      <a:pt x="1" y="26"/>
                      <a:pt x="1" y="26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31" name="Freeform 748"/>
              <p:cNvSpPr>
                <a:spLocks noEditPoints="1"/>
              </p:cNvSpPr>
              <p:nvPr/>
            </p:nvSpPr>
            <p:spPr bwMode="auto">
              <a:xfrm>
                <a:off x="9632390" y="11402359"/>
                <a:ext cx="88900" cy="114300"/>
              </a:xfrm>
              <a:custGeom>
                <a:avLst/>
                <a:gdLst>
                  <a:gd name="T0" fmla="*/ 9 w 22"/>
                  <a:gd name="T1" fmla="*/ 0 h 28"/>
                  <a:gd name="T2" fmla="*/ 10 w 22"/>
                  <a:gd name="T3" fmla="*/ 0 h 28"/>
                  <a:gd name="T4" fmla="*/ 11 w 22"/>
                  <a:gd name="T5" fmla="*/ 0 h 28"/>
                  <a:gd name="T6" fmla="*/ 12 w 22"/>
                  <a:gd name="T7" fmla="*/ 0 h 28"/>
                  <a:gd name="T8" fmla="*/ 12 w 22"/>
                  <a:gd name="T9" fmla="*/ 0 h 28"/>
                  <a:gd name="T10" fmla="*/ 22 w 22"/>
                  <a:gd name="T11" fmla="*/ 28 h 28"/>
                  <a:gd name="T12" fmla="*/ 21 w 22"/>
                  <a:gd name="T13" fmla="*/ 28 h 28"/>
                  <a:gd name="T14" fmla="*/ 20 w 22"/>
                  <a:gd name="T15" fmla="*/ 28 h 28"/>
                  <a:gd name="T16" fmla="*/ 20 w 22"/>
                  <a:gd name="T17" fmla="*/ 28 h 28"/>
                  <a:gd name="T18" fmla="*/ 19 w 22"/>
                  <a:gd name="T19" fmla="*/ 28 h 28"/>
                  <a:gd name="T20" fmla="*/ 16 w 22"/>
                  <a:gd name="T21" fmla="*/ 21 h 28"/>
                  <a:gd name="T22" fmla="*/ 5 w 22"/>
                  <a:gd name="T23" fmla="*/ 21 h 28"/>
                  <a:gd name="T24" fmla="*/ 3 w 22"/>
                  <a:gd name="T25" fmla="*/ 28 h 28"/>
                  <a:gd name="T26" fmla="*/ 2 w 22"/>
                  <a:gd name="T27" fmla="*/ 28 h 28"/>
                  <a:gd name="T28" fmla="*/ 1 w 22"/>
                  <a:gd name="T29" fmla="*/ 28 h 28"/>
                  <a:gd name="T30" fmla="*/ 0 w 22"/>
                  <a:gd name="T31" fmla="*/ 28 h 28"/>
                  <a:gd name="T32" fmla="*/ 0 w 22"/>
                  <a:gd name="T33" fmla="*/ 28 h 28"/>
                  <a:gd name="T34" fmla="*/ 9 w 22"/>
                  <a:gd name="T35" fmla="*/ 0 h 28"/>
                  <a:gd name="T36" fmla="*/ 16 w 22"/>
                  <a:gd name="T37" fmla="*/ 18 h 28"/>
                  <a:gd name="T38" fmla="*/ 11 w 22"/>
                  <a:gd name="T39" fmla="*/ 2 h 28"/>
                  <a:gd name="T40" fmla="*/ 6 w 22"/>
                  <a:gd name="T41" fmla="*/ 18 h 28"/>
                  <a:gd name="T42" fmla="*/ 16 w 22"/>
                  <a:gd name="T43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28">
                    <a:moveTo>
                      <a:pt x="9" y="0"/>
                    </a:move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1" y="0"/>
                      <a:pt x="11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lnTo>
                      <a:pt x="9" y="0"/>
                    </a:lnTo>
                    <a:close/>
                    <a:moveTo>
                      <a:pt x="16" y="18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6" y="18"/>
                      <a:pt x="6" y="18"/>
                      <a:pt x="6" y="18"/>
                    </a:cubicBezTo>
                    <a:lnTo>
                      <a:pt x="16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32" name="Freeform 749"/>
              <p:cNvSpPr/>
              <p:nvPr/>
            </p:nvSpPr>
            <p:spPr bwMode="auto">
              <a:xfrm>
                <a:off x="9778440" y="11399184"/>
                <a:ext cx="74613" cy="117475"/>
              </a:xfrm>
              <a:custGeom>
                <a:avLst/>
                <a:gdLst>
                  <a:gd name="T0" fmla="*/ 0 w 18"/>
                  <a:gd name="T1" fmla="*/ 0 h 29"/>
                  <a:gd name="T2" fmla="*/ 2 w 18"/>
                  <a:gd name="T3" fmla="*/ 0 h 29"/>
                  <a:gd name="T4" fmla="*/ 3 w 18"/>
                  <a:gd name="T5" fmla="*/ 0 h 29"/>
                  <a:gd name="T6" fmla="*/ 4 w 18"/>
                  <a:gd name="T7" fmla="*/ 0 h 29"/>
                  <a:gd name="T8" fmla="*/ 6 w 18"/>
                  <a:gd name="T9" fmla="*/ 0 h 29"/>
                  <a:gd name="T10" fmla="*/ 10 w 18"/>
                  <a:gd name="T11" fmla="*/ 1 h 29"/>
                  <a:gd name="T12" fmla="*/ 13 w 18"/>
                  <a:gd name="T13" fmla="*/ 2 h 29"/>
                  <a:gd name="T14" fmla="*/ 15 w 18"/>
                  <a:gd name="T15" fmla="*/ 4 h 29"/>
                  <a:gd name="T16" fmla="*/ 16 w 18"/>
                  <a:gd name="T17" fmla="*/ 9 h 29"/>
                  <a:gd name="T18" fmla="*/ 15 w 18"/>
                  <a:gd name="T19" fmla="*/ 11 h 29"/>
                  <a:gd name="T20" fmla="*/ 14 w 18"/>
                  <a:gd name="T21" fmla="*/ 14 h 29"/>
                  <a:gd name="T22" fmla="*/ 12 w 18"/>
                  <a:gd name="T23" fmla="*/ 15 h 29"/>
                  <a:gd name="T24" fmla="*/ 10 w 18"/>
                  <a:gd name="T25" fmla="*/ 16 h 29"/>
                  <a:gd name="T26" fmla="*/ 9 w 18"/>
                  <a:gd name="T27" fmla="*/ 17 h 29"/>
                  <a:gd name="T28" fmla="*/ 18 w 18"/>
                  <a:gd name="T29" fmla="*/ 29 h 29"/>
                  <a:gd name="T30" fmla="*/ 18 w 18"/>
                  <a:gd name="T31" fmla="*/ 29 h 29"/>
                  <a:gd name="T32" fmla="*/ 17 w 18"/>
                  <a:gd name="T33" fmla="*/ 29 h 29"/>
                  <a:gd name="T34" fmla="*/ 16 w 18"/>
                  <a:gd name="T35" fmla="*/ 29 h 29"/>
                  <a:gd name="T36" fmla="*/ 15 w 18"/>
                  <a:gd name="T37" fmla="*/ 29 h 29"/>
                  <a:gd name="T38" fmla="*/ 5 w 18"/>
                  <a:gd name="T39" fmla="*/ 16 h 29"/>
                  <a:gd name="T40" fmla="*/ 5 w 18"/>
                  <a:gd name="T41" fmla="*/ 16 h 29"/>
                  <a:gd name="T42" fmla="*/ 6 w 18"/>
                  <a:gd name="T43" fmla="*/ 15 h 29"/>
                  <a:gd name="T44" fmla="*/ 9 w 18"/>
                  <a:gd name="T45" fmla="*/ 14 h 29"/>
                  <a:gd name="T46" fmla="*/ 11 w 18"/>
                  <a:gd name="T47" fmla="*/ 13 h 29"/>
                  <a:gd name="T48" fmla="*/ 13 w 18"/>
                  <a:gd name="T49" fmla="*/ 11 h 29"/>
                  <a:gd name="T50" fmla="*/ 13 w 18"/>
                  <a:gd name="T51" fmla="*/ 9 h 29"/>
                  <a:gd name="T52" fmla="*/ 11 w 18"/>
                  <a:gd name="T53" fmla="*/ 4 h 29"/>
                  <a:gd name="T54" fmla="*/ 6 w 18"/>
                  <a:gd name="T55" fmla="*/ 2 h 29"/>
                  <a:gd name="T56" fmla="*/ 5 w 18"/>
                  <a:gd name="T57" fmla="*/ 2 h 29"/>
                  <a:gd name="T58" fmla="*/ 3 w 18"/>
                  <a:gd name="T59" fmla="*/ 3 h 29"/>
                  <a:gd name="T60" fmla="*/ 3 w 18"/>
                  <a:gd name="T61" fmla="*/ 29 h 29"/>
                  <a:gd name="T62" fmla="*/ 2 w 18"/>
                  <a:gd name="T63" fmla="*/ 29 h 29"/>
                  <a:gd name="T64" fmla="*/ 2 w 18"/>
                  <a:gd name="T65" fmla="*/ 29 h 29"/>
                  <a:gd name="T66" fmla="*/ 1 w 18"/>
                  <a:gd name="T67" fmla="*/ 29 h 29"/>
                  <a:gd name="T68" fmla="*/ 0 w 18"/>
                  <a:gd name="T69" fmla="*/ 29 h 29"/>
                  <a:gd name="T70" fmla="*/ 0 w 18"/>
                  <a:gd name="T7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" h="2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7" y="0"/>
                      <a:pt x="8" y="0"/>
                      <a:pt x="10" y="1"/>
                    </a:cubicBezTo>
                    <a:cubicBezTo>
                      <a:pt x="11" y="1"/>
                      <a:pt x="12" y="1"/>
                      <a:pt x="13" y="2"/>
                    </a:cubicBezTo>
                    <a:cubicBezTo>
                      <a:pt x="14" y="3"/>
                      <a:pt x="15" y="3"/>
                      <a:pt x="15" y="4"/>
                    </a:cubicBezTo>
                    <a:cubicBezTo>
                      <a:pt x="16" y="6"/>
                      <a:pt x="16" y="7"/>
                      <a:pt x="16" y="9"/>
                    </a:cubicBezTo>
                    <a:cubicBezTo>
                      <a:pt x="16" y="10"/>
                      <a:pt x="16" y="10"/>
                      <a:pt x="15" y="11"/>
                    </a:cubicBezTo>
                    <a:cubicBezTo>
                      <a:pt x="15" y="12"/>
                      <a:pt x="15" y="13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1" y="16"/>
                      <a:pt x="10" y="16"/>
                      <a:pt x="10" y="16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5" y="29"/>
                      <a:pt x="15" y="29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5"/>
                      <a:pt x="8" y="15"/>
                      <a:pt x="9" y="14"/>
                    </a:cubicBezTo>
                    <a:cubicBezTo>
                      <a:pt x="10" y="14"/>
                      <a:pt x="10" y="14"/>
                      <a:pt x="11" y="13"/>
                    </a:cubicBezTo>
                    <a:cubicBezTo>
                      <a:pt x="12" y="12"/>
                      <a:pt x="12" y="12"/>
                      <a:pt x="13" y="11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3" y="7"/>
                      <a:pt x="13" y="5"/>
                      <a:pt x="11" y="4"/>
                    </a:cubicBezTo>
                    <a:cubicBezTo>
                      <a:pt x="10" y="3"/>
                      <a:pt x="8" y="2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0" y="29"/>
                      <a:pt x="0" y="2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33" name="Freeform 750"/>
              <p:cNvSpPr>
                <a:spLocks noEditPoints="1"/>
              </p:cNvSpPr>
              <p:nvPr/>
            </p:nvSpPr>
            <p:spPr bwMode="auto">
              <a:xfrm>
                <a:off x="9902265" y="11402359"/>
                <a:ext cx="88900" cy="114300"/>
              </a:xfrm>
              <a:custGeom>
                <a:avLst/>
                <a:gdLst>
                  <a:gd name="T0" fmla="*/ 9 w 22"/>
                  <a:gd name="T1" fmla="*/ 0 h 28"/>
                  <a:gd name="T2" fmla="*/ 10 w 22"/>
                  <a:gd name="T3" fmla="*/ 0 h 28"/>
                  <a:gd name="T4" fmla="*/ 11 w 22"/>
                  <a:gd name="T5" fmla="*/ 0 h 28"/>
                  <a:gd name="T6" fmla="*/ 12 w 22"/>
                  <a:gd name="T7" fmla="*/ 0 h 28"/>
                  <a:gd name="T8" fmla="*/ 12 w 22"/>
                  <a:gd name="T9" fmla="*/ 0 h 28"/>
                  <a:gd name="T10" fmla="*/ 22 w 22"/>
                  <a:gd name="T11" fmla="*/ 28 h 28"/>
                  <a:gd name="T12" fmla="*/ 21 w 22"/>
                  <a:gd name="T13" fmla="*/ 28 h 28"/>
                  <a:gd name="T14" fmla="*/ 20 w 22"/>
                  <a:gd name="T15" fmla="*/ 28 h 28"/>
                  <a:gd name="T16" fmla="*/ 20 w 22"/>
                  <a:gd name="T17" fmla="*/ 28 h 28"/>
                  <a:gd name="T18" fmla="*/ 19 w 22"/>
                  <a:gd name="T19" fmla="*/ 28 h 28"/>
                  <a:gd name="T20" fmla="*/ 17 w 22"/>
                  <a:gd name="T21" fmla="*/ 21 h 28"/>
                  <a:gd name="T22" fmla="*/ 5 w 22"/>
                  <a:gd name="T23" fmla="*/ 21 h 28"/>
                  <a:gd name="T24" fmla="*/ 3 w 22"/>
                  <a:gd name="T25" fmla="*/ 28 h 28"/>
                  <a:gd name="T26" fmla="*/ 2 w 22"/>
                  <a:gd name="T27" fmla="*/ 28 h 28"/>
                  <a:gd name="T28" fmla="*/ 1 w 22"/>
                  <a:gd name="T29" fmla="*/ 28 h 28"/>
                  <a:gd name="T30" fmla="*/ 0 w 22"/>
                  <a:gd name="T31" fmla="*/ 28 h 28"/>
                  <a:gd name="T32" fmla="*/ 0 w 22"/>
                  <a:gd name="T33" fmla="*/ 28 h 28"/>
                  <a:gd name="T34" fmla="*/ 9 w 22"/>
                  <a:gd name="T35" fmla="*/ 0 h 28"/>
                  <a:gd name="T36" fmla="*/ 16 w 22"/>
                  <a:gd name="T37" fmla="*/ 18 h 28"/>
                  <a:gd name="T38" fmla="*/ 11 w 22"/>
                  <a:gd name="T39" fmla="*/ 2 h 28"/>
                  <a:gd name="T40" fmla="*/ 6 w 22"/>
                  <a:gd name="T41" fmla="*/ 18 h 28"/>
                  <a:gd name="T42" fmla="*/ 16 w 22"/>
                  <a:gd name="T43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28">
                    <a:moveTo>
                      <a:pt x="9" y="0"/>
                    </a:move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1" y="28"/>
                    </a:cubicBezTo>
                    <a:cubicBezTo>
                      <a:pt x="1" y="28"/>
                      <a:pt x="1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lnTo>
                      <a:pt x="9" y="0"/>
                    </a:lnTo>
                    <a:close/>
                    <a:moveTo>
                      <a:pt x="16" y="18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6" y="18"/>
                      <a:pt x="6" y="18"/>
                      <a:pt x="6" y="18"/>
                    </a:cubicBezTo>
                    <a:lnTo>
                      <a:pt x="16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34" name="Freeform 751"/>
              <p:cNvSpPr>
                <a:spLocks noEditPoints="1"/>
              </p:cNvSpPr>
              <p:nvPr/>
            </p:nvSpPr>
            <p:spPr bwMode="auto">
              <a:xfrm>
                <a:off x="10118165" y="11402359"/>
                <a:ext cx="90488" cy="114300"/>
              </a:xfrm>
              <a:custGeom>
                <a:avLst/>
                <a:gdLst>
                  <a:gd name="T0" fmla="*/ 9 w 22"/>
                  <a:gd name="T1" fmla="*/ 0 h 28"/>
                  <a:gd name="T2" fmla="*/ 10 w 22"/>
                  <a:gd name="T3" fmla="*/ 0 h 28"/>
                  <a:gd name="T4" fmla="*/ 11 w 22"/>
                  <a:gd name="T5" fmla="*/ 0 h 28"/>
                  <a:gd name="T6" fmla="*/ 12 w 22"/>
                  <a:gd name="T7" fmla="*/ 0 h 28"/>
                  <a:gd name="T8" fmla="*/ 12 w 22"/>
                  <a:gd name="T9" fmla="*/ 0 h 28"/>
                  <a:gd name="T10" fmla="*/ 22 w 22"/>
                  <a:gd name="T11" fmla="*/ 28 h 28"/>
                  <a:gd name="T12" fmla="*/ 21 w 22"/>
                  <a:gd name="T13" fmla="*/ 28 h 28"/>
                  <a:gd name="T14" fmla="*/ 20 w 22"/>
                  <a:gd name="T15" fmla="*/ 28 h 28"/>
                  <a:gd name="T16" fmla="*/ 20 w 22"/>
                  <a:gd name="T17" fmla="*/ 28 h 28"/>
                  <a:gd name="T18" fmla="*/ 19 w 22"/>
                  <a:gd name="T19" fmla="*/ 28 h 28"/>
                  <a:gd name="T20" fmla="*/ 16 w 22"/>
                  <a:gd name="T21" fmla="*/ 21 h 28"/>
                  <a:gd name="T22" fmla="*/ 5 w 22"/>
                  <a:gd name="T23" fmla="*/ 21 h 28"/>
                  <a:gd name="T24" fmla="*/ 3 w 22"/>
                  <a:gd name="T25" fmla="*/ 28 h 28"/>
                  <a:gd name="T26" fmla="*/ 2 w 22"/>
                  <a:gd name="T27" fmla="*/ 28 h 28"/>
                  <a:gd name="T28" fmla="*/ 1 w 22"/>
                  <a:gd name="T29" fmla="*/ 28 h 28"/>
                  <a:gd name="T30" fmla="*/ 0 w 22"/>
                  <a:gd name="T31" fmla="*/ 28 h 28"/>
                  <a:gd name="T32" fmla="*/ 0 w 22"/>
                  <a:gd name="T33" fmla="*/ 28 h 28"/>
                  <a:gd name="T34" fmla="*/ 9 w 22"/>
                  <a:gd name="T35" fmla="*/ 0 h 28"/>
                  <a:gd name="T36" fmla="*/ 16 w 22"/>
                  <a:gd name="T37" fmla="*/ 18 h 28"/>
                  <a:gd name="T38" fmla="*/ 11 w 22"/>
                  <a:gd name="T39" fmla="*/ 2 h 28"/>
                  <a:gd name="T40" fmla="*/ 6 w 22"/>
                  <a:gd name="T41" fmla="*/ 18 h 28"/>
                  <a:gd name="T42" fmla="*/ 16 w 22"/>
                  <a:gd name="T43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28">
                    <a:moveTo>
                      <a:pt x="9" y="0"/>
                    </a:move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1" y="0"/>
                      <a:pt x="11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lnTo>
                      <a:pt x="9" y="0"/>
                    </a:lnTo>
                    <a:close/>
                    <a:moveTo>
                      <a:pt x="16" y="18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6" y="18"/>
                      <a:pt x="6" y="18"/>
                      <a:pt x="6" y="18"/>
                    </a:cubicBezTo>
                    <a:lnTo>
                      <a:pt x="16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35" name="Freeform 752"/>
              <p:cNvSpPr/>
              <p:nvPr/>
            </p:nvSpPr>
            <p:spPr bwMode="auto">
              <a:xfrm>
                <a:off x="10265803" y="11402359"/>
                <a:ext cx="77788" cy="114300"/>
              </a:xfrm>
              <a:custGeom>
                <a:avLst/>
                <a:gdLst>
                  <a:gd name="T0" fmla="*/ 0 w 19"/>
                  <a:gd name="T1" fmla="*/ 0 h 28"/>
                  <a:gd name="T2" fmla="*/ 1 w 19"/>
                  <a:gd name="T3" fmla="*/ 0 h 28"/>
                  <a:gd name="T4" fmla="*/ 2 w 19"/>
                  <a:gd name="T5" fmla="*/ 0 h 28"/>
                  <a:gd name="T6" fmla="*/ 2 w 19"/>
                  <a:gd name="T7" fmla="*/ 0 h 28"/>
                  <a:gd name="T8" fmla="*/ 3 w 19"/>
                  <a:gd name="T9" fmla="*/ 0 h 28"/>
                  <a:gd name="T10" fmla="*/ 17 w 19"/>
                  <a:gd name="T11" fmla="*/ 23 h 28"/>
                  <a:gd name="T12" fmla="*/ 17 w 19"/>
                  <a:gd name="T13" fmla="*/ 0 h 28"/>
                  <a:gd name="T14" fmla="*/ 17 w 19"/>
                  <a:gd name="T15" fmla="*/ 0 h 28"/>
                  <a:gd name="T16" fmla="*/ 18 w 19"/>
                  <a:gd name="T17" fmla="*/ 0 h 28"/>
                  <a:gd name="T18" fmla="*/ 19 w 19"/>
                  <a:gd name="T19" fmla="*/ 0 h 28"/>
                  <a:gd name="T20" fmla="*/ 19 w 19"/>
                  <a:gd name="T21" fmla="*/ 0 h 28"/>
                  <a:gd name="T22" fmla="*/ 19 w 19"/>
                  <a:gd name="T23" fmla="*/ 28 h 28"/>
                  <a:gd name="T24" fmla="*/ 19 w 19"/>
                  <a:gd name="T25" fmla="*/ 28 h 28"/>
                  <a:gd name="T26" fmla="*/ 18 w 19"/>
                  <a:gd name="T27" fmla="*/ 28 h 28"/>
                  <a:gd name="T28" fmla="*/ 17 w 19"/>
                  <a:gd name="T29" fmla="*/ 28 h 28"/>
                  <a:gd name="T30" fmla="*/ 16 w 19"/>
                  <a:gd name="T31" fmla="*/ 28 h 28"/>
                  <a:gd name="T32" fmla="*/ 3 w 19"/>
                  <a:gd name="T33" fmla="*/ 4 h 28"/>
                  <a:gd name="T34" fmla="*/ 3 w 19"/>
                  <a:gd name="T35" fmla="*/ 28 h 28"/>
                  <a:gd name="T36" fmla="*/ 2 w 19"/>
                  <a:gd name="T37" fmla="*/ 28 h 28"/>
                  <a:gd name="T38" fmla="*/ 2 w 19"/>
                  <a:gd name="T39" fmla="*/ 28 h 28"/>
                  <a:gd name="T40" fmla="*/ 1 w 19"/>
                  <a:gd name="T41" fmla="*/ 28 h 28"/>
                  <a:gd name="T42" fmla="*/ 0 w 19"/>
                  <a:gd name="T43" fmla="*/ 28 h 28"/>
                  <a:gd name="T44" fmla="*/ 0 w 19"/>
                  <a:gd name="T4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" h="28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6" y="28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0" y="28"/>
                      <a:pt x="0" y="28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36" name="Freeform 753"/>
              <p:cNvSpPr/>
              <p:nvPr/>
            </p:nvSpPr>
            <p:spPr bwMode="auto">
              <a:xfrm>
                <a:off x="10416615" y="11402359"/>
                <a:ext cx="77788" cy="114300"/>
              </a:xfrm>
              <a:custGeom>
                <a:avLst/>
                <a:gdLst>
                  <a:gd name="T0" fmla="*/ 0 w 19"/>
                  <a:gd name="T1" fmla="*/ 0 h 28"/>
                  <a:gd name="T2" fmla="*/ 1 w 19"/>
                  <a:gd name="T3" fmla="*/ 0 h 28"/>
                  <a:gd name="T4" fmla="*/ 1 w 19"/>
                  <a:gd name="T5" fmla="*/ 0 h 28"/>
                  <a:gd name="T6" fmla="*/ 2 w 19"/>
                  <a:gd name="T7" fmla="*/ 0 h 28"/>
                  <a:gd name="T8" fmla="*/ 3 w 19"/>
                  <a:gd name="T9" fmla="*/ 0 h 28"/>
                  <a:gd name="T10" fmla="*/ 16 w 19"/>
                  <a:gd name="T11" fmla="*/ 23 h 28"/>
                  <a:gd name="T12" fmla="*/ 16 w 19"/>
                  <a:gd name="T13" fmla="*/ 0 h 28"/>
                  <a:gd name="T14" fmla="*/ 17 w 19"/>
                  <a:gd name="T15" fmla="*/ 0 h 28"/>
                  <a:gd name="T16" fmla="*/ 18 w 19"/>
                  <a:gd name="T17" fmla="*/ 0 h 28"/>
                  <a:gd name="T18" fmla="*/ 18 w 19"/>
                  <a:gd name="T19" fmla="*/ 0 h 28"/>
                  <a:gd name="T20" fmla="*/ 19 w 19"/>
                  <a:gd name="T21" fmla="*/ 0 h 28"/>
                  <a:gd name="T22" fmla="*/ 19 w 19"/>
                  <a:gd name="T23" fmla="*/ 28 h 28"/>
                  <a:gd name="T24" fmla="*/ 18 w 19"/>
                  <a:gd name="T25" fmla="*/ 28 h 28"/>
                  <a:gd name="T26" fmla="*/ 17 w 19"/>
                  <a:gd name="T27" fmla="*/ 28 h 28"/>
                  <a:gd name="T28" fmla="*/ 17 w 19"/>
                  <a:gd name="T29" fmla="*/ 28 h 28"/>
                  <a:gd name="T30" fmla="*/ 16 w 19"/>
                  <a:gd name="T31" fmla="*/ 28 h 28"/>
                  <a:gd name="T32" fmla="*/ 3 w 19"/>
                  <a:gd name="T33" fmla="*/ 4 h 28"/>
                  <a:gd name="T34" fmla="*/ 3 w 19"/>
                  <a:gd name="T35" fmla="*/ 28 h 28"/>
                  <a:gd name="T36" fmla="*/ 2 w 19"/>
                  <a:gd name="T37" fmla="*/ 28 h 28"/>
                  <a:gd name="T38" fmla="*/ 1 w 19"/>
                  <a:gd name="T39" fmla="*/ 28 h 28"/>
                  <a:gd name="T40" fmla="*/ 1 w 19"/>
                  <a:gd name="T41" fmla="*/ 28 h 28"/>
                  <a:gd name="T42" fmla="*/ 0 w 19"/>
                  <a:gd name="T43" fmla="*/ 28 h 28"/>
                  <a:gd name="T44" fmla="*/ 0 w 19"/>
                  <a:gd name="T4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" h="28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8" y="28"/>
                    </a:cubicBezTo>
                    <a:cubicBezTo>
                      <a:pt x="18" y="28"/>
                      <a:pt x="18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37" name="Freeform 754"/>
              <p:cNvSpPr>
                <a:spLocks noEditPoints="1"/>
              </p:cNvSpPr>
              <p:nvPr/>
            </p:nvSpPr>
            <p:spPr bwMode="auto">
              <a:xfrm>
                <a:off x="8133790" y="10919759"/>
                <a:ext cx="581025" cy="466725"/>
              </a:xfrm>
              <a:custGeom>
                <a:avLst/>
                <a:gdLst>
                  <a:gd name="T0" fmla="*/ 142 w 142"/>
                  <a:gd name="T1" fmla="*/ 72 h 114"/>
                  <a:gd name="T2" fmla="*/ 107 w 142"/>
                  <a:gd name="T3" fmla="*/ 113 h 114"/>
                  <a:gd name="T4" fmla="*/ 103 w 142"/>
                  <a:gd name="T5" fmla="*/ 107 h 114"/>
                  <a:gd name="T6" fmla="*/ 115 w 142"/>
                  <a:gd name="T7" fmla="*/ 70 h 114"/>
                  <a:gd name="T8" fmla="*/ 113 w 142"/>
                  <a:gd name="T9" fmla="*/ 70 h 114"/>
                  <a:gd name="T10" fmla="*/ 93 w 142"/>
                  <a:gd name="T11" fmla="*/ 99 h 114"/>
                  <a:gd name="T12" fmla="*/ 87 w 142"/>
                  <a:gd name="T13" fmla="*/ 109 h 114"/>
                  <a:gd name="T14" fmla="*/ 81 w 142"/>
                  <a:gd name="T15" fmla="*/ 104 h 114"/>
                  <a:gd name="T16" fmla="*/ 87 w 142"/>
                  <a:gd name="T17" fmla="*/ 66 h 114"/>
                  <a:gd name="T18" fmla="*/ 61 w 142"/>
                  <a:gd name="T19" fmla="*/ 65 h 114"/>
                  <a:gd name="T20" fmla="*/ 29 w 142"/>
                  <a:gd name="T21" fmla="*/ 70 h 114"/>
                  <a:gd name="T22" fmla="*/ 6 w 142"/>
                  <a:gd name="T23" fmla="*/ 93 h 114"/>
                  <a:gd name="T24" fmla="*/ 18 w 142"/>
                  <a:gd name="T25" fmla="*/ 100 h 114"/>
                  <a:gd name="T26" fmla="*/ 21 w 142"/>
                  <a:gd name="T27" fmla="*/ 94 h 114"/>
                  <a:gd name="T28" fmla="*/ 18 w 142"/>
                  <a:gd name="T29" fmla="*/ 93 h 114"/>
                  <a:gd name="T30" fmla="*/ 17 w 142"/>
                  <a:gd name="T31" fmla="*/ 93 h 114"/>
                  <a:gd name="T32" fmla="*/ 13 w 142"/>
                  <a:gd name="T33" fmla="*/ 92 h 114"/>
                  <a:gd name="T34" fmla="*/ 14 w 142"/>
                  <a:gd name="T35" fmla="*/ 88 h 114"/>
                  <a:gd name="T36" fmla="*/ 20 w 142"/>
                  <a:gd name="T37" fmla="*/ 89 h 114"/>
                  <a:gd name="T38" fmla="*/ 23 w 142"/>
                  <a:gd name="T39" fmla="*/ 92 h 114"/>
                  <a:gd name="T40" fmla="*/ 19 w 142"/>
                  <a:gd name="T41" fmla="*/ 103 h 114"/>
                  <a:gd name="T42" fmla="*/ 4 w 142"/>
                  <a:gd name="T43" fmla="*/ 93 h 114"/>
                  <a:gd name="T44" fmla="*/ 28 w 142"/>
                  <a:gd name="T45" fmla="*/ 67 h 114"/>
                  <a:gd name="T46" fmla="*/ 59 w 142"/>
                  <a:gd name="T47" fmla="*/ 63 h 114"/>
                  <a:gd name="T48" fmla="*/ 61 w 142"/>
                  <a:gd name="T49" fmla="*/ 53 h 114"/>
                  <a:gd name="T50" fmla="*/ 66 w 142"/>
                  <a:gd name="T51" fmla="*/ 52 h 114"/>
                  <a:gd name="T52" fmla="*/ 70 w 142"/>
                  <a:gd name="T53" fmla="*/ 55 h 114"/>
                  <a:gd name="T54" fmla="*/ 63 w 142"/>
                  <a:gd name="T55" fmla="*/ 64 h 114"/>
                  <a:gd name="T56" fmla="*/ 88 w 142"/>
                  <a:gd name="T57" fmla="*/ 62 h 114"/>
                  <a:gd name="T58" fmla="*/ 111 w 142"/>
                  <a:gd name="T59" fmla="*/ 15 h 114"/>
                  <a:gd name="T60" fmla="*/ 132 w 142"/>
                  <a:gd name="T61" fmla="*/ 3 h 114"/>
                  <a:gd name="T62" fmla="*/ 135 w 142"/>
                  <a:gd name="T63" fmla="*/ 7 h 114"/>
                  <a:gd name="T64" fmla="*/ 100 w 142"/>
                  <a:gd name="T65" fmla="*/ 64 h 114"/>
                  <a:gd name="T66" fmla="*/ 94 w 142"/>
                  <a:gd name="T67" fmla="*/ 83 h 114"/>
                  <a:gd name="T68" fmla="*/ 95 w 142"/>
                  <a:gd name="T69" fmla="*/ 84 h 114"/>
                  <a:gd name="T70" fmla="*/ 120 w 142"/>
                  <a:gd name="T71" fmla="*/ 65 h 114"/>
                  <a:gd name="T72" fmla="*/ 120 w 142"/>
                  <a:gd name="T73" fmla="*/ 85 h 114"/>
                  <a:gd name="T74" fmla="*/ 114 w 142"/>
                  <a:gd name="T75" fmla="*/ 105 h 114"/>
                  <a:gd name="T76" fmla="*/ 121 w 142"/>
                  <a:gd name="T77" fmla="*/ 100 h 114"/>
                  <a:gd name="T78" fmla="*/ 139 w 142"/>
                  <a:gd name="T79" fmla="*/ 72 h 114"/>
                  <a:gd name="T80" fmla="*/ 142 w 142"/>
                  <a:gd name="T81" fmla="*/ 72 h 114"/>
                  <a:gd name="T82" fmla="*/ 62 w 142"/>
                  <a:gd name="T83" fmla="*/ 62 h 114"/>
                  <a:gd name="T84" fmla="*/ 67 w 142"/>
                  <a:gd name="T85" fmla="*/ 57 h 114"/>
                  <a:gd name="T86" fmla="*/ 63 w 142"/>
                  <a:gd name="T87" fmla="*/ 55 h 114"/>
                  <a:gd name="T88" fmla="*/ 62 w 142"/>
                  <a:gd name="T89" fmla="*/ 62 h 114"/>
                  <a:gd name="T90" fmla="*/ 103 w 142"/>
                  <a:gd name="T91" fmla="*/ 55 h 114"/>
                  <a:gd name="T92" fmla="*/ 130 w 142"/>
                  <a:gd name="T93" fmla="*/ 14 h 114"/>
                  <a:gd name="T94" fmla="*/ 120 w 142"/>
                  <a:gd name="T95" fmla="*/ 15 h 114"/>
                  <a:gd name="T96" fmla="*/ 103 w 142"/>
                  <a:gd name="T97" fmla="*/ 5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2" h="114">
                    <a:moveTo>
                      <a:pt x="142" y="72"/>
                    </a:moveTo>
                    <a:cubicBezTo>
                      <a:pt x="136" y="84"/>
                      <a:pt x="123" y="109"/>
                      <a:pt x="107" y="113"/>
                    </a:cubicBezTo>
                    <a:cubicBezTo>
                      <a:pt x="103" y="114"/>
                      <a:pt x="103" y="107"/>
                      <a:pt x="103" y="107"/>
                    </a:cubicBezTo>
                    <a:cubicBezTo>
                      <a:pt x="114" y="74"/>
                      <a:pt x="115" y="70"/>
                      <a:pt x="115" y="70"/>
                    </a:cubicBezTo>
                    <a:cubicBezTo>
                      <a:pt x="115" y="69"/>
                      <a:pt x="114" y="70"/>
                      <a:pt x="113" y="70"/>
                    </a:cubicBezTo>
                    <a:cubicBezTo>
                      <a:pt x="105" y="76"/>
                      <a:pt x="93" y="99"/>
                      <a:pt x="93" y="99"/>
                    </a:cubicBezTo>
                    <a:cubicBezTo>
                      <a:pt x="90" y="105"/>
                      <a:pt x="88" y="108"/>
                      <a:pt x="87" y="109"/>
                    </a:cubicBezTo>
                    <a:cubicBezTo>
                      <a:pt x="84" y="111"/>
                      <a:pt x="81" y="109"/>
                      <a:pt x="81" y="104"/>
                    </a:cubicBezTo>
                    <a:cubicBezTo>
                      <a:pt x="81" y="93"/>
                      <a:pt x="83" y="80"/>
                      <a:pt x="87" y="66"/>
                    </a:cubicBezTo>
                    <a:cubicBezTo>
                      <a:pt x="79" y="72"/>
                      <a:pt x="68" y="73"/>
                      <a:pt x="61" y="65"/>
                    </a:cubicBezTo>
                    <a:cubicBezTo>
                      <a:pt x="50" y="67"/>
                      <a:pt x="40" y="67"/>
                      <a:pt x="29" y="70"/>
                    </a:cubicBezTo>
                    <a:cubicBezTo>
                      <a:pt x="18" y="72"/>
                      <a:pt x="4" y="79"/>
                      <a:pt x="6" y="93"/>
                    </a:cubicBezTo>
                    <a:cubicBezTo>
                      <a:pt x="8" y="97"/>
                      <a:pt x="12" y="103"/>
                      <a:pt x="18" y="100"/>
                    </a:cubicBezTo>
                    <a:cubicBezTo>
                      <a:pt x="20" y="99"/>
                      <a:pt x="23" y="96"/>
                      <a:pt x="21" y="94"/>
                    </a:cubicBezTo>
                    <a:cubicBezTo>
                      <a:pt x="20" y="93"/>
                      <a:pt x="19" y="92"/>
                      <a:pt x="18" y="93"/>
                    </a:cubicBezTo>
                    <a:cubicBezTo>
                      <a:pt x="18" y="93"/>
                      <a:pt x="18" y="93"/>
                      <a:pt x="17" y="93"/>
                    </a:cubicBezTo>
                    <a:cubicBezTo>
                      <a:pt x="16" y="94"/>
                      <a:pt x="14" y="94"/>
                      <a:pt x="13" y="92"/>
                    </a:cubicBezTo>
                    <a:cubicBezTo>
                      <a:pt x="12" y="91"/>
                      <a:pt x="12" y="89"/>
                      <a:pt x="14" y="88"/>
                    </a:cubicBezTo>
                    <a:cubicBezTo>
                      <a:pt x="16" y="87"/>
                      <a:pt x="18" y="88"/>
                      <a:pt x="20" y="89"/>
                    </a:cubicBezTo>
                    <a:cubicBezTo>
                      <a:pt x="21" y="90"/>
                      <a:pt x="22" y="91"/>
                      <a:pt x="23" y="92"/>
                    </a:cubicBezTo>
                    <a:cubicBezTo>
                      <a:pt x="26" y="96"/>
                      <a:pt x="23" y="101"/>
                      <a:pt x="19" y="103"/>
                    </a:cubicBezTo>
                    <a:cubicBezTo>
                      <a:pt x="13" y="106"/>
                      <a:pt x="6" y="100"/>
                      <a:pt x="4" y="93"/>
                    </a:cubicBezTo>
                    <a:cubicBezTo>
                      <a:pt x="0" y="79"/>
                      <a:pt x="16" y="70"/>
                      <a:pt x="28" y="67"/>
                    </a:cubicBezTo>
                    <a:cubicBezTo>
                      <a:pt x="39" y="65"/>
                      <a:pt x="49" y="65"/>
                      <a:pt x="59" y="63"/>
                    </a:cubicBezTo>
                    <a:cubicBezTo>
                      <a:pt x="58" y="60"/>
                      <a:pt x="59" y="55"/>
                      <a:pt x="61" y="53"/>
                    </a:cubicBezTo>
                    <a:cubicBezTo>
                      <a:pt x="63" y="52"/>
                      <a:pt x="64" y="51"/>
                      <a:pt x="66" y="52"/>
                    </a:cubicBezTo>
                    <a:cubicBezTo>
                      <a:pt x="68" y="52"/>
                      <a:pt x="69" y="53"/>
                      <a:pt x="70" y="55"/>
                    </a:cubicBezTo>
                    <a:cubicBezTo>
                      <a:pt x="70" y="59"/>
                      <a:pt x="67" y="62"/>
                      <a:pt x="63" y="64"/>
                    </a:cubicBezTo>
                    <a:cubicBezTo>
                      <a:pt x="71" y="71"/>
                      <a:pt x="82" y="68"/>
                      <a:pt x="88" y="62"/>
                    </a:cubicBezTo>
                    <a:cubicBezTo>
                      <a:pt x="94" y="44"/>
                      <a:pt x="102" y="27"/>
                      <a:pt x="111" y="15"/>
                    </a:cubicBezTo>
                    <a:cubicBezTo>
                      <a:pt x="115" y="10"/>
                      <a:pt x="124" y="0"/>
                      <a:pt x="132" y="3"/>
                    </a:cubicBezTo>
                    <a:cubicBezTo>
                      <a:pt x="134" y="4"/>
                      <a:pt x="135" y="6"/>
                      <a:pt x="135" y="7"/>
                    </a:cubicBezTo>
                    <a:cubicBezTo>
                      <a:pt x="137" y="14"/>
                      <a:pt x="125" y="31"/>
                      <a:pt x="100" y="64"/>
                    </a:cubicBezTo>
                    <a:cubicBezTo>
                      <a:pt x="96" y="73"/>
                      <a:pt x="95" y="78"/>
                      <a:pt x="94" y="83"/>
                    </a:cubicBezTo>
                    <a:cubicBezTo>
                      <a:pt x="94" y="83"/>
                      <a:pt x="93" y="88"/>
                      <a:pt x="95" y="84"/>
                    </a:cubicBezTo>
                    <a:cubicBezTo>
                      <a:pt x="101" y="77"/>
                      <a:pt x="110" y="63"/>
                      <a:pt x="120" y="65"/>
                    </a:cubicBezTo>
                    <a:cubicBezTo>
                      <a:pt x="122" y="66"/>
                      <a:pt x="125" y="70"/>
                      <a:pt x="120" y="85"/>
                    </a:cubicBezTo>
                    <a:cubicBezTo>
                      <a:pt x="113" y="104"/>
                      <a:pt x="113" y="106"/>
                      <a:pt x="114" y="105"/>
                    </a:cubicBezTo>
                    <a:cubicBezTo>
                      <a:pt x="117" y="103"/>
                      <a:pt x="119" y="102"/>
                      <a:pt x="121" y="100"/>
                    </a:cubicBezTo>
                    <a:cubicBezTo>
                      <a:pt x="132" y="89"/>
                      <a:pt x="139" y="72"/>
                      <a:pt x="139" y="72"/>
                    </a:cubicBezTo>
                    <a:lnTo>
                      <a:pt x="142" y="72"/>
                    </a:lnTo>
                    <a:close/>
                    <a:moveTo>
                      <a:pt x="62" y="62"/>
                    </a:moveTo>
                    <a:cubicBezTo>
                      <a:pt x="64" y="62"/>
                      <a:pt x="67" y="60"/>
                      <a:pt x="67" y="57"/>
                    </a:cubicBezTo>
                    <a:cubicBezTo>
                      <a:pt x="68" y="54"/>
                      <a:pt x="65" y="53"/>
                      <a:pt x="63" y="55"/>
                    </a:cubicBezTo>
                    <a:cubicBezTo>
                      <a:pt x="61" y="56"/>
                      <a:pt x="61" y="60"/>
                      <a:pt x="62" y="62"/>
                    </a:cubicBezTo>
                    <a:close/>
                    <a:moveTo>
                      <a:pt x="103" y="55"/>
                    </a:moveTo>
                    <a:cubicBezTo>
                      <a:pt x="112" y="42"/>
                      <a:pt x="123" y="29"/>
                      <a:pt x="130" y="14"/>
                    </a:cubicBezTo>
                    <a:cubicBezTo>
                      <a:pt x="134" y="4"/>
                      <a:pt x="125" y="6"/>
                      <a:pt x="120" y="15"/>
                    </a:cubicBezTo>
                    <a:cubicBezTo>
                      <a:pt x="114" y="25"/>
                      <a:pt x="110" y="35"/>
                      <a:pt x="103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</p:grpSp>
      </p:grpSp>
      <p:grpSp>
        <p:nvGrpSpPr>
          <p:cNvPr id="38" name="Group 2230"/>
          <p:cNvGrpSpPr/>
          <p:nvPr/>
        </p:nvGrpSpPr>
        <p:grpSpPr>
          <a:xfrm>
            <a:off x="3769507" y="2420000"/>
            <a:ext cx="586800" cy="586800"/>
            <a:chOff x="1715678" y="1"/>
            <a:chExt cx="1421810" cy="1421807"/>
          </a:xfrm>
        </p:grpSpPr>
        <p:sp>
          <p:nvSpPr>
            <p:cNvPr id="39" name="Shape 2226"/>
            <p:cNvSpPr/>
            <p:nvPr/>
          </p:nvSpPr>
          <p:spPr>
            <a:xfrm flipH="1">
              <a:off x="1715678" y="1"/>
              <a:ext cx="1421810" cy="142180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40" name="Group 2229"/>
            <p:cNvGrpSpPr/>
            <p:nvPr/>
          </p:nvGrpSpPr>
          <p:grpSpPr>
            <a:xfrm>
              <a:off x="2185010" y="500353"/>
              <a:ext cx="549200" cy="332514"/>
              <a:chOff x="792557" y="190993"/>
              <a:chExt cx="549198" cy="332512"/>
            </a:xfrm>
          </p:grpSpPr>
          <p:sp>
            <p:nvSpPr>
              <p:cNvPr id="41" name="Shape 2227"/>
              <p:cNvSpPr/>
              <p:nvPr/>
            </p:nvSpPr>
            <p:spPr>
              <a:xfrm>
                <a:off x="792557" y="190993"/>
                <a:ext cx="526518" cy="332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517" y="10801"/>
                    </a:moveTo>
                    <a:cubicBezTo>
                      <a:pt x="17517" y="5822"/>
                      <a:pt x="18968" y="3024"/>
                      <a:pt x="20105" y="3024"/>
                    </a:cubicBezTo>
                    <a:cubicBezTo>
                      <a:pt x="20520" y="3024"/>
                      <a:pt x="21600" y="3024"/>
                      <a:pt x="21600" y="3024"/>
                    </a:cubicBezTo>
                    <a:cubicBezTo>
                      <a:pt x="20840" y="1116"/>
                      <a:pt x="20212" y="0"/>
                      <a:pt x="17443" y="0"/>
                    </a:cubicBezTo>
                    <a:lnTo>
                      <a:pt x="6064" y="0"/>
                    </a:lnTo>
                    <a:cubicBezTo>
                      <a:pt x="1819" y="0"/>
                      <a:pt x="0" y="6195"/>
                      <a:pt x="0" y="10801"/>
                    </a:cubicBezTo>
                    <a:cubicBezTo>
                      <a:pt x="0" y="15405"/>
                      <a:pt x="1819" y="21600"/>
                      <a:pt x="6064" y="21600"/>
                    </a:cubicBezTo>
                    <a:lnTo>
                      <a:pt x="17443" y="21600"/>
                    </a:lnTo>
                    <a:cubicBezTo>
                      <a:pt x="20212" y="21600"/>
                      <a:pt x="20840" y="20484"/>
                      <a:pt x="21600" y="18576"/>
                    </a:cubicBezTo>
                    <a:cubicBezTo>
                      <a:pt x="21600" y="18576"/>
                      <a:pt x="21241" y="18576"/>
                      <a:pt x="20105" y="18576"/>
                    </a:cubicBezTo>
                    <a:cubicBezTo>
                      <a:pt x="18968" y="18576"/>
                      <a:pt x="17517" y="15778"/>
                      <a:pt x="17517" y="108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/>
              </a:p>
            </p:txBody>
          </p:sp>
          <p:sp>
            <p:nvSpPr>
              <p:cNvPr id="42" name="Shape 2228"/>
              <p:cNvSpPr/>
              <p:nvPr/>
            </p:nvSpPr>
            <p:spPr>
              <a:xfrm>
                <a:off x="1230979" y="281913"/>
                <a:ext cx="110776" cy="1472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437" y="0"/>
                    </a:moveTo>
                    <a:lnTo>
                      <a:pt x="8015" y="0"/>
                    </a:lnTo>
                    <a:cubicBezTo>
                      <a:pt x="3964" y="0"/>
                      <a:pt x="0" y="4118"/>
                      <a:pt x="0" y="10803"/>
                    </a:cubicBezTo>
                    <a:cubicBezTo>
                      <a:pt x="0" y="17482"/>
                      <a:pt x="3964" y="21600"/>
                      <a:pt x="8015" y="21600"/>
                    </a:cubicBezTo>
                    <a:lnTo>
                      <a:pt x="13437" y="21600"/>
                    </a:lnTo>
                    <a:cubicBezTo>
                      <a:pt x="17497" y="21600"/>
                      <a:pt x="21600" y="17482"/>
                      <a:pt x="21600" y="10803"/>
                    </a:cubicBezTo>
                    <a:cubicBezTo>
                      <a:pt x="21600" y="4118"/>
                      <a:pt x="17497" y="0"/>
                      <a:pt x="1343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grpSp>
        <p:nvGrpSpPr>
          <p:cNvPr id="43" name="Group 151"/>
          <p:cNvGrpSpPr/>
          <p:nvPr/>
        </p:nvGrpSpPr>
        <p:grpSpPr>
          <a:xfrm>
            <a:off x="5393115" y="2664026"/>
            <a:ext cx="1521617" cy="1469019"/>
            <a:chOff x="15695509" y="2831690"/>
            <a:chExt cx="3451123" cy="3451123"/>
          </a:xfrm>
        </p:grpSpPr>
        <p:sp>
          <p:nvSpPr>
            <p:cNvPr id="44" name="Rectangle 8"/>
            <p:cNvSpPr/>
            <p:nvPr/>
          </p:nvSpPr>
          <p:spPr>
            <a:xfrm>
              <a:off x="15695509" y="2831690"/>
              <a:ext cx="3451123" cy="3451123"/>
            </a:xfrm>
            <a:prstGeom prst="rect">
              <a:avLst/>
            </a:prstGeom>
            <a:solidFill>
              <a:srgbClr val="BBD5F3"/>
            </a:solidFill>
            <a:ln w="38100">
              <a:noFill/>
            </a:ln>
            <a:effectLst>
              <a:outerShdw blurRad="419100" dist="190500" dir="5400000" algn="t" rotWithShape="0">
                <a:schemeClr val="accent1">
                  <a:lumMod val="50000"/>
                  <a:alpha val="5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grpSp>
          <p:nvGrpSpPr>
            <p:cNvPr id="45" name="Group 122"/>
            <p:cNvGrpSpPr/>
            <p:nvPr/>
          </p:nvGrpSpPr>
          <p:grpSpPr>
            <a:xfrm>
              <a:off x="16066985" y="4096875"/>
              <a:ext cx="2687638" cy="765175"/>
              <a:chOff x="8040128" y="10751484"/>
              <a:chExt cx="2687638" cy="765175"/>
            </a:xfrm>
            <a:solidFill>
              <a:schemeClr val="bg1"/>
            </a:solidFill>
          </p:grpSpPr>
          <p:sp>
            <p:nvSpPr>
              <p:cNvPr id="46" name="Freeform 734"/>
              <p:cNvSpPr>
                <a:spLocks noEditPoints="1"/>
              </p:cNvSpPr>
              <p:nvPr/>
            </p:nvSpPr>
            <p:spPr bwMode="auto">
              <a:xfrm>
                <a:off x="8813240" y="10751484"/>
                <a:ext cx="287338" cy="765175"/>
              </a:xfrm>
              <a:custGeom>
                <a:avLst/>
                <a:gdLst>
                  <a:gd name="T0" fmla="*/ 48 w 70"/>
                  <a:gd name="T1" fmla="*/ 101 h 187"/>
                  <a:gd name="T2" fmla="*/ 51 w 70"/>
                  <a:gd name="T3" fmla="*/ 85 h 187"/>
                  <a:gd name="T4" fmla="*/ 42 w 70"/>
                  <a:gd name="T5" fmla="*/ 68 h 187"/>
                  <a:gd name="T6" fmla="*/ 34 w 70"/>
                  <a:gd name="T7" fmla="*/ 47 h 187"/>
                  <a:gd name="T8" fmla="*/ 31 w 70"/>
                  <a:gd name="T9" fmla="*/ 39 h 187"/>
                  <a:gd name="T10" fmla="*/ 0 w 70"/>
                  <a:gd name="T11" fmla="*/ 1 h 187"/>
                  <a:gd name="T12" fmla="*/ 45 w 70"/>
                  <a:gd name="T13" fmla="*/ 104 h 187"/>
                  <a:gd name="T14" fmla="*/ 16 w 70"/>
                  <a:gd name="T15" fmla="*/ 187 h 187"/>
                  <a:gd name="T16" fmla="*/ 21 w 70"/>
                  <a:gd name="T17" fmla="*/ 183 h 187"/>
                  <a:gd name="T18" fmla="*/ 32 w 70"/>
                  <a:gd name="T19" fmla="*/ 166 h 187"/>
                  <a:gd name="T20" fmla="*/ 40 w 70"/>
                  <a:gd name="T21" fmla="*/ 146 h 187"/>
                  <a:gd name="T22" fmla="*/ 44 w 70"/>
                  <a:gd name="T23" fmla="*/ 135 h 187"/>
                  <a:gd name="T24" fmla="*/ 62 w 70"/>
                  <a:gd name="T25" fmla="*/ 99 h 187"/>
                  <a:gd name="T26" fmla="*/ 62 w 70"/>
                  <a:gd name="T27" fmla="*/ 98 h 187"/>
                  <a:gd name="T28" fmla="*/ 57 w 70"/>
                  <a:gd name="T29" fmla="*/ 93 h 187"/>
                  <a:gd name="T30" fmla="*/ 57 w 70"/>
                  <a:gd name="T31" fmla="*/ 94 h 187"/>
                  <a:gd name="T32" fmla="*/ 55 w 70"/>
                  <a:gd name="T33" fmla="*/ 104 h 187"/>
                  <a:gd name="T34" fmla="*/ 59 w 70"/>
                  <a:gd name="T35" fmla="*/ 73 h 187"/>
                  <a:gd name="T36" fmla="*/ 62 w 70"/>
                  <a:gd name="T37" fmla="*/ 64 h 187"/>
                  <a:gd name="T38" fmla="*/ 61 w 70"/>
                  <a:gd name="T39" fmla="*/ 68 h 187"/>
                  <a:gd name="T40" fmla="*/ 57 w 70"/>
                  <a:gd name="T41" fmla="*/ 64 h 187"/>
                  <a:gd name="T42" fmla="*/ 56 w 70"/>
                  <a:gd name="T43" fmla="*/ 70 h 187"/>
                  <a:gd name="T44" fmla="*/ 54 w 70"/>
                  <a:gd name="T45" fmla="*/ 75 h 187"/>
                  <a:gd name="T46" fmla="*/ 52 w 70"/>
                  <a:gd name="T47" fmla="*/ 72 h 187"/>
                  <a:gd name="T48" fmla="*/ 50 w 70"/>
                  <a:gd name="T49" fmla="*/ 81 h 187"/>
                  <a:gd name="T50" fmla="*/ 47 w 70"/>
                  <a:gd name="T51" fmla="*/ 55 h 187"/>
                  <a:gd name="T52" fmla="*/ 52 w 70"/>
                  <a:gd name="T53" fmla="*/ 47 h 187"/>
                  <a:gd name="T54" fmla="*/ 50 w 70"/>
                  <a:gd name="T55" fmla="*/ 36 h 187"/>
                  <a:gd name="T56" fmla="*/ 46 w 70"/>
                  <a:gd name="T57" fmla="*/ 43 h 187"/>
                  <a:gd name="T58" fmla="*/ 44 w 70"/>
                  <a:gd name="T59" fmla="*/ 51 h 187"/>
                  <a:gd name="T60" fmla="*/ 25 w 70"/>
                  <a:gd name="T61" fmla="*/ 185 h 187"/>
                  <a:gd name="T62" fmla="*/ 30 w 70"/>
                  <a:gd name="T63" fmla="*/ 183 h 187"/>
                  <a:gd name="T64" fmla="*/ 37 w 70"/>
                  <a:gd name="T65" fmla="*/ 180 h 187"/>
                  <a:gd name="T66" fmla="*/ 38 w 70"/>
                  <a:gd name="T67" fmla="*/ 177 h 187"/>
                  <a:gd name="T68" fmla="*/ 33 w 70"/>
                  <a:gd name="T69" fmla="*/ 180 h 187"/>
                  <a:gd name="T70" fmla="*/ 30 w 70"/>
                  <a:gd name="T71" fmla="*/ 181 h 187"/>
                  <a:gd name="T72" fmla="*/ 28 w 70"/>
                  <a:gd name="T73" fmla="*/ 179 h 187"/>
                  <a:gd name="T74" fmla="*/ 25 w 70"/>
                  <a:gd name="T75" fmla="*/ 181 h 187"/>
                  <a:gd name="T76" fmla="*/ 21 w 70"/>
                  <a:gd name="T77" fmla="*/ 184 h 187"/>
                  <a:gd name="T78" fmla="*/ 48 w 70"/>
                  <a:gd name="T79" fmla="*/ 156 h 187"/>
                  <a:gd name="T80" fmla="*/ 49 w 70"/>
                  <a:gd name="T81" fmla="*/ 152 h 187"/>
                  <a:gd name="T82" fmla="*/ 42 w 70"/>
                  <a:gd name="T83" fmla="*/ 152 h 187"/>
                  <a:gd name="T84" fmla="*/ 41 w 70"/>
                  <a:gd name="T85" fmla="*/ 153 h 187"/>
                  <a:gd name="T86" fmla="*/ 34 w 70"/>
                  <a:gd name="T87" fmla="*/ 164 h 187"/>
                  <a:gd name="T88" fmla="*/ 56 w 70"/>
                  <a:gd name="T89" fmla="*/ 125 h 187"/>
                  <a:gd name="T90" fmla="*/ 57 w 70"/>
                  <a:gd name="T91" fmla="*/ 118 h 187"/>
                  <a:gd name="T92" fmla="*/ 53 w 70"/>
                  <a:gd name="T93" fmla="*/ 122 h 187"/>
                  <a:gd name="T94" fmla="*/ 54 w 70"/>
                  <a:gd name="T95" fmla="*/ 129 h 187"/>
                  <a:gd name="T96" fmla="*/ 49 w 70"/>
                  <a:gd name="T97" fmla="*/ 130 h 187"/>
                  <a:gd name="T98" fmla="*/ 35 w 70"/>
                  <a:gd name="T99" fmla="*/ 20 h 187"/>
                  <a:gd name="T100" fmla="*/ 34 w 70"/>
                  <a:gd name="T101" fmla="*/ 14 h 187"/>
                  <a:gd name="T102" fmla="*/ 37 w 70"/>
                  <a:gd name="T103" fmla="*/ 25 h 187"/>
                  <a:gd name="T104" fmla="*/ 33 w 70"/>
                  <a:gd name="T105" fmla="*/ 8 h 187"/>
                  <a:gd name="T106" fmla="*/ 31 w 70"/>
                  <a:gd name="T107" fmla="*/ 31 h 187"/>
                  <a:gd name="T108" fmla="*/ 17 w 70"/>
                  <a:gd name="T109" fmla="*/ 23 h 187"/>
                  <a:gd name="T110" fmla="*/ 10 w 70"/>
                  <a:gd name="T111" fmla="*/ 10 h 187"/>
                  <a:gd name="T112" fmla="*/ 6 w 70"/>
                  <a:gd name="T113" fmla="*/ 4 h 187"/>
                  <a:gd name="T114" fmla="*/ 7 w 70"/>
                  <a:gd name="T115" fmla="*/ 10 h 187"/>
                  <a:gd name="T116" fmla="*/ 11 w 70"/>
                  <a:gd name="T117" fmla="*/ 14 h 187"/>
                  <a:gd name="T118" fmla="*/ 13 w 70"/>
                  <a:gd name="T119" fmla="*/ 2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0" h="187">
                    <a:moveTo>
                      <a:pt x="49" y="112"/>
                    </a:moveTo>
                    <a:cubicBezTo>
                      <a:pt x="49" y="112"/>
                      <a:pt x="50" y="111"/>
                      <a:pt x="51" y="111"/>
                    </a:cubicBezTo>
                    <a:cubicBezTo>
                      <a:pt x="59" y="108"/>
                      <a:pt x="67" y="98"/>
                      <a:pt x="64" y="89"/>
                    </a:cubicBezTo>
                    <a:cubicBezTo>
                      <a:pt x="64" y="89"/>
                      <a:pt x="63" y="89"/>
                      <a:pt x="63" y="89"/>
                    </a:cubicBezTo>
                    <a:cubicBezTo>
                      <a:pt x="58" y="90"/>
                      <a:pt x="55" y="92"/>
                      <a:pt x="53" y="96"/>
                    </a:cubicBezTo>
                    <a:cubicBezTo>
                      <a:pt x="51" y="100"/>
                      <a:pt x="51" y="106"/>
                      <a:pt x="49" y="110"/>
                    </a:cubicBezTo>
                    <a:cubicBezTo>
                      <a:pt x="49" y="107"/>
                      <a:pt x="49" y="104"/>
                      <a:pt x="48" y="101"/>
                    </a:cubicBezTo>
                    <a:cubicBezTo>
                      <a:pt x="49" y="101"/>
                      <a:pt x="49" y="101"/>
                      <a:pt x="49" y="101"/>
                    </a:cubicBezTo>
                    <a:cubicBezTo>
                      <a:pt x="48" y="97"/>
                      <a:pt x="48" y="93"/>
                      <a:pt x="47" y="88"/>
                    </a:cubicBezTo>
                    <a:cubicBezTo>
                      <a:pt x="47" y="88"/>
                      <a:pt x="47" y="88"/>
                      <a:pt x="48" y="88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49" y="87"/>
                      <a:pt x="50" y="86"/>
                      <a:pt x="51" y="85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57" y="79"/>
                      <a:pt x="70" y="68"/>
                      <a:pt x="62" y="59"/>
                    </a:cubicBezTo>
                    <a:cubicBezTo>
                      <a:pt x="62" y="58"/>
                      <a:pt x="61" y="58"/>
                      <a:pt x="61" y="59"/>
                    </a:cubicBezTo>
                    <a:cubicBezTo>
                      <a:pt x="56" y="61"/>
                      <a:pt x="53" y="65"/>
                      <a:pt x="51" y="70"/>
                    </a:cubicBezTo>
                    <a:cubicBezTo>
                      <a:pt x="50" y="72"/>
                      <a:pt x="50" y="75"/>
                      <a:pt x="49" y="78"/>
                    </a:cubicBezTo>
                    <a:cubicBezTo>
                      <a:pt x="49" y="79"/>
                      <a:pt x="49" y="80"/>
                      <a:pt x="49" y="81"/>
                    </a:cubicBezTo>
                    <a:cubicBezTo>
                      <a:pt x="49" y="84"/>
                      <a:pt x="48" y="85"/>
                      <a:pt x="47" y="87"/>
                    </a:cubicBezTo>
                    <a:cubicBezTo>
                      <a:pt x="46" y="81"/>
                      <a:pt x="44" y="74"/>
                      <a:pt x="42" y="68"/>
                    </a:cubicBezTo>
                    <a:cubicBezTo>
                      <a:pt x="42" y="68"/>
                      <a:pt x="42" y="68"/>
                      <a:pt x="43" y="68"/>
                    </a:cubicBezTo>
                    <a:cubicBezTo>
                      <a:pt x="45" y="60"/>
                      <a:pt x="52" y="56"/>
                      <a:pt x="55" y="49"/>
                    </a:cubicBezTo>
                    <a:cubicBezTo>
                      <a:pt x="57" y="43"/>
                      <a:pt x="57" y="35"/>
                      <a:pt x="52" y="32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48" y="36"/>
                      <a:pt x="45" y="41"/>
                      <a:pt x="44" y="46"/>
                    </a:cubicBezTo>
                    <a:cubicBezTo>
                      <a:pt x="43" y="52"/>
                      <a:pt x="43" y="58"/>
                      <a:pt x="41" y="65"/>
                    </a:cubicBezTo>
                    <a:cubicBezTo>
                      <a:pt x="39" y="59"/>
                      <a:pt x="37" y="53"/>
                      <a:pt x="34" y="47"/>
                    </a:cubicBezTo>
                    <a:cubicBezTo>
                      <a:pt x="33" y="45"/>
                      <a:pt x="32" y="43"/>
                      <a:pt x="32" y="42"/>
                    </a:cubicBezTo>
                    <a:cubicBezTo>
                      <a:pt x="32" y="41"/>
                      <a:pt x="32" y="41"/>
                      <a:pt x="32" y="40"/>
                    </a:cubicBezTo>
                    <a:cubicBezTo>
                      <a:pt x="33" y="40"/>
                      <a:pt x="34" y="38"/>
                      <a:pt x="34" y="37"/>
                    </a:cubicBezTo>
                    <a:cubicBezTo>
                      <a:pt x="41" y="28"/>
                      <a:pt x="43" y="13"/>
                      <a:pt x="34" y="5"/>
                    </a:cubicBezTo>
                    <a:cubicBezTo>
                      <a:pt x="33" y="5"/>
                      <a:pt x="33" y="5"/>
                      <a:pt x="32" y="5"/>
                    </a:cubicBezTo>
                    <a:cubicBezTo>
                      <a:pt x="29" y="9"/>
                      <a:pt x="26" y="14"/>
                      <a:pt x="27" y="20"/>
                    </a:cubicBezTo>
                    <a:cubicBezTo>
                      <a:pt x="27" y="26"/>
                      <a:pt x="32" y="33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28" y="34"/>
                      <a:pt x="24" y="29"/>
                      <a:pt x="19" y="24"/>
                    </a:cubicBezTo>
                    <a:cubicBezTo>
                      <a:pt x="19" y="24"/>
                      <a:pt x="19" y="23"/>
                      <a:pt x="19" y="23"/>
                    </a:cubicBezTo>
                    <a:cubicBezTo>
                      <a:pt x="19" y="13"/>
                      <a:pt x="12" y="1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6"/>
                      <a:pt x="1" y="11"/>
                      <a:pt x="4" y="15"/>
                    </a:cubicBezTo>
                    <a:cubicBezTo>
                      <a:pt x="6" y="18"/>
                      <a:pt x="11" y="20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26" y="36"/>
                      <a:pt x="35" y="52"/>
                      <a:pt x="40" y="69"/>
                    </a:cubicBezTo>
                    <a:cubicBezTo>
                      <a:pt x="42" y="75"/>
                      <a:pt x="43" y="82"/>
                      <a:pt x="44" y="88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5" y="94"/>
                      <a:pt x="45" y="99"/>
                      <a:pt x="45" y="104"/>
                    </a:cubicBezTo>
                    <a:cubicBezTo>
                      <a:pt x="45" y="134"/>
                      <a:pt x="34" y="163"/>
                      <a:pt x="14" y="185"/>
                    </a:cubicBezTo>
                    <a:cubicBezTo>
                      <a:pt x="14" y="186"/>
                      <a:pt x="14" y="186"/>
                      <a:pt x="14" y="187"/>
                    </a:cubicBezTo>
                    <a:cubicBezTo>
                      <a:pt x="14" y="187"/>
                      <a:pt x="15" y="187"/>
                      <a:pt x="15" y="187"/>
                    </a:cubicBezTo>
                    <a:cubicBezTo>
                      <a:pt x="15" y="187"/>
                      <a:pt x="15" y="187"/>
                      <a:pt x="15" y="187"/>
                    </a:cubicBezTo>
                    <a:cubicBezTo>
                      <a:pt x="16" y="187"/>
                      <a:pt x="16" y="187"/>
                      <a:pt x="16" y="187"/>
                    </a:cubicBezTo>
                    <a:cubicBezTo>
                      <a:pt x="16" y="187"/>
                      <a:pt x="16" y="187"/>
                      <a:pt x="16" y="187"/>
                    </a:cubicBezTo>
                    <a:cubicBezTo>
                      <a:pt x="16" y="187"/>
                      <a:pt x="16" y="187"/>
                      <a:pt x="16" y="187"/>
                    </a:cubicBezTo>
                    <a:cubicBezTo>
                      <a:pt x="17" y="187"/>
                      <a:pt x="18" y="187"/>
                      <a:pt x="19" y="187"/>
                    </a:cubicBezTo>
                    <a:cubicBezTo>
                      <a:pt x="20" y="187"/>
                      <a:pt x="20" y="187"/>
                      <a:pt x="20" y="187"/>
                    </a:cubicBezTo>
                    <a:cubicBezTo>
                      <a:pt x="26" y="187"/>
                      <a:pt x="40" y="187"/>
                      <a:pt x="41" y="177"/>
                    </a:cubicBezTo>
                    <a:cubicBezTo>
                      <a:pt x="41" y="177"/>
                      <a:pt x="40" y="177"/>
                      <a:pt x="40" y="176"/>
                    </a:cubicBezTo>
                    <a:cubicBezTo>
                      <a:pt x="36" y="175"/>
                      <a:pt x="32" y="176"/>
                      <a:pt x="28" y="178"/>
                    </a:cubicBezTo>
                    <a:cubicBezTo>
                      <a:pt x="26" y="179"/>
                      <a:pt x="24" y="180"/>
                      <a:pt x="22" y="182"/>
                    </a:cubicBezTo>
                    <a:cubicBezTo>
                      <a:pt x="22" y="182"/>
                      <a:pt x="21" y="183"/>
                      <a:pt x="21" y="183"/>
                    </a:cubicBezTo>
                    <a:cubicBezTo>
                      <a:pt x="19" y="185"/>
                      <a:pt x="18" y="185"/>
                      <a:pt x="16" y="186"/>
                    </a:cubicBezTo>
                    <a:cubicBezTo>
                      <a:pt x="19" y="182"/>
                      <a:pt x="22" y="179"/>
                      <a:pt x="25" y="176"/>
                    </a:cubicBezTo>
                    <a:cubicBezTo>
                      <a:pt x="25" y="176"/>
                      <a:pt x="25" y="176"/>
                      <a:pt x="25" y="175"/>
                    </a:cubicBezTo>
                    <a:cubicBezTo>
                      <a:pt x="26" y="174"/>
                      <a:pt x="27" y="173"/>
                      <a:pt x="28" y="171"/>
                    </a:cubicBezTo>
                    <a:cubicBezTo>
                      <a:pt x="28" y="171"/>
                      <a:pt x="28" y="171"/>
                      <a:pt x="28" y="171"/>
                    </a:cubicBezTo>
                    <a:cubicBezTo>
                      <a:pt x="29" y="170"/>
                      <a:pt x="30" y="168"/>
                      <a:pt x="31" y="166"/>
                    </a:cubicBezTo>
                    <a:cubicBezTo>
                      <a:pt x="32" y="166"/>
                      <a:pt x="32" y="166"/>
                      <a:pt x="32" y="166"/>
                    </a:cubicBezTo>
                    <a:cubicBezTo>
                      <a:pt x="33" y="166"/>
                      <a:pt x="34" y="166"/>
                      <a:pt x="35" y="165"/>
                    </a:cubicBezTo>
                    <a:cubicBezTo>
                      <a:pt x="44" y="164"/>
                      <a:pt x="53" y="157"/>
                      <a:pt x="53" y="148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47" y="147"/>
                      <a:pt x="43" y="149"/>
                      <a:pt x="40" y="152"/>
                    </a:cubicBezTo>
                    <a:cubicBezTo>
                      <a:pt x="37" y="155"/>
                      <a:pt x="36" y="162"/>
                      <a:pt x="32" y="164"/>
                    </a:cubicBezTo>
                    <a:cubicBezTo>
                      <a:pt x="32" y="164"/>
                      <a:pt x="32" y="164"/>
                      <a:pt x="32" y="164"/>
                    </a:cubicBezTo>
                    <a:cubicBezTo>
                      <a:pt x="35" y="159"/>
                      <a:pt x="38" y="152"/>
                      <a:pt x="40" y="146"/>
                    </a:cubicBezTo>
                    <a:cubicBezTo>
                      <a:pt x="40" y="146"/>
                      <a:pt x="40" y="146"/>
                      <a:pt x="40" y="146"/>
                    </a:cubicBezTo>
                    <a:cubicBezTo>
                      <a:pt x="41" y="144"/>
                      <a:pt x="42" y="142"/>
                      <a:pt x="42" y="140"/>
                    </a:cubicBezTo>
                    <a:cubicBezTo>
                      <a:pt x="46" y="135"/>
                      <a:pt x="53" y="134"/>
                      <a:pt x="57" y="130"/>
                    </a:cubicBezTo>
                    <a:cubicBezTo>
                      <a:pt x="59" y="126"/>
                      <a:pt x="62" y="121"/>
                      <a:pt x="59" y="117"/>
                    </a:cubicBezTo>
                    <a:cubicBezTo>
                      <a:pt x="59" y="116"/>
                      <a:pt x="58" y="116"/>
                      <a:pt x="58" y="117"/>
                    </a:cubicBezTo>
                    <a:cubicBezTo>
                      <a:pt x="55" y="119"/>
                      <a:pt x="52" y="121"/>
                      <a:pt x="50" y="124"/>
                    </a:cubicBezTo>
                    <a:cubicBezTo>
                      <a:pt x="47" y="128"/>
                      <a:pt x="46" y="131"/>
                      <a:pt x="44" y="135"/>
                    </a:cubicBezTo>
                    <a:cubicBezTo>
                      <a:pt x="44" y="132"/>
                      <a:pt x="45" y="130"/>
                      <a:pt x="45" y="127"/>
                    </a:cubicBezTo>
                    <a:cubicBezTo>
                      <a:pt x="47" y="122"/>
                      <a:pt x="48" y="117"/>
                      <a:pt x="49" y="112"/>
                    </a:cubicBezTo>
                    <a:close/>
                    <a:moveTo>
                      <a:pt x="59" y="103"/>
                    </a:moveTo>
                    <a:cubicBezTo>
                      <a:pt x="59" y="103"/>
                      <a:pt x="59" y="103"/>
                      <a:pt x="59" y="103"/>
                    </a:cubicBezTo>
                    <a:cubicBezTo>
                      <a:pt x="58" y="103"/>
                      <a:pt x="57" y="103"/>
                      <a:pt x="56" y="104"/>
                    </a:cubicBezTo>
                    <a:cubicBezTo>
                      <a:pt x="57" y="103"/>
                      <a:pt x="57" y="101"/>
                      <a:pt x="58" y="100"/>
                    </a:cubicBezTo>
                    <a:cubicBezTo>
                      <a:pt x="59" y="100"/>
                      <a:pt x="61" y="99"/>
                      <a:pt x="62" y="99"/>
                    </a:cubicBezTo>
                    <a:cubicBezTo>
                      <a:pt x="61" y="100"/>
                      <a:pt x="60" y="101"/>
                      <a:pt x="59" y="103"/>
                    </a:cubicBezTo>
                    <a:close/>
                    <a:moveTo>
                      <a:pt x="62" y="98"/>
                    </a:moveTo>
                    <a:cubicBezTo>
                      <a:pt x="62" y="98"/>
                      <a:pt x="61" y="98"/>
                      <a:pt x="61" y="98"/>
                    </a:cubicBezTo>
                    <a:cubicBezTo>
                      <a:pt x="60" y="98"/>
                      <a:pt x="59" y="99"/>
                      <a:pt x="59" y="99"/>
                    </a:cubicBezTo>
                    <a:cubicBezTo>
                      <a:pt x="59" y="98"/>
                      <a:pt x="60" y="96"/>
                      <a:pt x="61" y="95"/>
                    </a:cubicBezTo>
                    <a:cubicBezTo>
                      <a:pt x="61" y="95"/>
                      <a:pt x="62" y="95"/>
                      <a:pt x="63" y="94"/>
                    </a:cubicBezTo>
                    <a:cubicBezTo>
                      <a:pt x="62" y="96"/>
                      <a:pt x="62" y="97"/>
                      <a:pt x="62" y="98"/>
                    </a:cubicBezTo>
                    <a:close/>
                    <a:moveTo>
                      <a:pt x="63" y="93"/>
                    </a:moveTo>
                    <a:cubicBezTo>
                      <a:pt x="62" y="94"/>
                      <a:pt x="62" y="94"/>
                      <a:pt x="61" y="94"/>
                    </a:cubicBezTo>
                    <a:cubicBezTo>
                      <a:pt x="62" y="93"/>
                      <a:pt x="62" y="92"/>
                      <a:pt x="62" y="92"/>
                    </a:cubicBezTo>
                    <a:cubicBezTo>
                      <a:pt x="63" y="92"/>
                      <a:pt x="63" y="93"/>
                      <a:pt x="63" y="93"/>
                    </a:cubicBezTo>
                    <a:close/>
                    <a:moveTo>
                      <a:pt x="61" y="91"/>
                    </a:moveTo>
                    <a:cubicBezTo>
                      <a:pt x="60" y="93"/>
                      <a:pt x="59" y="95"/>
                      <a:pt x="58" y="97"/>
                    </a:cubicBezTo>
                    <a:cubicBezTo>
                      <a:pt x="58" y="96"/>
                      <a:pt x="58" y="95"/>
                      <a:pt x="57" y="93"/>
                    </a:cubicBezTo>
                    <a:cubicBezTo>
                      <a:pt x="58" y="92"/>
                      <a:pt x="60" y="92"/>
                      <a:pt x="61" y="91"/>
                    </a:cubicBezTo>
                    <a:close/>
                    <a:moveTo>
                      <a:pt x="57" y="94"/>
                    </a:moveTo>
                    <a:cubicBezTo>
                      <a:pt x="57" y="95"/>
                      <a:pt x="57" y="97"/>
                      <a:pt x="57" y="99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6" y="100"/>
                      <a:pt x="56" y="101"/>
                      <a:pt x="55" y="101"/>
                    </a:cubicBezTo>
                    <a:cubicBezTo>
                      <a:pt x="55" y="100"/>
                      <a:pt x="55" y="98"/>
                      <a:pt x="55" y="96"/>
                    </a:cubicBezTo>
                    <a:cubicBezTo>
                      <a:pt x="55" y="95"/>
                      <a:pt x="56" y="95"/>
                      <a:pt x="57" y="94"/>
                    </a:cubicBezTo>
                    <a:close/>
                    <a:moveTo>
                      <a:pt x="52" y="105"/>
                    </a:moveTo>
                    <a:cubicBezTo>
                      <a:pt x="52" y="102"/>
                      <a:pt x="53" y="100"/>
                      <a:pt x="54" y="97"/>
                    </a:cubicBezTo>
                    <a:cubicBezTo>
                      <a:pt x="54" y="99"/>
                      <a:pt x="54" y="100"/>
                      <a:pt x="55" y="102"/>
                    </a:cubicBezTo>
                    <a:cubicBezTo>
                      <a:pt x="55" y="102"/>
                      <a:pt x="55" y="102"/>
                      <a:pt x="55" y="102"/>
                    </a:cubicBezTo>
                    <a:cubicBezTo>
                      <a:pt x="54" y="104"/>
                      <a:pt x="52" y="106"/>
                      <a:pt x="51" y="108"/>
                    </a:cubicBezTo>
                    <a:cubicBezTo>
                      <a:pt x="51" y="107"/>
                      <a:pt x="51" y="106"/>
                      <a:pt x="52" y="105"/>
                    </a:cubicBezTo>
                    <a:close/>
                    <a:moveTo>
                      <a:pt x="55" y="104"/>
                    </a:moveTo>
                    <a:cubicBezTo>
                      <a:pt x="56" y="104"/>
                      <a:pt x="57" y="104"/>
                      <a:pt x="58" y="104"/>
                    </a:cubicBezTo>
                    <a:cubicBezTo>
                      <a:pt x="56" y="106"/>
                      <a:pt x="53" y="108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2" y="108"/>
                      <a:pt x="54" y="106"/>
                      <a:pt x="55" y="104"/>
                    </a:cubicBezTo>
                    <a:close/>
                    <a:moveTo>
                      <a:pt x="54" y="79"/>
                    </a:moveTo>
                    <a:cubicBezTo>
                      <a:pt x="55" y="77"/>
                      <a:pt x="56" y="75"/>
                      <a:pt x="56" y="74"/>
                    </a:cubicBezTo>
                    <a:cubicBezTo>
                      <a:pt x="57" y="74"/>
                      <a:pt x="58" y="73"/>
                      <a:pt x="59" y="73"/>
                    </a:cubicBezTo>
                    <a:cubicBezTo>
                      <a:pt x="58" y="75"/>
                      <a:pt x="56" y="77"/>
                      <a:pt x="54" y="79"/>
                    </a:cubicBezTo>
                    <a:close/>
                    <a:moveTo>
                      <a:pt x="61" y="61"/>
                    </a:moveTo>
                    <a:cubicBezTo>
                      <a:pt x="62" y="61"/>
                      <a:pt x="62" y="62"/>
                      <a:pt x="62" y="63"/>
                    </a:cubicBezTo>
                    <a:cubicBezTo>
                      <a:pt x="62" y="63"/>
                      <a:pt x="61" y="63"/>
                      <a:pt x="61" y="64"/>
                    </a:cubicBezTo>
                    <a:cubicBezTo>
                      <a:pt x="61" y="63"/>
                      <a:pt x="61" y="62"/>
                      <a:pt x="61" y="61"/>
                    </a:cubicBezTo>
                    <a:close/>
                    <a:moveTo>
                      <a:pt x="61" y="64"/>
                    </a:moveTo>
                    <a:cubicBezTo>
                      <a:pt x="61" y="64"/>
                      <a:pt x="62" y="64"/>
                      <a:pt x="62" y="64"/>
                    </a:cubicBezTo>
                    <a:cubicBezTo>
                      <a:pt x="62" y="64"/>
                      <a:pt x="62" y="65"/>
                      <a:pt x="62" y="65"/>
                    </a:cubicBezTo>
                    <a:cubicBezTo>
                      <a:pt x="62" y="67"/>
                      <a:pt x="62" y="69"/>
                      <a:pt x="61" y="70"/>
                    </a:cubicBezTo>
                    <a:cubicBezTo>
                      <a:pt x="61" y="71"/>
                      <a:pt x="60" y="71"/>
                      <a:pt x="60" y="72"/>
                    </a:cubicBezTo>
                    <a:cubicBezTo>
                      <a:pt x="59" y="72"/>
                      <a:pt x="58" y="72"/>
                      <a:pt x="57" y="73"/>
                    </a:cubicBezTo>
                    <a:cubicBezTo>
                      <a:pt x="57" y="73"/>
                      <a:pt x="57" y="72"/>
                      <a:pt x="57" y="72"/>
                    </a:cubicBezTo>
                    <a:cubicBezTo>
                      <a:pt x="58" y="71"/>
                      <a:pt x="58" y="70"/>
                      <a:pt x="58" y="70"/>
                    </a:cubicBezTo>
                    <a:cubicBezTo>
                      <a:pt x="59" y="69"/>
                      <a:pt x="60" y="69"/>
                      <a:pt x="61" y="68"/>
                    </a:cubicBezTo>
                    <a:cubicBezTo>
                      <a:pt x="61" y="68"/>
                      <a:pt x="61" y="67"/>
                      <a:pt x="61" y="67"/>
                    </a:cubicBezTo>
                    <a:cubicBezTo>
                      <a:pt x="60" y="68"/>
                      <a:pt x="59" y="68"/>
                      <a:pt x="59" y="69"/>
                    </a:cubicBezTo>
                    <a:cubicBezTo>
                      <a:pt x="59" y="67"/>
                      <a:pt x="60" y="66"/>
                      <a:pt x="60" y="65"/>
                    </a:cubicBezTo>
                    <a:cubicBezTo>
                      <a:pt x="61" y="64"/>
                      <a:pt x="61" y="64"/>
                      <a:pt x="61" y="64"/>
                    </a:cubicBezTo>
                    <a:close/>
                    <a:moveTo>
                      <a:pt x="60" y="61"/>
                    </a:moveTo>
                    <a:cubicBezTo>
                      <a:pt x="59" y="63"/>
                      <a:pt x="59" y="64"/>
                      <a:pt x="58" y="66"/>
                    </a:cubicBezTo>
                    <a:cubicBezTo>
                      <a:pt x="58" y="65"/>
                      <a:pt x="57" y="64"/>
                      <a:pt x="57" y="64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8" y="62"/>
                      <a:pt x="59" y="61"/>
                      <a:pt x="60" y="61"/>
                    </a:cubicBezTo>
                    <a:close/>
                    <a:moveTo>
                      <a:pt x="56" y="64"/>
                    </a:moveTo>
                    <a:cubicBezTo>
                      <a:pt x="56" y="64"/>
                      <a:pt x="56" y="64"/>
                      <a:pt x="56" y="64"/>
                    </a:cubicBezTo>
                    <a:cubicBezTo>
                      <a:pt x="57" y="65"/>
                      <a:pt x="57" y="66"/>
                      <a:pt x="58" y="67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7" y="68"/>
                      <a:pt x="57" y="69"/>
                      <a:pt x="56" y="70"/>
                    </a:cubicBezTo>
                    <a:cubicBezTo>
                      <a:pt x="56" y="69"/>
                      <a:pt x="55" y="67"/>
                      <a:pt x="55" y="66"/>
                    </a:cubicBezTo>
                    <a:cubicBezTo>
                      <a:pt x="55" y="65"/>
                      <a:pt x="56" y="65"/>
                      <a:pt x="56" y="64"/>
                    </a:cubicBezTo>
                    <a:close/>
                    <a:moveTo>
                      <a:pt x="54" y="67"/>
                    </a:moveTo>
                    <a:cubicBezTo>
                      <a:pt x="55" y="68"/>
                      <a:pt x="55" y="69"/>
                      <a:pt x="56" y="71"/>
                    </a:cubicBezTo>
                    <a:cubicBezTo>
                      <a:pt x="56" y="71"/>
                      <a:pt x="56" y="71"/>
                      <a:pt x="56" y="71"/>
                    </a:cubicBezTo>
                    <a:cubicBezTo>
                      <a:pt x="56" y="71"/>
                      <a:pt x="56" y="71"/>
                      <a:pt x="56" y="72"/>
                    </a:cubicBezTo>
                    <a:cubicBezTo>
                      <a:pt x="55" y="73"/>
                      <a:pt x="54" y="74"/>
                      <a:pt x="54" y="75"/>
                    </a:cubicBezTo>
                    <a:cubicBezTo>
                      <a:pt x="54" y="75"/>
                      <a:pt x="54" y="75"/>
                      <a:pt x="54" y="75"/>
                    </a:cubicBezTo>
                    <a:cubicBezTo>
                      <a:pt x="54" y="75"/>
                      <a:pt x="54" y="75"/>
                      <a:pt x="54" y="75"/>
                    </a:cubicBezTo>
                    <a:cubicBezTo>
                      <a:pt x="54" y="74"/>
                      <a:pt x="53" y="73"/>
                      <a:pt x="53" y="72"/>
                    </a:cubicBezTo>
                    <a:cubicBezTo>
                      <a:pt x="53" y="72"/>
                      <a:pt x="53" y="71"/>
                      <a:pt x="52" y="71"/>
                    </a:cubicBezTo>
                    <a:cubicBezTo>
                      <a:pt x="53" y="69"/>
                      <a:pt x="53" y="68"/>
                      <a:pt x="54" y="67"/>
                    </a:cubicBezTo>
                    <a:close/>
                    <a:moveTo>
                      <a:pt x="52" y="72"/>
                    </a:moveTo>
                    <a:cubicBezTo>
                      <a:pt x="52" y="72"/>
                      <a:pt x="52" y="72"/>
                      <a:pt x="52" y="72"/>
                    </a:cubicBezTo>
                    <a:cubicBezTo>
                      <a:pt x="52" y="73"/>
                      <a:pt x="52" y="74"/>
                      <a:pt x="53" y="74"/>
                    </a:cubicBezTo>
                    <a:cubicBezTo>
                      <a:pt x="53" y="75"/>
                      <a:pt x="53" y="76"/>
                      <a:pt x="53" y="77"/>
                    </a:cubicBezTo>
                    <a:cubicBezTo>
                      <a:pt x="53" y="77"/>
                      <a:pt x="53" y="77"/>
                      <a:pt x="53" y="78"/>
                    </a:cubicBezTo>
                    <a:cubicBezTo>
                      <a:pt x="52" y="77"/>
                      <a:pt x="52" y="76"/>
                      <a:pt x="51" y="75"/>
                    </a:cubicBezTo>
                    <a:cubicBezTo>
                      <a:pt x="51" y="75"/>
                      <a:pt x="51" y="75"/>
                      <a:pt x="51" y="75"/>
                    </a:cubicBezTo>
                    <a:cubicBezTo>
                      <a:pt x="51" y="74"/>
                      <a:pt x="52" y="73"/>
                      <a:pt x="52" y="72"/>
                    </a:cubicBezTo>
                    <a:close/>
                    <a:moveTo>
                      <a:pt x="50" y="81"/>
                    </a:moveTo>
                    <a:cubicBezTo>
                      <a:pt x="51" y="80"/>
                      <a:pt x="51" y="78"/>
                      <a:pt x="51" y="76"/>
                    </a:cubicBezTo>
                    <a:cubicBezTo>
                      <a:pt x="51" y="77"/>
                      <a:pt x="52" y="78"/>
                      <a:pt x="52" y="79"/>
                    </a:cubicBezTo>
                    <a:cubicBezTo>
                      <a:pt x="51" y="80"/>
                      <a:pt x="51" y="81"/>
                      <a:pt x="50" y="83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50" y="83"/>
                      <a:pt x="50" y="82"/>
                      <a:pt x="50" y="81"/>
                    </a:cubicBezTo>
                    <a:close/>
                    <a:moveTo>
                      <a:pt x="49" y="53"/>
                    </a:moveTo>
                    <a:cubicBezTo>
                      <a:pt x="48" y="54"/>
                      <a:pt x="48" y="54"/>
                      <a:pt x="47" y="55"/>
                    </a:cubicBezTo>
                    <a:cubicBezTo>
                      <a:pt x="48" y="54"/>
                      <a:pt x="48" y="52"/>
                      <a:pt x="49" y="51"/>
                    </a:cubicBezTo>
                    <a:cubicBezTo>
                      <a:pt x="50" y="50"/>
                      <a:pt x="51" y="50"/>
                      <a:pt x="51" y="49"/>
                    </a:cubicBezTo>
                    <a:cubicBezTo>
                      <a:pt x="51" y="50"/>
                      <a:pt x="50" y="51"/>
                      <a:pt x="49" y="53"/>
                    </a:cubicBezTo>
                    <a:close/>
                    <a:moveTo>
                      <a:pt x="52" y="43"/>
                    </a:moveTo>
                    <a:cubicBezTo>
                      <a:pt x="52" y="43"/>
                      <a:pt x="51" y="44"/>
                      <a:pt x="51" y="44"/>
                    </a:cubicBezTo>
                    <a:cubicBezTo>
                      <a:pt x="51" y="42"/>
                      <a:pt x="52" y="40"/>
                      <a:pt x="52" y="39"/>
                    </a:cubicBezTo>
                    <a:cubicBezTo>
                      <a:pt x="53" y="42"/>
                      <a:pt x="53" y="45"/>
                      <a:pt x="52" y="47"/>
                    </a:cubicBezTo>
                    <a:cubicBezTo>
                      <a:pt x="52" y="47"/>
                      <a:pt x="52" y="47"/>
                      <a:pt x="52" y="47"/>
                    </a:cubicBezTo>
                    <a:cubicBezTo>
                      <a:pt x="51" y="48"/>
                      <a:pt x="50" y="49"/>
                      <a:pt x="49" y="49"/>
                    </a:cubicBezTo>
                    <a:cubicBezTo>
                      <a:pt x="50" y="48"/>
                      <a:pt x="50" y="46"/>
                      <a:pt x="51" y="45"/>
                    </a:cubicBezTo>
                    <a:cubicBezTo>
                      <a:pt x="51" y="44"/>
                      <a:pt x="52" y="44"/>
                      <a:pt x="52" y="44"/>
                    </a:cubicBezTo>
                    <a:cubicBezTo>
                      <a:pt x="52" y="43"/>
                      <a:pt x="52" y="43"/>
                      <a:pt x="52" y="43"/>
                    </a:cubicBezTo>
                    <a:close/>
                    <a:moveTo>
                      <a:pt x="47" y="41"/>
                    </a:moveTo>
                    <a:cubicBezTo>
                      <a:pt x="48" y="39"/>
                      <a:pt x="49" y="37"/>
                      <a:pt x="50" y="36"/>
                    </a:cubicBezTo>
                    <a:cubicBezTo>
                      <a:pt x="50" y="35"/>
                      <a:pt x="50" y="35"/>
                      <a:pt x="51" y="35"/>
                    </a:cubicBezTo>
                    <a:cubicBezTo>
                      <a:pt x="50" y="37"/>
                      <a:pt x="50" y="39"/>
                      <a:pt x="50" y="41"/>
                    </a:cubicBezTo>
                    <a:cubicBezTo>
                      <a:pt x="49" y="41"/>
                      <a:pt x="49" y="40"/>
                      <a:pt x="49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40"/>
                      <a:pt x="49" y="42"/>
                      <a:pt x="49" y="43"/>
                    </a:cubicBezTo>
                    <a:cubicBezTo>
                      <a:pt x="49" y="44"/>
                      <a:pt x="49" y="46"/>
                      <a:pt x="49" y="47"/>
                    </a:cubicBezTo>
                    <a:cubicBezTo>
                      <a:pt x="48" y="45"/>
                      <a:pt x="47" y="44"/>
                      <a:pt x="46" y="43"/>
                    </a:cubicBezTo>
                    <a:cubicBezTo>
                      <a:pt x="47" y="42"/>
                      <a:pt x="47" y="41"/>
                      <a:pt x="47" y="41"/>
                    </a:cubicBezTo>
                    <a:close/>
                    <a:moveTo>
                      <a:pt x="46" y="43"/>
                    </a:moveTo>
                    <a:cubicBezTo>
                      <a:pt x="47" y="45"/>
                      <a:pt x="47" y="47"/>
                      <a:pt x="48" y="48"/>
                    </a:cubicBezTo>
                    <a:cubicBezTo>
                      <a:pt x="48" y="49"/>
                      <a:pt x="47" y="51"/>
                      <a:pt x="46" y="52"/>
                    </a:cubicBezTo>
                    <a:cubicBezTo>
                      <a:pt x="46" y="51"/>
                      <a:pt x="45" y="50"/>
                      <a:pt x="45" y="49"/>
                    </a:cubicBezTo>
                    <a:cubicBezTo>
                      <a:pt x="45" y="47"/>
                      <a:pt x="46" y="45"/>
                      <a:pt x="46" y="43"/>
                    </a:cubicBezTo>
                    <a:close/>
                    <a:moveTo>
                      <a:pt x="44" y="51"/>
                    </a:moveTo>
                    <a:cubicBezTo>
                      <a:pt x="45" y="51"/>
                      <a:pt x="45" y="50"/>
                      <a:pt x="45" y="50"/>
                    </a:cubicBezTo>
                    <a:cubicBezTo>
                      <a:pt x="45" y="51"/>
                      <a:pt x="45" y="52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5"/>
                      <a:pt x="45" y="57"/>
                      <a:pt x="44" y="59"/>
                    </a:cubicBezTo>
                    <a:cubicBezTo>
                      <a:pt x="44" y="59"/>
                      <a:pt x="44" y="59"/>
                      <a:pt x="43" y="60"/>
                    </a:cubicBezTo>
                    <a:cubicBezTo>
                      <a:pt x="44" y="57"/>
                      <a:pt x="44" y="54"/>
                      <a:pt x="44" y="51"/>
                    </a:cubicBezTo>
                    <a:close/>
                    <a:moveTo>
                      <a:pt x="25" y="185"/>
                    </a:moveTo>
                    <a:cubicBezTo>
                      <a:pt x="26" y="184"/>
                      <a:pt x="28" y="184"/>
                      <a:pt x="29" y="183"/>
                    </a:cubicBezTo>
                    <a:cubicBezTo>
                      <a:pt x="30" y="183"/>
                      <a:pt x="30" y="184"/>
                      <a:pt x="31" y="184"/>
                    </a:cubicBezTo>
                    <a:cubicBezTo>
                      <a:pt x="29" y="184"/>
                      <a:pt x="27" y="184"/>
                      <a:pt x="25" y="185"/>
                    </a:cubicBezTo>
                    <a:close/>
                    <a:moveTo>
                      <a:pt x="37" y="181"/>
                    </a:moveTo>
                    <a:cubicBezTo>
                      <a:pt x="36" y="182"/>
                      <a:pt x="35" y="183"/>
                      <a:pt x="33" y="183"/>
                    </a:cubicBezTo>
                    <a:cubicBezTo>
                      <a:pt x="33" y="183"/>
                      <a:pt x="33" y="184"/>
                      <a:pt x="32" y="184"/>
                    </a:cubicBezTo>
                    <a:cubicBezTo>
                      <a:pt x="31" y="183"/>
                      <a:pt x="30" y="183"/>
                      <a:pt x="30" y="183"/>
                    </a:cubicBezTo>
                    <a:cubicBezTo>
                      <a:pt x="30" y="183"/>
                      <a:pt x="30" y="182"/>
                      <a:pt x="30" y="182"/>
                    </a:cubicBezTo>
                    <a:cubicBezTo>
                      <a:pt x="31" y="182"/>
                      <a:pt x="32" y="182"/>
                      <a:pt x="32" y="182"/>
                    </a:cubicBezTo>
                    <a:cubicBezTo>
                      <a:pt x="33" y="182"/>
                      <a:pt x="34" y="182"/>
                      <a:pt x="35" y="182"/>
                    </a:cubicBezTo>
                    <a:cubicBezTo>
                      <a:pt x="35" y="182"/>
                      <a:pt x="35" y="182"/>
                      <a:pt x="35" y="182"/>
                    </a:cubicBezTo>
                    <a:cubicBezTo>
                      <a:pt x="34" y="181"/>
                      <a:pt x="34" y="181"/>
                      <a:pt x="33" y="181"/>
                    </a:cubicBezTo>
                    <a:cubicBezTo>
                      <a:pt x="34" y="181"/>
                      <a:pt x="35" y="180"/>
                      <a:pt x="36" y="180"/>
                    </a:cubicBezTo>
                    <a:cubicBezTo>
                      <a:pt x="37" y="180"/>
                      <a:pt x="37" y="180"/>
                      <a:pt x="37" y="180"/>
                    </a:cubicBezTo>
                    <a:cubicBezTo>
                      <a:pt x="37" y="180"/>
                      <a:pt x="38" y="180"/>
                      <a:pt x="38" y="180"/>
                    </a:cubicBezTo>
                    <a:cubicBezTo>
                      <a:pt x="38" y="181"/>
                      <a:pt x="37" y="181"/>
                      <a:pt x="37" y="181"/>
                    </a:cubicBezTo>
                    <a:close/>
                    <a:moveTo>
                      <a:pt x="38" y="180"/>
                    </a:moveTo>
                    <a:cubicBezTo>
                      <a:pt x="38" y="179"/>
                      <a:pt x="37" y="179"/>
                      <a:pt x="37" y="179"/>
                    </a:cubicBezTo>
                    <a:cubicBezTo>
                      <a:pt x="38" y="179"/>
                      <a:pt x="38" y="179"/>
                      <a:pt x="39" y="178"/>
                    </a:cubicBezTo>
                    <a:cubicBezTo>
                      <a:pt x="39" y="178"/>
                      <a:pt x="39" y="179"/>
                      <a:pt x="38" y="180"/>
                    </a:cubicBezTo>
                    <a:close/>
                    <a:moveTo>
                      <a:pt x="38" y="177"/>
                    </a:moveTo>
                    <a:cubicBezTo>
                      <a:pt x="37" y="178"/>
                      <a:pt x="35" y="179"/>
                      <a:pt x="34" y="179"/>
                    </a:cubicBezTo>
                    <a:cubicBezTo>
                      <a:pt x="34" y="179"/>
                      <a:pt x="35" y="178"/>
                      <a:pt x="35" y="177"/>
                    </a:cubicBezTo>
                    <a:cubicBezTo>
                      <a:pt x="35" y="177"/>
                      <a:pt x="35" y="177"/>
                      <a:pt x="35" y="177"/>
                    </a:cubicBezTo>
                    <a:cubicBezTo>
                      <a:pt x="36" y="177"/>
                      <a:pt x="37" y="177"/>
                      <a:pt x="38" y="177"/>
                    </a:cubicBezTo>
                    <a:close/>
                    <a:moveTo>
                      <a:pt x="34" y="177"/>
                    </a:moveTo>
                    <a:cubicBezTo>
                      <a:pt x="34" y="177"/>
                      <a:pt x="34" y="177"/>
                      <a:pt x="34" y="177"/>
                    </a:cubicBezTo>
                    <a:cubicBezTo>
                      <a:pt x="34" y="178"/>
                      <a:pt x="34" y="179"/>
                      <a:pt x="33" y="180"/>
                    </a:cubicBezTo>
                    <a:cubicBezTo>
                      <a:pt x="33" y="180"/>
                      <a:pt x="33" y="180"/>
                      <a:pt x="33" y="180"/>
                    </a:cubicBezTo>
                    <a:cubicBezTo>
                      <a:pt x="33" y="180"/>
                      <a:pt x="32" y="180"/>
                      <a:pt x="31" y="181"/>
                    </a:cubicBezTo>
                    <a:cubicBezTo>
                      <a:pt x="31" y="180"/>
                      <a:pt x="32" y="179"/>
                      <a:pt x="32" y="177"/>
                    </a:cubicBezTo>
                    <a:cubicBezTo>
                      <a:pt x="33" y="177"/>
                      <a:pt x="34" y="177"/>
                      <a:pt x="34" y="177"/>
                    </a:cubicBezTo>
                    <a:close/>
                    <a:moveTo>
                      <a:pt x="28" y="179"/>
                    </a:moveTo>
                    <a:cubicBezTo>
                      <a:pt x="29" y="178"/>
                      <a:pt x="30" y="178"/>
                      <a:pt x="32" y="178"/>
                    </a:cubicBezTo>
                    <a:cubicBezTo>
                      <a:pt x="31" y="179"/>
                      <a:pt x="30" y="180"/>
                      <a:pt x="30" y="181"/>
                    </a:cubicBezTo>
                    <a:cubicBezTo>
                      <a:pt x="30" y="181"/>
                      <a:pt x="30" y="181"/>
                      <a:pt x="31" y="181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29" y="182"/>
                      <a:pt x="28" y="182"/>
                      <a:pt x="26" y="183"/>
                    </a:cubicBezTo>
                    <a:cubicBezTo>
                      <a:pt x="27" y="182"/>
                      <a:pt x="27" y="182"/>
                      <a:pt x="27" y="182"/>
                    </a:cubicBezTo>
                    <a:cubicBezTo>
                      <a:pt x="27" y="182"/>
                      <a:pt x="27" y="182"/>
                      <a:pt x="27" y="182"/>
                    </a:cubicBezTo>
                    <a:cubicBezTo>
                      <a:pt x="27" y="182"/>
                      <a:pt x="28" y="181"/>
                      <a:pt x="28" y="180"/>
                    </a:cubicBezTo>
                    <a:cubicBezTo>
                      <a:pt x="28" y="180"/>
                      <a:pt x="28" y="179"/>
                      <a:pt x="28" y="179"/>
                    </a:cubicBezTo>
                    <a:close/>
                    <a:moveTo>
                      <a:pt x="25" y="181"/>
                    </a:moveTo>
                    <a:cubicBezTo>
                      <a:pt x="26" y="180"/>
                      <a:pt x="27" y="180"/>
                      <a:pt x="27" y="179"/>
                    </a:cubicBezTo>
                    <a:cubicBezTo>
                      <a:pt x="27" y="180"/>
                      <a:pt x="27" y="180"/>
                      <a:pt x="27" y="180"/>
                    </a:cubicBezTo>
                    <a:cubicBezTo>
                      <a:pt x="27" y="180"/>
                      <a:pt x="27" y="181"/>
                      <a:pt x="26" y="181"/>
                    </a:cubicBezTo>
                    <a:cubicBezTo>
                      <a:pt x="26" y="182"/>
                      <a:pt x="26" y="182"/>
                      <a:pt x="26" y="183"/>
                    </a:cubicBezTo>
                    <a:cubicBezTo>
                      <a:pt x="25" y="183"/>
                      <a:pt x="25" y="183"/>
                      <a:pt x="25" y="183"/>
                    </a:cubicBezTo>
                    <a:cubicBezTo>
                      <a:pt x="25" y="183"/>
                      <a:pt x="25" y="182"/>
                      <a:pt x="25" y="181"/>
                    </a:cubicBezTo>
                    <a:cubicBezTo>
                      <a:pt x="25" y="181"/>
                      <a:pt x="25" y="181"/>
                      <a:pt x="25" y="181"/>
                    </a:cubicBezTo>
                    <a:close/>
                    <a:moveTo>
                      <a:pt x="21" y="184"/>
                    </a:moveTo>
                    <a:cubicBezTo>
                      <a:pt x="22" y="183"/>
                      <a:pt x="23" y="182"/>
                      <a:pt x="24" y="182"/>
                    </a:cubicBezTo>
                    <a:cubicBezTo>
                      <a:pt x="24" y="182"/>
                      <a:pt x="24" y="183"/>
                      <a:pt x="23" y="184"/>
                    </a:cubicBezTo>
                    <a:cubicBezTo>
                      <a:pt x="22" y="184"/>
                      <a:pt x="21" y="185"/>
                      <a:pt x="21" y="185"/>
                    </a:cubicBezTo>
                    <a:cubicBezTo>
                      <a:pt x="20" y="185"/>
                      <a:pt x="20" y="185"/>
                      <a:pt x="20" y="185"/>
                    </a:cubicBezTo>
                    <a:cubicBezTo>
                      <a:pt x="20" y="185"/>
                      <a:pt x="21" y="185"/>
                      <a:pt x="21" y="184"/>
                    </a:cubicBezTo>
                    <a:close/>
                    <a:moveTo>
                      <a:pt x="45" y="159"/>
                    </a:moveTo>
                    <a:cubicBezTo>
                      <a:pt x="45" y="159"/>
                      <a:pt x="45" y="159"/>
                      <a:pt x="45" y="159"/>
                    </a:cubicBezTo>
                    <a:cubicBezTo>
                      <a:pt x="43" y="159"/>
                      <a:pt x="42" y="160"/>
                      <a:pt x="41" y="160"/>
                    </a:cubicBezTo>
                    <a:cubicBezTo>
                      <a:pt x="42" y="159"/>
                      <a:pt x="44" y="157"/>
                      <a:pt x="45" y="156"/>
                    </a:cubicBezTo>
                    <a:cubicBezTo>
                      <a:pt x="46" y="156"/>
                      <a:pt x="47" y="156"/>
                      <a:pt x="48" y="156"/>
                    </a:cubicBezTo>
                    <a:cubicBezTo>
                      <a:pt x="47" y="157"/>
                      <a:pt x="46" y="158"/>
                      <a:pt x="45" y="159"/>
                    </a:cubicBezTo>
                    <a:close/>
                    <a:moveTo>
                      <a:pt x="48" y="156"/>
                    </a:moveTo>
                    <a:cubicBezTo>
                      <a:pt x="48" y="156"/>
                      <a:pt x="48" y="156"/>
                      <a:pt x="48" y="156"/>
                    </a:cubicBezTo>
                    <a:cubicBezTo>
                      <a:pt x="47" y="156"/>
                      <a:pt x="46" y="156"/>
                      <a:pt x="45" y="156"/>
                    </a:cubicBezTo>
                    <a:cubicBezTo>
                      <a:pt x="46" y="155"/>
                      <a:pt x="47" y="154"/>
                      <a:pt x="48" y="153"/>
                    </a:cubicBezTo>
                    <a:cubicBezTo>
                      <a:pt x="49" y="153"/>
                      <a:pt x="49" y="152"/>
                      <a:pt x="50" y="152"/>
                    </a:cubicBezTo>
                    <a:cubicBezTo>
                      <a:pt x="50" y="154"/>
                      <a:pt x="49" y="155"/>
                      <a:pt x="48" y="156"/>
                    </a:cubicBezTo>
                    <a:close/>
                    <a:moveTo>
                      <a:pt x="50" y="151"/>
                    </a:moveTo>
                    <a:cubicBezTo>
                      <a:pt x="50" y="151"/>
                      <a:pt x="49" y="151"/>
                      <a:pt x="49" y="152"/>
                    </a:cubicBezTo>
                    <a:cubicBezTo>
                      <a:pt x="50" y="151"/>
                      <a:pt x="50" y="150"/>
                      <a:pt x="51" y="150"/>
                    </a:cubicBezTo>
                    <a:cubicBezTo>
                      <a:pt x="51" y="150"/>
                      <a:pt x="51" y="151"/>
                      <a:pt x="50" y="151"/>
                    </a:cubicBezTo>
                    <a:close/>
                    <a:moveTo>
                      <a:pt x="45" y="150"/>
                    </a:moveTo>
                    <a:cubicBezTo>
                      <a:pt x="47" y="149"/>
                      <a:pt x="48" y="149"/>
                      <a:pt x="50" y="149"/>
                    </a:cubicBezTo>
                    <a:cubicBezTo>
                      <a:pt x="48" y="150"/>
                      <a:pt x="46" y="152"/>
                      <a:pt x="45" y="154"/>
                    </a:cubicBezTo>
                    <a:cubicBezTo>
                      <a:pt x="45" y="153"/>
                      <a:pt x="45" y="151"/>
                      <a:pt x="45" y="150"/>
                    </a:cubicBezTo>
                    <a:close/>
                    <a:moveTo>
                      <a:pt x="42" y="152"/>
                    </a:moveTo>
                    <a:cubicBezTo>
                      <a:pt x="43" y="151"/>
                      <a:pt x="44" y="151"/>
                      <a:pt x="45" y="150"/>
                    </a:cubicBezTo>
                    <a:cubicBezTo>
                      <a:pt x="44" y="152"/>
                      <a:pt x="44" y="154"/>
                      <a:pt x="44" y="155"/>
                    </a:cubicBezTo>
                    <a:cubicBezTo>
                      <a:pt x="44" y="155"/>
                      <a:pt x="44" y="155"/>
                      <a:pt x="43" y="155"/>
                    </a:cubicBezTo>
                    <a:cubicBezTo>
                      <a:pt x="43" y="156"/>
                      <a:pt x="42" y="157"/>
                      <a:pt x="41" y="157"/>
                    </a:cubicBezTo>
                    <a:cubicBezTo>
                      <a:pt x="42" y="156"/>
                      <a:pt x="42" y="154"/>
                      <a:pt x="42" y="152"/>
                    </a:cubicBezTo>
                    <a:close/>
                    <a:moveTo>
                      <a:pt x="37" y="160"/>
                    </a:moveTo>
                    <a:cubicBezTo>
                      <a:pt x="38" y="157"/>
                      <a:pt x="40" y="155"/>
                      <a:pt x="41" y="153"/>
                    </a:cubicBezTo>
                    <a:cubicBezTo>
                      <a:pt x="41" y="154"/>
                      <a:pt x="41" y="156"/>
                      <a:pt x="40" y="157"/>
                    </a:cubicBezTo>
                    <a:cubicBezTo>
                      <a:pt x="40" y="158"/>
                      <a:pt x="41" y="158"/>
                      <a:pt x="41" y="158"/>
                    </a:cubicBezTo>
                    <a:cubicBezTo>
                      <a:pt x="39" y="160"/>
                      <a:pt x="37" y="161"/>
                      <a:pt x="35" y="163"/>
                    </a:cubicBezTo>
                    <a:cubicBezTo>
                      <a:pt x="36" y="162"/>
                      <a:pt x="36" y="161"/>
                      <a:pt x="37" y="160"/>
                    </a:cubicBezTo>
                    <a:close/>
                    <a:moveTo>
                      <a:pt x="41" y="160"/>
                    </a:moveTo>
                    <a:cubicBezTo>
                      <a:pt x="42" y="160"/>
                      <a:pt x="43" y="160"/>
                      <a:pt x="44" y="160"/>
                    </a:cubicBezTo>
                    <a:cubicBezTo>
                      <a:pt x="41" y="162"/>
                      <a:pt x="37" y="163"/>
                      <a:pt x="34" y="164"/>
                    </a:cubicBezTo>
                    <a:cubicBezTo>
                      <a:pt x="34" y="164"/>
                      <a:pt x="34" y="164"/>
                      <a:pt x="34" y="164"/>
                    </a:cubicBezTo>
                    <a:cubicBezTo>
                      <a:pt x="37" y="163"/>
                      <a:pt x="39" y="162"/>
                      <a:pt x="41" y="160"/>
                    </a:cubicBezTo>
                    <a:close/>
                    <a:moveTo>
                      <a:pt x="55" y="128"/>
                    </a:moveTo>
                    <a:cubicBezTo>
                      <a:pt x="55" y="128"/>
                      <a:pt x="55" y="128"/>
                      <a:pt x="55" y="128"/>
                    </a:cubicBezTo>
                    <a:cubicBezTo>
                      <a:pt x="54" y="128"/>
                      <a:pt x="53" y="128"/>
                      <a:pt x="52" y="128"/>
                    </a:cubicBezTo>
                    <a:cubicBezTo>
                      <a:pt x="53" y="128"/>
                      <a:pt x="54" y="127"/>
                      <a:pt x="55" y="126"/>
                    </a:cubicBezTo>
                    <a:cubicBezTo>
                      <a:pt x="55" y="125"/>
                      <a:pt x="56" y="125"/>
                      <a:pt x="56" y="125"/>
                    </a:cubicBezTo>
                    <a:cubicBezTo>
                      <a:pt x="56" y="125"/>
                      <a:pt x="56" y="125"/>
                      <a:pt x="56" y="125"/>
                    </a:cubicBezTo>
                    <a:cubicBezTo>
                      <a:pt x="56" y="125"/>
                      <a:pt x="55" y="125"/>
                      <a:pt x="55" y="125"/>
                    </a:cubicBezTo>
                    <a:cubicBezTo>
                      <a:pt x="56" y="124"/>
                      <a:pt x="57" y="123"/>
                      <a:pt x="57" y="121"/>
                    </a:cubicBezTo>
                    <a:cubicBezTo>
                      <a:pt x="57" y="124"/>
                      <a:pt x="56" y="126"/>
                      <a:pt x="55" y="128"/>
                    </a:cubicBezTo>
                    <a:close/>
                    <a:moveTo>
                      <a:pt x="53" y="122"/>
                    </a:moveTo>
                    <a:cubicBezTo>
                      <a:pt x="54" y="121"/>
                      <a:pt x="55" y="119"/>
                      <a:pt x="57" y="119"/>
                    </a:cubicBezTo>
                    <a:cubicBezTo>
                      <a:pt x="57" y="119"/>
                      <a:pt x="57" y="118"/>
                      <a:pt x="57" y="118"/>
                    </a:cubicBezTo>
                    <a:cubicBezTo>
                      <a:pt x="57" y="120"/>
                      <a:pt x="56" y="121"/>
                      <a:pt x="55" y="123"/>
                    </a:cubicBezTo>
                    <a:cubicBezTo>
                      <a:pt x="55" y="122"/>
                      <a:pt x="55" y="121"/>
                      <a:pt x="55" y="121"/>
                    </a:cubicBezTo>
                    <a:cubicBezTo>
                      <a:pt x="55" y="121"/>
                      <a:pt x="54" y="121"/>
                      <a:pt x="54" y="121"/>
                    </a:cubicBezTo>
                    <a:cubicBezTo>
                      <a:pt x="54" y="122"/>
                      <a:pt x="54" y="123"/>
                      <a:pt x="54" y="124"/>
                    </a:cubicBezTo>
                    <a:cubicBezTo>
                      <a:pt x="54" y="125"/>
                      <a:pt x="53" y="126"/>
                      <a:pt x="53" y="126"/>
                    </a:cubicBezTo>
                    <a:cubicBezTo>
                      <a:pt x="52" y="125"/>
                      <a:pt x="52" y="124"/>
                      <a:pt x="52" y="123"/>
                    </a:cubicBezTo>
                    <a:cubicBezTo>
                      <a:pt x="53" y="122"/>
                      <a:pt x="53" y="122"/>
                      <a:pt x="53" y="122"/>
                    </a:cubicBezTo>
                    <a:close/>
                    <a:moveTo>
                      <a:pt x="52" y="123"/>
                    </a:moveTo>
                    <a:cubicBezTo>
                      <a:pt x="52" y="124"/>
                      <a:pt x="52" y="126"/>
                      <a:pt x="52" y="127"/>
                    </a:cubicBezTo>
                    <a:cubicBezTo>
                      <a:pt x="51" y="128"/>
                      <a:pt x="50" y="129"/>
                      <a:pt x="49" y="130"/>
                    </a:cubicBezTo>
                    <a:cubicBezTo>
                      <a:pt x="49" y="129"/>
                      <a:pt x="49" y="128"/>
                      <a:pt x="49" y="127"/>
                    </a:cubicBezTo>
                    <a:cubicBezTo>
                      <a:pt x="50" y="126"/>
                      <a:pt x="51" y="124"/>
                      <a:pt x="52" y="123"/>
                    </a:cubicBezTo>
                    <a:close/>
                    <a:moveTo>
                      <a:pt x="52" y="129"/>
                    </a:moveTo>
                    <a:cubicBezTo>
                      <a:pt x="52" y="129"/>
                      <a:pt x="53" y="129"/>
                      <a:pt x="54" y="129"/>
                    </a:cubicBezTo>
                    <a:cubicBezTo>
                      <a:pt x="53" y="129"/>
                      <a:pt x="52" y="130"/>
                      <a:pt x="51" y="131"/>
                    </a:cubicBezTo>
                    <a:cubicBezTo>
                      <a:pt x="51" y="131"/>
                      <a:pt x="50" y="131"/>
                      <a:pt x="49" y="132"/>
                    </a:cubicBezTo>
                    <a:cubicBezTo>
                      <a:pt x="50" y="131"/>
                      <a:pt x="51" y="130"/>
                      <a:pt x="52" y="129"/>
                    </a:cubicBezTo>
                    <a:close/>
                    <a:moveTo>
                      <a:pt x="48" y="128"/>
                    </a:moveTo>
                    <a:cubicBezTo>
                      <a:pt x="49" y="128"/>
                      <a:pt x="49" y="128"/>
                      <a:pt x="49" y="128"/>
                    </a:cubicBezTo>
                    <a:cubicBezTo>
                      <a:pt x="49" y="128"/>
                      <a:pt x="49" y="129"/>
                      <a:pt x="49" y="130"/>
                    </a:cubicBezTo>
                    <a:cubicBezTo>
                      <a:pt x="49" y="130"/>
                      <a:pt x="49" y="130"/>
                      <a:pt x="49" y="130"/>
                    </a:cubicBezTo>
                    <a:cubicBezTo>
                      <a:pt x="48" y="131"/>
                      <a:pt x="47" y="132"/>
                      <a:pt x="46" y="134"/>
                    </a:cubicBezTo>
                    <a:cubicBezTo>
                      <a:pt x="46" y="134"/>
                      <a:pt x="45" y="134"/>
                      <a:pt x="45" y="134"/>
                    </a:cubicBezTo>
                    <a:cubicBezTo>
                      <a:pt x="46" y="132"/>
                      <a:pt x="47" y="130"/>
                      <a:pt x="48" y="128"/>
                    </a:cubicBezTo>
                    <a:close/>
                    <a:moveTo>
                      <a:pt x="38" y="23"/>
                    </a:moveTo>
                    <a:cubicBezTo>
                      <a:pt x="38" y="23"/>
                      <a:pt x="38" y="23"/>
                      <a:pt x="38" y="23"/>
                    </a:cubicBezTo>
                    <a:cubicBezTo>
                      <a:pt x="37" y="24"/>
                      <a:pt x="36" y="25"/>
                      <a:pt x="35" y="27"/>
                    </a:cubicBezTo>
                    <a:cubicBezTo>
                      <a:pt x="35" y="24"/>
                      <a:pt x="35" y="22"/>
                      <a:pt x="35" y="20"/>
                    </a:cubicBezTo>
                    <a:cubicBezTo>
                      <a:pt x="36" y="19"/>
                      <a:pt x="37" y="18"/>
                      <a:pt x="38" y="17"/>
                    </a:cubicBezTo>
                    <a:cubicBezTo>
                      <a:pt x="38" y="19"/>
                      <a:pt x="38" y="21"/>
                      <a:pt x="38" y="23"/>
                    </a:cubicBezTo>
                    <a:close/>
                    <a:moveTo>
                      <a:pt x="36" y="11"/>
                    </a:moveTo>
                    <a:cubicBezTo>
                      <a:pt x="37" y="13"/>
                      <a:pt x="37" y="15"/>
                      <a:pt x="38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6" y="17"/>
                      <a:pt x="35" y="18"/>
                      <a:pt x="35" y="19"/>
                    </a:cubicBezTo>
                    <a:cubicBezTo>
                      <a:pt x="35" y="17"/>
                      <a:pt x="35" y="16"/>
                      <a:pt x="34" y="14"/>
                    </a:cubicBezTo>
                    <a:cubicBezTo>
                      <a:pt x="35" y="13"/>
                      <a:pt x="35" y="12"/>
                      <a:pt x="36" y="11"/>
                    </a:cubicBezTo>
                    <a:close/>
                    <a:moveTo>
                      <a:pt x="35" y="11"/>
                    </a:moveTo>
                    <a:cubicBezTo>
                      <a:pt x="35" y="11"/>
                      <a:pt x="35" y="11"/>
                      <a:pt x="34" y="12"/>
                    </a:cubicBezTo>
                    <a:cubicBezTo>
                      <a:pt x="34" y="11"/>
                      <a:pt x="34" y="10"/>
                      <a:pt x="34" y="9"/>
                    </a:cubicBezTo>
                    <a:cubicBezTo>
                      <a:pt x="35" y="9"/>
                      <a:pt x="35" y="10"/>
                      <a:pt x="35" y="11"/>
                    </a:cubicBezTo>
                    <a:close/>
                    <a:moveTo>
                      <a:pt x="35" y="27"/>
                    </a:moveTo>
                    <a:cubicBezTo>
                      <a:pt x="36" y="27"/>
                      <a:pt x="37" y="26"/>
                      <a:pt x="37" y="25"/>
                    </a:cubicBezTo>
                    <a:cubicBezTo>
                      <a:pt x="36" y="29"/>
                      <a:pt x="34" y="32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4" y="34"/>
                      <a:pt x="34" y="30"/>
                      <a:pt x="35" y="27"/>
                    </a:cubicBezTo>
                    <a:close/>
                    <a:moveTo>
                      <a:pt x="33" y="8"/>
                    </a:moveTo>
                    <a:cubicBezTo>
                      <a:pt x="32" y="11"/>
                      <a:pt x="32" y="15"/>
                      <a:pt x="33" y="18"/>
                    </a:cubicBezTo>
                    <a:cubicBezTo>
                      <a:pt x="32" y="16"/>
                      <a:pt x="31" y="15"/>
                      <a:pt x="30" y="14"/>
                    </a:cubicBezTo>
                    <a:cubicBezTo>
                      <a:pt x="30" y="12"/>
                      <a:pt x="31" y="10"/>
                      <a:pt x="33" y="8"/>
                    </a:cubicBezTo>
                    <a:close/>
                    <a:moveTo>
                      <a:pt x="29" y="15"/>
                    </a:moveTo>
                    <a:cubicBezTo>
                      <a:pt x="30" y="17"/>
                      <a:pt x="31" y="18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22"/>
                      <a:pt x="33" y="23"/>
                      <a:pt x="33" y="24"/>
                    </a:cubicBezTo>
                    <a:cubicBezTo>
                      <a:pt x="32" y="22"/>
                      <a:pt x="30" y="20"/>
                      <a:pt x="29" y="19"/>
                    </a:cubicBezTo>
                    <a:cubicBezTo>
                      <a:pt x="29" y="17"/>
                      <a:pt x="29" y="16"/>
                      <a:pt x="29" y="15"/>
                    </a:cubicBezTo>
                    <a:close/>
                    <a:moveTo>
                      <a:pt x="31" y="31"/>
                    </a:moveTo>
                    <a:cubicBezTo>
                      <a:pt x="30" y="27"/>
                      <a:pt x="29" y="24"/>
                      <a:pt x="29" y="20"/>
                    </a:cubicBezTo>
                    <a:cubicBezTo>
                      <a:pt x="30" y="22"/>
                      <a:pt x="31" y="24"/>
                      <a:pt x="32" y="25"/>
                    </a:cubicBezTo>
                    <a:cubicBezTo>
                      <a:pt x="32" y="25"/>
                      <a:pt x="33" y="25"/>
                      <a:pt x="33" y="25"/>
                    </a:cubicBezTo>
                    <a:cubicBezTo>
                      <a:pt x="33" y="28"/>
                      <a:pt x="32" y="32"/>
                      <a:pt x="32" y="35"/>
                    </a:cubicBezTo>
                    <a:cubicBezTo>
                      <a:pt x="32" y="33"/>
                      <a:pt x="32" y="32"/>
                      <a:pt x="31" y="31"/>
                    </a:cubicBezTo>
                    <a:close/>
                    <a:moveTo>
                      <a:pt x="14" y="12"/>
                    </a:moveTo>
                    <a:cubicBezTo>
                      <a:pt x="16" y="16"/>
                      <a:pt x="16" y="19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6" y="20"/>
                      <a:pt x="15" y="18"/>
                      <a:pt x="14" y="16"/>
                    </a:cubicBezTo>
                    <a:cubicBezTo>
                      <a:pt x="14" y="15"/>
                      <a:pt x="14" y="13"/>
                      <a:pt x="14" y="12"/>
                    </a:cubicBezTo>
                    <a:close/>
                    <a:moveTo>
                      <a:pt x="13" y="11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2"/>
                      <a:pt x="13" y="14"/>
                      <a:pt x="13" y="15"/>
                    </a:cubicBezTo>
                    <a:cubicBezTo>
                      <a:pt x="12" y="13"/>
                      <a:pt x="11" y="12"/>
                      <a:pt x="10" y="10"/>
                    </a:cubicBezTo>
                    <a:cubicBezTo>
                      <a:pt x="10" y="9"/>
                      <a:pt x="10" y="8"/>
                      <a:pt x="10" y="7"/>
                    </a:cubicBezTo>
                    <a:cubicBezTo>
                      <a:pt x="11" y="8"/>
                      <a:pt x="13" y="9"/>
                      <a:pt x="13" y="11"/>
                    </a:cubicBezTo>
                    <a:close/>
                    <a:moveTo>
                      <a:pt x="10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8"/>
                      <a:pt x="9" y="9"/>
                      <a:pt x="10" y="10"/>
                    </a:cubicBezTo>
                    <a:cubicBezTo>
                      <a:pt x="8" y="9"/>
                      <a:pt x="7" y="7"/>
                      <a:pt x="6" y="6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7" y="4"/>
                      <a:pt x="9" y="5"/>
                      <a:pt x="10" y="6"/>
                    </a:cubicBezTo>
                    <a:close/>
                    <a:moveTo>
                      <a:pt x="5" y="3"/>
                    </a:moveTo>
                    <a:cubicBezTo>
                      <a:pt x="5" y="4"/>
                      <a:pt x="5" y="4"/>
                      <a:pt x="5" y="5"/>
                    </a:cubicBezTo>
                    <a:cubicBezTo>
                      <a:pt x="5" y="4"/>
                      <a:pt x="4" y="3"/>
                      <a:pt x="3" y="3"/>
                    </a:cubicBezTo>
                    <a:cubicBezTo>
                      <a:pt x="4" y="3"/>
                      <a:pt x="5" y="3"/>
                      <a:pt x="5" y="3"/>
                    </a:cubicBezTo>
                    <a:close/>
                    <a:moveTo>
                      <a:pt x="2" y="3"/>
                    </a:moveTo>
                    <a:cubicBezTo>
                      <a:pt x="3" y="6"/>
                      <a:pt x="5" y="8"/>
                      <a:pt x="7" y="10"/>
                    </a:cubicBezTo>
                    <a:cubicBezTo>
                      <a:pt x="6" y="9"/>
                      <a:pt x="4" y="9"/>
                      <a:pt x="3" y="9"/>
                    </a:cubicBezTo>
                    <a:cubicBezTo>
                      <a:pt x="2" y="7"/>
                      <a:pt x="2" y="5"/>
                      <a:pt x="2" y="3"/>
                    </a:cubicBezTo>
                    <a:close/>
                    <a:moveTo>
                      <a:pt x="5" y="13"/>
                    </a:moveTo>
                    <a:cubicBezTo>
                      <a:pt x="4" y="12"/>
                      <a:pt x="4" y="11"/>
                      <a:pt x="3" y="10"/>
                    </a:cubicBezTo>
                    <a:cubicBezTo>
                      <a:pt x="5" y="10"/>
                      <a:pt x="7" y="11"/>
                      <a:pt x="8" y="11"/>
                    </a:cubicBezTo>
                    <a:cubicBezTo>
                      <a:pt x="9" y="11"/>
                      <a:pt x="9" y="12"/>
                      <a:pt x="9" y="12"/>
                    </a:cubicBezTo>
                    <a:cubicBezTo>
                      <a:pt x="9" y="12"/>
                      <a:pt x="10" y="13"/>
                      <a:pt x="11" y="14"/>
                    </a:cubicBezTo>
                    <a:cubicBezTo>
                      <a:pt x="9" y="14"/>
                      <a:pt x="7" y="13"/>
                      <a:pt x="5" y="13"/>
                    </a:cubicBezTo>
                    <a:close/>
                    <a:moveTo>
                      <a:pt x="6" y="14"/>
                    </a:moveTo>
                    <a:cubicBezTo>
                      <a:pt x="7" y="14"/>
                      <a:pt x="9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7"/>
                      <a:pt x="14" y="19"/>
                      <a:pt x="15" y="21"/>
                    </a:cubicBezTo>
                    <a:cubicBezTo>
                      <a:pt x="15" y="21"/>
                      <a:pt x="15" y="21"/>
                      <a:pt x="14" y="21"/>
                    </a:cubicBezTo>
                    <a:cubicBezTo>
                      <a:pt x="14" y="21"/>
                      <a:pt x="14" y="20"/>
                      <a:pt x="13" y="20"/>
                    </a:cubicBezTo>
                    <a:cubicBezTo>
                      <a:pt x="10" y="18"/>
                      <a:pt x="8" y="16"/>
                      <a:pt x="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47" name="Freeform 735"/>
              <p:cNvSpPr>
                <a:spLocks noEditPoints="1"/>
              </p:cNvSpPr>
              <p:nvPr/>
            </p:nvSpPr>
            <p:spPr bwMode="auto">
              <a:xfrm>
                <a:off x="8040128" y="10751484"/>
                <a:ext cx="287338" cy="765175"/>
              </a:xfrm>
              <a:custGeom>
                <a:avLst/>
                <a:gdLst>
                  <a:gd name="T0" fmla="*/ 28 w 70"/>
                  <a:gd name="T1" fmla="*/ 140 h 187"/>
                  <a:gd name="T2" fmla="*/ 17 w 70"/>
                  <a:gd name="T3" fmla="*/ 148 h 187"/>
                  <a:gd name="T4" fmla="*/ 45 w 70"/>
                  <a:gd name="T5" fmla="*/ 176 h 187"/>
                  <a:gd name="T6" fmla="*/ 50 w 70"/>
                  <a:gd name="T7" fmla="*/ 187 h 187"/>
                  <a:gd name="T8" fmla="*/ 56 w 70"/>
                  <a:gd name="T9" fmla="*/ 187 h 187"/>
                  <a:gd name="T10" fmla="*/ 56 w 70"/>
                  <a:gd name="T11" fmla="*/ 22 h 187"/>
                  <a:gd name="T12" fmla="*/ 39 w 70"/>
                  <a:gd name="T13" fmla="*/ 39 h 187"/>
                  <a:gd name="T14" fmla="*/ 38 w 70"/>
                  <a:gd name="T15" fmla="*/ 40 h 187"/>
                  <a:gd name="T16" fmla="*/ 15 w 70"/>
                  <a:gd name="T17" fmla="*/ 49 h 187"/>
                  <a:gd name="T18" fmla="*/ 9 w 70"/>
                  <a:gd name="T19" fmla="*/ 59 h 187"/>
                  <a:gd name="T20" fmla="*/ 23 w 70"/>
                  <a:gd name="T21" fmla="*/ 88 h 187"/>
                  <a:gd name="T22" fmla="*/ 19 w 70"/>
                  <a:gd name="T23" fmla="*/ 111 h 187"/>
                  <a:gd name="T24" fmla="*/ 11 w 70"/>
                  <a:gd name="T25" fmla="*/ 103 h 187"/>
                  <a:gd name="T26" fmla="*/ 7 w 70"/>
                  <a:gd name="T27" fmla="*/ 94 h 187"/>
                  <a:gd name="T28" fmla="*/ 8 w 70"/>
                  <a:gd name="T29" fmla="*/ 91 h 187"/>
                  <a:gd name="T30" fmla="*/ 15 w 70"/>
                  <a:gd name="T31" fmla="*/ 96 h 187"/>
                  <a:gd name="T32" fmla="*/ 20 w 70"/>
                  <a:gd name="T33" fmla="*/ 110 h 187"/>
                  <a:gd name="T34" fmla="*/ 16 w 70"/>
                  <a:gd name="T35" fmla="*/ 79 h 187"/>
                  <a:gd name="T36" fmla="*/ 11 w 70"/>
                  <a:gd name="T37" fmla="*/ 69 h 187"/>
                  <a:gd name="T38" fmla="*/ 9 w 70"/>
                  <a:gd name="T39" fmla="*/ 70 h 187"/>
                  <a:gd name="T40" fmla="*/ 12 w 70"/>
                  <a:gd name="T41" fmla="*/ 66 h 187"/>
                  <a:gd name="T42" fmla="*/ 13 w 70"/>
                  <a:gd name="T43" fmla="*/ 64 h 187"/>
                  <a:gd name="T44" fmla="*/ 16 w 70"/>
                  <a:gd name="T45" fmla="*/ 75 h 187"/>
                  <a:gd name="T46" fmla="*/ 19 w 70"/>
                  <a:gd name="T47" fmla="*/ 75 h 187"/>
                  <a:gd name="T48" fmla="*/ 20 w 70"/>
                  <a:gd name="T49" fmla="*/ 83 h 187"/>
                  <a:gd name="T50" fmla="*/ 21 w 70"/>
                  <a:gd name="T51" fmla="*/ 51 h 187"/>
                  <a:gd name="T52" fmla="*/ 18 w 70"/>
                  <a:gd name="T53" fmla="*/ 47 h 187"/>
                  <a:gd name="T54" fmla="*/ 21 w 70"/>
                  <a:gd name="T55" fmla="*/ 47 h 187"/>
                  <a:gd name="T56" fmla="*/ 23 w 70"/>
                  <a:gd name="T57" fmla="*/ 41 h 187"/>
                  <a:gd name="T58" fmla="*/ 26 w 70"/>
                  <a:gd name="T59" fmla="*/ 60 h 187"/>
                  <a:gd name="T60" fmla="*/ 39 w 70"/>
                  <a:gd name="T61" fmla="*/ 184 h 187"/>
                  <a:gd name="T62" fmla="*/ 37 w 70"/>
                  <a:gd name="T63" fmla="*/ 181 h 187"/>
                  <a:gd name="T64" fmla="*/ 36 w 70"/>
                  <a:gd name="T65" fmla="*/ 183 h 187"/>
                  <a:gd name="T66" fmla="*/ 35 w 70"/>
                  <a:gd name="T67" fmla="*/ 177 h 187"/>
                  <a:gd name="T68" fmla="*/ 36 w 70"/>
                  <a:gd name="T69" fmla="*/ 180 h 187"/>
                  <a:gd name="T70" fmla="*/ 43 w 70"/>
                  <a:gd name="T71" fmla="*/ 182 h 187"/>
                  <a:gd name="T72" fmla="*/ 42 w 70"/>
                  <a:gd name="T73" fmla="*/ 180 h 187"/>
                  <a:gd name="T74" fmla="*/ 45 w 70"/>
                  <a:gd name="T75" fmla="*/ 181 h 187"/>
                  <a:gd name="T76" fmla="*/ 50 w 70"/>
                  <a:gd name="T77" fmla="*/ 185 h 187"/>
                  <a:gd name="T78" fmla="*/ 20 w 70"/>
                  <a:gd name="T79" fmla="*/ 152 h 187"/>
                  <a:gd name="T80" fmla="*/ 21 w 70"/>
                  <a:gd name="T81" fmla="*/ 152 h 187"/>
                  <a:gd name="T82" fmla="*/ 29 w 70"/>
                  <a:gd name="T83" fmla="*/ 157 h 187"/>
                  <a:gd name="T84" fmla="*/ 29 w 70"/>
                  <a:gd name="T85" fmla="*/ 158 h 187"/>
                  <a:gd name="T86" fmla="*/ 26 w 70"/>
                  <a:gd name="T87" fmla="*/ 160 h 187"/>
                  <a:gd name="T88" fmla="*/ 15 w 70"/>
                  <a:gd name="T89" fmla="*/ 126 h 187"/>
                  <a:gd name="T90" fmla="*/ 16 w 70"/>
                  <a:gd name="T91" fmla="*/ 124 h 187"/>
                  <a:gd name="T92" fmla="*/ 18 w 70"/>
                  <a:gd name="T93" fmla="*/ 123 h 187"/>
                  <a:gd name="T94" fmla="*/ 19 w 70"/>
                  <a:gd name="T95" fmla="*/ 131 h 187"/>
                  <a:gd name="T96" fmla="*/ 21 w 70"/>
                  <a:gd name="T97" fmla="*/ 130 h 187"/>
                  <a:gd name="T98" fmla="*/ 32 w 70"/>
                  <a:gd name="T99" fmla="*/ 23 h 187"/>
                  <a:gd name="T100" fmla="*/ 34 w 70"/>
                  <a:gd name="T101" fmla="*/ 11 h 187"/>
                  <a:gd name="T102" fmla="*/ 37 w 70"/>
                  <a:gd name="T103" fmla="*/ 36 h 187"/>
                  <a:gd name="T104" fmla="*/ 40 w 70"/>
                  <a:gd name="T105" fmla="*/ 14 h 187"/>
                  <a:gd name="T106" fmla="*/ 37 w 70"/>
                  <a:gd name="T107" fmla="*/ 35 h 187"/>
                  <a:gd name="T108" fmla="*/ 53 w 70"/>
                  <a:gd name="T109" fmla="*/ 23 h 187"/>
                  <a:gd name="T110" fmla="*/ 57 w 70"/>
                  <a:gd name="T111" fmla="*/ 11 h 187"/>
                  <a:gd name="T112" fmla="*/ 60 w 70"/>
                  <a:gd name="T113" fmla="*/ 6 h 187"/>
                  <a:gd name="T114" fmla="*/ 63 w 70"/>
                  <a:gd name="T115" fmla="*/ 10 h 187"/>
                  <a:gd name="T116" fmla="*/ 65 w 70"/>
                  <a:gd name="T117" fmla="*/ 13 h 187"/>
                  <a:gd name="T118" fmla="*/ 64 w 70"/>
                  <a:gd name="T119" fmla="*/ 1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0" h="187">
                    <a:moveTo>
                      <a:pt x="25" y="127"/>
                    </a:moveTo>
                    <a:cubicBezTo>
                      <a:pt x="25" y="130"/>
                      <a:pt x="26" y="132"/>
                      <a:pt x="26" y="135"/>
                    </a:cubicBezTo>
                    <a:cubicBezTo>
                      <a:pt x="24" y="131"/>
                      <a:pt x="23" y="128"/>
                      <a:pt x="20" y="124"/>
                    </a:cubicBezTo>
                    <a:cubicBezTo>
                      <a:pt x="18" y="121"/>
                      <a:pt x="15" y="119"/>
                      <a:pt x="12" y="117"/>
                    </a:cubicBezTo>
                    <a:cubicBezTo>
                      <a:pt x="12" y="116"/>
                      <a:pt x="11" y="116"/>
                      <a:pt x="11" y="117"/>
                    </a:cubicBezTo>
                    <a:cubicBezTo>
                      <a:pt x="8" y="121"/>
                      <a:pt x="10" y="126"/>
                      <a:pt x="13" y="130"/>
                    </a:cubicBezTo>
                    <a:cubicBezTo>
                      <a:pt x="17" y="134"/>
                      <a:pt x="24" y="135"/>
                      <a:pt x="28" y="140"/>
                    </a:cubicBezTo>
                    <a:cubicBezTo>
                      <a:pt x="28" y="142"/>
                      <a:pt x="29" y="144"/>
                      <a:pt x="30" y="146"/>
                    </a:cubicBezTo>
                    <a:cubicBezTo>
                      <a:pt x="30" y="146"/>
                      <a:pt x="30" y="146"/>
                      <a:pt x="30" y="146"/>
                    </a:cubicBezTo>
                    <a:cubicBezTo>
                      <a:pt x="32" y="152"/>
                      <a:pt x="35" y="159"/>
                      <a:pt x="38" y="164"/>
                    </a:cubicBezTo>
                    <a:cubicBezTo>
                      <a:pt x="38" y="164"/>
                      <a:pt x="38" y="164"/>
                      <a:pt x="38" y="164"/>
                    </a:cubicBezTo>
                    <a:cubicBezTo>
                      <a:pt x="34" y="162"/>
                      <a:pt x="33" y="155"/>
                      <a:pt x="30" y="152"/>
                    </a:cubicBezTo>
                    <a:cubicBezTo>
                      <a:pt x="27" y="149"/>
                      <a:pt x="23" y="147"/>
                      <a:pt x="18" y="147"/>
                    </a:cubicBezTo>
                    <a:cubicBezTo>
                      <a:pt x="18" y="147"/>
                      <a:pt x="17" y="147"/>
                      <a:pt x="17" y="148"/>
                    </a:cubicBezTo>
                    <a:cubicBezTo>
                      <a:pt x="17" y="157"/>
                      <a:pt x="26" y="164"/>
                      <a:pt x="35" y="165"/>
                    </a:cubicBezTo>
                    <a:cubicBezTo>
                      <a:pt x="36" y="166"/>
                      <a:pt x="37" y="166"/>
                      <a:pt x="38" y="166"/>
                    </a:cubicBezTo>
                    <a:cubicBezTo>
                      <a:pt x="38" y="166"/>
                      <a:pt x="38" y="166"/>
                      <a:pt x="39" y="166"/>
                    </a:cubicBezTo>
                    <a:cubicBezTo>
                      <a:pt x="40" y="168"/>
                      <a:pt x="41" y="170"/>
                      <a:pt x="42" y="171"/>
                    </a:cubicBezTo>
                    <a:cubicBezTo>
                      <a:pt x="42" y="171"/>
                      <a:pt x="42" y="171"/>
                      <a:pt x="42" y="171"/>
                    </a:cubicBezTo>
                    <a:cubicBezTo>
                      <a:pt x="43" y="173"/>
                      <a:pt x="44" y="174"/>
                      <a:pt x="45" y="175"/>
                    </a:cubicBezTo>
                    <a:cubicBezTo>
                      <a:pt x="45" y="176"/>
                      <a:pt x="45" y="176"/>
                      <a:pt x="45" y="176"/>
                    </a:cubicBezTo>
                    <a:cubicBezTo>
                      <a:pt x="48" y="179"/>
                      <a:pt x="51" y="182"/>
                      <a:pt x="53" y="186"/>
                    </a:cubicBezTo>
                    <a:cubicBezTo>
                      <a:pt x="52" y="185"/>
                      <a:pt x="51" y="185"/>
                      <a:pt x="49" y="183"/>
                    </a:cubicBezTo>
                    <a:cubicBezTo>
                      <a:pt x="49" y="183"/>
                      <a:pt x="48" y="182"/>
                      <a:pt x="48" y="182"/>
                    </a:cubicBezTo>
                    <a:cubicBezTo>
                      <a:pt x="46" y="180"/>
                      <a:pt x="44" y="179"/>
                      <a:pt x="42" y="178"/>
                    </a:cubicBezTo>
                    <a:cubicBezTo>
                      <a:pt x="38" y="176"/>
                      <a:pt x="34" y="175"/>
                      <a:pt x="30" y="176"/>
                    </a:cubicBezTo>
                    <a:cubicBezTo>
                      <a:pt x="30" y="177"/>
                      <a:pt x="29" y="177"/>
                      <a:pt x="29" y="177"/>
                    </a:cubicBezTo>
                    <a:cubicBezTo>
                      <a:pt x="30" y="187"/>
                      <a:pt x="44" y="187"/>
                      <a:pt x="50" y="187"/>
                    </a:cubicBezTo>
                    <a:cubicBezTo>
                      <a:pt x="50" y="187"/>
                      <a:pt x="50" y="187"/>
                      <a:pt x="50" y="187"/>
                    </a:cubicBezTo>
                    <a:cubicBezTo>
                      <a:pt x="52" y="187"/>
                      <a:pt x="53" y="187"/>
                      <a:pt x="54" y="187"/>
                    </a:cubicBezTo>
                    <a:cubicBezTo>
                      <a:pt x="54" y="187"/>
                      <a:pt x="54" y="187"/>
                      <a:pt x="54" y="187"/>
                    </a:cubicBezTo>
                    <a:cubicBezTo>
                      <a:pt x="54" y="187"/>
                      <a:pt x="54" y="187"/>
                      <a:pt x="54" y="187"/>
                    </a:cubicBezTo>
                    <a:cubicBezTo>
                      <a:pt x="54" y="187"/>
                      <a:pt x="54" y="187"/>
                      <a:pt x="54" y="187"/>
                    </a:cubicBezTo>
                    <a:cubicBezTo>
                      <a:pt x="55" y="187"/>
                      <a:pt x="55" y="187"/>
                      <a:pt x="55" y="187"/>
                    </a:cubicBezTo>
                    <a:cubicBezTo>
                      <a:pt x="55" y="187"/>
                      <a:pt x="56" y="187"/>
                      <a:pt x="56" y="187"/>
                    </a:cubicBezTo>
                    <a:cubicBezTo>
                      <a:pt x="56" y="186"/>
                      <a:pt x="56" y="186"/>
                      <a:pt x="56" y="185"/>
                    </a:cubicBezTo>
                    <a:cubicBezTo>
                      <a:pt x="36" y="163"/>
                      <a:pt x="24" y="134"/>
                      <a:pt x="24" y="104"/>
                    </a:cubicBezTo>
                    <a:cubicBezTo>
                      <a:pt x="24" y="99"/>
                      <a:pt x="25" y="94"/>
                      <a:pt x="25" y="89"/>
                    </a:cubicBezTo>
                    <a:cubicBezTo>
                      <a:pt x="26" y="89"/>
                      <a:pt x="26" y="89"/>
                      <a:pt x="26" y="88"/>
                    </a:cubicBezTo>
                    <a:cubicBezTo>
                      <a:pt x="27" y="82"/>
                      <a:pt x="28" y="75"/>
                      <a:pt x="30" y="69"/>
                    </a:cubicBezTo>
                    <a:cubicBezTo>
                      <a:pt x="35" y="52"/>
                      <a:pt x="44" y="36"/>
                      <a:pt x="56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9" y="20"/>
                      <a:pt x="64" y="18"/>
                      <a:pt x="66" y="15"/>
                    </a:cubicBezTo>
                    <a:cubicBezTo>
                      <a:pt x="69" y="11"/>
                      <a:pt x="70" y="6"/>
                      <a:pt x="70" y="1"/>
                    </a:cubicBezTo>
                    <a:cubicBezTo>
                      <a:pt x="70" y="1"/>
                      <a:pt x="69" y="0"/>
                      <a:pt x="69" y="0"/>
                    </a:cubicBezTo>
                    <a:cubicBezTo>
                      <a:pt x="58" y="1"/>
                      <a:pt x="51" y="13"/>
                      <a:pt x="51" y="23"/>
                    </a:cubicBezTo>
                    <a:cubicBezTo>
                      <a:pt x="51" y="23"/>
                      <a:pt x="51" y="24"/>
                      <a:pt x="51" y="24"/>
                    </a:cubicBezTo>
                    <a:cubicBezTo>
                      <a:pt x="46" y="29"/>
                      <a:pt x="42" y="34"/>
                      <a:pt x="39" y="40"/>
                    </a:cubicBezTo>
                    <a:cubicBezTo>
                      <a:pt x="39" y="40"/>
                      <a:pt x="39" y="40"/>
                      <a:pt x="39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8" y="33"/>
                      <a:pt x="43" y="26"/>
                      <a:pt x="43" y="20"/>
                    </a:cubicBezTo>
                    <a:cubicBezTo>
                      <a:pt x="44" y="14"/>
                      <a:pt x="41" y="9"/>
                      <a:pt x="38" y="5"/>
                    </a:cubicBezTo>
                    <a:cubicBezTo>
                      <a:pt x="37" y="5"/>
                      <a:pt x="37" y="5"/>
                      <a:pt x="36" y="5"/>
                    </a:cubicBezTo>
                    <a:cubicBezTo>
                      <a:pt x="27" y="13"/>
                      <a:pt x="29" y="28"/>
                      <a:pt x="35" y="37"/>
                    </a:cubicBezTo>
                    <a:cubicBezTo>
                      <a:pt x="36" y="38"/>
                      <a:pt x="37" y="40"/>
                      <a:pt x="38" y="40"/>
                    </a:cubicBezTo>
                    <a:cubicBezTo>
                      <a:pt x="38" y="41"/>
                      <a:pt x="38" y="41"/>
                      <a:pt x="38" y="42"/>
                    </a:cubicBezTo>
                    <a:cubicBezTo>
                      <a:pt x="37" y="43"/>
                      <a:pt x="37" y="45"/>
                      <a:pt x="36" y="47"/>
                    </a:cubicBezTo>
                    <a:cubicBezTo>
                      <a:pt x="33" y="53"/>
                      <a:pt x="31" y="59"/>
                      <a:pt x="29" y="65"/>
                    </a:cubicBezTo>
                    <a:cubicBezTo>
                      <a:pt x="27" y="58"/>
                      <a:pt x="27" y="52"/>
                      <a:pt x="26" y="46"/>
                    </a:cubicBezTo>
                    <a:cubicBezTo>
                      <a:pt x="25" y="41"/>
                      <a:pt x="22" y="36"/>
                      <a:pt x="19" y="32"/>
                    </a:cubicBezTo>
                    <a:cubicBezTo>
                      <a:pt x="19" y="32"/>
                      <a:pt x="19" y="32"/>
                      <a:pt x="18" y="32"/>
                    </a:cubicBezTo>
                    <a:cubicBezTo>
                      <a:pt x="13" y="35"/>
                      <a:pt x="13" y="43"/>
                      <a:pt x="15" y="49"/>
                    </a:cubicBezTo>
                    <a:cubicBezTo>
                      <a:pt x="18" y="56"/>
                      <a:pt x="25" y="60"/>
                      <a:pt x="27" y="68"/>
                    </a:cubicBezTo>
                    <a:cubicBezTo>
                      <a:pt x="27" y="68"/>
                      <a:pt x="28" y="68"/>
                      <a:pt x="28" y="68"/>
                    </a:cubicBezTo>
                    <a:cubicBezTo>
                      <a:pt x="26" y="74"/>
                      <a:pt x="24" y="81"/>
                      <a:pt x="23" y="87"/>
                    </a:cubicBezTo>
                    <a:cubicBezTo>
                      <a:pt x="22" y="85"/>
                      <a:pt x="21" y="84"/>
                      <a:pt x="21" y="81"/>
                    </a:cubicBezTo>
                    <a:cubicBezTo>
                      <a:pt x="21" y="80"/>
                      <a:pt x="21" y="79"/>
                      <a:pt x="20" y="78"/>
                    </a:cubicBezTo>
                    <a:cubicBezTo>
                      <a:pt x="20" y="75"/>
                      <a:pt x="20" y="72"/>
                      <a:pt x="19" y="70"/>
                    </a:cubicBezTo>
                    <a:cubicBezTo>
                      <a:pt x="17" y="65"/>
                      <a:pt x="14" y="61"/>
                      <a:pt x="9" y="59"/>
                    </a:cubicBezTo>
                    <a:cubicBezTo>
                      <a:pt x="8" y="58"/>
                      <a:pt x="8" y="58"/>
                      <a:pt x="8" y="59"/>
                    </a:cubicBezTo>
                    <a:cubicBezTo>
                      <a:pt x="0" y="68"/>
                      <a:pt x="13" y="79"/>
                      <a:pt x="19" y="85"/>
                    </a:cubicBezTo>
                    <a:cubicBezTo>
                      <a:pt x="19" y="85"/>
                      <a:pt x="19" y="85"/>
                      <a:pt x="19" y="85"/>
                    </a:cubicBezTo>
                    <a:cubicBezTo>
                      <a:pt x="20" y="86"/>
                      <a:pt x="21" y="87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3" y="88"/>
                      <a:pt x="23" y="88"/>
                    </a:cubicBezTo>
                    <a:cubicBezTo>
                      <a:pt x="22" y="93"/>
                      <a:pt x="22" y="97"/>
                      <a:pt x="21" y="101"/>
                    </a:cubicBezTo>
                    <a:cubicBezTo>
                      <a:pt x="21" y="101"/>
                      <a:pt x="21" y="101"/>
                      <a:pt x="21" y="101"/>
                    </a:cubicBezTo>
                    <a:cubicBezTo>
                      <a:pt x="21" y="104"/>
                      <a:pt x="21" y="107"/>
                      <a:pt x="21" y="110"/>
                    </a:cubicBezTo>
                    <a:cubicBezTo>
                      <a:pt x="19" y="106"/>
                      <a:pt x="19" y="100"/>
                      <a:pt x="17" y="96"/>
                    </a:cubicBezTo>
                    <a:cubicBezTo>
                      <a:pt x="15" y="92"/>
                      <a:pt x="11" y="90"/>
                      <a:pt x="7" y="89"/>
                    </a:cubicBezTo>
                    <a:cubicBezTo>
                      <a:pt x="7" y="89"/>
                      <a:pt x="6" y="89"/>
                      <a:pt x="6" y="89"/>
                    </a:cubicBezTo>
                    <a:cubicBezTo>
                      <a:pt x="3" y="98"/>
                      <a:pt x="11" y="108"/>
                      <a:pt x="19" y="111"/>
                    </a:cubicBezTo>
                    <a:cubicBezTo>
                      <a:pt x="20" y="111"/>
                      <a:pt x="20" y="112"/>
                      <a:pt x="21" y="112"/>
                    </a:cubicBezTo>
                    <a:cubicBezTo>
                      <a:pt x="22" y="117"/>
                      <a:pt x="23" y="122"/>
                      <a:pt x="25" y="127"/>
                    </a:cubicBezTo>
                    <a:close/>
                    <a:moveTo>
                      <a:pt x="8" y="99"/>
                    </a:moveTo>
                    <a:cubicBezTo>
                      <a:pt x="9" y="99"/>
                      <a:pt x="11" y="100"/>
                      <a:pt x="12" y="100"/>
                    </a:cubicBezTo>
                    <a:cubicBezTo>
                      <a:pt x="12" y="101"/>
                      <a:pt x="13" y="103"/>
                      <a:pt x="14" y="104"/>
                    </a:cubicBezTo>
                    <a:cubicBezTo>
                      <a:pt x="13" y="103"/>
                      <a:pt x="12" y="103"/>
                      <a:pt x="11" y="103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0" y="101"/>
                      <a:pt x="9" y="100"/>
                      <a:pt x="8" y="99"/>
                    </a:cubicBezTo>
                    <a:close/>
                    <a:moveTo>
                      <a:pt x="7" y="94"/>
                    </a:moveTo>
                    <a:cubicBezTo>
                      <a:pt x="8" y="95"/>
                      <a:pt x="9" y="95"/>
                      <a:pt x="9" y="95"/>
                    </a:cubicBezTo>
                    <a:cubicBezTo>
                      <a:pt x="10" y="96"/>
                      <a:pt x="11" y="98"/>
                      <a:pt x="11" y="99"/>
                    </a:cubicBezTo>
                    <a:cubicBezTo>
                      <a:pt x="11" y="99"/>
                      <a:pt x="10" y="98"/>
                      <a:pt x="9" y="98"/>
                    </a:cubicBezTo>
                    <a:cubicBezTo>
                      <a:pt x="8" y="98"/>
                      <a:pt x="8" y="98"/>
                      <a:pt x="8" y="98"/>
                    </a:cubicBezTo>
                    <a:cubicBezTo>
                      <a:pt x="8" y="97"/>
                      <a:pt x="7" y="96"/>
                      <a:pt x="7" y="94"/>
                    </a:cubicBezTo>
                    <a:close/>
                    <a:moveTo>
                      <a:pt x="7" y="92"/>
                    </a:moveTo>
                    <a:cubicBezTo>
                      <a:pt x="8" y="92"/>
                      <a:pt x="8" y="93"/>
                      <a:pt x="9" y="94"/>
                    </a:cubicBezTo>
                    <a:cubicBezTo>
                      <a:pt x="8" y="94"/>
                      <a:pt x="8" y="94"/>
                      <a:pt x="7" y="93"/>
                    </a:cubicBezTo>
                    <a:cubicBezTo>
                      <a:pt x="7" y="93"/>
                      <a:pt x="7" y="92"/>
                      <a:pt x="7" y="92"/>
                    </a:cubicBezTo>
                    <a:close/>
                    <a:moveTo>
                      <a:pt x="13" y="93"/>
                    </a:moveTo>
                    <a:cubicBezTo>
                      <a:pt x="12" y="95"/>
                      <a:pt x="12" y="96"/>
                      <a:pt x="12" y="97"/>
                    </a:cubicBezTo>
                    <a:cubicBezTo>
                      <a:pt x="11" y="95"/>
                      <a:pt x="10" y="93"/>
                      <a:pt x="8" y="91"/>
                    </a:cubicBezTo>
                    <a:cubicBezTo>
                      <a:pt x="10" y="92"/>
                      <a:pt x="11" y="92"/>
                      <a:pt x="13" y="93"/>
                    </a:cubicBezTo>
                    <a:close/>
                    <a:moveTo>
                      <a:pt x="15" y="96"/>
                    </a:moveTo>
                    <a:cubicBezTo>
                      <a:pt x="15" y="98"/>
                      <a:pt x="15" y="100"/>
                      <a:pt x="15" y="101"/>
                    </a:cubicBezTo>
                    <a:cubicBezTo>
                      <a:pt x="14" y="101"/>
                      <a:pt x="13" y="100"/>
                      <a:pt x="13" y="99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3" y="97"/>
                      <a:pt x="13" y="95"/>
                      <a:pt x="13" y="94"/>
                    </a:cubicBezTo>
                    <a:cubicBezTo>
                      <a:pt x="14" y="95"/>
                      <a:pt x="15" y="95"/>
                      <a:pt x="15" y="96"/>
                    </a:cubicBezTo>
                    <a:close/>
                    <a:moveTo>
                      <a:pt x="19" y="108"/>
                    </a:moveTo>
                    <a:cubicBezTo>
                      <a:pt x="18" y="106"/>
                      <a:pt x="16" y="104"/>
                      <a:pt x="15" y="102"/>
                    </a:cubicBezTo>
                    <a:cubicBezTo>
                      <a:pt x="15" y="102"/>
                      <a:pt x="15" y="102"/>
                      <a:pt x="15" y="102"/>
                    </a:cubicBezTo>
                    <a:cubicBezTo>
                      <a:pt x="16" y="100"/>
                      <a:pt x="16" y="99"/>
                      <a:pt x="16" y="97"/>
                    </a:cubicBezTo>
                    <a:cubicBezTo>
                      <a:pt x="17" y="100"/>
                      <a:pt x="18" y="102"/>
                      <a:pt x="18" y="105"/>
                    </a:cubicBezTo>
                    <a:cubicBezTo>
                      <a:pt x="18" y="106"/>
                      <a:pt x="19" y="107"/>
                      <a:pt x="19" y="108"/>
                    </a:cubicBezTo>
                    <a:close/>
                    <a:moveTo>
                      <a:pt x="20" y="110"/>
                    </a:moveTo>
                    <a:cubicBezTo>
                      <a:pt x="20" y="110"/>
                      <a:pt x="19" y="110"/>
                      <a:pt x="19" y="110"/>
                    </a:cubicBezTo>
                    <a:cubicBezTo>
                      <a:pt x="17" y="108"/>
                      <a:pt x="14" y="106"/>
                      <a:pt x="12" y="104"/>
                    </a:cubicBezTo>
                    <a:cubicBezTo>
                      <a:pt x="13" y="104"/>
                      <a:pt x="14" y="104"/>
                      <a:pt x="15" y="104"/>
                    </a:cubicBezTo>
                    <a:cubicBezTo>
                      <a:pt x="16" y="106"/>
                      <a:pt x="18" y="108"/>
                      <a:pt x="20" y="110"/>
                    </a:cubicBezTo>
                    <a:close/>
                    <a:moveTo>
                      <a:pt x="11" y="73"/>
                    </a:moveTo>
                    <a:cubicBezTo>
                      <a:pt x="12" y="73"/>
                      <a:pt x="13" y="74"/>
                      <a:pt x="14" y="74"/>
                    </a:cubicBezTo>
                    <a:cubicBezTo>
                      <a:pt x="14" y="75"/>
                      <a:pt x="15" y="77"/>
                      <a:pt x="16" y="79"/>
                    </a:cubicBezTo>
                    <a:cubicBezTo>
                      <a:pt x="14" y="77"/>
                      <a:pt x="12" y="75"/>
                      <a:pt x="11" y="73"/>
                    </a:cubicBezTo>
                    <a:close/>
                    <a:moveTo>
                      <a:pt x="9" y="64"/>
                    </a:moveTo>
                    <a:cubicBezTo>
                      <a:pt x="9" y="63"/>
                      <a:pt x="8" y="63"/>
                      <a:pt x="8" y="63"/>
                    </a:cubicBezTo>
                    <a:cubicBezTo>
                      <a:pt x="8" y="62"/>
                      <a:pt x="8" y="61"/>
                      <a:pt x="9" y="61"/>
                    </a:cubicBezTo>
                    <a:cubicBezTo>
                      <a:pt x="9" y="62"/>
                      <a:pt x="9" y="63"/>
                      <a:pt x="9" y="64"/>
                    </a:cubicBezTo>
                    <a:close/>
                    <a:moveTo>
                      <a:pt x="10" y="65"/>
                    </a:moveTo>
                    <a:cubicBezTo>
                      <a:pt x="10" y="66"/>
                      <a:pt x="11" y="67"/>
                      <a:pt x="11" y="69"/>
                    </a:cubicBezTo>
                    <a:cubicBezTo>
                      <a:pt x="11" y="68"/>
                      <a:pt x="10" y="68"/>
                      <a:pt x="9" y="67"/>
                    </a:cubicBezTo>
                    <a:cubicBezTo>
                      <a:pt x="9" y="67"/>
                      <a:pt x="9" y="68"/>
                      <a:pt x="9" y="68"/>
                    </a:cubicBezTo>
                    <a:cubicBezTo>
                      <a:pt x="10" y="69"/>
                      <a:pt x="11" y="69"/>
                      <a:pt x="12" y="70"/>
                    </a:cubicBezTo>
                    <a:cubicBezTo>
                      <a:pt x="12" y="70"/>
                      <a:pt x="12" y="71"/>
                      <a:pt x="13" y="72"/>
                    </a:cubicBezTo>
                    <a:cubicBezTo>
                      <a:pt x="13" y="72"/>
                      <a:pt x="13" y="73"/>
                      <a:pt x="13" y="73"/>
                    </a:cubicBezTo>
                    <a:cubicBezTo>
                      <a:pt x="12" y="72"/>
                      <a:pt x="11" y="72"/>
                      <a:pt x="10" y="72"/>
                    </a:cubicBezTo>
                    <a:cubicBezTo>
                      <a:pt x="10" y="71"/>
                      <a:pt x="9" y="71"/>
                      <a:pt x="9" y="70"/>
                    </a:cubicBezTo>
                    <a:cubicBezTo>
                      <a:pt x="8" y="69"/>
                      <a:pt x="8" y="67"/>
                      <a:pt x="8" y="65"/>
                    </a:cubicBezTo>
                    <a:cubicBezTo>
                      <a:pt x="8" y="65"/>
                      <a:pt x="8" y="64"/>
                      <a:pt x="8" y="64"/>
                    </a:cubicBezTo>
                    <a:cubicBezTo>
                      <a:pt x="8" y="64"/>
                      <a:pt x="8" y="64"/>
                      <a:pt x="9" y="64"/>
                    </a:cubicBezTo>
                    <a:cubicBezTo>
                      <a:pt x="9" y="64"/>
                      <a:pt x="9" y="64"/>
                      <a:pt x="10" y="65"/>
                    </a:cubicBezTo>
                    <a:close/>
                    <a:moveTo>
                      <a:pt x="13" y="64"/>
                    </a:move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4"/>
                      <a:pt x="12" y="65"/>
                      <a:pt x="12" y="66"/>
                    </a:cubicBezTo>
                    <a:cubicBezTo>
                      <a:pt x="11" y="64"/>
                      <a:pt x="11" y="63"/>
                      <a:pt x="10" y="61"/>
                    </a:cubicBezTo>
                    <a:cubicBezTo>
                      <a:pt x="11" y="61"/>
                      <a:pt x="12" y="62"/>
                      <a:pt x="13" y="64"/>
                    </a:cubicBezTo>
                    <a:close/>
                    <a:moveTo>
                      <a:pt x="15" y="66"/>
                    </a:moveTo>
                    <a:cubicBezTo>
                      <a:pt x="15" y="67"/>
                      <a:pt x="14" y="69"/>
                      <a:pt x="14" y="70"/>
                    </a:cubicBezTo>
                    <a:cubicBezTo>
                      <a:pt x="13" y="69"/>
                      <a:pt x="13" y="68"/>
                      <a:pt x="12" y="67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3" y="66"/>
                      <a:pt x="13" y="65"/>
                      <a:pt x="13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65"/>
                      <a:pt x="15" y="65"/>
                      <a:pt x="15" y="66"/>
                    </a:cubicBezTo>
                    <a:close/>
                    <a:moveTo>
                      <a:pt x="18" y="71"/>
                    </a:moveTo>
                    <a:cubicBezTo>
                      <a:pt x="17" y="71"/>
                      <a:pt x="17" y="72"/>
                      <a:pt x="17" y="72"/>
                    </a:cubicBezTo>
                    <a:cubicBezTo>
                      <a:pt x="17" y="73"/>
                      <a:pt x="16" y="74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ubicBezTo>
                      <a:pt x="15" y="74"/>
                      <a:pt x="15" y="73"/>
                      <a:pt x="14" y="72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5" y="69"/>
                      <a:pt x="15" y="68"/>
                      <a:pt x="16" y="67"/>
                    </a:cubicBezTo>
                    <a:cubicBezTo>
                      <a:pt x="16" y="68"/>
                      <a:pt x="17" y="69"/>
                      <a:pt x="18" y="71"/>
                    </a:cubicBezTo>
                    <a:close/>
                    <a:moveTo>
                      <a:pt x="19" y="75"/>
                    </a:moveTo>
                    <a:cubicBezTo>
                      <a:pt x="19" y="75"/>
                      <a:pt x="19" y="75"/>
                      <a:pt x="19" y="75"/>
                    </a:cubicBezTo>
                    <a:cubicBezTo>
                      <a:pt x="18" y="76"/>
                      <a:pt x="18" y="77"/>
                      <a:pt x="17" y="78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6"/>
                      <a:pt x="17" y="75"/>
                      <a:pt x="17" y="74"/>
                    </a:cubicBezTo>
                    <a:cubicBezTo>
                      <a:pt x="18" y="74"/>
                      <a:pt x="18" y="73"/>
                      <a:pt x="18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3"/>
                      <a:pt x="19" y="74"/>
                      <a:pt x="19" y="75"/>
                    </a:cubicBezTo>
                    <a:close/>
                    <a:moveTo>
                      <a:pt x="20" y="83"/>
                    </a:moveTo>
                    <a:cubicBezTo>
                      <a:pt x="20" y="83"/>
                      <a:pt x="20" y="83"/>
                      <a:pt x="19" y="83"/>
                    </a:cubicBezTo>
                    <a:cubicBezTo>
                      <a:pt x="19" y="81"/>
                      <a:pt x="19" y="80"/>
                      <a:pt x="18" y="79"/>
                    </a:cubicBezTo>
                    <a:cubicBezTo>
                      <a:pt x="18" y="78"/>
                      <a:pt x="19" y="77"/>
                      <a:pt x="19" y="76"/>
                    </a:cubicBezTo>
                    <a:cubicBezTo>
                      <a:pt x="19" y="78"/>
                      <a:pt x="19" y="80"/>
                      <a:pt x="20" y="81"/>
                    </a:cubicBezTo>
                    <a:cubicBezTo>
                      <a:pt x="20" y="82"/>
                      <a:pt x="20" y="83"/>
                      <a:pt x="20" y="83"/>
                    </a:cubicBezTo>
                    <a:close/>
                    <a:moveTo>
                      <a:pt x="18" y="49"/>
                    </a:moveTo>
                    <a:cubicBezTo>
                      <a:pt x="19" y="50"/>
                      <a:pt x="20" y="50"/>
                      <a:pt x="21" y="51"/>
                    </a:cubicBezTo>
                    <a:cubicBezTo>
                      <a:pt x="22" y="52"/>
                      <a:pt x="22" y="54"/>
                      <a:pt x="23" y="55"/>
                    </a:cubicBezTo>
                    <a:cubicBezTo>
                      <a:pt x="22" y="54"/>
                      <a:pt x="22" y="54"/>
                      <a:pt x="21" y="53"/>
                    </a:cubicBezTo>
                    <a:cubicBezTo>
                      <a:pt x="20" y="51"/>
                      <a:pt x="19" y="50"/>
                      <a:pt x="18" y="49"/>
                    </a:cubicBezTo>
                    <a:close/>
                    <a:moveTo>
                      <a:pt x="18" y="44"/>
                    </a:moveTo>
                    <a:cubicBezTo>
                      <a:pt x="18" y="44"/>
                      <a:pt x="19" y="44"/>
                      <a:pt x="19" y="45"/>
                    </a:cubicBezTo>
                    <a:cubicBezTo>
                      <a:pt x="20" y="46"/>
                      <a:pt x="20" y="48"/>
                      <a:pt x="20" y="49"/>
                    </a:cubicBezTo>
                    <a:cubicBezTo>
                      <a:pt x="20" y="49"/>
                      <a:pt x="19" y="48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7" y="45"/>
                      <a:pt x="17" y="42"/>
                      <a:pt x="18" y="39"/>
                    </a:cubicBezTo>
                    <a:cubicBezTo>
                      <a:pt x="18" y="40"/>
                      <a:pt x="19" y="42"/>
                      <a:pt x="19" y="44"/>
                    </a:cubicBezTo>
                    <a:cubicBezTo>
                      <a:pt x="19" y="44"/>
                      <a:pt x="18" y="43"/>
                      <a:pt x="18" y="43"/>
                    </a:cubicBezTo>
                    <a:cubicBezTo>
                      <a:pt x="18" y="43"/>
                      <a:pt x="18" y="43"/>
                      <a:pt x="18" y="44"/>
                    </a:cubicBezTo>
                    <a:close/>
                    <a:moveTo>
                      <a:pt x="23" y="43"/>
                    </a:moveTo>
                    <a:cubicBezTo>
                      <a:pt x="23" y="44"/>
                      <a:pt x="22" y="45"/>
                      <a:pt x="21" y="47"/>
                    </a:cubicBezTo>
                    <a:cubicBezTo>
                      <a:pt x="21" y="46"/>
                      <a:pt x="21" y="44"/>
                      <a:pt x="21" y="43"/>
                    </a:cubicBezTo>
                    <a:cubicBezTo>
                      <a:pt x="21" y="42"/>
                      <a:pt x="22" y="40"/>
                      <a:pt x="22" y="39"/>
                    </a:cubicBezTo>
                    <a:cubicBezTo>
                      <a:pt x="22" y="39"/>
                      <a:pt x="21" y="39"/>
                      <a:pt x="21" y="39"/>
                    </a:cubicBezTo>
                    <a:cubicBezTo>
                      <a:pt x="21" y="40"/>
                      <a:pt x="21" y="41"/>
                      <a:pt x="20" y="41"/>
                    </a:cubicBezTo>
                    <a:cubicBezTo>
                      <a:pt x="20" y="39"/>
                      <a:pt x="20" y="37"/>
                      <a:pt x="19" y="35"/>
                    </a:cubicBezTo>
                    <a:cubicBezTo>
                      <a:pt x="20" y="35"/>
                      <a:pt x="20" y="35"/>
                      <a:pt x="20" y="36"/>
                    </a:cubicBezTo>
                    <a:cubicBezTo>
                      <a:pt x="21" y="37"/>
                      <a:pt x="22" y="39"/>
                      <a:pt x="23" y="41"/>
                    </a:cubicBezTo>
                    <a:cubicBezTo>
                      <a:pt x="23" y="41"/>
                      <a:pt x="23" y="42"/>
                      <a:pt x="23" y="43"/>
                    </a:cubicBezTo>
                    <a:close/>
                    <a:moveTo>
                      <a:pt x="25" y="49"/>
                    </a:moveTo>
                    <a:cubicBezTo>
                      <a:pt x="24" y="50"/>
                      <a:pt x="24" y="51"/>
                      <a:pt x="24" y="52"/>
                    </a:cubicBezTo>
                    <a:cubicBezTo>
                      <a:pt x="23" y="51"/>
                      <a:pt x="22" y="49"/>
                      <a:pt x="22" y="48"/>
                    </a:cubicBezTo>
                    <a:cubicBezTo>
                      <a:pt x="23" y="47"/>
                      <a:pt x="23" y="45"/>
                      <a:pt x="24" y="43"/>
                    </a:cubicBezTo>
                    <a:cubicBezTo>
                      <a:pt x="24" y="45"/>
                      <a:pt x="25" y="47"/>
                      <a:pt x="25" y="49"/>
                    </a:cubicBezTo>
                    <a:close/>
                    <a:moveTo>
                      <a:pt x="26" y="60"/>
                    </a:moveTo>
                    <a:cubicBezTo>
                      <a:pt x="26" y="59"/>
                      <a:pt x="26" y="59"/>
                      <a:pt x="26" y="59"/>
                    </a:cubicBezTo>
                    <a:cubicBezTo>
                      <a:pt x="25" y="57"/>
                      <a:pt x="25" y="55"/>
                      <a:pt x="24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5" y="52"/>
                      <a:pt x="25" y="51"/>
                      <a:pt x="25" y="50"/>
                    </a:cubicBezTo>
                    <a:cubicBezTo>
                      <a:pt x="25" y="50"/>
                      <a:pt x="25" y="51"/>
                      <a:pt x="25" y="51"/>
                    </a:cubicBezTo>
                    <a:cubicBezTo>
                      <a:pt x="26" y="54"/>
                      <a:pt x="26" y="57"/>
                      <a:pt x="26" y="60"/>
                    </a:cubicBezTo>
                    <a:close/>
                    <a:moveTo>
                      <a:pt x="39" y="184"/>
                    </a:moveTo>
                    <a:cubicBezTo>
                      <a:pt x="40" y="184"/>
                      <a:pt x="40" y="183"/>
                      <a:pt x="41" y="183"/>
                    </a:cubicBezTo>
                    <a:cubicBezTo>
                      <a:pt x="42" y="184"/>
                      <a:pt x="44" y="184"/>
                      <a:pt x="45" y="185"/>
                    </a:cubicBezTo>
                    <a:cubicBezTo>
                      <a:pt x="43" y="184"/>
                      <a:pt x="41" y="184"/>
                      <a:pt x="39" y="184"/>
                    </a:cubicBezTo>
                    <a:close/>
                    <a:moveTo>
                      <a:pt x="32" y="180"/>
                    </a:moveTo>
                    <a:cubicBezTo>
                      <a:pt x="32" y="180"/>
                      <a:pt x="33" y="180"/>
                      <a:pt x="33" y="180"/>
                    </a:cubicBezTo>
                    <a:cubicBezTo>
                      <a:pt x="33" y="180"/>
                      <a:pt x="33" y="180"/>
                      <a:pt x="34" y="180"/>
                    </a:cubicBezTo>
                    <a:cubicBezTo>
                      <a:pt x="35" y="180"/>
                      <a:pt x="36" y="181"/>
                      <a:pt x="37" y="181"/>
                    </a:cubicBezTo>
                    <a:cubicBezTo>
                      <a:pt x="36" y="181"/>
                      <a:pt x="36" y="181"/>
                      <a:pt x="35" y="182"/>
                    </a:cubicBezTo>
                    <a:cubicBezTo>
                      <a:pt x="35" y="182"/>
                      <a:pt x="35" y="182"/>
                      <a:pt x="35" y="182"/>
                    </a:cubicBezTo>
                    <a:cubicBezTo>
                      <a:pt x="36" y="182"/>
                      <a:pt x="37" y="182"/>
                      <a:pt x="38" y="182"/>
                    </a:cubicBezTo>
                    <a:cubicBezTo>
                      <a:pt x="38" y="182"/>
                      <a:pt x="39" y="182"/>
                      <a:pt x="40" y="182"/>
                    </a:cubicBezTo>
                    <a:cubicBezTo>
                      <a:pt x="40" y="182"/>
                      <a:pt x="40" y="183"/>
                      <a:pt x="40" y="183"/>
                    </a:cubicBezTo>
                    <a:cubicBezTo>
                      <a:pt x="39" y="183"/>
                      <a:pt x="39" y="183"/>
                      <a:pt x="38" y="184"/>
                    </a:cubicBezTo>
                    <a:cubicBezTo>
                      <a:pt x="37" y="184"/>
                      <a:pt x="37" y="183"/>
                      <a:pt x="36" y="183"/>
                    </a:cubicBezTo>
                    <a:cubicBezTo>
                      <a:pt x="35" y="183"/>
                      <a:pt x="34" y="182"/>
                      <a:pt x="33" y="181"/>
                    </a:cubicBezTo>
                    <a:cubicBezTo>
                      <a:pt x="33" y="181"/>
                      <a:pt x="32" y="181"/>
                      <a:pt x="32" y="180"/>
                    </a:cubicBezTo>
                    <a:close/>
                    <a:moveTo>
                      <a:pt x="31" y="178"/>
                    </a:moveTo>
                    <a:cubicBezTo>
                      <a:pt x="32" y="179"/>
                      <a:pt x="32" y="179"/>
                      <a:pt x="33" y="179"/>
                    </a:cubicBezTo>
                    <a:cubicBezTo>
                      <a:pt x="33" y="179"/>
                      <a:pt x="32" y="179"/>
                      <a:pt x="32" y="180"/>
                    </a:cubicBezTo>
                    <a:cubicBezTo>
                      <a:pt x="31" y="179"/>
                      <a:pt x="31" y="178"/>
                      <a:pt x="31" y="178"/>
                    </a:cubicBezTo>
                    <a:close/>
                    <a:moveTo>
                      <a:pt x="35" y="177"/>
                    </a:moveTo>
                    <a:cubicBezTo>
                      <a:pt x="35" y="177"/>
                      <a:pt x="35" y="177"/>
                      <a:pt x="35" y="177"/>
                    </a:cubicBezTo>
                    <a:cubicBezTo>
                      <a:pt x="35" y="178"/>
                      <a:pt x="36" y="179"/>
                      <a:pt x="36" y="179"/>
                    </a:cubicBezTo>
                    <a:cubicBezTo>
                      <a:pt x="34" y="179"/>
                      <a:pt x="33" y="178"/>
                      <a:pt x="32" y="177"/>
                    </a:cubicBezTo>
                    <a:cubicBezTo>
                      <a:pt x="33" y="177"/>
                      <a:pt x="34" y="177"/>
                      <a:pt x="35" y="177"/>
                    </a:cubicBezTo>
                    <a:close/>
                    <a:moveTo>
                      <a:pt x="38" y="177"/>
                    </a:moveTo>
                    <a:cubicBezTo>
                      <a:pt x="38" y="179"/>
                      <a:pt x="38" y="180"/>
                      <a:pt x="39" y="181"/>
                    </a:cubicBezTo>
                    <a:cubicBezTo>
                      <a:pt x="38" y="180"/>
                      <a:pt x="37" y="180"/>
                      <a:pt x="36" y="180"/>
                    </a:cubicBezTo>
                    <a:cubicBezTo>
                      <a:pt x="36" y="180"/>
                      <a:pt x="36" y="180"/>
                      <a:pt x="36" y="180"/>
                    </a:cubicBezTo>
                    <a:cubicBezTo>
                      <a:pt x="36" y="179"/>
                      <a:pt x="36" y="178"/>
                      <a:pt x="36" y="177"/>
                    </a:cubicBezTo>
                    <a:cubicBezTo>
                      <a:pt x="36" y="177"/>
                      <a:pt x="35" y="177"/>
                      <a:pt x="35" y="177"/>
                    </a:cubicBezTo>
                    <a:cubicBezTo>
                      <a:pt x="36" y="177"/>
                      <a:pt x="37" y="177"/>
                      <a:pt x="38" y="177"/>
                    </a:cubicBezTo>
                    <a:close/>
                    <a:moveTo>
                      <a:pt x="42" y="180"/>
                    </a:moveTo>
                    <a:cubicBezTo>
                      <a:pt x="42" y="181"/>
                      <a:pt x="43" y="182"/>
                      <a:pt x="43" y="182"/>
                    </a:cubicBezTo>
                    <a:cubicBezTo>
                      <a:pt x="43" y="182"/>
                      <a:pt x="43" y="182"/>
                      <a:pt x="43" y="182"/>
                    </a:cubicBezTo>
                    <a:cubicBezTo>
                      <a:pt x="43" y="182"/>
                      <a:pt x="43" y="182"/>
                      <a:pt x="43" y="183"/>
                    </a:cubicBezTo>
                    <a:cubicBezTo>
                      <a:pt x="42" y="182"/>
                      <a:pt x="41" y="182"/>
                      <a:pt x="40" y="181"/>
                    </a:cubicBezTo>
                    <a:cubicBezTo>
                      <a:pt x="40" y="181"/>
                      <a:pt x="40" y="181"/>
                      <a:pt x="39" y="181"/>
                    </a:cubicBezTo>
                    <a:cubicBezTo>
                      <a:pt x="40" y="181"/>
                      <a:pt x="40" y="181"/>
                      <a:pt x="40" y="181"/>
                    </a:cubicBezTo>
                    <a:cubicBezTo>
                      <a:pt x="39" y="180"/>
                      <a:pt x="39" y="179"/>
                      <a:pt x="38" y="178"/>
                    </a:cubicBezTo>
                    <a:cubicBezTo>
                      <a:pt x="40" y="178"/>
                      <a:pt x="41" y="178"/>
                      <a:pt x="42" y="179"/>
                    </a:cubicBezTo>
                    <a:cubicBezTo>
                      <a:pt x="42" y="179"/>
                      <a:pt x="42" y="180"/>
                      <a:pt x="42" y="180"/>
                    </a:cubicBezTo>
                    <a:close/>
                    <a:moveTo>
                      <a:pt x="45" y="181"/>
                    </a:moveTo>
                    <a:cubicBezTo>
                      <a:pt x="45" y="182"/>
                      <a:pt x="45" y="183"/>
                      <a:pt x="45" y="183"/>
                    </a:cubicBezTo>
                    <a:cubicBezTo>
                      <a:pt x="45" y="183"/>
                      <a:pt x="45" y="183"/>
                      <a:pt x="44" y="183"/>
                    </a:cubicBezTo>
                    <a:cubicBezTo>
                      <a:pt x="44" y="182"/>
                      <a:pt x="44" y="182"/>
                      <a:pt x="43" y="181"/>
                    </a:cubicBezTo>
                    <a:cubicBezTo>
                      <a:pt x="43" y="181"/>
                      <a:pt x="43" y="180"/>
                      <a:pt x="43" y="180"/>
                    </a:cubicBezTo>
                    <a:cubicBezTo>
                      <a:pt x="43" y="180"/>
                      <a:pt x="43" y="180"/>
                      <a:pt x="43" y="179"/>
                    </a:cubicBezTo>
                    <a:cubicBezTo>
                      <a:pt x="43" y="180"/>
                      <a:pt x="44" y="180"/>
                      <a:pt x="45" y="181"/>
                    </a:cubicBezTo>
                    <a:cubicBezTo>
                      <a:pt x="45" y="181"/>
                      <a:pt x="45" y="181"/>
                      <a:pt x="45" y="181"/>
                    </a:cubicBezTo>
                    <a:close/>
                    <a:moveTo>
                      <a:pt x="50" y="185"/>
                    </a:moveTo>
                    <a:cubicBezTo>
                      <a:pt x="50" y="185"/>
                      <a:pt x="50" y="185"/>
                      <a:pt x="49" y="185"/>
                    </a:cubicBezTo>
                    <a:cubicBezTo>
                      <a:pt x="49" y="185"/>
                      <a:pt x="48" y="184"/>
                      <a:pt x="46" y="184"/>
                    </a:cubicBezTo>
                    <a:cubicBezTo>
                      <a:pt x="46" y="183"/>
                      <a:pt x="46" y="182"/>
                      <a:pt x="46" y="182"/>
                    </a:cubicBezTo>
                    <a:cubicBezTo>
                      <a:pt x="47" y="182"/>
                      <a:pt x="48" y="183"/>
                      <a:pt x="49" y="184"/>
                    </a:cubicBezTo>
                    <a:cubicBezTo>
                      <a:pt x="49" y="185"/>
                      <a:pt x="50" y="185"/>
                      <a:pt x="50" y="185"/>
                    </a:cubicBezTo>
                    <a:close/>
                    <a:moveTo>
                      <a:pt x="22" y="156"/>
                    </a:moveTo>
                    <a:cubicBezTo>
                      <a:pt x="23" y="156"/>
                      <a:pt x="24" y="156"/>
                      <a:pt x="25" y="156"/>
                    </a:cubicBezTo>
                    <a:cubicBezTo>
                      <a:pt x="26" y="157"/>
                      <a:pt x="28" y="159"/>
                      <a:pt x="29" y="160"/>
                    </a:cubicBezTo>
                    <a:cubicBezTo>
                      <a:pt x="28" y="160"/>
                      <a:pt x="26" y="159"/>
                      <a:pt x="25" y="159"/>
                    </a:cubicBezTo>
                    <a:cubicBezTo>
                      <a:pt x="25" y="159"/>
                      <a:pt x="25" y="159"/>
                      <a:pt x="25" y="159"/>
                    </a:cubicBezTo>
                    <a:cubicBezTo>
                      <a:pt x="24" y="158"/>
                      <a:pt x="23" y="157"/>
                      <a:pt x="22" y="156"/>
                    </a:cubicBezTo>
                    <a:close/>
                    <a:moveTo>
                      <a:pt x="20" y="152"/>
                    </a:moveTo>
                    <a:cubicBezTo>
                      <a:pt x="20" y="152"/>
                      <a:pt x="21" y="153"/>
                      <a:pt x="22" y="153"/>
                    </a:cubicBezTo>
                    <a:cubicBezTo>
                      <a:pt x="23" y="154"/>
                      <a:pt x="24" y="155"/>
                      <a:pt x="25" y="156"/>
                    </a:cubicBezTo>
                    <a:cubicBezTo>
                      <a:pt x="24" y="156"/>
                      <a:pt x="23" y="156"/>
                      <a:pt x="22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1" y="155"/>
                      <a:pt x="20" y="154"/>
                      <a:pt x="20" y="152"/>
                    </a:cubicBezTo>
                    <a:close/>
                    <a:moveTo>
                      <a:pt x="19" y="150"/>
                    </a:moveTo>
                    <a:cubicBezTo>
                      <a:pt x="20" y="150"/>
                      <a:pt x="20" y="151"/>
                      <a:pt x="21" y="152"/>
                    </a:cubicBezTo>
                    <a:cubicBezTo>
                      <a:pt x="20" y="151"/>
                      <a:pt x="20" y="151"/>
                      <a:pt x="20" y="151"/>
                    </a:cubicBezTo>
                    <a:cubicBezTo>
                      <a:pt x="19" y="151"/>
                      <a:pt x="19" y="150"/>
                      <a:pt x="19" y="150"/>
                    </a:cubicBezTo>
                    <a:close/>
                    <a:moveTo>
                      <a:pt x="25" y="154"/>
                    </a:moveTo>
                    <a:cubicBezTo>
                      <a:pt x="23" y="152"/>
                      <a:pt x="22" y="150"/>
                      <a:pt x="20" y="149"/>
                    </a:cubicBezTo>
                    <a:cubicBezTo>
                      <a:pt x="22" y="149"/>
                      <a:pt x="23" y="149"/>
                      <a:pt x="25" y="150"/>
                    </a:cubicBezTo>
                    <a:cubicBezTo>
                      <a:pt x="25" y="151"/>
                      <a:pt x="25" y="153"/>
                      <a:pt x="25" y="154"/>
                    </a:cubicBezTo>
                    <a:close/>
                    <a:moveTo>
                      <a:pt x="29" y="157"/>
                    </a:moveTo>
                    <a:cubicBezTo>
                      <a:pt x="28" y="157"/>
                      <a:pt x="27" y="156"/>
                      <a:pt x="26" y="155"/>
                    </a:cubicBezTo>
                    <a:cubicBezTo>
                      <a:pt x="26" y="155"/>
                      <a:pt x="26" y="155"/>
                      <a:pt x="26" y="155"/>
                    </a:cubicBezTo>
                    <a:cubicBezTo>
                      <a:pt x="26" y="154"/>
                      <a:pt x="26" y="152"/>
                      <a:pt x="25" y="150"/>
                    </a:cubicBezTo>
                    <a:cubicBezTo>
                      <a:pt x="26" y="151"/>
                      <a:pt x="27" y="151"/>
                      <a:pt x="28" y="152"/>
                    </a:cubicBezTo>
                    <a:cubicBezTo>
                      <a:pt x="28" y="154"/>
                      <a:pt x="28" y="156"/>
                      <a:pt x="29" y="157"/>
                    </a:cubicBezTo>
                    <a:close/>
                    <a:moveTo>
                      <a:pt x="35" y="163"/>
                    </a:moveTo>
                    <a:cubicBezTo>
                      <a:pt x="33" y="161"/>
                      <a:pt x="31" y="160"/>
                      <a:pt x="29" y="158"/>
                    </a:cubicBezTo>
                    <a:cubicBezTo>
                      <a:pt x="29" y="158"/>
                      <a:pt x="29" y="158"/>
                      <a:pt x="29" y="157"/>
                    </a:cubicBezTo>
                    <a:cubicBezTo>
                      <a:pt x="29" y="156"/>
                      <a:pt x="29" y="154"/>
                      <a:pt x="29" y="153"/>
                    </a:cubicBezTo>
                    <a:cubicBezTo>
                      <a:pt x="30" y="155"/>
                      <a:pt x="32" y="157"/>
                      <a:pt x="33" y="160"/>
                    </a:cubicBezTo>
                    <a:cubicBezTo>
                      <a:pt x="34" y="161"/>
                      <a:pt x="34" y="162"/>
                      <a:pt x="35" y="163"/>
                    </a:cubicBezTo>
                    <a:close/>
                    <a:moveTo>
                      <a:pt x="36" y="164"/>
                    </a:moveTo>
                    <a:cubicBezTo>
                      <a:pt x="36" y="164"/>
                      <a:pt x="35" y="164"/>
                      <a:pt x="35" y="164"/>
                    </a:cubicBezTo>
                    <a:cubicBezTo>
                      <a:pt x="32" y="163"/>
                      <a:pt x="29" y="162"/>
                      <a:pt x="26" y="160"/>
                    </a:cubicBezTo>
                    <a:cubicBezTo>
                      <a:pt x="27" y="160"/>
                      <a:pt x="28" y="160"/>
                      <a:pt x="29" y="160"/>
                    </a:cubicBezTo>
                    <a:cubicBezTo>
                      <a:pt x="31" y="162"/>
                      <a:pt x="33" y="163"/>
                      <a:pt x="36" y="164"/>
                    </a:cubicBezTo>
                    <a:close/>
                    <a:moveTo>
                      <a:pt x="13" y="121"/>
                    </a:moveTo>
                    <a:cubicBezTo>
                      <a:pt x="13" y="123"/>
                      <a:pt x="14" y="124"/>
                      <a:pt x="15" y="125"/>
                    </a:cubicBezTo>
                    <a:cubicBezTo>
                      <a:pt x="15" y="125"/>
                      <a:pt x="14" y="125"/>
                      <a:pt x="14" y="125"/>
                    </a:cubicBezTo>
                    <a:cubicBezTo>
                      <a:pt x="14" y="125"/>
                      <a:pt x="14" y="125"/>
                      <a:pt x="14" y="125"/>
                    </a:cubicBezTo>
                    <a:cubicBezTo>
                      <a:pt x="14" y="125"/>
                      <a:pt x="15" y="125"/>
                      <a:pt x="15" y="126"/>
                    </a:cubicBezTo>
                    <a:cubicBezTo>
                      <a:pt x="16" y="127"/>
                      <a:pt x="17" y="128"/>
                      <a:pt x="18" y="128"/>
                    </a:cubicBezTo>
                    <a:cubicBezTo>
                      <a:pt x="17" y="128"/>
                      <a:pt x="16" y="128"/>
                      <a:pt x="15" y="128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4" y="126"/>
                      <a:pt x="13" y="124"/>
                      <a:pt x="13" y="121"/>
                    </a:cubicBezTo>
                    <a:close/>
                    <a:moveTo>
                      <a:pt x="18" y="123"/>
                    </a:moveTo>
                    <a:cubicBezTo>
                      <a:pt x="18" y="124"/>
                      <a:pt x="17" y="125"/>
                      <a:pt x="17" y="126"/>
                    </a:cubicBezTo>
                    <a:cubicBezTo>
                      <a:pt x="17" y="126"/>
                      <a:pt x="16" y="125"/>
                      <a:pt x="16" y="124"/>
                    </a:cubicBezTo>
                    <a:cubicBezTo>
                      <a:pt x="16" y="123"/>
                      <a:pt x="16" y="122"/>
                      <a:pt x="15" y="121"/>
                    </a:cubicBezTo>
                    <a:cubicBezTo>
                      <a:pt x="15" y="121"/>
                      <a:pt x="15" y="121"/>
                      <a:pt x="15" y="121"/>
                    </a:cubicBezTo>
                    <a:cubicBezTo>
                      <a:pt x="15" y="121"/>
                      <a:pt x="15" y="122"/>
                      <a:pt x="15" y="123"/>
                    </a:cubicBezTo>
                    <a:cubicBezTo>
                      <a:pt x="14" y="121"/>
                      <a:pt x="13" y="120"/>
                      <a:pt x="13" y="118"/>
                    </a:cubicBezTo>
                    <a:cubicBezTo>
                      <a:pt x="13" y="118"/>
                      <a:pt x="13" y="119"/>
                      <a:pt x="13" y="119"/>
                    </a:cubicBezTo>
                    <a:cubicBezTo>
                      <a:pt x="15" y="119"/>
                      <a:pt x="16" y="121"/>
                      <a:pt x="17" y="122"/>
                    </a:cubicBezTo>
                    <a:cubicBezTo>
                      <a:pt x="17" y="122"/>
                      <a:pt x="17" y="122"/>
                      <a:pt x="18" y="123"/>
                    </a:cubicBezTo>
                    <a:close/>
                    <a:moveTo>
                      <a:pt x="21" y="127"/>
                    </a:moveTo>
                    <a:cubicBezTo>
                      <a:pt x="21" y="128"/>
                      <a:pt x="20" y="129"/>
                      <a:pt x="21" y="130"/>
                    </a:cubicBezTo>
                    <a:cubicBezTo>
                      <a:pt x="20" y="129"/>
                      <a:pt x="19" y="128"/>
                      <a:pt x="18" y="127"/>
                    </a:cubicBezTo>
                    <a:cubicBezTo>
                      <a:pt x="18" y="126"/>
                      <a:pt x="18" y="124"/>
                      <a:pt x="18" y="123"/>
                    </a:cubicBezTo>
                    <a:cubicBezTo>
                      <a:pt x="19" y="124"/>
                      <a:pt x="20" y="126"/>
                      <a:pt x="21" y="127"/>
                    </a:cubicBezTo>
                    <a:close/>
                    <a:moveTo>
                      <a:pt x="21" y="132"/>
                    </a:moveTo>
                    <a:cubicBezTo>
                      <a:pt x="20" y="131"/>
                      <a:pt x="19" y="131"/>
                      <a:pt x="19" y="131"/>
                    </a:cubicBezTo>
                    <a:cubicBezTo>
                      <a:pt x="18" y="130"/>
                      <a:pt x="17" y="129"/>
                      <a:pt x="16" y="129"/>
                    </a:cubicBezTo>
                    <a:cubicBezTo>
                      <a:pt x="17" y="129"/>
                      <a:pt x="17" y="129"/>
                      <a:pt x="18" y="129"/>
                    </a:cubicBezTo>
                    <a:cubicBezTo>
                      <a:pt x="19" y="130"/>
                      <a:pt x="20" y="131"/>
                      <a:pt x="21" y="132"/>
                    </a:cubicBezTo>
                    <a:close/>
                    <a:moveTo>
                      <a:pt x="25" y="134"/>
                    </a:moveTo>
                    <a:cubicBezTo>
                      <a:pt x="25" y="134"/>
                      <a:pt x="24" y="134"/>
                      <a:pt x="24" y="134"/>
                    </a:cubicBezTo>
                    <a:cubicBezTo>
                      <a:pt x="23" y="132"/>
                      <a:pt x="22" y="131"/>
                      <a:pt x="21" y="130"/>
                    </a:cubicBezTo>
                    <a:cubicBezTo>
                      <a:pt x="21" y="130"/>
                      <a:pt x="21" y="130"/>
                      <a:pt x="21" y="130"/>
                    </a:cubicBezTo>
                    <a:cubicBezTo>
                      <a:pt x="21" y="129"/>
                      <a:pt x="21" y="128"/>
                      <a:pt x="21" y="128"/>
                    </a:cubicBezTo>
                    <a:cubicBezTo>
                      <a:pt x="21" y="128"/>
                      <a:pt x="21" y="128"/>
                      <a:pt x="21" y="128"/>
                    </a:cubicBezTo>
                    <a:cubicBezTo>
                      <a:pt x="23" y="130"/>
                      <a:pt x="23" y="132"/>
                      <a:pt x="25" y="134"/>
                    </a:cubicBezTo>
                    <a:close/>
                    <a:moveTo>
                      <a:pt x="32" y="17"/>
                    </a:moveTo>
                    <a:cubicBezTo>
                      <a:pt x="33" y="18"/>
                      <a:pt x="34" y="19"/>
                      <a:pt x="35" y="20"/>
                    </a:cubicBezTo>
                    <a:cubicBezTo>
                      <a:pt x="35" y="22"/>
                      <a:pt x="35" y="24"/>
                      <a:pt x="35" y="27"/>
                    </a:cubicBezTo>
                    <a:cubicBezTo>
                      <a:pt x="34" y="25"/>
                      <a:pt x="33" y="24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1"/>
                      <a:pt x="32" y="19"/>
                      <a:pt x="32" y="17"/>
                    </a:cubicBezTo>
                    <a:close/>
                    <a:moveTo>
                      <a:pt x="36" y="14"/>
                    </a:moveTo>
                    <a:cubicBezTo>
                      <a:pt x="35" y="16"/>
                      <a:pt x="35" y="17"/>
                      <a:pt x="35" y="19"/>
                    </a:cubicBezTo>
                    <a:cubicBezTo>
                      <a:pt x="35" y="18"/>
                      <a:pt x="34" y="17"/>
                      <a:pt x="33" y="16"/>
                    </a:cubicBezTo>
                    <a:cubicBezTo>
                      <a:pt x="33" y="16"/>
                      <a:pt x="33" y="16"/>
                      <a:pt x="32" y="16"/>
                    </a:cubicBezTo>
                    <a:cubicBezTo>
                      <a:pt x="33" y="15"/>
                      <a:pt x="33" y="13"/>
                      <a:pt x="34" y="11"/>
                    </a:cubicBezTo>
                    <a:cubicBezTo>
                      <a:pt x="34" y="12"/>
                      <a:pt x="35" y="13"/>
                      <a:pt x="36" y="14"/>
                    </a:cubicBezTo>
                    <a:close/>
                    <a:moveTo>
                      <a:pt x="36" y="9"/>
                    </a:moveTo>
                    <a:cubicBezTo>
                      <a:pt x="36" y="10"/>
                      <a:pt x="36" y="11"/>
                      <a:pt x="36" y="12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0"/>
                      <a:pt x="35" y="9"/>
                      <a:pt x="36" y="9"/>
                    </a:cubicBezTo>
                    <a:close/>
                    <a:moveTo>
                      <a:pt x="37" y="36"/>
                    </a:moveTo>
                    <a:cubicBezTo>
                      <a:pt x="37" y="36"/>
                      <a:pt x="37" y="36"/>
                      <a:pt x="37" y="36"/>
                    </a:cubicBezTo>
                    <a:cubicBezTo>
                      <a:pt x="36" y="32"/>
                      <a:pt x="34" y="29"/>
                      <a:pt x="33" y="25"/>
                    </a:cubicBezTo>
                    <a:cubicBezTo>
                      <a:pt x="33" y="26"/>
                      <a:pt x="34" y="27"/>
                      <a:pt x="35" y="27"/>
                    </a:cubicBezTo>
                    <a:cubicBezTo>
                      <a:pt x="36" y="30"/>
                      <a:pt x="36" y="34"/>
                      <a:pt x="37" y="36"/>
                    </a:cubicBezTo>
                    <a:close/>
                    <a:moveTo>
                      <a:pt x="40" y="14"/>
                    </a:moveTo>
                    <a:cubicBezTo>
                      <a:pt x="39" y="15"/>
                      <a:pt x="38" y="16"/>
                      <a:pt x="37" y="18"/>
                    </a:cubicBezTo>
                    <a:cubicBezTo>
                      <a:pt x="38" y="15"/>
                      <a:pt x="38" y="11"/>
                      <a:pt x="37" y="8"/>
                    </a:cubicBezTo>
                    <a:cubicBezTo>
                      <a:pt x="39" y="10"/>
                      <a:pt x="40" y="12"/>
                      <a:pt x="40" y="14"/>
                    </a:cubicBezTo>
                    <a:close/>
                    <a:moveTo>
                      <a:pt x="41" y="19"/>
                    </a:moveTo>
                    <a:cubicBezTo>
                      <a:pt x="40" y="20"/>
                      <a:pt x="38" y="22"/>
                      <a:pt x="37" y="24"/>
                    </a:cubicBezTo>
                    <a:cubicBezTo>
                      <a:pt x="37" y="23"/>
                      <a:pt x="37" y="22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9" y="18"/>
                      <a:pt x="40" y="17"/>
                      <a:pt x="41" y="15"/>
                    </a:cubicBezTo>
                    <a:cubicBezTo>
                      <a:pt x="41" y="16"/>
                      <a:pt x="41" y="17"/>
                      <a:pt x="41" y="19"/>
                    </a:cubicBezTo>
                    <a:close/>
                    <a:moveTo>
                      <a:pt x="37" y="35"/>
                    </a:moveTo>
                    <a:cubicBezTo>
                      <a:pt x="38" y="32"/>
                      <a:pt x="37" y="28"/>
                      <a:pt x="37" y="25"/>
                    </a:cubicBezTo>
                    <a:cubicBezTo>
                      <a:pt x="37" y="25"/>
                      <a:pt x="38" y="25"/>
                      <a:pt x="38" y="25"/>
                    </a:cubicBezTo>
                    <a:cubicBezTo>
                      <a:pt x="39" y="24"/>
                      <a:pt x="40" y="22"/>
                      <a:pt x="41" y="20"/>
                    </a:cubicBezTo>
                    <a:cubicBezTo>
                      <a:pt x="41" y="24"/>
                      <a:pt x="40" y="27"/>
                      <a:pt x="39" y="31"/>
                    </a:cubicBezTo>
                    <a:cubicBezTo>
                      <a:pt x="38" y="32"/>
                      <a:pt x="38" y="33"/>
                      <a:pt x="37" y="35"/>
                    </a:cubicBezTo>
                    <a:close/>
                    <a:moveTo>
                      <a:pt x="56" y="16"/>
                    </a:moveTo>
                    <a:cubicBezTo>
                      <a:pt x="55" y="18"/>
                      <a:pt x="54" y="20"/>
                      <a:pt x="53" y="23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4" y="19"/>
                      <a:pt x="54" y="16"/>
                      <a:pt x="56" y="12"/>
                    </a:cubicBezTo>
                    <a:cubicBezTo>
                      <a:pt x="56" y="13"/>
                      <a:pt x="56" y="15"/>
                      <a:pt x="56" y="16"/>
                    </a:cubicBezTo>
                    <a:close/>
                    <a:moveTo>
                      <a:pt x="60" y="7"/>
                    </a:moveTo>
                    <a:cubicBezTo>
                      <a:pt x="60" y="8"/>
                      <a:pt x="60" y="9"/>
                      <a:pt x="60" y="10"/>
                    </a:cubicBezTo>
                    <a:cubicBezTo>
                      <a:pt x="59" y="12"/>
                      <a:pt x="58" y="13"/>
                      <a:pt x="57" y="15"/>
                    </a:cubicBezTo>
                    <a:cubicBezTo>
                      <a:pt x="57" y="14"/>
                      <a:pt x="57" y="12"/>
                      <a:pt x="57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7" y="9"/>
                      <a:pt x="58" y="8"/>
                      <a:pt x="60" y="7"/>
                    </a:cubicBezTo>
                    <a:close/>
                    <a:moveTo>
                      <a:pt x="64" y="4"/>
                    </a:moveTo>
                    <a:cubicBezTo>
                      <a:pt x="64" y="4"/>
                      <a:pt x="64" y="5"/>
                      <a:pt x="64" y="6"/>
                    </a:cubicBezTo>
                    <a:cubicBezTo>
                      <a:pt x="63" y="7"/>
                      <a:pt x="62" y="9"/>
                      <a:pt x="60" y="10"/>
                    </a:cubicBezTo>
                    <a:cubicBezTo>
                      <a:pt x="61" y="9"/>
                      <a:pt x="60" y="8"/>
                      <a:pt x="60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1" y="5"/>
                      <a:pt x="62" y="4"/>
                      <a:pt x="64" y="4"/>
                    </a:cubicBezTo>
                    <a:close/>
                    <a:moveTo>
                      <a:pt x="67" y="3"/>
                    </a:moveTo>
                    <a:cubicBezTo>
                      <a:pt x="66" y="3"/>
                      <a:pt x="65" y="4"/>
                      <a:pt x="65" y="5"/>
                    </a:cubicBezTo>
                    <a:cubicBezTo>
                      <a:pt x="65" y="4"/>
                      <a:pt x="65" y="4"/>
                      <a:pt x="65" y="3"/>
                    </a:cubicBezTo>
                    <a:cubicBezTo>
                      <a:pt x="65" y="3"/>
                      <a:pt x="66" y="3"/>
                      <a:pt x="67" y="3"/>
                    </a:cubicBezTo>
                    <a:close/>
                    <a:moveTo>
                      <a:pt x="67" y="9"/>
                    </a:moveTo>
                    <a:cubicBezTo>
                      <a:pt x="66" y="9"/>
                      <a:pt x="64" y="9"/>
                      <a:pt x="63" y="10"/>
                    </a:cubicBezTo>
                    <a:cubicBezTo>
                      <a:pt x="65" y="8"/>
                      <a:pt x="67" y="6"/>
                      <a:pt x="68" y="3"/>
                    </a:cubicBezTo>
                    <a:cubicBezTo>
                      <a:pt x="68" y="5"/>
                      <a:pt x="68" y="7"/>
                      <a:pt x="67" y="9"/>
                    </a:cubicBezTo>
                    <a:close/>
                    <a:moveTo>
                      <a:pt x="59" y="14"/>
                    </a:moveTo>
                    <a:cubicBezTo>
                      <a:pt x="60" y="13"/>
                      <a:pt x="61" y="12"/>
                      <a:pt x="61" y="12"/>
                    </a:cubicBezTo>
                    <a:cubicBezTo>
                      <a:pt x="61" y="12"/>
                      <a:pt x="61" y="11"/>
                      <a:pt x="62" y="11"/>
                    </a:cubicBezTo>
                    <a:cubicBezTo>
                      <a:pt x="63" y="11"/>
                      <a:pt x="65" y="10"/>
                      <a:pt x="67" y="10"/>
                    </a:cubicBezTo>
                    <a:cubicBezTo>
                      <a:pt x="66" y="11"/>
                      <a:pt x="66" y="12"/>
                      <a:pt x="65" y="13"/>
                    </a:cubicBezTo>
                    <a:cubicBezTo>
                      <a:pt x="63" y="13"/>
                      <a:pt x="61" y="14"/>
                      <a:pt x="59" y="14"/>
                    </a:cubicBezTo>
                    <a:close/>
                    <a:moveTo>
                      <a:pt x="57" y="20"/>
                    </a:moveTo>
                    <a:cubicBezTo>
                      <a:pt x="56" y="20"/>
                      <a:pt x="56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6" y="19"/>
                      <a:pt x="58" y="17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61" y="15"/>
                      <a:pt x="63" y="14"/>
                      <a:pt x="64" y="14"/>
                    </a:cubicBezTo>
                    <a:cubicBezTo>
                      <a:pt x="62" y="16"/>
                      <a:pt x="60" y="18"/>
                      <a:pt x="5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48" name="Freeform 736"/>
              <p:cNvSpPr/>
              <p:nvPr/>
            </p:nvSpPr>
            <p:spPr bwMode="auto">
              <a:xfrm>
                <a:off x="9545078" y="10751484"/>
                <a:ext cx="131763" cy="188913"/>
              </a:xfrm>
              <a:custGeom>
                <a:avLst/>
                <a:gdLst>
                  <a:gd name="T0" fmla="*/ 0 w 32"/>
                  <a:gd name="T1" fmla="*/ 0 h 46"/>
                  <a:gd name="T2" fmla="*/ 1 w 32"/>
                  <a:gd name="T3" fmla="*/ 0 h 46"/>
                  <a:gd name="T4" fmla="*/ 3 w 32"/>
                  <a:gd name="T5" fmla="*/ 0 h 46"/>
                  <a:gd name="T6" fmla="*/ 4 w 32"/>
                  <a:gd name="T7" fmla="*/ 0 h 46"/>
                  <a:gd name="T8" fmla="*/ 5 w 32"/>
                  <a:gd name="T9" fmla="*/ 0 h 46"/>
                  <a:gd name="T10" fmla="*/ 5 w 32"/>
                  <a:gd name="T11" fmla="*/ 20 h 46"/>
                  <a:gd name="T12" fmla="*/ 27 w 32"/>
                  <a:gd name="T13" fmla="*/ 20 h 46"/>
                  <a:gd name="T14" fmla="*/ 27 w 32"/>
                  <a:gd name="T15" fmla="*/ 0 h 46"/>
                  <a:gd name="T16" fmla="*/ 28 w 32"/>
                  <a:gd name="T17" fmla="*/ 0 h 46"/>
                  <a:gd name="T18" fmla="*/ 29 w 32"/>
                  <a:gd name="T19" fmla="*/ 0 h 46"/>
                  <a:gd name="T20" fmla="*/ 31 w 32"/>
                  <a:gd name="T21" fmla="*/ 0 h 46"/>
                  <a:gd name="T22" fmla="*/ 32 w 32"/>
                  <a:gd name="T23" fmla="*/ 0 h 46"/>
                  <a:gd name="T24" fmla="*/ 32 w 32"/>
                  <a:gd name="T25" fmla="*/ 46 h 46"/>
                  <a:gd name="T26" fmla="*/ 31 w 32"/>
                  <a:gd name="T27" fmla="*/ 46 h 46"/>
                  <a:gd name="T28" fmla="*/ 29 w 32"/>
                  <a:gd name="T29" fmla="*/ 46 h 46"/>
                  <a:gd name="T30" fmla="*/ 28 w 32"/>
                  <a:gd name="T31" fmla="*/ 46 h 46"/>
                  <a:gd name="T32" fmla="*/ 27 w 32"/>
                  <a:gd name="T33" fmla="*/ 46 h 46"/>
                  <a:gd name="T34" fmla="*/ 27 w 32"/>
                  <a:gd name="T35" fmla="*/ 24 h 46"/>
                  <a:gd name="T36" fmla="*/ 5 w 32"/>
                  <a:gd name="T37" fmla="*/ 24 h 46"/>
                  <a:gd name="T38" fmla="*/ 5 w 32"/>
                  <a:gd name="T39" fmla="*/ 46 h 46"/>
                  <a:gd name="T40" fmla="*/ 4 w 32"/>
                  <a:gd name="T41" fmla="*/ 46 h 46"/>
                  <a:gd name="T42" fmla="*/ 3 w 32"/>
                  <a:gd name="T43" fmla="*/ 46 h 46"/>
                  <a:gd name="T44" fmla="*/ 1 w 32"/>
                  <a:gd name="T45" fmla="*/ 46 h 46"/>
                  <a:gd name="T46" fmla="*/ 0 w 32"/>
                  <a:gd name="T47" fmla="*/ 46 h 46"/>
                  <a:gd name="T48" fmla="*/ 0 w 32"/>
                  <a:gd name="T4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46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1" y="0"/>
                    </a:cubicBezTo>
                    <a:cubicBezTo>
                      <a:pt x="31" y="0"/>
                      <a:pt x="31" y="0"/>
                      <a:pt x="32" y="0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0" y="46"/>
                      <a:pt x="30" y="46"/>
                      <a:pt x="29" y="46"/>
                    </a:cubicBezTo>
                    <a:cubicBezTo>
                      <a:pt x="29" y="46"/>
                      <a:pt x="29" y="46"/>
                      <a:pt x="28" y="46"/>
                    </a:cubicBezTo>
                    <a:cubicBezTo>
                      <a:pt x="28" y="46"/>
                      <a:pt x="28" y="46"/>
                      <a:pt x="27" y="46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6"/>
                      <a:pt x="4" y="46"/>
                      <a:pt x="4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2" y="46"/>
                      <a:pt x="2" y="46"/>
                      <a:pt x="1" y="46"/>
                    </a:cubicBezTo>
                    <a:cubicBezTo>
                      <a:pt x="1" y="46"/>
                      <a:pt x="1" y="46"/>
                      <a:pt x="0" y="4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49" name="Freeform 737"/>
              <p:cNvSpPr>
                <a:spLocks noEditPoints="1"/>
              </p:cNvSpPr>
              <p:nvPr/>
            </p:nvSpPr>
            <p:spPr bwMode="auto">
              <a:xfrm>
                <a:off x="9783203" y="10751484"/>
                <a:ext cx="147638" cy="188913"/>
              </a:xfrm>
              <a:custGeom>
                <a:avLst/>
                <a:gdLst>
                  <a:gd name="T0" fmla="*/ 16 w 36"/>
                  <a:gd name="T1" fmla="*/ 0 h 46"/>
                  <a:gd name="T2" fmla="*/ 17 w 36"/>
                  <a:gd name="T3" fmla="*/ 0 h 46"/>
                  <a:gd name="T4" fmla="*/ 18 w 36"/>
                  <a:gd name="T5" fmla="*/ 0 h 46"/>
                  <a:gd name="T6" fmla="*/ 20 w 36"/>
                  <a:gd name="T7" fmla="*/ 0 h 46"/>
                  <a:gd name="T8" fmla="*/ 21 w 36"/>
                  <a:gd name="T9" fmla="*/ 0 h 46"/>
                  <a:gd name="T10" fmla="*/ 36 w 36"/>
                  <a:gd name="T11" fmla="*/ 46 h 46"/>
                  <a:gd name="T12" fmla="*/ 35 w 36"/>
                  <a:gd name="T13" fmla="*/ 46 h 46"/>
                  <a:gd name="T14" fmla="*/ 34 w 36"/>
                  <a:gd name="T15" fmla="*/ 46 h 46"/>
                  <a:gd name="T16" fmla="*/ 33 w 36"/>
                  <a:gd name="T17" fmla="*/ 46 h 46"/>
                  <a:gd name="T18" fmla="*/ 31 w 36"/>
                  <a:gd name="T19" fmla="*/ 46 h 46"/>
                  <a:gd name="T20" fmla="*/ 28 w 36"/>
                  <a:gd name="T21" fmla="*/ 34 h 46"/>
                  <a:gd name="T22" fmla="*/ 9 w 36"/>
                  <a:gd name="T23" fmla="*/ 34 h 46"/>
                  <a:gd name="T24" fmla="*/ 5 w 36"/>
                  <a:gd name="T25" fmla="*/ 46 h 46"/>
                  <a:gd name="T26" fmla="*/ 4 w 36"/>
                  <a:gd name="T27" fmla="*/ 46 h 46"/>
                  <a:gd name="T28" fmla="*/ 3 w 36"/>
                  <a:gd name="T29" fmla="*/ 46 h 46"/>
                  <a:gd name="T30" fmla="*/ 1 w 36"/>
                  <a:gd name="T31" fmla="*/ 46 h 46"/>
                  <a:gd name="T32" fmla="*/ 0 w 36"/>
                  <a:gd name="T33" fmla="*/ 46 h 46"/>
                  <a:gd name="T34" fmla="*/ 16 w 36"/>
                  <a:gd name="T35" fmla="*/ 0 h 46"/>
                  <a:gd name="T36" fmla="*/ 26 w 36"/>
                  <a:gd name="T37" fmla="*/ 30 h 46"/>
                  <a:gd name="T38" fmla="*/ 18 w 36"/>
                  <a:gd name="T39" fmla="*/ 5 h 46"/>
                  <a:gd name="T40" fmla="*/ 10 w 36"/>
                  <a:gd name="T41" fmla="*/ 30 h 46"/>
                  <a:gd name="T42" fmla="*/ 26 w 36"/>
                  <a:gd name="T43" fmla="*/ 3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46">
                    <a:moveTo>
                      <a:pt x="16" y="0"/>
                    </a:moveTo>
                    <a:cubicBezTo>
                      <a:pt x="16" y="0"/>
                      <a:pt x="16" y="0"/>
                      <a:pt x="17" y="0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19" y="0"/>
                      <a:pt x="19" y="0"/>
                      <a:pt x="20" y="0"/>
                    </a:cubicBezTo>
                    <a:cubicBezTo>
                      <a:pt x="20" y="0"/>
                      <a:pt x="21" y="0"/>
                      <a:pt x="21" y="0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5" y="46"/>
                    </a:cubicBezTo>
                    <a:cubicBezTo>
                      <a:pt x="35" y="46"/>
                      <a:pt x="34" y="46"/>
                      <a:pt x="34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2" y="46"/>
                      <a:pt x="32" y="46"/>
                      <a:pt x="31" y="46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6"/>
                      <a:pt x="4" y="46"/>
                      <a:pt x="4" y="46"/>
                    </a:cubicBezTo>
                    <a:cubicBezTo>
                      <a:pt x="4" y="46"/>
                      <a:pt x="3" y="46"/>
                      <a:pt x="3" y="46"/>
                    </a:cubicBezTo>
                    <a:cubicBezTo>
                      <a:pt x="2" y="46"/>
                      <a:pt x="2" y="46"/>
                      <a:pt x="1" y="46"/>
                    </a:cubicBezTo>
                    <a:cubicBezTo>
                      <a:pt x="1" y="46"/>
                      <a:pt x="1" y="46"/>
                      <a:pt x="0" y="46"/>
                    </a:cubicBezTo>
                    <a:lnTo>
                      <a:pt x="16" y="0"/>
                    </a:lnTo>
                    <a:close/>
                    <a:moveTo>
                      <a:pt x="26" y="30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0" y="30"/>
                      <a:pt x="10" y="30"/>
                      <a:pt x="10" y="30"/>
                    </a:cubicBezTo>
                    <a:lnTo>
                      <a:pt x="26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50" name="Freeform 738"/>
              <p:cNvSpPr/>
              <p:nvPr/>
            </p:nvSpPr>
            <p:spPr bwMode="auto">
              <a:xfrm>
                <a:off x="10040378" y="10751484"/>
                <a:ext cx="127000" cy="188913"/>
              </a:xfrm>
              <a:custGeom>
                <a:avLst/>
                <a:gdLst>
                  <a:gd name="T0" fmla="*/ 0 w 31"/>
                  <a:gd name="T1" fmla="*/ 0 h 46"/>
                  <a:gd name="T2" fmla="*/ 1 w 31"/>
                  <a:gd name="T3" fmla="*/ 0 h 46"/>
                  <a:gd name="T4" fmla="*/ 2 w 31"/>
                  <a:gd name="T5" fmla="*/ 0 h 46"/>
                  <a:gd name="T6" fmla="*/ 4 w 31"/>
                  <a:gd name="T7" fmla="*/ 0 h 46"/>
                  <a:gd name="T8" fmla="*/ 5 w 31"/>
                  <a:gd name="T9" fmla="*/ 0 h 46"/>
                  <a:gd name="T10" fmla="*/ 27 w 31"/>
                  <a:gd name="T11" fmla="*/ 39 h 46"/>
                  <a:gd name="T12" fmla="*/ 27 w 31"/>
                  <a:gd name="T13" fmla="*/ 0 h 46"/>
                  <a:gd name="T14" fmla="*/ 28 w 31"/>
                  <a:gd name="T15" fmla="*/ 0 h 46"/>
                  <a:gd name="T16" fmla="*/ 29 w 31"/>
                  <a:gd name="T17" fmla="*/ 0 h 46"/>
                  <a:gd name="T18" fmla="*/ 30 w 31"/>
                  <a:gd name="T19" fmla="*/ 0 h 46"/>
                  <a:gd name="T20" fmla="*/ 31 w 31"/>
                  <a:gd name="T21" fmla="*/ 0 h 46"/>
                  <a:gd name="T22" fmla="*/ 31 w 31"/>
                  <a:gd name="T23" fmla="*/ 46 h 46"/>
                  <a:gd name="T24" fmla="*/ 30 w 31"/>
                  <a:gd name="T25" fmla="*/ 46 h 46"/>
                  <a:gd name="T26" fmla="*/ 28 w 31"/>
                  <a:gd name="T27" fmla="*/ 46 h 46"/>
                  <a:gd name="T28" fmla="*/ 27 w 31"/>
                  <a:gd name="T29" fmla="*/ 46 h 46"/>
                  <a:gd name="T30" fmla="*/ 26 w 31"/>
                  <a:gd name="T31" fmla="*/ 46 h 46"/>
                  <a:gd name="T32" fmla="*/ 4 w 31"/>
                  <a:gd name="T33" fmla="*/ 8 h 46"/>
                  <a:gd name="T34" fmla="*/ 4 w 31"/>
                  <a:gd name="T35" fmla="*/ 46 h 46"/>
                  <a:gd name="T36" fmla="*/ 3 w 31"/>
                  <a:gd name="T37" fmla="*/ 46 h 46"/>
                  <a:gd name="T38" fmla="*/ 2 w 31"/>
                  <a:gd name="T39" fmla="*/ 46 h 46"/>
                  <a:gd name="T40" fmla="*/ 1 w 31"/>
                  <a:gd name="T41" fmla="*/ 46 h 46"/>
                  <a:gd name="T42" fmla="*/ 0 w 31"/>
                  <a:gd name="T43" fmla="*/ 46 h 46"/>
                  <a:gd name="T44" fmla="*/ 0 w 31"/>
                  <a:gd name="T4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46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8" y="0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30" y="0"/>
                    </a:cubicBezTo>
                    <a:cubicBezTo>
                      <a:pt x="30" y="0"/>
                      <a:pt x="30" y="0"/>
                      <a:pt x="31" y="0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6"/>
                      <a:pt x="30" y="46"/>
                      <a:pt x="30" y="46"/>
                    </a:cubicBezTo>
                    <a:cubicBezTo>
                      <a:pt x="29" y="46"/>
                      <a:pt x="29" y="46"/>
                      <a:pt x="28" y="46"/>
                    </a:cubicBezTo>
                    <a:cubicBezTo>
                      <a:pt x="28" y="46"/>
                      <a:pt x="28" y="46"/>
                      <a:pt x="27" y="46"/>
                    </a:cubicBezTo>
                    <a:cubicBezTo>
                      <a:pt x="27" y="46"/>
                      <a:pt x="26" y="46"/>
                      <a:pt x="26" y="46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3" y="46"/>
                    </a:cubicBezTo>
                    <a:cubicBezTo>
                      <a:pt x="3" y="46"/>
                      <a:pt x="2" y="46"/>
                      <a:pt x="2" y="46"/>
                    </a:cubicBezTo>
                    <a:cubicBezTo>
                      <a:pt x="2" y="46"/>
                      <a:pt x="1" y="46"/>
                      <a:pt x="1" y="46"/>
                    </a:cubicBezTo>
                    <a:cubicBezTo>
                      <a:pt x="0" y="46"/>
                      <a:pt x="0" y="46"/>
                      <a:pt x="0" y="4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51" name="Freeform 739"/>
              <p:cNvSpPr>
                <a:spLocks noEditPoints="1"/>
              </p:cNvSpPr>
              <p:nvPr/>
            </p:nvSpPr>
            <p:spPr bwMode="auto">
              <a:xfrm>
                <a:off x="10299140" y="10751484"/>
                <a:ext cx="138113" cy="192088"/>
              </a:xfrm>
              <a:custGeom>
                <a:avLst/>
                <a:gdLst>
                  <a:gd name="T0" fmla="*/ 0 w 34"/>
                  <a:gd name="T1" fmla="*/ 0 h 47"/>
                  <a:gd name="T2" fmla="*/ 2 w 34"/>
                  <a:gd name="T3" fmla="*/ 0 h 47"/>
                  <a:gd name="T4" fmla="*/ 5 w 34"/>
                  <a:gd name="T5" fmla="*/ 0 h 47"/>
                  <a:gd name="T6" fmla="*/ 8 w 34"/>
                  <a:gd name="T7" fmla="*/ 0 h 47"/>
                  <a:gd name="T8" fmla="*/ 10 w 34"/>
                  <a:gd name="T9" fmla="*/ 0 h 47"/>
                  <a:gd name="T10" fmla="*/ 21 w 34"/>
                  <a:gd name="T11" fmla="*/ 1 h 47"/>
                  <a:gd name="T12" fmla="*/ 28 w 34"/>
                  <a:gd name="T13" fmla="*/ 6 h 47"/>
                  <a:gd name="T14" fmla="*/ 32 w 34"/>
                  <a:gd name="T15" fmla="*/ 13 h 47"/>
                  <a:gd name="T16" fmla="*/ 34 w 34"/>
                  <a:gd name="T17" fmla="*/ 23 h 47"/>
                  <a:gd name="T18" fmla="*/ 10 w 34"/>
                  <a:gd name="T19" fmla="*/ 47 h 47"/>
                  <a:gd name="T20" fmla="*/ 7 w 34"/>
                  <a:gd name="T21" fmla="*/ 47 h 47"/>
                  <a:gd name="T22" fmla="*/ 4 w 34"/>
                  <a:gd name="T23" fmla="*/ 47 h 47"/>
                  <a:gd name="T24" fmla="*/ 2 w 34"/>
                  <a:gd name="T25" fmla="*/ 46 h 47"/>
                  <a:gd name="T26" fmla="*/ 0 w 34"/>
                  <a:gd name="T27" fmla="*/ 46 h 47"/>
                  <a:gd name="T28" fmla="*/ 0 w 34"/>
                  <a:gd name="T29" fmla="*/ 0 h 47"/>
                  <a:gd name="T30" fmla="*/ 4 w 34"/>
                  <a:gd name="T31" fmla="*/ 42 h 47"/>
                  <a:gd name="T32" fmla="*/ 7 w 34"/>
                  <a:gd name="T33" fmla="*/ 42 h 47"/>
                  <a:gd name="T34" fmla="*/ 10 w 34"/>
                  <a:gd name="T35" fmla="*/ 43 h 47"/>
                  <a:gd name="T36" fmla="*/ 18 w 34"/>
                  <a:gd name="T37" fmla="*/ 42 h 47"/>
                  <a:gd name="T38" fmla="*/ 24 w 34"/>
                  <a:gd name="T39" fmla="*/ 38 h 47"/>
                  <a:gd name="T40" fmla="*/ 28 w 34"/>
                  <a:gd name="T41" fmla="*/ 32 h 47"/>
                  <a:gd name="T42" fmla="*/ 29 w 34"/>
                  <a:gd name="T43" fmla="*/ 23 h 47"/>
                  <a:gd name="T44" fmla="*/ 24 w 34"/>
                  <a:gd name="T45" fmla="*/ 8 h 47"/>
                  <a:gd name="T46" fmla="*/ 10 w 34"/>
                  <a:gd name="T47" fmla="*/ 4 h 47"/>
                  <a:gd name="T48" fmla="*/ 7 w 34"/>
                  <a:gd name="T49" fmla="*/ 4 h 47"/>
                  <a:gd name="T50" fmla="*/ 4 w 34"/>
                  <a:gd name="T51" fmla="*/ 4 h 47"/>
                  <a:gd name="T52" fmla="*/ 4 w 34"/>
                  <a:gd name="T53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47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4" y="0"/>
                      <a:pt x="18" y="0"/>
                      <a:pt x="21" y="1"/>
                    </a:cubicBezTo>
                    <a:cubicBezTo>
                      <a:pt x="24" y="2"/>
                      <a:pt x="26" y="4"/>
                      <a:pt x="28" y="6"/>
                    </a:cubicBezTo>
                    <a:cubicBezTo>
                      <a:pt x="30" y="8"/>
                      <a:pt x="31" y="10"/>
                      <a:pt x="32" y="13"/>
                    </a:cubicBezTo>
                    <a:cubicBezTo>
                      <a:pt x="33" y="16"/>
                      <a:pt x="34" y="19"/>
                      <a:pt x="34" y="23"/>
                    </a:cubicBezTo>
                    <a:cubicBezTo>
                      <a:pt x="34" y="39"/>
                      <a:pt x="26" y="47"/>
                      <a:pt x="10" y="47"/>
                    </a:cubicBezTo>
                    <a:cubicBezTo>
                      <a:pt x="9" y="47"/>
                      <a:pt x="8" y="47"/>
                      <a:pt x="7" y="47"/>
                    </a:cubicBezTo>
                    <a:cubicBezTo>
                      <a:pt x="6" y="47"/>
                      <a:pt x="5" y="47"/>
                      <a:pt x="4" y="47"/>
                    </a:cubicBezTo>
                    <a:cubicBezTo>
                      <a:pt x="3" y="47"/>
                      <a:pt x="3" y="46"/>
                      <a:pt x="2" y="46"/>
                    </a:cubicBezTo>
                    <a:cubicBezTo>
                      <a:pt x="1" y="46"/>
                      <a:pt x="0" y="46"/>
                      <a:pt x="0" y="46"/>
                    </a:cubicBezTo>
                    <a:lnTo>
                      <a:pt x="0" y="0"/>
                    </a:lnTo>
                    <a:close/>
                    <a:moveTo>
                      <a:pt x="4" y="42"/>
                    </a:moveTo>
                    <a:cubicBezTo>
                      <a:pt x="5" y="42"/>
                      <a:pt x="6" y="42"/>
                      <a:pt x="7" y="42"/>
                    </a:cubicBezTo>
                    <a:cubicBezTo>
                      <a:pt x="8" y="43"/>
                      <a:pt x="9" y="43"/>
                      <a:pt x="10" y="43"/>
                    </a:cubicBezTo>
                    <a:cubicBezTo>
                      <a:pt x="13" y="43"/>
                      <a:pt x="16" y="42"/>
                      <a:pt x="18" y="42"/>
                    </a:cubicBezTo>
                    <a:cubicBezTo>
                      <a:pt x="20" y="41"/>
                      <a:pt x="22" y="40"/>
                      <a:pt x="24" y="38"/>
                    </a:cubicBezTo>
                    <a:cubicBezTo>
                      <a:pt x="26" y="37"/>
                      <a:pt x="27" y="35"/>
                      <a:pt x="28" y="32"/>
                    </a:cubicBezTo>
                    <a:cubicBezTo>
                      <a:pt x="29" y="30"/>
                      <a:pt x="29" y="27"/>
                      <a:pt x="29" y="23"/>
                    </a:cubicBezTo>
                    <a:cubicBezTo>
                      <a:pt x="29" y="16"/>
                      <a:pt x="27" y="12"/>
                      <a:pt x="24" y="8"/>
                    </a:cubicBezTo>
                    <a:cubicBezTo>
                      <a:pt x="21" y="5"/>
                      <a:pt x="16" y="4"/>
                      <a:pt x="10" y="4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6" y="4"/>
                      <a:pt x="5" y="4"/>
                      <a:pt x="4" y="4"/>
                    </a:cubicBezTo>
                    <a:lnTo>
                      <a:pt x="4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52" name="Freeform 740"/>
              <p:cNvSpPr/>
              <p:nvPr/>
            </p:nvSpPr>
            <p:spPr bwMode="auto">
              <a:xfrm>
                <a:off x="9243453" y="11062634"/>
                <a:ext cx="134938" cy="192088"/>
              </a:xfrm>
              <a:custGeom>
                <a:avLst/>
                <a:gdLst>
                  <a:gd name="T0" fmla="*/ 31 w 33"/>
                  <a:gd name="T1" fmla="*/ 41 h 47"/>
                  <a:gd name="T2" fmla="*/ 32 w 33"/>
                  <a:gd name="T3" fmla="*/ 43 h 47"/>
                  <a:gd name="T4" fmla="*/ 33 w 33"/>
                  <a:gd name="T5" fmla="*/ 45 h 47"/>
                  <a:gd name="T6" fmla="*/ 27 w 33"/>
                  <a:gd name="T7" fmla="*/ 46 h 47"/>
                  <a:gd name="T8" fmla="*/ 21 w 33"/>
                  <a:gd name="T9" fmla="*/ 47 h 47"/>
                  <a:gd name="T10" fmla="*/ 13 w 33"/>
                  <a:gd name="T11" fmla="*/ 46 h 47"/>
                  <a:gd name="T12" fmla="*/ 6 w 33"/>
                  <a:gd name="T13" fmla="*/ 41 h 47"/>
                  <a:gd name="T14" fmla="*/ 2 w 33"/>
                  <a:gd name="T15" fmla="*/ 34 h 47"/>
                  <a:gd name="T16" fmla="*/ 0 w 33"/>
                  <a:gd name="T17" fmla="*/ 24 h 47"/>
                  <a:gd name="T18" fmla="*/ 2 w 33"/>
                  <a:gd name="T19" fmla="*/ 14 h 47"/>
                  <a:gd name="T20" fmla="*/ 6 w 33"/>
                  <a:gd name="T21" fmla="*/ 6 h 47"/>
                  <a:gd name="T22" fmla="*/ 12 w 33"/>
                  <a:gd name="T23" fmla="*/ 1 h 47"/>
                  <a:gd name="T24" fmla="*/ 21 w 33"/>
                  <a:gd name="T25" fmla="*/ 0 h 47"/>
                  <a:gd name="T26" fmla="*/ 28 w 33"/>
                  <a:gd name="T27" fmla="*/ 0 h 47"/>
                  <a:gd name="T28" fmla="*/ 32 w 33"/>
                  <a:gd name="T29" fmla="*/ 1 h 47"/>
                  <a:gd name="T30" fmla="*/ 31 w 33"/>
                  <a:gd name="T31" fmla="*/ 3 h 47"/>
                  <a:gd name="T32" fmla="*/ 31 w 33"/>
                  <a:gd name="T33" fmla="*/ 5 h 47"/>
                  <a:gd name="T34" fmla="*/ 29 w 33"/>
                  <a:gd name="T35" fmla="*/ 5 h 47"/>
                  <a:gd name="T36" fmla="*/ 27 w 33"/>
                  <a:gd name="T37" fmla="*/ 4 h 47"/>
                  <a:gd name="T38" fmla="*/ 25 w 33"/>
                  <a:gd name="T39" fmla="*/ 4 h 47"/>
                  <a:gd name="T40" fmla="*/ 21 w 33"/>
                  <a:gd name="T41" fmla="*/ 4 h 47"/>
                  <a:gd name="T42" fmla="*/ 14 w 33"/>
                  <a:gd name="T43" fmla="*/ 5 h 47"/>
                  <a:gd name="T44" fmla="*/ 9 w 33"/>
                  <a:gd name="T45" fmla="*/ 9 h 47"/>
                  <a:gd name="T46" fmla="*/ 6 w 33"/>
                  <a:gd name="T47" fmla="*/ 15 h 47"/>
                  <a:gd name="T48" fmla="*/ 5 w 33"/>
                  <a:gd name="T49" fmla="*/ 24 h 47"/>
                  <a:gd name="T50" fmla="*/ 6 w 33"/>
                  <a:gd name="T51" fmla="*/ 32 h 47"/>
                  <a:gd name="T52" fmla="*/ 10 w 33"/>
                  <a:gd name="T53" fmla="*/ 38 h 47"/>
                  <a:gd name="T54" fmla="*/ 15 w 33"/>
                  <a:gd name="T55" fmla="*/ 42 h 47"/>
                  <a:gd name="T56" fmla="*/ 22 w 33"/>
                  <a:gd name="T57" fmla="*/ 43 h 47"/>
                  <a:gd name="T58" fmla="*/ 27 w 33"/>
                  <a:gd name="T59" fmla="*/ 43 h 47"/>
                  <a:gd name="T60" fmla="*/ 31 w 33"/>
                  <a:gd name="T61" fmla="*/ 4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" h="47">
                    <a:moveTo>
                      <a:pt x="31" y="41"/>
                    </a:moveTo>
                    <a:cubicBezTo>
                      <a:pt x="31" y="42"/>
                      <a:pt x="32" y="42"/>
                      <a:pt x="32" y="43"/>
                    </a:cubicBezTo>
                    <a:cubicBezTo>
                      <a:pt x="32" y="44"/>
                      <a:pt x="32" y="44"/>
                      <a:pt x="33" y="45"/>
                    </a:cubicBezTo>
                    <a:cubicBezTo>
                      <a:pt x="31" y="45"/>
                      <a:pt x="29" y="46"/>
                      <a:pt x="27" y="46"/>
                    </a:cubicBezTo>
                    <a:cubicBezTo>
                      <a:pt x="25" y="47"/>
                      <a:pt x="23" y="47"/>
                      <a:pt x="21" y="47"/>
                    </a:cubicBezTo>
                    <a:cubicBezTo>
                      <a:pt x="18" y="47"/>
                      <a:pt x="15" y="47"/>
                      <a:pt x="13" y="46"/>
                    </a:cubicBezTo>
                    <a:cubicBezTo>
                      <a:pt x="10" y="45"/>
                      <a:pt x="8" y="43"/>
                      <a:pt x="6" y="41"/>
                    </a:cubicBezTo>
                    <a:cubicBezTo>
                      <a:pt x="4" y="39"/>
                      <a:pt x="3" y="37"/>
                      <a:pt x="2" y="34"/>
                    </a:cubicBezTo>
                    <a:cubicBezTo>
                      <a:pt x="1" y="31"/>
                      <a:pt x="0" y="28"/>
                      <a:pt x="0" y="24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3" y="11"/>
                      <a:pt x="4" y="8"/>
                      <a:pt x="6" y="6"/>
                    </a:cubicBezTo>
                    <a:cubicBezTo>
                      <a:pt x="8" y="4"/>
                      <a:pt x="10" y="3"/>
                      <a:pt x="12" y="1"/>
                    </a:cubicBezTo>
                    <a:cubicBezTo>
                      <a:pt x="15" y="0"/>
                      <a:pt x="18" y="0"/>
                      <a:pt x="21" y="0"/>
                    </a:cubicBezTo>
                    <a:cubicBezTo>
                      <a:pt x="24" y="0"/>
                      <a:pt x="26" y="0"/>
                      <a:pt x="28" y="0"/>
                    </a:cubicBezTo>
                    <a:cubicBezTo>
                      <a:pt x="30" y="1"/>
                      <a:pt x="31" y="1"/>
                      <a:pt x="32" y="1"/>
                    </a:cubicBezTo>
                    <a:cubicBezTo>
                      <a:pt x="32" y="2"/>
                      <a:pt x="31" y="3"/>
                      <a:pt x="31" y="3"/>
                    </a:cubicBezTo>
                    <a:cubicBezTo>
                      <a:pt x="31" y="4"/>
                      <a:pt x="31" y="4"/>
                      <a:pt x="31" y="5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4" y="4"/>
                      <a:pt x="22" y="4"/>
                      <a:pt x="21" y="4"/>
                    </a:cubicBezTo>
                    <a:cubicBezTo>
                      <a:pt x="19" y="4"/>
                      <a:pt x="16" y="4"/>
                      <a:pt x="14" y="5"/>
                    </a:cubicBezTo>
                    <a:cubicBezTo>
                      <a:pt x="12" y="6"/>
                      <a:pt x="11" y="7"/>
                      <a:pt x="9" y="9"/>
                    </a:cubicBezTo>
                    <a:cubicBezTo>
                      <a:pt x="8" y="11"/>
                      <a:pt x="7" y="13"/>
                      <a:pt x="6" y="15"/>
                    </a:cubicBezTo>
                    <a:cubicBezTo>
                      <a:pt x="5" y="18"/>
                      <a:pt x="5" y="21"/>
                      <a:pt x="5" y="24"/>
                    </a:cubicBezTo>
                    <a:cubicBezTo>
                      <a:pt x="5" y="27"/>
                      <a:pt x="5" y="30"/>
                      <a:pt x="6" y="32"/>
                    </a:cubicBezTo>
                    <a:cubicBezTo>
                      <a:pt x="7" y="35"/>
                      <a:pt x="8" y="37"/>
                      <a:pt x="10" y="38"/>
                    </a:cubicBezTo>
                    <a:cubicBezTo>
                      <a:pt x="11" y="40"/>
                      <a:pt x="13" y="41"/>
                      <a:pt x="15" y="42"/>
                    </a:cubicBezTo>
                    <a:cubicBezTo>
                      <a:pt x="17" y="43"/>
                      <a:pt x="19" y="43"/>
                      <a:pt x="22" y="43"/>
                    </a:cubicBezTo>
                    <a:cubicBezTo>
                      <a:pt x="24" y="43"/>
                      <a:pt x="25" y="43"/>
                      <a:pt x="27" y="43"/>
                    </a:cubicBezTo>
                    <a:cubicBezTo>
                      <a:pt x="29" y="42"/>
                      <a:pt x="30" y="42"/>
                      <a:pt x="31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53" name="Freeform 741"/>
              <p:cNvSpPr/>
              <p:nvPr/>
            </p:nvSpPr>
            <p:spPr bwMode="auto">
              <a:xfrm>
                <a:off x="9492690" y="11062634"/>
                <a:ext cx="119063" cy="188913"/>
              </a:xfrm>
              <a:custGeom>
                <a:avLst/>
                <a:gdLst>
                  <a:gd name="T0" fmla="*/ 0 w 29"/>
                  <a:gd name="T1" fmla="*/ 0 h 46"/>
                  <a:gd name="T2" fmla="*/ 2 w 29"/>
                  <a:gd name="T3" fmla="*/ 0 h 46"/>
                  <a:gd name="T4" fmla="*/ 4 w 29"/>
                  <a:gd name="T5" fmla="*/ 0 h 46"/>
                  <a:gd name="T6" fmla="*/ 6 w 29"/>
                  <a:gd name="T7" fmla="*/ 0 h 46"/>
                  <a:gd name="T8" fmla="*/ 9 w 29"/>
                  <a:gd name="T9" fmla="*/ 0 h 46"/>
                  <a:gd name="T10" fmla="*/ 15 w 29"/>
                  <a:gd name="T11" fmla="*/ 0 h 46"/>
                  <a:gd name="T12" fmla="*/ 20 w 29"/>
                  <a:gd name="T13" fmla="*/ 3 h 46"/>
                  <a:gd name="T14" fmla="*/ 24 w 29"/>
                  <a:gd name="T15" fmla="*/ 7 h 46"/>
                  <a:gd name="T16" fmla="*/ 26 w 29"/>
                  <a:gd name="T17" fmla="*/ 14 h 46"/>
                  <a:gd name="T18" fmla="*/ 25 w 29"/>
                  <a:gd name="T19" fmla="*/ 18 h 46"/>
                  <a:gd name="T20" fmla="*/ 22 w 29"/>
                  <a:gd name="T21" fmla="*/ 22 h 46"/>
                  <a:gd name="T22" fmla="*/ 19 w 29"/>
                  <a:gd name="T23" fmla="*/ 24 h 46"/>
                  <a:gd name="T24" fmla="*/ 15 w 29"/>
                  <a:gd name="T25" fmla="*/ 26 h 46"/>
                  <a:gd name="T26" fmla="*/ 15 w 29"/>
                  <a:gd name="T27" fmla="*/ 27 h 46"/>
                  <a:gd name="T28" fmla="*/ 29 w 29"/>
                  <a:gd name="T29" fmla="*/ 46 h 46"/>
                  <a:gd name="T30" fmla="*/ 28 w 29"/>
                  <a:gd name="T31" fmla="*/ 46 h 46"/>
                  <a:gd name="T32" fmla="*/ 27 w 29"/>
                  <a:gd name="T33" fmla="*/ 46 h 46"/>
                  <a:gd name="T34" fmla="*/ 25 w 29"/>
                  <a:gd name="T35" fmla="*/ 46 h 46"/>
                  <a:gd name="T36" fmla="*/ 24 w 29"/>
                  <a:gd name="T37" fmla="*/ 46 h 46"/>
                  <a:gd name="T38" fmla="*/ 8 w 29"/>
                  <a:gd name="T39" fmla="*/ 25 h 46"/>
                  <a:gd name="T40" fmla="*/ 8 w 29"/>
                  <a:gd name="T41" fmla="*/ 25 h 46"/>
                  <a:gd name="T42" fmla="*/ 10 w 29"/>
                  <a:gd name="T43" fmla="*/ 25 h 46"/>
                  <a:gd name="T44" fmla="*/ 14 w 29"/>
                  <a:gd name="T45" fmla="*/ 23 h 46"/>
                  <a:gd name="T46" fmla="*/ 17 w 29"/>
                  <a:gd name="T47" fmla="*/ 21 h 46"/>
                  <a:gd name="T48" fmla="*/ 20 w 29"/>
                  <a:gd name="T49" fmla="*/ 18 h 46"/>
                  <a:gd name="T50" fmla="*/ 21 w 29"/>
                  <a:gd name="T51" fmla="*/ 14 h 46"/>
                  <a:gd name="T52" fmla="*/ 18 w 29"/>
                  <a:gd name="T53" fmla="*/ 6 h 46"/>
                  <a:gd name="T54" fmla="*/ 10 w 29"/>
                  <a:gd name="T55" fmla="*/ 4 h 46"/>
                  <a:gd name="T56" fmla="*/ 7 w 29"/>
                  <a:gd name="T57" fmla="*/ 4 h 46"/>
                  <a:gd name="T58" fmla="*/ 4 w 29"/>
                  <a:gd name="T59" fmla="*/ 4 h 46"/>
                  <a:gd name="T60" fmla="*/ 4 w 29"/>
                  <a:gd name="T61" fmla="*/ 46 h 46"/>
                  <a:gd name="T62" fmla="*/ 3 w 29"/>
                  <a:gd name="T63" fmla="*/ 46 h 46"/>
                  <a:gd name="T64" fmla="*/ 2 w 29"/>
                  <a:gd name="T65" fmla="*/ 46 h 46"/>
                  <a:gd name="T66" fmla="*/ 1 w 29"/>
                  <a:gd name="T67" fmla="*/ 46 h 46"/>
                  <a:gd name="T68" fmla="*/ 0 w 29"/>
                  <a:gd name="T69" fmla="*/ 46 h 46"/>
                  <a:gd name="T70" fmla="*/ 0 w 29"/>
                  <a:gd name="T7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" h="46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11" y="0"/>
                      <a:pt x="13" y="0"/>
                      <a:pt x="15" y="0"/>
                    </a:cubicBezTo>
                    <a:cubicBezTo>
                      <a:pt x="17" y="1"/>
                      <a:pt x="19" y="2"/>
                      <a:pt x="20" y="3"/>
                    </a:cubicBezTo>
                    <a:cubicBezTo>
                      <a:pt x="22" y="4"/>
                      <a:pt x="23" y="5"/>
                      <a:pt x="24" y="7"/>
                    </a:cubicBezTo>
                    <a:cubicBezTo>
                      <a:pt x="25" y="9"/>
                      <a:pt x="26" y="11"/>
                      <a:pt x="26" y="14"/>
                    </a:cubicBezTo>
                    <a:cubicBezTo>
                      <a:pt x="26" y="15"/>
                      <a:pt x="25" y="17"/>
                      <a:pt x="25" y="18"/>
                    </a:cubicBezTo>
                    <a:cubicBezTo>
                      <a:pt x="24" y="19"/>
                      <a:pt x="23" y="21"/>
                      <a:pt x="22" y="22"/>
                    </a:cubicBezTo>
                    <a:cubicBezTo>
                      <a:pt x="21" y="23"/>
                      <a:pt x="20" y="24"/>
                      <a:pt x="19" y="24"/>
                    </a:cubicBezTo>
                    <a:cubicBezTo>
                      <a:pt x="18" y="25"/>
                      <a:pt x="17" y="26"/>
                      <a:pt x="15" y="26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8" y="46"/>
                      <a:pt x="28" y="46"/>
                    </a:cubicBezTo>
                    <a:cubicBezTo>
                      <a:pt x="28" y="46"/>
                      <a:pt x="27" y="46"/>
                      <a:pt x="27" y="46"/>
                    </a:cubicBezTo>
                    <a:cubicBezTo>
                      <a:pt x="26" y="46"/>
                      <a:pt x="26" y="46"/>
                      <a:pt x="25" y="46"/>
                    </a:cubicBezTo>
                    <a:cubicBezTo>
                      <a:pt x="25" y="46"/>
                      <a:pt x="25" y="46"/>
                      <a:pt x="24" y="46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1" y="24"/>
                      <a:pt x="12" y="24"/>
                      <a:pt x="14" y="23"/>
                    </a:cubicBezTo>
                    <a:cubicBezTo>
                      <a:pt x="15" y="22"/>
                      <a:pt x="16" y="22"/>
                      <a:pt x="17" y="21"/>
                    </a:cubicBezTo>
                    <a:cubicBezTo>
                      <a:pt x="18" y="20"/>
                      <a:pt x="19" y="19"/>
                      <a:pt x="20" y="18"/>
                    </a:cubicBezTo>
                    <a:cubicBezTo>
                      <a:pt x="21" y="17"/>
                      <a:pt x="21" y="15"/>
                      <a:pt x="21" y="14"/>
                    </a:cubicBezTo>
                    <a:cubicBezTo>
                      <a:pt x="21" y="10"/>
                      <a:pt x="20" y="8"/>
                      <a:pt x="18" y="6"/>
                    </a:cubicBezTo>
                    <a:cubicBezTo>
                      <a:pt x="16" y="4"/>
                      <a:pt x="13" y="4"/>
                      <a:pt x="10" y="4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6" y="4"/>
                      <a:pt x="5" y="4"/>
                      <a:pt x="4" y="4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3" y="46"/>
                    </a:cubicBezTo>
                    <a:cubicBezTo>
                      <a:pt x="3" y="46"/>
                      <a:pt x="2" y="46"/>
                      <a:pt x="2" y="46"/>
                    </a:cubicBezTo>
                    <a:cubicBezTo>
                      <a:pt x="2" y="46"/>
                      <a:pt x="1" y="46"/>
                      <a:pt x="1" y="46"/>
                    </a:cubicBezTo>
                    <a:cubicBezTo>
                      <a:pt x="1" y="46"/>
                      <a:pt x="0" y="46"/>
                      <a:pt x="0" y="4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54" name="Freeform 742"/>
              <p:cNvSpPr>
                <a:spLocks noEditPoints="1"/>
              </p:cNvSpPr>
              <p:nvPr/>
            </p:nvSpPr>
            <p:spPr bwMode="auto">
              <a:xfrm>
                <a:off x="9700653" y="11062634"/>
                <a:ext cx="147638" cy="188913"/>
              </a:xfrm>
              <a:custGeom>
                <a:avLst/>
                <a:gdLst>
                  <a:gd name="T0" fmla="*/ 15 w 36"/>
                  <a:gd name="T1" fmla="*/ 1 h 46"/>
                  <a:gd name="T2" fmla="*/ 17 w 36"/>
                  <a:gd name="T3" fmla="*/ 1 h 46"/>
                  <a:gd name="T4" fmla="*/ 18 w 36"/>
                  <a:gd name="T5" fmla="*/ 0 h 46"/>
                  <a:gd name="T6" fmla="*/ 19 w 36"/>
                  <a:gd name="T7" fmla="*/ 1 h 46"/>
                  <a:gd name="T8" fmla="*/ 21 w 36"/>
                  <a:gd name="T9" fmla="*/ 1 h 46"/>
                  <a:gd name="T10" fmla="*/ 36 w 36"/>
                  <a:gd name="T11" fmla="*/ 46 h 46"/>
                  <a:gd name="T12" fmla="*/ 35 w 36"/>
                  <a:gd name="T13" fmla="*/ 46 h 46"/>
                  <a:gd name="T14" fmla="*/ 33 w 36"/>
                  <a:gd name="T15" fmla="*/ 46 h 46"/>
                  <a:gd name="T16" fmla="*/ 32 w 36"/>
                  <a:gd name="T17" fmla="*/ 46 h 46"/>
                  <a:gd name="T18" fmla="*/ 31 w 36"/>
                  <a:gd name="T19" fmla="*/ 46 h 46"/>
                  <a:gd name="T20" fmla="*/ 27 w 36"/>
                  <a:gd name="T21" fmla="*/ 35 h 46"/>
                  <a:gd name="T22" fmla="*/ 9 w 36"/>
                  <a:gd name="T23" fmla="*/ 35 h 46"/>
                  <a:gd name="T24" fmla="*/ 5 w 36"/>
                  <a:gd name="T25" fmla="*/ 46 h 46"/>
                  <a:gd name="T26" fmla="*/ 4 w 36"/>
                  <a:gd name="T27" fmla="*/ 46 h 46"/>
                  <a:gd name="T28" fmla="*/ 3 w 36"/>
                  <a:gd name="T29" fmla="*/ 46 h 46"/>
                  <a:gd name="T30" fmla="*/ 1 w 36"/>
                  <a:gd name="T31" fmla="*/ 46 h 46"/>
                  <a:gd name="T32" fmla="*/ 0 w 36"/>
                  <a:gd name="T33" fmla="*/ 46 h 46"/>
                  <a:gd name="T34" fmla="*/ 15 w 36"/>
                  <a:gd name="T35" fmla="*/ 1 h 46"/>
                  <a:gd name="T36" fmla="*/ 26 w 36"/>
                  <a:gd name="T37" fmla="*/ 31 h 46"/>
                  <a:gd name="T38" fmla="*/ 18 w 36"/>
                  <a:gd name="T39" fmla="*/ 5 h 46"/>
                  <a:gd name="T40" fmla="*/ 10 w 36"/>
                  <a:gd name="T41" fmla="*/ 31 h 46"/>
                  <a:gd name="T42" fmla="*/ 26 w 36"/>
                  <a:gd name="T43" fmla="*/ 3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46">
                    <a:moveTo>
                      <a:pt x="15" y="1"/>
                    </a:moveTo>
                    <a:cubicBezTo>
                      <a:pt x="16" y="1"/>
                      <a:pt x="16" y="1"/>
                      <a:pt x="17" y="1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18" y="0"/>
                      <a:pt x="19" y="0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5" y="46"/>
                      <a:pt x="35" y="46"/>
                    </a:cubicBezTo>
                    <a:cubicBezTo>
                      <a:pt x="34" y="46"/>
                      <a:pt x="34" y="46"/>
                      <a:pt x="33" y="46"/>
                    </a:cubicBezTo>
                    <a:cubicBezTo>
                      <a:pt x="33" y="46"/>
                      <a:pt x="33" y="46"/>
                      <a:pt x="32" y="46"/>
                    </a:cubicBezTo>
                    <a:cubicBezTo>
                      <a:pt x="32" y="46"/>
                      <a:pt x="31" y="46"/>
                      <a:pt x="31" y="46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6"/>
                      <a:pt x="4" y="46"/>
                      <a:pt x="4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2" y="46"/>
                      <a:pt x="2" y="46"/>
                      <a:pt x="1" y="46"/>
                    </a:cubicBezTo>
                    <a:cubicBezTo>
                      <a:pt x="1" y="46"/>
                      <a:pt x="0" y="46"/>
                      <a:pt x="0" y="46"/>
                    </a:cubicBezTo>
                    <a:lnTo>
                      <a:pt x="15" y="1"/>
                    </a:lnTo>
                    <a:close/>
                    <a:moveTo>
                      <a:pt x="26" y="31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0" y="31"/>
                      <a:pt x="10" y="31"/>
                      <a:pt x="10" y="31"/>
                    </a:cubicBezTo>
                    <a:lnTo>
                      <a:pt x="26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55" name="Freeform 743"/>
              <p:cNvSpPr/>
              <p:nvPr/>
            </p:nvSpPr>
            <p:spPr bwMode="auto">
              <a:xfrm>
                <a:off x="9959415" y="11067397"/>
                <a:ext cx="88900" cy="184150"/>
              </a:xfrm>
              <a:custGeom>
                <a:avLst/>
                <a:gdLst>
                  <a:gd name="T0" fmla="*/ 0 w 22"/>
                  <a:gd name="T1" fmla="*/ 0 h 45"/>
                  <a:gd name="T2" fmla="*/ 22 w 22"/>
                  <a:gd name="T3" fmla="*/ 0 h 45"/>
                  <a:gd name="T4" fmla="*/ 22 w 22"/>
                  <a:gd name="T5" fmla="*/ 1 h 45"/>
                  <a:gd name="T6" fmla="*/ 22 w 22"/>
                  <a:gd name="T7" fmla="*/ 2 h 45"/>
                  <a:gd name="T8" fmla="*/ 22 w 22"/>
                  <a:gd name="T9" fmla="*/ 3 h 45"/>
                  <a:gd name="T10" fmla="*/ 22 w 22"/>
                  <a:gd name="T11" fmla="*/ 4 h 45"/>
                  <a:gd name="T12" fmla="*/ 4 w 22"/>
                  <a:gd name="T13" fmla="*/ 4 h 45"/>
                  <a:gd name="T14" fmla="*/ 4 w 22"/>
                  <a:gd name="T15" fmla="*/ 19 h 45"/>
                  <a:gd name="T16" fmla="*/ 20 w 22"/>
                  <a:gd name="T17" fmla="*/ 19 h 45"/>
                  <a:gd name="T18" fmla="*/ 20 w 22"/>
                  <a:gd name="T19" fmla="*/ 20 h 45"/>
                  <a:gd name="T20" fmla="*/ 20 w 22"/>
                  <a:gd name="T21" fmla="*/ 21 h 45"/>
                  <a:gd name="T22" fmla="*/ 20 w 22"/>
                  <a:gd name="T23" fmla="*/ 22 h 45"/>
                  <a:gd name="T24" fmla="*/ 20 w 22"/>
                  <a:gd name="T25" fmla="*/ 23 h 45"/>
                  <a:gd name="T26" fmla="*/ 4 w 22"/>
                  <a:gd name="T27" fmla="*/ 23 h 45"/>
                  <a:gd name="T28" fmla="*/ 4 w 22"/>
                  <a:gd name="T29" fmla="*/ 45 h 45"/>
                  <a:gd name="T30" fmla="*/ 3 w 22"/>
                  <a:gd name="T31" fmla="*/ 45 h 45"/>
                  <a:gd name="T32" fmla="*/ 2 w 22"/>
                  <a:gd name="T33" fmla="*/ 45 h 45"/>
                  <a:gd name="T34" fmla="*/ 1 w 22"/>
                  <a:gd name="T35" fmla="*/ 45 h 45"/>
                  <a:gd name="T36" fmla="*/ 0 w 22"/>
                  <a:gd name="T37" fmla="*/ 45 h 45"/>
                  <a:gd name="T38" fmla="*/ 0 w 22"/>
                  <a:gd name="T3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" h="45">
                    <a:moveTo>
                      <a:pt x="0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1"/>
                    </a:cubicBezTo>
                    <a:cubicBezTo>
                      <a:pt x="22" y="1"/>
                      <a:pt x="22" y="1"/>
                      <a:pt x="22" y="2"/>
                    </a:cubicBezTo>
                    <a:cubicBezTo>
                      <a:pt x="22" y="2"/>
                      <a:pt x="22" y="2"/>
                      <a:pt x="22" y="3"/>
                    </a:cubicBezTo>
                    <a:cubicBezTo>
                      <a:pt x="22" y="3"/>
                      <a:pt x="22" y="3"/>
                      <a:pt x="2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20"/>
                      <a:pt x="20" y="20"/>
                    </a:cubicBezTo>
                    <a:cubicBezTo>
                      <a:pt x="20" y="20"/>
                      <a:pt x="20" y="21"/>
                      <a:pt x="20" y="21"/>
                    </a:cubicBezTo>
                    <a:cubicBezTo>
                      <a:pt x="20" y="21"/>
                      <a:pt x="20" y="22"/>
                      <a:pt x="20" y="22"/>
                    </a:cubicBezTo>
                    <a:cubicBezTo>
                      <a:pt x="20" y="22"/>
                      <a:pt x="20" y="23"/>
                      <a:pt x="20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3" y="45"/>
                      <a:pt x="3" y="45"/>
                    </a:cubicBezTo>
                    <a:cubicBezTo>
                      <a:pt x="3" y="45"/>
                      <a:pt x="2" y="45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5"/>
                      <a:pt x="0" y="4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56" name="Freeform 744"/>
              <p:cNvSpPr/>
              <p:nvPr/>
            </p:nvSpPr>
            <p:spPr bwMode="auto">
              <a:xfrm>
                <a:off x="10143565" y="11067397"/>
                <a:ext cx="117475" cy="184150"/>
              </a:xfrm>
              <a:custGeom>
                <a:avLst/>
                <a:gdLst>
                  <a:gd name="T0" fmla="*/ 13 w 29"/>
                  <a:gd name="T1" fmla="*/ 4 h 45"/>
                  <a:gd name="T2" fmla="*/ 0 w 29"/>
                  <a:gd name="T3" fmla="*/ 4 h 45"/>
                  <a:gd name="T4" fmla="*/ 0 w 29"/>
                  <a:gd name="T5" fmla="*/ 3 h 45"/>
                  <a:gd name="T6" fmla="*/ 0 w 29"/>
                  <a:gd name="T7" fmla="*/ 2 h 45"/>
                  <a:gd name="T8" fmla="*/ 0 w 29"/>
                  <a:gd name="T9" fmla="*/ 1 h 45"/>
                  <a:gd name="T10" fmla="*/ 0 w 29"/>
                  <a:gd name="T11" fmla="*/ 0 h 45"/>
                  <a:gd name="T12" fmla="*/ 29 w 29"/>
                  <a:gd name="T13" fmla="*/ 0 h 45"/>
                  <a:gd name="T14" fmla="*/ 29 w 29"/>
                  <a:gd name="T15" fmla="*/ 1 h 45"/>
                  <a:gd name="T16" fmla="*/ 29 w 29"/>
                  <a:gd name="T17" fmla="*/ 2 h 45"/>
                  <a:gd name="T18" fmla="*/ 29 w 29"/>
                  <a:gd name="T19" fmla="*/ 3 h 45"/>
                  <a:gd name="T20" fmla="*/ 29 w 29"/>
                  <a:gd name="T21" fmla="*/ 4 h 45"/>
                  <a:gd name="T22" fmla="*/ 17 w 29"/>
                  <a:gd name="T23" fmla="*/ 4 h 45"/>
                  <a:gd name="T24" fmla="*/ 17 w 29"/>
                  <a:gd name="T25" fmla="*/ 45 h 45"/>
                  <a:gd name="T26" fmla="*/ 16 w 29"/>
                  <a:gd name="T27" fmla="*/ 45 h 45"/>
                  <a:gd name="T28" fmla="*/ 15 w 29"/>
                  <a:gd name="T29" fmla="*/ 45 h 45"/>
                  <a:gd name="T30" fmla="*/ 14 w 29"/>
                  <a:gd name="T31" fmla="*/ 45 h 45"/>
                  <a:gd name="T32" fmla="*/ 13 w 29"/>
                  <a:gd name="T33" fmla="*/ 45 h 45"/>
                  <a:gd name="T34" fmla="*/ 13 w 29"/>
                  <a:gd name="T35" fmla="*/ 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" h="45">
                    <a:moveTo>
                      <a:pt x="13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1"/>
                    </a:cubicBezTo>
                    <a:cubicBezTo>
                      <a:pt x="29" y="1"/>
                      <a:pt x="29" y="1"/>
                      <a:pt x="29" y="2"/>
                    </a:cubicBezTo>
                    <a:cubicBezTo>
                      <a:pt x="29" y="2"/>
                      <a:pt x="29" y="2"/>
                      <a:pt x="29" y="3"/>
                    </a:cubicBezTo>
                    <a:cubicBezTo>
                      <a:pt x="29" y="3"/>
                      <a:pt x="29" y="3"/>
                      <a:pt x="29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5"/>
                      <a:pt x="16" y="45"/>
                      <a:pt x="16" y="45"/>
                    </a:cubicBezTo>
                    <a:cubicBezTo>
                      <a:pt x="16" y="45"/>
                      <a:pt x="15" y="45"/>
                      <a:pt x="15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3" y="45"/>
                    </a:cubicBezTo>
                    <a:lnTo>
                      <a:pt x="1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57" name="Freeform 745"/>
              <p:cNvSpPr/>
              <p:nvPr/>
            </p:nvSpPr>
            <p:spPr bwMode="auto">
              <a:xfrm>
                <a:off x="10372165" y="11067397"/>
                <a:ext cx="101600" cy="184150"/>
              </a:xfrm>
              <a:custGeom>
                <a:avLst/>
                <a:gdLst>
                  <a:gd name="T0" fmla="*/ 0 w 25"/>
                  <a:gd name="T1" fmla="*/ 0 h 45"/>
                  <a:gd name="T2" fmla="*/ 25 w 25"/>
                  <a:gd name="T3" fmla="*/ 0 h 45"/>
                  <a:gd name="T4" fmla="*/ 25 w 25"/>
                  <a:gd name="T5" fmla="*/ 1 h 45"/>
                  <a:gd name="T6" fmla="*/ 25 w 25"/>
                  <a:gd name="T7" fmla="*/ 2 h 45"/>
                  <a:gd name="T8" fmla="*/ 25 w 25"/>
                  <a:gd name="T9" fmla="*/ 3 h 45"/>
                  <a:gd name="T10" fmla="*/ 25 w 25"/>
                  <a:gd name="T11" fmla="*/ 4 h 45"/>
                  <a:gd name="T12" fmla="*/ 4 w 25"/>
                  <a:gd name="T13" fmla="*/ 4 h 45"/>
                  <a:gd name="T14" fmla="*/ 4 w 25"/>
                  <a:gd name="T15" fmla="*/ 19 h 45"/>
                  <a:gd name="T16" fmla="*/ 21 w 25"/>
                  <a:gd name="T17" fmla="*/ 19 h 45"/>
                  <a:gd name="T18" fmla="*/ 21 w 25"/>
                  <a:gd name="T19" fmla="*/ 20 h 45"/>
                  <a:gd name="T20" fmla="*/ 21 w 25"/>
                  <a:gd name="T21" fmla="*/ 21 h 45"/>
                  <a:gd name="T22" fmla="*/ 21 w 25"/>
                  <a:gd name="T23" fmla="*/ 22 h 45"/>
                  <a:gd name="T24" fmla="*/ 21 w 25"/>
                  <a:gd name="T25" fmla="*/ 23 h 45"/>
                  <a:gd name="T26" fmla="*/ 4 w 25"/>
                  <a:gd name="T27" fmla="*/ 23 h 45"/>
                  <a:gd name="T28" fmla="*/ 4 w 25"/>
                  <a:gd name="T29" fmla="*/ 41 h 45"/>
                  <a:gd name="T30" fmla="*/ 25 w 25"/>
                  <a:gd name="T31" fmla="*/ 41 h 45"/>
                  <a:gd name="T32" fmla="*/ 25 w 25"/>
                  <a:gd name="T33" fmla="*/ 42 h 45"/>
                  <a:gd name="T34" fmla="*/ 25 w 25"/>
                  <a:gd name="T35" fmla="*/ 43 h 45"/>
                  <a:gd name="T36" fmla="*/ 25 w 25"/>
                  <a:gd name="T37" fmla="*/ 44 h 45"/>
                  <a:gd name="T38" fmla="*/ 25 w 25"/>
                  <a:gd name="T39" fmla="*/ 45 h 45"/>
                  <a:gd name="T40" fmla="*/ 0 w 25"/>
                  <a:gd name="T41" fmla="*/ 45 h 45"/>
                  <a:gd name="T42" fmla="*/ 0 w 25"/>
                  <a:gd name="T4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45">
                    <a:moveTo>
                      <a:pt x="0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1"/>
                    </a:cubicBezTo>
                    <a:cubicBezTo>
                      <a:pt x="25" y="1"/>
                      <a:pt x="25" y="1"/>
                      <a:pt x="25" y="2"/>
                    </a:cubicBezTo>
                    <a:cubicBezTo>
                      <a:pt x="25" y="2"/>
                      <a:pt x="25" y="2"/>
                      <a:pt x="25" y="3"/>
                    </a:cubicBezTo>
                    <a:cubicBezTo>
                      <a:pt x="25" y="3"/>
                      <a:pt x="25" y="3"/>
                      <a:pt x="2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20"/>
                      <a:pt x="21" y="20"/>
                    </a:cubicBezTo>
                    <a:cubicBezTo>
                      <a:pt x="21" y="20"/>
                      <a:pt x="21" y="21"/>
                      <a:pt x="21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1" y="22"/>
                      <a:pt x="21" y="23"/>
                      <a:pt x="2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0" y="45"/>
                      <a:pt x="0" y="45"/>
                      <a:pt x="0" y="4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58" name="Freeform 746"/>
              <p:cNvSpPr>
                <a:spLocks noEditPoints="1"/>
              </p:cNvSpPr>
              <p:nvPr/>
            </p:nvSpPr>
            <p:spPr bwMode="auto">
              <a:xfrm>
                <a:off x="10589653" y="11062634"/>
                <a:ext cx="138113" cy="192088"/>
              </a:xfrm>
              <a:custGeom>
                <a:avLst/>
                <a:gdLst>
                  <a:gd name="T0" fmla="*/ 0 w 34"/>
                  <a:gd name="T1" fmla="*/ 1 h 47"/>
                  <a:gd name="T2" fmla="*/ 3 w 34"/>
                  <a:gd name="T3" fmla="*/ 0 h 47"/>
                  <a:gd name="T4" fmla="*/ 5 w 34"/>
                  <a:gd name="T5" fmla="*/ 0 h 47"/>
                  <a:gd name="T6" fmla="*/ 8 w 34"/>
                  <a:gd name="T7" fmla="*/ 0 h 47"/>
                  <a:gd name="T8" fmla="*/ 11 w 34"/>
                  <a:gd name="T9" fmla="*/ 0 h 47"/>
                  <a:gd name="T10" fmla="*/ 21 w 34"/>
                  <a:gd name="T11" fmla="*/ 2 h 47"/>
                  <a:gd name="T12" fmla="*/ 29 w 34"/>
                  <a:gd name="T13" fmla="*/ 6 h 47"/>
                  <a:gd name="T14" fmla="*/ 33 w 34"/>
                  <a:gd name="T15" fmla="*/ 14 h 47"/>
                  <a:gd name="T16" fmla="*/ 34 w 34"/>
                  <a:gd name="T17" fmla="*/ 23 h 47"/>
                  <a:gd name="T18" fmla="*/ 11 w 34"/>
                  <a:gd name="T19" fmla="*/ 47 h 47"/>
                  <a:gd name="T20" fmla="*/ 8 w 34"/>
                  <a:gd name="T21" fmla="*/ 47 h 47"/>
                  <a:gd name="T22" fmla="*/ 5 w 34"/>
                  <a:gd name="T23" fmla="*/ 47 h 47"/>
                  <a:gd name="T24" fmla="*/ 3 w 34"/>
                  <a:gd name="T25" fmla="*/ 47 h 47"/>
                  <a:gd name="T26" fmla="*/ 0 w 34"/>
                  <a:gd name="T27" fmla="*/ 46 h 47"/>
                  <a:gd name="T28" fmla="*/ 0 w 34"/>
                  <a:gd name="T29" fmla="*/ 1 h 47"/>
                  <a:gd name="T30" fmla="*/ 5 w 34"/>
                  <a:gd name="T31" fmla="*/ 42 h 47"/>
                  <a:gd name="T32" fmla="*/ 8 w 34"/>
                  <a:gd name="T33" fmla="*/ 43 h 47"/>
                  <a:gd name="T34" fmla="*/ 11 w 34"/>
                  <a:gd name="T35" fmla="*/ 43 h 47"/>
                  <a:gd name="T36" fmla="*/ 19 w 34"/>
                  <a:gd name="T37" fmla="*/ 42 h 47"/>
                  <a:gd name="T38" fmla="*/ 25 w 34"/>
                  <a:gd name="T39" fmla="*/ 39 h 47"/>
                  <a:gd name="T40" fmla="*/ 29 w 34"/>
                  <a:gd name="T41" fmla="*/ 33 h 47"/>
                  <a:gd name="T42" fmla="*/ 30 w 34"/>
                  <a:gd name="T43" fmla="*/ 23 h 47"/>
                  <a:gd name="T44" fmla="*/ 25 w 34"/>
                  <a:gd name="T45" fmla="*/ 9 h 47"/>
                  <a:gd name="T46" fmla="*/ 11 w 34"/>
                  <a:gd name="T47" fmla="*/ 4 h 47"/>
                  <a:gd name="T48" fmla="*/ 8 w 34"/>
                  <a:gd name="T49" fmla="*/ 4 h 47"/>
                  <a:gd name="T50" fmla="*/ 5 w 34"/>
                  <a:gd name="T51" fmla="*/ 4 h 47"/>
                  <a:gd name="T52" fmla="*/ 5 w 34"/>
                  <a:gd name="T53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47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0" y="0"/>
                      <a:pt x="11" y="0"/>
                    </a:cubicBezTo>
                    <a:cubicBezTo>
                      <a:pt x="15" y="0"/>
                      <a:pt x="18" y="0"/>
                      <a:pt x="21" y="2"/>
                    </a:cubicBezTo>
                    <a:cubicBezTo>
                      <a:pt x="24" y="3"/>
                      <a:pt x="27" y="4"/>
                      <a:pt x="29" y="6"/>
                    </a:cubicBezTo>
                    <a:cubicBezTo>
                      <a:pt x="31" y="8"/>
                      <a:pt x="32" y="11"/>
                      <a:pt x="33" y="14"/>
                    </a:cubicBezTo>
                    <a:cubicBezTo>
                      <a:pt x="34" y="16"/>
                      <a:pt x="34" y="20"/>
                      <a:pt x="34" y="23"/>
                    </a:cubicBezTo>
                    <a:cubicBezTo>
                      <a:pt x="34" y="39"/>
                      <a:pt x="27" y="47"/>
                      <a:pt x="11" y="47"/>
                    </a:cubicBezTo>
                    <a:cubicBezTo>
                      <a:pt x="10" y="47"/>
                      <a:pt x="9" y="47"/>
                      <a:pt x="8" y="47"/>
                    </a:cubicBezTo>
                    <a:cubicBezTo>
                      <a:pt x="7" y="47"/>
                      <a:pt x="6" y="47"/>
                      <a:pt x="5" y="47"/>
                    </a:cubicBezTo>
                    <a:cubicBezTo>
                      <a:pt x="4" y="47"/>
                      <a:pt x="3" y="47"/>
                      <a:pt x="3" y="47"/>
                    </a:cubicBezTo>
                    <a:cubicBezTo>
                      <a:pt x="2" y="46"/>
                      <a:pt x="1" y="46"/>
                      <a:pt x="0" y="46"/>
                    </a:cubicBezTo>
                    <a:lnTo>
                      <a:pt x="0" y="1"/>
                    </a:lnTo>
                    <a:close/>
                    <a:moveTo>
                      <a:pt x="5" y="42"/>
                    </a:moveTo>
                    <a:cubicBezTo>
                      <a:pt x="6" y="43"/>
                      <a:pt x="7" y="43"/>
                      <a:pt x="8" y="43"/>
                    </a:cubicBezTo>
                    <a:cubicBezTo>
                      <a:pt x="9" y="43"/>
                      <a:pt x="10" y="43"/>
                      <a:pt x="11" y="43"/>
                    </a:cubicBezTo>
                    <a:cubicBezTo>
                      <a:pt x="14" y="43"/>
                      <a:pt x="16" y="43"/>
                      <a:pt x="19" y="42"/>
                    </a:cubicBezTo>
                    <a:cubicBezTo>
                      <a:pt x="21" y="41"/>
                      <a:pt x="23" y="40"/>
                      <a:pt x="25" y="39"/>
                    </a:cubicBezTo>
                    <a:cubicBezTo>
                      <a:pt x="26" y="37"/>
                      <a:pt x="28" y="35"/>
                      <a:pt x="29" y="33"/>
                    </a:cubicBezTo>
                    <a:cubicBezTo>
                      <a:pt x="29" y="30"/>
                      <a:pt x="30" y="27"/>
                      <a:pt x="30" y="23"/>
                    </a:cubicBezTo>
                    <a:cubicBezTo>
                      <a:pt x="30" y="17"/>
                      <a:pt x="28" y="12"/>
                      <a:pt x="25" y="9"/>
                    </a:cubicBezTo>
                    <a:cubicBezTo>
                      <a:pt x="21" y="6"/>
                      <a:pt x="17" y="4"/>
                      <a:pt x="11" y="4"/>
                    </a:cubicBezTo>
                    <a:cubicBezTo>
                      <a:pt x="10" y="4"/>
                      <a:pt x="9" y="4"/>
                      <a:pt x="8" y="4"/>
                    </a:cubicBezTo>
                    <a:cubicBezTo>
                      <a:pt x="7" y="4"/>
                      <a:pt x="6" y="4"/>
                      <a:pt x="5" y="4"/>
                    </a:cubicBezTo>
                    <a:lnTo>
                      <a:pt x="5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59" name="Freeform 747"/>
              <p:cNvSpPr/>
              <p:nvPr/>
            </p:nvSpPr>
            <p:spPr bwMode="auto">
              <a:xfrm>
                <a:off x="9508565" y="11399184"/>
                <a:ext cx="69850" cy="117475"/>
              </a:xfrm>
              <a:custGeom>
                <a:avLst/>
                <a:gdLst>
                  <a:gd name="T0" fmla="*/ 1 w 17"/>
                  <a:gd name="T1" fmla="*/ 26 h 29"/>
                  <a:gd name="T2" fmla="*/ 2 w 17"/>
                  <a:gd name="T3" fmla="*/ 26 h 29"/>
                  <a:gd name="T4" fmla="*/ 3 w 17"/>
                  <a:gd name="T5" fmla="*/ 26 h 29"/>
                  <a:gd name="T6" fmla="*/ 5 w 17"/>
                  <a:gd name="T7" fmla="*/ 27 h 29"/>
                  <a:gd name="T8" fmla="*/ 7 w 17"/>
                  <a:gd name="T9" fmla="*/ 27 h 29"/>
                  <a:gd name="T10" fmla="*/ 10 w 17"/>
                  <a:gd name="T11" fmla="*/ 26 h 29"/>
                  <a:gd name="T12" fmla="*/ 13 w 17"/>
                  <a:gd name="T13" fmla="*/ 25 h 29"/>
                  <a:gd name="T14" fmla="*/ 14 w 17"/>
                  <a:gd name="T15" fmla="*/ 23 h 29"/>
                  <a:gd name="T16" fmla="*/ 14 w 17"/>
                  <a:gd name="T17" fmla="*/ 21 h 29"/>
                  <a:gd name="T18" fmla="*/ 14 w 17"/>
                  <a:gd name="T19" fmla="*/ 19 h 29"/>
                  <a:gd name="T20" fmla="*/ 13 w 17"/>
                  <a:gd name="T21" fmla="*/ 17 h 29"/>
                  <a:gd name="T22" fmla="*/ 11 w 17"/>
                  <a:gd name="T23" fmla="*/ 16 h 29"/>
                  <a:gd name="T24" fmla="*/ 8 w 17"/>
                  <a:gd name="T25" fmla="*/ 15 h 29"/>
                  <a:gd name="T26" fmla="*/ 5 w 17"/>
                  <a:gd name="T27" fmla="*/ 14 h 29"/>
                  <a:gd name="T28" fmla="*/ 3 w 17"/>
                  <a:gd name="T29" fmla="*/ 12 h 29"/>
                  <a:gd name="T30" fmla="*/ 1 w 17"/>
                  <a:gd name="T31" fmla="*/ 10 h 29"/>
                  <a:gd name="T32" fmla="*/ 1 w 17"/>
                  <a:gd name="T33" fmla="*/ 7 h 29"/>
                  <a:gd name="T34" fmla="*/ 3 w 17"/>
                  <a:gd name="T35" fmla="*/ 2 h 29"/>
                  <a:gd name="T36" fmla="*/ 10 w 17"/>
                  <a:gd name="T37" fmla="*/ 0 h 29"/>
                  <a:gd name="T38" fmla="*/ 12 w 17"/>
                  <a:gd name="T39" fmla="*/ 0 h 29"/>
                  <a:gd name="T40" fmla="*/ 13 w 17"/>
                  <a:gd name="T41" fmla="*/ 0 h 29"/>
                  <a:gd name="T42" fmla="*/ 15 w 17"/>
                  <a:gd name="T43" fmla="*/ 1 h 29"/>
                  <a:gd name="T44" fmla="*/ 16 w 17"/>
                  <a:gd name="T45" fmla="*/ 1 h 29"/>
                  <a:gd name="T46" fmla="*/ 16 w 17"/>
                  <a:gd name="T47" fmla="*/ 2 h 29"/>
                  <a:gd name="T48" fmla="*/ 15 w 17"/>
                  <a:gd name="T49" fmla="*/ 3 h 29"/>
                  <a:gd name="T50" fmla="*/ 13 w 17"/>
                  <a:gd name="T51" fmla="*/ 3 h 29"/>
                  <a:gd name="T52" fmla="*/ 10 w 17"/>
                  <a:gd name="T53" fmla="*/ 2 h 29"/>
                  <a:gd name="T54" fmla="*/ 5 w 17"/>
                  <a:gd name="T55" fmla="*/ 4 h 29"/>
                  <a:gd name="T56" fmla="*/ 4 w 17"/>
                  <a:gd name="T57" fmla="*/ 7 h 29"/>
                  <a:gd name="T58" fmla="*/ 4 w 17"/>
                  <a:gd name="T59" fmla="*/ 9 h 29"/>
                  <a:gd name="T60" fmla="*/ 5 w 17"/>
                  <a:gd name="T61" fmla="*/ 10 h 29"/>
                  <a:gd name="T62" fmla="*/ 7 w 17"/>
                  <a:gd name="T63" fmla="*/ 11 h 29"/>
                  <a:gd name="T64" fmla="*/ 10 w 17"/>
                  <a:gd name="T65" fmla="*/ 12 h 29"/>
                  <a:gd name="T66" fmla="*/ 13 w 17"/>
                  <a:gd name="T67" fmla="*/ 14 h 29"/>
                  <a:gd name="T68" fmla="*/ 15 w 17"/>
                  <a:gd name="T69" fmla="*/ 15 h 29"/>
                  <a:gd name="T70" fmla="*/ 17 w 17"/>
                  <a:gd name="T71" fmla="*/ 18 h 29"/>
                  <a:gd name="T72" fmla="*/ 17 w 17"/>
                  <a:gd name="T73" fmla="*/ 21 h 29"/>
                  <a:gd name="T74" fmla="*/ 17 w 17"/>
                  <a:gd name="T75" fmla="*/ 24 h 29"/>
                  <a:gd name="T76" fmla="*/ 14 w 17"/>
                  <a:gd name="T77" fmla="*/ 27 h 29"/>
                  <a:gd name="T78" fmla="*/ 11 w 17"/>
                  <a:gd name="T79" fmla="*/ 29 h 29"/>
                  <a:gd name="T80" fmla="*/ 7 w 17"/>
                  <a:gd name="T81" fmla="*/ 29 h 29"/>
                  <a:gd name="T82" fmla="*/ 3 w 17"/>
                  <a:gd name="T83" fmla="*/ 29 h 29"/>
                  <a:gd name="T84" fmla="*/ 0 w 17"/>
                  <a:gd name="T85" fmla="*/ 28 h 29"/>
                  <a:gd name="T86" fmla="*/ 0 w 17"/>
                  <a:gd name="T87" fmla="*/ 27 h 29"/>
                  <a:gd name="T88" fmla="*/ 1 w 17"/>
                  <a:gd name="T89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" h="29">
                    <a:moveTo>
                      <a:pt x="1" y="26"/>
                    </a:moveTo>
                    <a:cubicBezTo>
                      <a:pt x="1" y="26"/>
                      <a:pt x="2" y="26"/>
                      <a:pt x="2" y="26"/>
                    </a:cubicBezTo>
                    <a:cubicBezTo>
                      <a:pt x="2" y="26"/>
                      <a:pt x="3" y="26"/>
                      <a:pt x="3" y="26"/>
                    </a:cubicBezTo>
                    <a:cubicBezTo>
                      <a:pt x="4" y="26"/>
                      <a:pt x="4" y="26"/>
                      <a:pt x="5" y="27"/>
                    </a:cubicBezTo>
                    <a:cubicBezTo>
                      <a:pt x="6" y="27"/>
                      <a:pt x="6" y="27"/>
                      <a:pt x="7" y="27"/>
                    </a:cubicBezTo>
                    <a:cubicBezTo>
                      <a:pt x="8" y="27"/>
                      <a:pt x="9" y="27"/>
                      <a:pt x="10" y="26"/>
                    </a:cubicBezTo>
                    <a:cubicBezTo>
                      <a:pt x="11" y="26"/>
                      <a:pt x="12" y="26"/>
                      <a:pt x="13" y="25"/>
                    </a:cubicBezTo>
                    <a:cubicBezTo>
                      <a:pt x="13" y="25"/>
                      <a:pt x="14" y="24"/>
                      <a:pt x="14" y="23"/>
                    </a:cubicBezTo>
                    <a:cubicBezTo>
                      <a:pt x="14" y="23"/>
                      <a:pt x="14" y="22"/>
                      <a:pt x="14" y="21"/>
                    </a:cubicBezTo>
                    <a:cubicBezTo>
                      <a:pt x="14" y="20"/>
                      <a:pt x="14" y="20"/>
                      <a:pt x="14" y="19"/>
                    </a:cubicBezTo>
                    <a:cubicBezTo>
                      <a:pt x="14" y="18"/>
                      <a:pt x="13" y="18"/>
                      <a:pt x="13" y="17"/>
                    </a:cubicBezTo>
                    <a:cubicBezTo>
                      <a:pt x="12" y="17"/>
                      <a:pt x="12" y="16"/>
                      <a:pt x="11" y="16"/>
                    </a:cubicBezTo>
                    <a:cubicBezTo>
                      <a:pt x="10" y="16"/>
                      <a:pt x="9" y="15"/>
                      <a:pt x="8" y="15"/>
                    </a:cubicBezTo>
                    <a:cubicBezTo>
                      <a:pt x="7" y="14"/>
                      <a:pt x="6" y="14"/>
                      <a:pt x="5" y="14"/>
                    </a:cubicBezTo>
                    <a:cubicBezTo>
                      <a:pt x="4" y="13"/>
                      <a:pt x="4" y="13"/>
                      <a:pt x="3" y="12"/>
                    </a:cubicBezTo>
                    <a:cubicBezTo>
                      <a:pt x="2" y="12"/>
                      <a:pt x="2" y="11"/>
                      <a:pt x="1" y="10"/>
                    </a:cubicBezTo>
                    <a:cubicBezTo>
                      <a:pt x="1" y="9"/>
                      <a:pt x="1" y="8"/>
                      <a:pt x="1" y="7"/>
                    </a:cubicBezTo>
                    <a:cubicBezTo>
                      <a:pt x="1" y="5"/>
                      <a:pt x="2" y="3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cubicBezTo>
                      <a:pt x="14" y="0"/>
                      <a:pt x="14" y="1"/>
                      <a:pt x="15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6" y="1"/>
                      <a:pt x="16" y="2"/>
                      <a:pt x="16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12" y="3"/>
                      <a:pt x="11" y="2"/>
                      <a:pt x="10" y="2"/>
                    </a:cubicBezTo>
                    <a:cubicBezTo>
                      <a:pt x="8" y="2"/>
                      <a:pt x="6" y="3"/>
                      <a:pt x="5" y="4"/>
                    </a:cubicBezTo>
                    <a:cubicBezTo>
                      <a:pt x="4" y="5"/>
                      <a:pt x="4" y="6"/>
                      <a:pt x="4" y="7"/>
                    </a:cubicBezTo>
                    <a:cubicBezTo>
                      <a:pt x="4" y="8"/>
                      <a:pt x="4" y="8"/>
                      <a:pt x="4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1"/>
                      <a:pt x="7" y="11"/>
                      <a:pt x="7" y="11"/>
                    </a:cubicBezTo>
                    <a:cubicBezTo>
                      <a:pt x="8" y="12"/>
                      <a:pt x="9" y="12"/>
                      <a:pt x="10" y="12"/>
                    </a:cubicBezTo>
                    <a:cubicBezTo>
                      <a:pt x="11" y="13"/>
                      <a:pt x="12" y="13"/>
                      <a:pt x="13" y="14"/>
                    </a:cubicBezTo>
                    <a:cubicBezTo>
                      <a:pt x="14" y="14"/>
                      <a:pt x="14" y="15"/>
                      <a:pt x="15" y="15"/>
                    </a:cubicBezTo>
                    <a:cubicBezTo>
                      <a:pt x="16" y="16"/>
                      <a:pt x="16" y="17"/>
                      <a:pt x="17" y="18"/>
                    </a:cubicBezTo>
                    <a:cubicBezTo>
                      <a:pt x="17" y="18"/>
                      <a:pt x="17" y="20"/>
                      <a:pt x="17" y="21"/>
                    </a:cubicBezTo>
                    <a:cubicBezTo>
                      <a:pt x="17" y="22"/>
                      <a:pt x="17" y="23"/>
                      <a:pt x="17" y="24"/>
                    </a:cubicBezTo>
                    <a:cubicBezTo>
                      <a:pt x="16" y="25"/>
                      <a:pt x="15" y="26"/>
                      <a:pt x="14" y="27"/>
                    </a:cubicBezTo>
                    <a:cubicBezTo>
                      <a:pt x="14" y="28"/>
                      <a:pt x="12" y="28"/>
                      <a:pt x="11" y="29"/>
                    </a:cubicBezTo>
                    <a:cubicBezTo>
                      <a:pt x="10" y="29"/>
                      <a:pt x="8" y="29"/>
                      <a:pt x="7" y="29"/>
                    </a:cubicBezTo>
                    <a:cubicBezTo>
                      <a:pt x="5" y="29"/>
                      <a:pt x="4" y="29"/>
                      <a:pt x="3" y="29"/>
                    </a:cubicBezTo>
                    <a:cubicBezTo>
                      <a:pt x="2" y="29"/>
                      <a:pt x="1" y="28"/>
                      <a:pt x="0" y="28"/>
                    </a:cubicBezTo>
                    <a:cubicBezTo>
                      <a:pt x="0" y="28"/>
                      <a:pt x="0" y="27"/>
                      <a:pt x="0" y="27"/>
                    </a:cubicBezTo>
                    <a:cubicBezTo>
                      <a:pt x="1" y="26"/>
                      <a:pt x="1" y="26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60" name="Freeform 748"/>
              <p:cNvSpPr>
                <a:spLocks noEditPoints="1"/>
              </p:cNvSpPr>
              <p:nvPr/>
            </p:nvSpPr>
            <p:spPr bwMode="auto">
              <a:xfrm>
                <a:off x="9632390" y="11402359"/>
                <a:ext cx="88900" cy="114300"/>
              </a:xfrm>
              <a:custGeom>
                <a:avLst/>
                <a:gdLst>
                  <a:gd name="T0" fmla="*/ 9 w 22"/>
                  <a:gd name="T1" fmla="*/ 0 h 28"/>
                  <a:gd name="T2" fmla="*/ 10 w 22"/>
                  <a:gd name="T3" fmla="*/ 0 h 28"/>
                  <a:gd name="T4" fmla="*/ 11 w 22"/>
                  <a:gd name="T5" fmla="*/ 0 h 28"/>
                  <a:gd name="T6" fmla="*/ 12 w 22"/>
                  <a:gd name="T7" fmla="*/ 0 h 28"/>
                  <a:gd name="T8" fmla="*/ 12 w 22"/>
                  <a:gd name="T9" fmla="*/ 0 h 28"/>
                  <a:gd name="T10" fmla="*/ 22 w 22"/>
                  <a:gd name="T11" fmla="*/ 28 h 28"/>
                  <a:gd name="T12" fmla="*/ 21 w 22"/>
                  <a:gd name="T13" fmla="*/ 28 h 28"/>
                  <a:gd name="T14" fmla="*/ 20 w 22"/>
                  <a:gd name="T15" fmla="*/ 28 h 28"/>
                  <a:gd name="T16" fmla="*/ 20 w 22"/>
                  <a:gd name="T17" fmla="*/ 28 h 28"/>
                  <a:gd name="T18" fmla="*/ 19 w 22"/>
                  <a:gd name="T19" fmla="*/ 28 h 28"/>
                  <a:gd name="T20" fmla="*/ 16 w 22"/>
                  <a:gd name="T21" fmla="*/ 21 h 28"/>
                  <a:gd name="T22" fmla="*/ 5 w 22"/>
                  <a:gd name="T23" fmla="*/ 21 h 28"/>
                  <a:gd name="T24" fmla="*/ 3 w 22"/>
                  <a:gd name="T25" fmla="*/ 28 h 28"/>
                  <a:gd name="T26" fmla="*/ 2 w 22"/>
                  <a:gd name="T27" fmla="*/ 28 h 28"/>
                  <a:gd name="T28" fmla="*/ 1 w 22"/>
                  <a:gd name="T29" fmla="*/ 28 h 28"/>
                  <a:gd name="T30" fmla="*/ 0 w 22"/>
                  <a:gd name="T31" fmla="*/ 28 h 28"/>
                  <a:gd name="T32" fmla="*/ 0 w 22"/>
                  <a:gd name="T33" fmla="*/ 28 h 28"/>
                  <a:gd name="T34" fmla="*/ 9 w 22"/>
                  <a:gd name="T35" fmla="*/ 0 h 28"/>
                  <a:gd name="T36" fmla="*/ 16 w 22"/>
                  <a:gd name="T37" fmla="*/ 18 h 28"/>
                  <a:gd name="T38" fmla="*/ 11 w 22"/>
                  <a:gd name="T39" fmla="*/ 2 h 28"/>
                  <a:gd name="T40" fmla="*/ 6 w 22"/>
                  <a:gd name="T41" fmla="*/ 18 h 28"/>
                  <a:gd name="T42" fmla="*/ 16 w 22"/>
                  <a:gd name="T43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28">
                    <a:moveTo>
                      <a:pt x="9" y="0"/>
                    </a:move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1" y="0"/>
                      <a:pt x="11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lnTo>
                      <a:pt x="9" y="0"/>
                    </a:lnTo>
                    <a:close/>
                    <a:moveTo>
                      <a:pt x="16" y="18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6" y="18"/>
                      <a:pt x="6" y="18"/>
                      <a:pt x="6" y="18"/>
                    </a:cubicBezTo>
                    <a:lnTo>
                      <a:pt x="16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61" name="Freeform 749"/>
              <p:cNvSpPr/>
              <p:nvPr/>
            </p:nvSpPr>
            <p:spPr bwMode="auto">
              <a:xfrm>
                <a:off x="9778440" y="11399184"/>
                <a:ext cx="74613" cy="117475"/>
              </a:xfrm>
              <a:custGeom>
                <a:avLst/>
                <a:gdLst>
                  <a:gd name="T0" fmla="*/ 0 w 18"/>
                  <a:gd name="T1" fmla="*/ 0 h 29"/>
                  <a:gd name="T2" fmla="*/ 2 w 18"/>
                  <a:gd name="T3" fmla="*/ 0 h 29"/>
                  <a:gd name="T4" fmla="*/ 3 w 18"/>
                  <a:gd name="T5" fmla="*/ 0 h 29"/>
                  <a:gd name="T6" fmla="*/ 4 w 18"/>
                  <a:gd name="T7" fmla="*/ 0 h 29"/>
                  <a:gd name="T8" fmla="*/ 6 w 18"/>
                  <a:gd name="T9" fmla="*/ 0 h 29"/>
                  <a:gd name="T10" fmla="*/ 10 w 18"/>
                  <a:gd name="T11" fmla="*/ 1 h 29"/>
                  <a:gd name="T12" fmla="*/ 13 w 18"/>
                  <a:gd name="T13" fmla="*/ 2 h 29"/>
                  <a:gd name="T14" fmla="*/ 15 w 18"/>
                  <a:gd name="T15" fmla="*/ 4 h 29"/>
                  <a:gd name="T16" fmla="*/ 16 w 18"/>
                  <a:gd name="T17" fmla="*/ 9 h 29"/>
                  <a:gd name="T18" fmla="*/ 15 w 18"/>
                  <a:gd name="T19" fmla="*/ 11 h 29"/>
                  <a:gd name="T20" fmla="*/ 14 w 18"/>
                  <a:gd name="T21" fmla="*/ 14 h 29"/>
                  <a:gd name="T22" fmla="*/ 12 w 18"/>
                  <a:gd name="T23" fmla="*/ 15 h 29"/>
                  <a:gd name="T24" fmla="*/ 10 w 18"/>
                  <a:gd name="T25" fmla="*/ 16 h 29"/>
                  <a:gd name="T26" fmla="*/ 9 w 18"/>
                  <a:gd name="T27" fmla="*/ 17 h 29"/>
                  <a:gd name="T28" fmla="*/ 18 w 18"/>
                  <a:gd name="T29" fmla="*/ 29 h 29"/>
                  <a:gd name="T30" fmla="*/ 18 w 18"/>
                  <a:gd name="T31" fmla="*/ 29 h 29"/>
                  <a:gd name="T32" fmla="*/ 17 w 18"/>
                  <a:gd name="T33" fmla="*/ 29 h 29"/>
                  <a:gd name="T34" fmla="*/ 16 w 18"/>
                  <a:gd name="T35" fmla="*/ 29 h 29"/>
                  <a:gd name="T36" fmla="*/ 15 w 18"/>
                  <a:gd name="T37" fmla="*/ 29 h 29"/>
                  <a:gd name="T38" fmla="*/ 5 w 18"/>
                  <a:gd name="T39" fmla="*/ 16 h 29"/>
                  <a:gd name="T40" fmla="*/ 5 w 18"/>
                  <a:gd name="T41" fmla="*/ 16 h 29"/>
                  <a:gd name="T42" fmla="*/ 6 w 18"/>
                  <a:gd name="T43" fmla="*/ 15 h 29"/>
                  <a:gd name="T44" fmla="*/ 9 w 18"/>
                  <a:gd name="T45" fmla="*/ 14 h 29"/>
                  <a:gd name="T46" fmla="*/ 11 w 18"/>
                  <a:gd name="T47" fmla="*/ 13 h 29"/>
                  <a:gd name="T48" fmla="*/ 13 w 18"/>
                  <a:gd name="T49" fmla="*/ 11 h 29"/>
                  <a:gd name="T50" fmla="*/ 13 w 18"/>
                  <a:gd name="T51" fmla="*/ 9 h 29"/>
                  <a:gd name="T52" fmla="*/ 11 w 18"/>
                  <a:gd name="T53" fmla="*/ 4 h 29"/>
                  <a:gd name="T54" fmla="*/ 6 w 18"/>
                  <a:gd name="T55" fmla="*/ 2 h 29"/>
                  <a:gd name="T56" fmla="*/ 5 w 18"/>
                  <a:gd name="T57" fmla="*/ 2 h 29"/>
                  <a:gd name="T58" fmla="*/ 3 w 18"/>
                  <a:gd name="T59" fmla="*/ 3 h 29"/>
                  <a:gd name="T60" fmla="*/ 3 w 18"/>
                  <a:gd name="T61" fmla="*/ 29 h 29"/>
                  <a:gd name="T62" fmla="*/ 2 w 18"/>
                  <a:gd name="T63" fmla="*/ 29 h 29"/>
                  <a:gd name="T64" fmla="*/ 2 w 18"/>
                  <a:gd name="T65" fmla="*/ 29 h 29"/>
                  <a:gd name="T66" fmla="*/ 1 w 18"/>
                  <a:gd name="T67" fmla="*/ 29 h 29"/>
                  <a:gd name="T68" fmla="*/ 0 w 18"/>
                  <a:gd name="T69" fmla="*/ 29 h 29"/>
                  <a:gd name="T70" fmla="*/ 0 w 18"/>
                  <a:gd name="T7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" h="2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7" y="0"/>
                      <a:pt x="8" y="0"/>
                      <a:pt x="10" y="1"/>
                    </a:cubicBezTo>
                    <a:cubicBezTo>
                      <a:pt x="11" y="1"/>
                      <a:pt x="12" y="1"/>
                      <a:pt x="13" y="2"/>
                    </a:cubicBezTo>
                    <a:cubicBezTo>
                      <a:pt x="14" y="3"/>
                      <a:pt x="15" y="3"/>
                      <a:pt x="15" y="4"/>
                    </a:cubicBezTo>
                    <a:cubicBezTo>
                      <a:pt x="16" y="6"/>
                      <a:pt x="16" y="7"/>
                      <a:pt x="16" y="9"/>
                    </a:cubicBezTo>
                    <a:cubicBezTo>
                      <a:pt x="16" y="10"/>
                      <a:pt x="16" y="10"/>
                      <a:pt x="15" y="11"/>
                    </a:cubicBezTo>
                    <a:cubicBezTo>
                      <a:pt x="15" y="12"/>
                      <a:pt x="15" y="13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1" y="16"/>
                      <a:pt x="10" y="16"/>
                      <a:pt x="10" y="16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5" y="29"/>
                      <a:pt x="15" y="29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5"/>
                      <a:pt x="8" y="15"/>
                      <a:pt x="9" y="14"/>
                    </a:cubicBezTo>
                    <a:cubicBezTo>
                      <a:pt x="10" y="14"/>
                      <a:pt x="10" y="14"/>
                      <a:pt x="11" y="13"/>
                    </a:cubicBezTo>
                    <a:cubicBezTo>
                      <a:pt x="12" y="12"/>
                      <a:pt x="12" y="12"/>
                      <a:pt x="13" y="11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3" y="7"/>
                      <a:pt x="13" y="5"/>
                      <a:pt x="11" y="4"/>
                    </a:cubicBezTo>
                    <a:cubicBezTo>
                      <a:pt x="10" y="3"/>
                      <a:pt x="8" y="2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0" y="29"/>
                      <a:pt x="0" y="2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62" name="Freeform 750"/>
              <p:cNvSpPr>
                <a:spLocks noEditPoints="1"/>
              </p:cNvSpPr>
              <p:nvPr/>
            </p:nvSpPr>
            <p:spPr bwMode="auto">
              <a:xfrm>
                <a:off x="9902265" y="11402359"/>
                <a:ext cx="88900" cy="114300"/>
              </a:xfrm>
              <a:custGeom>
                <a:avLst/>
                <a:gdLst>
                  <a:gd name="T0" fmla="*/ 9 w 22"/>
                  <a:gd name="T1" fmla="*/ 0 h 28"/>
                  <a:gd name="T2" fmla="*/ 10 w 22"/>
                  <a:gd name="T3" fmla="*/ 0 h 28"/>
                  <a:gd name="T4" fmla="*/ 11 w 22"/>
                  <a:gd name="T5" fmla="*/ 0 h 28"/>
                  <a:gd name="T6" fmla="*/ 12 w 22"/>
                  <a:gd name="T7" fmla="*/ 0 h 28"/>
                  <a:gd name="T8" fmla="*/ 12 w 22"/>
                  <a:gd name="T9" fmla="*/ 0 h 28"/>
                  <a:gd name="T10" fmla="*/ 22 w 22"/>
                  <a:gd name="T11" fmla="*/ 28 h 28"/>
                  <a:gd name="T12" fmla="*/ 21 w 22"/>
                  <a:gd name="T13" fmla="*/ 28 h 28"/>
                  <a:gd name="T14" fmla="*/ 20 w 22"/>
                  <a:gd name="T15" fmla="*/ 28 h 28"/>
                  <a:gd name="T16" fmla="*/ 20 w 22"/>
                  <a:gd name="T17" fmla="*/ 28 h 28"/>
                  <a:gd name="T18" fmla="*/ 19 w 22"/>
                  <a:gd name="T19" fmla="*/ 28 h 28"/>
                  <a:gd name="T20" fmla="*/ 17 w 22"/>
                  <a:gd name="T21" fmla="*/ 21 h 28"/>
                  <a:gd name="T22" fmla="*/ 5 w 22"/>
                  <a:gd name="T23" fmla="*/ 21 h 28"/>
                  <a:gd name="T24" fmla="*/ 3 w 22"/>
                  <a:gd name="T25" fmla="*/ 28 h 28"/>
                  <a:gd name="T26" fmla="*/ 2 w 22"/>
                  <a:gd name="T27" fmla="*/ 28 h 28"/>
                  <a:gd name="T28" fmla="*/ 1 w 22"/>
                  <a:gd name="T29" fmla="*/ 28 h 28"/>
                  <a:gd name="T30" fmla="*/ 0 w 22"/>
                  <a:gd name="T31" fmla="*/ 28 h 28"/>
                  <a:gd name="T32" fmla="*/ 0 w 22"/>
                  <a:gd name="T33" fmla="*/ 28 h 28"/>
                  <a:gd name="T34" fmla="*/ 9 w 22"/>
                  <a:gd name="T35" fmla="*/ 0 h 28"/>
                  <a:gd name="T36" fmla="*/ 16 w 22"/>
                  <a:gd name="T37" fmla="*/ 18 h 28"/>
                  <a:gd name="T38" fmla="*/ 11 w 22"/>
                  <a:gd name="T39" fmla="*/ 2 h 28"/>
                  <a:gd name="T40" fmla="*/ 6 w 22"/>
                  <a:gd name="T41" fmla="*/ 18 h 28"/>
                  <a:gd name="T42" fmla="*/ 16 w 22"/>
                  <a:gd name="T43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28">
                    <a:moveTo>
                      <a:pt x="9" y="0"/>
                    </a:move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1" y="28"/>
                    </a:cubicBezTo>
                    <a:cubicBezTo>
                      <a:pt x="1" y="28"/>
                      <a:pt x="1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lnTo>
                      <a:pt x="9" y="0"/>
                    </a:lnTo>
                    <a:close/>
                    <a:moveTo>
                      <a:pt x="16" y="18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6" y="18"/>
                      <a:pt x="6" y="18"/>
                      <a:pt x="6" y="18"/>
                    </a:cubicBezTo>
                    <a:lnTo>
                      <a:pt x="16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63" name="Freeform 751"/>
              <p:cNvSpPr>
                <a:spLocks noEditPoints="1"/>
              </p:cNvSpPr>
              <p:nvPr/>
            </p:nvSpPr>
            <p:spPr bwMode="auto">
              <a:xfrm>
                <a:off x="10118165" y="11402359"/>
                <a:ext cx="90488" cy="114300"/>
              </a:xfrm>
              <a:custGeom>
                <a:avLst/>
                <a:gdLst>
                  <a:gd name="T0" fmla="*/ 9 w 22"/>
                  <a:gd name="T1" fmla="*/ 0 h 28"/>
                  <a:gd name="T2" fmla="*/ 10 w 22"/>
                  <a:gd name="T3" fmla="*/ 0 h 28"/>
                  <a:gd name="T4" fmla="*/ 11 w 22"/>
                  <a:gd name="T5" fmla="*/ 0 h 28"/>
                  <a:gd name="T6" fmla="*/ 12 w 22"/>
                  <a:gd name="T7" fmla="*/ 0 h 28"/>
                  <a:gd name="T8" fmla="*/ 12 w 22"/>
                  <a:gd name="T9" fmla="*/ 0 h 28"/>
                  <a:gd name="T10" fmla="*/ 22 w 22"/>
                  <a:gd name="T11" fmla="*/ 28 h 28"/>
                  <a:gd name="T12" fmla="*/ 21 w 22"/>
                  <a:gd name="T13" fmla="*/ 28 h 28"/>
                  <a:gd name="T14" fmla="*/ 20 w 22"/>
                  <a:gd name="T15" fmla="*/ 28 h 28"/>
                  <a:gd name="T16" fmla="*/ 20 w 22"/>
                  <a:gd name="T17" fmla="*/ 28 h 28"/>
                  <a:gd name="T18" fmla="*/ 19 w 22"/>
                  <a:gd name="T19" fmla="*/ 28 h 28"/>
                  <a:gd name="T20" fmla="*/ 16 w 22"/>
                  <a:gd name="T21" fmla="*/ 21 h 28"/>
                  <a:gd name="T22" fmla="*/ 5 w 22"/>
                  <a:gd name="T23" fmla="*/ 21 h 28"/>
                  <a:gd name="T24" fmla="*/ 3 w 22"/>
                  <a:gd name="T25" fmla="*/ 28 h 28"/>
                  <a:gd name="T26" fmla="*/ 2 w 22"/>
                  <a:gd name="T27" fmla="*/ 28 h 28"/>
                  <a:gd name="T28" fmla="*/ 1 w 22"/>
                  <a:gd name="T29" fmla="*/ 28 h 28"/>
                  <a:gd name="T30" fmla="*/ 0 w 22"/>
                  <a:gd name="T31" fmla="*/ 28 h 28"/>
                  <a:gd name="T32" fmla="*/ 0 w 22"/>
                  <a:gd name="T33" fmla="*/ 28 h 28"/>
                  <a:gd name="T34" fmla="*/ 9 w 22"/>
                  <a:gd name="T35" fmla="*/ 0 h 28"/>
                  <a:gd name="T36" fmla="*/ 16 w 22"/>
                  <a:gd name="T37" fmla="*/ 18 h 28"/>
                  <a:gd name="T38" fmla="*/ 11 w 22"/>
                  <a:gd name="T39" fmla="*/ 2 h 28"/>
                  <a:gd name="T40" fmla="*/ 6 w 22"/>
                  <a:gd name="T41" fmla="*/ 18 h 28"/>
                  <a:gd name="T42" fmla="*/ 16 w 22"/>
                  <a:gd name="T43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28">
                    <a:moveTo>
                      <a:pt x="9" y="0"/>
                    </a:move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1" y="0"/>
                      <a:pt x="11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lnTo>
                      <a:pt x="9" y="0"/>
                    </a:lnTo>
                    <a:close/>
                    <a:moveTo>
                      <a:pt x="16" y="18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6" y="18"/>
                      <a:pt x="6" y="18"/>
                      <a:pt x="6" y="18"/>
                    </a:cubicBezTo>
                    <a:lnTo>
                      <a:pt x="16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64" name="Freeform 752"/>
              <p:cNvSpPr/>
              <p:nvPr/>
            </p:nvSpPr>
            <p:spPr bwMode="auto">
              <a:xfrm>
                <a:off x="10265803" y="11402359"/>
                <a:ext cx="77788" cy="114300"/>
              </a:xfrm>
              <a:custGeom>
                <a:avLst/>
                <a:gdLst>
                  <a:gd name="T0" fmla="*/ 0 w 19"/>
                  <a:gd name="T1" fmla="*/ 0 h 28"/>
                  <a:gd name="T2" fmla="*/ 1 w 19"/>
                  <a:gd name="T3" fmla="*/ 0 h 28"/>
                  <a:gd name="T4" fmla="*/ 2 w 19"/>
                  <a:gd name="T5" fmla="*/ 0 h 28"/>
                  <a:gd name="T6" fmla="*/ 2 w 19"/>
                  <a:gd name="T7" fmla="*/ 0 h 28"/>
                  <a:gd name="T8" fmla="*/ 3 w 19"/>
                  <a:gd name="T9" fmla="*/ 0 h 28"/>
                  <a:gd name="T10" fmla="*/ 17 w 19"/>
                  <a:gd name="T11" fmla="*/ 23 h 28"/>
                  <a:gd name="T12" fmla="*/ 17 w 19"/>
                  <a:gd name="T13" fmla="*/ 0 h 28"/>
                  <a:gd name="T14" fmla="*/ 17 w 19"/>
                  <a:gd name="T15" fmla="*/ 0 h 28"/>
                  <a:gd name="T16" fmla="*/ 18 w 19"/>
                  <a:gd name="T17" fmla="*/ 0 h 28"/>
                  <a:gd name="T18" fmla="*/ 19 w 19"/>
                  <a:gd name="T19" fmla="*/ 0 h 28"/>
                  <a:gd name="T20" fmla="*/ 19 w 19"/>
                  <a:gd name="T21" fmla="*/ 0 h 28"/>
                  <a:gd name="T22" fmla="*/ 19 w 19"/>
                  <a:gd name="T23" fmla="*/ 28 h 28"/>
                  <a:gd name="T24" fmla="*/ 19 w 19"/>
                  <a:gd name="T25" fmla="*/ 28 h 28"/>
                  <a:gd name="T26" fmla="*/ 18 w 19"/>
                  <a:gd name="T27" fmla="*/ 28 h 28"/>
                  <a:gd name="T28" fmla="*/ 17 w 19"/>
                  <a:gd name="T29" fmla="*/ 28 h 28"/>
                  <a:gd name="T30" fmla="*/ 16 w 19"/>
                  <a:gd name="T31" fmla="*/ 28 h 28"/>
                  <a:gd name="T32" fmla="*/ 3 w 19"/>
                  <a:gd name="T33" fmla="*/ 4 h 28"/>
                  <a:gd name="T34" fmla="*/ 3 w 19"/>
                  <a:gd name="T35" fmla="*/ 28 h 28"/>
                  <a:gd name="T36" fmla="*/ 2 w 19"/>
                  <a:gd name="T37" fmla="*/ 28 h 28"/>
                  <a:gd name="T38" fmla="*/ 2 w 19"/>
                  <a:gd name="T39" fmla="*/ 28 h 28"/>
                  <a:gd name="T40" fmla="*/ 1 w 19"/>
                  <a:gd name="T41" fmla="*/ 28 h 28"/>
                  <a:gd name="T42" fmla="*/ 0 w 19"/>
                  <a:gd name="T43" fmla="*/ 28 h 28"/>
                  <a:gd name="T44" fmla="*/ 0 w 19"/>
                  <a:gd name="T4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" h="28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6" y="28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0" y="28"/>
                      <a:pt x="0" y="28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65" name="Freeform 753"/>
              <p:cNvSpPr/>
              <p:nvPr/>
            </p:nvSpPr>
            <p:spPr bwMode="auto">
              <a:xfrm>
                <a:off x="10416615" y="11402359"/>
                <a:ext cx="77788" cy="114300"/>
              </a:xfrm>
              <a:custGeom>
                <a:avLst/>
                <a:gdLst>
                  <a:gd name="T0" fmla="*/ 0 w 19"/>
                  <a:gd name="T1" fmla="*/ 0 h 28"/>
                  <a:gd name="T2" fmla="*/ 1 w 19"/>
                  <a:gd name="T3" fmla="*/ 0 h 28"/>
                  <a:gd name="T4" fmla="*/ 1 w 19"/>
                  <a:gd name="T5" fmla="*/ 0 h 28"/>
                  <a:gd name="T6" fmla="*/ 2 w 19"/>
                  <a:gd name="T7" fmla="*/ 0 h 28"/>
                  <a:gd name="T8" fmla="*/ 3 w 19"/>
                  <a:gd name="T9" fmla="*/ 0 h 28"/>
                  <a:gd name="T10" fmla="*/ 16 w 19"/>
                  <a:gd name="T11" fmla="*/ 23 h 28"/>
                  <a:gd name="T12" fmla="*/ 16 w 19"/>
                  <a:gd name="T13" fmla="*/ 0 h 28"/>
                  <a:gd name="T14" fmla="*/ 17 w 19"/>
                  <a:gd name="T15" fmla="*/ 0 h 28"/>
                  <a:gd name="T16" fmla="*/ 18 w 19"/>
                  <a:gd name="T17" fmla="*/ 0 h 28"/>
                  <a:gd name="T18" fmla="*/ 18 w 19"/>
                  <a:gd name="T19" fmla="*/ 0 h 28"/>
                  <a:gd name="T20" fmla="*/ 19 w 19"/>
                  <a:gd name="T21" fmla="*/ 0 h 28"/>
                  <a:gd name="T22" fmla="*/ 19 w 19"/>
                  <a:gd name="T23" fmla="*/ 28 h 28"/>
                  <a:gd name="T24" fmla="*/ 18 w 19"/>
                  <a:gd name="T25" fmla="*/ 28 h 28"/>
                  <a:gd name="T26" fmla="*/ 17 w 19"/>
                  <a:gd name="T27" fmla="*/ 28 h 28"/>
                  <a:gd name="T28" fmla="*/ 17 w 19"/>
                  <a:gd name="T29" fmla="*/ 28 h 28"/>
                  <a:gd name="T30" fmla="*/ 16 w 19"/>
                  <a:gd name="T31" fmla="*/ 28 h 28"/>
                  <a:gd name="T32" fmla="*/ 3 w 19"/>
                  <a:gd name="T33" fmla="*/ 4 h 28"/>
                  <a:gd name="T34" fmla="*/ 3 w 19"/>
                  <a:gd name="T35" fmla="*/ 28 h 28"/>
                  <a:gd name="T36" fmla="*/ 2 w 19"/>
                  <a:gd name="T37" fmla="*/ 28 h 28"/>
                  <a:gd name="T38" fmla="*/ 1 w 19"/>
                  <a:gd name="T39" fmla="*/ 28 h 28"/>
                  <a:gd name="T40" fmla="*/ 1 w 19"/>
                  <a:gd name="T41" fmla="*/ 28 h 28"/>
                  <a:gd name="T42" fmla="*/ 0 w 19"/>
                  <a:gd name="T43" fmla="*/ 28 h 28"/>
                  <a:gd name="T44" fmla="*/ 0 w 19"/>
                  <a:gd name="T4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" h="28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8" y="28"/>
                    </a:cubicBezTo>
                    <a:cubicBezTo>
                      <a:pt x="18" y="28"/>
                      <a:pt x="18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66" name="Freeform 754"/>
              <p:cNvSpPr>
                <a:spLocks noEditPoints="1"/>
              </p:cNvSpPr>
              <p:nvPr/>
            </p:nvSpPr>
            <p:spPr bwMode="auto">
              <a:xfrm>
                <a:off x="8133790" y="10919759"/>
                <a:ext cx="581025" cy="466725"/>
              </a:xfrm>
              <a:custGeom>
                <a:avLst/>
                <a:gdLst>
                  <a:gd name="T0" fmla="*/ 142 w 142"/>
                  <a:gd name="T1" fmla="*/ 72 h 114"/>
                  <a:gd name="T2" fmla="*/ 107 w 142"/>
                  <a:gd name="T3" fmla="*/ 113 h 114"/>
                  <a:gd name="T4" fmla="*/ 103 w 142"/>
                  <a:gd name="T5" fmla="*/ 107 h 114"/>
                  <a:gd name="T6" fmla="*/ 115 w 142"/>
                  <a:gd name="T7" fmla="*/ 70 h 114"/>
                  <a:gd name="T8" fmla="*/ 113 w 142"/>
                  <a:gd name="T9" fmla="*/ 70 h 114"/>
                  <a:gd name="T10" fmla="*/ 93 w 142"/>
                  <a:gd name="T11" fmla="*/ 99 h 114"/>
                  <a:gd name="T12" fmla="*/ 87 w 142"/>
                  <a:gd name="T13" fmla="*/ 109 h 114"/>
                  <a:gd name="T14" fmla="*/ 81 w 142"/>
                  <a:gd name="T15" fmla="*/ 104 h 114"/>
                  <a:gd name="T16" fmla="*/ 87 w 142"/>
                  <a:gd name="T17" fmla="*/ 66 h 114"/>
                  <a:gd name="T18" fmla="*/ 61 w 142"/>
                  <a:gd name="T19" fmla="*/ 65 h 114"/>
                  <a:gd name="T20" fmla="*/ 29 w 142"/>
                  <a:gd name="T21" fmla="*/ 70 h 114"/>
                  <a:gd name="T22" fmla="*/ 6 w 142"/>
                  <a:gd name="T23" fmla="*/ 93 h 114"/>
                  <a:gd name="T24" fmla="*/ 18 w 142"/>
                  <a:gd name="T25" fmla="*/ 100 h 114"/>
                  <a:gd name="T26" fmla="*/ 21 w 142"/>
                  <a:gd name="T27" fmla="*/ 94 h 114"/>
                  <a:gd name="T28" fmla="*/ 18 w 142"/>
                  <a:gd name="T29" fmla="*/ 93 h 114"/>
                  <a:gd name="T30" fmla="*/ 17 w 142"/>
                  <a:gd name="T31" fmla="*/ 93 h 114"/>
                  <a:gd name="T32" fmla="*/ 13 w 142"/>
                  <a:gd name="T33" fmla="*/ 92 h 114"/>
                  <a:gd name="T34" fmla="*/ 14 w 142"/>
                  <a:gd name="T35" fmla="*/ 88 h 114"/>
                  <a:gd name="T36" fmla="*/ 20 w 142"/>
                  <a:gd name="T37" fmla="*/ 89 h 114"/>
                  <a:gd name="T38" fmla="*/ 23 w 142"/>
                  <a:gd name="T39" fmla="*/ 92 h 114"/>
                  <a:gd name="T40" fmla="*/ 19 w 142"/>
                  <a:gd name="T41" fmla="*/ 103 h 114"/>
                  <a:gd name="T42" fmla="*/ 4 w 142"/>
                  <a:gd name="T43" fmla="*/ 93 h 114"/>
                  <a:gd name="T44" fmla="*/ 28 w 142"/>
                  <a:gd name="T45" fmla="*/ 67 h 114"/>
                  <a:gd name="T46" fmla="*/ 59 w 142"/>
                  <a:gd name="T47" fmla="*/ 63 h 114"/>
                  <a:gd name="T48" fmla="*/ 61 w 142"/>
                  <a:gd name="T49" fmla="*/ 53 h 114"/>
                  <a:gd name="T50" fmla="*/ 66 w 142"/>
                  <a:gd name="T51" fmla="*/ 52 h 114"/>
                  <a:gd name="T52" fmla="*/ 70 w 142"/>
                  <a:gd name="T53" fmla="*/ 55 h 114"/>
                  <a:gd name="T54" fmla="*/ 63 w 142"/>
                  <a:gd name="T55" fmla="*/ 64 h 114"/>
                  <a:gd name="T56" fmla="*/ 88 w 142"/>
                  <a:gd name="T57" fmla="*/ 62 h 114"/>
                  <a:gd name="T58" fmla="*/ 111 w 142"/>
                  <a:gd name="T59" fmla="*/ 15 h 114"/>
                  <a:gd name="T60" fmla="*/ 132 w 142"/>
                  <a:gd name="T61" fmla="*/ 3 h 114"/>
                  <a:gd name="T62" fmla="*/ 135 w 142"/>
                  <a:gd name="T63" fmla="*/ 7 h 114"/>
                  <a:gd name="T64" fmla="*/ 100 w 142"/>
                  <a:gd name="T65" fmla="*/ 64 h 114"/>
                  <a:gd name="T66" fmla="*/ 94 w 142"/>
                  <a:gd name="T67" fmla="*/ 83 h 114"/>
                  <a:gd name="T68" fmla="*/ 95 w 142"/>
                  <a:gd name="T69" fmla="*/ 84 h 114"/>
                  <a:gd name="T70" fmla="*/ 120 w 142"/>
                  <a:gd name="T71" fmla="*/ 65 h 114"/>
                  <a:gd name="T72" fmla="*/ 120 w 142"/>
                  <a:gd name="T73" fmla="*/ 85 h 114"/>
                  <a:gd name="T74" fmla="*/ 114 w 142"/>
                  <a:gd name="T75" fmla="*/ 105 h 114"/>
                  <a:gd name="T76" fmla="*/ 121 w 142"/>
                  <a:gd name="T77" fmla="*/ 100 h 114"/>
                  <a:gd name="T78" fmla="*/ 139 w 142"/>
                  <a:gd name="T79" fmla="*/ 72 h 114"/>
                  <a:gd name="T80" fmla="*/ 142 w 142"/>
                  <a:gd name="T81" fmla="*/ 72 h 114"/>
                  <a:gd name="T82" fmla="*/ 62 w 142"/>
                  <a:gd name="T83" fmla="*/ 62 h 114"/>
                  <a:gd name="T84" fmla="*/ 67 w 142"/>
                  <a:gd name="T85" fmla="*/ 57 h 114"/>
                  <a:gd name="T86" fmla="*/ 63 w 142"/>
                  <a:gd name="T87" fmla="*/ 55 h 114"/>
                  <a:gd name="T88" fmla="*/ 62 w 142"/>
                  <a:gd name="T89" fmla="*/ 62 h 114"/>
                  <a:gd name="T90" fmla="*/ 103 w 142"/>
                  <a:gd name="T91" fmla="*/ 55 h 114"/>
                  <a:gd name="T92" fmla="*/ 130 w 142"/>
                  <a:gd name="T93" fmla="*/ 14 h 114"/>
                  <a:gd name="T94" fmla="*/ 120 w 142"/>
                  <a:gd name="T95" fmla="*/ 15 h 114"/>
                  <a:gd name="T96" fmla="*/ 103 w 142"/>
                  <a:gd name="T97" fmla="*/ 5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2" h="114">
                    <a:moveTo>
                      <a:pt x="142" y="72"/>
                    </a:moveTo>
                    <a:cubicBezTo>
                      <a:pt x="136" y="84"/>
                      <a:pt x="123" y="109"/>
                      <a:pt x="107" y="113"/>
                    </a:cubicBezTo>
                    <a:cubicBezTo>
                      <a:pt x="103" y="114"/>
                      <a:pt x="103" y="107"/>
                      <a:pt x="103" y="107"/>
                    </a:cubicBezTo>
                    <a:cubicBezTo>
                      <a:pt x="114" y="74"/>
                      <a:pt x="115" y="70"/>
                      <a:pt x="115" y="70"/>
                    </a:cubicBezTo>
                    <a:cubicBezTo>
                      <a:pt x="115" y="69"/>
                      <a:pt x="114" y="70"/>
                      <a:pt x="113" y="70"/>
                    </a:cubicBezTo>
                    <a:cubicBezTo>
                      <a:pt x="105" y="76"/>
                      <a:pt x="93" y="99"/>
                      <a:pt x="93" y="99"/>
                    </a:cubicBezTo>
                    <a:cubicBezTo>
                      <a:pt x="90" y="105"/>
                      <a:pt x="88" y="108"/>
                      <a:pt x="87" y="109"/>
                    </a:cubicBezTo>
                    <a:cubicBezTo>
                      <a:pt x="84" y="111"/>
                      <a:pt x="81" y="109"/>
                      <a:pt x="81" y="104"/>
                    </a:cubicBezTo>
                    <a:cubicBezTo>
                      <a:pt x="81" y="93"/>
                      <a:pt x="83" y="80"/>
                      <a:pt x="87" y="66"/>
                    </a:cubicBezTo>
                    <a:cubicBezTo>
                      <a:pt x="79" y="72"/>
                      <a:pt x="68" y="73"/>
                      <a:pt x="61" y="65"/>
                    </a:cubicBezTo>
                    <a:cubicBezTo>
                      <a:pt x="50" y="67"/>
                      <a:pt x="40" y="67"/>
                      <a:pt x="29" y="70"/>
                    </a:cubicBezTo>
                    <a:cubicBezTo>
                      <a:pt x="18" y="72"/>
                      <a:pt x="4" y="79"/>
                      <a:pt x="6" y="93"/>
                    </a:cubicBezTo>
                    <a:cubicBezTo>
                      <a:pt x="8" y="97"/>
                      <a:pt x="12" y="103"/>
                      <a:pt x="18" y="100"/>
                    </a:cubicBezTo>
                    <a:cubicBezTo>
                      <a:pt x="20" y="99"/>
                      <a:pt x="23" y="96"/>
                      <a:pt x="21" y="94"/>
                    </a:cubicBezTo>
                    <a:cubicBezTo>
                      <a:pt x="20" y="93"/>
                      <a:pt x="19" y="92"/>
                      <a:pt x="18" y="93"/>
                    </a:cubicBezTo>
                    <a:cubicBezTo>
                      <a:pt x="18" y="93"/>
                      <a:pt x="18" y="93"/>
                      <a:pt x="17" y="93"/>
                    </a:cubicBezTo>
                    <a:cubicBezTo>
                      <a:pt x="16" y="94"/>
                      <a:pt x="14" y="94"/>
                      <a:pt x="13" y="92"/>
                    </a:cubicBezTo>
                    <a:cubicBezTo>
                      <a:pt x="12" y="91"/>
                      <a:pt x="12" y="89"/>
                      <a:pt x="14" y="88"/>
                    </a:cubicBezTo>
                    <a:cubicBezTo>
                      <a:pt x="16" y="87"/>
                      <a:pt x="18" y="88"/>
                      <a:pt x="20" y="89"/>
                    </a:cubicBezTo>
                    <a:cubicBezTo>
                      <a:pt x="21" y="90"/>
                      <a:pt x="22" y="91"/>
                      <a:pt x="23" y="92"/>
                    </a:cubicBezTo>
                    <a:cubicBezTo>
                      <a:pt x="26" y="96"/>
                      <a:pt x="23" y="101"/>
                      <a:pt x="19" y="103"/>
                    </a:cubicBezTo>
                    <a:cubicBezTo>
                      <a:pt x="13" y="106"/>
                      <a:pt x="6" y="100"/>
                      <a:pt x="4" y="93"/>
                    </a:cubicBezTo>
                    <a:cubicBezTo>
                      <a:pt x="0" y="79"/>
                      <a:pt x="16" y="70"/>
                      <a:pt x="28" y="67"/>
                    </a:cubicBezTo>
                    <a:cubicBezTo>
                      <a:pt x="39" y="65"/>
                      <a:pt x="49" y="65"/>
                      <a:pt x="59" y="63"/>
                    </a:cubicBezTo>
                    <a:cubicBezTo>
                      <a:pt x="58" y="60"/>
                      <a:pt x="59" y="55"/>
                      <a:pt x="61" y="53"/>
                    </a:cubicBezTo>
                    <a:cubicBezTo>
                      <a:pt x="63" y="52"/>
                      <a:pt x="64" y="51"/>
                      <a:pt x="66" y="52"/>
                    </a:cubicBezTo>
                    <a:cubicBezTo>
                      <a:pt x="68" y="52"/>
                      <a:pt x="69" y="53"/>
                      <a:pt x="70" y="55"/>
                    </a:cubicBezTo>
                    <a:cubicBezTo>
                      <a:pt x="70" y="59"/>
                      <a:pt x="67" y="62"/>
                      <a:pt x="63" y="64"/>
                    </a:cubicBezTo>
                    <a:cubicBezTo>
                      <a:pt x="71" y="71"/>
                      <a:pt x="82" y="68"/>
                      <a:pt x="88" y="62"/>
                    </a:cubicBezTo>
                    <a:cubicBezTo>
                      <a:pt x="94" y="44"/>
                      <a:pt x="102" y="27"/>
                      <a:pt x="111" y="15"/>
                    </a:cubicBezTo>
                    <a:cubicBezTo>
                      <a:pt x="115" y="10"/>
                      <a:pt x="124" y="0"/>
                      <a:pt x="132" y="3"/>
                    </a:cubicBezTo>
                    <a:cubicBezTo>
                      <a:pt x="134" y="4"/>
                      <a:pt x="135" y="6"/>
                      <a:pt x="135" y="7"/>
                    </a:cubicBezTo>
                    <a:cubicBezTo>
                      <a:pt x="137" y="14"/>
                      <a:pt x="125" y="31"/>
                      <a:pt x="100" y="64"/>
                    </a:cubicBezTo>
                    <a:cubicBezTo>
                      <a:pt x="96" y="73"/>
                      <a:pt x="95" y="78"/>
                      <a:pt x="94" y="83"/>
                    </a:cubicBezTo>
                    <a:cubicBezTo>
                      <a:pt x="94" y="83"/>
                      <a:pt x="93" y="88"/>
                      <a:pt x="95" y="84"/>
                    </a:cubicBezTo>
                    <a:cubicBezTo>
                      <a:pt x="101" y="77"/>
                      <a:pt x="110" y="63"/>
                      <a:pt x="120" y="65"/>
                    </a:cubicBezTo>
                    <a:cubicBezTo>
                      <a:pt x="122" y="66"/>
                      <a:pt x="125" y="70"/>
                      <a:pt x="120" y="85"/>
                    </a:cubicBezTo>
                    <a:cubicBezTo>
                      <a:pt x="113" y="104"/>
                      <a:pt x="113" y="106"/>
                      <a:pt x="114" y="105"/>
                    </a:cubicBezTo>
                    <a:cubicBezTo>
                      <a:pt x="117" y="103"/>
                      <a:pt x="119" y="102"/>
                      <a:pt x="121" y="100"/>
                    </a:cubicBezTo>
                    <a:cubicBezTo>
                      <a:pt x="132" y="89"/>
                      <a:pt x="139" y="72"/>
                      <a:pt x="139" y="72"/>
                    </a:cubicBezTo>
                    <a:lnTo>
                      <a:pt x="142" y="72"/>
                    </a:lnTo>
                    <a:close/>
                    <a:moveTo>
                      <a:pt x="62" y="62"/>
                    </a:moveTo>
                    <a:cubicBezTo>
                      <a:pt x="64" y="62"/>
                      <a:pt x="67" y="60"/>
                      <a:pt x="67" y="57"/>
                    </a:cubicBezTo>
                    <a:cubicBezTo>
                      <a:pt x="68" y="54"/>
                      <a:pt x="65" y="53"/>
                      <a:pt x="63" y="55"/>
                    </a:cubicBezTo>
                    <a:cubicBezTo>
                      <a:pt x="61" y="56"/>
                      <a:pt x="61" y="60"/>
                      <a:pt x="62" y="62"/>
                    </a:cubicBezTo>
                    <a:close/>
                    <a:moveTo>
                      <a:pt x="103" y="55"/>
                    </a:moveTo>
                    <a:cubicBezTo>
                      <a:pt x="112" y="42"/>
                      <a:pt x="123" y="29"/>
                      <a:pt x="130" y="14"/>
                    </a:cubicBezTo>
                    <a:cubicBezTo>
                      <a:pt x="134" y="4"/>
                      <a:pt x="125" y="6"/>
                      <a:pt x="120" y="15"/>
                    </a:cubicBezTo>
                    <a:cubicBezTo>
                      <a:pt x="114" y="25"/>
                      <a:pt x="110" y="35"/>
                      <a:pt x="103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</p:grpSp>
      </p:grpSp>
      <p:grpSp>
        <p:nvGrpSpPr>
          <p:cNvPr id="67" name="Group 2230"/>
          <p:cNvGrpSpPr/>
          <p:nvPr/>
        </p:nvGrpSpPr>
        <p:grpSpPr>
          <a:xfrm>
            <a:off x="6536112" y="2436233"/>
            <a:ext cx="586800" cy="586800"/>
            <a:chOff x="1715678" y="1"/>
            <a:chExt cx="1421810" cy="1421807"/>
          </a:xfrm>
        </p:grpSpPr>
        <p:sp>
          <p:nvSpPr>
            <p:cNvPr id="68" name="Shape 2226"/>
            <p:cNvSpPr/>
            <p:nvPr/>
          </p:nvSpPr>
          <p:spPr>
            <a:xfrm flipH="1">
              <a:off x="1715678" y="1"/>
              <a:ext cx="1421810" cy="142180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69" name="Group 2229"/>
            <p:cNvGrpSpPr/>
            <p:nvPr/>
          </p:nvGrpSpPr>
          <p:grpSpPr>
            <a:xfrm>
              <a:off x="2185010" y="500353"/>
              <a:ext cx="549200" cy="332514"/>
              <a:chOff x="792557" y="190993"/>
              <a:chExt cx="549198" cy="332512"/>
            </a:xfrm>
          </p:grpSpPr>
          <p:sp>
            <p:nvSpPr>
              <p:cNvPr id="70" name="Shape 2227"/>
              <p:cNvSpPr/>
              <p:nvPr/>
            </p:nvSpPr>
            <p:spPr>
              <a:xfrm>
                <a:off x="792557" y="190993"/>
                <a:ext cx="526518" cy="332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517" y="10801"/>
                    </a:moveTo>
                    <a:cubicBezTo>
                      <a:pt x="17517" y="5822"/>
                      <a:pt x="18968" y="3024"/>
                      <a:pt x="20105" y="3024"/>
                    </a:cubicBezTo>
                    <a:cubicBezTo>
                      <a:pt x="20520" y="3024"/>
                      <a:pt x="21600" y="3024"/>
                      <a:pt x="21600" y="3024"/>
                    </a:cubicBezTo>
                    <a:cubicBezTo>
                      <a:pt x="20840" y="1116"/>
                      <a:pt x="20212" y="0"/>
                      <a:pt x="17443" y="0"/>
                    </a:cubicBezTo>
                    <a:lnTo>
                      <a:pt x="6064" y="0"/>
                    </a:lnTo>
                    <a:cubicBezTo>
                      <a:pt x="1819" y="0"/>
                      <a:pt x="0" y="6195"/>
                      <a:pt x="0" y="10801"/>
                    </a:cubicBezTo>
                    <a:cubicBezTo>
                      <a:pt x="0" y="15405"/>
                      <a:pt x="1819" y="21600"/>
                      <a:pt x="6064" y="21600"/>
                    </a:cubicBezTo>
                    <a:lnTo>
                      <a:pt x="17443" y="21600"/>
                    </a:lnTo>
                    <a:cubicBezTo>
                      <a:pt x="20212" y="21600"/>
                      <a:pt x="20840" y="20484"/>
                      <a:pt x="21600" y="18576"/>
                    </a:cubicBezTo>
                    <a:cubicBezTo>
                      <a:pt x="21600" y="18576"/>
                      <a:pt x="21241" y="18576"/>
                      <a:pt x="20105" y="18576"/>
                    </a:cubicBezTo>
                    <a:cubicBezTo>
                      <a:pt x="18968" y="18576"/>
                      <a:pt x="17517" y="15778"/>
                      <a:pt x="17517" y="108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/>
              </a:p>
            </p:txBody>
          </p:sp>
          <p:sp>
            <p:nvSpPr>
              <p:cNvPr id="71" name="Shape 2228"/>
              <p:cNvSpPr/>
              <p:nvPr/>
            </p:nvSpPr>
            <p:spPr>
              <a:xfrm>
                <a:off x="1230979" y="281913"/>
                <a:ext cx="110776" cy="1472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437" y="0"/>
                    </a:moveTo>
                    <a:lnTo>
                      <a:pt x="8015" y="0"/>
                    </a:lnTo>
                    <a:cubicBezTo>
                      <a:pt x="3964" y="0"/>
                      <a:pt x="0" y="4118"/>
                      <a:pt x="0" y="10803"/>
                    </a:cubicBezTo>
                    <a:cubicBezTo>
                      <a:pt x="0" y="17482"/>
                      <a:pt x="3964" y="21600"/>
                      <a:pt x="8015" y="21600"/>
                    </a:cubicBezTo>
                    <a:lnTo>
                      <a:pt x="13437" y="21600"/>
                    </a:lnTo>
                    <a:cubicBezTo>
                      <a:pt x="17497" y="21600"/>
                      <a:pt x="21600" y="17482"/>
                      <a:pt x="21600" y="10803"/>
                    </a:cubicBezTo>
                    <a:cubicBezTo>
                      <a:pt x="21600" y="4118"/>
                      <a:pt x="17497" y="0"/>
                      <a:pt x="1343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pic>
        <p:nvPicPr>
          <p:cNvPr id="72" name="图片 7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1099" y="1153959"/>
            <a:ext cx="2186613" cy="2564547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85026" y="1153959"/>
            <a:ext cx="2186613" cy="2564547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64553" y="1132668"/>
            <a:ext cx="2186613" cy="2564547"/>
          </a:xfrm>
          <a:prstGeom prst="rect">
            <a:avLst/>
          </a:prstGeom>
        </p:spPr>
      </p:pic>
      <p:sp>
        <p:nvSpPr>
          <p:cNvPr id="75" name="文本框 74"/>
          <p:cNvSpPr txBox="1"/>
          <p:nvPr/>
        </p:nvSpPr>
        <p:spPr>
          <a:xfrm>
            <a:off x="2257571" y="4361536"/>
            <a:ext cx="2186048" cy="15214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锦</a:t>
            </a:r>
            <a:r>
              <a:rPr lang="zh-CN" altLang="zh-CN" sz="11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瑟无端五十弦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　一弦一柱思华年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庄生晓梦迷蝴蝶　望帝春心托杜鹃</a:t>
            </a:r>
            <a:b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沧海月明珠有泪　蓝田日暖玉生烟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此情可待成追忆　只是当时已惘然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960643" y="4360838"/>
            <a:ext cx="2186048" cy="15214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锦</a:t>
            </a:r>
            <a:r>
              <a:rPr lang="zh-CN" altLang="zh-CN" sz="11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瑟无端五十弦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　一弦一柱思华年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庄生晓梦迷蝴蝶　望帝春心托杜鹃</a:t>
            </a:r>
            <a:b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沧海月明珠有泪　蓝田日暖玉生烟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此情可待成追忆　只是当时已惘然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7684960" y="4355780"/>
            <a:ext cx="2186048" cy="15214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锦</a:t>
            </a:r>
            <a:r>
              <a:rPr lang="zh-CN" altLang="zh-CN" sz="11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瑟无端五十弦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　一弦一柱思华年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庄生晓梦迷蝴蝶　望帝春心托杜鹃</a:t>
            </a:r>
            <a:b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沧海月明珠有泪　蓝田日暖玉生烟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此情可待成追忆　只是当时已惘然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78" name="Group 151"/>
          <p:cNvGrpSpPr/>
          <p:nvPr/>
        </p:nvGrpSpPr>
        <p:grpSpPr>
          <a:xfrm>
            <a:off x="8007377" y="2614680"/>
            <a:ext cx="1521617" cy="1469019"/>
            <a:chOff x="15695509" y="2831690"/>
            <a:chExt cx="3451123" cy="3451123"/>
          </a:xfrm>
        </p:grpSpPr>
        <p:sp>
          <p:nvSpPr>
            <p:cNvPr id="79" name="Rectangle 8"/>
            <p:cNvSpPr/>
            <p:nvPr/>
          </p:nvSpPr>
          <p:spPr>
            <a:xfrm>
              <a:off x="15695509" y="2831690"/>
              <a:ext cx="3451123" cy="3451123"/>
            </a:xfrm>
            <a:prstGeom prst="rect">
              <a:avLst/>
            </a:prstGeom>
            <a:solidFill>
              <a:srgbClr val="FF828F"/>
            </a:solidFill>
            <a:ln w="38100">
              <a:noFill/>
            </a:ln>
            <a:effectLst>
              <a:outerShdw blurRad="419100" dist="190500" dir="5400000" algn="t" rotWithShape="0">
                <a:schemeClr val="accent1">
                  <a:lumMod val="50000"/>
                  <a:alpha val="5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grpSp>
          <p:nvGrpSpPr>
            <p:cNvPr id="80" name="Group 122"/>
            <p:cNvGrpSpPr/>
            <p:nvPr/>
          </p:nvGrpSpPr>
          <p:grpSpPr>
            <a:xfrm>
              <a:off x="16066985" y="4096875"/>
              <a:ext cx="2687638" cy="765175"/>
              <a:chOff x="8040128" y="10751484"/>
              <a:chExt cx="2687638" cy="765175"/>
            </a:xfrm>
            <a:solidFill>
              <a:schemeClr val="bg1"/>
            </a:solidFill>
          </p:grpSpPr>
          <p:sp>
            <p:nvSpPr>
              <p:cNvPr id="81" name="Freeform 734"/>
              <p:cNvSpPr>
                <a:spLocks noEditPoints="1"/>
              </p:cNvSpPr>
              <p:nvPr/>
            </p:nvSpPr>
            <p:spPr bwMode="auto">
              <a:xfrm>
                <a:off x="8813240" y="10751484"/>
                <a:ext cx="287338" cy="765175"/>
              </a:xfrm>
              <a:custGeom>
                <a:avLst/>
                <a:gdLst>
                  <a:gd name="T0" fmla="*/ 48 w 70"/>
                  <a:gd name="T1" fmla="*/ 101 h 187"/>
                  <a:gd name="T2" fmla="*/ 51 w 70"/>
                  <a:gd name="T3" fmla="*/ 85 h 187"/>
                  <a:gd name="T4" fmla="*/ 42 w 70"/>
                  <a:gd name="T5" fmla="*/ 68 h 187"/>
                  <a:gd name="T6" fmla="*/ 34 w 70"/>
                  <a:gd name="T7" fmla="*/ 47 h 187"/>
                  <a:gd name="T8" fmla="*/ 31 w 70"/>
                  <a:gd name="T9" fmla="*/ 39 h 187"/>
                  <a:gd name="T10" fmla="*/ 0 w 70"/>
                  <a:gd name="T11" fmla="*/ 1 h 187"/>
                  <a:gd name="T12" fmla="*/ 45 w 70"/>
                  <a:gd name="T13" fmla="*/ 104 h 187"/>
                  <a:gd name="T14" fmla="*/ 16 w 70"/>
                  <a:gd name="T15" fmla="*/ 187 h 187"/>
                  <a:gd name="T16" fmla="*/ 21 w 70"/>
                  <a:gd name="T17" fmla="*/ 183 h 187"/>
                  <a:gd name="T18" fmla="*/ 32 w 70"/>
                  <a:gd name="T19" fmla="*/ 166 h 187"/>
                  <a:gd name="T20" fmla="*/ 40 w 70"/>
                  <a:gd name="T21" fmla="*/ 146 h 187"/>
                  <a:gd name="T22" fmla="*/ 44 w 70"/>
                  <a:gd name="T23" fmla="*/ 135 h 187"/>
                  <a:gd name="T24" fmla="*/ 62 w 70"/>
                  <a:gd name="T25" fmla="*/ 99 h 187"/>
                  <a:gd name="T26" fmla="*/ 62 w 70"/>
                  <a:gd name="T27" fmla="*/ 98 h 187"/>
                  <a:gd name="T28" fmla="*/ 57 w 70"/>
                  <a:gd name="T29" fmla="*/ 93 h 187"/>
                  <a:gd name="T30" fmla="*/ 57 w 70"/>
                  <a:gd name="T31" fmla="*/ 94 h 187"/>
                  <a:gd name="T32" fmla="*/ 55 w 70"/>
                  <a:gd name="T33" fmla="*/ 104 h 187"/>
                  <a:gd name="T34" fmla="*/ 59 w 70"/>
                  <a:gd name="T35" fmla="*/ 73 h 187"/>
                  <a:gd name="T36" fmla="*/ 62 w 70"/>
                  <a:gd name="T37" fmla="*/ 64 h 187"/>
                  <a:gd name="T38" fmla="*/ 61 w 70"/>
                  <a:gd name="T39" fmla="*/ 68 h 187"/>
                  <a:gd name="T40" fmla="*/ 57 w 70"/>
                  <a:gd name="T41" fmla="*/ 64 h 187"/>
                  <a:gd name="T42" fmla="*/ 56 w 70"/>
                  <a:gd name="T43" fmla="*/ 70 h 187"/>
                  <a:gd name="T44" fmla="*/ 54 w 70"/>
                  <a:gd name="T45" fmla="*/ 75 h 187"/>
                  <a:gd name="T46" fmla="*/ 52 w 70"/>
                  <a:gd name="T47" fmla="*/ 72 h 187"/>
                  <a:gd name="T48" fmla="*/ 50 w 70"/>
                  <a:gd name="T49" fmla="*/ 81 h 187"/>
                  <a:gd name="T50" fmla="*/ 47 w 70"/>
                  <a:gd name="T51" fmla="*/ 55 h 187"/>
                  <a:gd name="T52" fmla="*/ 52 w 70"/>
                  <a:gd name="T53" fmla="*/ 47 h 187"/>
                  <a:gd name="T54" fmla="*/ 50 w 70"/>
                  <a:gd name="T55" fmla="*/ 36 h 187"/>
                  <a:gd name="T56" fmla="*/ 46 w 70"/>
                  <a:gd name="T57" fmla="*/ 43 h 187"/>
                  <a:gd name="T58" fmla="*/ 44 w 70"/>
                  <a:gd name="T59" fmla="*/ 51 h 187"/>
                  <a:gd name="T60" fmla="*/ 25 w 70"/>
                  <a:gd name="T61" fmla="*/ 185 h 187"/>
                  <a:gd name="T62" fmla="*/ 30 w 70"/>
                  <a:gd name="T63" fmla="*/ 183 h 187"/>
                  <a:gd name="T64" fmla="*/ 37 w 70"/>
                  <a:gd name="T65" fmla="*/ 180 h 187"/>
                  <a:gd name="T66" fmla="*/ 38 w 70"/>
                  <a:gd name="T67" fmla="*/ 177 h 187"/>
                  <a:gd name="T68" fmla="*/ 33 w 70"/>
                  <a:gd name="T69" fmla="*/ 180 h 187"/>
                  <a:gd name="T70" fmla="*/ 30 w 70"/>
                  <a:gd name="T71" fmla="*/ 181 h 187"/>
                  <a:gd name="T72" fmla="*/ 28 w 70"/>
                  <a:gd name="T73" fmla="*/ 179 h 187"/>
                  <a:gd name="T74" fmla="*/ 25 w 70"/>
                  <a:gd name="T75" fmla="*/ 181 h 187"/>
                  <a:gd name="T76" fmla="*/ 21 w 70"/>
                  <a:gd name="T77" fmla="*/ 184 h 187"/>
                  <a:gd name="T78" fmla="*/ 48 w 70"/>
                  <a:gd name="T79" fmla="*/ 156 h 187"/>
                  <a:gd name="T80" fmla="*/ 49 w 70"/>
                  <a:gd name="T81" fmla="*/ 152 h 187"/>
                  <a:gd name="T82" fmla="*/ 42 w 70"/>
                  <a:gd name="T83" fmla="*/ 152 h 187"/>
                  <a:gd name="T84" fmla="*/ 41 w 70"/>
                  <a:gd name="T85" fmla="*/ 153 h 187"/>
                  <a:gd name="T86" fmla="*/ 34 w 70"/>
                  <a:gd name="T87" fmla="*/ 164 h 187"/>
                  <a:gd name="T88" fmla="*/ 56 w 70"/>
                  <a:gd name="T89" fmla="*/ 125 h 187"/>
                  <a:gd name="T90" fmla="*/ 57 w 70"/>
                  <a:gd name="T91" fmla="*/ 118 h 187"/>
                  <a:gd name="T92" fmla="*/ 53 w 70"/>
                  <a:gd name="T93" fmla="*/ 122 h 187"/>
                  <a:gd name="T94" fmla="*/ 54 w 70"/>
                  <a:gd name="T95" fmla="*/ 129 h 187"/>
                  <a:gd name="T96" fmla="*/ 49 w 70"/>
                  <a:gd name="T97" fmla="*/ 130 h 187"/>
                  <a:gd name="T98" fmla="*/ 35 w 70"/>
                  <a:gd name="T99" fmla="*/ 20 h 187"/>
                  <a:gd name="T100" fmla="*/ 34 w 70"/>
                  <a:gd name="T101" fmla="*/ 14 h 187"/>
                  <a:gd name="T102" fmla="*/ 37 w 70"/>
                  <a:gd name="T103" fmla="*/ 25 h 187"/>
                  <a:gd name="T104" fmla="*/ 33 w 70"/>
                  <a:gd name="T105" fmla="*/ 8 h 187"/>
                  <a:gd name="T106" fmla="*/ 31 w 70"/>
                  <a:gd name="T107" fmla="*/ 31 h 187"/>
                  <a:gd name="T108" fmla="*/ 17 w 70"/>
                  <a:gd name="T109" fmla="*/ 23 h 187"/>
                  <a:gd name="T110" fmla="*/ 10 w 70"/>
                  <a:gd name="T111" fmla="*/ 10 h 187"/>
                  <a:gd name="T112" fmla="*/ 6 w 70"/>
                  <a:gd name="T113" fmla="*/ 4 h 187"/>
                  <a:gd name="T114" fmla="*/ 7 w 70"/>
                  <a:gd name="T115" fmla="*/ 10 h 187"/>
                  <a:gd name="T116" fmla="*/ 11 w 70"/>
                  <a:gd name="T117" fmla="*/ 14 h 187"/>
                  <a:gd name="T118" fmla="*/ 13 w 70"/>
                  <a:gd name="T119" fmla="*/ 2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0" h="187">
                    <a:moveTo>
                      <a:pt x="49" y="112"/>
                    </a:moveTo>
                    <a:cubicBezTo>
                      <a:pt x="49" y="112"/>
                      <a:pt x="50" y="111"/>
                      <a:pt x="51" y="111"/>
                    </a:cubicBezTo>
                    <a:cubicBezTo>
                      <a:pt x="59" y="108"/>
                      <a:pt x="67" y="98"/>
                      <a:pt x="64" y="89"/>
                    </a:cubicBezTo>
                    <a:cubicBezTo>
                      <a:pt x="64" y="89"/>
                      <a:pt x="63" y="89"/>
                      <a:pt x="63" y="89"/>
                    </a:cubicBezTo>
                    <a:cubicBezTo>
                      <a:pt x="58" y="90"/>
                      <a:pt x="55" y="92"/>
                      <a:pt x="53" y="96"/>
                    </a:cubicBezTo>
                    <a:cubicBezTo>
                      <a:pt x="51" y="100"/>
                      <a:pt x="51" y="106"/>
                      <a:pt x="49" y="110"/>
                    </a:cubicBezTo>
                    <a:cubicBezTo>
                      <a:pt x="49" y="107"/>
                      <a:pt x="49" y="104"/>
                      <a:pt x="48" y="101"/>
                    </a:cubicBezTo>
                    <a:cubicBezTo>
                      <a:pt x="49" y="101"/>
                      <a:pt x="49" y="101"/>
                      <a:pt x="49" y="101"/>
                    </a:cubicBezTo>
                    <a:cubicBezTo>
                      <a:pt x="48" y="97"/>
                      <a:pt x="48" y="93"/>
                      <a:pt x="47" y="88"/>
                    </a:cubicBezTo>
                    <a:cubicBezTo>
                      <a:pt x="47" y="88"/>
                      <a:pt x="47" y="88"/>
                      <a:pt x="48" y="88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49" y="87"/>
                      <a:pt x="50" y="86"/>
                      <a:pt x="51" y="85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57" y="79"/>
                      <a:pt x="70" y="68"/>
                      <a:pt x="62" y="59"/>
                    </a:cubicBezTo>
                    <a:cubicBezTo>
                      <a:pt x="62" y="58"/>
                      <a:pt x="61" y="58"/>
                      <a:pt x="61" y="59"/>
                    </a:cubicBezTo>
                    <a:cubicBezTo>
                      <a:pt x="56" y="61"/>
                      <a:pt x="53" y="65"/>
                      <a:pt x="51" y="70"/>
                    </a:cubicBezTo>
                    <a:cubicBezTo>
                      <a:pt x="50" y="72"/>
                      <a:pt x="50" y="75"/>
                      <a:pt x="49" y="78"/>
                    </a:cubicBezTo>
                    <a:cubicBezTo>
                      <a:pt x="49" y="79"/>
                      <a:pt x="49" y="80"/>
                      <a:pt x="49" y="81"/>
                    </a:cubicBezTo>
                    <a:cubicBezTo>
                      <a:pt x="49" y="84"/>
                      <a:pt x="48" y="85"/>
                      <a:pt x="47" y="87"/>
                    </a:cubicBezTo>
                    <a:cubicBezTo>
                      <a:pt x="46" y="81"/>
                      <a:pt x="44" y="74"/>
                      <a:pt x="42" y="68"/>
                    </a:cubicBezTo>
                    <a:cubicBezTo>
                      <a:pt x="42" y="68"/>
                      <a:pt x="42" y="68"/>
                      <a:pt x="43" y="68"/>
                    </a:cubicBezTo>
                    <a:cubicBezTo>
                      <a:pt x="45" y="60"/>
                      <a:pt x="52" y="56"/>
                      <a:pt x="55" y="49"/>
                    </a:cubicBezTo>
                    <a:cubicBezTo>
                      <a:pt x="57" y="43"/>
                      <a:pt x="57" y="35"/>
                      <a:pt x="52" y="32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48" y="36"/>
                      <a:pt x="45" y="41"/>
                      <a:pt x="44" y="46"/>
                    </a:cubicBezTo>
                    <a:cubicBezTo>
                      <a:pt x="43" y="52"/>
                      <a:pt x="43" y="58"/>
                      <a:pt x="41" y="65"/>
                    </a:cubicBezTo>
                    <a:cubicBezTo>
                      <a:pt x="39" y="59"/>
                      <a:pt x="37" y="53"/>
                      <a:pt x="34" y="47"/>
                    </a:cubicBezTo>
                    <a:cubicBezTo>
                      <a:pt x="33" y="45"/>
                      <a:pt x="32" y="43"/>
                      <a:pt x="32" y="42"/>
                    </a:cubicBezTo>
                    <a:cubicBezTo>
                      <a:pt x="32" y="41"/>
                      <a:pt x="32" y="41"/>
                      <a:pt x="32" y="40"/>
                    </a:cubicBezTo>
                    <a:cubicBezTo>
                      <a:pt x="33" y="40"/>
                      <a:pt x="34" y="38"/>
                      <a:pt x="34" y="37"/>
                    </a:cubicBezTo>
                    <a:cubicBezTo>
                      <a:pt x="41" y="28"/>
                      <a:pt x="43" y="13"/>
                      <a:pt x="34" y="5"/>
                    </a:cubicBezTo>
                    <a:cubicBezTo>
                      <a:pt x="33" y="5"/>
                      <a:pt x="33" y="5"/>
                      <a:pt x="32" y="5"/>
                    </a:cubicBezTo>
                    <a:cubicBezTo>
                      <a:pt x="29" y="9"/>
                      <a:pt x="26" y="14"/>
                      <a:pt x="27" y="20"/>
                    </a:cubicBezTo>
                    <a:cubicBezTo>
                      <a:pt x="27" y="26"/>
                      <a:pt x="32" y="33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28" y="34"/>
                      <a:pt x="24" y="29"/>
                      <a:pt x="19" y="24"/>
                    </a:cubicBezTo>
                    <a:cubicBezTo>
                      <a:pt x="19" y="24"/>
                      <a:pt x="19" y="23"/>
                      <a:pt x="19" y="23"/>
                    </a:cubicBezTo>
                    <a:cubicBezTo>
                      <a:pt x="19" y="13"/>
                      <a:pt x="12" y="1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6"/>
                      <a:pt x="1" y="11"/>
                      <a:pt x="4" y="15"/>
                    </a:cubicBezTo>
                    <a:cubicBezTo>
                      <a:pt x="6" y="18"/>
                      <a:pt x="11" y="20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26" y="36"/>
                      <a:pt x="35" y="52"/>
                      <a:pt x="40" y="69"/>
                    </a:cubicBezTo>
                    <a:cubicBezTo>
                      <a:pt x="42" y="75"/>
                      <a:pt x="43" y="82"/>
                      <a:pt x="44" y="88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5" y="94"/>
                      <a:pt x="45" y="99"/>
                      <a:pt x="45" y="104"/>
                    </a:cubicBezTo>
                    <a:cubicBezTo>
                      <a:pt x="45" y="134"/>
                      <a:pt x="34" y="163"/>
                      <a:pt x="14" y="185"/>
                    </a:cubicBezTo>
                    <a:cubicBezTo>
                      <a:pt x="14" y="186"/>
                      <a:pt x="14" y="186"/>
                      <a:pt x="14" y="187"/>
                    </a:cubicBezTo>
                    <a:cubicBezTo>
                      <a:pt x="14" y="187"/>
                      <a:pt x="15" y="187"/>
                      <a:pt x="15" y="187"/>
                    </a:cubicBezTo>
                    <a:cubicBezTo>
                      <a:pt x="15" y="187"/>
                      <a:pt x="15" y="187"/>
                      <a:pt x="15" y="187"/>
                    </a:cubicBezTo>
                    <a:cubicBezTo>
                      <a:pt x="16" y="187"/>
                      <a:pt x="16" y="187"/>
                      <a:pt x="16" y="187"/>
                    </a:cubicBezTo>
                    <a:cubicBezTo>
                      <a:pt x="16" y="187"/>
                      <a:pt x="16" y="187"/>
                      <a:pt x="16" y="187"/>
                    </a:cubicBezTo>
                    <a:cubicBezTo>
                      <a:pt x="16" y="187"/>
                      <a:pt x="16" y="187"/>
                      <a:pt x="16" y="187"/>
                    </a:cubicBezTo>
                    <a:cubicBezTo>
                      <a:pt x="17" y="187"/>
                      <a:pt x="18" y="187"/>
                      <a:pt x="19" y="187"/>
                    </a:cubicBezTo>
                    <a:cubicBezTo>
                      <a:pt x="20" y="187"/>
                      <a:pt x="20" y="187"/>
                      <a:pt x="20" y="187"/>
                    </a:cubicBezTo>
                    <a:cubicBezTo>
                      <a:pt x="26" y="187"/>
                      <a:pt x="40" y="187"/>
                      <a:pt x="41" y="177"/>
                    </a:cubicBezTo>
                    <a:cubicBezTo>
                      <a:pt x="41" y="177"/>
                      <a:pt x="40" y="177"/>
                      <a:pt x="40" y="176"/>
                    </a:cubicBezTo>
                    <a:cubicBezTo>
                      <a:pt x="36" y="175"/>
                      <a:pt x="32" y="176"/>
                      <a:pt x="28" y="178"/>
                    </a:cubicBezTo>
                    <a:cubicBezTo>
                      <a:pt x="26" y="179"/>
                      <a:pt x="24" y="180"/>
                      <a:pt x="22" y="182"/>
                    </a:cubicBezTo>
                    <a:cubicBezTo>
                      <a:pt x="22" y="182"/>
                      <a:pt x="21" y="183"/>
                      <a:pt x="21" y="183"/>
                    </a:cubicBezTo>
                    <a:cubicBezTo>
                      <a:pt x="19" y="185"/>
                      <a:pt x="18" y="185"/>
                      <a:pt x="16" y="186"/>
                    </a:cubicBezTo>
                    <a:cubicBezTo>
                      <a:pt x="19" y="182"/>
                      <a:pt x="22" y="179"/>
                      <a:pt x="25" y="176"/>
                    </a:cubicBezTo>
                    <a:cubicBezTo>
                      <a:pt x="25" y="176"/>
                      <a:pt x="25" y="176"/>
                      <a:pt x="25" y="175"/>
                    </a:cubicBezTo>
                    <a:cubicBezTo>
                      <a:pt x="26" y="174"/>
                      <a:pt x="27" y="173"/>
                      <a:pt x="28" y="171"/>
                    </a:cubicBezTo>
                    <a:cubicBezTo>
                      <a:pt x="28" y="171"/>
                      <a:pt x="28" y="171"/>
                      <a:pt x="28" y="171"/>
                    </a:cubicBezTo>
                    <a:cubicBezTo>
                      <a:pt x="29" y="170"/>
                      <a:pt x="30" y="168"/>
                      <a:pt x="31" y="166"/>
                    </a:cubicBezTo>
                    <a:cubicBezTo>
                      <a:pt x="32" y="166"/>
                      <a:pt x="32" y="166"/>
                      <a:pt x="32" y="166"/>
                    </a:cubicBezTo>
                    <a:cubicBezTo>
                      <a:pt x="33" y="166"/>
                      <a:pt x="34" y="166"/>
                      <a:pt x="35" y="165"/>
                    </a:cubicBezTo>
                    <a:cubicBezTo>
                      <a:pt x="44" y="164"/>
                      <a:pt x="53" y="157"/>
                      <a:pt x="53" y="148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47" y="147"/>
                      <a:pt x="43" y="149"/>
                      <a:pt x="40" y="152"/>
                    </a:cubicBezTo>
                    <a:cubicBezTo>
                      <a:pt x="37" y="155"/>
                      <a:pt x="36" y="162"/>
                      <a:pt x="32" y="164"/>
                    </a:cubicBezTo>
                    <a:cubicBezTo>
                      <a:pt x="32" y="164"/>
                      <a:pt x="32" y="164"/>
                      <a:pt x="32" y="164"/>
                    </a:cubicBezTo>
                    <a:cubicBezTo>
                      <a:pt x="35" y="159"/>
                      <a:pt x="38" y="152"/>
                      <a:pt x="40" y="146"/>
                    </a:cubicBezTo>
                    <a:cubicBezTo>
                      <a:pt x="40" y="146"/>
                      <a:pt x="40" y="146"/>
                      <a:pt x="40" y="146"/>
                    </a:cubicBezTo>
                    <a:cubicBezTo>
                      <a:pt x="41" y="144"/>
                      <a:pt x="42" y="142"/>
                      <a:pt x="42" y="140"/>
                    </a:cubicBezTo>
                    <a:cubicBezTo>
                      <a:pt x="46" y="135"/>
                      <a:pt x="53" y="134"/>
                      <a:pt x="57" y="130"/>
                    </a:cubicBezTo>
                    <a:cubicBezTo>
                      <a:pt x="59" y="126"/>
                      <a:pt x="62" y="121"/>
                      <a:pt x="59" y="117"/>
                    </a:cubicBezTo>
                    <a:cubicBezTo>
                      <a:pt x="59" y="116"/>
                      <a:pt x="58" y="116"/>
                      <a:pt x="58" y="117"/>
                    </a:cubicBezTo>
                    <a:cubicBezTo>
                      <a:pt x="55" y="119"/>
                      <a:pt x="52" y="121"/>
                      <a:pt x="50" y="124"/>
                    </a:cubicBezTo>
                    <a:cubicBezTo>
                      <a:pt x="47" y="128"/>
                      <a:pt x="46" y="131"/>
                      <a:pt x="44" y="135"/>
                    </a:cubicBezTo>
                    <a:cubicBezTo>
                      <a:pt x="44" y="132"/>
                      <a:pt x="45" y="130"/>
                      <a:pt x="45" y="127"/>
                    </a:cubicBezTo>
                    <a:cubicBezTo>
                      <a:pt x="47" y="122"/>
                      <a:pt x="48" y="117"/>
                      <a:pt x="49" y="112"/>
                    </a:cubicBezTo>
                    <a:close/>
                    <a:moveTo>
                      <a:pt x="59" y="103"/>
                    </a:moveTo>
                    <a:cubicBezTo>
                      <a:pt x="59" y="103"/>
                      <a:pt x="59" y="103"/>
                      <a:pt x="59" y="103"/>
                    </a:cubicBezTo>
                    <a:cubicBezTo>
                      <a:pt x="58" y="103"/>
                      <a:pt x="57" y="103"/>
                      <a:pt x="56" y="104"/>
                    </a:cubicBezTo>
                    <a:cubicBezTo>
                      <a:pt x="57" y="103"/>
                      <a:pt x="57" y="101"/>
                      <a:pt x="58" y="100"/>
                    </a:cubicBezTo>
                    <a:cubicBezTo>
                      <a:pt x="59" y="100"/>
                      <a:pt x="61" y="99"/>
                      <a:pt x="62" y="99"/>
                    </a:cubicBezTo>
                    <a:cubicBezTo>
                      <a:pt x="61" y="100"/>
                      <a:pt x="60" y="101"/>
                      <a:pt x="59" y="103"/>
                    </a:cubicBezTo>
                    <a:close/>
                    <a:moveTo>
                      <a:pt x="62" y="98"/>
                    </a:moveTo>
                    <a:cubicBezTo>
                      <a:pt x="62" y="98"/>
                      <a:pt x="61" y="98"/>
                      <a:pt x="61" y="98"/>
                    </a:cubicBezTo>
                    <a:cubicBezTo>
                      <a:pt x="60" y="98"/>
                      <a:pt x="59" y="99"/>
                      <a:pt x="59" y="99"/>
                    </a:cubicBezTo>
                    <a:cubicBezTo>
                      <a:pt x="59" y="98"/>
                      <a:pt x="60" y="96"/>
                      <a:pt x="61" y="95"/>
                    </a:cubicBezTo>
                    <a:cubicBezTo>
                      <a:pt x="61" y="95"/>
                      <a:pt x="62" y="95"/>
                      <a:pt x="63" y="94"/>
                    </a:cubicBezTo>
                    <a:cubicBezTo>
                      <a:pt x="62" y="96"/>
                      <a:pt x="62" y="97"/>
                      <a:pt x="62" y="98"/>
                    </a:cubicBezTo>
                    <a:close/>
                    <a:moveTo>
                      <a:pt x="63" y="93"/>
                    </a:moveTo>
                    <a:cubicBezTo>
                      <a:pt x="62" y="94"/>
                      <a:pt x="62" y="94"/>
                      <a:pt x="61" y="94"/>
                    </a:cubicBezTo>
                    <a:cubicBezTo>
                      <a:pt x="62" y="93"/>
                      <a:pt x="62" y="92"/>
                      <a:pt x="62" y="92"/>
                    </a:cubicBezTo>
                    <a:cubicBezTo>
                      <a:pt x="63" y="92"/>
                      <a:pt x="63" y="93"/>
                      <a:pt x="63" y="93"/>
                    </a:cubicBezTo>
                    <a:close/>
                    <a:moveTo>
                      <a:pt x="61" y="91"/>
                    </a:moveTo>
                    <a:cubicBezTo>
                      <a:pt x="60" y="93"/>
                      <a:pt x="59" y="95"/>
                      <a:pt x="58" y="97"/>
                    </a:cubicBezTo>
                    <a:cubicBezTo>
                      <a:pt x="58" y="96"/>
                      <a:pt x="58" y="95"/>
                      <a:pt x="57" y="93"/>
                    </a:cubicBezTo>
                    <a:cubicBezTo>
                      <a:pt x="58" y="92"/>
                      <a:pt x="60" y="92"/>
                      <a:pt x="61" y="91"/>
                    </a:cubicBezTo>
                    <a:close/>
                    <a:moveTo>
                      <a:pt x="57" y="94"/>
                    </a:moveTo>
                    <a:cubicBezTo>
                      <a:pt x="57" y="95"/>
                      <a:pt x="57" y="97"/>
                      <a:pt x="57" y="99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6" y="100"/>
                      <a:pt x="56" y="101"/>
                      <a:pt x="55" y="101"/>
                    </a:cubicBezTo>
                    <a:cubicBezTo>
                      <a:pt x="55" y="100"/>
                      <a:pt x="55" y="98"/>
                      <a:pt x="55" y="96"/>
                    </a:cubicBezTo>
                    <a:cubicBezTo>
                      <a:pt x="55" y="95"/>
                      <a:pt x="56" y="95"/>
                      <a:pt x="57" y="94"/>
                    </a:cubicBezTo>
                    <a:close/>
                    <a:moveTo>
                      <a:pt x="52" y="105"/>
                    </a:moveTo>
                    <a:cubicBezTo>
                      <a:pt x="52" y="102"/>
                      <a:pt x="53" y="100"/>
                      <a:pt x="54" y="97"/>
                    </a:cubicBezTo>
                    <a:cubicBezTo>
                      <a:pt x="54" y="99"/>
                      <a:pt x="54" y="100"/>
                      <a:pt x="55" y="102"/>
                    </a:cubicBezTo>
                    <a:cubicBezTo>
                      <a:pt x="55" y="102"/>
                      <a:pt x="55" y="102"/>
                      <a:pt x="55" y="102"/>
                    </a:cubicBezTo>
                    <a:cubicBezTo>
                      <a:pt x="54" y="104"/>
                      <a:pt x="52" y="106"/>
                      <a:pt x="51" y="108"/>
                    </a:cubicBezTo>
                    <a:cubicBezTo>
                      <a:pt x="51" y="107"/>
                      <a:pt x="51" y="106"/>
                      <a:pt x="52" y="105"/>
                    </a:cubicBezTo>
                    <a:close/>
                    <a:moveTo>
                      <a:pt x="55" y="104"/>
                    </a:moveTo>
                    <a:cubicBezTo>
                      <a:pt x="56" y="104"/>
                      <a:pt x="57" y="104"/>
                      <a:pt x="58" y="104"/>
                    </a:cubicBezTo>
                    <a:cubicBezTo>
                      <a:pt x="56" y="106"/>
                      <a:pt x="53" y="108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2" y="108"/>
                      <a:pt x="54" y="106"/>
                      <a:pt x="55" y="104"/>
                    </a:cubicBezTo>
                    <a:close/>
                    <a:moveTo>
                      <a:pt x="54" y="79"/>
                    </a:moveTo>
                    <a:cubicBezTo>
                      <a:pt x="55" y="77"/>
                      <a:pt x="56" y="75"/>
                      <a:pt x="56" y="74"/>
                    </a:cubicBezTo>
                    <a:cubicBezTo>
                      <a:pt x="57" y="74"/>
                      <a:pt x="58" y="73"/>
                      <a:pt x="59" y="73"/>
                    </a:cubicBezTo>
                    <a:cubicBezTo>
                      <a:pt x="58" y="75"/>
                      <a:pt x="56" y="77"/>
                      <a:pt x="54" y="79"/>
                    </a:cubicBezTo>
                    <a:close/>
                    <a:moveTo>
                      <a:pt x="61" y="61"/>
                    </a:moveTo>
                    <a:cubicBezTo>
                      <a:pt x="62" y="61"/>
                      <a:pt x="62" y="62"/>
                      <a:pt x="62" y="63"/>
                    </a:cubicBezTo>
                    <a:cubicBezTo>
                      <a:pt x="62" y="63"/>
                      <a:pt x="61" y="63"/>
                      <a:pt x="61" y="64"/>
                    </a:cubicBezTo>
                    <a:cubicBezTo>
                      <a:pt x="61" y="63"/>
                      <a:pt x="61" y="62"/>
                      <a:pt x="61" y="61"/>
                    </a:cubicBezTo>
                    <a:close/>
                    <a:moveTo>
                      <a:pt x="61" y="64"/>
                    </a:moveTo>
                    <a:cubicBezTo>
                      <a:pt x="61" y="64"/>
                      <a:pt x="62" y="64"/>
                      <a:pt x="62" y="64"/>
                    </a:cubicBezTo>
                    <a:cubicBezTo>
                      <a:pt x="62" y="64"/>
                      <a:pt x="62" y="65"/>
                      <a:pt x="62" y="65"/>
                    </a:cubicBezTo>
                    <a:cubicBezTo>
                      <a:pt x="62" y="67"/>
                      <a:pt x="62" y="69"/>
                      <a:pt x="61" y="70"/>
                    </a:cubicBezTo>
                    <a:cubicBezTo>
                      <a:pt x="61" y="71"/>
                      <a:pt x="60" y="71"/>
                      <a:pt x="60" y="72"/>
                    </a:cubicBezTo>
                    <a:cubicBezTo>
                      <a:pt x="59" y="72"/>
                      <a:pt x="58" y="72"/>
                      <a:pt x="57" y="73"/>
                    </a:cubicBezTo>
                    <a:cubicBezTo>
                      <a:pt x="57" y="73"/>
                      <a:pt x="57" y="72"/>
                      <a:pt x="57" y="72"/>
                    </a:cubicBezTo>
                    <a:cubicBezTo>
                      <a:pt x="58" y="71"/>
                      <a:pt x="58" y="70"/>
                      <a:pt x="58" y="70"/>
                    </a:cubicBezTo>
                    <a:cubicBezTo>
                      <a:pt x="59" y="69"/>
                      <a:pt x="60" y="69"/>
                      <a:pt x="61" y="68"/>
                    </a:cubicBezTo>
                    <a:cubicBezTo>
                      <a:pt x="61" y="68"/>
                      <a:pt x="61" y="67"/>
                      <a:pt x="61" y="67"/>
                    </a:cubicBezTo>
                    <a:cubicBezTo>
                      <a:pt x="60" y="68"/>
                      <a:pt x="59" y="68"/>
                      <a:pt x="59" y="69"/>
                    </a:cubicBezTo>
                    <a:cubicBezTo>
                      <a:pt x="59" y="67"/>
                      <a:pt x="60" y="66"/>
                      <a:pt x="60" y="65"/>
                    </a:cubicBezTo>
                    <a:cubicBezTo>
                      <a:pt x="61" y="64"/>
                      <a:pt x="61" y="64"/>
                      <a:pt x="61" y="64"/>
                    </a:cubicBezTo>
                    <a:close/>
                    <a:moveTo>
                      <a:pt x="60" y="61"/>
                    </a:moveTo>
                    <a:cubicBezTo>
                      <a:pt x="59" y="63"/>
                      <a:pt x="59" y="64"/>
                      <a:pt x="58" y="66"/>
                    </a:cubicBezTo>
                    <a:cubicBezTo>
                      <a:pt x="58" y="65"/>
                      <a:pt x="57" y="64"/>
                      <a:pt x="57" y="64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8" y="62"/>
                      <a:pt x="59" y="61"/>
                      <a:pt x="60" y="61"/>
                    </a:cubicBezTo>
                    <a:close/>
                    <a:moveTo>
                      <a:pt x="56" y="64"/>
                    </a:moveTo>
                    <a:cubicBezTo>
                      <a:pt x="56" y="64"/>
                      <a:pt x="56" y="64"/>
                      <a:pt x="56" y="64"/>
                    </a:cubicBezTo>
                    <a:cubicBezTo>
                      <a:pt x="57" y="65"/>
                      <a:pt x="57" y="66"/>
                      <a:pt x="58" y="67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7" y="68"/>
                      <a:pt x="57" y="69"/>
                      <a:pt x="56" y="70"/>
                    </a:cubicBezTo>
                    <a:cubicBezTo>
                      <a:pt x="56" y="69"/>
                      <a:pt x="55" y="67"/>
                      <a:pt x="55" y="66"/>
                    </a:cubicBezTo>
                    <a:cubicBezTo>
                      <a:pt x="55" y="65"/>
                      <a:pt x="56" y="65"/>
                      <a:pt x="56" y="64"/>
                    </a:cubicBezTo>
                    <a:close/>
                    <a:moveTo>
                      <a:pt x="54" y="67"/>
                    </a:moveTo>
                    <a:cubicBezTo>
                      <a:pt x="55" y="68"/>
                      <a:pt x="55" y="69"/>
                      <a:pt x="56" y="71"/>
                    </a:cubicBezTo>
                    <a:cubicBezTo>
                      <a:pt x="56" y="71"/>
                      <a:pt x="56" y="71"/>
                      <a:pt x="56" y="71"/>
                    </a:cubicBezTo>
                    <a:cubicBezTo>
                      <a:pt x="56" y="71"/>
                      <a:pt x="56" y="71"/>
                      <a:pt x="56" y="72"/>
                    </a:cubicBezTo>
                    <a:cubicBezTo>
                      <a:pt x="55" y="73"/>
                      <a:pt x="54" y="74"/>
                      <a:pt x="54" y="75"/>
                    </a:cubicBezTo>
                    <a:cubicBezTo>
                      <a:pt x="54" y="75"/>
                      <a:pt x="54" y="75"/>
                      <a:pt x="54" y="75"/>
                    </a:cubicBezTo>
                    <a:cubicBezTo>
                      <a:pt x="54" y="75"/>
                      <a:pt x="54" y="75"/>
                      <a:pt x="54" y="75"/>
                    </a:cubicBezTo>
                    <a:cubicBezTo>
                      <a:pt x="54" y="74"/>
                      <a:pt x="53" y="73"/>
                      <a:pt x="53" y="72"/>
                    </a:cubicBezTo>
                    <a:cubicBezTo>
                      <a:pt x="53" y="72"/>
                      <a:pt x="53" y="71"/>
                      <a:pt x="52" y="71"/>
                    </a:cubicBezTo>
                    <a:cubicBezTo>
                      <a:pt x="53" y="69"/>
                      <a:pt x="53" y="68"/>
                      <a:pt x="54" y="67"/>
                    </a:cubicBezTo>
                    <a:close/>
                    <a:moveTo>
                      <a:pt x="52" y="72"/>
                    </a:moveTo>
                    <a:cubicBezTo>
                      <a:pt x="52" y="72"/>
                      <a:pt x="52" y="72"/>
                      <a:pt x="52" y="72"/>
                    </a:cubicBezTo>
                    <a:cubicBezTo>
                      <a:pt x="52" y="73"/>
                      <a:pt x="52" y="74"/>
                      <a:pt x="53" y="74"/>
                    </a:cubicBezTo>
                    <a:cubicBezTo>
                      <a:pt x="53" y="75"/>
                      <a:pt x="53" y="76"/>
                      <a:pt x="53" y="77"/>
                    </a:cubicBezTo>
                    <a:cubicBezTo>
                      <a:pt x="53" y="77"/>
                      <a:pt x="53" y="77"/>
                      <a:pt x="53" y="78"/>
                    </a:cubicBezTo>
                    <a:cubicBezTo>
                      <a:pt x="52" y="77"/>
                      <a:pt x="52" y="76"/>
                      <a:pt x="51" y="75"/>
                    </a:cubicBezTo>
                    <a:cubicBezTo>
                      <a:pt x="51" y="75"/>
                      <a:pt x="51" y="75"/>
                      <a:pt x="51" y="75"/>
                    </a:cubicBezTo>
                    <a:cubicBezTo>
                      <a:pt x="51" y="74"/>
                      <a:pt x="52" y="73"/>
                      <a:pt x="52" y="72"/>
                    </a:cubicBezTo>
                    <a:close/>
                    <a:moveTo>
                      <a:pt x="50" y="81"/>
                    </a:moveTo>
                    <a:cubicBezTo>
                      <a:pt x="51" y="80"/>
                      <a:pt x="51" y="78"/>
                      <a:pt x="51" y="76"/>
                    </a:cubicBezTo>
                    <a:cubicBezTo>
                      <a:pt x="51" y="77"/>
                      <a:pt x="52" y="78"/>
                      <a:pt x="52" y="79"/>
                    </a:cubicBezTo>
                    <a:cubicBezTo>
                      <a:pt x="51" y="80"/>
                      <a:pt x="51" y="81"/>
                      <a:pt x="50" y="83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50" y="83"/>
                      <a:pt x="50" y="82"/>
                      <a:pt x="50" y="81"/>
                    </a:cubicBezTo>
                    <a:close/>
                    <a:moveTo>
                      <a:pt x="49" y="53"/>
                    </a:moveTo>
                    <a:cubicBezTo>
                      <a:pt x="48" y="54"/>
                      <a:pt x="48" y="54"/>
                      <a:pt x="47" y="55"/>
                    </a:cubicBezTo>
                    <a:cubicBezTo>
                      <a:pt x="48" y="54"/>
                      <a:pt x="48" y="52"/>
                      <a:pt x="49" y="51"/>
                    </a:cubicBezTo>
                    <a:cubicBezTo>
                      <a:pt x="50" y="50"/>
                      <a:pt x="51" y="50"/>
                      <a:pt x="51" y="49"/>
                    </a:cubicBezTo>
                    <a:cubicBezTo>
                      <a:pt x="51" y="50"/>
                      <a:pt x="50" y="51"/>
                      <a:pt x="49" y="53"/>
                    </a:cubicBezTo>
                    <a:close/>
                    <a:moveTo>
                      <a:pt x="52" y="43"/>
                    </a:moveTo>
                    <a:cubicBezTo>
                      <a:pt x="52" y="43"/>
                      <a:pt x="51" y="44"/>
                      <a:pt x="51" y="44"/>
                    </a:cubicBezTo>
                    <a:cubicBezTo>
                      <a:pt x="51" y="42"/>
                      <a:pt x="52" y="40"/>
                      <a:pt x="52" y="39"/>
                    </a:cubicBezTo>
                    <a:cubicBezTo>
                      <a:pt x="53" y="42"/>
                      <a:pt x="53" y="45"/>
                      <a:pt x="52" y="47"/>
                    </a:cubicBezTo>
                    <a:cubicBezTo>
                      <a:pt x="52" y="47"/>
                      <a:pt x="52" y="47"/>
                      <a:pt x="52" y="47"/>
                    </a:cubicBezTo>
                    <a:cubicBezTo>
                      <a:pt x="51" y="48"/>
                      <a:pt x="50" y="49"/>
                      <a:pt x="49" y="49"/>
                    </a:cubicBezTo>
                    <a:cubicBezTo>
                      <a:pt x="50" y="48"/>
                      <a:pt x="50" y="46"/>
                      <a:pt x="51" y="45"/>
                    </a:cubicBezTo>
                    <a:cubicBezTo>
                      <a:pt x="51" y="44"/>
                      <a:pt x="52" y="44"/>
                      <a:pt x="52" y="44"/>
                    </a:cubicBezTo>
                    <a:cubicBezTo>
                      <a:pt x="52" y="43"/>
                      <a:pt x="52" y="43"/>
                      <a:pt x="52" y="43"/>
                    </a:cubicBezTo>
                    <a:close/>
                    <a:moveTo>
                      <a:pt x="47" y="41"/>
                    </a:moveTo>
                    <a:cubicBezTo>
                      <a:pt x="48" y="39"/>
                      <a:pt x="49" y="37"/>
                      <a:pt x="50" y="36"/>
                    </a:cubicBezTo>
                    <a:cubicBezTo>
                      <a:pt x="50" y="35"/>
                      <a:pt x="50" y="35"/>
                      <a:pt x="51" y="35"/>
                    </a:cubicBezTo>
                    <a:cubicBezTo>
                      <a:pt x="50" y="37"/>
                      <a:pt x="50" y="39"/>
                      <a:pt x="50" y="41"/>
                    </a:cubicBezTo>
                    <a:cubicBezTo>
                      <a:pt x="49" y="41"/>
                      <a:pt x="49" y="40"/>
                      <a:pt x="49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40"/>
                      <a:pt x="49" y="42"/>
                      <a:pt x="49" y="43"/>
                    </a:cubicBezTo>
                    <a:cubicBezTo>
                      <a:pt x="49" y="44"/>
                      <a:pt x="49" y="46"/>
                      <a:pt x="49" y="47"/>
                    </a:cubicBezTo>
                    <a:cubicBezTo>
                      <a:pt x="48" y="45"/>
                      <a:pt x="47" y="44"/>
                      <a:pt x="46" y="43"/>
                    </a:cubicBezTo>
                    <a:cubicBezTo>
                      <a:pt x="47" y="42"/>
                      <a:pt x="47" y="41"/>
                      <a:pt x="47" y="41"/>
                    </a:cubicBezTo>
                    <a:close/>
                    <a:moveTo>
                      <a:pt x="46" y="43"/>
                    </a:moveTo>
                    <a:cubicBezTo>
                      <a:pt x="47" y="45"/>
                      <a:pt x="47" y="47"/>
                      <a:pt x="48" y="48"/>
                    </a:cubicBezTo>
                    <a:cubicBezTo>
                      <a:pt x="48" y="49"/>
                      <a:pt x="47" y="51"/>
                      <a:pt x="46" y="52"/>
                    </a:cubicBezTo>
                    <a:cubicBezTo>
                      <a:pt x="46" y="51"/>
                      <a:pt x="45" y="50"/>
                      <a:pt x="45" y="49"/>
                    </a:cubicBezTo>
                    <a:cubicBezTo>
                      <a:pt x="45" y="47"/>
                      <a:pt x="46" y="45"/>
                      <a:pt x="46" y="43"/>
                    </a:cubicBezTo>
                    <a:close/>
                    <a:moveTo>
                      <a:pt x="44" y="51"/>
                    </a:moveTo>
                    <a:cubicBezTo>
                      <a:pt x="45" y="51"/>
                      <a:pt x="45" y="50"/>
                      <a:pt x="45" y="50"/>
                    </a:cubicBezTo>
                    <a:cubicBezTo>
                      <a:pt x="45" y="51"/>
                      <a:pt x="45" y="52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5"/>
                      <a:pt x="45" y="57"/>
                      <a:pt x="44" y="59"/>
                    </a:cubicBezTo>
                    <a:cubicBezTo>
                      <a:pt x="44" y="59"/>
                      <a:pt x="44" y="59"/>
                      <a:pt x="43" y="60"/>
                    </a:cubicBezTo>
                    <a:cubicBezTo>
                      <a:pt x="44" y="57"/>
                      <a:pt x="44" y="54"/>
                      <a:pt x="44" y="51"/>
                    </a:cubicBezTo>
                    <a:close/>
                    <a:moveTo>
                      <a:pt x="25" y="185"/>
                    </a:moveTo>
                    <a:cubicBezTo>
                      <a:pt x="26" y="184"/>
                      <a:pt x="28" y="184"/>
                      <a:pt x="29" y="183"/>
                    </a:cubicBezTo>
                    <a:cubicBezTo>
                      <a:pt x="30" y="183"/>
                      <a:pt x="30" y="184"/>
                      <a:pt x="31" y="184"/>
                    </a:cubicBezTo>
                    <a:cubicBezTo>
                      <a:pt x="29" y="184"/>
                      <a:pt x="27" y="184"/>
                      <a:pt x="25" y="185"/>
                    </a:cubicBezTo>
                    <a:close/>
                    <a:moveTo>
                      <a:pt x="37" y="181"/>
                    </a:moveTo>
                    <a:cubicBezTo>
                      <a:pt x="36" y="182"/>
                      <a:pt x="35" y="183"/>
                      <a:pt x="33" y="183"/>
                    </a:cubicBezTo>
                    <a:cubicBezTo>
                      <a:pt x="33" y="183"/>
                      <a:pt x="33" y="184"/>
                      <a:pt x="32" y="184"/>
                    </a:cubicBezTo>
                    <a:cubicBezTo>
                      <a:pt x="31" y="183"/>
                      <a:pt x="30" y="183"/>
                      <a:pt x="30" y="183"/>
                    </a:cubicBezTo>
                    <a:cubicBezTo>
                      <a:pt x="30" y="183"/>
                      <a:pt x="30" y="182"/>
                      <a:pt x="30" y="182"/>
                    </a:cubicBezTo>
                    <a:cubicBezTo>
                      <a:pt x="31" y="182"/>
                      <a:pt x="32" y="182"/>
                      <a:pt x="32" y="182"/>
                    </a:cubicBezTo>
                    <a:cubicBezTo>
                      <a:pt x="33" y="182"/>
                      <a:pt x="34" y="182"/>
                      <a:pt x="35" y="182"/>
                    </a:cubicBezTo>
                    <a:cubicBezTo>
                      <a:pt x="35" y="182"/>
                      <a:pt x="35" y="182"/>
                      <a:pt x="35" y="182"/>
                    </a:cubicBezTo>
                    <a:cubicBezTo>
                      <a:pt x="34" y="181"/>
                      <a:pt x="34" y="181"/>
                      <a:pt x="33" y="181"/>
                    </a:cubicBezTo>
                    <a:cubicBezTo>
                      <a:pt x="34" y="181"/>
                      <a:pt x="35" y="180"/>
                      <a:pt x="36" y="180"/>
                    </a:cubicBezTo>
                    <a:cubicBezTo>
                      <a:pt x="37" y="180"/>
                      <a:pt x="37" y="180"/>
                      <a:pt x="37" y="180"/>
                    </a:cubicBezTo>
                    <a:cubicBezTo>
                      <a:pt x="37" y="180"/>
                      <a:pt x="38" y="180"/>
                      <a:pt x="38" y="180"/>
                    </a:cubicBezTo>
                    <a:cubicBezTo>
                      <a:pt x="38" y="181"/>
                      <a:pt x="37" y="181"/>
                      <a:pt x="37" y="181"/>
                    </a:cubicBezTo>
                    <a:close/>
                    <a:moveTo>
                      <a:pt x="38" y="180"/>
                    </a:moveTo>
                    <a:cubicBezTo>
                      <a:pt x="38" y="179"/>
                      <a:pt x="37" y="179"/>
                      <a:pt x="37" y="179"/>
                    </a:cubicBezTo>
                    <a:cubicBezTo>
                      <a:pt x="38" y="179"/>
                      <a:pt x="38" y="179"/>
                      <a:pt x="39" y="178"/>
                    </a:cubicBezTo>
                    <a:cubicBezTo>
                      <a:pt x="39" y="178"/>
                      <a:pt x="39" y="179"/>
                      <a:pt x="38" y="180"/>
                    </a:cubicBezTo>
                    <a:close/>
                    <a:moveTo>
                      <a:pt x="38" y="177"/>
                    </a:moveTo>
                    <a:cubicBezTo>
                      <a:pt x="37" y="178"/>
                      <a:pt x="35" y="179"/>
                      <a:pt x="34" y="179"/>
                    </a:cubicBezTo>
                    <a:cubicBezTo>
                      <a:pt x="34" y="179"/>
                      <a:pt x="35" y="178"/>
                      <a:pt x="35" y="177"/>
                    </a:cubicBezTo>
                    <a:cubicBezTo>
                      <a:pt x="35" y="177"/>
                      <a:pt x="35" y="177"/>
                      <a:pt x="35" y="177"/>
                    </a:cubicBezTo>
                    <a:cubicBezTo>
                      <a:pt x="36" y="177"/>
                      <a:pt x="37" y="177"/>
                      <a:pt x="38" y="177"/>
                    </a:cubicBezTo>
                    <a:close/>
                    <a:moveTo>
                      <a:pt x="34" y="177"/>
                    </a:moveTo>
                    <a:cubicBezTo>
                      <a:pt x="34" y="177"/>
                      <a:pt x="34" y="177"/>
                      <a:pt x="34" y="177"/>
                    </a:cubicBezTo>
                    <a:cubicBezTo>
                      <a:pt x="34" y="178"/>
                      <a:pt x="34" y="179"/>
                      <a:pt x="33" y="180"/>
                    </a:cubicBezTo>
                    <a:cubicBezTo>
                      <a:pt x="33" y="180"/>
                      <a:pt x="33" y="180"/>
                      <a:pt x="33" y="180"/>
                    </a:cubicBezTo>
                    <a:cubicBezTo>
                      <a:pt x="33" y="180"/>
                      <a:pt x="32" y="180"/>
                      <a:pt x="31" y="181"/>
                    </a:cubicBezTo>
                    <a:cubicBezTo>
                      <a:pt x="31" y="180"/>
                      <a:pt x="32" y="179"/>
                      <a:pt x="32" y="177"/>
                    </a:cubicBezTo>
                    <a:cubicBezTo>
                      <a:pt x="33" y="177"/>
                      <a:pt x="34" y="177"/>
                      <a:pt x="34" y="177"/>
                    </a:cubicBezTo>
                    <a:close/>
                    <a:moveTo>
                      <a:pt x="28" y="179"/>
                    </a:moveTo>
                    <a:cubicBezTo>
                      <a:pt x="29" y="178"/>
                      <a:pt x="30" y="178"/>
                      <a:pt x="32" y="178"/>
                    </a:cubicBezTo>
                    <a:cubicBezTo>
                      <a:pt x="31" y="179"/>
                      <a:pt x="30" y="180"/>
                      <a:pt x="30" y="181"/>
                    </a:cubicBezTo>
                    <a:cubicBezTo>
                      <a:pt x="30" y="181"/>
                      <a:pt x="30" y="181"/>
                      <a:pt x="31" y="181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29" y="182"/>
                      <a:pt x="28" y="182"/>
                      <a:pt x="26" y="183"/>
                    </a:cubicBezTo>
                    <a:cubicBezTo>
                      <a:pt x="27" y="182"/>
                      <a:pt x="27" y="182"/>
                      <a:pt x="27" y="182"/>
                    </a:cubicBezTo>
                    <a:cubicBezTo>
                      <a:pt x="27" y="182"/>
                      <a:pt x="27" y="182"/>
                      <a:pt x="27" y="182"/>
                    </a:cubicBezTo>
                    <a:cubicBezTo>
                      <a:pt x="27" y="182"/>
                      <a:pt x="28" y="181"/>
                      <a:pt x="28" y="180"/>
                    </a:cubicBezTo>
                    <a:cubicBezTo>
                      <a:pt x="28" y="180"/>
                      <a:pt x="28" y="179"/>
                      <a:pt x="28" y="179"/>
                    </a:cubicBezTo>
                    <a:close/>
                    <a:moveTo>
                      <a:pt x="25" y="181"/>
                    </a:moveTo>
                    <a:cubicBezTo>
                      <a:pt x="26" y="180"/>
                      <a:pt x="27" y="180"/>
                      <a:pt x="27" y="179"/>
                    </a:cubicBezTo>
                    <a:cubicBezTo>
                      <a:pt x="27" y="180"/>
                      <a:pt x="27" y="180"/>
                      <a:pt x="27" y="180"/>
                    </a:cubicBezTo>
                    <a:cubicBezTo>
                      <a:pt x="27" y="180"/>
                      <a:pt x="27" y="181"/>
                      <a:pt x="26" y="181"/>
                    </a:cubicBezTo>
                    <a:cubicBezTo>
                      <a:pt x="26" y="182"/>
                      <a:pt x="26" y="182"/>
                      <a:pt x="26" y="183"/>
                    </a:cubicBezTo>
                    <a:cubicBezTo>
                      <a:pt x="25" y="183"/>
                      <a:pt x="25" y="183"/>
                      <a:pt x="25" y="183"/>
                    </a:cubicBezTo>
                    <a:cubicBezTo>
                      <a:pt x="25" y="183"/>
                      <a:pt x="25" y="182"/>
                      <a:pt x="25" y="181"/>
                    </a:cubicBezTo>
                    <a:cubicBezTo>
                      <a:pt x="25" y="181"/>
                      <a:pt x="25" y="181"/>
                      <a:pt x="25" y="181"/>
                    </a:cubicBezTo>
                    <a:close/>
                    <a:moveTo>
                      <a:pt x="21" y="184"/>
                    </a:moveTo>
                    <a:cubicBezTo>
                      <a:pt x="22" y="183"/>
                      <a:pt x="23" y="182"/>
                      <a:pt x="24" y="182"/>
                    </a:cubicBezTo>
                    <a:cubicBezTo>
                      <a:pt x="24" y="182"/>
                      <a:pt x="24" y="183"/>
                      <a:pt x="23" y="184"/>
                    </a:cubicBezTo>
                    <a:cubicBezTo>
                      <a:pt x="22" y="184"/>
                      <a:pt x="21" y="185"/>
                      <a:pt x="21" y="185"/>
                    </a:cubicBezTo>
                    <a:cubicBezTo>
                      <a:pt x="20" y="185"/>
                      <a:pt x="20" y="185"/>
                      <a:pt x="20" y="185"/>
                    </a:cubicBezTo>
                    <a:cubicBezTo>
                      <a:pt x="20" y="185"/>
                      <a:pt x="21" y="185"/>
                      <a:pt x="21" y="184"/>
                    </a:cubicBezTo>
                    <a:close/>
                    <a:moveTo>
                      <a:pt x="45" y="159"/>
                    </a:moveTo>
                    <a:cubicBezTo>
                      <a:pt x="45" y="159"/>
                      <a:pt x="45" y="159"/>
                      <a:pt x="45" y="159"/>
                    </a:cubicBezTo>
                    <a:cubicBezTo>
                      <a:pt x="43" y="159"/>
                      <a:pt x="42" y="160"/>
                      <a:pt x="41" y="160"/>
                    </a:cubicBezTo>
                    <a:cubicBezTo>
                      <a:pt x="42" y="159"/>
                      <a:pt x="44" y="157"/>
                      <a:pt x="45" y="156"/>
                    </a:cubicBezTo>
                    <a:cubicBezTo>
                      <a:pt x="46" y="156"/>
                      <a:pt x="47" y="156"/>
                      <a:pt x="48" y="156"/>
                    </a:cubicBezTo>
                    <a:cubicBezTo>
                      <a:pt x="47" y="157"/>
                      <a:pt x="46" y="158"/>
                      <a:pt x="45" y="159"/>
                    </a:cubicBezTo>
                    <a:close/>
                    <a:moveTo>
                      <a:pt x="48" y="156"/>
                    </a:moveTo>
                    <a:cubicBezTo>
                      <a:pt x="48" y="156"/>
                      <a:pt x="48" y="156"/>
                      <a:pt x="48" y="156"/>
                    </a:cubicBezTo>
                    <a:cubicBezTo>
                      <a:pt x="47" y="156"/>
                      <a:pt x="46" y="156"/>
                      <a:pt x="45" y="156"/>
                    </a:cubicBezTo>
                    <a:cubicBezTo>
                      <a:pt x="46" y="155"/>
                      <a:pt x="47" y="154"/>
                      <a:pt x="48" y="153"/>
                    </a:cubicBezTo>
                    <a:cubicBezTo>
                      <a:pt x="49" y="153"/>
                      <a:pt x="49" y="152"/>
                      <a:pt x="50" y="152"/>
                    </a:cubicBezTo>
                    <a:cubicBezTo>
                      <a:pt x="50" y="154"/>
                      <a:pt x="49" y="155"/>
                      <a:pt x="48" y="156"/>
                    </a:cubicBezTo>
                    <a:close/>
                    <a:moveTo>
                      <a:pt x="50" y="151"/>
                    </a:moveTo>
                    <a:cubicBezTo>
                      <a:pt x="50" y="151"/>
                      <a:pt x="49" y="151"/>
                      <a:pt x="49" y="152"/>
                    </a:cubicBezTo>
                    <a:cubicBezTo>
                      <a:pt x="50" y="151"/>
                      <a:pt x="50" y="150"/>
                      <a:pt x="51" y="150"/>
                    </a:cubicBezTo>
                    <a:cubicBezTo>
                      <a:pt x="51" y="150"/>
                      <a:pt x="51" y="151"/>
                      <a:pt x="50" y="151"/>
                    </a:cubicBezTo>
                    <a:close/>
                    <a:moveTo>
                      <a:pt x="45" y="150"/>
                    </a:moveTo>
                    <a:cubicBezTo>
                      <a:pt x="47" y="149"/>
                      <a:pt x="48" y="149"/>
                      <a:pt x="50" y="149"/>
                    </a:cubicBezTo>
                    <a:cubicBezTo>
                      <a:pt x="48" y="150"/>
                      <a:pt x="46" y="152"/>
                      <a:pt x="45" y="154"/>
                    </a:cubicBezTo>
                    <a:cubicBezTo>
                      <a:pt x="45" y="153"/>
                      <a:pt x="45" y="151"/>
                      <a:pt x="45" y="150"/>
                    </a:cubicBezTo>
                    <a:close/>
                    <a:moveTo>
                      <a:pt x="42" y="152"/>
                    </a:moveTo>
                    <a:cubicBezTo>
                      <a:pt x="43" y="151"/>
                      <a:pt x="44" y="151"/>
                      <a:pt x="45" y="150"/>
                    </a:cubicBezTo>
                    <a:cubicBezTo>
                      <a:pt x="44" y="152"/>
                      <a:pt x="44" y="154"/>
                      <a:pt x="44" y="155"/>
                    </a:cubicBezTo>
                    <a:cubicBezTo>
                      <a:pt x="44" y="155"/>
                      <a:pt x="44" y="155"/>
                      <a:pt x="43" y="155"/>
                    </a:cubicBezTo>
                    <a:cubicBezTo>
                      <a:pt x="43" y="156"/>
                      <a:pt x="42" y="157"/>
                      <a:pt x="41" y="157"/>
                    </a:cubicBezTo>
                    <a:cubicBezTo>
                      <a:pt x="42" y="156"/>
                      <a:pt x="42" y="154"/>
                      <a:pt x="42" y="152"/>
                    </a:cubicBezTo>
                    <a:close/>
                    <a:moveTo>
                      <a:pt x="37" y="160"/>
                    </a:moveTo>
                    <a:cubicBezTo>
                      <a:pt x="38" y="157"/>
                      <a:pt x="40" y="155"/>
                      <a:pt x="41" y="153"/>
                    </a:cubicBezTo>
                    <a:cubicBezTo>
                      <a:pt x="41" y="154"/>
                      <a:pt x="41" y="156"/>
                      <a:pt x="40" y="157"/>
                    </a:cubicBezTo>
                    <a:cubicBezTo>
                      <a:pt x="40" y="158"/>
                      <a:pt x="41" y="158"/>
                      <a:pt x="41" y="158"/>
                    </a:cubicBezTo>
                    <a:cubicBezTo>
                      <a:pt x="39" y="160"/>
                      <a:pt x="37" y="161"/>
                      <a:pt x="35" y="163"/>
                    </a:cubicBezTo>
                    <a:cubicBezTo>
                      <a:pt x="36" y="162"/>
                      <a:pt x="36" y="161"/>
                      <a:pt x="37" y="160"/>
                    </a:cubicBezTo>
                    <a:close/>
                    <a:moveTo>
                      <a:pt x="41" y="160"/>
                    </a:moveTo>
                    <a:cubicBezTo>
                      <a:pt x="42" y="160"/>
                      <a:pt x="43" y="160"/>
                      <a:pt x="44" y="160"/>
                    </a:cubicBezTo>
                    <a:cubicBezTo>
                      <a:pt x="41" y="162"/>
                      <a:pt x="37" y="163"/>
                      <a:pt x="34" y="164"/>
                    </a:cubicBezTo>
                    <a:cubicBezTo>
                      <a:pt x="34" y="164"/>
                      <a:pt x="34" y="164"/>
                      <a:pt x="34" y="164"/>
                    </a:cubicBezTo>
                    <a:cubicBezTo>
                      <a:pt x="37" y="163"/>
                      <a:pt x="39" y="162"/>
                      <a:pt x="41" y="160"/>
                    </a:cubicBezTo>
                    <a:close/>
                    <a:moveTo>
                      <a:pt x="55" y="128"/>
                    </a:moveTo>
                    <a:cubicBezTo>
                      <a:pt x="55" y="128"/>
                      <a:pt x="55" y="128"/>
                      <a:pt x="55" y="128"/>
                    </a:cubicBezTo>
                    <a:cubicBezTo>
                      <a:pt x="54" y="128"/>
                      <a:pt x="53" y="128"/>
                      <a:pt x="52" y="128"/>
                    </a:cubicBezTo>
                    <a:cubicBezTo>
                      <a:pt x="53" y="128"/>
                      <a:pt x="54" y="127"/>
                      <a:pt x="55" y="126"/>
                    </a:cubicBezTo>
                    <a:cubicBezTo>
                      <a:pt x="55" y="125"/>
                      <a:pt x="56" y="125"/>
                      <a:pt x="56" y="125"/>
                    </a:cubicBezTo>
                    <a:cubicBezTo>
                      <a:pt x="56" y="125"/>
                      <a:pt x="56" y="125"/>
                      <a:pt x="56" y="125"/>
                    </a:cubicBezTo>
                    <a:cubicBezTo>
                      <a:pt x="56" y="125"/>
                      <a:pt x="55" y="125"/>
                      <a:pt x="55" y="125"/>
                    </a:cubicBezTo>
                    <a:cubicBezTo>
                      <a:pt x="56" y="124"/>
                      <a:pt x="57" y="123"/>
                      <a:pt x="57" y="121"/>
                    </a:cubicBezTo>
                    <a:cubicBezTo>
                      <a:pt x="57" y="124"/>
                      <a:pt x="56" y="126"/>
                      <a:pt x="55" y="128"/>
                    </a:cubicBezTo>
                    <a:close/>
                    <a:moveTo>
                      <a:pt x="53" y="122"/>
                    </a:moveTo>
                    <a:cubicBezTo>
                      <a:pt x="54" y="121"/>
                      <a:pt x="55" y="119"/>
                      <a:pt x="57" y="119"/>
                    </a:cubicBezTo>
                    <a:cubicBezTo>
                      <a:pt x="57" y="119"/>
                      <a:pt x="57" y="118"/>
                      <a:pt x="57" y="118"/>
                    </a:cubicBezTo>
                    <a:cubicBezTo>
                      <a:pt x="57" y="120"/>
                      <a:pt x="56" y="121"/>
                      <a:pt x="55" y="123"/>
                    </a:cubicBezTo>
                    <a:cubicBezTo>
                      <a:pt x="55" y="122"/>
                      <a:pt x="55" y="121"/>
                      <a:pt x="55" y="121"/>
                    </a:cubicBezTo>
                    <a:cubicBezTo>
                      <a:pt x="55" y="121"/>
                      <a:pt x="54" y="121"/>
                      <a:pt x="54" y="121"/>
                    </a:cubicBezTo>
                    <a:cubicBezTo>
                      <a:pt x="54" y="122"/>
                      <a:pt x="54" y="123"/>
                      <a:pt x="54" y="124"/>
                    </a:cubicBezTo>
                    <a:cubicBezTo>
                      <a:pt x="54" y="125"/>
                      <a:pt x="53" y="126"/>
                      <a:pt x="53" y="126"/>
                    </a:cubicBezTo>
                    <a:cubicBezTo>
                      <a:pt x="52" y="125"/>
                      <a:pt x="52" y="124"/>
                      <a:pt x="52" y="123"/>
                    </a:cubicBezTo>
                    <a:cubicBezTo>
                      <a:pt x="53" y="122"/>
                      <a:pt x="53" y="122"/>
                      <a:pt x="53" y="122"/>
                    </a:cubicBezTo>
                    <a:close/>
                    <a:moveTo>
                      <a:pt x="52" y="123"/>
                    </a:moveTo>
                    <a:cubicBezTo>
                      <a:pt x="52" y="124"/>
                      <a:pt x="52" y="126"/>
                      <a:pt x="52" y="127"/>
                    </a:cubicBezTo>
                    <a:cubicBezTo>
                      <a:pt x="51" y="128"/>
                      <a:pt x="50" y="129"/>
                      <a:pt x="49" y="130"/>
                    </a:cubicBezTo>
                    <a:cubicBezTo>
                      <a:pt x="49" y="129"/>
                      <a:pt x="49" y="128"/>
                      <a:pt x="49" y="127"/>
                    </a:cubicBezTo>
                    <a:cubicBezTo>
                      <a:pt x="50" y="126"/>
                      <a:pt x="51" y="124"/>
                      <a:pt x="52" y="123"/>
                    </a:cubicBezTo>
                    <a:close/>
                    <a:moveTo>
                      <a:pt x="52" y="129"/>
                    </a:moveTo>
                    <a:cubicBezTo>
                      <a:pt x="52" y="129"/>
                      <a:pt x="53" y="129"/>
                      <a:pt x="54" y="129"/>
                    </a:cubicBezTo>
                    <a:cubicBezTo>
                      <a:pt x="53" y="129"/>
                      <a:pt x="52" y="130"/>
                      <a:pt x="51" y="131"/>
                    </a:cubicBezTo>
                    <a:cubicBezTo>
                      <a:pt x="51" y="131"/>
                      <a:pt x="50" y="131"/>
                      <a:pt x="49" y="132"/>
                    </a:cubicBezTo>
                    <a:cubicBezTo>
                      <a:pt x="50" y="131"/>
                      <a:pt x="51" y="130"/>
                      <a:pt x="52" y="129"/>
                    </a:cubicBezTo>
                    <a:close/>
                    <a:moveTo>
                      <a:pt x="48" y="128"/>
                    </a:moveTo>
                    <a:cubicBezTo>
                      <a:pt x="49" y="128"/>
                      <a:pt x="49" y="128"/>
                      <a:pt x="49" y="128"/>
                    </a:cubicBezTo>
                    <a:cubicBezTo>
                      <a:pt x="49" y="128"/>
                      <a:pt x="49" y="129"/>
                      <a:pt x="49" y="130"/>
                    </a:cubicBezTo>
                    <a:cubicBezTo>
                      <a:pt x="49" y="130"/>
                      <a:pt x="49" y="130"/>
                      <a:pt x="49" y="130"/>
                    </a:cubicBezTo>
                    <a:cubicBezTo>
                      <a:pt x="48" y="131"/>
                      <a:pt x="47" y="132"/>
                      <a:pt x="46" y="134"/>
                    </a:cubicBezTo>
                    <a:cubicBezTo>
                      <a:pt x="46" y="134"/>
                      <a:pt x="45" y="134"/>
                      <a:pt x="45" y="134"/>
                    </a:cubicBezTo>
                    <a:cubicBezTo>
                      <a:pt x="46" y="132"/>
                      <a:pt x="47" y="130"/>
                      <a:pt x="48" y="128"/>
                    </a:cubicBezTo>
                    <a:close/>
                    <a:moveTo>
                      <a:pt x="38" y="23"/>
                    </a:moveTo>
                    <a:cubicBezTo>
                      <a:pt x="38" y="23"/>
                      <a:pt x="38" y="23"/>
                      <a:pt x="38" y="23"/>
                    </a:cubicBezTo>
                    <a:cubicBezTo>
                      <a:pt x="37" y="24"/>
                      <a:pt x="36" y="25"/>
                      <a:pt x="35" y="27"/>
                    </a:cubicBezTo>
                    <a:cubicBezTo>
                      <a:pt x="35" y="24"/>
                      <a:pt x="35" y="22"/>
                      <a:pt x="35" y="20"/>
                    </a:cubicBezTo>
                    <a:cubicBezTo>
                      <a:pt x="36" y="19"/>
                      <a:pt x="37" y="18"/>
                      <a:pt x="38" y="17"/>
                    </a:cubicBezTo>
                    <a:cubicBezTo>
                      <a:pt x="38" y="19"/>
                      <a:pt x="38" y="21"/>
                      <a:pt x="38" y="23"/>
                    </a:cubicBezTo>
                    <a:close/>
                    <a:moveTo>
                      <a:pt x="36" y="11"/>
                    </a:moveTo>
                    <a:cubicBezTo>
                      <a:pt x="37" y="13"/>
                      <a:pt x="37" y="15"/>
                      <a:pt x="38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6" y="17"/>
                      <a:pt x="35" y="18"/>
                      <a:pt x="35" y="19"/>
                    </a:cubicBezTo>
                    <a:cubicBezTo>
                      <a:pt x="35" y="17"/>
                      <a:pt x="35" y="16"/>
                      <a:pt x="34" y="14"/>
                    </a:cubicBezTo>
                    <a:cubicBezTo>
                      <a:pt x="35" y="13"/>
                      <a:pt x="35" y="12"/>
                      <a:pt x="36" y="11"/>
                    </a:cubicBezTo>
                    <a:close/>
                    <a:moveTo>
                      <a:pt x="35" y="11"/>
                    </a:moveTo>
                    <a:cubicBezTo>
                      <a:pt x="35" y="11"/>
                      <a:pt x="35" y="11"/>
                      <a:pt x="34" y="12"/>
                    </a:cubicBezTo>
                    <a:cubicBezTo>
                      <a:pt x="34" y="11"/>
                      <a:pt x="34" y="10"/>
                      <a:pt x="34" y="9"/>
                    </a:cubicBezTo>
                    <a:cubicBezTo>
                      <a:pt x="35" y="9"/>
                      <a:pt x="35" y="10"/>
                      <a:pt x="35" y="11"/>
                    </a:cubicBezTo>
                    <a:close/>
                    <a:moveTo>
                      <a:pt x="35" y="27"/>
                    </a:moveTo>
                    <a:cubicBezTo>
                      <a:pt x="36" y="27"/>
                      <a:pt x="37" y="26"/>
                      <a:pt x="37" y="25"/>
                    </a:cubicBezTo>
                    <a:cubicBezTo>
                      <a:pt x="36" y="29"/>
                      <a:pt x="34" y="32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4" y="34"/>
                      <a:pt x="34" y="30"/>
                      <a:pt x="35" y="27"/>
                    </a:cubicBezTo>
                    <a:close/>
                    <a:moveTo>
                      <a:pt x="33" y="8"/>
                    </a:moveTo>
                    <a:cubicBezTo>
                      <a:pt x="32" y="11"/>
                      <a:pt x="32" y="15"/>
                      <a:pt x="33" y="18"/>
                    </a:cubicBezTo>
                    <a:cubicBezTo>
                      <a:pt x="32" y="16"/>
                      <a:pt x="31" y="15"/>
                      <a:pt x="30" y="14"/>
                    </a:cubicBezTo>
                    <a:cubicBezTo>
                      <a:pt x="30" y="12"/>
                      <a:pt x="31" y="10"/>
                      <a:pt x="33" y="8"/>
                    </a:cubicBezTo>
                    <a:close/>
                    <a:moveTo>
                      <a:pt x="29" y="15"/>
                    </a:moveTo>
                    <a:cubicBezTo>
                      <a:pt x="30" y="17"/>
                      <a:pt x="31" y="18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22"/>
                      <a:pt x="33" y="23"/>
                      <a:pt x="33" y="24"/>
                    </a:cubicBezTo>
                    <a:cubicBezTo>
                      <a:pt x="32" y="22"/>
                      <a:pt x="30" y="20"/>
                      <a:pt x="29" y="19"/>
                    </a:cubicBezTo>
                    <a:cubicBezTo>
                      <a:pt x="29" y="17"/>
                      <a:pt x="29" y="16"/>
                      <a:pt x="29" y="15"/>
                    </a:cubicBezTo>
                    <a:close/>
                    <a:moveTo>
                      <a:pt x="31" y="31"/>
                    </a:moveTo>
                    <a:cubicBezTo>
                      <a:pt x="30" y="27"/>
                      <a:pt x="29" y="24"/>
                      <a:pt x="29" y="20"/>
                    </a:cubicBezTo>
                    <a:cubicBezTo>
                      <a:pt x="30" y="22"/>
                      <a:pt x="31" y="24"/>
                      <a:pt x="32" y="25"/>
                    </a:cubicBezTo>
                    <a:cubicBezTo>
                      <a:pt x="32" y="25"/>
                      <a:pt x="33" y="25"/>
                      <a:pt x="33" y="25"/>
                    </a:cubicBezTo>
                    <a:cubicBezTo>
                      <a:pt x="33" y="28"/>
                      <a:pt x="32" y="32"/>
                      <a:pt x="32" y="35"/>
                    </a:cubicBezTo>
                    <a:cubicBezTo>
                      <a:pt x="32" y="33"/>
                      <a:pt x="32" y="32"/>
                      <a:pt x="31" y="31"/>
                    </a:cubicBezTo>
                    <a:close/>
                    <a:moveTo>
                      <a:pt x="14" y="12"/>
                    </a:moveTo>
                    <a:cubicBezTo>
                      <a:pt x="16" y="16"/>
                      <a:pt x="16" y="19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6" y="20"/>
                      <a:pt x="15" y="18"/>
                      <a:pt x="14" y="16"/>
                    </a:cubicBezTo>
                    <a:cubicBezTo>
                      <a:pt x="14" y="15"/>
                      <a:pt x="14" y="13"/>
                      <a:pt x="14" y="12"/>
                    </a:cubicBezTo>
                    <a:close/>
                    <a:moveTo>
                      <a:pt x="13" y="11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2"/>
                      <a:pt x="13" y="14"/>
                      <a:pt x="13" y="15"/>
                    </a:cubicBezTo>
                    <a:cubicBezTo>
                      <a:pt x="12" y="13"/>
                      <a:pt x="11" y="12"/>
                      <a:pt x="10" y="10"/>
                    </a:cubicBezTo>
                    <a:cubicBezTo>
                      <a:pt x="10" y="9"/>
                      <a:pt x="10" y="8"/>
                      <a:pt x="10" y="7"/>
                    </a:cubicBezTo>
                    <a:cubicBezTo>
                      <a:pt x="11" y="8"/>
                      <a:pt x="13" y="9"/>
                      <a:pt x="13" y="11"/>
                    </a:cubicBezTo>
                    <a:close/>
                    <a:moveTo>
                      <a:pt x="10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8"/>
                      <a:pt x="9" y="9"/>
                      <a:pt x="10" y="10"/>
                    </a:cubicBezTo>
                    <a:cubicBezTo>
                      <a:pt x="8" y="9"/>
                      <a:pt x="7" y="7"/>
                      <a:pt x="6" y="6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7" y="4"/>
                      <a:pt x="9" y="5"/>
                      <a:pt x="10" y="6"/>
                    </a:cubicBezTo>
                    <a:close/>
                    <a:moveTo>
                      <a:pt x="5" y="3"/>
                    </a:moveTo>
                    <a:cubicBezTo>
                      <a:pt x="5" y="4"/>
                      <a:pt x="5" y="4"/>
                      <a:pt x="5" y="5"/>
                    </a:cubicBezTo>
                    <a:cubicBezTo>
                      <a:pt x="5" y="4"/>
                      <a:pt x="4" y="3"/>
                      <a:pt x="3" y="3"/>
                    </a:cubicBezTo>
                    <a:cubicBezTo>
                      <a:pt x="4" y="3"/>
                      <a:pt x="5" y="3"/>
                      <a:pt x="5" y="3"/>
                    </a:cubicBezTo>
                    <a:close/>
                    <a:moveTo>
                      <a:pt x="2" y="3"/>
                    </a:moveTo>
                    <a:cubicBezTo>
                      <a:pt x="3" y="6"/>
                      <a:pt x="5" y="8"/>
                      <a:pt x="7" y="10"/>
                    </a:cubicBezTo>
                    <a:cubicBezTo>
                      <a:pt x="6" y="9"/>
                      <a:pt x="4" y="9"/>
                      <a:pt x="3" y="9"/>
                    </a:cubicBezTo>
                    <a:cubicBezTo>
                      <a:pt x="2" y="7"/>
                      <a:pt x="2" y="5"/>
                      <a:pt x="2" y="3"/>
                    </a:cubicBezTo>
                    <a:close/>
                    <a:moveTo>
                      <a:pt x="5" y="13"/>
                    </a:moveTo>
                    <a:cubicBezTo>
                      <a:pt x="4" y="12"/>
                      <a:pt x="4" y="11"/>
                      <a:pt x="3" y="10"/>
                    </a:cubicBezTo>
                    <a:cubicBezTo>
                      <a:pt x="5" y="10"/>
                      <a:pt x="7" y="11"/>
                      <a:pt x="8" y="11"/>
                    </a:cubicBezTo>
                    <a:cubicBezTo>
                      <a:pt x="9" y="11"/>
                      <a:pt x="9" y="12"/>
                      <a:pt x="9" y="12"/>
                    </a:cubicBezTo>
                    <a:cubicBezTo>
                      <a:pt x="9" y="12"/>
                      <a:pt x="10" y="13"/>
                      <a:pt x="11" y="14"/>
                    </a:cubicBezTo>
                    <a:cubicBezTo>
                      <a:pt x="9" y="14"/>
                      <a:pt x="7" y="13"/>
                      <a:pt x="5" y="13"/>
                    </a:cubicBezTo>
                    <a:close/>
                    <a:moveTo>
                      <a:pt x="6" y="14"/>
                    </a:moveTo>
                    <a:cubicBezTo>
                      <a:pt x="7" y="14"/>
                      <a:pt x="9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7"/>
                      <a:pt x="14" y="19"/>
                      <a:pt x="15" y="21"/>
                    </a:cubicBezTo>
                    <a:cubicBezTo>
                      <a:pt x="15" y="21"/>
                      <a:pt x="15" y="21"/>
                      <a:pt x="14" y="21"/>
                    </a:cubicBezTo>
                    <a:cubicBezTo>
                      <a:pt x="14" y="21"/>
                      <a:pt x="14" y="20"/>
                      <a:pt x="13" y="20"/>
                    </a:cubicBezTo>
                    <a:cubicBezTo>
                      <a:pt x="10" y="18"/>
                      <a:pt x="8" y="16"/>
                      <a:pt x="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82" name="Freeform 735"/>
              <p:cNvSpPr>
                <a:spLocks noEditPoints="1"/>
              </p:cNvSpPr>
              <p:nvPr/>
            </p:nvSpPr>
            <p:spPr bwMode="auto">
              <a:xfrm>
                <a:off x="8040128" y="10751484"/>
                <a:ext cx="287338" cy="765175"/>
              </a:xfrm>
              <a:custGeom>
                <a:avLst/>
                <a:gdLst>
                  <a:gd name="T0" fmla="*/ 28 w 70"/>
                  <a:gd name="T1" fmla="*/ 140 h 187"/>
                  <a:gd name="T2" fmla="*/ 17 w 70"/>
                  <a:gd name="T3" fmla="*/ 148 h 187"/>
                  <a:gd name="T4" fmla="*/ 45 w 70"/>
                  <a:gd name="T5" fmla="*/ 176 h 187"/>
                  <a:gd name="T6" fmla="*/ 50 w 70"/>
                  <a:gd name="T7" fmla="*/ 187 h 187"/>
                  <a:gd name="T8" fmla="*/ 56 w 70"/>
                  <a:gd name="T9" fmla="*/ 187 h 187"/>
                  <a:gd name="T10" fmla="*/ 56 w 70"/>
                  <a:gd name="T11" fmla="*/ 22 h 187"/>
                  <a:gd name="T12" fmla="*/ 39 w 70"/>
                  <a:gd name="T13" fmla="*/ 39 h 187"/>
                  <a:gd name="T14" fmla="*/ 38 w 70"/>
                  <a:gd name="T15" fmla="*/ 40 h 187"/>
                  <a:gd name="T16" fmla="*/ 15 w 70"/>
                  <a:gd name="T17" fmla="*/ 49 h 187"/>
                  <a:gd name="T18" fmla="*/ 9 w 70"/>
                  <a:gd name="T19" fmla="*/ 59 h 187"/>
                  <a:gd name="T20" fmla="*/ 23 w 70"/>
                  <a:gd name="T21" fmla="*/ 88 h 187"/>
                  <a:gd name="T22" fmla="*/ 19 w 70"/>
                  <a:gd name="T23" fmla="*/ 111 h 187"/>
                  <a:gd name="T24" fmla="*/ 11 w 70"/>
                  <a:gd name="T25" fmla="*/ 103 h 187"/>
                  <a:gd name="T26" fmla="*/ 7 w 70"/>
                  <a:gd name="T27" fmla="*/ 94 h 187"/>
                  <a:gd name="T28" fmla="*/ 8 w 70"/>
                  <a:gd name="T29" fmla="*/ 91 h 187"/>
                  <a:gd name="T30" fmla="*/ 15 w 70"/>
                  <a:gd name="T31" fmla="*/ 96 h 187"/>
                  <a:gd name="T32" fmla="*/ 20 w 70"/>
                  <a:gd name="T33" fmla="*/ 110 h 187"/>
                  <a:gd name="T34" fmla="*/ 16 w 70"/>
                  <a:gd name="T35" fmla="*/ 79 h 187"/>
                  <a:gd name="T36" fmla="*/ 11 w 70"/>
                  <a:gd name="T37" fmla="*/ 69 h 187"/>
                  <a:gd name="T38" fmla="*/ 9 w 70"/>
                  <a:gd name="T39" fmla="*/ 70 h 187"/>
                  <a:gd name="T40" fmla="*/ 12 w 70"/>
                  <a:gd name="T41" fmla="*/ 66 h 187"/>
                  <a:gd name="T42" fmla="*/ 13 w 70"/>
                  <a:gd name="T43" fmla="*/ 64 h 187"/>
                  <a:gd name="T44" fmla="*/ 16 w 70"/>
                  <a:gd name="T45" fmla="*/ 75 h 187"/>
                  <a:gd name="T46" fmla="*/ 19 w 70"/>
                  <a:gd name="T47" fmla="*/ 75 h 187"/>
                  <a:gd name="T48" fmla="*/ 20 w 70"/>
                  <a:gd name="T49" fmla="*/ 83 h 187"/>
                  <a:gd name="T50" fmla="*/ 21 w 70"/>
                  <a:gd name="T51" fmla="*/ 51 h 187"/>
                  <a:gd name="T52" fmla="*/ 18 w 70"/>
                  <a:gd name="T53" fmla="*/ 47 h 187"/>
                  <a:gd name="T54" fmla="*/ 21 w 70"/>
                  <a:gd name="T55" fmla="*/ 47 h 187"/>
                  <a:gd name="T56" fmla="*/ 23 w 70"/>
                  <a:gd name="T57" fmla="*/ 41 h 187"/>
                  <a:gd name="T58" fmla="*/ 26 w 70"/>
                  <a:gd name="T59" fmla="*/ 60 h 187"/>
                  <a:gd name="T60" fmla="*/ 39 w 70"/>
                  <a:gd name="T61" fmla="*/ 184 h 187"/>
                  <a:gd name="T62" fmla="*/ 37 w 70"/>
                  <a:gd name="T63" fmla="*/ 181 h 187"/>
                  <a:gd name="T64" fmla="*/ 36 w 70"/>
                  <a:gd name="T65" fmla="*/ 183 h 187"/>
                  <a:gd name="T66" fmla="*/ 35 w 70"/>
                  <a:gd name="T67" fmla="*/ 177 h 187"/>
                  <a:gd name="T68" fmla="*/ 36 w 70"/>
                  <a:gd name="T69" fmla="*/ 180 h 187"/>
                  <a:gd name="T70" fmla="*/ 43 w 70"/>
                  <a:gd name="T71" fmla="*/ 182 h 187"/>
                  <a:gd name="T72" fmla="*/ 42 w 70"/>
                  <a:gd name="T73" fmla="*/ 180 h 187"/>
                  <a:gd name="T74" fmla="*/ 45 w 70"/>
                  <a:gd name="T75" fmla="*/ 181 h 187"/>
                  <a:gd name="T76" fmla="*/ 50 w 70"/>
                  <a:gd name="T77" fmla="*/ 185 h 187"/>
                  <a:gd name="T78" fmla="*/ 20 w 70"/>
                  <a:gd name="T79" fmla="*/ 152 h 187"/>
                  <a:gd name="T80" fmla="*/ 21 w 70"/>
                  <a:gd name="T81" fmla="*/ 152 h 187"/>
                  <a:gd name="T82" fmla="*/ 29 w 70"/>
                  <a:gd name="T83" fmla="*/ 157 h 187"/>
                  <a:gd name="T84" fmla="*/ 29 w 70"/>
                  <a:gd name="T85" fmla="*/ 158 h 187"/>
                  <a:gd name="T86" fmla="*/ 26 w 70"/>
                  <a:gd name="T87" fmla="*/ 160 h 187"/>
                  <a:gd name="T88" fmla="*/ 15 w 70"/>
                  <a:gd name="T89" fmla="*/ 126 h 187"/>
                  <a:gd name="T90" fmla="*/ 16 w 70"/>
                  <a:gd name="T91" fmla="*/ 124 h 187"/>
                  <a:gd name="T92" fmla="*/ 18 w 70"/>
                  <a:gd name="T93" fmla="*/ 123 h 187"/>
                  <a:gd name="T94" fmla="*/ 19 w 70"/>
                  <a:gd name="T95" fmla="*/ 131 h 187"/>
                  <a:gd name="T96" fmla="*/ 21 w 70"/>
                  <a:gd name="T97" fmla="*/ 130 h 187"/>
                  <a:gd name="T98" fmla="*/ 32 w 70"/>
                  <a:gd name="T99" fmla="*/ 23 h 187"/>
                  <a:gd name="T100" fmla="*/ 34 w 70"/>
                  <a:gd name="T101" fmla="*/ 11 h 187"/>
                  <a:gd name="T102" fmla="*/ 37 w 70"/>
                  <a:gd name="T103" fmla="*/ 36 h 187"/>
                  <a:gd name="T104" fmla="*/ 40 w 70"/>
                  <a:gd name="T105" fmla="*/ 14 h 187"/>
                  <a:gd name="T106" fmla="*/ 37 w 70"/>
                  <a:gd name="T107" fmla="*/ 35 h 187"/>
                  <a:gd name="T108" fmla="*/ 53 w 70"/>
                  <a:gd name="T109" fmla="*/ 23 h 187"/>
                  <a:gd name="T110" fmla="*/ 57 w 70"/>
                  <a:gd name="T111" fmla="*/ 11 h 187"/>
                  <a:gd name="T112" fmla="*/ 60 w 70"/>
                  <a:gd name="T113" fmla="*/ 6 h 187"/>
                  <a:gd name="T114" fmla="*/ 63 w 70"/>
                  <a:gd name="T115" fmla="*/ 10 h 187"/>
                  <a:gd name="T116" fmla="*/ 65 w 70"/>
                  <a:gd name="T117" fmla="*/ 13 h 187"/>
                  <a:gd name="T118" fmla="*/ 64 w 70"/>
                  <a:gd name="T119" fmla="*/ 1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0" h="187">
                    <a:moveTo>
                      <a:pt x="25" y="127"/>
                    </a:moveTo>
                    <a:cubicBezTo>
                      <a:pt x="25" y="130"/>
                      <a:pt x="26" y="132"/>
                      <a:pt x="26" y="135"/>
                    </a:cubicBezTo>
                    <a:cubicBezTo>
                      <a:pt x="24" y="131"/>
                      <a:pt x="23" y="128"/>
                      <a:pt x="20" y="124"/>
                    </a:cubicBezTo>
                    <a:cubicBezTo>
                      <a:pt x="18" y="121"/>
                      <a:pt x="15" y="119"/>
                      <a:pt x="12" y="117"/>
                    </a:cubicBezTo>
                    <a:cubicBezTo>
                      <a:pt x="12" y="116"/>
                      <a:pt x="11" y="116"/>
                      <a:pt x="11" y="117"/>
                    </a:cubicBezTo>
                    <a:cubicBezTo>
                      <a:pt x="8" y="121"/>
                      <a:pt x="10" y="126"/>
                      <a:pt x="13" y="130"/>
                    </a:cubicBezTo>
                    <a:cubicBezTo>
                      <a:pt x="17" y="134"/>
                      <a:pt x="24" y="135"/>
                      <a:pt x="28" y="140"/>
                    </a:cubicBezTo>
                    <a:cubicBezTo>
                      <a:pt x="28" y="142"/>
                      <a:pt x="29" y="144"/>
                      <a:pt x="30" y="146"/>
                    </a:cubicBezTo>
                    <a:cubicBezTo>
                      <a:pt x="30" y="146"/>
                      <a:pt x="30" y="146"/>
                      <a:pt x="30" y="146"/>
                    </a:cubicBezTo>
                    <a:cubicBezTo>
                      <a:pt x="32" y="152"/>
                      <a:pt x="35" y="159"/>
                      <a:pt x="38" y="164"/>
                    </a:cubicBezTo>
                    <a:cubicBezTo>
                      <a:pt x="38" y="164"/>
                      <a:pt x="38" y="164"/>
                      <a:pt x="38" y="164"/>
                    </a:cubicBezTo>
                    <a:cubicBezTo>
                      <a:pt x="34" y="162"/>
                      <a:pt x="33" y="155"/>
                      <a:pt x="30" y="152"/>
                    </a:cubicBezTo>
                    <a:cubicBezTo>
                      <a:pt x="27" y="149"/>
                      <a:pt x="23" y="147"/>
                      <a:pt x="18" y="147"/>
                    </a:cubicBezTo>
                    <a:cubicBezTo>
                      <a:pt x="18" y="147"/>
                      <a:pt x="17" y="147"/>
                      <a:pt x="17" y="148"/>
                    </a:cubicBezTo>
                    <a:cubicBezTo>
                      <a:pt x="17" y="157"/>
                      <a:pt x="26" y="164"/>
                      <a:pt x="35" y="165"/>
                    </a:cubicBezTo>
                    <a:cubicBezTo>
                      <a:pt x="36" y="166"/>
                      <a:pt x="37" y="166"/>
                      <a:pt x="38" y="166"/>
                    </a:cubicBezTo>
                    <a:cubicBezTo>
                      <a:pt x="38" y="166"/>
                      <a:pt x="38" y="166"/>
                      <a:pt x="39" y="166"/>
                    </a:cubicBezTo>
                    <a:cubicBezTo>
                      <a:pt x="40" y="168"/>
                      <a:pt x="41" y="170"/>
                      <a:pt x="42" y="171"/>
                    </a:cubicBezTo>
                    <a:cubicBezTo>
                      <a:pt x="42" y="171"/>
                      <a:pt x="42" y="171"/>
                      <a:pt x="42" y="171"/>
                    </a:cubicBezTo>
                    <a:cubicBezTo>
                      <a:pt x="43" y="173"/>
                      <a:pt x="44" y="174"/>
                      <a:pt x="45" y="175"/>
                    </a:cubicBezTo>
                    <a:cubicBezTo>
                      <a:pt x="45" y="176"/>
                      <a:pt x="45" y="176"/>
                      <a:pt x="45" y="176"/>
                    </a:cubicBezTo>
                    <a:cubicBezTo>
                      <a:pt x="48" y="179"/>
                      <a:pt x="51" y="182"/>
                      <a:pt x="53" y="186"/>
                    </a:cubicBezTo>
                    <a:cubicBezTo>
                      <a:pt x="52" y="185"/>
                      <a:pt x="51" y="185"/>
                      <a:pt x="49" y="183"/>
                    </a:cubicBezTo>
                    <a:cubicBezTo>
                      <a:pt x="49" y="183"/>
                      <a:pt x="48" y="182"/>
                      <a:pt x="48" y="182"/>
                    </a:cubicBezTo>
                    <a:cubicBezTo>
                      <a:pt x="46" y="180"/>
                      <a:pt x="44" y="179"/>
                      <a:pt x="42" y="178"/>
                    </a:cubicBezTo>
                    <a:cubicBezTo>
                      <a:pt x="38" y="176"/>
                      <a:pt x="34" y="175"/>
                      <a:pt x="30" y="176"/>
                    </a:cubicBezTo>
                    <a:cubicBezTo>
                      <a:pt x="30" y="177"/>
                      <a:pt x="29" y="177"/>
                      <a:pt x="29" y="177"/>
                    </a:cubicBezTo>
                    <a:cubicBezTo>
                      <a:pt x="30" y="187"/>
                      <a:pt x="44" y="187"/>
                      <a:pt x="50" y="187"/>
                    </a:cubicBezTo>
                    <a:cubicBezTo>
                      <a:pt x="50" y="187"/>
                      <a:pt x="50" y="187"/>
                      <a:pt x="50" y="187"/>
                    </a:cubicBezTo>
                    <a:cubicBezTo>
                      <a:pt x="52" y="187"/>
                      <a:pt x="53" y="187"/>
                      <a:pt x="54" y="187"/>
                    </a:cubicBezTo>
                    <a:cubicBezTo>
                      <a:pt x="54" y="187"/>
                      <a:pt x="54" y="187"/>
                      <a:pt x="54" y="187"/>
                    </a:cubicBezTo>
                    <a:cubicBezTo>
                      <a:pt x="54" y="187"/>
                      <a:pt x="54" y="187"/>
                      <a:pt x="54" y="187"/>
                    </a:cubicBezTo>
                    <a:cubicBezTo>
                      <a:pt x="54" y="187"/>
                      <a:pt x="54" y="187"/>
                      <a:pt x="54" y="187"/>
                    </a:cubicBezTo>
                    <a:cubicBezTo>
                      <a:pt x="55" y="187"/>
                      <a:pt x="55" y="187"/>
                      <a:pt x="55" y="187"/>
                    </a:cubicBezTo>
                    <a:cubicBezTo>
                      <a:pt x="55" y="187"/>
                      <a:pt x="56" y="187"/>
                      <a:pt x="56" y="187"/>
                    </a:cubicBezTo>
                    <a:cubicBezTo>
                      <a:pt x="56" y="186"/>
                      <a:pt x="56" y="186"/>
                      <a:pt x="56" y="185"/>
                    </a:cubicBezTo>
                    <a:cubicBezTo>
                      <a:pt x="36" y="163"/>
                      <a:pt x="24" y="134"/>
                      <a:pt x="24" y="104"/>
                    </a:cubicBezTo>
                    <a:cubicBezTo>
                      <a:pt x="24" y="99"/>
                      <a:pt x="25" y="94"/>
                      <a:pt x="25" y="89"/>
                    </a:cubicBezTo>
                    <a:cubicBezTo>
                      <a:pt x="26" y="89"/>
                      <a:pt x="26" y="89"/>
                      <a:pt x="26" y="88"/>
                    </a:cubicBezTo>
                    <a:cubicBezTo>
                      <a:pt x="27" y="82"/>
                      <a:pt x="28" y="75"/>
                      <a:pt x="30" y="69"/>
                    </a:cubicBezTo>
                    <a:cubicBezTo>
                      <a:pt x="35" y="52"/>
                      <a:pt x="44" y="36"/>
                      <a:pt x="56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9" y="20"/>
                      <a:pt x="64" y="18"/>
                      <a:pt x="66" y="15"/>
                    </a:cubicBezTo>
                    <a:cubicBezTo>
                      <a:pt x="69" y="11"/>
                      <a:pt x="70" y="6"/>
                      <a:pt x="70" y="1"/>
                    </a:cubicBezTo>
                    <a:cubicBezTo>
                      <a:pt x="70" y="1"/>
                      <a:pt x="69" y="0"/>
                      <a:pt x="69" y="0"/>
                    </a:cubicBezTo>
                    <a:cubicBezTo>
                      <a:pt x="58" y="1"/>
                      <a:pt x="51" y="13"/>
                      <a:pt x="51" y="23"/>
                    </a:cubicBezTo>
                    <a:cubicBezTo>
                      <a:pt x="51" y="23"/>
                      <a:pt x="51" y="24"/>
                      <a:pt x="51" y="24"/>
                    </a:cubicBezTo>
                    <a:cubicBezTo>
                      <a:pt x="46" y="29"/>
                      <a:pt x="42" y="34"/>
                      <a:pt x="39" y="40"/>
                    </a:cubicBezTo>
                    <a:cubicBezTo>
                      <a:pt x="39" y="40"/>
                      <a:pt x="39" y="40"/>
                      <a:pt x="39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8" y="33"/>
                      <a:pt x="43" y="26"/>
                      <a:pt x="43" y="20"/>
                    </a:cubicBezTo>
                    <a:cubicBezTo>
                      <a:pt x="44" y="14"/>
                      <a:pt x="41" y="9"/>
                      <a:pt x="38" y="5"/>
                    </a:cubicBezTo>
                    <a:cubicBezTo>
                      <a:pt x="37" y="5"/>
                      <a:pt x="37" y="5"/>
                      <a:pt x="36" y="5"/>
                    </a:cubicBezTo>
                    <a:cubicBezTo>
                      <a:pt x="27" y="13"/>
                      <a:pt x="29" y="28"/>
                      <a:pt x="35" y="37"/>
                    </a:cubicBezTo>
                    <a:cubicBezTo>
                      <a:pt x="36" y="38"/>
                      <a:pt x="37" y="40"/>
                      <a:pt x="38" y="40"/>
                    </a:cubicBezTo>
                    <a:cubicBezTo>
                      <a:pt x="38" y="41"/>
                      <a:pt x="38" y="41"/>
                      <a:pt x="38" y="42"/>
                    </a:cubicBezTo>
                    <a:cubicBezTo>
                      <a:pt x="37" y="43"/>
                      <a:pt x="37" y="45"/>
                      <a:pt x="36" y="47"/>
                    </a:cubicBezTo>
                    <a:cubicBezTo>
                      <a:pt x="33" y="53"/>
                      <a:pt x="31" y="59"/>
                      <a:pt x="29" y="65"/>
                    </a:cubicBezTo>
                    <a:cubicBezTo>
                      <a:pt x="27" y="58"/>
                      <a:pt x="27" y="52"/>
                      <a:pt x="26" y="46"/>
                    </a:cubicBezTo>
                    <a:cubicBezTo>
                      <a:pt x="25" y="41"/>
                      <a:pt x="22" y="36"/>
                      <a:pt x="19" y="32"/>
                    </a:cubicBezTo>
                    <a:cubicBezTo>
                      <a:pt x="19" y="32"/>
                      <a:pt x="19" y="32"/>
                      <a:pt x="18" y="32"/>
                    </a:cubicBezTo>
                    <a:cubicBezTo>
                      <a:pt x="13" y="35"/>
                      <a:pt x="13" y="43"/>
                      <a:pt x="15" y="49"/>
                    </a:cubicBezTo>
                    <a:cubicBezTo>
                      <a:pt x="18" y="56"/>
                      <a:pt x="25" y="60"/>
                      <a:pt x="27" y="68"/>
                    </a:cubicBezTo>
                    <a:cubicBezTo>
                      <a:pt x="27" y="68"/>
                      <a:pt x="28" y="68"/>
                      <a:pt x="28" y="68"/>
                    </a:cubicBezTo>
                    <a:cubicBezTo>
                      <a:pt x="26" y="74"/>
                      <a:pt x="24" y="81"/>
                      <a:pt x="23" y="87"/>
                    </a:cubicBezTo>
                    <a:cubicBezTo>
                      <a:pt x="22" y="85"/>
                      <a:pt x="21" y="84"/>
                      <a:pt x="21" y="81"/>
                    </a:cubicBezTo>
                    <a:cubicBezTo>
                      <a:pt x="21" y="80"/>
                      <a:pt x="21" y="79"/>
                      <a:pt x="20" y="78"/>
                    </a:cubicBezTo>
                    <a:cubicBezTo>
                      <a:pt x="20" y="75"/>
                      <a:pt x="20" y="72"/>
                      <a:pt x="19" y="70"/>
                    </a:cubicBezTo>
                    <a:cubicBezTo>
                      <a:pt x="17" y="65"/>
                      <a:pt x="14" y="61"/>
                      <a:pt x="9" y="59"/>
                    </a:cubicBezTo>
                    <a:cubicBezTo>
                      <a:pt x="8" y="58"/>
                      <a:pt x="8" y="58"/>
                      <a:pt x="8" y="59"/>
                    </a:cubicBezTo>
                    <a:cubicBezTo>
                      <a:pt x="0" y="68"/>
                      <a:pt x="13" y="79"/>
                      <a:pt x="19" y="85"/>
                    </a:cubicBezTo>
                    <a:cubicBezTo>
                      <a:pt x="19" y="85"/>
                      <a:pt x="19" y="85"/>
                      <a:pt x="19" y="85"/>
                    </a:cubicBezTo>
                    <a:cubicBezTo>
                      <a:pt x="20" y="86"/>
                      <a:pt x="21" y="87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3" y="88"/>
                      <a:pt x="23" y="88"/>
                    </a:cubicBezTo>
                    <a:cubicBezTo>
                      <a:pt x="22" y="93"/>
                      <a:pt x="22" y="97"/>
                      <a:pt x="21" y="101"/>
                    </a:cubicBezTo>
                    <a:cubicBezTo>
                      <a:pt x="21" y="101"/>
                      <a:pt x="21" y="101"/>
                      <a:pt x="21" y="101"/>
                    </a:cubicBezTo>
                    <a:cubicBezTo>
                      <a:pt x="21" y="104"/>
                      <a:pt x="21" y="107"/>
                      <a:pt x="21" y="110"/>
                    </a:cubicBezTo>
                    <a:cubicBezTo>
                      <a:pt x="19" y="106"/>
                      <a:pt x="19" y="100"/>
                      <a:pt x="17" y="96"/>
                    </a:cubicBezTo>
                    <a:cubicBezTo>
                      <a:pt x="15" y="92"/>
                      <a:pt x="11" y="90"/>
                      <a:pt x="7" y="89"/>
                    </a:cubicBezTo>
                    <a:cubicBezTo>
                      <a:pt x="7" y="89"/>
                      <a:pt x="6" y="89"/>
                      <a:pt x="6" y="89"/>
                    </a:cubicBezTo>
                    <a:cubicBezTo>
                      <a:pt x="3" y="98"/>
                      <a:pt x="11" y="108"/>
                      <a:pt x="19" y="111"/>
                    </a:cubicBezTo>
                    <a:cubicBezTo>
                      <a:pt x="20" y="111"/>
                      <a:pt x="20" y="112"/>
                      <a:pt x="21" y="112"/>
                    </a:cubicBezTo>
                    <a:cubicBezTo>
                      <a:pt x="22" y="117"/>
                      <a:pt x="23" y="122"/>
                      <a:pt x="25" y="127"/>
                    </a:cubicBezTo>
                    <a:close/>
                    <a:moveTo>
                      <a:pt x="8" y="99"/>
                    </a:moveTo>
                    <a:cubicBezTo>
                      <a:pt x="9" y="99"/>
                      <a:pt x="11" y="100"/>
                      <a:pt x="12" y="100"/>
                    </a:cubicBezTo>
                    <a:cubicBezTo>
                      <a:pt x="12" y="101"/>
                      <a:pt x="13" y="103"/>
                      <a:pt x="14" y="104"/>
                    </a:cubicBezTo>
                    <a:cubicBezTo>
                      <a:pt x="13" y="103"/>
                      <a:pt x="12" y="103"/>
                      <a:pt x="11" y="103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0" y="101"/>
                      <a:pt x="9" y="100"/>
                      <a:pt x="8" y="99"/>
                    </a:cubicBezTo>
                    <a:close/>
                    <a:moveTo>
                      <a:pt x="7" y="94"/>
                    </a:moveTo>
                    <a:cubicBezTo>
                      <a:pt x="8" y="95"/>
                      <a:pt x="9" y="95"/>
                      <a:pt x="9" y="95"/>
                    </a:cubicBezTo>
                    <a:cubicBezTo>
                      <a:pt x="10" y="96"/>
                      <a:pt x="11" y="98"/>
                      <a:pt x="11" y="99"/>
                    </a:cubicBezTo>
                    <a:cubicBezTo>
                      <a:pt x="11" y="99"/>
                      <a:pt x="10" y="98"/>
                      <a:pt x="9" y="98"/>
                    </a:cubicBezTo>
                    <a:cubicBezTo>
                      <a:pt x="8" y="98"/>
                      <a:pt x="8" y="98"/>
                      <a:pt x="8" y="98"/>
                    </a:cubicBezTo>
                    <a:cubicBezTo>
                      <a:pt x="8" y="97"/>
                      <a:pt x="7" y="96"/>
                      <a:pt x="7" y="94"/>
                    </a:cubicBezTo>
                    <a:close/>
                    <a:moveTo>
                      <a:pt x="7" y="92"/>
                    </a:moveTo>
                    <a:cubicBezTo>
                      <a:pt x="8" y="92"/>
                      <a:pt x="8" y="93"/>
                      <a:pt x="9" y="94"/>
                    </a:cubicBezTo>
                    <a:cubicBezTo>
                      <a:pt x="8" y="94"/>
                      <a:pt x="8" y="94"/>
                      <a:pt x="7" y="93"/>
                    </a:cubicBezTo>
                    <a:cubicBezTo>
                      <a:pt x="7" y="93"/>
                      <a:pt x="7" y="92"/>
                      <a:pt x="7" y="92"/>
                    </a:cubicBezTo>
                    <a:close/>
                    <a:moveTo>
                      <a:pt x="13" y="93"/>
                    </a:moveTo>
                    <a:cubicBezTo>
                      <a:pt x="12" y="95"/>
                      <a:pt x="12" y="96"/>
                      <a:pt x="12" y="97"/>
                    </a:cubicBezTo>
                    <a:cubicBezTo>
                      <a:pt x="11" y="95"/>
                      <a:pt x="10" y="93"/>
                      <a:pt x="8" y="91"/>
                    </a:cubicBezTo>
                    <a:cubicBezTo>
                      <a:pt x="10" y="92"/>
                      <a:pt x="11" y="92"/>
                      <a:pt x="13" y="93"/>
                    </a:cubicBezTo>
                    <a:close/>
                    <a:moveTo>
                      <a:pt x="15" y="96"/>
                    </a:moveTo>
                    <a:cubicBezTo>
                      <a:pt x="15" y="98"/>
                      <a:pt x="15" y="100"/>
                      <a:pt x="15" y="101"/>
                    </a:cubicBezTo>
                    <a:cubicBezTo>
                      <a:pt x="14" y="101"/>
                      <a:pt x="13" y="100"/>
                      <a:pt x="13" y="99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3" y="97"/>
                      <a:pt x="13" y="95"/>
                      <a:pt x="13" y="94"/>
                    </a:cubicBezTo>
                    <a:cubicBezTo>
                      <a:pt x="14" y="95"/>
                      <a:pt x="15" y="95"/>
                      <a:pt x="15" y="96"/>
                    </a:cubicBezTo>
                    <a:close/>
                    <a:moveTo>
                      <a:pt x="19" y="108"/>
                    </a:moveTo>
                    <a:cubicBezTo>
                      <a:pt x="18" y="106"/>
                      <a:pt x="16" y="104"/>
                      <a:pt x="15" y="102"/>
                    </a:cubicBezTo>
                    <a:cubicBezTo>
                      <a:pt x="15" y="102"/>
                      <a:pt x="15" y="102"/>
                      <a:pt x="15" y="102"/>
                    </a:cubicBezTo>
                    <a:cubicBezTo>
                      <a:pt x="16" y="100"/>
                      <a:pt x="16" y="99"/>
                      <a:pt x="16" y="97"/>
                    </a:cubicBezTo>
                    <a:cubicBezTo>
                      <a:pt x="17" y="100"/>
                      <a:pt x="18" y="102"/>
                      <a:pt x="18" y="105"/>
                    </a:cubicBezTo>
                    <a:cubicBezTo>
                      <a:pt x="18" y="106"/>
                      <a:pt x="19" y="107"/>
                      <a:pt x="19" y="108"/>
                    </a:cubicBezTo>
                    <a:close/>
                    <a:moveTo>
                      <a:pt x="20" y="110"/>
                    </a:moveTo>
                    <a:cubicBezTo>
                      <a:pt x="20" y="110"/>
                      <a:pt x="19" y="110"/>
                      <a:pt x="19" y="110"/>
                    </a:cubicBezTo>
                    <a:cubicBezTo>
                      <a:pt x="17" y="108"/>
                      <a:pt x="14" y="106"/>
                      <a:pt x="12" y="104"/>
                    </a:cubicBezTo>
                    <a:cubicBezTo>
                      <a:pt x="13" y="104"/>
                      <a:pt x="14" y="104"/>
                      <a:pt x="15" y="104"/>
                    </a:cubicBezTo>
                    <a:cubicBezTo>
                      <a:pt x="16" y="106"/>
                      <a:pt x="18" y="108"/>
                      <a:pt x="20" y="110"/>
                    </a:cubicBezTo>
                    <a:close/>
                    <a:moveTo>
                      <a:pt x="11" y="73"/>
                    </a:moveTo>
                    <a:cubicBezTo>
                      <a:pt x="12" y="73"/>
                      <a:pt x="13" y="74"/>
                      <a:pt x="14" y="74"/>
                    </a:cubicBezTo>
                    <a:cubicBezTo>
                      <a:pt x="14" y="75"/>
                      <a:pt x="15" y="77"/>
                      <a:pt x="16" y="79"/>
                    </a:cubicBezTo>
                    <a:cubicBezTo>
                      <a:pt x="14" y="77"/>
                      <a:pt x="12" y="75"/>
                      <a:pt x="11" y="73"/>
                    </a:cubicBezTo>
                    <a:close/>
                    <a:moveTo>
                      <a:pt x="9" y="64"/>
                    </a:moveTo>
                    <a:cubicBezTo>
                      <a:pt x="9" y="63"/>
                      <a:pt x="8" y="63"/>
                      <a:pt x="8" y="63"/>
                    </a:cubicBezTo>
                    <a:cubicBezTo>
                      <a:pt x="8" y="62"/>
                      <a:pt x="8" y="61"/>
                      <a:pt x="9" y="61"/>
                    </a:cubicBezTo>
                    <a:cubicBezTo>
                      <a:pt x="9" y="62"/>
                      <a:pt x="9" y="63"/>
                      <a:pt x="9" y="64"/>
                    </a:cubicBezTo>
                    <a:close/>
                    <a:moveTo>
                      <a:pt x="10" y="65"/>
                    </a:moveTo>
                    <a:cubicBezTo>
                      <a:pt x="10" y="66"/>
                      <a:pt x="11" y="67"/>
                      <a:pt x="11" y="69"/>
                    </a:cubicBezTo>
                    <a:cubicBezTo>
                      <a:pt x="11" y="68"/>
                      <a:pt x="10" y="68"/>
                      <a:pt x="9" y="67"/>
                    </a:cubicBezTo>
                    <a:cubicBezTo>
                      <a:pt x="9" y="67"/>
                      <a:pt x="9" y="68"/>
                      <a:pt x="9" y="68"/>
                    </a:cubicBezTo>
                    <a:cubicBezTo>
                      <a:pt x="10" y="69"/>
                      <a:pt x="11" y="69"/>
                      <a:pt x="12" y="70"/>
                    </a:cubicBezTo>
                    <a:cubicBezTo>
                      <a:pt x="12" y="70"/>
                      <a:pt x="12" y="71"/>
                      <a:pt x="13" y="72"/>
                    </a:cubicBezTo>
                    <a:cubicBezTo>
                      <a:pt x="13" y="72"/>
                      <a:pt x="13" y="73"/>
                      <a:pt x="13" y="73"/>
                    </a:cubicBezTo>
                    <a:cubicBezTo>
                      <a:pt x="12" y="72"/>
                      <a:pt x="11" y="72"/>
                      <a:pt x="10" y="72"/>
                    </a:cubicBezTo>
                    <a:cubicBezTo>
                      <a:pt x="10" y="71"/>
                      <a:pt x="9" y="71"/>
                      <a:pt x="9" y="70"/>
                    </a:cubicBezTo>
                    <a:cubicBezTo>
                      <a:pt x="8" y="69"/>
                      <a:pt x="8" y="67"/>
                      <a:pt x="8" y="65"/>
                    </a:cubicBezTo>
                    <a:cubicBezTo>
                      <a:pt x="8" y="65"/>
                      <a:pt x="8" y="64"/>
                      <a:pt x="8" y="64"/>
                    </a:cubicBezTo>
                    <a:cubicBezTo>
                      <a:pt x="8" y="64"/>
                      <a:pt x="8" y="64"/>
                      <a:pt x="9" y="64"/>
                    </a:cubicBezTo>
                    <a:cubicBezTo>
                      <a:pt x="9" y="64"/>
                      <a:pt x="9" y="64"/>
                      <a:pt x="10" y="65"/>
                    </a:cubicBezTo>
                    <a:close/>
                    <a:moveTo>
                      <a:pt x="13" y="64"/>
                    </a:move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4"/>
                      <a:pt x="12" y="65"/>
                      <a:pt x="12" y="66"/>
                    </a:cubicBezTo>
                    <a:cubicBezTo>
                      <a:pt x="11" y="64"/>
                      <a:pt x="11" y="63"/>
                      <a:pt x="10" y="61"/>
                    </a:cubicBezTo>
                    <a:cubicBezTo>
                      <a:pt x="11" y="61"/>
                      <a:pt x="12" y="62"/>
                      <a:pt x="13" y="64"/>
                    </a:cubicBezTo>
                    <a:close/>
                    <a:moveTo>
                      <a:pt x="15" y="66"/>
                    </a:moveTo>
                    <a:cubicBezTo>
                      <a:pt x="15" y="67"/>
                      <a:pt x="14" y="69"/>
                      <a:pt x="14" y="70"/>
                    </a:cubicBezTo>
                    <a:cubicBezTo>
                      <a:pt x="13" y="69"/>
                      <a:pt x="13" y="68"/>
                      <a:pt x="12" y="67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3" y="66"/>
                      <a:pt x="13" y="65"/>
                      <a:pt x="13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65"/>
                      <a:pt x="15" y="65"/>
                      <a:pt x="15" y="66"/>
                    </a:cubicBezTo>
                    <a:close/>
                    <a:moveTo>
                      <a:pt x="18" y="71"/>
                    </a:moveTo>
                    <a:cubicBezTo>
                      <a:pt x="17" y="71"/>
                      <a:pt x="17" y="72"/>
                      <a:pt x="17" y="72"/>
                    </a:cubicBezTo>
                    <a:cubicBezTo>
                      <a:pt x="17" y="73"/>
                      <a:pt x="16" y="74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ubicBezTo>
                      <a:pt x="15" y="74"/>
                      <a:pt x="15" y="73"/>
                      <a:pt x="14" y="72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5" y="69"/>
                      <a:pt x="15" y="68"/>
                      <a:pt x="16" y="67"/>
                    </a:cubicBezTo>
                    <a:cubicBezTo>
                      <a:pt x="16" y="68"/>
                      <a:pt x="17" y="69"/>
                      <a:pt x="18" y="71"/>
                    </a:cubicBezTo>
                    <a:close/>
                    <a:moveTo>
                      <a:pt x="19" y="75"/>
                    </a:moveTo>
                    <a:cubicBezTo>
                      <a:pt x="19" y="75"/>
                      <a:pt x="19" y="75"/>
                      <a:pt x="19" y="75"/>
                    </a:cubicBezTo>
                    <a:cubicBezTo>
                      <a:pt x="18" y="76"/>
                      <a:pt x="18" y="77"/>
                      <a:pt x="17" y="78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6"/>
                      <a:pt x="17" y="75"/>
                      <a:pt x="17" y="74"/>
                    </a:cubicBezTo>
                    <a:cubicBezTo>
                      <a:pt x="18" y="74"/>
                      <a:pt x="18" y="73"/>
                      <a:pt x="18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3"/>
                      <a:pt x="19" y="74"/>
                      <a:pt x="19" y="75"/>
                    </a:cubicBezTo>
                    <a:close/>
                    <a:moveTo>
                      <a:pt x="20" y="83"/>
                    </a:moveTo>
                    <a:cubicBezTo>
                      <a:pt x="20" y="83"/>
                      <a:pt x="20" y="83"/>
                      <a:pt x="19" y="83"/>
                    </a:cubicBezTo>
                    <a:cubicBezTo>
                      <a:pt x="19" y="81"/>
                      <a:pt x="19" y="80"/>
                      <a:pt x="18" y="79"/>
                    </a:cubicBezTo>
                    <a:cubicBezTo>
                      <a:pt x="18" y="78"/>
                      <a:pt x="19" y="77"/>
                      <a:pt x="19" y="76"/>
                    </a:cubicBezTo>
                    <a:cubicBezTo>
                      <a:pt x="19" y="78"/>
                      <a:pt x="19" y="80"/>
                      <a:pt x="20" y="81"/>
                    </a:cubicBezTo>
                    <a:cubicBezTo>
                      <a:pt x="20" y="82"/>
                      <a:pt x="20" y="83"/>
                      <a:pt x="20" y="83"/>
                    </a:cubicBezTo>
                    <a:close/>
                    <a:moveTo>
                      <a:pt x="18" y="49"/>
                    </a:moveTo>
                    <a:cubicBezTo>
                      <a:pt x="19" y="50"/>
                      <a:pt x="20" y="50"/>
                      <a:pt x="21" y="51"/>
                    </a:cubicBezTo>
                    <a:cubicBezTo>
                      <a:pt x="22" y="52"/>
                      <a:pt x="22" y="54"/>
                      <a:pt x="23" y="55"/>
                    </a:cubicBezTo>
                    <a:cubicBezTo>
                      <a:pt x="22" y="54"/>
                      <a:pt x="22" y="54"/>
                      <a:pt x="21" y="53"/>
                    </a:cubicBezTo>
                    <a:cubicBezTo>
                      <a:pt x="20" y="51"/>
                      <a:pt x="19" y="50"/>
                      <a:pt x="18" y="49"/>
                    </a:cubicBezTo>
                    <a:close/>
                    <a:moveTo>
                      <a:pt x="18" y="44"/>
                    </a:moveTo>
                    <a:cubicBezTo>
                      <a:pt x="18" y="44"/>
                      <a:pt x="19" y="44"/>
                      <a:pt x="19" y="45"/>
                    </a:cubicBezTo>
                    <a:cubicBezTo>
                      <a:pt x="20" y="46"/>
                      <a:pt x="20" y="48"/>
                      <a:pt x="20" y="49"/>
                    </a:cubicBezTo>
                    <a:cubicBezTo>
                      <a:pt x="20" y="49"/>
                      <a:pt x="19" y="48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7" y="45"/>
                      <a:pt x="17" y="42"/>
                      <a:pt x="18" y="39"/>
                    </a:cubicBezTo>
                    <a:cubicBezTo>
                      <a:pt x="18" y="40"/>
                      <a:pt x="19" y="42"/>
                      <a:pt x="19" y="44"/>
                    </a:cubicBezTo>
                    <a:cubicBezTo>
                      <a:pt x="19" y="44"/>
                      <a:pt x="18" y="43"/>
                      <a:pt x="18" y="43"/>
                    </a:cubicBezTo>
                    <a:cubicBezTo>
                      <a:pt x="18" y="43"/>
                      <a:pt x="18" y="43"/>
                      <a:pt x="18" y="44"/>
                    </a:cubicBezTo>
                    <a:close/>
                    <a:moveTo>
                      <a:pt x="23" y="43"/>
                    </a:moveTo>
                    <a:cubicBezTo>
                      <a:pt x="23" y="44"/>
                      <a:pt x="22" y="45"/>
                      <a:pt x="21" y="47"/>
                    </a:cubicBezTo>
                    <a:cubicBezTo>
                      <a:pt x="21" y="46"/>
                      <a:pt x="21" y="44"/>
                      <a:pt x="21" y="43"/>
                    </a:cubicBezTo>
                    <a:cubicBezTo>
                      <a:pt x="21" y="42"/>
                      <a:pt x="22" y="40"/>
                      <a:pt x="22" y="39"/>
                    </a:cubicBezTo>
                    <a:cubicBezTo>
                      <a:pt x="22" y="39"/>
                      <a:pt x="21" y="39"/>
                      <a:pt x="21" y="39"/>
                    </a:cubicBezTo>
                    <a:cubicBezTo>
                      <a:pt x="21" y="40"/>
                      <a:pt x="21" y="41"/>
                      <a:pt x="20" y="41"/>
                    </a:cubicBezTo>
                    <a:cubicBezTo>
                      <a:pt x="20" y="39"/>
                      <a:pt x="20" y="37"/>
                      <a:pt x="19" y="35"/>
                    </a:cubicBezTo>
                    <a:cubicBezTo>
                      <a:pt x="20" y="35"/>
                      <a:pt x="20" y="35"/>
                      <a:pt x="20" y="36"/>
                    </a:cubicBezTo>
                    <a:cubicBezTo>
                      <a:pt x="21" y="37"/>
                      <a:pt x="22" y="39"/>
                      <a:pt x="23" y="41"/>
                    </a:cubicBezTo>
                    <a:cubicBezTo>
                      <a:pt x="23" y="41"/>
                      <a:pt x="23" y="42"/>
                      <a:pt x="23" y="43"/>
                    </a:cubicBezTo>
                    <a:close/>
                    <a:moveTo>
                      <a:pt x="25" y="49"/>
                    </a:moveTo>
                    <a:cubicBezTo>
                      <a:pt x="24" y="50"/>
                      <a:pt x="24" y="51"/>
                      <a:pt x="24" y="52"/>
                    </a:cubicBezTo>
                    <a:cubicBezTo>
                      <a:pt x="23" y="51"/>
                      <a:pt x="22" y="49"/>
                      <a:pt x="22" y="48"/>
                    </a:cubicBezTo>
                    <a:cubicBezTo>
                      <a:pt x="23" y="47"/>
                      <a:pt x="23" y="45"/>
                      <a:pt x="24" y="43"/>
                    </a:cubicBezTo>
                    <a:cubicBezTo>
                      <a:pt x="24" y="45"/>
                      <a:pt x="25" y="47"/>
                      <a:pt x="25" y="49"/>
                    </a:cubicBezTo>
                    <a:close/>
                    <a:moveTo>
                      <a:pt x="26" y="60"/>
                    </a:moveTo>
                    <a:cubicBezTo>
                      <a:pt x="26" y="59"/>
                      <a:pt x="26" y="59"/>
                      <a:pt x="26" y="59"/>
                    </a:cubicBezTo>
                    <a:cubicBezTo>
                      <a:pt x="25" y="57"/>
                      <a:pt x="25" y="55"/>
                      <a:pt x="24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5" y="52"/>
                      <a:pt x="25" y="51"/>
                      <a:pt x="25" y="50"/>
                    </a:cubicBezTo>
                    <a:cubicBezTo>
                      <a:pt x="25" y="50"/>
                      <a:pt x="25" y="51"/>
                      <a:pt x="25" y="51"/>
                    </a:cubicBezTo>
                    <a:cubicBezTo>
                      <a:pt x="26" y="54"/>
                      <a:pt x="26" y="57"/>
                      <a:pt x="26" y="60"/>
                    </a:cubicBezTo>
                    <a:close/>
                    <a:moveTo>
                      <a:pt x="39" y="184"/>
                    </a:moveTo>
                    <a:cubicBezTo>
                      <a:pt x="40" y="184"/>
                      <a:pt x="40" y="183"/>
                      <a:pt x="41" y="183"/>
                    </a:cubicBezTo>
                    <a:cubicBezTo>
                      <a:pt x="42" y="184"/>
                      <a:pt x="44" y="184"/>
                      <a:pt x="45" y="185"/>
                    </a:cubicBezTo>
                    <a:cubicBezTo>
                      <a:pt x="43" y="184"/>
                      <a:pt x="41" y="184"/>
                      <a:pt x="39" y="184"/>
                    </a:cubicBezTo>
                    <a:close/>
                    <a:moveTo>
                      <a:pt x="32" y="180"/>
                    </a:moveTo>
                    <a:cubicBezTo>
                      <a:pt x="32" y="180"/>
                      <a:pt x="33" y="180"/>
                      <a:pt x="33" y="180"/>
                    </a:cubicBezTo>
                    <a:cubicBezTo>
                      <a:pt x="33" y="180"/>
                      <a:pt x="33" y="180"/>
                      <a:pt x="34" y="180"/>
                    </a:cubicBezTo>
                    <a:cubicBezTo>
                      <a:pt x="35" y="180"/>
                      <a:pt x="36" y="181"/>
                      <a:pt x="37" y="181"/>
                    </a:cubicBezTo>
                    <a:cubicBezTo>
                      <a:pt x="36" y="181"/>
                      <a:pt x="36" y="181"/>
                      <a:pt x="35" y="182"/>
                    </a:cubicBezTo>
                    <a:cubicBezTo>
                      <a:pt x="35" y="182"/>
                      <a:pt x="35" y="182"/>
                      <a:pt x="35" y="182"/>
                    </a:cubicBezTo>
                    <a:cubicBezTo>
                      <a:pt x="36" y="182"/>
                      <a:pt x="37" y="182"/>
                      <a:pt x="38" y="182"/>
                    </a:cubicBezTo>
                    <a:cubicBezTo>
                      <a:pt x="38" y="182"/>
                      <a:pt x="39" y="182"/>
                      <a:pt x="40" y="182"/>
                    </a:cubicBezTo>
                    <a:cubicBezTo>
                      <a:pt x="40" y="182"/>
                      <a:pt x="40" y="183"/>
                      <a:pt x="40" y="183"/>
                    </a:cubicBezTo>
                    <a:cubicBezTo>
                      <a:pt x="39" y="183"/>
                      <a:pt x="39" y="183"/>
                      <a:pt x="38" y="184"/>
                    </a:cubicBezTo>
                    <a:cubicBezTo>
                      <a:pt x="37" y="184"/>
                      <a:pt x="37" y="183"/>
                      <a:pt x="36" y="183"/>
                    </a:cubicBezTo>
                    <a:cubicBezTo>
                      <a:pt x="35" y="183"/>
                      <a:pt x="34" y="182"/>
                      <a:pt x="33" y="181"/>
                    </a:cubicBezTo>
                    <a:cubicBezTo>
                      <a:pt x="33" y="181"/>
                      <a:pt x="32" y="181"/>
                      <a:pt x="32" y="180"/>
                    </a:cubicBezTo>
                    <a:close/>
                    <a:moveTo>
                      <a:pt x="31" y="178"/>
                    </a:moveTo>
                    <a:cubicBezTo>
                      <a:pt x="32" y="179"/>
                      <a:pt x="32" y="179"/>
                      <a:pt x="33" y="179"/>
                    </a:cubicBezTo>
                    <a:cubicBezTo>
                      <a:pt x="33" y="179"/>
                      <a:pt x="32" y="179"/>
                      <a:pt x="32" y="180"/>
                    </a:cubicBezTo>
                    <a:cubicBezTo>
                      <a:pt x="31" y="179"/>
                      <a:pt x="31" y="178"/>
                      <a:pt x="31" y="178"/>
                    </a:cubicBezTo>
                    <a:close/>
                    <a:moveTo>
                      <a:pt x="35" y="177"/>
                    </a:moveTo>
                    <a:cubicBezTo>
                      <a:pt x="35" y="177"/>
                      <a:pt x="35" y="177"/>
                      <a:pt x="35" y="177"/>
                    </a:cubicBezTo>
                    <a:cubicBezTo>
                      <a:pt x="35" y="178"/>
                      <a:pt x="36" y="179"/>
                      <a:pt x="36" y="179"/>
                    </a:cubicBezTo>
                    <a:cubicBezTo>
                      <a:pt x="34" y="179"/>
                      <a:pt x="33" y="178"/>
                      <a:pt x="32" y="177"/>
                    </a:cubicBezTo>
                    <a:cubicBezTo>
                      <a:pt x="33" y="177"/>
                      <a:pt x="34" y="177"/>
                      <a:pt x="35" y="177"/>
                    </a:cubicBezTo>
                    <a:close/>
                    <a:moveTo>
                      <a:pt x="38" y="177"/>
                    </a:moveTo>
                    <a:cubicBezTo>
                      <a:pt x="38" y="179"/>
                      <a:pt x="38" y="180"/>
                      <a:pt x="39" y="181"/>
                    </a:cubicBezTo>
                    <a:cubicBezTo>
                      <a:pt x="38" y="180"/>
                      <a:pt x="37" y="180"/>
                      <a:pt x="36" y="180"/>
                    </a:cubicBezTo>
                    <a:cubicBezTo>
                      <a:pt x="36" y="180"/>
                      <a:pt x="36" y="180"/>
                      <a:pt x="36" y="180"/>
                    </a:cubicBezTo>
                    <a:cubicBezTo>
                      <a:pt x="36" y="179"/>
                      <a:pt x="36" y="178"/>
                      <a:pt x="36" y="177"/>
                    </a:cubicBezTo>
                    <a:cubicBezTo>
                      <a:pt x="36" y="177"/>
                      <a:pt x="35" y="177"/>
                      <a:pt x="35" y="177"/>
                    </a:cubicBezTo>
                    <a:cubicBezTo>
                      <a:pt x="36" y="177"/>
                      <a:pt x="37" y="177"/>
                      <a:pt x="38" y="177"/>
                    </a:cubicBezTo>
                    <a:close/>
                    <a:moveTo>
                      <a:pt x="42" y="180"/>
                    </a:moveTo>
                    <a:cubicBezTo>
                      <a:pt x="42" y="181"/>
                      <a:pt x="43" y="182"/>
                      <a:pt x="43" y="182"/>
                    </a:cubicBezTo>
                    <a:cubicBezTo>
                      <a:pt x="43" y="182"/>
                      <a:pt x="43" y="182"/>
                      <a:pt x="43" y="182"/>
                    </a:cubicBezTo>
                    <a:cubicBezTo>
                      <a:pt x="43" y="182"/>
                      <a:pt x="43" y="182"/>
                      <a:pt x="43" y="183"/>
                    </a:cubicBezTo>
                    <a:cubicBezTo>
                      <a:pt x="42" y="182"/>
                      <a:pt x="41" y="182"/>
                      <a:pt x="40" y="181"/>
                    </a:cubicBezTo>
                    <a:cubicBezTo>
                      <a:pt x="40" y="181"/>
                      <a:pt x="40" y="181"/>
                      <a:pt x="39" y="181"/>
                    </a:cubicBezTo>
                    <a:cubicBezTo>
                      <a:pt x="40" y="181"/>
                      <a:pt x="40" y="181"/>
                      <a:pt x="40" y="181"/>
                    </a:cubicBezTo>
                    <a:cubicBezTo>
                      <a:pt x="39" y="180"/>
                      <a:pt x="39" y="179"/>
                      <a:pt x="38" y="178"/>
                    </a:cubicBezTo>
                    <a:cubicBezTo>
                      <a:pt x="40" y="178"/>
                      <a:pt x="41" y="178"/>
                      <a:pt x="42" y="179"/>
                    </a:cubicBezTo>
                    <a:cubicBezTo>
                      <a:pt x="42" y="179"/>
                      <a:pt x="42" y="180"/>
                      <a:pt x="42" y="180"/>
                    </a:cubicBezTo>
                    <a:close/>
                    <a:moveTo>
                      <a:pt x="45" y="181"/>
                    </a:moveTo>
                    <a:cubicBezTo>
                      <a:pt x="45" y="182"/>
                      <a:pt x="45" y="183"/>
                      <a:pt x="45" y="183"/>
                    </a:cubicBezTo>
                    <a:cubicBezTo>
                      <a:pt x="45" y="183"/>
                      <a:pt x="45" y="183"/>
                      <a:pt x="44" y="183"/>
                    </a:cubicBezTo>
                    <a:cubicBezTo>
                      <a:pt x="44" y="182"/>
                      <a:pt x="44" y="182"/>
                      <a:pt x="43" y="181"/>
                    </a:cubicBezTo>
                    <a:cubicBezTo>
                      <a:pt x="43" y="181"/>
                      <a:pt x="43" y="180"/>
                      <a:pt x="43" y="180"/>
                    </a:cubicBezTo>
                    <a:cubicBezTo>
                      <a:pt x="43" y="180"/>
                      <a:pt x="43" y="180"/>
                      <a:pt x="43" y="179"/>
                    </a:cubicBezTo>
                    <a:cubicBezTo>
                      <a:pt x="43" y="180"/>
                      <a:pt x="44" y="180"/>
                      <a:pt x="45" y="181"/>
                    </a:cubicBezTo>
                    <a:cubicBezTo>
                      <a:pt x="45" y="181"/>
                      <a:pt x="45" y="181"/>
                      <a:pt x="45" y="181"/>
                    </a:cubicBezTo>
                    <a:close/>
                    <a:moveTo>
                      <a:pt x="50" y="185"/>
                    </a:moveTo>
                    <a:cubicBezTo>
                      <a:pt x="50" y="185"/>
                      <a:pt x="50" y="185"/>
                      <a:pt x="49" y="185"/>
                    </a:cubicBezTo>
                    <a:cubicBezTo>
                      <a:pt x="49" y="185"/>
                      <a:pt x="48" y="184"/>
                      <a:pt x="46" y="184"/>
                    </a:cubicBezTo>
                    <a:cubicBezTo>
                      <a:pt x="46" y="183"/>
                      <a:pt x="46" y="182"/>
                      <a:pt x="46" y="182"/>
                    </a:cubicBezTo>
                    <a:cubicBezTo>
                      <a:pt x="47" y="182"/>
                      <a:pt x="48" y="183"/>
                      <a:pt x="49" y="184"/>
                    </a:cubicBezTo>
                    <a:cubicBezTo>
                      <a:pt x="49" y="185"/>
                      <a:pt x="50" y="185"/>
                      <a:pt x="50" y="185"/>
                    </a:cubicBezTo>
                    <a:close/>
                    <a:moveTo>
                      <a:pt x="22" y="156"/>
                    </a:moveTo>
                    <a:cubicBezTo>
                      <a:pt x="23" y="156"/>
                      <a:pt x="24" y="156"/>
                      <a:pt x="25" y="156"/>
                    </a:cubicBezTo>
                    <a:cubicBezTo>
                      <a:pt x="26" y="157"/>
                      <a:pt x="28" y="159"/>
                      <a:pt x="29" y="160"/>
                    </a:cubicBezTo>
                    <a:cubicBezTo>
                      <a:pt x="28" y="160"/>
                      <a:pt x="26" y="159"/>
                      <a:pt x="25" y="159"/>
                    </a:cubicBezTo>
                    <a:cubicBezTo>
                      <a:pt x="25" y="159"/>
                      <a:pt x="25" y="159"/>
                      <a:pt x="25" y="159"/>
                    </a:cubicBezTo>
                    <a:cubicBezTo>
                      <a:pt x="24" y="158"/>
                      <a:pt x="23" y="157"/>
                      <a:pt x="22" y="156"/>
                    </a:cubicBezTo>
                    <a:close/>
                    <a:moveTo>
                      <a:pt x="20" y="152"/>
                    </a:moveTo>
                    <a:cubicBezTo>
                      <a:pt x="20" y="152"/>
                      <a:pt x="21" y="153"/>
                      <a:pt x="22" y="153"/>
                    </a:cubicBezTo>
                    <a:cubicBezTo>
                      <a:pt x="23" y="154"/>
                      <a:pt x="24" y="155"/>
                      <a:pt x="25" y="156"/>
                    </a:cubicBezTo>
                    <a:cubicBezTo>
                      <a:pt x="24" y="156"/>
                      <a:pt x="23" y="156"/>
                      <a:pt x="22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1" y="155"/>
                      <a:pt x="20" y="154"/>
                      <a:pt x="20" y="152"/>
                    </a:cubicBezTo>
                    <a:close/>
                    <a:moveTo>
                      <a:pt x="19" y="150"/>
                    </a:moveTo>
                    <a:cubicBezTo>
                      <a:pt x="20" y="150"/>
                      <a:pt x="20" y="151"/>
                      <a:pt x="21" y="152"/>
                    </a:cubicBezTo>
                    <a:cubicBezTo>
                      <a:pt x="20" y="151"/>
                      <a:pt x="20" y="151"/>
                      <a:pt x="20" y="151"/>
                    </a:cubicBezTo>
                    <a:cubicBezTo>
                      <a:pt x="19" y="151"/>
                      <a:pt x="19" y="150"/>
                      <a:pt x="19" y="150"/>
                    </a:cubicBezTo>
                    <a:close/>
                    <a:moveTo>
                      <a:pt x="25" y="154"/>
                    </a:moveTo>
                    <a:cubicBezTo>
                      <a:pt x="23" y="152"/>
                      <a:pt x="22" y="150"/>
                      <a:pt x="20" y="149"/>
                    </a:cubicBezTo>
                    <a:cubicBezTo>
                      <a:pt x="22" y="149"/>
                      <a:pt x="23" y="149"/>
                      <a:pt x="25" y="150"/>
                    </a:cubicBezTo>
                    <a:cubicBezTo>
                      <a:pt x="25" y="151"/>
                      <a:pt x="25" y="153"/>
                      <a:pt x="25" y="154"/>
                    </a:cubicBezTo>
                    <a:close/>
                    <a:moveTo>
                      <a:pt x="29" y="157"/>
                    </a:moveTo>
                    <a:cubicBezTo>
                      <a:pt x="28" y="157"/>
                      <a:pt x="27" y="156"/>
                      <a:pt x="26" y="155"/>
                    </a:cubicBezTo>
                    <a:cubicBezTo>
                      <a:pt x="26" y="155"/>
                      <a:pt x="26" y="155"/>
                      <a:pt x="26" y="155"/>
                    </a:cubicBezTo>
                    <a:cubicBezTo>
                      <a:pt x="26" y="154"/>
                      <a:pt x="26" y="152"/>
                      <a:pt x="25" y="150"/>
                    </a:cubicBezTo>
                    <a:cubicBezTo>
                      <a:pt x="26" y="151"/>
                      <a:pt x="27" y="151"/>
                      <a:pt x="28" y="152"/>
                    </a:cubicBezTo>
                    <a:cubicBezTo>
                      <a:pt x="28" y="154"/>
                      <a:pt x="28" y="156"/>
                      <a:pt x="29" y="157"/>
                    </a:cubicBezTo>
                    <a:close/>
                    <a:moveTo>
                      <a:pt x="35" y="163"/>
                    </a:moveTo>
                    <a:cubicBezTo>
                      <a:pt x="33" y="161"/>
                      <a:pt x="31" y="160"/>
                      <a:pt x="29" y="158"/>
                    </a:cubicBezTo>
                    <a:cubicBezTo>
                      <a:pt x="29" y="158"/>
                      <a:pt x="29" y="158"/>
                      <a:pt x="29" y="157"/>
                    </a:cubicBezTo>
                    <a:cubicBezTo>
                      <a:pt x="29" y="156"/>
                      <a:pt x="29" y="154"/>
                      <a:pt x="29" y="153"/>
                    </a:cubicBezTo>
                    <a:cubicBezTo>
                      <a:pt x="30" y="155"/>
                      <a:pt x="32" y="157"/>
                      <a:pt x="33" y="160"/>
                    </a:cubicBezTo>
                    <a:cubicBezTo>
                      <a:pt x="34" y="161"/>
                      <a:pt x="34" y="162"/>
                      <a:pt x="35" y="163"/>
                    </a:cubicBezTo>
                    <a:close/>
                    <a:moveTo>
                      <a:pt x="36" y="164"/>
                    </a:moveTo>
                    <a:cubicBezTo>
                      <a:pt x="36" y="164"/>
                      <a:pt x="35" y="164"/>
                      <a:pt x="35" y="164"/>
                    </a:cubicBezTo>
                    <a:cubicBezTo>
                      <a:pt x="32" y="163"/>
                      <a:pt x="29" y="162"/>
                      <a:pt x="26" y="160"/>
                    </a:cubicBezTo>
                    <a:cubicBezTo>
                      <a:pt x="27" y="160"/>
                      <a:pt x="28" y="160"/>
                      <a:pt x="29" y="160"/>
                    </a:cubicBezTo>
                    <a:cubicBezTo>
                      <a:pt x="31" y="162"/>
                      <a:pt x="33" y="163"/>
                      <a:pt x="36" y="164"/>
                    </a:cubicBezTo>
                    <a:close/>
                    <a:moveTo>
                      <a:pt x="13" y="121"/>
                    </a:moveTo>
                    <a:cubicBezTo>
                      <a:pt x="13" y="123"/>
                      <a:pt x="14" y="124"/>
                      <a:pt x="15" y="125"/>
                    </a:cubicBezTo>
                    <a:cubicBezTo>
                      <a:pt x="15" y="125"/>
                      <a:pt x="14" y="125"/>
                      <a:pt x="14" y="125"/>
                    </a:cubicBezTo>
                    <a:cubicBezTo>
                      <a:pt x="14" y="125"/>
                      <a:pt x="14" y="125"/>
                      <a:pt x="14" y="125"/>
                    </a:cubicBezTo>
                    <a:cubicBezTo>
                      <a:pt x="14" y="125"/>
                      <a:pt x="15" y="125"/>
                      <a:pt x="15" y="126"/>
                    </a:cubicBezTo>
                    <a:cubicBezTo>
                      <a:pt x="16" y="127"/>
                      <a:pt x="17" y="128"/>
                      <a:pt x="18" y="128"/>
                    </a:cubicBezTo>
                    <a:cubicBezTo>
                      <a:pt x="17" y="128"/>
                      <a:pt x="16" y="128"/>
                      <a:pt x="15" y="128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4" y="126"/>
                      <a:pt x="13" y="124"/>
                      <a:pt x="13" y="121"/>
                    </a:cubicBezTo>
                    <a:close/>
                    <a:moveTo>
                      <a:pt x="18" y="123"/>
                    </a:moveTo>
                    <a:cubicBezTo>
                      <a:pt x="18" y="124"/>
                      <a:pt x="17" y="125"/>
                      <a:pt x="17" y="126"/>
                    </a:cubicBezTo>
                    <a:cubicBezTo>
                      <a:pt x="17" y="126"/>
                      <a:pt x="16" y="125"/>
                      <a:pt x="16" y="124"/>
                    </a:cubicBezTo>
                    <a:cubicBezTo>
                      <a:pt x="16" y="123"/>
                      <a:pt x="16" y="122"/>
                      <a:pt x="15" y="121"/>
                    </a:cubicBezTo>
                    <a:cubicBezTo>
                      <a:pt x="15" y="121"/>
                      <a:pt x="15" y="121"/>
                      <a:pt x="15" y="121"/>
                    </a:cubicBezTo>
                    <a:cubicBezTo>
                      <a:pt x="15" y="121"/>
                      <a:pt x="15" y="122"/>
                      <a:pt x="15" y="123"/>
                    </a:cubicBezTo>
                    <a:cubicBezTo>
                      <a:pt x="14" y="121"/>
                      <a:pt x="13" y="120"/>
                      <a:pt x="13" y="118"/>
                    </a:cubicBezTo>
                    <a:cubicBezTo>
                      <a:pt x="13" y="118"/>
                      <a:pt x="13" y="119"/>
                      <a:pt x="13" y="119"/>
                    </a:cubicBezTo>
                    <a:cubicBezTo>
                      <a:pt x="15" y="119"/>
                      <a:pt x="16" y="121"/>
                      <a:pt x="17" y="122"/>
                    </a:cubicBezTo>
                    <a:cubicBezTo>
                      <a:pt x="17" y="122"/>
                      <a:pt x="17" y="122"/>
                      <a:pt x="18" y="123"/>
                    </a:cubicBezTo>
                    <a:close/>
                    <a:moveTo>
                      <a:pt x="21" y="127"/>
                    </a:moveTo>
                    <a:cubicBezTo>
                      <a:pt x="21" y="128"/>
                      <a:pt x="20" y="129"/>
                      <a:pt x="21" y="130"/>
                    </a:cubicBezTo>
                    <a:cubicBezTo>
                      <a:pt x="20" y="129"/>
                      <a:pt x="19" y="128"/>
                      <a:pt x="18" y="127"/>
                    </a:cubicBezTo>
                    <a:cubicBezTo>
                      <a:pt x="18" y="126"/>
                      <a:pt x="18" y="124"/>
                      <a:pt x="18" y="123"/>
                    </a:cubicBezTo>
                    <a:cubicBezTo>
                      <a:pt x="19" y="124"/>
                      <a:pt x="20" y="126"/>
                      <a:pt x="21" y="127"/>
                    </a:cubicBezTo>
                    <a:close/>
                    <a:moveTo>
                      <a:pt x="21" y="132"/>
                    </a:moveTo>
                    <a:cubicBezTo>
                      <a:pt x="20" y="131"/>
                      <a:pt x="19" y="131"/>
                      <a:pt x="19" y="131"/>
                    </a:cubicBezTo>
                    <a:cubicBezTo>
                      <a:pt x="18" y="130"/>
                      <a:pt x="17" y="129"/>
                      <a:pt x="16" y="129"/>
                    </a:cubicBezTo>
                    <a:cubicBezTo>
                      <a:pt x="17" y="129"/>
                      <a:pt x="17" y="129"/>
                      <a:pt x="18" y="129"/>
                    </a:cubicBezTo>
                    <a:cubicBezTo>
                      <a:pt x="19" y="130"/>
                      <a:pt x="20" y="131"/>
                      <a:pt x="21" y="132"/>
                    </a:cubicBezTo>
                    <a:close/>
                    <a:moveTo>
                      <a:pt x="25" y="134"/>
                    </a:moveTo>
                    <a:cubicBezTo>
                      <a:pt x="25" y="134"/>
                      <a:pt x="24" y="134"/>
                      <a:pt x="24" y="134"/>
                    </a:cubicBezTo>
                    <a:cubicBezTo>
                      <a:pt x="23" y="132"/>
                      <a:pt x="22" y="131"/>
                      <a:pt x="21" y="130"/>
                    </a:cubicBezTo>
                    <a:cubicBezTo>
                      <a:pt x="21" y="130"/>
                      <a:pt x="21" y="130"/>
                      <a:pt x="21" y="130"/>
                    </a:cubicBezTo>
                    <a:cubicBezTo>
                      <a:pt x="21" y="129"/>
                      <a:pt x="21" y="128"/>
                      <a:pt x="21" y="128"/>
                    </a:cubicBezTo>
                    <a:cubicBezTo>
                      <a:pt x="21" y="128"/>
                      <a:pt x="21" y="128"/>
                      <a:pt x="21" y="128"/>
                    </a:cubicBezTo>
                    <a:cubicBezTo>
                      <a:pt x="23" y="130"/>
                      <a:pt x="23" y="132"/>
                      <a:pt x="25" y="134"/>
                    </a:cubicBezTo>
                    <a:close/>
                    <a:moveTo>
                      <a:pt x="32" y="17"/>
                    </a:moveTo>
                    <a:cubicBezTo>
                      <a:pt x="33" y="18"/>
                      <a:pt x="34" y="19"/>
                      <a:pt x="35" y="20"/>
                    </a:cubicBezTo>
                    <a:cubicBezTo>
                      <a:pt x="35" y="22"/>
                      <a:pt x="35" y="24"/>
                      <a:pt x="35" y="27"/>
                    </a:cubicBezTo>
                    <a:cubicBezTo>
                      <a:pt x="34" y="25"/>
                      <a:pt x="33" y="24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1"/>
                      <a:pt x="32" y="19"/>
                      <a:pt x="32" y="17"/>
                    </a:cubicBezTo>
                    <a:close/>
                    <a:moveTo>
                      <a:pt x="36" y="14"/>
                    </a:moveTo>
                    <a:cubicBezTo>
                      <a:pt x="35" y="16"/>
                      <a:pt x="35" y="17"/>
                      <a:pt x="35" y="19"/>
                    </a:cubicBezTo>
                    <a:cubicBezTo>
                      <a:pt x="35" y="18"/>
                      <a:pt x="34" y="17"/>
                      <a:pt x="33" y="16"/>
                    </a:cubicBezTo>
                    <a:cubicBezTo>
                      <a:pt x="33" y="16"/>
                      <a:pt x="33" y="16"/>
                      <a:pt x="32" y="16"/>
                    </a:cubicBezTo>
                    <a:cubicBezTo>
                      <a:pt x="33" y="15"/>
                      <a:pt x="33" y="13"/>
                      <a:pt x="34" y="11"/>
                    </a:cubicBezTo>
                    <a:cubicBezTo>
                      <a:pt x="34" y="12"/>
                      <a:pt x="35" y="13"/>
                      <a:pt x="36" y="14"/>
                    </a:cubicBezTo>
                    <a:close/>
                    <a:moveTo>
                      <a:pt x="36" y="9"/>
                    </a:moveTo>
                    <a:cubicBezTo>
                      <a:pt x="36" y="10"/>
                      <a:pt x="36" y="11"/>
                      <a:pt x="36" y="12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0"/>
                      <a:pt x="35" y="9"/>
                      <a:pt x="36" y="9"/>
                    </a:cubicBezTo>
                    <a:close/>
                    <a:moveTo>
                      <a:pt x="37" y="36"/>
                    </a:moveTo>
                    <a:cubicBezTo>
                      <a:pt x="37" y="36"/>
                      <a:pt x="37" y="36"/>
                      <a:pt x="37" y="36"/>
                    </a:cubicBezTo>
                    <a:cubicBezTo>
                      <a:pt x="36" y="32"/>
                      <a:pt x="34" y="29"/>
                      <a:pt x="33" y="25"/>
                    </a:cubicBezTo>
                    <a:cubicBezTo>
                      <a:pt x="33" y="26"/>
                      <a:pt x="34" y="27"/>
                      <a:pt x="35" y="27"/>
                    </a:cubicBezTo>
                    <a:cubicBezTo>
                      <a:pt x="36" y="30"/>
                      <a:pt x="36" y="34"/>
                      <a:pt x="37" y="36"/>
                    </a:cubicBezTo>
                    <a:close/>
                    <a:moveTo>
                      <a:pt x="40" y="14"/>
                    </a:moveTo>
                    <a:cubicBezTo>
                      <a:pt x="39" y="15"/>
                      <a:pt x="38" y="16"/>
                      <a:pt x="37" y="18"/>
                    </a:cubicBezTo>
                    <a:cubicBezTo>
                      <a:pt x="38" y="15"/>
                      <a:pt x="38" y="11"/>
                      <a:pt x="37" y="8"/>
                    </a:cubicBezTo>
                    <a:cubicBezTo>
                      <a:pt x="39" y="10"/>
                      <a:pt x="40" y="12"/>
                      <a:pt x="40" y="14"/>
                    </a:cubicBezTo>
                    <a:close/>
                    <a:moveTo>
                      <a:pt x="41" y="19"/>
                    </a:moveTo>
                    <a:cubicBezTo>
                      <a:pt x="40" y="20"/>
                      <a:pt x="38" y="22"/>
                      <a:pt x="37" y="24"/>
                    </a:cubicBezTo>
                    <a:cubicBezTo>
                      <a:pt x="37" y="23"/>
                      <a:pt x="37" y="22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9" y="18"/>
                      <a:pt x="40" y="17"/>
                      <a:pt x="41" y="15"/>
                    </a:cubicBezTo>
                    <a:cubicBezTo>
                      <a:pt x="41" y="16"/>
                      <a:pt x="41" y="17"/>
                      <a:pt x="41" y="19"/>
                    </a:cubicBezTo>
                    <a:close/>
                    <a:moveTo>
                      <a:pt x="37" y="35"/>
                    </a:moveTo>
                    <a:cubicBezTo>
                      <a:pt x="38" y="32"/>
                      <a:pt x="37" y="28"/>
                      <a:pt x="37" y="25"/>
                    </a:cubicBezTo>
                    <a:cubicBezTo>
                      <a:pt x="37" y="25"/>
                      <a:pt x="38" y="25"/>
                      <a:pt x="38" y="25"/>
                    </a:cubicBezTo>
                    <a:cubicBezTo>
                      <a:pt x="39" y="24"/>
                      <a:pt x="40" y="22"/>
                      <a:pt x="41" y="20"/>
                    </a:cubicBezTo>
                    <a:cubicBezTo>
                      <a:pt x="41" y="24"/>
                      <a:pt x="40" y="27"/>
                      <a:pt x="39" y="31"/>
                    </a:cubicBezTo>
                    <a:cubicBezTo>
                      <a:pt x="38" y="32"/>
                      <a:pt x="38" y="33"/>
                      <a:pt x="37" y="35"/>
                    </a:cubicBezTo>
                    <a:close/>
                    <a:moveTo>
                      <a:pt x="56" y="16"/>
                    </a:moveTo>
                    <a:cubicBezTo>
                      <a:pt x="55" y="18"/>
                      <a:pt x="54" y="20"/>
                      <a:pt x="53" y="23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4" y="19"/>
                      <a:pt x="54" y="16"/>
                      <a:pt x="56" y="12"/>
                    </a:cubicBezTo>
                    <a:cubicBezTo>
                      <a:pt x="56" y="13"/>
                      <a:pt x="56" y="15"/>
                      <a:pt x="56" y="16"/>
                    </a:cubicBezTo>
                    <a:close/>
                    <a:moveTo>
                      <a:pt x="60" y="7"/>
                    </a:moveTo>
                    <a:cubicBezTo>
                      <a:pt x="60" y="8"/>
                      <a:pt x="60" y="9"/>
                      <a:pt x="60" y="10"/>
                    </a:cubicBezTo>
                    <a:cubicBezTo>
                      <a:pt x="59" y="12"/>
                      <a:pt x="58" y="13"/>
                      <a:pt x="57" y="15"/>
                    </a:cubicBezTo>
                    <a:cubicBezTo>
                      <a:pt x="57" y="14"/>
                      <a:pt x="57" y="12"/>
                      <a:pt x="57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7" y="9"/>
                      <a:pt x="58" y="8"/>
                      <a:pt x="60" y="7"/>
                    </a:cubicBezTo>
                    <a:close/>
                    <a:moveTo>
                      <a:pt x="64" y="4"/>
                    </a:moveTo>
                    <a:cubicBezTo>
                      <a:pt x="64" y="4"/>
                      <a:pt x="64" y="5"/>
                      <a:pt x="64" y="6"/>
                    </a:cubicBezTo>
                    <a:cubicBezTo>
                      <a:pt x="63" y="7"/>
                      <a:pt x="62" y="9"/>
                      <a:pt x="60" y="10"/>
                    </a:cubicBezTo>
                    <a:cubicBezTo>
                      <a:pt x="61" y="9"/>
                      <a:pt x="60" y="8"/>
                      <a:pt x="60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1" y="5"/>
                      <a:pt x="62" y="4"/>
                      <a:pt x="64" y="4"/>
                    </a:cubicBezTo>
                    <a:close/>
                    <a:moveTo>
                      <a:pt x="67" y="3"/>
                    </a:moveTo>
                    <a:cubicBezTo>
                      <a:pt x="66" y="3"/>
                      <a:pt x="65" y="4"/>
                      <a:pt x="65" y="5"/>
                    </a:cubicBezTo>
                    <a:cubicBezTo>
                      <a:pt x="65" y="4"/>
                      <a:pt x="65" y="4"/>
                      <a:pt x="65" y="3"/>
                    </a:cubicBezTo>
                    <a:cubicBezTo>
                      <a:pt x="65" y="3"/>
                      <a:pt x="66" y="3"/>
                      <a:pt x="67" y="3"/>
                    </a:cubicBezTo>
                    <a:close/>
                    <a:moveTo>
                      <a:pt x="67" y="9"/>
                    </a:moveTo>
                    <a:cubicBezTo>
                      <a:pt x="66" y="9"/>
                      <a:pt x="64" y="9"/>
                      <a:pt x="63" y="10"/>
                    </a:cubicBezTo>
                    <a:cubicBezTo>
                      <a:pt x="65" y="8"/>
                      <a:pt x="67" y="6"/>
                      <a:pt x="68" y="3"/>
                    </a:cubicBezTo>
                    <a:cubicBezTo>
                      <a:pt x="68" y="5"/>
                      <a:pt x="68" y="7"/>
                      <a:pt x="67" y="9"/>
                    </a:cubicBezTo>
                    <a:close/>
                    <a:moveTo>
                      <a:pt x="59" y="14"/>
                    </a:moveTo>
                    <a:cubicBezTo>
                      <a:pt x="60" y="13"/>
                      <a:pt x="61" y="12"/>
                      <a:pt x="61" y="12"/>
                    </a:cubicBezTo>
                    <a:cubicBezTo>
                      <a:pt x="61" y="12"/>
                      <a:pt x="61" y="11"/>
                      <a:pt x="62" y="11"/>
                    </a:cubicBezTo>
                    <a:cubicBezTo>
                      <a:pt x="63" y="11"/>
                      <a:pt x="65" y="10"/>
                      <a:pt x="67" y="10"/>
                    </a:cubicBezTo>
                    <a:cubicBezTo>
                      <a:pt x="66" y="11"/>
                      <a:pt x="66" y="12"/>
                      <a:pt x="65" y="13"/>
                    </a:cubicBezTo>
                    <a:cubicBezTo>
                      <a:pt x="63" y="13"/>
                      <a:pt x="61" y="14"/>
                      <a:pt x="59" y="14"/>
                    </a:cubicBezTo>
                    <a:close/>
                    <a:moveTo>
                      <a:pt x="57" y="20"/>
                    </a:moveTo>
                    <a:cubicBezTo>
                      <a:pt x="56" y="20"/>
                      <a:pt x="56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6" y="19"/>
                      <a:pt x="58" y="17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61" y="15"/>
                      <a:pt x="63" y="14"/>
                      <a:pt x="64" y="14"/>
                    </a:cubicBezTo>
                    <a:cubicBezTo>
                      <a:pt x="62" y="16"/>
                      <a:pt x="60" y="18"/>
                      <a:pt x="5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83" name="Freeform 736"/>
              <p:cNvSpPr/>
              <p:nvPr/>
            </p:nvSpPr>
            <p:spPr bwMode="auto">
              <a:xfrm>
                <a:off x="9545078" y="10751484"/>
                <a:ext cx="131763" cy="188913"/>
              </a:xfrm>
              <a:custGeom>
                <a:avLst/>
                <a:gdLst>
                  <a:gd name="T0" fmla="*/ 0 w 32"/>
                  <a:gd name="T1" fmla="*/ 0 h 46"/>
                  <a:gd name="T2" fmla="*/ 1 w 32"/>
                  <a:gd name="T3" fmla="*/ 0 h 46"/>
                  <a:gd name="T4" fmla="*/ 3 w 32"/>
                  <a:gd name="T5" fmla="*/ 0 h 46"/>
                  <a:gd name="T6" fmla="*/ 4 w 32"/>
                  <a:gd name="T7" fmla="*/ 0 h 46"/>
                  <a:gd name="T8" fmla="*/ 5 w 32"/>
                  <a:gd name="T9" fmla="*/ 0 h 46"/>
                  <a:gd name="T10" fmla="*/ 5 w 32"/>
                  <a:gd name="T11" fmla="*/ 20 h 46"/>
                  <a:gd name="T12" fmla="*/ 27 w 32"/>
                  <a:gd name="T13" fmla="*/ 20 h 46"/>
                  <a:gd name="T14" fmla="*/ 27 w 32"/>
                  <a:gd name="T15" fmla="*/ 0 h 46"/>
                  <a:gd name="T16" fmla="*/ 28 w 32"/>
                  <a:gd name="T17" fmla="*/ 0 h 46"/>
                  <a:gd name="T18" fmla="*/ 29 w 32"/>
                  <a:gd name="T19" fmla="*/ 0 h 46"/>
                  <a:gd name="T20" fmla="*/ 31 w 32"/>
                  <a:gd name="T21" fmla="*/ 0 h 46"/>
                  <a:gd name="T22" fmla="*/ 32 w 32"/>
                  <a:gd name="T23" fmla="*/ 0 h 46"/>
                  <a:gd name="T24" fmla="*/ 32 w 32"/>
                  <a:gd name="T25" fmla="*/ 46 h 46"/>
                  <a:gd name="T26" fmla="*/ 31 w 32"/>
                  <a:gd name="T27" fmla="*/ 46 h 46"/>
                  <a:gd name="T28" fmla="*/ 29 w 32"/>
                  <a:gd name="T29" fmla="*/ 46 h 46"/>
                  <a:gd name="T30" fmla="*/ 28 w 32"/>
                  <a:gd name="T31" fmla="*/ 46 h 46"/>
                  <a:gd name="T32" fmla="*/ 27 w 32"/>
                  <a:gd name="T33" fmla="*/ 46 h 46"/>
                  <a:gd name="T34" fmla="*/ 27 w 32"/>
                  <a:gd name="T35" fmla="*/ 24 h 46"/>
                  <a:gd name="T36" fmla="*/ 5 w 32"/>
                  <a:gd name="T37" fmla="*/ 24 h 46"/>
                  <a:gd name="T38" fmla="*/ 5 w 32"/>
                  <a:gd name="T39" fmla="*/ 46 h 46"/>
                  <a:gd name="T40" fmla="*/ 4 w 32"/>
                  <a:gd name="T41" fmla="*/ 46 h 46"/>
                  <a:gd name="T42" fmla="*/ 3 w 32"/>
                  <a:gd name="T43" fmla="*/ 46 h 46"/>
                  <a:gd name="T44" fmla="*/ 1 w 32"/>
                  <a:gd name="T45" fmla="*/ 46 h 46"/>
                  <a:gd name="T46" fmla="*/ 0 w 32"/>
                  <a:gd name="T47" fmla="*/ 46 h 46"/>
                  <a:gd name="T48" fmla="*/ 0 w 32"/>
                  <a:gd name="T4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46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1" y="0"/>
                    </a:cubicBezTo>
                    <a:cubicBezTo>
                      <a:pt x="31" y="0"/>
                      <a:pt x="31" y="0"/>
                      <a:pt x="32" y="0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0" y="46"/>
                      <a:pt x="30" y="46"/>
                      <a:pt x="29" y="46"/>
                    </a:cubicBezTo>
                    <a:cubicBezTo>
                      <a:pt x="29" y="46"/>
                      <a:pt x="29" y="46"/>
                      <a:pt x="28" y="46"/>
                    </a:cubicBezTo>
                    <a:cubicBezTo>
                      <a:pt x="28" y="46"/>
                      <a:pt x="28" y="46"/>
                      <a:pt x="27" y="46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6"/>
                      <a:pt x="4" y="46"/>
                      <a:pt x="4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2" y="46"/>
                      <a:pt x="2" y="46"/>
                      <a:pt x="1" y="46"/>
                    </a:cubicBezTo>
                    <a:cubicBezTo>
                      <a:pt x="1" y="46"/>
                      <a:pt x="1" y="46"/>
                      <a:pt x="0" y="4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84" name="Freeform 737"/>
              <p:cNvSpPr>
                <a:spLocks noEditPoints="1"/>
              </p:cNvSpPr>
              <p:nvPr/>
            </p:nvSpPr>
            <p:spPr bwMode="auto">
              <a:xfrm>
                <a:off x="9783203" y="10751484"/>
                <a:ext cx="147638" cy="188913"/>
              </a:xfrm>
              <a:custGeom>
                <a:avLst/>
                <a:gdLst>
                  <a:gd name="T0" fmla="*/ 16 w 36"/>
                  <a:gd name="T1" fmla="*/ 0 h 46"/>
                  <a:gd name="T2" fmla="*/ 17 w 36"/>
                  <a:gd name="T3" fmla="*/ 0 h 46"/>
                  <a:gd name="T4" fmla="*/ 18 w 36"/>
                  <a:gd name="T5" fmla="*/ 0 h 46"/>
                  <a:gd name="T6" fmla="*/ 20 w 36"/>
                  <a:gd name="T7" fmla="*/ 0 h 46"/>
                  <a:gd name="T8" fmla="*/ 21 w 36"/>
                  <a:gd name="T9" fmla="*/ 0 h 46"/>
                  <a:gd name="T10" fmla="*/ 36 w 36"/>
                  <a:gd name="T11" fmla="*/ 46 h 46"/>
                  <a:gd name="T12" fmla="*/ 35 w 36"/>
                  <a:gd name="T13" fmla="*/ 46 h 46"/>
                  <a:gd name="T14" fmla="*/ 34 w 36"/>
                  <a:gd name="T15" fmla="*/ 46 h 46"/>
                  <a:gd name="T16" fmla="*/ 33 w 36"/>
                  <a:gd name="T17" fmla="*/ 46 h 46"/>
                  <a:gd name="T18" fmla="*/ 31 w 36"/>
                  <a:gd name="T19" fmla="*/ 46 h 46"/>
                  <a:gd name="T20" fmla="*/ 28 w 36"/>
                  <a:gd name="T21" fmla="*/ 34 h 46"/>
                  <a:gd name="T22" fmla="*/ 9 w 36"/>
                  <a:gd name="T23" fmla="*/ 34 h 46"/>
                  <a:gd name="T24" fmla="*/ 5 w 36"/>
                  <a:gd name="T25" fmla="*/ 46 h 46"/>
                  <a:gd name="T26" fmla="*/ 4 w 36"/>
                  <a:gd name="T27" fmla="*/ 46 h 46"/>
                  <a:gd name="T28" fmla="*/ 3 w 36"/>
                  <a:gd name="T29" fmla="*/ 46 h 46"/>
                  <a:gd name="T30" fmla="*/ 1 w 36"/>
                  <a:gd name="T31" fmla="*/ 46 h 46"/>
                  <a:gd name="T32" fmla="*/ 0 w 36"/>
                  <a:gd name="T33" fmla="*/ 46 h 46"/>
                  <a:gd name="T34" fmla="*/ 16 w 36"/>
                  <a:gd name="T35" fmla="*/ 0 h 46"/>
                  <a:gd name="T36" fmla="*/ 26 w 36"/>
                  <a:gd name="T37" fmla="*/ 30 h 46"/>
                  <a:gd name="T38" fmla="*/ 18 w 36"/>
                  <a:gd name="T39" fmla="*/ 5 h 46"/>
                  <a:gd name="T40" fmla="*/ 10 w 36"/>
                  <a:gd name="T41" fmla="*/ 30 h 46"/>
                  <a:gd name="T42" fmla="*/ 26 w 36"/>
                  <a:gd name="T43" fmla="*/ 3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46">
                    <a:moveTo>
                      <a:pt x="16" y="0"/>
                    </a:moveTo>
                    <a:cubicBezTo>
                      <a:pt x="16" y="0"/>
                      <a:pt x="16" y="0"/>
                      <a:pt x="17" y="0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19" y="0"/>
                      <a:pt x="19" y="0"/>
                      <a:pt x="20" y="0"/>
                    </a:cubicBezTo>
                    <a:cubicBezTo>
                      <a:pt x="20" y="0"/>
                      <a:pt x="21" y="0"/>
                      <a:pt x="21" y="0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5" y="46"/>
                    </a:cubicBezTo>
                    <a:cubicBezTo>
                      <a:pt x="35" y="46"/>
                      <a:pt x="34" y="46"/>
                      <a:pt x="34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2" y="46"/>
                      <a:pt x="32" y="46"/>
                      <a:pt x="31" y="46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6"/>
                      <a:pt x="4" y="46"/>
                      <a:pt x="4" y="46"/>
                    </a:cubicBezTo>
                    <a:cubicBezTo>
                      <a:pt x="4" y="46"/>
                      <a:pt x="3" y="46"/>
                      <a:pt x="3" y="46"/>
                    </a:cubicBezTo>
                    <a:cubicBezTo>
                      <a:pt x="2" y="46"/>
                      <a:pt x="2" y="46"/>
                      <a:pt x="1" y="46"/>
                    </a:cubicBezTo>
                    <a:cubicBezTo>
                      <a:pt x="1" y="46"/>
                      <a:pt x="1" y="46"/>
                      <a:pt x="0" y="46"/>
                    </a:cubicBezTo>
                    <a:lnTo>
                      <a:pt x="16" y="0"/>
                    </a:lnTo>
                    <a:close/>
                    <a:moveTo>
                      <a:pt x="26" y="30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0" y="30"/>
                      <a:pt x="10" y="30"/>
                      <a:pt x="10" y="30"/>
                    </a:cubicBezTo>
                    <a:lnTo>
                      <a:pt x="26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85" name="Freeform 738"/>
              <p:cNvSpPr/>
              <p:nvPr/>
            </p:nvSpPr>
            <p:spPr bwMode="auto">
              <a:xfrm>
                <a:off x="10040378" y="10751484"/>
                <a:ext cx="127000" cy="188913"/>
              </a:xfrm>
              <a:custGeom>
                <a:avLst/>
                <a:gdLst>
                  <a:gd name="T0" fmla="*/ 0 w 31"/>
                  <a:gd name="T1" fmla="*/ 0 h 46"/>
                  <a:gd name="T2" fmla="*/ 1 w 31"/>
                  <a:gd name="T3" fmla="*/ 0 h 46"/>
                  <a:gd name="T4" fmla="*/ 2 w 31"/>
                  <a:gd name="T5" fmla="*/ 0 h 46"/>
                  <a:gd name="T6" fmla="*/ 4 w 31"/>
                  <a:gd name="T7" fmla="*/ 0 h 46"/>
                  <a:gd name="T8" fmla="*/ 5 w 31"/>
                  <a:gd name="T9" fmla="*/ 0 h 46"/>
                  <a:gd name="T10" fmla="*/ 27 w 31"/>
                  <a:gd name="T11" fmla="*/ 39 h 46"/>
                  <a:gd name="T12" fmla="*/ 27 w 31"/>
                  <a:gd name="T13" fmla="*/ 0 h 46"/>
                  <a:gd name="T14" fmla="*/ 28 w 31"/>
                  <a:gd name="T15" fmla="*/ 0 h 46"/>
                  <a:gd name="T16" fmla="*/ 29 w 31"/>
                  <a:gd name="T17" fmla="*/ 0 h 46"/>
                  <a:gd name="T18" fmla="*/ 30 w 31"/>
                  <a:gd name="T19" fmla="*/ 0 h 46"/>
                  <a:gd name="T20" fmla="*/ 31 w 31"/>
                  <a:gd name="T21" fmla="*/ 0 h 46"/>
                  <a:gd name="T22" fmla="*/ 31 w 31"/>
                  <a:gd name="T23" fmla="*/ 46 h 46"/>
                  <a:gd name="T24" fmla="*/ 30 w 31"/>
                  <a:gd name="T25" fmla="*/ 46 h 46"/>
                  <a:gd name="T26" fmla="*/ 28 w 31"/>
                  <a:gd name="T27" fmla="*/ 46 h 46"/>
                  <a:gd name="T28" fmla="*/ 27 w 31"/>
                  <a:gd name="T29" fmla="*/ 46 h 46"/>
                  <a:gd name="T30" fmla="*/ 26 w 31"/>
                  <a:gd name="T31" fmla="*/ 46 h 46"/>
                  <a:gd name="T32" fmla="*/ 4 w 31"/>
                  <a:gd name="T33" fmla="*/ 8 h 46"/>
                  <a:gd name="T34" fmla="*/ 4 w 31"/>
                  <a:gd name="T35" fmla="*/ 46 h 46"/>
                  <a:gd name="T36" fmla="*/ 3 w 31"/>
                  <a:gd name="T37" fmla="*/ 46 h 46"/>
                  <a:gd name="T38" fmla="*/ 2 w 31"/>
                  <a:gd name="T39" fmla="*/ 46 h 46"/>
                  <a:gd name="T40" fmla="*/ 1 w 31"/>
                  <a:gd name="T41" fmla="*/ 46 h 46"/>
                  <a:gd name="T42" fmla="*/ 0 w 31"/>
                  <a:gd name="T43" fmla="*/ 46 h 46"/>
                  <a:gd name="T44" fmla="*/ 0 w 31"/>
                  <a:gd name="T4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46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8" y="0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30" y="0"/>
                    </a:cubicBezTo>
                    <a:cubicBezTo>
                      <a:pt x="30" y="0"/>
                      <a:pt x="30" y="0"/>
                      <a:pt x="31" y="0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6"/>
                      <a:pt x="30" y="46"/>
                      <a:pt x="30" y="46"/>
                    </a:cubicBezTo>
                    <a:cubicBezTo>
                      <a:pt x="29" y="46"/>
                      <a:pt x="29" y="46"/>
                      <a:pt x="28" y="46"/>
                    </a:cubicBezTo>
                    <a:cubicBezTo>
                      <a:pt x="28" y="46"/>
                      <a:pt x="28" y="46"/>
                      <a:pt x="27" y="46"/>
                    </a:cubicBezTo>
                    <a:cubicBezTo>
                      <a:pt x="27" y="46"/>
                      <a:pt x="26" y="46"/>
                      <a:pt x="26" y="46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3" y="46"/>
                    </a:cubicBezTo>
                    <a:cubicBezTo>
                      <a:pt x="3" y="46"/>
                      <a:pt x="2" y="46"/>
                      <a:pt x="2" y="46"/>
                    </a:cubicBezTo>
                    <a:cubicBezTo>
                      <a:pt x="2" y="46"/>
                      <a:pt x="1" y="46"/>
                      <a:pt x="1" y="46"/>
                    </a:cubicBezTo>
                    <a:cubicBezTo>
                      <a:pt x="0" y="46"/>
                      <a:pt x="0" y="46"/>
                      <a:pt x="0" y="4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86" name="Freeform 739"/>
              <p:cNvSpPr>
                <a:spLocks noEditPoints="1"/>
              </p:cNvSpPr>
              <p:nvPr/>
            </p:nvSpPr>
            <p:spPr bwMode="auto">
              <a:xfrm>
                <a:off x="10299140" y="10751484"/>
                <a:ext cx="138113" cy="192088"/>
              </a:xfrm>
              <a:custGeom>
                <a:avLst/>
                <a:gdLst>
                  <a:gd name="T0" fmla="*/ 0 w 34"/>
                  <a:gd name="T1" fmla="*/ 0 h 47"/>
                  <a:gd name="T2" fmla="*/ 2 w 34"/>
                  <a:gd name="T3" fmla="*/ 0 h 47"/>
                  <a:gd name="T4" fmla="*/ 5 w 34"/>
                  <a:gd name="T5" fmla="*/ 0 h 47"/>
                  <a:gd name="T6" fmla="*/ 8 w 34"/>
                  <a:gd name="T7" fmla="*/ 0 h 47"/>
                  <a:gd name="T8" fmla="*/ 10 w 34"/>
                  <a:gd name="T9" fmla="*/ 0 h 47"/>
                  <a:gd name="T10" fmla="*/ 21 w 34"/>
                  <a:gd name="T11" fmla="*/ 1 h 47"/>
                  <a:gd name="T12" fmla="*/ 28 w 34"/>
                  <a:gd name="T13" fmla="*/ 6 h 47"/>
                  <a:gd name="T14" fmla="*/ 32 w 34"/>
                  <a:gd name="T15" fmla="*/ 13 h 47"/>
                  <a:gd name="T16" fmla="*/ 34 w 34"/>
                  <a:gd name="T17" fmla="*/ 23 h 47"/>
                  <a:gd name="T18" fmla="*/ 10 w 34"/>
                  <a:gd name="T19" fmla="*/ 47 h 47"/>
                  <a:gd name="T20" fmla="*/ 7 w 34"/>
                  <a:gd name="T21" fmla="*/ 47 h 47"/>
                  <a:gd name="T22" fmla="*/ 4 w 34"/>
                  <a:gd name="T23" fmla="*/ 47 h 47"/>
                  <a:gd name="T24" fmla="*/ 2 w 34"/>
                  <a:gd name="T25" fmla="*/ 46 h 47"/>
                  <a:gd name="T26" fmla="*/ 0 w 34"/>
                  <a:gd name="T27" fmla="*/ 46 h 47"/>
                  <a:gd name="T28" fmla="*/ 0 w 34"/>
                  <a:gd name="T29" fmla="*/ 0 h 47"/>
                  <a:gd name="T30" fmla="*/ 4 w 34"/>
                  <a:gd name="T31" fmla="*/ 42 h 47"/>
                  <a:gd name="T32" fmla="*/ 7 w 34"/>
                  <a:gd name="T33" fmla="*/ 42 h 47"/>
                  <a:gd name="T34" fmla="*/ 10 w 34"/>
                  <a:gd name="T35" fmla="*/ 43 h 47"/>
                  <a:gd name="T36" fmla="*/ 18 w 34"/>
                  <a:gd name="T37" fmla="*/ 42 h 47"/>
                  <a:gd name="T38" fmla="*/ 24 w 34"/>
                  <a:gd name="T39" fmla="*/ 38 h 47"/>
                  <a:gd name="T40" fmla="*/ 28 w 34"/>
                  <a:gd name="T41" fmla="*/ 32 h 47"/>
                  <a:gd name="T42" fmla="*/ 29 w 34"/>
                  <a:gd name="T43" fmla="*/ 23 h 47"/>
                  <a:gd name="T44" fmla="*/ 24 w 34"/>
                  <a:gd name="T45" fmla="*/ 8 h 47"/>
                  <a:gd name="T46" fmla="*/ 10 w 34"/>
                  <a:gd name="T47" fmla="*/ 4 h 47"/>
                  <a:gd name="T48" fmla="*/ 7 w 34"/>
                  <a:gd name="T49" fmla="*/ 4 h 47"/>
                  <a:gd name="T50" fmla="*/ 4 w 34"/>
                  <a:gd name="T51" fmla="*/ 4 h 47"/>
                  <a:gd name="T52" fmla="*/ 4 w 34"/>
                  <a:gd name="T53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47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4" y="0"/>
                      <a:pt x="18" y="0"/>
                      <a:pt x="21" y="1"/>
                    </a:cubicBezTo>
                    <a:cubicBezTo>
                      <a:pt x="24" y="2"/>
                      <a:pt x="26" y="4"/>
                      <a:pt x="28" y="6"/>
                    </a:cubicBezTo>
                    <a:cubicBezTo>
                      <a:pt x="30" y="8"/>
                      <a:pt x="31" y="10"/>
                      <a:pt x="32" y="13"/>
                    </a:cubicBezTo>
                    <a:cubicBezTo>
                      <a:pt x="33" y="16"/>
                      <a:pt x="34" y="19"/>
                      <a:pt x="34" y="23"/>
                    </a:cubicBezTo>
                    <a:cubicBezTo>
                      <a:pt x="34" y="39"/>
                      <a:pt x="26" y="47"/>
                      <a:pt x="10" y="47"/>
                    </a:cubicBezTo>
                    <a:cubicBezTo>
                      <a:pt x="9" y="47"/>
                      <a:pt x="8" y="47"/>
                      <a:pt x="7" y="47"/>
                    </a:cubicBezTo>
                    <a:cubicBezTo>
                      <a:pt x="6" y="47"/>
                      <a:pt x="5" y="47"/>
                      <a:pt x="4" y="47"/>
                    </a:cubicBezTo>
                    <a:cubicBezTo>
                      <a:pt x="3" y="47"/>
                      <a:pt x="3" y="46"/>
                      <a:pt x="2" y="46"/>
                    </a:cubicBezTo>
                    <a:cubicBezTo>
                      <a:pt x="1" y="46"/>
                      <a:pt x="0" y="46"/>
                      <a:pt x="0" y="46"/>
                    </a:cubicBezTo>
                    <a:lnTo>
                      <a:pt x="0" y="0"/>
                    </a:lnTo>
                    <a:close/>
                    <a:moveTo>
                      <a:pt x="4" y="42"/>
                    </a:moveTo>
                    <a:cubicBezTo>
                      <a:pt x="5" y="42"/>
                      <a:pt x="6" y="42"/>
                      <a:pt x="7" y="42"/>
                    </a:cubicBezTo>
                    <a:cubicBezTo>
                      <a:pt x="8" y="43"/>
                      <a:pt x="9" y="43"/>
                      <a:pt x="10" y="43"/>
                    </a:cubicBezTo>
                    <a:cubicBezTo>
                      <a:pt x="13" y="43"/>
                      <a:pt x="16" y="42"/>
                      <a:pt x="18" y="42"/>
                    </a:cubicBezTo>
                    <a:cubicBezTo>
                      <a:pt x="20" y="41"/>
                      <a:pt x="22" y="40"/>
                      <a:pt x="24" y="38"/>
                    </a:cubicBezTo>
                    <a:cubicBezTo>
                      <a:pt x="26" y="37"/>
                      <a:pt x="27" y="35"/>
                      <a:pt x="28" y="32"/>
                    </a:cubicBezTo>
                    <a:cubicBezTo>
                      <a:pt x="29" y="30"/>
                      <a:pt x="29" y="27"/>
                      <a:pt x="29" y="23"/>
                    </a:cubicBezTo>
                    <a:cubicBezTo>
                      <a:pt x="29" y="16"/>
                      <a:pt x="27" y="12"/>
                      <a:pt x="24" y="8"/>
                    </a:cubicBezTo>
                    <a:cubicBezTo>
                      <a:pt x="21" y="5"/>
                      <a:pt x="16" y="4"/>
                      <a:pt x="10" y="4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6" y="4"/>
                      <a:pt x="5" y="4"/>
                      <a:pt x="4" y="4"/>
                    </a:cubicBezTo>
                    <a:lnTo>
                      <a:pt x="4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87" name="Freeform 740"/>
              <p:cNvSpPr/>
              <p:nvPr/>
            </p:nvSpPr>
            <p:spPr bwMode="auto">
              <a:xfrm>
                <a:off x="9243453" y="11062634"/>
                <a:ext cx="134938" cy="192088"/>
              </a:xfrm>
              <a:custGeom>
                <a:avLst/>
                <a:gdLst>
                  <a:gd name="T0" fmla="*/ 31 w 33"/>
                  <a:gd name="T1" fmla="*/ 41 h 47"/>
                  <a:gd name="T2" fmla="*/ 32 w 33"/>
                  <a:gd name="T3" fmla="*/ 43 h 47"/>
                  <a:gd name="T4" fmla="*/ 33 w 33"/>
                  <a:gd name="T5" fmla="*/ 45 h 47"/>
                  <a:gd name="T6" fmla="*/ 27 w 33"/>
                  <a:gd name="T7" fmla="*/ 46 h 47"/>
                  <a:gd name="T8" fmla="*/ 21 w 33"/>
                  <a:gd name="T9" fmla="*/ 47 h 47"/>
                  <a:gd name="T10" fmla="*/ 13 w 33"/>
                  <a:gd name="T11" fmla="*/ 46 h 47"/>
                  <a:gd name="T12" fmla="*/ 6 w 33"/>
                  <a:gd name="T13" fmla="*/ 41 h 47"/>
                  <a:gd name="T14" fmla="*/ 2 w 33"/>
                  <a:gd name="T15" fmla="*/ 34 h 47"/>
                  <a:gd name="T16" fmla="*/ 0 w 33"/>
                  <a:gd name="T17" fmla="*/ 24 h 47"/>
                  <a:gd name="T18" fmla="*/ 2 w 33"/>
                  <a:gd name="T19" fmla="*/ 14 h 47"/>
                  <a:gd name="T20" fmla="*/ 6 w 33"/>
                  <a:gd name="T21" fmla="*/ 6 h 47"/>
                  <a:gd name="T22" fmla="*/ 12 w 33"/>
                  <a:gd name="T23" fmla="*/ 1 h 47"/>
                  <a:gd name="T24" fmla="*/ 21 w 33"/>
                  <a:gd name="T25" fmla="*/ 0 h 47"/>
                  <a:gd name="T26" fmla="*/ 28 w 33"/>
                  <a:gd name="T27" fmla="*/ 0 h 47"/>
                  <a:gd name="T28" fmla="*/ 32 w 33"/>
                  <a:gd name="T29" fmla="*/ 1 h 47"/>
                  <a:gd name="T30" fmla="*/ 31 w 33"/>
                  <a:gd name="T31" fmla="*/ 3 h 47"/>
                  <a:gd name="T32" fmla="*/ 31 w 33"/>
                  <a:gd name="T33" fmla="*/ 5 h 47"/>
                  <a:gd name="T34" fmla="*/ 29 w 33"/>
                  <a:gd name="T35" fmla="*/ 5 h 47"/>
                  <a:gd name="T36" fmla="*/ 27 w 33"/>
                  <a:gd name="T37" fmla="*/ 4 h 47"/>
                  <a:gd name="T38" fmla="*/ 25 w 33"/>
                  <a:gd name="T39" fmla="*/ 4 h 47"/>
                  <a:gd name="T40" fmla="*/ 21 w 33"/>
                  <a:gd name="T41" fmla="*/ 4 h 47"/>
                  <a:gd name="T42" fmla="*/ 14 w 33"/>
                  <a:gd name="T43" fmla="*/ 5 h 47"/>
                  <a:gd name="T44" fmla="*/ 9 w 33"/>
                  <a:gd name="T45" fmla="*/ 9 h 47"/>
                  <a:gd name="T46" fmla="*/ 6 w 33"/>
                  <a:gd name="T47" fmla="*/ 15 h 47"/>
                  <a:gd name="T48" fmla="*/ 5 w 33"/>
                  <a:gd name="T49" fmla="*/ 24 h 47"/>
                  <a:gd name="T50" fmla="*/ 6 w 33"/>
                  <a:gd name="T51" fmla="*/ 32 h 47"/>
                  <a:gd name="T52" fmla="*/ 10 w 33"/>
                  <a:gd name="T53" fmla="*/ 38 h 47"/>
                  <a:gd name="T54" fmla="*/ 15 w 33"/>
                  <a:gd name="T55" fmla="*/ 42 h 47"/>
                  <a:gd name="T56" fmla="*/ 22 w 33"/>
                  <a:gd name="T57" fmla="*/ 43 h 47"/>
                  <a:gd name="T58" fmla="*/ 27 w 33"/>
                  <a:gd name="T59" fmla="*/ 43 h 47"/>
                  <a:gd name="T60" fmla="*/ 31 w 33"/>
                  <a:gd name="T61" fmla="*/ 4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" h="47">
                    <a:moveTo>
                      <a:pt x="31" y="41"/>
                    </a:moveTo>
                    <a:cubicBezTo>
                      <a:pt x="31" y="42"/>
                      <a:pt x="32" y="42"/>
                      <a:pt x="32" y="43"/>
                    </a:cubicBezTo>
                    <a:cubicBezTo>
                      <a:pt x="32" y="44"/>
                      <a:pt x="32" y="44"/>
                      <a:pt x="33" y="45"/>
                    </a:cubicBezTo>
                    <a:cubicBezTo>
                      <a:pt x="31" y="45"/>
                      <a:pt x="29" y="46"/>
                      <a:pt x="27" y="46"/>
                    </a:cubicBezTo>
                    <a:cubicBezTo>
                      <a:pt x="25" y="47"/>
                      <a:pt x="23" y="47"/>
                      <a:pt x="21" y="47"/>
                    </a:cubicBezTo>
                    <a:cubicBezTo>
                      <a:pt x="18" y="47"/>
                      <a:pt x="15" y="47"/>
                      <a:pt x="13" y="46"/>
                    </a:cubicBezTo>
                    <a:cubicBezTo>
                      <a:pt x="10" y="45"/>
                      <a:pt x="8" y="43"/>
                      <a:pt x="6" y="41"/>
                    </a:cubicBezTo>
                    <a:cubicBezTo>
                      <a:pt x="4" y="39"/>
                      <a:pt x="3" y="37"/>
                      <a:pt x="2" y="34"/>
                    </a:cubicBezTo>
                    <a:cubicBezTo>
                      <a:pt x="1" y="31"/>
                      <a:pt x="0" y="28"/>
                      <a:pt x="0" y="24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3" y="11"/>
                      <a:pt x="4" y="8"/>
                      <a:pt x="6" y="6"/>
                    </a:cubicBezTo>
                    <a:cubicBezTo>
                      <a:pt x="8" y="4"/>
                      <a:pt x="10" y="3"/>
                      <a:pt x="12" y="1"/>
                    </a:cubicBezTo>
                    <a:cubicBezTo>
                      <a:pt x="15" y="0"/>
                      <a:pt x="18" y="0"/>
                      <a:pt x="21" y="0"/>
                    </a:cubicBezTo>
                    <a:cubicBezTo>
                      <a:pt x="24" y="0"/>
                      <a:pt x="26" y="0"/>
                      <a:pt x="28" y="0"/>
                    </a:cubicBezTo>
                    <a:cubicBezTo>
                      <a:pt x="30" y="1"/>
                      <a:pt x="31" y="1"/>
                      <a:pt x="32" y="1"/>
                    </a:cubicBezTo>
                    <a:cubicBezTo>
                      <a:pt x="32" y="2"/>
                      <a:pt x="31" y="3"/>
                      <a:pt x="31" y="3"/>
                    </a:cubicBezTo>
                    <a:cubicBezTo>
                      <a:pt x="31" y="4"/>
                      <a:pt x="31" y="4"/>
                      <a:pt x="31" y="5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4" y="4"/>
                      <a:pt x="22" y="4"/>
                      <a:pt x="21" y="4"/>
                    </a:cubicBezTo>
                    <a:cubicBezTo>
                      <a:pt x="19" y="4"/>
                      <a:pt x="16" y="4"/>
                      <a:pt x="14" y="5"/>
                    </a:cubicBezTo>
                    <a:cubicBezTo>
                      <a:pt x="12" y="6"/>
                      <a:pt x="11" y="7"/>
                      <a:pt x="9" y="9"/>
                    </a:cubicBezTo>
                    <a:cubicBezTo>
                      <a:pt x="8" y="11"/>
                      <a:pt x="7" y="13"/>
                      <a:pt x="6" y="15"/>
                    </a:cubicBezTo>
                    <a:cubicBezTo>
                      <a:pt x="5" y="18"/>
                      <a:pt x="5" y="21"/>
                      <a:pt x="5" y="24"/>
                    </a:cubicBezTo>
                    <a:cubicBezTo>
                      <a:pt x="5" y="27"/>
                      <a:pt x="5" y="30"/>
                      <a:pt x="6" y="32"/>
                    </a:cubicBezTo>
                    <a:cubicBezTo>
                      <a:pt x="7" y="35"/>
                      <a:pt x="8" y="37"/>
                      <a:pt x="10" y="38"/>
                    </a:cubicBezTo>
                    <a:cubicBezTo>
                      <a:pt x="11" y="40"/>
                      <a:pt x="13" y="41"/>
                      <a:pt x="15" y="42"/>
                    </a:cubicBezTo>
                    <a:cubicBezTo>
                      <a:pt x="17" y="43"/>
                      <a:pt x="19" y="43"/>
                      <a:pt x="22" y="43"/>
                    </a:cubicBezTo>
                    <a:cubicBezTo>
                      <a:pt x="24" y="43"/>
                      <a:pt x="25" y="43"/>
                      <a:pt x="27" y="43"/>
                    </a:cubicBezTo>
                    <a:cubicBezTo>
                      <a:pt x="29" y="42"/>
                      <a:pt x="30" y="42"/>
                      <a:pt x="31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88" name="Freeform 741"/>
              <p:cNvSpPr/>
              <p:nvPr/>
            </p:nvSpPr>
            <p:spPr bwMode="auto">
              <a:xfrm>
                <a:off x="9492690" y="11062634"/>
                <a:ext cx="119063" cy="188913"/>
              </a:xfrm>
              <a:custGeom>
                <a:avLst/>
                <a:gdLst>
                  <a:gd name="T0" fmla="*/ 0 w 29"/>
                  <a:gd name="T1" fmla="*/ 0 h 46"/>
                  <a:gd name="T2" fmla="*/ 2 w 29"/>
                  <a:gd name="T3" fmla="*/ 0 h 46"/>
                  <a:gd name="T4" fmla="*/ 4 w 29"/>
                  <a:gd name="T5" fmla="*/ 0 h 46"/>
                  <a:gd name="T6" fmla="*/ 6 w 29"/>
                  <a:gd name="T7" fmla="*/ 0 h 46"/>
                  <a:gd name="T8" fmla="*/ 9 w 29"/>
                  <a:gd name="T9" fmla="*/ 0 h 46"/>
                  <a:gd name="T10" fmla="*/ 15 w 29"/>
                  <a:gd name="T11" fmla="*/ 0 h 46"/>
                  <a:gd name="T12" fmla="*/ 20 w 29"/>
                  <a:gd name="T13" fmla="*/ 3 h 46"/>
                  <a:gd name="T14" fmla="*/ 24 w 29"/>
                  <a:gd name="T15" fmla="*/ 7 h 46"/>
                  <a:gd name="T16" fmla="*/ 26 w 29"/>
                  <a:gd name="T17" fmla="*/ 14 h 46"/>
                  <a:gd name="T18" fmla="*/ 25 w 29"/>
                  <a:gd name="T19" fmla="*/ 18 h 46"/>
                  <a:gd name="T20" fmla="*/ 22 w 29"/>
                  <a:gd name="T21" fmla="*/ 22 h 46"/>
                  <a:gd name="T22" fmla="*/ 19 w 29"/>
                  <a:gd name="T23" fmla="*/ 24 h 46"/>
                  <a:gd name="T24" fmla="*/ 15 w 29"/>
                  <a:gd name="T25" fmla="*/ 26 h 46"/>
                  <a:gd name="T26" fmla="*/ 15 w 29"/>
                  <a:gd name="T27" fmla="*/ 27 h 46"/>
                  <a:gd name="T28" fmla="*/ 29 w 29"/>
                  <a:gd name="T29" fmla="*/ 46 h 46"/>
                  <a:gd name="T30" fmla="*/ 28 w 29"/>
                  <a:gd name="T31" fmla="*/ 46 h 46"/>
                  <a:gd name="T32" fmla="*/ 27 w 29"/>
                  <a:gd name="T33" fmla="*/ 46 h 46"/>
                  <a:gd name="T34" fmla="*/ 25 w 29"/>
                  <a:gd name="T35" fmla="*/ 46 h 46"/>
                  <a:gd name="T36" fmla="*/ 24 w 29"/>
                  <a:gd name="T37" fmla="*/ 46 h 46"/>
                  <a:gd name="T38" fmla="*/ 8 w 29"/>
                  <a:gd name="T39" fmla="*/ 25 h 46"/>
                  <a:gd name="T40" fmla="*/ 8 w 29"/>
                  <a:gd name="T41" fmla="*/ 25 h 46"/>
                  <a:gd name="T42" fmla="*/ 10 w 29"/>
                  <a:gd name="T43" fmla="*/ 25 h 46"/>
                  <a:gd name="T44" fmla="*/ 14 w 29"/>
                  <a:gd name="T45" fmla="*/ 23 h 46"/>
                  <a:gd name="T46" fmla="*/ 17 w 29"/>
                  <a:gd name="T47" fmla="*/ 21 h 46"/>
                  <a:gd name="T48" fmla="*/ 20 w 29"/>
                  <a:gd name="T49" fmla="*/ 18 h 46"/>
                  <a:gd name="T50" fmla="*/ 21 w 29"/>
                  <a:gd name="T51" fmla="*/ 14 h 46"/>
                  <a:gd name="T52" fmla="*/ 18 w 29"/>
                  <a:gd name="T53" fmla="*/ 6 h 46"/>
                  <a:gd name="T54" fmla="*/ 10 w 29"/>
                  <a:gd name="T55" fmla="*/ 4 h 46"/>
                  <a:gd name="T56" fmla="*/ 7 w 29"/>
                  <a:gd name="T57" fmla="*/ 4 h 46"/>
                  <a:gd name="T58" fmla="*/ 4 w 29"/>
                  <a:gd name="T59" fmla="*/ 4 h 46"/>
                  <a:gd name="T60" fmla="*/ 4 w 29"/>
                  <a:gd name="T61" fmla="*/ 46 h 46"/>
                  <a:gd name="T62" fmla="*/ 3 w 29"/>
                  <a:gd name="T63" fmla="*/ 46 h 46"/>
                  <a:gd name="T64" fmla="*/ 2 w 29"/>
                  <a:gd name="T65" fmla="*/ 46 h 46"/>
                  <a:gd name="T66" fmla="*/ 1 w 29"/>
                  <a:gd name="T67" fmla="*/ 46 h 46"/>
                  <a:gd name="T68" fmla="*/ 0 w 29"/>
                  <a:gd name="T69" fmla="*/ 46 h 46"/>
                  <a:gd name="T70" fmla="*/ 0 w 29"/>
                  <a:gd name="T7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" h="46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11" y="0"/>
                      <a:pt x="13" y="0"/>
                      <a:pt x="15" y="0"/>
                    </a:cubicBezTo>
                    <a:cubicBezTo>
                      <a:pt x="17" y="1"/>
                      <a:pt x="19" y="2"/>
                      <a:pt x="20" y="3"/>
                    </a:cubicBezTo>
                    <a:cubicBezTo>
                      <a:pt x="22" y="4"/>
                      <a:pt x="23" y="5"/>
                      <a:pt x="24" y="7"/>
                    </a:cubicBezTo>
                    <a:cubicBezTo>
                      <a:pt x="25" y="9"/>
                      <a:pt x="26" y="11"/>
                      <a:pt x="26" y="14"/>
                    </a:cubicBezTo>
                    <a:cubicBezTo>
                      <a:pt x="26" y="15"/>
                      <a:pt x="25" y="17"/>
                      <a:pt x="25" y="18"/>
                    </a:cubicBezTo>
                    <a:cubicBezTo>
                      <a:pt x="24" y="19"/>
                      <a:pt x="23" y="21"/>
                      <a:pt x="22" y="22"/>
                    </a:cubicBezTo>
                    <a:cubicBezTo>
                      <a:pt x="21" y="23"/>
                      <a:pt x="20" y="24"/>
                      <a:pt x="19" y="24"/>
                    </a:cubicBezTo>
                    <a:cubicBezTo>
                      <a:pt x="18" y="25"/>
                      <a:pt x="17" y="26"/>
                      <a:pt x="15" y="26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8" y="46"/>
                      <a:pt x="28" y="46"/>
                    </a:cubicBezTo>
                    <a:cubicBezTo>
                      <a:pt x="28" y="46"/>
                      <a:pt x="27" y="46"/>
                      <a:pt x="27" y="46"/>
                    </a:cubicBezTo>
                    <a:cubicBezTo>
                      <a:pt x="26" y="46"/>
                      <a:pt x="26" y="46"/>
                      <a:pt x="25" y="46"/>
                    </a:cubicBezTo>
                    <a:cubicBezTo>
                      <a:pt x="25" y="46"/>
                      <a:pt x="25" y="46"/>
                      <a:pt x="24" y="46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1" y="24"/>
                      <a:pt x="12" y="24"/>
                      <a:pt x="14" y="23"/>
                    </a:cubicBezTo>
                    <a:cubicBezTo>
                      <a:pt x="15" y="22"/>
                      <a:pt x="16" y="22"/>
                      <a:pt x="17" y="21"/>
                    </a:cubicBezTo>
                    <a:cubicBezTo>
                      <a:pt x="18" y="20"/>
                      <a:pt x="19" y="19"/>
                      <a:pt x="20" y="18"/>
                    </a:cubicBezTo>
                    <a:cubicBezTo>
                      <a:pt x="21" y="17"/>
                      <a:pt x="21" y="15"/>
                      <a:pt x="21" y="14"/>
                    </a:cubicBezTo>
                    <a:cubicBezTo>
                      <a:pt x="21" y="10"/>
                      <a:pt x="20" y="8"/>
                      <a:pt x="18" y="6"/>
                    </a:cubicBezTo>
                    <a:cubicBezTo>
                      <a:pt x="16" y="4"/>
                      <a:pt x="13" y="4"/>
                      <a:pt x="10" y="4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6" y="4"/>
                      <a:pt x="5" y="4"/>
                      <a:pt x="4" y="4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3" y="46"/>
                    </a:cubicBezTo>
                    <a:cubicBezTo>
                      <a:pt x="3" y="46"/>
                      <a:pt x="2" y="46"/>
                      <a:pt x="2" y="46"/>
                    </a:cubicBezTo>
                    <a:cubicBezTo>
                      <a:pt x="2" y="46"/>
                      <a:pt x="1" y="46"/>
                      <a:pt x="1" y="46"/>
                    </a:cubicBezTo>
                    <a:cubicBezTo>
                      <a:pt x="1" y="46"/>
                      <a:pt x="0" y="46"/>
                      <a:pt x="0" y="4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89" name="Freeform 742"/>
              <p:cNvSpPr>
                <a:spLocks noEditPoints="1"/>
              </p:cNvSpPr>
              <p:nvPr/>
            </p:nvSpPr>
            <p:spPr bwMode="auto">
              <a:xfrm>
                <a:off x="9700653" y="11062634"/>
                <a:ext cx="147638" cy="188913"/>
              </a:xfrm>
              <a:custGeom>
                <a:avLst/>
                <a:gdLst>
                  <a:gd name="T0" fmla="*/ 15 w 36"/>
                  <a:gd name="T1" fmla="*/ 1 h 46"/>
                  <a:gd name="T2" fmla="*/ 17 w 36"/>
                  <a:gd name="T3" fmla="*/ 1 h 46"/>
                  <a:gd name="T4" fmla="*/ 18 w 36"/>
                  <a:gd name="T5" fmla="*/ 0 h 46"/>
                  <a:gd name="T6" fmla="*/ 19 w 36"/>
                  <a:gd name="T7" fmla="*/ 1 h 46"/>
                  <a:gd name="T8" fmla="*/ 21 w 36"/>
                  <a:gd name="T9" fmla="*/ 1 h 46"/>
                  <a:gd name="T10" fmla="*/ 36 w 36"/>
                  <a:gd name="T11" fmla="*/ 46 h 46"/>
                  <a:gd name="T12" fmla="*/ 35 w 36"/>
                  <a:gd name="T13" fmla="*/ 46 h 46"/>
                  <a:gd name="T14" fmla="*/ 33 w 36"/>
                  <a:gd name="T15" fmla="*/ 46 h 46"/>
                  <a:gd name="T16" fmla="*/ 32 w 36"/>
                  <a:gd name="T17" fmla="*/ 46 h 46"/>
                  <a:gd name="T18" fmla="*/ 31 w 36"/>
                  <a:gd name="T19" fmla="*/ 46 h 46"/>
                  <a:gd name="T20" fmla="*/ 27 w 36"/>
                  <a:gd name="T21" fmla="*/ 35 h 46"/>
                  <a:gd name="T22" fmla="*/ 9 w 36"/>
                  <a:gd name="T23" fmla="*/ 35 h 46"/>
                  <a:gd name="T24" fmla="*/ 5 w 36"/>
                  <a:gd name="T25" fmla="*/ 46 h 46"/>
                  <a:gd name="T26" fmla="*/ 4 w 36"/>
                  <a:gd name="T27" fmla="*/ 46 h 46"/>
                  <a:gd name="T28" fmla="*/ 3 w 36"/>
                  <a:gd name="T29" fmla="*/ 46 h 46"/>
                  <a:gd name="T30" fmla="*/ 1 w 36"/>
                  <a:gd name="T31" fmla="*/ 46 h 46"/>
                  <a:gd name="T32" fmla="*/ 0 w 36"/>
                  <a:gd name="T33" fmla="*/ 46 h 46"/>
                  <a:gd name="T34" fmla="*/ 15 w 36"/>
                  <a:gd name="T35" fmla="*/ 1 h 46"/>
                  <a:gd name="T36" fmla="*/ 26 w 36"/>
                  <a:gd name="T37" fmla="*/ 31 h 46"/>
                  <a:gd name="T38" fmla="*/ 18 w 36"/>
                  <a:gd name="T39" fmla="*/ 5 h 46"/>
                  <a:gd name="T40" fmla="*/ 10 w 36"/>
                  <a:gd name="T41" fmla="*/ 31 h 46"/>
                  <a:gd name="T42" fmla="*/ 26 w 36"/>
                  <a:gd name="T43" fmla="*/ 3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46">
                    <a:moveTo>
                      <a:pt x="15" y="1"/>
                    </a:moveTo>
                    <a:cubicBezTo>
                      <a:pt x="16" y="1"/>
                      <a:pt x="16" y="1"/>
                      <a:pt x="17" y="1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18" y="0"/>
                      <a:pt x="19" y="0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5" y="46"/>
                      <a:pt x="35" y="46"/>
                    </a:cubicBezTo>
                    <a:cubicBezTo>
                      <a:pt x="34" y="46"/>
                      <a:pt x="34" y="46"/>
                      <a:pt x="33" y="46"/>
                    </a:cubicBezTo>
                    <a:cubicBezTo>
                      <a:pt x="33" y="46"/>
                      <a:pt x="33" y="46"/>
                      <a:pt x="32" y="46"/>
                    </a:cubicBezTo>
                    <a:cubicBezTo>
                      <a:pt x="32" y="46"/>
                      <a:pt x="31" y="46"/>
                      <a:pt x="31" y="46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6"/>
                      <a:pt x="4" y="46"/>
                      <a:pt x="4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2" y="46"/>
                      <a:pt x="2" y="46"/>
                      <a:pt x="1" y="46"/>
                    </a:cubicBezTo>
                    <a:cubicBezTo>
                      <a:pt x="1" y="46"/>
                      <a:pt x="0" y="46"/>
                      <a:pt x="0" y="46"/>
                    </a:cubicBezTo>
                    <a:lnTo>
                      <a:pt x="15" y="1"/>
                    </a:lnTo>
                    <a:close/>
                    <a:moveTo>
                      <a:pt x="26" y="31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0" y="31"/>
                      <a:pt x="10" y="31"/>
                      <a:pt x="10" y="31"/>
                    </a:cubicBezTo>
                    <a:lnTo>
                      <a:pt x="26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90" name="Freeform 743"/>
              <p:cNvSpPr/>
              <p:nvPr/>
            </p:nvSpPr>
            <p:spPr bwMode="auto">
              <a:xfrm>
                <a:off x="9959415" y="11067397"/>
                <a:ext cx="88900" cy="184150"/>
              </a:xfrm>
              <a:custGeom>
                <a:avLst/>
                <a:gdLst>
                  <a:gd name="T0" fmla="*/ 0 w 22"/>
                  <a:gd name="T1" fmla="*/ 0 h 45"/>
                  <a:gd name="T2" fmla="*/ 22 w 22"/>
                  <a:gd name="T3" fmla="*/ 0 h 45"/>
                  <a:gd name="T4" fmla="*/ 22 w 22"/>
                  <a:gd name="T5" fmla="*/ 1 h 45"/>
                  <a:gd name="T6" fmla="*/ 22 w 22"/>
                  <a:gd name="T7" fmla="*/ 2 h 45"/>
                  <a:gd name="T8" fmla="*/ 22 w 22"/>
                  <a:gd name="T9" fmla="*/ 3 h 45"/>
                  <a:gd name="T10" fmla="*/ 22 w 22"/>
                  <a:gd name="T11" fmla="*/ 4 h 45"/>
                  <a:gd name="T12" fmla="*/ 4 w 22"/>
                  <a:gd name="T13" fmla="*/ 4 h 45"/>
                  <a:gd name="T14" fmla="*/ 4 w 22"/>
                  <a:gd name="T15" fmla="*/ 19 h 45"/>
                  <a:gd name="T16" fmla="*/ 20 w 22"/>
                  <a:gd name="T17" fmla="*/ 19 h 45"/>
                  <a:gd name="T18" fmla="*/ 20 w 22"/>
                  <a:gd name="T19" fmla="*/ 20 h 45"/>
                  <a:gd name="T20" fmla="*/ 20 w 22"/>
                  <a:gd name="T21" fmla="*/ 21 h 45"/>
                  <a:gd name="T22" fmla="*/ 20 w 22"/>
                  <a:gd name="T23" fmla="*/ 22 h 45"/>
                  <a:gd name="T24" fmla="*/ 20 w 22"/>
                  <a:gd name="T25" fmla="*/ 23 h 45"/>
                  <a:gd name="T26" fmla="*/ 4 w 22"/>
                  <a:gd name="T27" fmla="*/ 23 h 45"/>
                  <a:gd name="T28" fmla="*/ 4 w 22"/>
                  <a:gd name="T29" fmla="*/ 45 h 45"/>
                  <a:gd name="T30" fmla="*/ 3 w 22"/>
                  <a:gd name="T31" fmla="*/ 45 h 45"/>
                  <a:gd name="T32" fmla="*/ 2 w 22"/>
                  <a:gd name="T33" fmla="*/ 45 h 45"/>
                  <a:gd name="T34" fmla="*/ 1 w 22"/>
                  <a:gd name="T35" fmla="*/ 45 h 45"/>
                  <a:gd name="T36" fmla="*/ 0 w 22"/>
                  <a:gd name="T37" fmla="*/ 45 h 45"/>
                  <a:gd name="T38" fmla="*/ 0 w 22"/>
                  <a:gd name="T3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" h="45">
                    <a:moveTo>
                      <a:pt x="0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1"/>
                    </a:cubicBezTo>
                    <a:cubicBezTo>
                      <a:pt x="22" y="1"/>
                      <a:pt x="22" y="1"/>
                      <a:pt x="22" y="2"/>
                    </a:cubicBezTo>
                    <a:cubicBezTo>
                      <a:pt x="22" y="2"/>
                      <a:pt x="22" y="2"/>
                      <a:pt x="22" y="3"/>
                    </a:cubicBezTo>
                    <a:cubicBezTo>
                      <a:pt x="22" y="3"/>
                      <a:pt x="22" y="3"/>
                      <a:pt x="2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20"/>
                      <a:pt x="20" y="20"/>
                    </a:cubicBezTo>
                    <a:cubicBezTo>
                      <a:pt x="20" y="20"/>
                      <a:pt x="20" y="21"/>
                      <a:pt x="20" y="21"/>
                    </a:cubicBezTo>
                    <a:cubicBezTo>
                      <a:pt x="20" y="21"/>
                      <a:pt x="20" y="22"/>
                      <a:pt x="20" y="22"/>
                    </a:cubicBezTo>
                    <a:cubicBezTo>
                      <a:pt x="20" y="22"/>
                      <a:pt x="20" y="23"/>
                      <a:pt x="20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3" y="45"/>
                      <a:pt x="3" y="45"/>
                    </a:cubicBezTo>
                    <a:cubicBezTo>
                      <a:pt x="3" y="45"/>
                      <a:pt x="2" y="45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5"/>
                      <a:pt x="0" y="4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91" name="Freeform 744"/>
              <p:cNvSpPr/>
              <p:nvPr/>
            </p:nvSpPr>
            <p:spPr bwMode="auto">
              <a:xfrm>
                <a:off x="10143565" y="11067397"/>
                <a:ext cx="117475" cy="184150"/>
              </a:xfrm>
              <a:custGeom>
                <a:avLst/>
                <a:gdLst>
                  <a:gd name="T0" fmla="*/ 13 w 29"/>
                  <a:gd name="T1" fmla="*/ 4 h 45"/>
                  <a:gd name="T2" fmla="*/ 0 w 29"/>
                  <a:gd name="T3" fmla="*/ 4 h 45"/>
                  <a:gd name="T4" fmla="*/ 0 w 29"/>
                  <a:gd name="T5" fmla="*/ 3 h 45"/>
                  <a:gd name="T6" fmla="*/ 0 w 29"/>
                  <a:gd name="T7" fmla="*/ 2 h 45"/>
                  <a:gd name="T8" fmla="*/ 0 w 29"/>
                  <a:gd name="T9" fmla="*/ 1 h 45"/>
                  <a:gd name="T10" fmla="*/ 0 w 29"/>
                  <a:gd name="T11" fmla="*/ 0 h 45"/>
                  <a:gd name="T12" fmla="*/ 29 w 29"/>
                  <a:gd name="T13" fmla="*/ 0 h 45"/>
                  <a:gd name="T14" fmla="*/ 29 w 29"/>
                  <a:gd name="T15" fmla="*/ 1 h 45"/>
                  <a:gd name="T16" fmla="*/ 29 w 29"/>
                  <a:gd name="T17" fmla="*/ 2 h 45"/>
                  <a:gd name="T18" fmla="*/ 29 w 29"/>
                  <a:gd name="T19" fmla="*/ 3 h 45"/>
                  <a:gd name="T20" fmla="*/ 29 w 29"/>
                  <a:gd name="T21" fmla="*/ 4 h 45"/>
                  <a:gd name="T22" fmla="*/ 17 w 29"/>
                  <a:gd name="T23" fmla="*/ 4 h 45"/>
                  <a:gd name="T24" fmla="*/ 17 w 29"/>
                  <a:gd name="T25" fmla="*/ 45 h 45"/>
                  <a:gd name="T26" fmla="*/ 16 w 29"/>
                  <a:gd name="T27" fmla="*/ 45 h 45"/>
                  <a:gd name="T28" fmla="*/ 15 w 29"/>
                  <a:gd name="T29" fmla="*/ 45 h 45"/>
                  <a:gd name="T30" fmla="*/ 14 w 29"/>
                  <a:gd name="T31" fmla="*/ 45 h 45"/>
                  <a:gd name="T32" fmla="*/ 13 w 29"/>
                  <a:gd name="T33" fmla="*/ 45 h 45"/>
                  <a:gd name="T34" fmla="*/ 13 w 29"/>
                  <a:gd name="T35" fmla="*/ 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" h="45">
                    <a:moveTo>
                      <a:pt x="13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1"/>
                    </a:cubicBezTo>
                    <a:cubicBezTo>
                      <a:pt x="29" y="1"/>
                      <a:pt x="29" y="1"/>
                      <a:pt x="29" y="2"/>
                    </a:cubicBezTo>
                    <a:cubicBezTo>
                      <a:pt x="29" y="2"/>
                      <a:pt x="29" y="2"/>
                      <a:pt x="29" y="3"/>
                    </a:cubicBezTo>
                    <a:cubicBezTo>
                      <a:pt x="29" y="3"/>
                      <a:pt x="29" y="3"/>
                      <a:pt x="29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5"/>
                      <a:pt x="16" y="45"/>
                      <a:pt x="16" y="45"/>
                    </a:cubicBezTo>
                    <a:cubicBezTo>
                      <a:pt x="16" y="45"/>
                      <a:pt x="15" y="45"/>
                      <a:pt x="15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3" y="45"/>
                    </a:cubicBezTo>
                    <a:lnTo>
                      <a:pt x="1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92" name="Freeform 745"/>
              <p:cNvSpPr/>
              <p:nvPr/>
            </p:nvSpPr>
            <p:spPr bwMode="auto">
              <a:xfrm>
                <a:off x="10372165" y="11067397"/>
                <a:ext cx="101600" cy="184150"/>
              </a:xfrm>
              <a:custGeom>
                <a:avLst/>
                <a:gdLst>
                  <a:gd name="T0" fmla="*/ 0 w 25"/>
                  <a:gd name="T1" fmla="*/ 0 h 45"/>
                  <a:gd name="T2" fmla="*/ 25 w 25"/>
                  <a:gd name="T3" fmla="*/ 0 h 45"/>
                  <a:gd name="T4" fmla="*/ 25 w 25"/>
                  <a:gd name="T5" fmla="*/ 1 h 45"/>
                  <a:gd name="T6" fmla="*/ 25 w 25"/>
                  <a:gd name="T7" fmla="*/ 2 h 45"/>
                  <a:gd name="T8" fmla="*/ 25 w 25"/>
                  <a:gd name="T9" fmla="*/ 3 h 45"/>
                  <a:gd name="T10" fmla="*/ 25 w 25"/>
                  <a:gd name="T11" fmla="*/ 4 h 45"/>
                  <a:gd name="T12" fmla="*/ 4 w 25"/>
                  <a:gd name="T13" fmla="*/ 4 h 45"/>
                  <a:gd name="T14" fmla="*/ 4 w 25"/>
                  <a:gd name="T15" fmla="*/ 19 h 45"/>
                  <a:gd name="T16" fmla="*/ 21 w 25"/>
                  <a:gd name="T17" fmla="*/ 19 h 45"/>
                  <a:gd name="T18" fmla="*/ 21 w 25"/>
                  <a:gd name="T19" fmla="*/ 20 h 45"/>
                  <a:gd name="T20" fmla="*/ 21 w 25"/>
                  <a:gd name="T21" fmla="*/ 21 h 45"/>
                  <a:gd name="T22" fmla="*/ 21 w 25"/>
                  <a:gd name="T23" fmla="*/ 22 h 45"/>
                  <a:gd name="T24" fmla="*/ 21 w 25"/>
                  <a:gd name="T25" fmla="*/ 23 h 45"/>
                  <a:gd name="T26" fmla="*/ 4 w 25"/>
                  <a:gd name="T27" fmla="*/ 23 h 45"/>
                  <a:gd name="T28" fmla="*/ 4 w 25"/>
                  <a:gd name="T29" fmla="*/ 41 h 45"/>
                  <a:gd name="T30" fmla="*/ 25 w 25"/>
                  <a:gd name="T31" fmla="*/ 41 h 45"/>
                  <a:gd name="T32" fmla="*/ 25 w 25"/>
                  <a:gd name="T33" fmla="*/ 42 h 45"/>
                  <a:gd name="T34" fmla="*/ 25 w 25"/>
                  <a:gd name="T35" fmla="*/ 43 h 45"/>
                  <a:gd name="T36" fmla="*/ 25 w 25"/>
                  <a:gd name="T37" fmla="*/ 44 h 45"/>
                  <a:gd name="T38" fmla="*/ 25 w 25"/>
                  <a:gd name="T39" fmla="*/ 45 h 45"/>
                  <a:gd name="T40" fmla="*/ 0 w 25"/>
                  <a:gd name="T41" fmla="*/ 45 h 45"/>
                  <a:gd name="T42" fmla="*/ 0 w 25"/>
                  <a:gd name="T4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45">
                    <a:moveTo>
                      <a:pt x="0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1"/>
                    </a:cubicBezTo>
                    <a:cubicBezTo>
                      <a:pt x="25" y="1"/>
                      <a:pt x="25" y="1"/>
                      <a:pt x="25" y="2"/>
                    </a:cubicBezTo>
                    <a:cubicBezTo>
                      <a:pt x="25" y="2"/>
                      <a:pt x="25" y="2"/>
                      <a:pt x="25" y="3"/>
                    </a:cubicBezTo>
                    <a:cubicBezTo>
                      <a:pt x="25" y="3"/>
                      <a:pt x="25" y="3"/>
                      <a:pt x="2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20"/>
                      <a:pt x="21" y="20"/>
                    </a:cubicBezTo>
                    <a:cubicBezTo>
                      <a:pt x="21" y="20"/>
                      <a:pt x="21" y="21"/>
                      <a:pt x="21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1" y="22"/>
                      <a:pt x="21" y="23"/>
                      <a:pt x="2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0" y="45"/>
                      <a:pt x="0" y="45"/>
                      <a:pt x="0" y="4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93" name="Freeform 746"/>
              <p:cNvSpPr>
                <a:spLocks noEditPoints="1"/>
              </p:cNvSpPr>
              <p:nvPr/>
            </p:nvSpPr>
            <p:spPr bwMode="auto">
              <a:xfrm>
                <a:off x="10589653" y="11062634"/>
                <a:ext cx="138113" cy="192088"/>
              </a:xfrm>
              <a:custGeom>
                <a:avLst/>
                <a:gdLst>
                  <a:gd name="T0" fmla="*/ 0 w 34"/>
                  <a:gd name="T1" fmla="*/ 1 h 47"/>
                  <a:gd name="T2" fmla="*/ 3 w 34"/>
                  <a:gd name="T3" fmla="*/ 0 h 47"/>
                  <a:gd name="T4" fmla="*/ 5 w 34"/>
                  <a:gd name="T5" fmla="*/ 0 h 47"/>
                  <a:gd name="T6" fmla="*/ 8 w 34"/>
                  <a:gd name="T7" fmla="*/ 0 h 47"/>
                  <a:gd name="T8" fmla="*/ 11 w 34"/>
                  <a:gd name="T9" fmla="*/ 0 h 47"/>
                  <a:gd name="T10" fmla="*/ 21 w 34"/>
                  <a:gd name="T11" fmla="*/ 2 h 47"/>
                  <a:gd name="T12" fmla="*/ 29 w 34"/>
                  <a:gd name="T13" fmla="*/ 6 h 47"/>
                  <a:gd name="T14" fmla="*/ 33 w 34"/>
                  <a:gd name="T15" fmla="*/ 14 h 47"/>
                  <a:gd name="T16" fmla="*/ 34 w 34"/>
                  <a:gd name="T17" fmla="*/ 23 h 47"/>
                  <a:gd name="T18" fmla="*/ 11 w 34"/>
                  <a:gd name="T19" fmla="*/ 47 h 47"/>
                  <a:gd name="T20" fmla="*/ 8 w 34"/>
                  <a:gd name="T21" fmla="*/ 47 h 47"/>
                  <a:gd name="T22" fmla="*/ 5 w 34"/>
                  <a:gd name="T23" fmla="*/ 47 h 47"/>
                  <a:gd name="T24" fmla="*/ 3 w 34"/>
                  <a:gd name="T25" fmla="*/ 47 h 47"/>
                  <a:gd name="T26" fmla="*/ 0 w 34"/>
                  <a:gd name="T27" fmla="*/ 46 h 47"/>
                  <a:gd name="T28" fmla="*/ 0 w 34"/>
                  <a:gd name="T29" fmla="*/ 1 h 47"/>
                  <a:gd name="T30" fmla="*/ 5 w 34"/>
                  <a:gd name="T31" fmla="*/ 42 h 47"/>
                  <a:gd name="T32" fmla="*/ 8 w 34"/>
                  <a:gd name="T33" fmla="*/ 43 h 47"/>
                  <a:gd name="T34" fmla="*/ 11 w 34"/>
                  <a:gd name="T35" fmla="*/ 43 h 47"/>
                  <a:gd name="T36" fmla="*/ 19 w 34"/>
                  <a:gd name="T37" fmla="*/ 42 h 47"/>
                  <a:gd name="T38" fmla="*/ 25 w 34"/>
                  <a:gd name="T39" fmla="*/ 39 h 47"/>
                  <a:gd name="T40" fmla="*/ 29 w 34"/>
                  <a:gd name="T41" fmla="*/ 33 h 47"/>
                  <a:gd name="T42" fmla="*/ 30 w 34"/>
                  <a:gd name="T43" fmla="*/ 23 h 47"/>
                  <a:gd name="T44" fmla="*/ 25 w 34"/>
                  <a:gd name="T45" fmla="*/ 9 h 47"/>
                  <a:gd name="T46" fmla="*/ 11 w 34"/>
                  <a:gd name="T47" fmla="*/ 4 h 47"/>
                  <a:gd name="T48" fmla="*/ 8 w 34"/>
                  <a:gd name="T49" fmla="*/ 4 h 47"/>
                  <a:gd name="T50" fmla="*/ 5 w 34"/>
                  <a:gd name="T51" fmla="*/ 4 h 47"/>
                  <a:gd name="T52" fmla="*/ 5 w 34"/>
                  <a:gd name="T53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47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0" y="0"/>
                      <a:pt x="11" y="0"/>
                    </a:cubicBezTo>
                    <a:cubicBezTo>
                      <a:pt x="15" y="0"/>
                      <a:pt x="18" y="0"/>
                      <a:pt x="21" y="2"/>
                    </a:cubicBezTo>
                    <a:cubicBezTo>
                      <a:pt x="24" y="3"/>
                      <a:pt x="27" y="4"/>
                      <a:pt x="29" y="6"/>
                    </a:cubicBezTo>
                    <a:cubicBezTo>
                      <a:pt x="31" y="8"/>
                      <a:pt x="32" y="11"/>
                      <a:pt x="33" y="14"/>
                    </a:cubicBezTo>
                    <a:cubicBezTo>
                      <a:pt x="34" y="16"/>
                      <a:pt x="34" y="20"/>
                      <a:pt x="34" y="23"/>
                    </a:cubicBezTo>
                    <a:cubicBezTo>
                      <a:pt x="34" y="39"/>
                      <a:pt x="27" y="47"/>
                      <a:pt x="11" y="47"/>
                    </a:cubicBezTo>
                    <a:cubicBezTo>
                      <a:pt x="10" y="47"/>
                      <a:pt x="9" y="47"/>
                      <a:pt x="8" y="47"/>
                    </a:cubicBezTo>
                    <a:cubicBezTo>
                      <a:pt x="7" y="47"/>
                      <a:pt x="6" y="47"/>
                      <a:pt x="5" y="47"/>
                    </a:cubicBezTo>
                    <a:cubicBezTo>
                      <a:pt x="4" y="47"/>
                      <a:pt x="3" y="47"/>
                      <a:pt x="3" y="47"/>
                    </a:cubicBezTo>
                    <a:cubicBezTo>
                      <a:pt x="2" y="46"/>
                      <a:pt x="1" y="46"/>
                      <a:pt x="0" y="46"/>
                    </a:cubicBezTo>
                    <a:lnTo>
                      <a:pt x="0" y="1"/>
                    </a:lnTo>
                    <a:close/>
                    <a:moveTo>
                      <a:pt x="5" y="42"/>
                    </a:moveTo>
                    <a:cubicBezTo>
                      <a:pt x="6" y="43"/>
                      <a:pt x="7" y="43"/>
                      <a:pt x="8" y="43"/>
                    </a:cubicBezTo>
                    <a:cubicBezTo>
                      <a:pt x="9" y="43"/>
                      <a:pt x="10" y="43"/>
                      <a:pt x="11" y="43"/>
                    </a:cubicBezTo>
                    <a:cubicBezTo>
                      <a:pt x="14" y="43"/>
                      <a:pt x="16" y="43"/>
                      <a:pt x="19" y="42"/>
                    </a:cubicBezTo>
                    <a:cubicBezTo>
                      <a:pt x="21" y="41"/>
                      <a:pt x="23" y="40"/>
                      <a:pt x="25" y="39"/>
                    </a:cubicBezTo>
                    <a:cubicBezTo>
                      <a:pt x="26" y="37"/>
                      <a:pt x="28" y="35"/>
                      <a:pt x="29" y="33"/>
                    </a:cubicBezTo>
                    <a:cubicBezTo>
                      <a:pt x="29" y="30"/>
                      <a:pt x="30" y="27"/>
                      <a:pt x="30" y="23"/>
                    </a:cubicBezTo>
                    <a:cubicBezTo>
                      <a:pt x="30" y="17"/>
                      <a:pt x="28" y="12"/>
                      <a:pt x="25" y="9"/>
                    </a:cubicBezTo>
                    <a:cubicBezTo>
                      <a:pt x="21" y="6"/>
                      <a:pt x="17" y="4"/>
                      <a:pt x="11" y="4"/>
                    </a:cubicBezTo>
                    <a:cubicBezTo>
                      <a:pt x="10" y="4"/>
                      <a:pt x="9" y="4"/>
                      <a:pt x="8" y="4"/>
                    </a:cubicBezTo>
                    <a:cubicBezTo>
                      <a:pt x="7" y="4"/>
                      <a:pt x="6" y="4"/>
                      <a:pt x="5" y="4"/>
                    </a:cubicBezTo>
                    <a:lnTo>
                      <a:pt x="5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94" name="Freeform 747"/>
              <p:cNvSpPr/>
              <p:nvPr/>
            </p:nvSpPr>
            <p:spPr bwMode="auto">
              <a:xfrm>
                <a:off x="9508565" y="11399184"/>
                <a:ext cx="69850" cy="117475"/>
              </a:xfrm>
              <a:custGeom>
                <a:avLst/>
                <a:gdLst>
                  <a:gd name="T0" fmla="*/ 1 w 17"/>
                  <a:gd name="T1" fmla="*/ 26 h 29"/>
                  <a:gd name="T2" fmla="*/ 2 w 17"/>
                  <a:gd name="T3" fmla="*/ 26 h 29"/>
                  <a:gd name="T4" fmla="*/ 3 w 17"/>
                  <a:gd name="T5" fmla="*/ 26 h 29"/>
                  <a:gd name="T6" fmla="*/ 5 w 17"/>
                  <a:gd name="T7" fmla="*/ 27 h 29"/>
                  <a:gd name="T8" fmla="*/ 7 w 17"/>
                  <a:gd name="T9" fmla="*/ 27 h 29"/>
                  <a:gd name="T10" fmla="*/ 10 w 17"/>
                  <a:gd name="T11" fmla="*/ 26 h 29"/>
                  <a:gd name="T12" fmla="*/ 13 w 17"/>
                  <a:gd name="T13" fmla="*/ 25 h 29"/>
                  <a:gd name="T14" fmla="*/ 14 w 17"/>
                  <a:gd name="T15" fmla="*/ 23 h 29"/>
                  <a:gd name="T16" fmla="*/ 14 w 17"/>
                  <a:gd name="T17" fmla="*/ 21 h 29"/>
                  <a:gd name="T18" fmla="*/ 14 w 17"/>
                  <a:gd name="T19" fmla="*/ 19 h 29"/>
                  <a:gd name="T20" fmla="*/ 13 w 17"/>
                  <a:gd name="T21" fmla="*/ 17 h 29"/>
                  <a:gd name="T22" fmla="*/ 11 w 17"/>
                  <a:gd name="T23" fmla="*/ 16 h 29"/>
                  <a:gd name="T24" fmla="*/ 8 w 17"/>
                  <a:gd name="T25" fmla="*/ 15 h 29"/>
                  <a:gd name="T26" fmla="*/ 5 w 17"/>
                  <a:gd name="T27" fmla="*/ 14 h 29"/>
                  <a:gd name="T28" fmla="*/ 3 w 17"/>
                  <a:gd name="T29" fmla="*/ 12 h 29"/>
                  <a:gd name="T30" fmla="*/ 1 w 17"/>
                  <a:gd name="T31" fmla="*/ 10 h 29"/>
                  <a:gd name="T32" fmla="*/ 1 w 17"/>
                  <a:gd name="T33" fmla="*/ 7 h 29"/>
                  <a:gd name="T34" fmla="*/ 3 w 17"/>
                  <a:gd name="T35" fmla="*/ 2 h 29"/>
                  <a:gd name="T36" fmla="*/ 10 w 17"/>
                  <a:gd name="T37" fmla="*/ 0 h 29"/>
                  <a:gd name="T38" fmla="*/ 12 w 17"/>
                  <a:gd name="T39" fmla="*/ 0 h 29"/>
                  <a:gd name="T40" fmla="*/ 13 w 17"/>
                  <a:gd name="T41" fmla="*/ 0 h 29"/>
                  <a:gd name="T42" fmla="*/ 15 w 17"/>
                  <a:gd name="T43" fmla="*/ 1 h 29"/>
                  <a:gd name="T44" fmla="*/ 16 w 17"/>
                  <a:gd name="T45" fmla="*/ 1 h 29"/>
                  <a:gd name="T46" fmla="*/ 16 w 17"/>
                  <a:gd name="T47" fmla="*/ 2 h 29"/>
                  <a:gd name="T48" fmla="*/ 15 w 17"/>
                  <a:gd name="T49" fmla="*/ 3 h 29"/>
                  <a:gd name="T50" fmla="*/ 13 w 17"/>
                  <a:gd name="T51" fmla="*/ 3 h 29"/>
                  <a:gd name="T52" fmla="*/ 10 w 17"/>
                  <a:gd name="T53" fmla="*/ 2 h 29"/>
                  <a:gd name="T54" fmla="*/ 5 w 17"/>
                  <a:gd name="T55" fmla="*/ 4 h 29"/>
                  <a:gd name="T56" fmla="*/ 4 w 17"/>
                  <a:gd name="T57" fmla="*/ 7 h 29"/>
                  <a:gd name="T58" fmla="*/ 4 w 17"/>
                  <a:gd name="T59" fmla="*/ 9 h 29"/>
                  <a:gd name="T60" fmla="*/ 5 w 17"/>
                  <a:gd name="T61" fmla="*/ 10 h 29"/>
                  <a:gd name="T62" fmla="*/ 7 w 17"/>
                  <a:gd name="T63" fmla="*/ 11 h 29"/>
                  <a:gd name="T64" fmla="*/ 10 w 17"/>
                  <a:gd name="T65" fmla="*/ 12 h 29"/>
                  <a:gd name="T66" fmla="*/ 13 w 17"/>
                  <a:gd name="T67" fmla="*/ 14 h 29"/>
                  <a:gd name="T68" fmla="*/ 15 w 17"/>
                  <a:gd name="T69" fmla="*/ 15 h 29"/>
                  <a:gd name="T70" fmla="*/ 17 w 17"/>
                  <a:gd name="T71" fmla="*/ 18 h 29"/>
                  <a:gd name="T72" fmla="*/ 17 w 17"/>
                  <a:gd name="T73" fmla="*/ 21 h 29"/>
                  <a:gd name="T74" fmla="*/ 17 w 17"/>
                  <a:gd name="T75" fmla="*/ 24 h 29"/>
                  <a:gd name="T76" fmla="*/ 14 w 17"/>
                  <a:gd name="T77" fmla="*/ 27 h 29"/>
                  <a:gd name="T78" fmla="*/ 11 w 17"/>
                  <a:gd name="T79" fmla="*/ 29 h 29"/>
                  <a:gd name="T80" fmla="*/ 7 w 17"/>
                  <a:gd name="T81" fmla="*/ 29 h 29"/>
                  <a:gd name="T82" fmla="*/ 3 w 17"/>
                  <a:gd name="T83" fmla="*/ 29 h 29"/>
                  <a:gd name="T84" fmla="*/ 0 w 17"/>
                  <a:gd name="T85" fmla="*/ 28 h 29"/>
                  <a:gd name="T86" fmla="*/ 0 w 17"/>
                  <a:gd name="T87" fmla="*/ 27 h 29"/>
                  <a:gd name="T88" fmla="*/ 1 w 17"/>
                  <a:gd name="T89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" h="29">
                    <a:moveTo>
                      <a:pt x="1" y="26"/>
                    </a:moveTo>
                    <a:cubicBezTo>
                      <a:pt x="1" y="26"/>
                      <a:pt x="2" y="26"/>
                      <a:pt x="2" y="26"/>
                    </a:cubicBezTo>
                    <a:cubicBezTo>
                      <a:pt x="2" y="26"/>
                      <a:pt x="3" y="26"/>
                      <a:pt x="3" y="26"/>
                    </a:cubicBezTo>
                    <a:cubicBezTo>
                      <a:pt x="4" y="26"/>
                      <a:pt x="4" y="26"/>
                      <a:pt x="5" y="27"/>
                    </a:cubicBezTo>
                    <a:cubicBezTo>
                      <a:pt x="6" y="27"/>
                      <a:pt x="6" y="27"/>
                      <a:pt x="7" y="27"/>
                    </a:cubicBezTo>
                    <a:cubicBezTo>
                      <a:pt x="8" y="27"/>
                      <a:pt x="9" y="27"/>
                      <a:pt x="10" y="26"/>
                    </a:cubicBezTo>
                    <a:cubicBezTo>
                      <a:pt x="11" y="26"/>
                      <a:pt x="12" y="26"/>
                      <a:pt x="13" y="25"/>
                    </a:cubicBezTo>
                    <a:cubicBezTo>
                      <a:pt x="13" y="25"/>
                      <a:pt x="14" y="24"/>
                      <a:pt x="14" y="23"/>
                    </a:cubicBezTo>
                    <a:cubicBezTo>
                      <a:pt x="14" y="23"/>
                      <a:pt x="14" y="22"/>
                      <a:pt x="14" y="21"/>
                    </a:cubicBezTo>
                    <a:cubicBezTo>
                      <a:pt x="14" y="20"/>
                      <a:pt x="14" y="20"/>
                      <a:pt x="14" y="19"/>
                    </a:cubicBezTo>
                    <a:cubicBezTo>
                      <a:pt x="14" y="18"/>
                      <a:pt x="13" y="18"/>
                      <a:pt x="13" y="17"/>
                    </a:cubicBezTo>
                    <a:cubicBezTo>
                      <a:pt x="12" y="17"/>
                      <a:pt x="12" y="16"/>
                      <a:pt x="11" y="16"/>
                    </a:cubicBezTo>
                    <a:cubicBezTo>
                      <a:pt x="10" y="16"/>
                      <a:pt x="9" y="15"/>
                      <a:pt x="8" y="15"/>
                    </a:cubicBezTo>
                    <a:cubicBezTo>
                      <a:pt x="7" y="14"/>
                      <a:pt x="6" y="14"/>
                      <a:pt x="5" y="14"/>
                    </a:cubicBezTo>
                    <a:cubicBezTo>
                      <a:pt x="4" y="13"/>
                      <a:pt x="4" y="13"/>
                      <a:pt x="3" y="12"/>
                    </a:cubicBezTo>
                    <a:cubicBezTo>
                      <a:pt x="2" y="12"/>
                      <a:pt x="2" y="11"/>
                      <a:pt x="1" y="10"/>
                    </a:cubicBezTo>
                    <a:cubicBezTo>
                      <a:pt x="1" y="9"/>
                      <a:pt x="1" y="8"/>
                      <a:pt x="1" y="7"/>
                    </a:cubicBezTo>
                    <a:cubicBezTo>
                      <a:pt x="1" y="5"/>
                      <a:pt x="2" y="3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cubicBezTo>
                      <a:pt x="14" y="0"/>
                      <a:pt x="14" y="1"/>
                      <a:pt x="15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6" y="1"/>
                      <a:pt x="16" y="2"/>
                      <a:pt x="16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12" y="3"/>
                      <a:pt x="11" y="2"/>
                      <a:pt x="10" y="2"/>
                    </a:cubicBezTo>
                    <a:cubicBezTo>
                      <a:pt x="8" y="2"/>
                      <a:pt x="6" y="3"/>
                      <a:pt x="5" y="4"/>
                    </a:cubicBezTo>
                    <a:cubicBezTo>
                      <a:pt x="4" y="5"/>
                      <a:pt x="4" y="6"/>
                      <a:pt x="4" y="7"/>
                    </a:cubicBezTo>
                    <a:cubicBezTo>
                      <a:pt x="4" y="8"/>
                      <a:pt x="4" y="8"/>
                      <a:pt x="4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1"/>
                      <a:pt x="7" y="11"/>
                      <a:pt x="7" y="11"/>
                    </a:cubicBezTo>
                    <a:cubicBezTo>
                      <a:pt x="8" y="12"/>
                      <a:pt x="9" y="12"/>
                      <a:pt x="10" y="12"/>
                    </a:cubicBezTo>
                    <a:cubicBezTo>
                      <a:pt x="11" y="13"/>
                      <a:pt x="12" y="13"/>
                      <a:pt x="13" y="14"/>
                    </a:cubicBezTo>
                    <a:cubicBezTo>
                      <a:pt x="14" y="14"/>
                      <a:pt x="14" y="15"/>
                      <a:pt x="15" y="15"/>
                    </a:cubicBezTo>
                    <a:cubicBezTo>
                      <a:pt x="16" y="16"/>
                      <a:pt x="16" y="17"/>
                      <a:pt x="17" y="18"/>
                    </a:cubicBezTo>
                    <a:cubicBezTo>
                      <a:pt x="17" y="18"/>
                      <a:pt x="17" y="20"/>
                      <a:pt x="17" y="21"/>
                    </a:cubicBezTo>
                    <a:cubicBezTo>
                      <a:pt x="17" y="22"/>
                      <a:pt x="17" y="23"/>
                      <a:pt x="17" y="24"/>
                    </a:cubicBezTo>
                    <a:cubicBezTo>
                      <a:pt x="16" y="25"/>
                      <a:pt x="15" y="26"/>
                      <a:pt x="14" y="27"/>
                    </a:cubicBezTo>
                    <a:cubicBezTo>
                      <a:pt x="14" y="28"/>
                      <a:pt x="12" y="28"/>
                      <a:pt x="11" y="29"/>
                    </a:cubicBezTo>
                    <a:cubicBezTo>
                      <a:pt x="10" y="29"/>
                      <a:pt x="8" y="29"/>
                      <a:pt x="7" y="29"/>
                    </a:cubicBezTo>
                    <a:cubicBezTo>
                      <a:pt x="5" y="29"/>
                      <a:pt x="4" y="29"/>
                      <a:pt x="3" y="29"/>
                    </a:cubicBezTo>
                    <a:cubicBezTo>
                      <a:pt x="2" y="29"/>
                      <a:pt x="1" y="28"/>
                      <a:pt x="0" y="28"/>
                    </a:cubicBezTo>
                    <a:cubicBezTo>
                      <a:pt x="0" y="28"/>
                      <a:pt x="0" y="27"/>
                      <a:pt x="0" y="27"/>
                    </a:cubicBezTo>
                    <a:cubicBezTo>
                      <a:pt x="1" y="26"/>
                      <a:pt x="1" y="26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95" name="Freeform 748"/>
              <p:cNvSpPr>
                <a:spLocks noEditPoints="1"/>
              </p:cNvSpPr>
              <p:nvPr/>
            </p:nvSpPr>
            <p:spPr bwMode="auto">
              <a:xfrm>
                <a:off x="9632390" y="11402359"/>
                <a:ext cx="88900" cy="114300"/>
              </a:xfrm>
              <a:custGeom>
                <a:avLst/>
                <a:gdLst>
                  <a:gd name="T0" fmla="*/ 9 w 22"/>
                  <a:gd name="T1" fmla="*/ 0 h 28"/>
                  <a:gd name="T2" fmla="*/ 10 w 22"/>
                  <a:gd name="T3" fmla="*/ 0 h 28"/>
                  <a:gd name="T4" fmla="*/ 11 w 22"/>
                  <a:gd name="T5" fmla="*/ 0 h 28"/>
                  <a:gd name="T6" fmla="*/ 12 w 22"/>
                  <a:gd name="T7" fmla="*/ 0 h 28"/>
                  <a:gd name="T8" fmla="*/ 12 w 22"/>
                  <a:gd name="T9" fmla="*/ 0 h 28"/>
                  <a:gd name="T10" fmla="*/ 22 w 22"/>
                  <a:gd name="T11" fmla="*/ 28 h 28"/>
                  <a:gd name="T12" fmla="*/ 21 w 22"/>
                  <a:gd name="T13" fmla="*/ 28 h 28"/>
                  <a:gd name="T14" fmla="*/ 20 w 22"/>
                  <a:gd name="T15" fmla="*/ 28 h 28"/>
                  <a:gd name="T16" fmla="*/ 20 w 22"/>
                  <a:gd name="T17" fmla="*/ 28 h 28"/>
                  <a:gd name="T18" fmla="*/ 19 w 22"/>
                  <a:gd name="T19" fmla="*/ 28 h 28"/>
                  <a:gd name="T20" fmla="*/ 16 w 22"/>
                  <a:gd name="T21" fmla="*/ 21 h 28"/>
                  <a:gd name="T22" fmla="*/ 5 w 22"/>
                  <a:gd name="T23" fmla="*/ 21 h 28"/>
                  <a:gd name="T24" fmla="*/ 3 w 22"/>
                  <a:gd name="T25" fmla="*/ 28 h 28"/>
                  <a:gd name="T26" fmla="*/ 2 w 22"/>
                  <a:gd name="T27" fmla="*/ 28 h 28"/>
                  <a:gd name="T28" fmla="*/ 1 w 22"/>
                  <a:gd name="T29" fmla="*/ 28 h 28"/>
                  <a:gd name="T30" fmla="*/ 0 w 22"/>
                  <a:gd name="T31" fmla="*/ 28 h 28"/>
                  <a:gd name="T32" fmla="*/ 0 w 22"/>
                  <a:gd name="T33" fmla="*/ 28 h 28"/>
                  <a:gd name="T34" fmla="*/ 9 w 22"/>
                  <a:gd name="T35" fmla="*/ 0 h 28"/>
                  <a:gd name="T36" fmla="*/ 16 w 22"/>
                  <a:gd name="T37" fmla="*/ 18 h 28"/>
                  <a:gd name="T38" fmla="*/ 11 w 22"/>
                  <a:gd name="T39" fmla="*/ 2 h 28"/>
                  <a:gd name="T40" fmla="*/ 6 w 22"/>
                  <a:gd name="T41" fmla="*/ 18 h 28"/>
                  <a:gd name="T42" fmla="*/ 16 w 22"/>
                  <a:gd name="T43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28">
                    <a:moveTo>
                      <a:pt x="9" y="0"/>
                    </a:move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1" y="0"/>
                      <a:pt x="11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lnTo>
                      <a:pt x="9" y="0"/>
                    </a:lnTo>
                    <a:close/>
                    <a:moveTo>
                      <a:pt x="16" y="18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6" y="18"/>
                      <a:pt x="6" y="18"/>
                      <a:pt x="6" y="18"/>
                    </a:cubicBezTo>
                    <a:lnTo>
                      <a:pt x="16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96" name="Freeform 749"/>
              <p:cNvSpPr/>
              <p:nvPr/>
            </p:nvSpPr>
            <p:spPr bwMode="auto">
              <a:xfrm>
                <a:off x="9778440" y="11399184"/>
                <a:ext cx="74613" cy="117475"/>
              </a:xfrm>
              <a:custGeom>
                <a:avLst/>
                <a:gdLst>
                  <a:gd name="T0" fmla="*/ 0 w 18"/>
                  <a:gd name="T1" fmla="*/ 0 h 29"/>
                  <a:gd name="T2" fmla="*/ 2 w 18"/>
                  <a:gd name="T3" fmla="*/ 0 h 29"/>
                  <a:gd name="T4" fmla="*/ 3 w 18"/>
                  <a:gd name="T5" fmla="*/ 0 h 29"/>
                  <a:gd name="T6" fmla="*/ 4 w 18"/>
                  <a:gd name="T7" fmla="*/ 0 h 29"/>
                  <a:gd name="T8" fmla="*/ 6 w 18"/>
                  <a:gd name="T9" fmla="*/ 0 h 29"/>
                  <a:gd name="T10" fmla="*/ 10 w 18"/>
                  <a:gd name="T11" fmla="*/ 1 h 29"/>
                  <a:gd name="T12" fmla="*/ 13 w 18"/>
                  <a:gd name="T13" fmla="*/ 2 h 29"/>
                  <a:gd name="T14" fmla="*/ 15 w 18"/>
                  <a:gd name="T15" fmla="*/ 4 h 29"/>
                  <a:gd name="T16" fmla="*/ 16 w 18"/>
                  <a:gd name="T17" fmla="*/ 9 h 29"/>
                  <a:gd name="T18" fmla="*/ 15 w 18"/>
                  <a:gd name="T19" fmla="*/ 11 h 29"/>
                  <a:gd name="T20" fmla="*/ 14 w 18"/>
                  <a:gd name="T21" fmla="*/ 14 h 29"/>
                  <a:gd name="T22" fmla="*/ 12 w 18"/>
                  <a:gd name="T23" fmla="*/ 15 h 29"/>
                  <a:gd name="T24" fmla="*/ 10 w 18"/>
                  <a:gd name="T25" fmla="*/ 16 h 29"/>
                  <a:gd name="T26" fmla="*/ 9 w 18"/>
                  <a:gd name="T27" fmla="*/ 17 h 29"/>
                  <a:gd name="T28" fmla="*/ 18 w 18"/>
                  <a:gd name="T29" fmla="*/ 29 h 29"/>
                  <a:gd name="T30" fmla="*/ 18 w 18"/>
                  <a:gd name="T31" fmla="*/ 29 h 29"/>
                  <a:gd name="T32" fmla="*/ 17 w 18"/>
                  <a:gd name="T33" fmla="*/ 29 h 29"/>
                  <a:gd name="T34" fmla="*/ 16 w 18"/>
                  <a:gd name="T35" fmla="*/ 29 h 29"/>
                  <a:gd name="T36" fmla="*/ 15 w 18"/>
                  <a:gd name="T37" fmla="*/ 29 h 29"/>
                  <a:gd name="T38" fmla="*/ 5 w 18"/>
                  <a:gd name="T39" fmla="*/ 16 h 29"/>
                  <a:gd name="T40" fmla="*/ 5 w 18"/>
                  <a:gd name="T41" fmla="*/ 16 h 29"/>
                  <a:gd name="T42" fmla="*/ 6 w 18"/>
                  <a:gd name="T43" fmla="*/ 15 h 29"/>
                  <a:gd name="T44" fmla="*/ 9 w 18"/>
                  <a:gd name="T45" fmla="*/ 14 h 29"/>
                  <a:gd name="T46" fmla="*/ 11 w 18"/>
                  <a:gd name="T47" fmla="*/ 13 h 29"/>
                  <a:gd name="T48" fmla="*/ 13 w 18"/>
                  <a:gd name="T49" fmla="*/ 11 h 29"/>
                  <a:gd name="T50" fmla="*/ 13 w 18"/>
                  <a:gd name="T51" fmla="*/ 9 h 29"/>
                  <a:gd name="T52" fmla="*/ 11 w 18"/>
                  <a:gd name="T53" fmla="*/ 4 h 29"/>
                  <a:gd name="T54" fmla="*/ 6 w 18"/>
                  <a:gd name="T55" fmla="*/ 2 h 29"/>
                  <a:gd name="T56" fmla="*/ 5 w 18"/>
                  <a:gd name="T57" fmla="*/ 2 h 29"/>
                  <a:gd name="T58" fmla="*/ 3 w 18"/>
                  <a:gd name="T59" fmla="*/ 3 h 29"/>
                  <a:gd name="T60" fmla="*/ 3 w 18"/>
                  <a:gd name="T61" fmla="*/ 29 h 29"/>
                  <a:gd name="T62" fmla="*/ 2 w 18"/>
                  <a:gd name="T63" fmla="*/ 29 h 29"/>
                  <a:gd name="T64" fmla="*/ 2 w 18"/>
                  <a:gd name="T65" fmla="*/ 29 h 29"/>
                  <a:gd name="T66" fmla="*/ 1 w 18"/>
                  <a:gd name="T67" fmla="*/ 29 h 29"/>
                  <a:gd name="T68" fmla="*/ 0 w 18"/>
                  <a:gd name="T69" fmla="*/ 29 h 29"/>
                  <a:gd name="T70" fmla="*/ 0 w 18"/>
                  <a:gd name="T7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" h="2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7" y="0"/>
                      <a:pt x="8" y="0"/>
                      <a:pt x="10" y="1"/>
                    </a:cubicBezTo>
                    <a:cubicBezTo>
                      <a:pt x="11" y="1"/>
                      <a:pt x="12" y="1"/>
                      <a:pt x="13" y="2"/>
                    </a:cubicBezTo>
                    <a:cubicBezTo>
                      <a:pt x="14" y="3"/>
                      <a:pt x="15" y="3"/>
                      <a:pt x="15" y="4"/>
                    </a:cubicBezTo>
                    <a:cubicBezTo>
                      <a:pt x="16" y="6"/>
                      <a:pt x="16" y="7"/>
                      <a:pt x="16" y="9"/>
                    </a:cubicBezTo>
                    <a:cubicBezTo>
                      <a:pt x="16" y="10"/>
                      <a:pt x="16" y="10"/>
                      <a:pt x="15" y="11"/>
                    </a:cubicBezTo>
                    <a:cubicBezTo>
                      <a:pt x="15" y="12"/>
                      <a:pt x="15" y="13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1" y="16"/>
                      <a:pt x="10" y="16"/>
                      <a:pt x="10" y="16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5" y="29"/>
                      <a:pt x="15" y="29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5"/>
                      <a:pt x="8" y="15"/>
                      <a:pt x="9" y="14"/>
                    </a:cubicBezTo>
                    <a:cubicBezTo>
                      <a:pt x="10" y="14"/>
                      <a:pt x="10" y="14"/>
                      <a:pt x="11" y="13"/>
                    </a:cubicBezTo>
                    <a:cubicBezTo>
                      <a:pt x="12" y="12"/>
                      <a:pt x="12" y="12"/>
                      <a:pt x="13" y="11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3" y="7"/>
                      <a:pt x="13" y="5"/>
                      <a:pt x="11" y="4"/>
                    </a:cubicBezTo>
                    <a:cubicBezTo>
                      <a:pt x="10" y="3"/>
                      <a:pt x="8" y="2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0" y="29"/>
                      <a:pt x="0" y="2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97" name="Freeform 750"/>
              <p:cNvSpPr>
                <a:spLocks noEditPoints="1"/>
              </p:cNvSpPr>
              <p:nvPr/>
            </p:nvSpPr>
            <p:spPr bwMode="auto">
              <a:xfrm>
                <a:off x="9902265" y="11402359"/>
                <a:ext cx="88900" cy="114300"/>
              </a:xfrm>
              <a:custGeom>
                <a:avLst/>
                <a:gdLst>
                  <a:gd name="T0" fmla="*/ 9 w 22"/>
                  <a:gd name="T1" fmla="*/ 0 h 28"/>
                  <a:gd name="T2" fmla="*/ 10 w 22"/>
                  <a:gd name="T3" fmla="*/ 0 h 28"/>
                  <a:gd name="T4" fmla="*/ 11 w 22"/>
                  <a:gd name="T5" fmla="*/ 0 h 28"/>
                  <a:gd name="T6" fmla="*/ 12 w 22"/>
                  <a:gd name="T7" fmla="*/ 0 h 28"/>
                  <a:gd name="T8" fmla="*/ 12 w 22"/>
                  <a:gd name="T9" fmla="*/ 0 h 28"/>
                  <a:gd name="T10" fmla="*/ 22 w 22"/>
                  <a:gd name="T11" fmla="*/ 28 h 28"/>
                  <a:gd name="T12" fmla="*/ 21 w 22"/>
                  <a:gd name="T13" fmla="*/ 28 h 28"/>
                  <a:gd name="T14" fmla="*/ 20 w 22"/>
                  <a:gd name="T15" fmla="*/ 28 h 28"/>
                  <a:gd name="T16" fmla="*/ 20 w 22"/>
                  <a:gd name="T17" fmla="*/ 28 h 28"/>
                  <a:gd name="T18" fmla="*/ 19 w 22"/>
                  <a:gd name="T19" fmla="*/ 28 h 28"/>
                  <a:gd name="T20" fmla="*/ 17 w 22"/>
                  <a:gd name="T21" fmla="*/ 21 h 28"/>
                  <a:gd name="T22" fmla="*/ 5 w 22"/>
                  <a:gd name="T23" fmla="*/ 21 h 28"/>
                  <a:gd name="T24" fmla="*/ 3 w 22"/>
                  <a:gd name="T25" fmla="*/ 28 h 28"/>
                  <a:gd name="T26" fmla="*/ 2 w 22"/>
                  <a:gd name="T27" fmla="*/ 28 h 28"/>
                  <a:gd name="T28" fmla="*/ 1 w 22"/>
                  <a:gd name="T29" fmla="*/ 28 h 28"/>
                  <a:gd name="T30" fmla="*/ 0 w 22"/>
                  <a:gd name="T31" fmla="*/ 28 h 28"/>
                  <a:gd name="T32" fmla="*/ 0 w 22"/>
                  <a:gd name="T33" fmla="*/ 28 h 28"/>
                  <a:gd name="T34" fmla="*/ 9 w 22"/>
                  <a:gd name="T35" fmla="*/ 0 h 28"/>
                  <a:gd name="T36" fmla="*/ 16 w 22"/>
                  <a:gd name="T37" fmla="*/ 18 h 28"/>
                  <a:gd name="T38" fmla="*/ 11 w 22"/>
                  <a:gd name="T39" fmla="*/ 2 h 28"/>
                  <a:gd name="T40" fmla="*/ 6 w 22"/>
                  <a:gd name="T41" fmla="*/ 18 h 28"/>
                  <a:gd name="T42" fmla="*/ 16 w 22"/>
                  <a:gd name="T43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28">
                    <a:moveTo>
                      <a:pt x="9" y="0"/>
                    </a:move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1" y="28"/>
                    </a:cubicBezTo>
                    <a:cubicBezTo>
                      <a:pt x="1" y="28"/>
                      <a:pt x="1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lnTo>
                      <a:pt x="9" y="0"/>
                    </a:lnTo>
                    <a:close/>
                    <a:moveTo>
                      <a:pt x="16" y="18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6" y="18"/>
                      <a:pt x="6" y="18"/>
                      <a:pt x="6" y="18"/>
                    </a:cubicBezTo>
                    <a:lnTo>
                      <a:pt x="16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98" name="Freeform 751"/>
              <p:cNvSpPr>
                <a:spLocks noEditPoints="1"/>
              </p:cNvSpPr>
              <p:nvPr/>
            </p:nvSpPr>
            <p:spPr bwMode="auto">
              <a:xfrm>
                <a:off x="10118165" y="11402359"/>
                <a:ext cx="90488" cy="114300"/>
              </a:xfrm>
              <a:custGeom>
                <a:avLst/>
                <a:gdLst>
                  <a:gd name="T0" fmla="*/ 9 w 22"/>
                  <a:gd name="T1" fmla="*/ 0 h 28"/>
                  <a:gd name="T2" fmla="*/ 10 w 22"/>
                  <a:gd name="T3" fmla="*/ 0 h 28"/>
                  <a:gd name="T4" fmla="*/ 11 w 22"/>
                  <a:gd name="T5" fmla="*/ 0 h 28"/>
                  <a:gd name="T6" fmla="*/ 12 w 22"/>
                  <a:gd name="T7" fmla="*/ 0 h 28"/>
                  <a:gd name="T8" fmla="*/ 12 w 22"/>
                  <a:gd name="T9" fmla="*/ 0 h 28"/>
                  <a:gd name="T10" fmla="*/ 22 w 22"/>
                  <a:gd name="T11" fmla="*/ 28 h 28"/>
                  <a:gd name="T12" fmla="*/ 21 w 22"/>
                  <a:gd name="T13" fmla="*/ 28 h 28"/>
                  <a:gd name="T14" fmla="*/ 20 w 22"/>
                  <a:gd name="T15" fmla="*/ 28 h 28"/>
                  <a:gd name="T16" fmla="*/ 20 w 22"/>
                  <a:gd name="T17" fmla="*/ 28 h 28"/>
                  <a:gd name="T18" fmla="*/ 19 w 22"/>
                  <a:gd name="T19" fmla="*/ 28 h 28"/>
                  <a:gd name="T20" fmla="*/ 16 w 22"/>
                  <a:gd name="T21" fmla="*/ 21 h 28"/>
                  <a:gd name="T22" fmla="*/ 5 w 22"/>
                  <a:gd name="T23" fmla="*/ 21 h 28"/>
                  <a:gd name="T24" fmla="*/ 3 w 22"/>
                  <a:gd name="T25" fmla="*/ 28 h 28"/>
                  <a:gd name="T26" fmla="*/ 2 w 22"/>
                  <a:gd name="T27" fmla="*/ 28 h 28"/>
                  <a:gd name="T28" fmla="*/ 1 w 22"/>
                  <a:gd name="T29" fmla="*/ 28 h 28"/>
                  <a:gd name="T30" fmla="*/ 0 w 22"/>
                  <a:gd name="T31" fmla="*/ 28 h 28"/>
                  <a:gd name="T32" fmla="*/ 0 w 22"/>
                  <a:gd name="T33" fmla="*/ 28 h 28"/>
                  <a:gd name="T34" fmla="*/ 9 w 22"/>
                  <a:gd name="T35" fmla="*/ 0 h 28"/>
                  <a:gd name="T36" fmla="*/ 16 w 22"/>
                  <a:gd name="T37" fmla="*/ 18 h 28"/>
                  <a:gd name="T38" fmla="*/ 11 w 22"/>
                  <a:gd name="T39" fmla="*/ 2 h 28"/>
                  <a:gd name="T40" fmla="*/ 6 w 22"/>
                  <a:gd name="T41" fmla="*/ 18 h 28"/>
                  <a:gd name="T42" fmla="*/ 16 w 22"/>
                  <a:gd name="T43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28">
                    <a:moveTo>
                      <a:pt x="9" y="0"/>
                    </a:move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1" y="0"/>
                      <a:pt x="11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lnTo>
                      <a:pt x="9" y="0"/>
                    </a:lnTo>
                    <a:close/>
                    <a:moveTo>
                      <a:pt x="16" y="18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6" y="18"/>
                      <a:pt x="6" y="18"/>
                      <a:pt x="6" y="18"/>
                    </a:cubicBezTo>
                    <a:lnTo>
                      <a:pt x="16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99" name="Freeform 752"/>
              <p:cNvSpPr/>
              <p:nvPr/>
            </p:nvSpPr>
            <p:spPr bwMode="auto">
              <a:xfrm>
                <a:off x="10265803" y="11402359"/>
                <a:ext cx="77788" cy="114300"/>
              </a:xfrm>
              <a:custGeom>
                <a:avLst/>
                <a:gdLst>
                  <a:gd name="T0" fmla="*/ 0 w 19"/>
                  <a:gd name="T1" fmla="*/ 0 h 28"/>
                  <a:gd name="T2" fmla="*/ 1 w 19"/>
                  <a:gd name="T3" fmla="*/ 0 h 28"/>
                  <a:gd name="T4" fmla="*/ 2 w 19"/>
                  <a:gd name="T5" fmla="*/ 0 h 28"/>
                  <a:gd name="T6" fmla="*/ 2 w 19"/>
                  <a:gd name="T7" fmla="*/ 0 h 28"/>
                  <a:gd name="T8" fmla="*/ 3 w 19"/>
                  <a:gd name="T9" fmla="*/ 0 h 28"/>
                  <a:gd name="T10" fmla="*/ 17 w 19"/>
                  <a:gd name="T11" fmla="*/ 23 h 28"/>
                  <a:gd name="T12" fmla="*/ 17 w 19"/>
                  <a:gd name="T13" fmla="*/ 0 h 28"/>
                  <a:gd name="T14" fmla="*/ 17 w 19"/>
                  <a:gd name="T15" fmla="*/ 0 h 28"/>
                  <a:gd name="T16" fmla="*/ 18 w 19"/>
                  <a:gd name="T17" fmla="*/ 0 h 28"/>
                  <a:gd name="T18" fmla="*/ 19 w 19"/>
                  <a:gd name="T19" fmla="*/ 0 h 28"/>
                  <a:gd name="T20" fmla="*/ 19 w 19"/>
                  <a:gd name="T21" fmla="*/ 0 h 28"/>
                  <a:gd name="T22" fmla="*/ 19 w 19"/>
                  <a:gd name="T23" fmla="*/ 28 h 28"/>
                  <a:gd name="T24" fmla="*/ 19 w 19"/>
                  <a:gd name="T25" fmla="*/ 28 h 28"/>
                  <a:gd name="T26" fmla="*/ 18 w 19"/>
                  <a:gd name="T27" fmla="*/ 28 h 28"/>
                  <a:gd name="T28" fmla="*/ 17 w 19"/>
                  <a:gd name="T29" fmla="*/ 28 h 28"/>
                  <a:gd name="T30" fmla="*/ 16 w 19"/>
                  <a:gd name="T31" fmla="*/ 28 h 28"/>
                  <a:gd name="T32" fmla="*/ 3 w 19"/>
                  <a:gd name="T33" fmla="*/ 4 h 28"/>
                  <a:gd name="T34" fmla="*/ 3 w 19"/>
                  <a:gd name="T35" fmla="*/ 28 h 28"/>
                  <a:gd name="T36" fmla="*/ 2 w 19"/>
                  <a:gd name="T37" fmla="*/ 28 h 28"/>
                  <a:gd name="T38" fmla="*/ 2 w 19"/>
                  <a:gd name="T39" fmla="*/ 28 h 28"/>
                  <a:gd name="T40" fmla="*/ 1 w 19"/>
                  <a:gd name="T41" fmla="*/ 28 h 28"/>
                  <a:gd name="T42" fmla="*/ 0 w 19"/>
                  <a:gd name="T43" fmla="*/ 28 h 28"/>
                  <a:gd name="T44" fmla="*/ 0 w 19"/>
                  <a:gd name="T4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" h="28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6" y="28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0" y="28"/>
                      <a:pt x="0" y="28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100" name="Freeform 753"/>
              <p:cNvSpPr/>
              <p:nvPr/>
            </p:nvSpPr>
            <p:spPr bwMode="auto">
              <a:xfrm>
                <a:off x="10416615" y="11402359"/>
                <a:ext cx="77788" cy="114300"/>
              </a:xfrm>
              <a:custGeom>
                <a:avLst/>
                <a:gdLst>
                  <a:gd name="T0" fmla="*/ 0 w 19"/>
                  <a:gd name="T1" fmla="*/ 0 h 28"/>
                  <a:gd name="T2" fmla="*/ 1 w 19"/>
                  <a:gd name="T3" fmla="*/ 0 h 28"/>
                  <a:gd name="T4" fmla="*/ 1 w 19"/>
                  <a:gd name="T5" fmla="*/ 0 h 28"/>
                  <a:gd name="T6" fmla="*/ 2 w 19"/>
                  <a:gd name="T7" fmla="*/ 0 h 28"/>
                  <a:gd name="T8" fmla="*/ 3 w 19"/>
                  <a:gd name="T9" fmla="*/ 0 h 28"/>
                  <a:gd name="T10" fmla="*/ 16 w 19"/>
                  <a:gd name="T11" fmla="*/ 23 h 28"/>
                  <a:gd name="T12" fmla="*/ 16 w 19"/>
                  <a:gd name="T13" fmla="*/ 0 h 28"/>
                  <a:gd name="T14" fmla="*/ 17 w 19"/>
                  <a:gd name="T15" fmla="*/ 0 h 28"/>
                  <a:gd name="T16" fmla="*/ 18 w 19"/>
                  <a:gd name="T17" fmla="*/ 0 h 28"/>
                  <a:gd name="T18" fmla="*/ 18 w 19"/>
                  <a:gd name="T19" fmla="*/ 0 h 28"/>
                  <a:gd name="T20" fmla="*/ 19 w 19"/>
                  <a:gd name="T21" fmla="*/ 0 h 28"/>
                  <a:gd name="T22" fmla="*/ 19 w 19"/>
                  <a:gd name="T23" fmla="*/ 28 h 28"/>
                  <a:gd name="T24" fmla="*/ 18 w 19"/>
                  <a:gd name="T25" fmla="*/ 28 h 28"/>
                  <a:gd name="T26" fmla="*/ 17 w 19"/>
                  <a:gd name="T27" fmla="*/ 28 h 28"/>
                  <a:gd name="T28" fmla="*/ 17 w 19"/>
                  <a:gd name="T29" fmla="*/ 28 h 28"/>
                  <a:gd name="T30" fmla="*/ 16 w 19"/>
                  <a:gd name="T31" fmla="*/ 28 h 28"/>
                  <a:gd name="T32" fmla="*/ 3 w 19"/>
                  <a:gd name="T33" fmla="*/ 4 h 28"/>
                  <a:gd name="T34" fmla="*/ 3 w 19"/>
                  <a:gd name="T35" fmla="*/ 28 h 28"/>
                  <a:gd name="T36" fmla="*/ 2 w 19"/>
                  <a:gd name="T37" fmla="*/ 28 h 28"/>
                  <a:gd name="T38" fmla="*/ 1 w 19"/>
                  <a:gd name="T39" fmla="*/ 28 h 28"/>
                  <a:gd name="T40" fmla="*/ 1 w 19"/>
                  <a:gd name="T41" fmla="*/ 28 h 28"/>
                  <a:gd name="T42" fmla="*/ 0 w 19"/>
                  <a:gd name="T43" fmla="*/ 28 h 28"/>
                  <a:gd name="T44" fmla="*/ 0 w 19"/>
                  <a:gd name="T4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" h="28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8" y="28"/>
                    </a:cubicBezTo>
                    <a:cubicBezTo>
                      <a:pt x="18" y="28"/>
                      <a:pt x="18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  <p:sp>
            <p:nvSpPr>
              <p:cNvPr id="101" name="Freeform 754"/>
              <p:cNvSpPr>
                <a:spLocks noEditPoints="1"/>
              </p:cNvSpPr>
              <p:nvPr/>
            </p:nvSpPr>
            <p:spPr bwMode="auto">
              <a:xfrm>
                <a:off x="8133790" y="10919759"/>
                <a:ext cx="581025" cy="466725"/>
              </a:xfrm>
              <a:custGeom>
                <a:avLst/>
                <a:gdLst>
                  <a:gd name="T0" fmla="*/ 142 w 142"/>
                  <a:gd name="T1" fmla="*/ 72 h 114"/>
                  <a:gd name="T2" fmla="*/ 107 w 142"/>
                  <a:gd name="T3" fmla="*/ 113 h 114"/>
                  <a:gd name="T4" fmla="*/ 103 w 142"/>
                  <a:gd name="T5" fmla="*/ 107 h 114"/>
                  <a:gd name="T6" fmla="*/ 115 w 142"/>
                  <a:gd name="T7" fmla="*/ 70 h 114"/>
                  <a:gd name="T8" fmla="*/ 113 w 142"/>
                  <a:gd name="T9" fmla="*/ 70 h 114"/>
                  <a:gd name="T10" fmla="*/ 93 w 142"/>
                  <a:gd name="T11" fmla="*/ 99 h 114"/>
                  <a:gd name="T12" fmla="*/ 87 w 142"/>
                  <a:gd name="T13" fmla="*/ 109 h 114"/>
                  <a:gd name="T14" fmla="*/ 81 w 142"/>
                  <a:gd name="T15" fmla="*/ 104 h 114"/>
                  <a:gd name="T16" fmla="*/ 87 w 142"/>
                  <a:gd name="T17" fmla="*/ 66 h 114"/>
                  <a:gd name="T18" fmla="*/ 61 w 142"/>
                  <a:gd name="T19" fmla="*/ 65 h 114"/>
                  <a:gd name="T20" fmla="*/ 29 w 142"/>
                  <a:gd name="T21" fmla="*/ 70 h 114"/>
                  <a:gd name="T22" fmla="*/ 6 w 142"/>
                  <a:gd name="T23" fmla="*/ 93 h 114"/>
                  <a:gd name="T24" fmla="*/ 18 w 142"/>
                  <a:gd name="T25" fmla="*/ 100 h 114"/>
                  <a:gd name="T26" fmla="*/ 21 w 142"/>
                  <a:gd name="T27" fmla="*/ 94 h 114"/>
                  <a:gd name="T28" fmla="*/ 18 w 142"/>
                  <a:gd name="T29" fmla="*/ 93 h 114"/>
                  <a:gd name="T30" fmla="*/ 17 w 142"/>
                  <a:gd name="T31" fmla="*/ 93 h 114"/>
                  <a:gd name="T32" fmla="*/ 13 w 142"/>
                  <a:gd name="T33" fmla="*/ 92 h 114"/>
                  <a:gd name="T34" fmla="*/ 14 w 142"/>
                  <a:gd name="T35" fmla="*/ 88 h 114"/>
                  <a:gd name="T36" fmla="*/ 20 w 142"/>
                  <a:gd name="T37" fmla="*/ 89 h 114"/>
                  <a:gd name="T38" fmla="*/ 23 w 142"/>
                  <a:gd name="T39" fmla="*/ 92 h 114"/>
                  <a:gd name="T40" fmla="*/ 19 w 142"/>
                  <a:gd name="T41" fmla="*/ 103 h 114"/>
                  <a:gd name="T42" fmla="*/ 4 w 142"/>
                  <a:gd name="T43" fmla="*/ 93 h 114"/>
                  <a:gd name="T44" fmla="*/ 28 w 142"/>
                  <a:gd name="T45" fmla="*/ 67 h 114"/>
                  <a:gd name="T46" fmla="*/ 59 w 142"/>
                  <a:gd name="T47" fmla="*/ 63 h 114"/>
                  <a:gd name="T48" fmla="*/ 61 w 142"/>
                  <a:gd name="T49" fmla="*/ 53 h 114"/>
                  <a:gd name="T50" fmla="*/ 66 w 142"/>
                  <a:gd name="T51" fmla="*/ 52 h 114"/>
                  <a:gd name="T52" fmla="*/ 70 w 142"/>
                  <a:gd name="T53" fmla="*/ 55 h 114"/>
                  <a:gd name="T54" fmla="*/ 63 w 142"/>
                  <a:gd name="T55" fmla="*/ 64 h 114"/>
                  <a:gd name="T56" fmla="*/ 88 w 142"/>
                  <a:gd name="T57" fmla="*/ 62 h 114"/>
                  <a:gd name="T58" fmla="*/ 111 w 142"/>
                  <a:gd name="T59" fmla="*/ 15 h 114"/>
                  <a:gd name="T60" fmla="*/ 132 w 142"/>
                  <a:gd name="T61" fmla="*/ 3 h 114"/>
                  <a:gd name="T62" fmla="*/ 135 w 142"/>
                  <a:gd name="T63" fmla="*/ 7 h 114"/>
                  <a:gd name="T64" fmla="*/ 100 w 142"/>
                  <a:gd name="T65" fmla="*/ 64 h 114"/>
                  <a:gd name="T66" fmla="*/ 94 w 142"/>
                  <a:gd name="T67" fmla="*/ 83 h 114"/>
                  <a:gd name="T68" fmla="*/ 95 w 142"/>
                  <a:gd name="T69" fmla="*/ 84 h 114"/>
                  <a:gd name="T70" fmla="*/ 120 w 142"/>
                  <a:gd name="T71" fmla="*/ 65 h 114"/>
                  <a:gd name="T72" fmla="*/ 120 w 142"/>
                  <a:gd name="T73" fmla="*/ 85 h 114"/>
                  <a:gd name="T74" fmla="*/ 114 w 142"/>
                  <a:gd name="T75" fmla="*/ 105 h 114"/>
                  <a:gd name="T76" fmla="*/ 121 w 142"/>
                  <a:gd name="T77" fmla="*/ 100 h 114"/>
                  <a:gd name="T78" fmla="*/ 139 w 142"/>
                  <a:gd name="T79" fmla="*/ 72 h 114"/>
                  <a:gd name="T80" fmla="*/ 142 w 142"/>
                  <a:gd name="T81" fmla="*/ 72 h 114"/>
                  <a:gd name="T82" fmla="*/ 62 w 142"/>
                  <a:gd name="T83" fmla="*/ 62 h 114"/>
                  <a:gd name="T84" fmla="*/ 67 w 142"/>
                  <a:gd name="T85" fmla="*/ 57 h 114"/>
                  <a:gd name="T86" fmla="*/ 63 w 142"/>
                  <a:gd name="T87" fmla="*/ 55 h 114"/>
                  <a:gd name="T88" fmla="*/ 62 w 142"/>
                  <a:gd name="T89" fmla="*/ 62 h 114"/>
                  <a:gd name="T90" fmla="*/ 103 w 142"/>
                  <a:gd name="T91" fmla="*/ 55 h 114"/>
                  <a:gd name="T92" fmla="*/ 130 w 142"/>
                  <a:gd name="T93" fmla="*/ 14 h 114"/>
                  <a:gd name="T94" fmla="*/ 120 w 142"/>
                  <a:gd name="T95" fmla="*/ 15 h 114"/>
                  <a:gd name="T96" fmla="*/ 103 w 142"/>
                  <a:gd name="T97" fmla="*/ 5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2" h="114">
                    <a:moveTo>
                      <a:pt x="142" y="72"/>
                    </a:moveTo>
                    <a:cubicBezTo>
                      <a:pt x="136" y="84"/>
                      <a:pt x="123" y="109"/>
                      <a:pt x="107" y="113"/>
                    </a:cubicBezTo>
                    <a:cubicBezTo>
                      <a:pt x="103" y="114"/>
                      <a:pt x="103" y="107"/>
                      <a:pt x="103" y="107"/>
                    </a:cubicBezTo>
                    <a:cubicBezTo>
                      <a:pt x="114" y="74"/>
                      <a:pt x="115" y="70"/>
                      <a:pt x="115" y="70"/>
                    </a:cubicBezTo>
                    <a:cubicBezTo>
                      <a:pt x="115" y="69"/>
                      <a:pt x="114" y="70"/>
                      <a:pt x="113" y="70"/>
                    </a:cubicBezTo>
                    <a:cubicBezTo>
                      <a:pt x="105" y="76"/>
                      <a:pt x="93" y="99"/>
                      <a:pt x="93" y="99"/>
                    </a:cubicBezTo>
                    <a:cubicBezTo>
                      <a:pt x="90" y="105"/>
                      <a:pt x="88" y="108"/>
                      <a:pt x="87" y="109"/>
                    </a:cubicBezTo>
                    <a:cubicBezTo>
                      <a:pt x="84" y="111"/>
                      <a:pt x="81" y="109"/>
                      <a:pt x="81" y="104"/>
                    </a:cubicBezTo>
                    <a:cubicBezTo>
                      <a:pt x="81" y="93"/>
                      <a:pt x="83" y="80"/>
                      <a:pt x="87" y="66"/>
                    </a:cubicBezTo>
                    <a:cubicBezTo>
                      <a:pt x="79" y="72"/>
                      <a:pt x="68" y="73"/>
                      <a:pt x="61" y="65"/>
                    </a:cubicBezTo>
                    <a:cubicBezTo>
                      <a:pt x="50" y="67"/>
                      <a:pt x="40" y="67"/>
                      <a:pt x="29" y="70"/>
                    </a:cubicBezTo>
                    <a:cubicBezTo>
                      <a:pt x="18" y="72"/>
                      <a:pt x="4" y="79"/>
                      <a:pt x="6" y="93"/>
                    </a:cubicBezTo>
                    <a:cubicBezTo>
                      <a:pt x="8" y="97"/>
                      <a:pt x="12" y="103"/>
                      <a:pt x="18" y="100"/>
                    </a:cubicBezTo>
                    <a:cubicBezTo>
                      <a:pt x="20" y="99"/>
                      <a:pt x="23" y="96"/>
                      <a:pt x="21" y="94"/>
                    </a:cubicBezTo>
                    <a:cubicBezTo>
                      <a:pt x="20" y="93"/>
                      <a:pt x="19" y="92"/>
                      <a:pt x="18" y="93"/>
                    </a:cubicBezTo>
                    <a:cubicBezTo>
                      <a:pt x="18" y="93"/>
                      <a:pt x="18" y="93"/>
                      <a:pt x="17" y="93"/>
                    </a:cubicBezTo>
                    <a:cubicBezTo>
                      <a:pt x="16" y="94"/>
                      <a:pt x="14" y="94"/>
                      <a:pt x="13" y="92"/>
                    </a:cubicBezTo>
                    <a:cubicBezTo>
                      <a:pt x="12" y="91"/>
                      <a:pt x="12" y="89"/>
                      <a:pt x="14" y="88"/>
                    </a:cubicBezTo>
                    <a:cubicBezTo>
                      <a:pt x="16" y="87"/>
                      <a:pt x="18" y="88"/>
                      <a:pt x="20" y="89"/>
                    </a:cubicBezTo>
                    <a:cubicBezTo>
                      <a:pt x="21" y="90"/>
                      <a:pt x="22" y="91"/>
                      <a:pt x="23" y="92"/>
                    </a:cubicBezTo>
                    <a:cubicBezTo>
                      <a:pt x="26" y="96"/>
                      <a:pt x="23" y="101"/>
                      <a:pt x="19" y="103"/>
                    </a:cubicBezTo>
                    <a:cubicBezTo>
                      <a:pt x="13" y="106"/>
                      <a:pt x="6" y="100"/>
                      <a:pt x="4" y="93"/>
                    </a:cubicBezTo>
                    <a:cubicBezTo>
                      <a:pt x="0" y="79"/>
                      <a:pt x="16" y="70"/>
                      <a:pt x="28" y="67"/>
                    </a:cubicBezTo>
                    <a:cubicBezTo>
                      <a:pt x="39" y="65"/>
                      <a:pt x="49" y="65"/>
                      <a:pt x="59" y="63"/>
                    </a:cubicBezTo>
                    <a:cubicBezTo>
                      <a:pt x="58" y="60"/>
                      <a:pt x="59" y="55"/>
                      <a:pt x="61" y="53"/>
                    </a:cubicBezTo>
                    <a:cubicBezTo>
                      <a:pt x="63" y="52"/>
                      <a:pt x="64" y="51"/>
                      <a:pt x="66" y="52"/>
                    </a:cubicBezTo>
                    <a:cubicBezTo>
                      <a:pt x="68" y="52"/>
                      <a:pt x="69" y="53"/>
                      <a:pt x="70" y="55"/>
                    </a:cubicBezTo>
                    <a:cubicBezTo>
                      <a:pt x="70" y="59"/>
                      <a:pt x="67" y="62"/>
                      <a:pt x="63" y="64"/>
                    </a:cubicBezTo>
                    <a:cubicBezTo>
                      <a:pt x="71" y="71"/>
                      <a:pt x="82" y="68"/>
                      <a:pt x="88" y="62"/>
                    </a:cubicBezTo>
                    <a:cubicBezTo>
                      <a:pt x="94" y="44"/>
                      <a:pt x="102" y="27"/>
                      <a:pt x="111" y="15"/>
                    </a:cubicBezTo>
                    <a:cubicBezTo>
                      <a:pt x="115" y="10"/>
                      <a:pt x="124" y="0"/>
                      <a:pt x="132" y="3"/>
                    </a:cubicBezTo>
                    <a:cubicBezTo>
                      <a:pt x="134" y="4"/>
                      <a:pt x="135" y="6"/>
                      <a:pt x="135" y="7"/>
                    </a:cubicBezTo>
                    <a:cubicBezTo>
                      <a:pt x="137" y="14"/>
                      <a:pt x="125" y="31"/>
                      <a:pt x="100" y="64"/>
                    </a:cubicBezTo>
                    <a:cubicBezTo>
                      <a:pt x="96" y="73"/>
                      <a:pt x="95" y="78"/>
                      <a:pt x="94" y="83"/>
                    </a:cubicBezTo>
                    <a:cubicBezTo>
                      <a:pt x="94" y="83"/>
                      <a:pt x="93" y="88"/>
                      <a:pt x="95" y="84"/>
                    </a:cubicBezTo>
                    <a:cubicBezTo>
                      <a:pt x="101" y="77"/>
                      <a:pt x="110" y="63"/>
                      <a:pt x="120" y="65"/>
                    </a:cubicBezTo>
                    <a:cubicBezTo>
                      <a:pt x="122" y="66"/>
                      <a:pt x="125" y="70"/>
                      <a:pt x="120" y="85"/>
                    </a:cubicBezTo>
                    <a:cubicBezTo>
                      <a:pt x="113" y="104"/>
                      <a:pt x="113" y="106"/>
                      <a:pt x="114" y="105"/>
                    </a:cubicBezTo>
                    <a:cubicBezTo>
                      <a:pt x="117" y="103"/>
                      <a:pt x="119" y="102"/>
                      <a:pt x="121" y="100"/>
                    </a:cubicBezTo>
                    <a:cubicBezTo>
                      <a:pt x="132" y="89"/>
                      <a:pt x="139" y="72"/>
                      <a:pt x="139" y="72"/>
                    </a:cubicBezTo>
                    <a:lnTo>
                      <a:pt x="142" y="72"/>
                    </a:lnTo>
                    <a:close/>
                    <a:moveTo>
                      <a:pt x="62" y="62"/>
                    </a:moveTo>
                    <a:cubicBezTo>
                      <a:pt x="64" y="62"/>
                      <a:pt x="67" y="60"/>
                      <a:pt x="67" y="57"/>
                    </a:cubicBezTo>
                    <a:cubicBezTo>
                      <a:pt x="68" y="54"/>
                      <a:pt x="65" y="53"/>
                      <a:pt x="63" y="55"/>
                    </a:cubicBezTo>
                    <a:cubicBezTo>
                      <a:pt x="61" y="56"/>
                      <a:pt x="61" y="60"/>
                      <a:pt x="62" y="62"/>
                    </a:cubicBezTo>
                    <a:close/>
                    <a:moveTo>
                      <a:pt x="103" y="55"/>
                    </a:moveTo>
                    <a:cubicBezTo>
                      <a:pt x="112" y="42"/>
                      <a:pt x="123" y="29"/>
                      <a:pt x="130" y="14"/>
                    </a:cubicBezTo>
                    <a:cubicBezTo>
                      <a:pt x="134" y="4"/>
                      <a:pt x="125" y="6"/>
                      <a:pt x="120" y="15"/>
                    </a:cubicBezTo>
                    <a:cubicBezTo>
                      <a:pt x="114" y="25"/>
                      <a:pt x="110" y="35"/>
                      <a:pt x="103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/>
              </a:p>
            </p:txBody>
          </p:sp>
        </p:grpSp>
      </p:grpSp>
      <p:grpSp>
        <p:nvGrpSpPr>
          <p:cNvPr id="102" name="Group 2230"/>
          <p:cNvGrpSpPr/>
          <p:nvPr/>
        </p:nvGrpSpPr>
        <p:grpSpPr>
          <a:xfrm>
            <a:off x="9226643" y="2414942"/>
            <a:ext cx="586800" cy="586800"/>
            <a:chOff x="1715678" y="1"/>
            <a:chExt cx="1421810" cy="1421807"/>
          </a:xfrm>
        </p:grpSpPr>
        <p:sp>
          <p:nvSpPr>
            <p:cNvPr id="103" name="Shape 2226"/>
            <p:cNvSpPr/>
            <p:nvPr/>
          </p:nvSpPr>
          <p:spPr>
            <a:xfrm flipH="1">
              <a:off x="1715678" y="1"/>
              <a:ext cx="1421810" cy="142180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104" name="Group 2229"/>
            <p:cNvGrpSpPr/>
            <p:nvPr/>
          </p:nvGrpSpPr>
          <p:grpSpPr>
            <a:xfrm>
              <a:off x="2185010" y="500353"/>
              <a:ext cx="549200" cy="332514"/>
              <a:chOff x="792557" y="190993"/>
              <a:chExt cx="549198" cy="332512"/>
            </a:xfrm>
          </p:grpSpPr>
          <p:sp>
            <p:nvSpPr>
              <p:cNvPr id="105" name="Shape 2227"/>
              <p:cNvSpPr/>
              <p:nvPr/>
            </p:nvSpPr>
            <p:spPr>
              <a:xfrm>
                <a:off x="792557" y="190993"/>
                <a:ext cx="526518" cy="332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517" y="10801"/>
                    </a:moveTo>
                    <a:cubicBezTo>
                      <a:pt x="17517" y="5822"/>
                      <a:pt x="18968" y="3024"/>
                      <a:pt x="20105" y="3024"/>
                    </a:cubicBezTo>
                    <a:cubicBezTo>
                      <a:pt x="20520" y="3024"/>
                      <a:pt x="21600" y="3024"/>
                      <a:pt x="21600" y="3024"/>
                    </a:cubicBezTo>
                    <a:cubicBezTo>
                      <a:pt x="20840" y="1116"/>
                      <a:pt x="20212" y="0"/>
                      <a:pt x="17443" y="0"/>
                    </a:cubicBezTo>
                    <a:lnTo>
                      <a:pt x="6064" y="0"/>
                    </a:lnTo>
                    <a:cubicBezTo>
                      <a:pt x="1819" y="0"/>
                      <a:pt x="0" y="6195"/>
                      <a:pt x="0" y="10801"/>
                    </a:cubicBezTo>
                    <a:cubicBezTo>
                      <a:pt x="0" y="15405"/>
                      <a:pt x="1819" y="21600"/>
                      <a:pt x="6064" y="21600"/>
                    </a:cubicBezTo>
                    <a:lnTo>
                      <a:pt x="17443" y="21600"/>
                    </a:lnTo>
                    <a:cubicBezTo>
                      <a:pt x="20212" y="21600"/>
                      <a:pt x="20840" y="20484"/>
                      <a:pt x="21600" y="18576"/>
                    </a:cubicBezTo>
                    <a:cubicBezTo>
                      <a:pt x="21600" y="18576"/>
                      <a:pt x="21241" y="18576"/>
                      <a:pt x="20105" y="18576"/>
                    </a:cubicBezTo>
                    <a:cubicBezTo>
                      <a:pt x="18968" y="18576"/>
                      <a:pt x="17517" y="15778"/>
                      <a:pt x="17517" y="108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/>
              </a:p>
            </p:txBody>
          </p:sp>
          <p:sp>
            <p:nvSpPr>
              <p:cNvPr id="106" name="Shape 2228"/>
              <p:cNvSpPr/>
              <p:nvPr/>
            </p:nvSpPr>
            <p:spPr>
              <a:xfrm>
                <a:off x="1230979" y="281913"/>
                <a:ext cx="110776" cy="1472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437" y="0"/>
                    </a:moveTo>
                    <a:lnTo>
                      <a:pt x="8015" y="0"/>
                    </a:lnTo>
                    <a:cubicBezTo>
                      <a:pt x="3964" y="0"/>
                      <a:pt x="0" y="4118"/>
                      <a:pt x="0" y="10803"/>
                    </a:cubicBezTo>
                    <a:cubicBezTo>
                      <a:pt x="0" y="17482"/>
                      <a:pt x="3964" y="21600"/>
                      <a:pt x="8015" y="21600"/>
                    </a:cubicBezTo>
                    <a:lnTo>
                      <a:pt x="13437" y="21600"/>
                    </a:lnTo>
                    <a:cubicBezTo>
                      <a:pt x="17497" y="21600"/>
                      <a:pt x="21600" y="17482"/>
                      <a:pt x="21600" y="10803"/>
                    </a:cubicBezTo>
                    <a:cubicBezTo>
                      <a:pt x="21600" y="4118"/>
                      <a:pt x="17497" y="0"/>
                      <a:pt x="1343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2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2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11" name="图片 10" descr="卡通人物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328" y="293238"/>
            <a:ext cx="659726" cy="65972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132751" y="407497"/>
            <a:ext cx="4738257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贰：本阶段工作概览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13" name="up-arrow_275200"/>
          <p:cNvSpPr>
            <a:spLocks noChangeAspect="1"/>
          </p:cNvSpPr>
          <p:nvPr/>
        </p:nvSpPr>
        <p:spPr bwMode="auto">
          <a:xfrm>
            <a:off x="9063154" y="2010636"/>
            <a:ext cx="1384129" cy="1382367"/>
          </a:xfrm>
          <a:custGeom>
            <a:avLst/>
            <a:gdLst>
              <a:gd name="T0" fmla="*/ 6826 w 6849"/>
              <a:gd name="T1" fmla="*/ 6677 h 6851"/>
              <a:gd name="T2" fmla="*/ 3526 w 6849"/>
              <a:gd name="T3" fmla="*/ 77 h 6851"/>
              <a:gd name="T4" fmla="*/ 3323 w 6849"/>
              <a:gd name="T5" fmla="*/ 77 h 6851"/>
              <a:gd name="T6" fmla="*/ 23 w 6849"/>
              <a:gd name="T7" fmla="*/ 6677 h 6851"/>
              <a:gd name="T8" fmla="*/ 49 w 6849"/>
              <a:gd name="T9" fmla="*/ 6812 h 6851"/>
              <a:gd name="T10" fmla="*/ 187 w 6849"/>
              <a:gd name="T11" fmla="*/ 6822 h 6851"/>
              <a:gd name="T12" fmla="*/ 3424 w 6849"/>
              <a:gd name="T13" fmla="*/ 4702 h 6851"/>
              <a:gd name="T14" fmla="*/ 6662 w 6849"/>
              <a:gd name="T15" fmla="*/ 6822 h 6851"/>
              <a:gd name="T16" fmla="*/ 6724 w 6849"/>
              <a:gd name="T17" fmla="*/ 6841 h 6851"/>
              <a:gd name="T18" fmla="*/ 6800 w 6849"/>
              <a:gd name="T19" fmla="*/ 6812 h 6851"/>
              <a:gd name="T20" fmla="*/ 6826 w 6849"/>
              <a:gd name="T21" fmla="*/ 6677 h 6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49" h="6851">
                <a:moveTo>
                  <a:pt x="6826" y="6677"/>
                </a:moveTo>
                <a:lnTo>
                  <a:pt x="3526" y="77"/>
                </a:lnTo>
                <a:cubicBezTo>
                  <a:pt x="3488" y="0"/>
                  <a:pt x="3361" y="0"/>
                  <a:pt x="3323" y="77"/>
                </a:cubicBezTo>
                <a:lnTo>
                  <a:pt x="23" y="6677"/>
                </a:lnTo>
                <a:cubicBezTo>
                  <a:pt x="0" y="6722"/>
                  <a:pt x="11" y="6778"/>
                  <a:pt x="49" y="6812"/>
                </a:cubicBezTo>
                <a:cubicBezTo>
                  <a:pt x="88" y="6847"/>
                  <a:pt x="144" y="6851"/>
                  <a:pt x="187" y="6822"/>
                </a:cubicBezTo>
                <a:lnTo>
                  <a:pt x="3424" y="4702"/>
                </a:lnTo>
                <a:lnTo>
                  <a:pt x="6662" y="6822"/>
                </a:lnTo>
                <a:cubicBezTo>
                  <a:pt x="6681" y="6835"/>
                  <a:pt x="6702" y="6841"/>
                  <a:pt x="6724" y="6841"/>
                </a:cubicBezTo>
                <a:cubicBezTo>
                  <a:pt x="6751" y="6841"/>
                  <a:pt x="6778" y="6831"/>
                  <a:pt x="6800" y="6812"/>
                </a:cubicBezTo>
                <a:cubicBezTo>
                  <a:pt x="6838" y="6778"/>
                  <a:pt x="6849" y="6722"/>
                  <a:pt x="6826" y="6677"/>
                </a:cubicBezTo>
                <a:close/>
              </a:path>
            </a:pathLst>
          </a:custGeom>
          <a:solidFill>
            <a:srgbClr val="FF828F"/>
          </a:solidFill>
          <a:ln>
            <a:noFill/>
          </a:ln>
        </p:spPr>
      </p:sp>
      <p:sp>
        <p:nvSpPr>
          <p:cNvPr id="14" name="up-arrow_275200"/>
          <p:cNvSpPr>
            <a:spLocks noChangeAspect="1"/>
          </p:cNvSpPr>
          <p:nvPr/>
        </p:nvSpPr>
        <p:spPr bwMode="auto">
          <a:xfrm>
            <a:off x="4105266" y="1967589"/>
            <a:ext cx="1384129" cy="1382367"/>
          </a:xfrm>
          <a:custGeom>
            <a:avLst/>
            <a:gdLst>
              <a:gd name="T0" fmla="*/ 6826 w 6849"/>
              <a:gd name="T1" fmla="*/ 6677 h 6851"/>
              <a:gd name="T2" fmla="*/ 3526 w 6849"/>
              <a:gd name="T3" fmla="*/ 77 h 6851"/>
              <a:gd name="T4" fmla="*/ 3323 w 6849"/>
              <a:gd name="T5" fmla="*/ 77 h 6851"/>
              <a:gd name="T6" fmla="*/ 23 w 6849"/>
              <a:gd name="T7" fmla="*/ 6677 h 6851"/>
              <a:gd name="T8" fmla="*/ 49 w 6849"/>
              <a:gd name="T9" fmla="*/ 6812 h 6851"/>
              <a:gd name="T10" fmla="*/ 187 w 6849"/>
              <a:gd name="T11" fmla="*/ 6822 h 6851"/>
              <a:gd name="T12" fmla="*/ 3424 w 6849"/>
              <a:gd name="T13" fmla="*/ 4702 h 6851"/>
              <a:gd name="T14" fmla="*/ 6662 w 6849"/>
              <a:gd name="T15" fmla="*/ 6822 h 6851"/>
              <a:gd name="T16" fmla="*/ 6724 w 6849"/>
              <a:gd name="T17" fmla="*/ 6841 h 6851"/>
              <a:gd name="T18" fmla="*/ 6800 w 6849"/>
              <a:gd name="T19" fmla="*/ 6812 h 6851"/>
              <a:gd name="T20" fmla="*/ 6826 w 6849"/>
              <a:gd name="T21" fmla="*/ 6677 h 6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49" h="6851">
                <a:moveTo>
                  <a:pt x="6826" y="6677"/>
                </a:moveTo>
                <a:lnTo>
                  <a:pt x="3526" y="77"/>
                </a:lnTo>
                <a:cubicBezTo>
                  <a:pt x="3488" y="0"/>
                  <a:pt x="3361" y="0"/>
                  <a:pt x="3323" y="77"/>
                </a:cubicBezTo>
                <a:lnTo>
                  <a:pt x="23" y="6677"/>
                </a:lnTo>
                <a:cubicBezTo>
                  <a:pt x="0" y="6722"/>
                  <a:pt x="11" y="6778"/>
                  <a:pt x="49" y="6812"/>
                </a:cubicBezTo>
                <a:cubicBezTo>
                  <a:pt x="88" y="6847"/>
                  <a:pt x="144" y="6851"/>
                  <a:pt x="187" y="6822"/>
                </a:cubicBezTo>
                <a:lnTo>
                  <a:pt x="3424" y="4702"/>
                </a:lnTo>
                <a:lnTo>
                  <a:pt x="6662" y="6822"/>
                </a:lnTo>
                <a:cubicBezTo>
                  <a:pt x="6681" y="6835"/>
                  <a:pt x="6702" y="6841"/>
                  <a:pt x="6724" y="6841"/>
                </a:cubicBezTo>
                <a:cubicBezTo>
                  <a:pt x="6751" y="6841"/>
                  <a:pt x="6778" y="6831"/>
                  <a:pt x="6800" y="6812"/>
                </a:cubicBezTo>
                <a:cubicBezTo>
                  <a:pt x="6838" y="6778"/>
                  <a:pt x="6849" y="6722"/>
                  <a:pt x="6826" y="6677"/>
                </a:cubicBezTo>
                <a:close/>
              </a:path>
            </a:pathLst>
          </a:custGeom>
          <a:solidFill>
            <a:srgbClr val="FF828F"/>
          </a:solidFill>
          <a:ln>
            <a:noFill/>
          </a:ln>
        </p:spPr>
      </p:sp>
      <p:sp>
        <p:nvSpPr>
          <p:cNvPr id="15" name="up-arrow_275200"/>
          <p:cNvSpPr>
            <a:spLocks noChangeAspect="1"/>
          </p:cNvSpPr>
          <p:nvPr/>
        </p:nvSpPr>
        <p:spPr bwMode="auto">
          <a:xfrm>
            <a:off x="6587195" y="1978552"/>
            <a:ext cx="1384129" cy="1382367"/>
          </a:xfrm>
          <a:custGeom>
            <a:avLst/>
            <a:gdLst>
              <a:gd name="T0" fmla="*/ 6826 w 6849"/>
              <a:gd name="T1" fmla="*/ 6677 h 6851"/>
              <a:gd name="T2" fmla="*/ 3526 w 6849"/>
              <a:gd name="T3" fmla="*/ 77 h 6851"/>
              <a:gd name="T4" fmla="*/ 3323 w 6849"/>
              <a:gd name="T5" fmla="*/ 77 h 6851"/>
              <a:gd name="T6" fmla="*/ 23 w 6849"/>
              <a:gd name="T7" fmla="*/ 6677 h 6851"/>
              <a:gd name="T8" fmla="*/ 49 w 6849"/>
              <a:gd name="T9" fmla="*/ 6812 h 6851"/>
              <a:gd name="T10" fmla="*/ 187 w 6849"/>
              <a:gd name="T11" fmla="*/ 6822 h 6851"/>
              <a:gd name="T12" fmla="*/ 3424 w 6849"/>
              <a:gd name="T13" fmla="*/ 4702 h 6851"/>
              <a:gd name="T14" fmla="*/ 6662 w 6849"/>
              <a:gd name="T15" fmla="*/ 6822 h 6851"/>
              <a:gd name="T16" fmla="*/ 6724 w 6849"/>
              <a:gd name="T17" fmla="*/ 6841 h 6851"/>
              <a:gd name="T18" fmla="*/ 6800 w 6849"/>
              <a:gd name="T19" fmla="*/ 6812 h 6851"/>
              <a:gd name="T20" fmla="*/ 6826 w 6849"/>
              <a:gd name="T21" fmla="*/ 6677 h 6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49" h="6851">
                <a:moveTo>
                  <a:pt x="6826" y="6677"/>
                </a:moveTo>
                <a:lnTo>
                  <a:pt x="3526" y="77"/>
                </a:lnTo>
                <a:cubicBezTo>
                  <a:pt x="3488" y="0"/>
                  <a:pt x="3361" y="0"/>
                  <a:pt x="3323" y="77"/>
                </a:cubicBezTo>
                <a:lnTo>
                  <a:pt x="23" y="6677"/>
                </a:lnTo>
                <a:cubicBezTo>
                  <a:pt x="0" y="6722"/>
                  <a:pt x="11" y="6778"/>
                  <a:pt x="49" y="6812"/>
                </a:cubicBezTo>
                <a:cubicBezTo>
                  <a:pt x="88" y="6847"/>
                  <a:pt x="144" y="6851"/>
                  <a:pt x="187" y="6822"/>
                </a:cubicBezTo>
                <a:lnTo>
                  <a:pt x="3424" y="4702"/>
                </a:lnTo>
                <a:lnTo>
                  <a:pt x="6662" y="6822"/>
                </a:lnTo>
                <a:cubicBezTo>
                  <a:pt x="6681" y="6835"/>
                  <a:pt x="6702" y="6841"/>
                  <a:pt x="6724" y="6841"/>
                </a:cubicBezTo>
                <a:cubicBezTo>
                  <a:pt x="6751" y="6841"/>
                  <a:pt x="6778" y="6831"/>
                  <a:pt x="6800" y="6812"/>
                </a:cubicBezTo>
                <a:cubicBezTo>
                  <a:pt x="6838" y="6778"/>
                  <a:pt x="6849" y="6722"/>
                  <a:pt x="6826" y="6677"/>
                </a:cubicBezTo>
                <a:close/>
              </a:path>
            </a:pathLst>
          </a:custGeom>
          <a:solidFill>
            <a:srgbClr val="BBD5F3"/>
          </a:solidFill>
          <a:ln>
            <a:noFill/>
          </a:ln>
        </p:spPr>
      </p:sp>
      <p:sp>
        <p:nvSpPr>
          <p:cNvPr id="16" name="up-arrow_275200"/>
          <p:cNvSpPr>
            <a:spLocks noChangeAspect="1"/>
          </p:cNvSpPr>
          <p:nvPr/>
        </p:nvSpPr>
        <p:spPr bwMode="auto">
          <a:xfrm>
            <a:off x="1651411" y="1976892"/>
            <a:ext cx="1384129" cy="1382367"/>
          </a:xfrm>
          <a:custGeom>
            <a:avLst/>
            <a:gdLst>
              <a:gd name="T0" fmla="*/ 6826 w 6849"/>
              <a:gd name="T1" fmla="*/ 6677 h 6851"/>
              <a:gd name="T2" fmla="*/ 3526 w 6849"/>
              <a:gd name="T3" fmla="*/ 77 h 6851"/>
              <a:gd name="T4" fmla="*/ 3323 w 6849"/>
              <a:gd name="T5" fmla="*/ 77 h 6851"/>
              <a:gd name="T6" fmla="*/ 23 w 6849"/>
              <a:gd name="T7" fmla="*/ 6677 h 6851"/>
              <a:gd name="T8" fmla="*/ 49 w 6849"/>
              <a:gd name="T9" fmla="*/ 6812 h 6851"/>
              <a:gd name="T10" fmla="*/ 187 w 6849"/>
              <a:gd name="T11" fmla="*/ 6822 h 6851"/>
              <a:gd name="T12" fmla="*/ 3424 w 6849"/>
              <a:gd name="T13" fmla="*/ 4702 h 6851"/>
              <a:gd name="T14" fmla="*/ 6662 w 6849"/>
              <a:gd name="T15" fmla="*/ 6822 h 6851"/>
              <a:gd name="T16" fmla="*/ 6724 w 6849"/>
              <a:gd name="T17" fmla="*/ 6841 h 6851"/>
              <a:gd name="T18" fmla="*/ 6800 w 6849"/>
              <a:gd name="T19" fmla="*/ 6812 h 6851"/>
              <a:gd name="T20" fmla="*/ 6826 w 6849"/>
              <a:gd name="T21" fmla="*/ 6677 h 6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49" h="6851">
                <a:moveTo>
                  <a:pt x="6826" y="6677"/>
                </a:moveTo>
                <a:lnTo>
                  <a:pt x="3526" y="77"/>
                </a:lnTo>
                <a:cubicBezTo>
                  <a:pt x="3488" y="0"/>
                  <a:pt x="3361" y="0"/>
                  <a:pt x="3323" y="77"/>
                </a:cubicBezTo>
                <a:lnTo>
                  <a:pt x="23" y="6677"/>
                </a:lnTo>
                <a:cubicBezTo>
                  <a:pt x="0" y="6722"/>
                  <a:pt x="11" y="6778"/>
                  <a:pt x="49" y="6812"/>
                </a:cubicBezTo>
                <a:cubicBezTo>
                  <a:pt x="88" y="6847"/>
                  <a:pt x="144" y="6851"/>
                  <a:pt x="187" y="6822"/>
                </a:cubicBezTo>
                <a:lnTo>
                  <a:pt x="3424" y="4702"/>
                </a:lnTo>
                <a:lnTo>
                  <a:pt x="6662" y="6822"/>
                </a:lnTo>
                <a:cubicBezTo>
                  <a:pt x="6681" y="6835"/>
                  <a:pt x="6702" y="6841"/>
                  <a:pt x="6724" y="6841"/>
                </a:cubicBezTo>
                <a:cubicBezTo>
                  <a:pt x="6751" y="6841"/>
                  <a:pt x="6778" y="6831"/>
                  <a:pt x="6800" y="6812"/>
                </a:cubicBezTo>
                <a:cubicBezTo>
                  <a:pt x="6838" y="6778"/>
                  <a:pt x="6849" y="6722"/>
                  <a:pt x="6826" y="6677"/>
                </a:cubicBezTo>
                <a:close/>
              </a:path>
            </a:pathLst>
          </a:custGeom>
          <a:solidFill>
            <a:srgbClr val="BBD5F3"/>
          </a:solidFill>
          <a:ln>
            <a:noFill/>
          </a:ln>
        </p:spPr>
      </p:sp>
      <p:sp>
        <p:nvSpPr>
          <p:cNvPr id="17" name="Text Placeholder 3"/>
          <p:cNvSpPr txBox="1"/>
          <p:nvPr/>
        </p:nvSpPr>
        <p:spPr bwMode="auto">
          <a:xfrm>
            <a:off x="2151856" y="2413759"/>
            <a:ext cx="400050" cy="431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01</a:t>
            </a:r>
            <a:endParaRPr lang="en-US" altLang="zh-CN" sz="2800" b="1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8" name="Text Placeholder 3"/>
          <p:cNvSpPr txBox="1"/>
          <p:nvPr/>
        </p:nvSpPr>
        <p:spPr bwMode="auto">
          <a:xfrm>
            <a:off x="4600114" y="2413759"/>
            <a:ext cx="4016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800" b="1" dirty="0">
                <a:solidFill>
                  <a:srgbClr val="FFFFFF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02</a:t>
            </a:r>
            <a:endParaRPr lang="en-US" altLang="zh-CN" sz="2800" b="1" dirty="0">
              <a:solidFill>
                <a:srgbClr val="FFFFFF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9" name="Text Placeholder 3"/>
          <p:cNvSpPr txBox="1"/>
          <p:nvPr/>
        </p:nvSpPr>
        <p:spPr bwMode="auto">
          <a:xfrm>
            <a:off x="7066584" y="2413759"/>
            <a:ext cx="4000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800" b="1" dirty="0">
                <a:solidFill>
                  <a:srgbClr val="FFFFFF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03</a:t>
            </a:r>
            <a:endParaRPr lang="en-US" altLang="zh-CN" sz="2800" b="1" dirty="0">
              <a:solidFill>
                <a:srgbClr val="FFFFFF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0" name="Text Placeholder 3"/>
          <p:cNvSpPr txBox="1"/>
          <p:nvPr/>
        </p:nvSpPr>
        <p:spPr bwMode="auto">
          <a:xfrm>
            <a:off x="9559352" y="2413759"/>
            <a:ext cx="4016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800" b="1" dirty="0">
                <a:solidFill>
                  <a:srgbClr val="FFFFFF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04</a:t>
            </a:r>
            <a:endParaRPr lang="en-US" altLang="zh-CN" sz="2800" b="1" dirty="0">
              <a:solidFill>
                <a:srgbClr val="FFFFFF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1182688" y="3761547"/>
            <a:ext cx="23383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关键词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1312863" y="4225097"/>
            <a:ext cx="20780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3652117" y="3761547"/>
            <a:ext cx="23383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关键词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3782293" y="4225097"/>
            <a:ext cx="20780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6121547" y="3761547"/>
            <a:ext cx="23383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关键词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6251723" y="4225097"/>
            <a:ext cx="20780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8590978" y="3761547"/>
            <a:ext cx="23383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关键词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8721153" y="4225097"/>
            <a:ext cx="20780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11" name="图片 10" descr="粉色和白色的花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524" cy="6328399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3106967" y="1166506"/>
            <a:ext cx="681168" cy="681168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99148" y="962525"/>
            <a:ext cx="1015663" cy="307571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第叁部分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71293" y="3912970"/>
            <a:ext cx="954557" cy="894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11" name="图片 10" descr="卡通人物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328" y="293238"/>
            <a:ext cx="659726" cy="65972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132751" y="407497"/>
            <a:ext cx="4738257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叁：优秀成果展示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86230" y="2090073"/>
            <a:ext cx="9019540" cy="3507105"/>
            <a:chOff x="1288" y="2298"/>
            <a:chExt cx="16592" cy="6452"/>
          </a:xfrm>
        </p:grpSpPr>
        <p:sp>
          <p:nvSpPr>
            <p:cNvPr id="14" name="MH_SubTitle_1"/>
            <p:cNvSpPr/>
            <p:nvPr/>
          </p:nvSpPr>
          <p:spPr>
            <a:xfrm>
              <a:off x="6245" y="2298"/>
              <a:ext cx="3232" cy="3226"/>
            </a:xfrm>
            <a:custGeom>
              <a:avLst/>
              <a:gdLst>
                <a:gd name="connsiteX0" fmla="*/ 713459 w 1426918"/>
                <a:gd name="connsiteY0" fmla="*/ 0 h 1426918"/>
                <a:gd name="connsiteX1" fmla="*/ 713459 w 1426918"/>
                <a:gd name="connsiteY1" fmla="*/ 1 h 1426918"/>
                <a:gd name="connsiteX2" fmla="*/ 1426918 w 1426918"/>
                <a:gd name="connsiteY2" fmla="*/ 713460 h 1426918"/>
                <a:gd name="connsiteX3" fmla="*/ 1426918 w 1426918"/>
                <a:gd name="connsiteY3" fmla="*/ 1426918 h 1426918"/>
                <a:gd name="connsiteX4" fmla="*/ 713459 w 1426918"/>
                <a:gd name="connsiteY4" fmla="*/ 1426918 h 1426918"/>
                <a:gd name="connsiteX5" fmla="*/ 0 w 1426918"/>
                <a:gd name="connsiteY5" fmla="*/ 713459 h 1426918"/>
                <a:gd name="connsiteX6" fmla="*/ 713459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59" y="0"/>
                  </a:moveTo>
                  <a:lnTo>
                    <a:pt x="713459" y="1"/>
                  </a:lnTo>
                  <a:cubicBezTo>
                    <a:pt x="1107492" y="1"/>
                    <a:pt x="1426918" y="319427"/>
                    <a:pt x="1426918" y="713460"/>
                  </a:cubicBezTo>
                  <a:lnTo>
                    <a:pt x="1426918" y="1426918"/>
                  </a:lnTo>
                  <a:lnTo>
                    <a:pt x="713459" y="1426918"/>
                  </a:lnTo>
                  <a:cubicBezTo>
                    <a:pt x="319426" y="1426918"/>
                    <a:pt x="0" y="1107492"/>
                    <a:pt x="0" y="713459"/>
                  </a:cubicBezTo>
                  <a:cubicBezTo>
                    <a:pt x="0" y="319426"/>
                    <a:pt x="319426" y="0"/>
                    <a:pt x="713459" y="0"/>
                  </a:cubicBezTo>
                  <a:close/>
                </a:path>
              </a:pathLst>
            </a:custGeom>
            <a:solidFill>
              <a:srgbClr val="BBD5F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S</a:t>
              </a:r>
              <a:endParaRPr kumimoji="0" lang="en-US" altLang="zh-CN" sz="5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5" name="MH_SubTitle_2"/>
            <p:cNvSpPr/>
            <p:nvPr/>
          </p:nvSpPr>
          <p:spPr>
            <a:xfrm>
              <a:off x="9477" y="2298"/>
              <a:ext cx="3237" cy="3226"/>
            </a:xfrm>
            <a:custGeom>
              <a:avLst/>
              <a:gdLst>
                <a:gd name="connsiteX0" fmla="*/ 713459 w 1426918"/>
                <a:gd name="connsiteY0" fmla="*/ 0 h 1426918"/>
                <a:gd name="connsiteX1" fmla="*/ 1426918 w 1426918"/>
                <a:gd name="connsiteY1" fmla="*/ 713459 h 1426918"/>
                <a:gd name="connsiteX2" fmla="*/ 1426917 w 1426918"/>
                <a:gd name="connsiteY2" fmla="*/ 713459 h 1426918"/>
                <a:gd name="connsiteX3" fmla="*/ 713458 w 1426918"/>
                <a:gd name="connsiteY3" fmla="*/ 1426918 h 1426918"/>
                <a:gd name="connsiteX4" fmla="*/ 0 w 1426918"/>
                <a:gd name="connsiteY4" fmla="*/ 1426918 h 1426918"/>
                <a:gd name="connsiteX5" fmla="*/ 0 w 1426918"/>
                <a:gd name="connsiteY5" fmla="*/ 713459 h 1426918"/>
                <a:gd name="connsiteX6" fmla="*/ 713459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59" y="0"/>
                  </a:moveTo>
                  <a:cubicBezTo>
                    <a:pt x="1107492" y="0"/>
                    <a:pt x="1426918" y="319426"/>
                    <a:pt x="1426918" y="713459"/>
                  </a:cubicBezTo>
                  <a:lnTo>
                    <a:pt x="1426917" y="713459"/>
                  </a:lnTo>
                  <a:cubicBezTo>
                    <a:pt x="1426917" y="1107492"/>
                    <a:pt x="1107491" y="1426918"/>
                    <a:pt x="713458" y="1426918"/>
                  </a:cubicBezTo>
                  <a:lnTo>
                    <a:pt x="0" y="1426918"/>
                  </a:lnTo>
                  <a:lnTo>
                    <a:pt x="0" y="713459"/>
                  </a:lnTo>
                  <a:cubicBezTo>
                    <a:pt x="0" y="319426"/>
                    <a:pt x="319426" y="0"/>
                    <a:pt x="713459" y="0"/>
                  </a:cubicBezTo>
                  <a:close/>
                </a:path>
              </a:pathLst>
            </a:custGeom>
            <a:solidFill>
              <a:srgbClr val="FF828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W</a:t>
              </a:r>
              <a:endParaRPr kumimoji="0" lang="en-US" altLang="zh-CN" sz="5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6" name="MH_SubTitle_3"/>
            <p:cNvSpPr/>
            <p:nvPr/>
          </p:nvSpPr>
          <p:spPr>
            <a:xfrm>
              <a:off x="6245" y="5524"/>
              <a:ext cx="3232" cy="3226"/>
            </a:xfrm>
            <a:custGeom>
              <a:avLst/>
              <a:gdLst>
                <a:gd name="connsiteX0" fmla="*/ 713460 w 1426918"/>
                <a:gd name="connsiteY0" fmla="*/ 0 h 1426918"/>
                <a:gd name="connsiteX1" fmla="*/ 1426918 w 1426918"/>
                <a:gd name="connsiteY1" fmla="*/ 0 h 1426918"/>
                <a:gd name="connsiteX2" fmla="*/ 1426918 w 1426918"/>
                <a:gd name="connsiteY2" fmla="*/ 713459 h 1426918"/>
                <a:gd name="connsiteX3" fmla="*/ 713459 w 1426918"/>
                <a:gd name="connsiteY3" fmla="*/ 1426918 h 1426918"/>
                <a:gd name="connsiteX4" fmla="*/ 0 w 1426918"/>
                <a:gd name="connsiteY4" fmla="*/ 713459 h 1426918"/>
                <a:gd name="connsiteX5" fmla="*/ 1 w 1426918"/>
                <a:gd name="connsiteY5" fmla="*/ 713459 h 1426918"/>
                <a:gd name="connsiteX6" fmla="*/ 713460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60" y="0"/>
                  </a:moveTo>
                  <a:lnTo>
                    <a:pt x="1426918" y="0"/>
                  </a:lnTo>
                  <a:lnTo>
                    <a:pt x="1426918" y="713459"/>
                  </a:lnTo>
                  <a:cubicBezTo>
                    <a:pt x="1426918" y="1107492"/>
                    <a:pt x="1107492" y="1426918"/>
                    <a:pt x="713459" y="1426918"/>
                  </a:cubicBezTo>
                  <a:cubicBezTo>
                    <a:pt x="319426" y="1426918"/>
                    <a:pt x="0" y="1107492"/>
                    <a:pt x="0" y="713459"/>
                  </a:cubicBezTo>
                  <a:lnTo>
                    <a:pt x="1" y="713459"/>
                  </a:lnTo>
                  <a:cubicBezTo>
                    <a:pt x="1" y="319426"/>
                    <a:pt x="319427" y="0"/>
                    <a:pt x="713460" y="0"/>
                  </a:cubicBezTo>
                  <a:close/>
                </a:path>
              </a:pathLst>
            </a:custGeom>
            <a:solidFill>
              <a:srgbClr val="FF828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O</a:t>
              </a:r>
              <a:endParaRPr kumimoji="0" lang="en-US" altLang="zh-CN" sz="5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7" name="MH_SubTitle_4"/>
            <p:cNvSpPr/>
            <p:nvPr/>
          </p:nvSpPr>
          <p:spPr>
            <a:xfrm>
              <a:off x="9477" y="5524"/>
              <a:ext cx="3237" cy="3226"/>
            </a:xfrm>
            <a:custGeom>
              <a:avLst/>
              <a:gdLst>
                <a:gd name="connsiteX0" fmla="*/ 0 w 1426918"/>
                <a:gd name="connsiteY0" fmla="*/ 0 h 1426918"/>
                <a:gd name="connsiteX1" fmla="*/ 713459 w 1426918"/>
                <a:gd name="connsiteY1" fmla="*/ 0 h 1426918"/>
                <a:gd name="connsiteX2" fmla="*/ 1426918 w 1426918"/>
                <a:gd name="connsiteY2" fmla="*/ 713459 h 1426918"/>
                <a:gd name="connsiteX3" fmla="*/ 713459 w 1426918"/>
                <a:gd name="connsiteY3" fmla="*/ 1426918 h 1426918"/>
                <a:gd name="connsiteX4" fmla="*/ 713459 w 1426918"/>
                <a:gd name="connsiteY4" fmla="*/ 1426917 h 1426918"/>
                <a:gd name="connsiteX5" fmla="*/ 0 w 1426918"/>
                <a:gd name="connsiteY5" fmla="*/ 713458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6918" h="1426918">
                  <a:moveTo>
                    <a:pt x="0" y="0"/>
                  </a:moveTo>
                  <a:lnTo>
                    <a:pt x="713459" y="0"/>
                  </a:lnTo>
                  <a:cubicBezTo>
                    <a:pt x="1107492" y="0"/>
                    <a:pt x="1426918" y="319426"/>
                    <a:pt x="1426918" y="713459"/>
                  </a:cubicBezTo>
                  <a:cubicBezTo>
                    <a:pt x="1426918" y="1107492"/>
                    <a:pt x="1107492" y="1426918"/>
                    <a:pt x="713459" y="1426918"/>
                  </a:cubicBezTo>
                  <a:lnTo>
                    <a:pt x="713459" y="1426917"/>
                  </a:lnTo>
                  <a:cubicBezTo>
                    <a:pt x="319426" y="1426917"/>
                    <a:pt x="0" y="1107491"/>
                    <a:pt x="0" y="713458"/>
                  </a:cubicBezTo>
                  <a:close/>
                </a:path>
              </a:pathLst>
            </a:custGeom>
            <a:solidFill>
              <a:srgbClr val="BBD5F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T</a:t>
              </a:r>
              <a:endParaRPr kumimoji="0" lang="en-US" altLang="zh-CN" sz="5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3178" y="2908"/>
              <a:ext cx="4673" cy="1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/>
              <a:r>
                <a:rPr lang="zh-CN" altLang="da-DK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输入文本</a:t>
              </a:r>
              <a:endParaRPr lang="zh-CN" altLang="da-DK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  <a:p>
              <a:pPr indent="0"/>
              <a:r>
                <a:rPr lang="zh-CN" altLang="da-DK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单击此处输入文本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，</a:t>
              </a:r>
              <a:r>
                <a:rPr lang="zh-CN" altLang="da-DK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单击此处输入文本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，</a:t>
              </a:r>
              <a:r>
                <a:rPr lang="zh-CN" altLang="da-DK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单击此处输入文本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，</a:t>
              </a:r>
              <a:r>
                <a:rPr lang="zh-CN" altLang="da-DK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单击此处输入文本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，</a:t>
              </a:r>
              <a:r>
                <a:rPr lang="zh-CN" altLang="da-DK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单击此处输入文本</a:t>
              </a:r>
              <a:endParaRPr lang="zh-CN" altLang="da-DK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289" y="3298"/>
              <a:ext cx="4673" cy="12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/>
              <a:r>
                <a:rPr lang="zh-CN" altLang="da-DK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单击此处输入文本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，</a:t>
              </a:r>
              <a:r>
                <a:rPr lang="zh-CN" altLang="da-DK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单击此处输入文本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，</a:t>
              </a:r>
              <a:r>
                <a:rPr lang="zh-CN" altLang="da-DK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单击此处输入文本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，</a:t>
              </a:r>
              <a:r>
                <a:rPr lang="zh-CN" altLang="da-DK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单击此处输入文本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，</a:t>
              </a:r>
              <a:r>
                <a:rPr lang="zh-CN" altLang="da-DK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单击此处输入文本</a:t>
              </a:r>
              <a:endParaRPr lang="zh-CN" altLang="da-DK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535" y="2799"/>
              <a:ext cx="2322" cy="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/>
              <a:r>
                <a:rPr lang="zh-CN" altLang="da-DK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输入文本</a:t>
              </a:r>
              <a:endParaRPr lang="zh-CN" altLang="da-DK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88" y="7305"/>
              <a:ext cx="4767" cy="12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/>
              <a:r>
                <a:rPr lang="zh-CN" altLang="da-DK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单击此处输入文本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，</a:t>
              </a:r>
              <a:r>
                <a:rPr lang="zh-CN" altLang="da-DK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单击此处输入文本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，</a:t>
              </a:r>
              <a:r>
                <a:rPr lang="zh-CN" altLang="da-DK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单击此处输入文本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，</a:t>
              </a:r>
              <a:r>
                <a:rPr lang="zh-CN" altLang="da-DK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单击此处输入文本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，</a:t>
              </a:r>
              <a:r>
                <a:rPr lang="zh-CN" altLang="da-DK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单击此处输入文本</a:t>
              </a:r>
              <a:endParaRPr lang="zh-CN" altLang="da-DK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733" y="6805"/>
              <a:ext cx="2125" cy="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/>
              <a:r>
                <a:rPr lang="zh-CN" altLang="da-DK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输入文本</a:t>
              </a:r>
              <a:endParaRPr lang="zh-CN" altLang="da-DK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3178" y="6698"/>
              <a:ext cx="4702" cy="1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/>
              <a:r>
                <a:rPr lang="zh-CN" altLang="da-DK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输入文本</a:t>
              </a:r>
              <a:endParaRPr lang="zh-CN" altLang="da-DK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  <a:p>
              <a:pPr indent="0"/>
              <a:r>
                <a:rPr lang="zh-CN" altLang="da-DK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单击此处输入文本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，</a:t>
              </a:r>
              <a:r>
                <a:rPr lang="zh-CN" altLang="da-DK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单击此处输入文本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，</a:t>
              </a:r>
              <a:r>
                <a:rPr lang="zh-CN" altLang="da-DK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单击此处输入文本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，</a:t>
              </a:r>
              <a:r>
                <a:rPr lang="zh-CN" altLang="da-DK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单击此处输入文本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，</a:t>
              </a:r>
              <a:r>
                <a:rPr lang="zh-CN" altLang="da-DK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单击此处输入文本</a:t>
              </a:r>
              <a:endParaRPr lang="zh-CN" altLang="da-DK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11" name="图片 10" descr="卡通人物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328" y="293238"/>
            <a:ext cx="659726" cy="65972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132751" y="407497"/>
            <a:ext cx="4738257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叁：优秀成果展示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19925" y="2564566"/>
            <a:ext cx="926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2013</a:t>
            </a:r>
            <a:endParaRPr lang="zh-CN" altLang="en-US" sz="2400" dirty="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58952" y="2555207"/>
            <a:ext cx="926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2014</a:t>
            </a:r>
            <a:endParaRPr lang="zh-CN" altLang="en-US" sz="2400" dirty="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42967" y="2549222"/>
            <a:ext cx="926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2017</a:t>
            </a:r>
            <a:endParaRPr lang="zh-CN" altLang="en-US" sz="2400" dirty="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32410" y="2549493"/>
            <a:ext cx="926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2019</a:t>
            </a:r>
            <a:endParaRPr lang="zh-CN" altLang="en-US" sz="2400" dirty="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816425" y="2533995"/>
            <a:ext cx="926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2020</a:t>
            </a:r>
            <a:endParaRPr lang="zh-CN" altLang="en-US" sz="2400" dirty="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92654" y="1380709"/>
            <a:ext cx="26066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企业发展历程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80040" y="2016699"/>
            <a:ext cx="28520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单击此处添加您的文字内容。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20" name="2547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085817" y="3143131"/>
            <a:ext cx="10144006" cy="4265371"/>
            <a:chOff x="1023997" y="1881429"/>
            <a:chExt cx="10144006" cy="4265371"/>
          </a:xfrm>
        </p:grpSpPr>
        <p:sp>
          <p:nvSpPr>
            <p:cNvPr id="21" name="íś1ïḍé"/>
            <p:cNvSpPr/>
            <p:nvPr/>
          </p:nvSpPr>
          <p:spPr bwMode="auto">
            <a:xfrm>
              <a:off x="2981880" y="2374675"/>
              <a:ext cx="223838" cy="349250"/>
            </a:xfrm>
            <a:custGeom>
              <a:avLst/>
              <a:gdLst>
                <a:gd name="T0" fmla="*/ 138 w 2351"/>
                <a:gd name="T1" fmla="*/ 643 h 3663"/>
                <a:gd name="T2" fmla="*/ 138 w 2351"/>
                <a:gd name="T3" fmla="*/ 643 h 3663"/>
                <a:gd name="T4" fmla="*/ 1337 w 2351"/>
                <a:gd name="T5" fmla="*/ 1837 h 3663"/>
                <a:gd name="T6" fmla="*/ 138 w 2351"/>
                <a:gd name="T7" fmla="*/ 3020 h 3663"/>
                <a:gd name="T8" fmla="*/ 138 w 2351"/>
                <a:gd name="T9" fmla="*/ 3526 h 3663"/>
                <a:gd name="T10" fmla="*/ 645 w 2351"/>
                <a:gd name="T11" fmla="*/ 3526 h 3663"/>
                <a:gd name="T12" fmla="*/ 2351 w 2351"/>
                <a:gd name="T13" fmla="*/ 1837 h 3663"/>
                <a:gd name="T14" fmla="*/ 645 w 2351"/>
                <a:gd name="T15" fmla="*/ 138 h 3663"/>
                <a:gd name="T16" fmla="*/ 138 w 2351"/>
                <a:gd name="T17" fmla="*/ 138 h 3663"/>
                <a:gd name="T18" fmla="*/ 35 w 2351"/>
                <a:gd name="T19" fmla="*/ 391 h 3663"/>
                <a:gd name="T20" fmla="*/ 138 w 2351"/>
                <a:gd name="T21" fmla="*/ 64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51" h="3663">
                  <a:moveTo>
                    <a:pt x="138" y="643"/>
                  </a:moveTo>
                  <a:lnTo>
                    <a:pt x="138" y="643"/>
                  </a:lnTo>
                  <a:cubicBezTo>
                    <a:pt x="1337" y="1837"/>
                    <a:pt x="1337" y="1837"/>
                    <a:pt x="1337" y="1837"/>
                  </a:cubicBezTo>
                  <a:cubicBezTo>
                    <a:pt x="138" y="3020"/>
                    <a:pt x="138" y="3020"/>
                    <a:pt x="138" y="3020"/>
                  </a:cubicBezTo>
                  <a:cubicBezTo>
                    <a:pt x="0" y="3158"/>
                    <a:pt x="0" y="3388"/>
                    <a:pt x="138" y="3526"/>
                  </a:cubicBezTo>
                  <a:cubicBezTo>
                    <a:pt x="277" y="3663"/>
                    <a:pt x="507" y="3663"/>
                    <a:pt x="645" y="3526"/>
                  </a:cubicBezTo>
                  <a:cubicBezTo>
                    <a:pt x="2351" y="1837"/>
                    <a:pt x="2351" y="1837"/>
                    <a:pt x="2351" y="1837"/>
                  </a:cubicBezTo>
                  <a:cubicBezTo>
                    <a:pt x="645" y="138"/>
                    <a:pt x="645" y="138"/>
                    <a:pt x="645" y="138"/>
                  </a:cubicBezTo>
                  <a:cubicBezTo>
                    <a:pt x="507" y="0"/>
                    <a:pt x="277" y="0"/>
                    <a:pt x="138" y="138"/>
                  </a:cubicBezTo>
                  <a:cubicBezTo>
                    <a:pt x="69" y="207"/>
                    <a:pt x="35" y="299"/>
                    <a:pt x="35" y="391"/>
                  </a:cubicBezTo>
                  <a:cubicBezTo>
                    <a:pt x="35" y="482"/>
                    <a:pt x="69" y="574"/>
                    <a:pt x="138" y="64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zh-CN" altLang="en-US"/>
            </a:p>
          </p:txBody>
        </p:sp>
        <p:sp>
          <p:nvSpPr>
            <p:cNvPr id="22" name="íśḻíḍè"/>
            <p:cNvSpPr/>
            <p:nvPr/>
          </p:nvSpPr>
          <p:spPr bwMode="auto">
            <a:xfrm>
              <a:off x="4845888" y="2374675"/>
              <a:ext cx="223838" cy="349250"/>
            </a:xfrm>
            <a:custGeom>
              <a:avLst/>
              <a:gdLst>
                <a:gd name="T0" fmla="*/ 138 w 2351"/>
                <a:gd name="T1" fmla="*/ 643 h 3663"/>
                <a:gd name="T2" fmla="*/ 138 w 2351"/>
                <a:gd name="T3" fmla="*/ 643 h 3663"/>
                <a:gd name="T4" fmla="*/ 1337 w 2351"/>
                <a:gd name="T5" fmla="*/ 1837 h 3663"/>
                <a:gd name="T6" fmla="*/ 138 w 2351"/>
                <a:gd name="T7" fmla="*/ 3020 h 3663"/>
                <a:gd name="T8" fmla="*/ 138 w 2351"/>
                <a:gd name="T9" fmla="*/ 3526 h 3663"/>
                <a:gd name="T10" fmla="*/ 645 w 2351"/>
                <a:gd name="T11" fmla="*/ 3526 h 3663"/>
                <a:gd name="T12" fmla="*/ 2351 w 2351"/>
                <a:gd name="T13" fmla="*/ 1837 h 3663"/>
                <a:gd name="T14" fmla="*/ 645 w 2351"/>
                <a:gd name="T15" fmla="*/ 138 h 3663"/>
                <a:gd name="T16" fmla="*/ 138 w 2351"/>
                <a:gd name="T17" fmla="*/ 138 h 3663"/>
                <a:gd name="T18" fmla="*/ 35 w 2351"/>
                <a:gd name="T19" fmla="*/ 391 h 3663"/>
                <a:gd name="T20" fmla="*/ 138 w 2351"/>
                <a:gd name="T21" fmla="*/ 64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51" h="3663">
                  <a:moveTo>
                    <a:pt x="138" y="643"/>
                  </a:moveTo>
                  <a:lnTo>
                    <a:pt x="138" y="643"/>
                  </a:lnTo>
                  <a:cubicBezTo>
                    <a:pt x="1337" y="1837"/>
                    <a:pt x="1337" y="1837"/>
                    <a:pt x="1337" y="1837"/>
                  </a:cubicBezTo>
                  <a:cubicBezTo>
                    <a:pt x="138" y="3020"/>
                    <a:pt x="138" y="3020"/>
                    <a:pt x="138" y="3020"/>
                  </a:cubicBezTo>
                  <a:cubicBezTo>
                    <a:pt x="0" y="3158"/>
                    <a:pt x="0" y="3388"/>
                    <a:pt x="138" y="3526"/>
                  </a:cubicBezTo>
                  <a:cubicBezTo>
                    <a:pt x="277" y="3663"/>
                    <a:pt x="507" y="3663"/>
                    <a:pt x="645" y="3526"/>
                  </a:cubicBezTo>
                  <a:cubicBezTo>
                    <a:pt x="2351" y="1837"/>
                    <a:pt x="2351" y="1837"/>
                    <a:pt x="2351" y="1837"/>
                  </a:cubicBezTo>
                  <a:cubicBezTo>
                    <a:pt x="645" y="138"/>
                    <a:pt x="645" y="138"/>
                    <a:pt x="645" y="138"/>
                  </a:cubicBezTo>
                  <a:cubicBezTo>
                    <a:pt x="507" y="0"/>
                    <a:pt x="277" y="0"/>
                    <a:pt x="138" y="138"/>
                  </a:cubicBezTo>
                  <a:cubicBezTo>
                    <a:pt x="69" y="207"/>
                    <a:pt x="35" y="299"/>
                    <a:pt x="35" y="391"/>
                  </a:cubicBezTo>
                  <a:cubicBezTo>
                    <a:pt x="35" y="482"/>
                    <a:pt x="69" y="574"/>
                    <a:pt x="138" y="64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zh-CN" altLang="en-US"/>
            </a:p>
          </p:txBody>
        </p:sp>
        <p:sp>
          <p:nvSpPr>
            <p:cNvPr id="23" name="îṡľîḍé"/>
            <p:cNvSpPr/>
            <p:nvPr/>
          </p:nvSpPr>
          <p:spPr bwMode="auto">
            <a:xfrm>
              <a:off x="7122274" y="2374675"/>
              <a:ext cx="223838" cy="349250"/>
            </a:xfrm>
            <a:custGeom>
              <a:avLst/>
              <a:gdLst>
                <a:gd name="T0" fmla="*/ 138 w 2351"/>
                <a:gd name="T1" fmla="*/ 643 h 3663"/>
                <a:gd name="T2" fmla="*/ 138 w 2351"/>
                <a:gd name="T3" fmla="*/ 643 h 3663"/>
                <a:gd name="T4" fmla="*/ 1337 w 2351"/>
                <a:gd name="T5" fmla="*/ 1837 h 3663"/>
                <a:gd name="T6" fmla="*/ 138 w 2351"/>
                <a:gd name="T7" fmla="*/ 3020 h 3663"/>
                <a:gd name="T8" fmla="*/ 138 w 2351"/>
                <a:gd name="T9" fmla="*/ 3526 h 3663"/>
                <a:gd name="T10" fmla="*/ 645 w 2351"/>
                <a:gd name="T11" fmla="*/ 3526 h 3663"/>
                <a:gd name="T12" fmla="*/ 2351 w 2351"/>
                <a:gd name="T13" fmla="*/ 1837 h 3663"/>
                <a:gd name="T14" fmla="*/ 645 w 2351"/>
                <a:gd name="T15" fmla="*/ 138 h 3663"/>
                <a:gd name="T16" fmla="*/ 138 w 2351"/>
                <a:gd name="T17" fmla="*/ 138 h 3663"/>
                <a:gd name="T18" fmla="*/ 35 w 2351"/>
                <a:gd name="T19" fmla="*/ 391 h 3663"/>
                <a:gd name="T20" fmla="*/ 138 w 2351"/>
                <a:gd name="T21" fmla="*/ 64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51" h="3663">
                  <a:moveTo>
                    <a:pt x="138" y="643"/>
                  </a:moveTo>
                  <a:lnTo>
                    <a:pt x="138" y="643"/>
                  </a:lnTo>
                  <a:cubicBezTo>
                    <a:pt x="1337" y="1837"/>
                    <a:pt x="1337" y="1837"/>
                    <a:pt x="1337" y="1837"/>
                  </a:cubicBezTo>
                  <a:cubicBezTo>
                    <a:pt x="138" y="3020"/>
                    <a:pt x="138" y="3020"/>
                    <a:pt x="138" y="3020"/>
                  </a:cubicBezTo>
                  <a:cubicBezTo>
                    <a:pt x="0" y="3158"/>
                    <a:pt x="0" y="3388"/>
                    <a:pt x="138" y="3526"/>
                  </a:cubicBezTo>
                  <a:cubicBezTo>
                    <a:pt x="277" y="3663"/>
                    <a:pt x="507" y="3663"/>
                    <a:pt x="645" y="3526"/>
                  </a:cubicBezTo>
                  <a:cubicBezTo>
                    <a:pt x="2351" y="1837"/>
                    <a:pt x="2351" y="1837"/>
                    <a:pt x="2351" y="1837"/>
                  </a:cubicBezTo>
                  <a:cubicBezTo>
                    <a:pt x="645" y="138"/>
                    <a:pt x="645" y="138"/>
                    <a:pt x="645" y="138"/>
                  </a:cubicBezTo>
                  <a:cubicBezTo>
                    <a:pt x="507" y="0"/>
                    <a:pt x="277" y="0"/>
                    <a:pt x="138" y="138"/>
                  </a:cubicBezTo>
                  <a:cubicBezTo>
                    <a:pt x="69" y="207"/>
                    <a:pt x="35" y="299"/>
                    <a:pt x="35" y="391"/>
                  </a:cubicBezTo>
                  <a:cubicBezTo>
                    <a:pt x="35" y="482"/>
                    <a:pt x="69" y="574"/>
                    <a:pt x="138" y="64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zh-CN" altLang="en-US"/>
            </a:p>
          </p:txBody>
        </p:sp>
        <p:sp>
          <p:nvSpPr>
            <p:cNvPr id="24" name="íṥliḍè"/>
            <p:cNvSpPr/>
            <p:nvPr/>
          </p:nvSpPr>
          <p:spPr bwMode="auto">
            <a:xfrm>
              <a:off x="8986282" y="2374675"/>
              <a:ext cx="223838" cy="349250"/>
            </a:xfrm>
            <a:custGeom>
              <a:avLst/>
              <a:gdLst>
                <a:gd name="T0" fmla="*/ 138 w 2351"/>
                <a:gd name="T1" fmla="*/ 643 h 3663"/>
                <a:gd name="T2" fmla="*/ 138 w 2351"/>
                <a:gd name="T3" fmla="*/ 643 h 3663"/>
                <a:gd name="T4" fmla="*/ 1337 w 2351"/>
                <a:gd name="T5" fmla="*/ 1837 h 3663"/>
                <a:gd name="T6" fmla="*/ 138 w 2351"/>
                <a:gd name="T7" fmla="*/ 3020 h 3663"/>
                <a:gd name="T8" fmla="*/ 138 w 2351"/>
                <a:gd name="T9" fmla="*/ 3526 h 3663"/>
                <a:gd name="T10" fmla="*/ 645 w 2351"/>
                <a:gd name="T11" fmla="*/ 3526 h 3663"/>
                <a:gd name="T12" fmla="*/ 2351 w 2351"/>
                <a:gd name="T13" fmla="*/ 1837 h 3663"/>
                <a:gd name="T14" fmla="*/ 645 w 2351"/>
                <a:gd name="T15" fmla="*/ 138 h 3663"/>
                <a:gd name="T16" fmla="*/ 138 w 2351"/>
                <a:gd name="T17" fmla="*/ 138 h 3663"/>
                <a:gd name="T18" fmla="*/ 35 w 2351"/>
                <a:gd name="T19" fmla="*/ 391 h 3663"/>
                <a:gd name="T20" fmla="*/ 138 w 2351"/>
                <a:gd name="T21" fmla="*/ 64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51" h="3663">
                  <a:moveTo>
                    <a:pt x="138" y="643"/>
                  </a:moveTo>
                  <a:lnTo>
                    <a:pt x="138" y="643"/>
                  </a:lnTo>
                  <a:cubicBezTo>
                    <a:pt x="1337" y="1837"/>
                    <a:pt x="1337" y="1837"/>
                    <a:pt x="1337" y="1837"/>
                  </a:cubicBezTo>
                  <a:cubicBezTo>
                    <a:pt x="138" y="3020"/>
                    <a:pt x="138" y="3020"/>
                    <a:pt x="138" y="3020"/>
                  </a:cubicBezTo>
                  <a:cubicBezTo>
                    <a:pt x="0" y="3158"/>
                    <a:pt x="0" y="3388"/>
                    <a:pt x="138" y="3526"/>
                  </a:cubicBezTo>
                  <a:cubicBezTo>
                    <a:pt x="277" y="3663"/>
                    <a:pt x="507" y="3663"/>
                    <a:pt x="645" y="3526"/>
                  </a:cubicBezTo>
                  <a:cubicBezTo>
                    <a:pt x="2351" y="1837"/>
                    <a:pt x="2351" y="1837"/>
                    <a:pt x="2351" y="1837"/>
                  </a:cubicBezTo>
                  <a:cubicBezTo>
                    <a:pt x="645" y="138"/>
                    <a:pt x="645" y="138"/>
                    <a:pt x="645" y="138"/>
                  </a:cubicBezTo>
                  <a:cubicBezTo>
                    <a:pt x="507" y="0"/>
                    <a:pt x="277" y="0"/>
                    <a:pt x="138" y="138"/>
                  </a:cubicBezTo>
                  <a:cubicBezTo>
                    <a:pt x="69" y="207"/>
                    <a:pt x="35" y="299"/>
                    <a:pt x="35" y="391"/>
                  </a:cubicBezTo>
                  <a:cubicBezTo>
                    <a:pt x="35" y="482"/>
                    <a:pt x="69" y="574"/>
                    <a:pt x="138" y="64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zh-CN" altLang="en-US"/>
            </a:p>
          </p:txBody>
        </p:sp>
        <p:grpSp>
          <p:nvGrpSpPr>
            <p:cNvPr id="25" name="îslídé"/>
            <p:cNvGrpSpPr/>
            <p:nvPr/>
          </p:nvGrpSpPr>
          <p:grpSpPr>
            <a:xfrm>
              <a:off x="1287735" y="1881429"/>
              <a:ext cx="1335742" cy="1335742"/>
              <a:chOff x="1286435" y="2083173"/>
              <a:chExt cx="1335742" cy="1335742"/>
            </a:xfrm>
          </p:grpSpPr>
          <p:sp>
            <p:nvSpPr>
              <p:cNvPr id="48" name="îṩļíḓe"/>
              <p:cNvSpPr/>
              <p:nvPr/>
            </p:nvSpPr>
            <p:spPr>
              <a:xfrm>
                <a:off x="1286435" y="2083173"/>
                <a:ext cx="1335742" cy="1335742"/>
              </a:xfrm>
              <a:prstGeom prst="ellipse">
                <a:avLst/>
              </a:prstGeom>
              <a:solidFill>
                <a:srgbClr val="BBD5F3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dirty="0"/>
              </a:p>
            </p:txBody>
          </p:sp>
          <p:sp>
            <p:nvSpPr>
              <p:cNvPr id="49" name="îşḻidè"/>
              <p:cNvSpPr/>
              <p:nvPr/>
            </p:nvSpPr>
            <p:spPr>
              <a:xfrm>
                <a:off x="1652420" y="2373406"/>
                <a:ext cx="603772" cy="755276"/>
              </a:xfrm>
              <a:custGeom>
                <a:avLst/>
                <a:gdLst>
                  <a:gd name="connsiteX0" fmla="*/ 226085 w 484573"/>
                  <a:gd name="connsiteY0" fmla="*/ 386567 h 606166"/>
                  <a:gd name="connsiteX1" fmla="*/ 257375 w 484573"/>
                  <a:gd name="connsiteY1" fmla="*/ 386567 h 606166"/>
                  <a:gd name="connsiteX2" fmla="*/ 257375 w 484573"/>
                  <a:gd name="connsiteY2" fmla="*/ 429857 h 606166"/>
                  <a:gd name="connsiteX3" fmla="*/ 416980 w 484573"/>
                  <a:gd name="connsiteY3" fmla="*/ 429857 h 606166"/>
                  <a:gd name="connsiteX4" fmla="*/ 444556 w 484573"/>
                  <a:gd name="connsiteY4" fmla="*/ 457388 h 606166"/>
                  <a:gd name="connsiteX5" fmla="*/ 444556 w 484573"/>
                  <a:gd name="connsiteY5" fmla="*/ 499008 h 606166"/>
                  <a:gd name="connsiteX6" fmla="*/ 484573 w 484573"/>
                  <a:gd name="connsiteY6" fmla="*/ 551568 h 606166"/>
                  <a:gd name="connsiteX7" fmla="*/ 429886 w 484573"/>
                  <a:gd name="connsiteY7" fmla="*/ 606166 h 606166"/>
                  <a:gd name="connsiteX8" fmla="*/ 375106 w 484573"/>
                  <a:gd name="connsiteY8" fmla="*/ 551568 h 606166"/>
                  <a:gd name="connsiteX9" fmla="*/ 413173 w 484573"/>
                  <a:gd name="connsiteY9" fmla="*/ 499565 h 606166"/>
                  <a:gd name="connsiteX10" fmla="*/ 413173 w 484573"/>
                  <a:gd name="connsiteY10" fmla="*/ 461003 h 606166"/>
                  <a:gd name="connsiteX11" fmla="*/ 257282 w 484573"/>
                  <a:gd name="connsiteY11" fmla="*/ 461003 h 606166"/>
                  <a:gd name="connsiteX12" fmla="*/ 257282 w 484573"/>
                  <a:gd name="connsiteY12" fmla="*/ 499008 h 606166"/>
                  <a:gd name="connsiteX13" fmla="*/ 296742 w 484573"/>
                  <a:gd name="connsiteY13" fmla="*/ 551475 h 606166"/>
                  <a:gd name="connsiteX14" fmla="*/ 242147 w 484573"/>
                  <a:gd name="connsiteY14" fmla="*/ 606073 h 606166"/>
                  <a:gd name="connsiteX15" fmla="*/ 187460 w 484573"/>
                  <a:gd name="connsiteY15" fmla="*/ 551475 h 606166"/>
                  <a:gd name="connsiteX16" fmla="*/ 226085 w 484573"/>
                  <a:gd name="connsiteY16" fmla="*/ 499287 h 606166"/>
                  <a:gd name="connsiteX17" fmla="*/ 226085 w 484573"/>
                  <a:gd name="connsiteY17" fmla="*/ 461003 h 606166"/>
                  <a:gd name="connsiteX18" fmla="*/ 71121 w 484573"/>
                  <a:gd name="connsiteY18" fmla="*/ 461003 h 606166"/>
                  <a:gd name="connsiteX19" fmla="*/ 71121 w 484573"/>
                  <a:gd name="connsiteY19" fmla="*/ 499287 h 606166"/>
                  <a:gd name="connsiteX20" fmla="*/ 109468 w 484573"/>
                  <a:gd name="connsiteY20" fmla="*/ 551475 h 606166"/>
                  <a:gd name="connsiteX21" fmla="*/ 54780 w 484573"/>
                  <a:gd name="connsiteY21" fmla="*/ 606073 h 606166"/>
                  <a:gd name="connsiteX22" fmla="*/ 0 w 484573"/>
                  <a:gd name="connsiteY22" fmla="*/ 551475 h 606166"/>
                  <a:gd name="connsiteX23" fmla="*/ 39646 w 484573"/>
                  <a:gd name="connsiteY23" fmla="*/ 498916 h 606166"/>
                  <a:gd name="connsiteX24" fmla="*/ 39646 w 484573"/>
                  <a:gd name="connsiteY24" fmla="*/ 457109 h 606166"/>
                  <a:gd name="connsiteX25" fmla="*/ 67407 w 484573"/>
                  <a:gd name="connsiteY25" fmla="*/ 429857 h 606166"/>
                  <a:gd name="connsiteX26" fmla="*/ 226085 w 484573"/>
                  <a:gd name="connsiteY26" fmla="*/ 429857 h 606166"/>
                  <a:gd name="connsiteX27" fmla="*/ 237251 w 484573"/>
                  <a:gd name="connsiteY27" fmla="*/ 293 h 606166"/>
                  <a:gd name="connsiteX28" fmla="*/ 277268 w 484573"/>
                  <a:gd name="connsiteY28" fmla="*/ 8728 h 606166"/>
                  <a:gd name="connsiteX29" fmla="*/ 296673 w 484573"/>
                  <a:gd name="connsiteY29" fmla="*/ 26803 h 606166"/>
                  <a:gd name="connsiteX30" fmla="*/ 318121 w 484573"/>
                  <a:gd name="connsiteY30" fmla="*/ 94653 h 606166"/>
                  <a:gd name="connsiteX31" fmla="*/ 316636 w 484573"/>
                  <a:gd name="connsiteY31" fmla="*/ 100677 h 606166"/>
                  <a:gd name="connsiteX32" fmla="*/ 322300 w 484573"/>
                  <a:gd name="connsiteY32" fmla="*/ 129226 h 606166"/>
                  <a:gd name="connsiteX33" fmla="*/ 308465 w 484573"/>
                  <a:gd name="connsiteY33" fmla="*/ 153233 h 606166"/>
                  <a:gd name="connsiteX34" fmla="*/ 298809 w 484573"/>
                  <a:gd name="connsiteY34" fmla="*/ 179650 h 606166"/>
                  <a:gd name="connsiteX35" fmla="*/ 298809 w 484573"/>
                  <a:gd name="connsiteY35" fmla="*/ 212648 h 606166"/>
                  <a:gd name="connsiteX36" fmla="*/ 300480 w 484573"/>
                  <a:gd name="connsiteY36" fmla="*/ 215521 h 606166"/>
                  <a:gd name="connsiteX37" fmla="*/ 400292 w 484573"/>
                  <a:gd name="connsiteY37" fmla="*/ 279385 h 606166"/>
                  <a:gd name="connsiteX38" fmla="*/ 412455 w 484573"/>
                  <a:gd name="connsiteY38" fmla="*/ 305432 h 606166"/>
                  <a:gd name="connsiteX39" fmla="*/ 412455 w 484573"/>
                  <a:gd name="connsiteY39" fmla="*/ 336112 h 606166"/>
                  <a:gd name="connsiteX40" fmla="*/ 395185 w 484573"/>
                  <a:gd name="connsiteY40" fmla="*/ 353260 h 606166"/>
                  <a:gd name="connsiteX41" fmla="*/ 261763 w 484573"/>
                  <a:gd name="connsiteY41" fmla="*/ 353260 h 606166"/>
                  <a:gd name="connsiteX42" fmla="*/ 249878 w 484573"/>
                  <a:gd name="connsiteY42" fmla="*/ 299036 h 606166"/>
                  <a:gd name="connsiteX43" fmla="*/ 242357 w 484573"/>
                  <a:gd name="connsiteY43" fmla="*/ 257047 h 606166"/>
                  <a:gd name="connsiteX44" fmla="*/ 234744 w 484573"/>
                  <a:gd name="connsiteY44" fmla="*/ 299036 h 606166"/>
                  <a:gd name="connsiteX45" fmla="*/ 222859 w 484573"/>
                  <a:gd name="connsiteY45" fmla="*/ 353260 h 606166"/>
                  <a:gd name="connsiteX46" fmla="*/ 89436 w 484573"/>
                  <a:gd name="connsiteY46" fmla="*/ 353260 h 606166"/>
                  <a:gd name="connsiteX47" fmla="*/ 72259 w 484573"/>
                  <a:gd name="connsiteY47" fmla="*/ 336112 h 606166"/>
                  <a:gd name="connsiteX48" fmla="*/ 72259 w 484573"/>
                  <a:gd name="connsiteY48" fmla="*/ 305432 h 606166"/>
                  <a:gd name="connsiteX49" fmla="*/ 84701 w 484573"/>
                  <a:gd name="connsiteY49" fmla="*/ 279107 h 606166"/>
                  <a:gd name="connsiteX50" fmla="*/ 184141 w 484573"/>
                  <a:gd name="connsiteY50" fmla="*/ 215521 h 606166"/>
                  <a:gd name="connsiteX51" fmla="*/ 185720 w 484573"/>
                  <a:gd name="connsiteY51" fmla="*/ 212741 h 606166"/>
                  <a:gd name="connsiteX52" fmla="*/ 185720 w 484573"/>
                  <a:gd name="connsiteY52" fmla="*/ 179743 h 606166"/>
                  <a:gd name="connsiteX53" fmla="*/ 176064 w 484573"/>
                  <a:gd name="connsiteY53" fmla="*/ 153326 h 606166"/>
                  <a:gd name="connsiteX54" fmla="*/ 162229 w 484573"/>
                  <a:gd name="connsiteY54" fmla="*/ 129319 h 606166"/>
                  <a:gd name="connsiteX55" fmla="*/ 167707 w 484573"/>
                  <a:gd name="connsiteY55" fmla="*/ 100770 h 606166"/>
                  <a:gd name="connsiteX56" fmla="*/ 166222 w 484573"/>
                  <a:gd name="connsiteY56" fmla="*/ 94745 h 606166"/>
                  <a:gd name="connsiteX57" fmla="*/ 166036 w 484573"/>
                  <a:gd name="connsiteY57" fmla="*/ 61376 h 606166"/>
                  <a:gd name="connsiteX58" fmla="*/ 185627 w 484573"/>
                  <a:gd name="connsiteY58" fmla="*/ 27266 h 606166"/>
                  <a:gd name="connsiteX59" fmla="*/ 203732 w 484573"/>
                  <a:gd name="connsiteY59" fmla="*/ 12436 h 606166"/>
                  <a:gd name="connsiteX60" fmla="*/ 221281 w 484573"/>
                  <a:gd name="connsiteY60" fmla="*/ 3445 h 606166"/>
                  <a:gd name="connsiteX61" fmla="*/ 237251 w 484573"/>
                  <a:gd name="connsiteY61" fmla="*/ 293 h 606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484573" h="606166">
                    <a:moveTo>
                      <a:pt x="226085" y="386567"/>
                    </a:moveTo>
                    <a:lnTo>
                      <a:pt x="257375" y="386567"/>
                    </a:lnTo>
                    <a:lnTo>
                      <a:pt x="257375" y="429857"/>
                    </a:lnTo>
                    <a:lnTo>
                      <a:pt x="416980" y="429857"/>
                    </a:lnTo>
                    <a:cubicBezTo>
                      <a:pt x="432207" y="429857"/>
                      <a:pt x="444556" y="442185"/>
                      <a:pt x="444556" y="457388"/>
                    </a:cubicBezTo>
                    <a:lnTo>
                      <a:pt x="444556" y="499008"/>
                    </a:lnTo>
                    <a:cubicBezTo>
                      <a:pt x="467582" y="505497"/>
                      <a:pt x="484573" y="526447"/>
                      <a:pt x="484573" y="551568"/>
                    </a:cubicBezTo>
                    <a:cubicBezTo>
                      <a:pt x="484573" y="581694"/>
                      <a:pt x="460061" y="606166"/>
                      <a:pt x="429886" y="606166"/>
                    </a:cubicBezTo>
                    <a:cubicBezTo>
                      <a:pt x="399617" y="606166"/>
                      <a:pt x="375106" y="581694"/>
                      <a:pt x="375106" y="551568"/>
                    </a:cubicBezTo>
                    <a:cubicBezTo>
                      <a:pt x="375106" y="527188"/>
                      <a:pt x="391075" y="506610"/>
                      <a:pt x="413173" y="499565"/>
                    </a:cubicBezTo>
                    <a:lnTo>
                      <a:pt x="413173" y="461003"/>
                    </a:lnTo>
                    <a:lnTo>
                      <a:pt x="257282" y="461003"/>
                    </a:lnTo>
                    <a:lnTo>
                      <a:pt x="257282" y="499008"/>
                    </a:lnTo>
                    <a:cubicBezTo>
                      <a:pt x="280029" y="505590"/>
                      <a:pt x="296742" y="526632"/>
                      <a:pt x="296742" y="551475"/>
                    </a:cubicBezTo>
                    <a:cubicBezTo>
                      <a:pt x="296742" y="581601"/>
                      <a:pt x="272416" y="606073"/>
                      <a:pt x="242147" y="606073"/>
                    </a:cubicBezTo>
                    <a:cubicBezTo>
                      <a:pt x="211972" y="606073"/>
                      <a:pt x="187460" y="581601"/>
                      <a:pt x="187460" y="551475"/>
                    </a:cubicBezTo>
                    <a:cubicBezTo>
                      <a:pt x="187460" y="527003"/>
                      <a:pt x="203708" y="506239"/>
                      <a:pt x="226085" y="499287"/>
                    </a:cubicBezTo>
                    <a:lnTo>
                      <a:pt x="226085" y="461003"/>
                    </a:lnTo>
                    <a:lnTo>
                      <a:pt x="71121" y="461003"/>
                    </a:lnTo>
                    <a:lnTo>
                      <a:pt x="71121" y="499287"/>
                    </a:lnTo>
                    <a:cubicBezTo>
                      <a:pt x="93220" y="506239"/>
                      <a:pt x="109468" y="527003"/>
                      <a:pt x="109468" y="551475"/>
                    </a:cubicBezTo>
                    <a:cubicBezTo>
                      <a:pt x="109468" y="581601"/>
                      <a:pt x="84956" y="606073"/>
                      <a:pt x="54780" y="606073"/>
                    </a:cubicBezTo>
                    <a:cubicBezTo>
                      <a:pt x="24512" y="606073"/>
                      <a:pt x="0" y="581601"/>
                      <a:pt x="0" y="551475"/>
                    </a:cubicBezTo>
                    <a:cubicBezTo>
                      <a:pt x="0" y="526447"/>
                      <a:pt x="16712" y="505497"/>
                      <a:pt x="39646" y="498916"/>
                    </a:cubicBezTo>
                    <a:lnTo>
                      <a:pt x="39646" y="457109"/>
                    </a:lnTo>
                    <a:cubicBezTo>
                      <a:pt x="39646" y="441907"/>
                      <a:pt x="52180" y="429578"/>
                      <a:pt x="67407" y="429857"/>
                    </a:cubicBezTo>
                    <a:lnTo>
                      <a:pt x="226085" y="429857"/>
                    </a:lnTo>
                    <a:close/>
                    <a:moveTo>
                      <a:pt x="237251" y="293"/>
                    </a:moveTo>
                    <a:cubicBezTo>
                      <a:pt x="254613" y="-1190"/>
                      <a:pt x="267798" y="3167"/>
                      <a:pt x="277268" y="8728"/>
                    </a:cubicBezTo>
                    <a:cubicBezTo>
                      <a:pt x="291381" y="16514"/>
                      <a:pt x="296673" y="26803"/>
                      <a:pt x="296673" y="26803"/>
                    </a:cubicBezTo>
                    <a:cubicBezTo>
                      <a:pt x="296673" y="26803"/>
                      <a:pt x="328985" y="29120"/>
                      <a:pt x="318121" y="94653"/>
                    </a:cubicBezTo>
                    <a:cubicBezTo>
                      <a:pt x="317750" y="96599"/>
                      <a:pt x="317193" y="98731"/>
                      <a:pt x="316636" y="100677"/>
                    </a:cubicBezTo>
                    <a:cubicBezTo>
                      <a:pt x="322764" y="100677"/>
                      <a:pt x="328985" y="105497"/>
                      <a:pt x="322300" y="129226"/>
                    </a:cubicBezTo>
                    <a:cubicBezTo>
                      <a:pt x="317007" y="147764"/>
                      <a:pt x="312179" y="152955"/>
                      <a:pt x="308465" y="153233"/>
                    </a:cubicBezTo>
                    <a:cubicBezTo>
                      <a:pt x="307165" y="161575"/>
                      <a:pt x="303823" y="170844"/>
                      <a:pt x="298809" y="179650"/>
                    </a:cubicBezTo>
                    <a:lnTo>
                      <a:pt x="298809" y="212648"/>
                    </a:lnTo>
                    <a:cubicBezTo>
                      <a:pt x="298809" y="213853"/>
                      <a:pt x="299366" y="214965"/>
                      <a:pt x="300480" y="215521"/>
                    </a:cubicBezTo>
                    <a:cubicBezTo>
                      <a:pt x="310044" y="220063"/>
                      <a:pt x="356839" y="243792"/>
                      <a:pt x="400292" y="279385"/>
                    </a:cubicBezTo>
                    <a:cubicBezTo>
                      <a:pt x="407999" y="285781"/>
                      <a:pt x="412455" y="295421"/>
                      <a:pt x="412455" y="305432"/>
                    </a:cubicBezTo>
                    <a:lnTo>
                      <a:pt x="412455" y="336112"/>
                    </a:lnTo>
                    <a:cubicBezTo>
                      <a:pt x="412455" y="345659"/>
                      <a:pt x="404749" y="353260"/>
                      <a:pt x="395185" y="353260"/>
                    </a:cubicBezTo>
                    <a:lnTo>
                      <a:pt x="261763" y="353260"/>
                    </a:lnTo>
                    <a:lnTo>
                      <a:pt x="249878" y="299036"/>
                    </a:lnTo>
                    <a:cubicBezTo>
                      <a:pt x="278568" y="258993"/>
                      <a:pt x="247650" y="257047"/>
                      <a:pt x="242357" y="257047"/>
                    </a:cubicBezTo>
                    <a:cubicBezTo>
                      <a:pt x="236879" y="257140"/>
                      <a:pt x="206054" y="258993"/>
                      <a:pt x="234744" y="299036"/>
                    </a:cubicBezTo>
                    <a:lnTo>
                      <a:pt x="222859" y="353260"/>
                    </a:lnTo>
                    <a:lnTo>
                      <a:pt x="89436" y="353260"/>
                    </a:lnTo>
                    <a:cubicBezTo>
                      <a:pt x="79873" y="353260"/>
                      <a:pt x="72259" y="345659"/>
                      <a:pt x="72259" y="336112"/>
                    </a:cubicBezTo>
                    <a:lnTo>
                      <a:pt x="72259" y="305432"/>
                    </a:lnTo>
                    <a:cubicBezTo>
                      <a:pt x="72259" y="295236"/>
                      <a:pt x="76809" y="285596"/>
                      <a:pt x="84701" y="279107"/>
                    </a:cubicBezTo>
                    <a:cubicBezTo>
                      <a:pt x="128061" y="243699"/>
                      <a:pt x="174578" y="220063"/>
                      <a:pt x="184141" y="215521"/>
                    </a:cubicBezTo>
                    <a:cubicBezTo>
                      <a:pt x="185163" y="214873"/>
                      <a:pt x="185906" y="213853"/>
                      <a:pt x="185720" y="212741"/>
                    </a:cubicBezTo>
                    <a:lnTo>
                      <a:pt x="185720" y="179743"/>
                    </a:lnTo>
                    <a:cubicBezTo>
                      <a:pt x="180706" y="171030"/>
                      <a:pt x="177456" y="161761"/>
                      <a:pt x="176064" y="153326"/>
                    </a:cubicBezTo>
                    <a:cubicBezTo>
                      <a:pt x="172350" y="153048"/>
                      <a:pt x="167429" y="147857"/>
                      <a:pt x="162229" y="129319"/>
                    </a:cubicBezTo>
                    <a:cubicBezTo>
                      <a:pt x="155637" y="105868"/>
                      <a:pt x="161579" y="100956"/>
                      <a:pt x="167707" y="100770"/>
                    </a:cubicBezTo>
                    <a:cubicBezTo>
                      <a:pt x="167057" y="98824"/>
                      <a:pt x="166593" y="96692"/>
                      <a:pt x="166222" y="94745"/>
                    </a:cubicBezTo>
                    <a:cubicBezTo>
                      <a:pt x="163993" y="82881"/>
                      <a:pt x="163343" y="71851"/>
                      <a:pt x="166036" y="61376"/>
                    </a:cubicBezTo>
                    <a:cubicBezTo>
                      <a:pt x="169379" y="47287"/>
                      <a:pt x="177085" y="36072"/>
                      <a:pt x="185627" y="27266"/>
                    </a:cubicBezTo>
                    <a:cubicBezTo>
                      <a:pt x="191105" y="21612"/>
                      <a:pt x="197233" y="16514"/>
                      <a:pt x="203732" y="12436"/>
                    </a:cubicBezTo>
                    <a:cubicBezTo>
                      <a:pt x="209025" y="8728"/>
                      <a:pt x="214874" y="5484"/>
                      <a:pt x="221281" y="3445"/>
                    </a:cubicBezTo>
                    <a:cubicBezTo>
                      <a:pt x="226387" y="1684"/>
                      <a:pt x="231680" y="571"/>
                      <a:pt x="237251" y="293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/>
              </a:p>
            </p:txBody>
          </p:sp>
        </p:grpSp>
        <p:sp>
          <p:nvSpPr>
            <p:cNvPr id="26" name="îš1ïḑe"/>
            <p:cNvSpPr/>
            <p:nvPr/>
          </p:nvSpPr>
          <p:spPr bwMode="auto">
            <a:xfrm>
              <a:off x="1023997" y="4099275"/>
              <a:ext cx="1863219" cy="204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单击此处添加您的文字内容。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单击此处添加您的文字内容。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</p:txBody>
        </p:sp>
        <p:cxnSp>
          <p:nvCxnSpPr>
            <p:cNvPr id="27" name="直接箭头连接符 26"/>
            <p:cNvCxnSpPr>
              <a:stCxn id="48" idx="4"/>
              <a:endCxn id="26" idx="0"/>
            </p:cNvCxnSpPr>
            <p:nvPr/>
          </p:nvCxnSpPr>
          <p:spPr>
            <a:xfrm>
              <a:off x="1955606" y="3217171"/>
              <a:ext cx="1" cy="882104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íśľíďè"/>
            <p:cNvGrpSpPr/>
            <p:nvPr/>
          </p:nvGrpSpPr>
          <p:grpSpPr>
            <a:xfrm>
              <a:off x="3564121" y="2087618"/>
              <a:ext cx="923364" cy="923364"/>
              <a:chOff x="3563471" y="2289362"/>
              <a:chExt cx="923364" cy="923364"/>
            </a:xfrm>
          </p:grpSpPr>
          <p:sp>
            <p:nvSpPr>
              <p:cNvPr id="46" name="ïśļîḓê"/>
              <p:cNvSpPr/>
              <p:nvPr/>
            </p:nvSpPr>
            <p:spPr>
              <a:xfrm>
                <a:off x="3563471" y="2289362"/>
                <a:ext cx="923364" cy="923364"/>
              </a:xfrm>
              <a:prstGeom prst="ellipse">
                <a:avLst/>
              </a:prstGeom>
              <a:solidFill>
                <a:srgbClr val="FF828F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zh-CN" altLang="en-US" dirty="0"/>
              </a:p>
            </p:txBody>
          </p:sp>
          <p:sp>
            <p:nvSpPr>
              <p:cNvPr id="47" name="îśḻîḋê"/>
              <p:cNvSpPr/>
              <p:nvPr/>
            </p:nvSpPr>
            <p:spPr>
              <a:xfrm>
                <a:off x="3821216" y="2543737"/>
                <a:ext cx="407876" cy="414616"/>
              </a:xfrm>
              <a:custGeom>
                <a:avLst/>
                <a:gdLst>
                  <a:gd name="connsiteX0" fmla="*/ 24879 w 541917"/>
                  <a:gd name="connsiteY0" fmla="*/ 387059 h 550871"/>
                  <a:gd name="connsiteX1" fmla="*/ 518330 w 541917"/>
                  <a:gd name="connsiteY1" fmla="*/ 387059 h 550871"/>
                  <a:gd name="connsiteX2" fmla="*/ 536414 w 541917"/>
                  <a:gd name="connsiteY2" fmla="*/ 396088 h 550871"/>
                  <a:gd name="connsiteX3" fmla="*/ 541581 w 541917"/>
                  <a:gd name="connsiteY3" fmla="*/ 415436 h 550871"/>
                  <a:gd name="connsiteX4" fmla="*/ 522205 w 541917"/>
                  <a:gd name="connsiteY4" fmla="*/ 550871 h 550871"/>
                  <a:gd name="connsiteX5" fmla="*/ 19712 w 541917"/>
                  <a:gd name="connsiteY5" fmla="*/ 550871 h 550871"/>
                  <a:gd name="connsiteX6" fmla="*/ 336 w 541917"/>
                  <a:gd name="connsiteY6" fmla="*/ 415436 h 550871"/>
                  <a:gd name="connsiteX7" fmla="*/ 5503 w 541917"/>
                  <a:gd name="connsiteY7" fmla="*/ 396088 h 550871"/>
                  <a:gd name="connsiteX8" fmla="*/ 24879 w 541917"/>
                  <a:gd name="connsiteY8" fmla="*/ 387059 h 550871"/>
                  <a:gd name="connsiteX9" fmla="*/ 292206 w 541917"/>
                  <a:gd name="connsiteY9" fmla="*/ 330316 h 550871"/>
                  <a:gd name="connsiteX10" fmla="*/ 417595 w 541917"/>
                  <a:gd name="connsiteY10" fmla="*/ 330316 h 550871"/>
                  <a:gd name="connsiteX11" fmla="*/ 426644 w 541917"/>
                  <a:gd name="connsiteY11" fmla="*/ 341907 h 550871"/>
                  <a:gd name="connsiteX12" fmla="*/ 424058 w 541917"/>
                  <a:gd name="connsiteY12" fmla="*/ 359937 h 550871"/>
                  <a:gd name="connsiteX13" fmla="*/ 411132 w 541917"/>
                  <a:gd name="connsiteY13" fmla="*/ 371528 h 550871"/>
                  <a:gd name="connsiteX14" fmla="*/ 267645 w 541917"/>
                  <a:gd name="connsiteY14" fmla="*/ 371528 h 550871"/>
                  <a:gd name="connsiteX15" fmla="*/ 267645 w 541917"/>
                  <a:gd name="connsiteY15" fmla="*/ 361225 h 550871"/>
                  <a:gd name="connsiteX16" fmla="*/ 268938 w 541917"/>
                  <a:gd name="connsiteY16" fmla="*/ 359937 h 550871"/>
                  <a:gd name="connsiteX17" fmla="*/ 292206 w 541917"/>
                  <a:gd name="connsiteY17" fmla="*/ 330316 h 550871"/>
                  <a:gd name="connsiteX18" fmla="*/ 274065 w 541917"/>
                  <a:gd name="connsiteY18" fmla="*/ 245200 h 550871"/>
                  <a:gd name="connsiteX19" fmla="*/ 429145 w 541917"/>
                  <a:gd name="connsiteY19" fmla="*/ 245200 h 550871"/>
                  <a:gd name="connsiteX20" fmla="*/ 439484 w 541917"/>
                  <a:gd name="connsiteY20" fmla="*/ 259348 h 550871"/>
                  <a:gd name="connsiteX21" fmla="*/ 436899 w 541917"/>
                  <a:gd name="connsiteY21" fmla="*/ 279927 h 550871"/>
                  <a:gd name="connsiteX22" fmla="*/ 422684 w 541917"/>
                  <a:gd name="connsiteY22" fmla="*/ 294074 h 550871"/>
                  <a:gd name="connsiteX23" fmla="*/ 289573 w 541917"/>
                  <a:gd name="connsiteY23" fmla="*/ 294074 h 550871"/>
                  <a:gd name="connsiteX24" fmla="*/ 281819 w 541917"/>
                  <a:gd name="connsiteY24" fmla="*/ 283785 h 550871"/>
                  <a:gd name="connsiteX25" fmla="*/ 274065 w 541917"/>
                  <a:gd name="connsiteY25" fmla="*/ 245200 h 550871"/>
                  <a:gd name="connsiteX26" fmla="*/ 205692 w 541917"/>
                  <a:gd name="connsiteY26" fmla="*/ 219313 h 550871"/>
                  <a:gd name="connsiteX27" fmla="*/ 267629 w 541917"/>
                  <a:gd name="connsiteY27" fmla="*/ 298025 h 550871"/>
                  <a:gd name="connsiteX28" fmla="*/ 270210 w 541917"/>
                  <a:gd name="connsiteY28" fmla="*/ 296735 h 550871"/>
                  <a:gd name="connsiteX29" fmla="*/ 279242 w 541917"/>
                  <a:gd name="connsiteY29" fmla="*/ 318671 h 550871"/>
                  <a:gd name="connsiteX30" fmla="*/ 262468 w 541917"/>
                  <a:gd name="connsiteY30" fmla="*/ 345768 h 550871"/>
                  <a:gd name="connsiteX31" fmla="*/ 259887 w 541917"/>
                  <a:gd name="connsiteY31" fmla="*/ 344478 h 550871"/>
                  <a:gd name="connsiteX32" fmla="*/ 243112 w 541917"/>
                  <a:gd name="connsiteY32" fmla="*/ 370285 h 550871"/>
                  <a:gd name="connsiteX33" fmla="*/ 187627 w 541917"/>
                  <a:gd name="connsiteY33" fmla="*/ 370285 h 550871"/>
                  <a:gd name="connsiteX34" fmla="*/ 168272 w 541917"/>
                  <a:gd name="connsiteY34" fmla="*/ 345768 h 550871"/>
                  <a:gd name="connsiteX35" fmla="*/ 165691 w 541917"/>
                  <a:gd name="connsiteY35" fmla="*/ 345768 h 550871"/>
                  <a:gd name="connsiteX36" fmla="*/ 146336 w 541917"/>
                  <a:gd name="connsiteY36" fmla="*/ 318671 h 550871"/>
                  <a:gd name="connsiteX37" fmla="*/ 152787 w 541917"/>
                  <a:gd name="connsiteY37" fmla="*/ 296735 h 550871"/>
                  <a:gd name="connsiteX38" fmla="*/ 154078 w 541917"/>
                  <a:gd name="connsiteY38" fmla="*/ 296735 h 550871"/>
                  <a:gd name="connsiteX39" fmla="*/ 205692 w 541917"/>
                  <a:gd name="connsiteY39" fmla="*/ 219313 h 550871"/>
                  <a:gd name="connsiteX40" fmla="*/ 76563 w 541917"/>
                  <a:gd name="connsiteY40" fmla="*/ 122600 h 550871"/>
                  <a:gd name="connsiteX41" fmla="*/ 464111 w 541917"/>
                  <a:gd name="connsiteY41" fmla="*/ 122600 h 550871"/>
                  <a:gd name="connsiteX42" fmla="*/ 536453 w 541917"/>
                  <a:gd name="connsiteY42" fmla="*/ 194836 h 550871"/>
                  <a:gd name="connsiteX43" fmla="*/ 513200 w 541917"/>
                  <a:gd name="connsiteY43" fmla="*/ 362527 h 550871"/>
                  <a:gd name="connsiteX44" fmla="*/ 479613 w 541917"/>
                  <a:gd name="connsiteY44" fmla="*/ 362527 h 550871"/>
                  <a:gd name="connsiteX45" fmla="*/ 501574 w 541917"/>
                  <a:gd name="connsiteY45" fmla="*/ 194836 h 550871"/>
                  <a:gd name="connsiteX46" fmla="*/ 464111 w 541917"/>
                  <a:gd name="connsiteY46" fmla="*/ 157428 h 550871"/>
                  <a:gd name="connsiteX47" fmla="*/ 76563 w 541917"/>
                  <a:gd name="connsiteY47" fmla="*/ 157428 h 550871"/>
                  <a:gd name="connsiteX48" fmla="*/ 39100 w 541917"/>
                  <a:gd name="connsiteY48" fmla="*/ 194836 h 550871"/>
                  <a:gd name="connsiteX49" fmla="*/ 63645 w 541917"/>
                  <a:gd name="connsiteY49" fmla="*/ 365107 h 550871"/>
                  <a:gd name="connsiteX50" fmla="*/ 30057 w 541917"/>
                  <a:gd name="connsiteY50" fmla="*/ 365107 h 550871"/>
                  <a:gd name="connsiteX51" fmla="*/ 4221 w 541917"/>
                  <a:gd name="connsiteY51" fmla="*/ 194836 h 550871"/>
                  <a:gd name="connsiteX52" fmla="*/ 76563 w 541917"/>
                  <a:gd name="connsiteY52" fmla="*/ 122600 h 550871"/>
                  <a:gd name="connsiteX53" fmla="*/ 89318 w 541917"/>
                  <a:gd name="connsiteY53" fmla="*/ 57986 h 550871"/>
                  <a:gd name="connsiteX54" fmla="*/ 436859 w 541917"/>
                  <a:gd name="connsiteY54" fmla="*/ 57986 h 550871"/>
                  <a:gd name="connsiteX55" fmla="*/ 444611 w 541917"/>
                  <a:gd name="connsiteY55" fmla="*/ 61864 h 550871"/>
                  <a:gd name="connsiteX56" fmla="*/ 445903 w 541917"/>
                  <a:gd name="connsiteY56" fmla="*/ 69619 h 550871"/>
                  <a:gd name="connsiteX57" fmla="*/ 440735 w 541917"/>
                  <a:gd name="connsiteY57" fmla="*/ 95470 h 550871"/>
                  <a:gd name="connsiteX58" fmla="*/ 86734 w 541917"/>
                  <a:gd name="connsiteY58" fmla="*/ 95470 h 550871"/>
                  <a:gd name="connsiteX59" fmla="*/ 80274 w 541917"/>
                  <a:gd name="connsiteY59" fmla="*/ 69619 h 550871"/>
                  <a:gd name="connsiteX60" fmla="*/ 81566 w 541917"/>
                  <a:gd name="connsiteY60" fmla="*/ 61864 h 550871"/>
                  <a:gd name="connsiteX61" fmla="*/ 89318 w 541917"/>
                  <a:gd name="connsiteY61" fmla="*/ 57986 h 550871"/>
                  <a:gd name="connsiteX62" fmla="*/ 125555 w 541917"/>
                  <a:gd name="connsiteY62" fmla="*/ 0 h 550871"/>
                  <a:gd name="connsiteX63" fmla="*/ 401914 w 541917"/>
                  <a:gd name="connsiteY63" fmla="*/ 0 h 550871"/>
                  <a:gd name="connsiteX64" fmla="*/ 408371 w 541917"/>
                  <a:gd name="connsiteY64" fmla="*/ 3878 h 550871"/>
                  <a:gd name="connsiteX65" fmla="*/ 409663 w 541917"/>
                  <a:gd name="connsiteY65" fmla="*/ 10341 h 550871"/>
                  <a:gd name="connsiteX66" fmla="*/ 405789 w 541917"/>
                  <a:gd name="connsiteY66" fmla="*/ 37484 h 550871"/>
                  <a:gd name="connsiteX67" fmla="*/ 121681 w 541917"/>
                  <a:gd name="connsiteY67" fmla="*/ 37484 h 550871"/>
                  <a:gd name="connsiteX68" fmla="*/ 116516 w 541917"/>
                  <a:gd name="connsiteY68" fmla="*/ 10341 h 550871"/>
                  <a:gd name="connsiteX69" fmla="*/ 117807 w 541917"/>
                  <a:gd name="connsiteY69" fmla="*/ 3878 h 550871"/>
                  <a:gd name="connsiteX70" fmla="*/ 125555 w 541917"/>
                  <a:gd name="connsiteY70" fmla="*/ 0 h 550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541917" h="550871">
                    <a:moveTo>
                      <a:pt x="24879" y="387059"/>
                    </a:moveTo>
                    <a:lnTo>
                      <a:pt x="518330" y="387059"/>
                    </a:lnTo>
                    <a:cubicBezTo>
                      <a:pt x="524789" y="387059"/>
                      <a:pt x="531247" y="390929"/>
                      <a:pt x="536414" y="396088"/>
                    </a:cubicBezTo>
                    <a:cubicBezTo>
                      <a:pt x="540290" y="401248"/>
                      <a:pt x="542873" y="407697"/>
                      <a:pt x="541581" y="415436"/>
                    </a:cubicBezTo>
                    <a:lnTo>
                      <a:pt x="522205" y="550871"/>
                    </a:lnTo>
                    <a:lnTo>
                      <a:pt x="19712" y="550871"/>
                    </a:lnTo>
                    <a:lnTo>
                      <a:pt x="336" y="415436"/>
                    </a:lnTo>
                    <a:cubicBezTo>
                      <a:pt x="-956" y="407697"/>
                      <a:pt x="1627" y="401248"/>
                      <a:pt x="5503" y="396088"/>
                    </a:cubicBezTo>
                    <a:cubicBezTo>
                      <a:pt x="10670" y="390929"/>
                      <a:pt x="17128" y="387059"/>
                      <a:pt x="24879" y="387059"/>
                    </a:cubicBezTo>
                    <a:close/>
                    <a:moveTo>
                      <a:pt x="292206" y="330316"/>
                    </a:moveTo>
                    <a:lnTo>
                      <a:pt x="417595" y="330316"/>
                    </a:lnTo>
                    <a:cubicBezTo>
                      <a:pt x="424058" y="330316"/>
                      <a:pt x="427936" y="335468"/>
                      <a:pt x="426644" y="341907"/>
                    </a:cubicBezTo>
                    <a:lnTo>
                      <a:pt x="424058" y="359937"/>
                    </a:lnTo>
                    <a:cubicBezTo>
                      <a:pt x="422766" y="366377"/>
                      <a:pt x="417595" y="371528"/>
                      <a:pt x="411132" y="371528"/>
                    </a:cubicBezTo>
                    <a:lnTo>
                      <a:pt x="267645" y="371528"/>
                    </a:lnTo>
                    <a:lnTo>
                      <a:pt x="267645" y="361225"/>
                    </a:lnTo>
                    <a:cubicBezTo>
                      <a:pt x="267645" y="359937"/>
                      <a:pt x="268938" y="359937"/>
                      <a:pt x="268938" y="359937"/>
                    </a:cubicBezTo>
                    <a:cubicBezTo>
                      <a:pt x="279279" y="356074"/>
                      <a:pt x="288328" y="343195"/>
                      <a:pt x="292206" y="330316"/>
                    </a:cubicBezTo>
                    <a:close/>
                    <a:moveTo>
                      <a:pt x="274065" y="245200"/>
                    </a:moveTo>
                    <a:lnTo>
                      <a:pt x="429145" y="245200"/>
                    </a:lnTo>
                    <a:cubicBezTo>
                      <a:pt x="436899" y="245200"/>
                      <a:pt x="440776" y="251631"/>
                      <a:pt x="439484" y="259348"/>
                    </a:cubicBezTo>
                    <a:lnTo>
                      <a:pt x="436899" y="279927"/>
                    </a:lnTo>
                    <a:cubicBezTo>
                      <a:pt x="435607" y="287643"/>
                      <a:pt x="429145" y="292788"/>
                      <a:pt x="422684" y="294074"/>
                    </a:cubicBezTo>
                    <a:lnTo>
                      <a:pt x="289573" y="294074"/>
                    </a:lnTo>
                    <a:cubicBezTo>
                      <a:pt x="286989" y="288930"/>
                      <a:pt x="285696" y="286357"/>
                      <a:pt x="281819" y="283785"/>
                    </a:cubicBezTo>
                    <a:cubicBezTo>
                      <a:pt x="280527" y="268351"/>
                      <a:pt x="277942" y="255490"/>
                      <a:pt x="274065" y="245200"/>
                    </a:cubicBezTo>
                    <a:close/>
                    <a:moveTo>
                      <a:pt x="205692" y="219313"/>
                    </a:moveTo>
                    <a:cubicBezTo>
                      <a:pt x="257306" y="219313"/>
                      <a:pt x="266339" y="264476"/>
                      <a:pt x="267629" y="298025"/>
                    </a:cubicBezTo>
                    <a:cubicBezTo>
                      <a:pt x="267629" y="296735"/>
                      <a:pt x="268919" y="296735"/>
                      <a:pt x="270210" y="296735"/>
                    </a:cubicBezTo>
                    <a:cubicBezTo>
                      <a:pt x="277952" y="296735"/>
                      <a:pt x="279242" y="307058"/>
                      <a:pt x="279242" y="318671"/>
                    </a:cubicBezTo>
                    <a:cubicBezTo>
                      <a:pt x="277952" y="330284"/>
                      <a:pt x="270210" y="345768"/>
                      <a:pt x="262468" y="345768"/>
                    </a:cubicBezTo>
                    <a:cubicBezTo>
                      <a:pt x="261177" y="345768"/>
                      <a:pt x="259887" y="345768"/>
                      <a:pt x="259887" y="344478"/>
                    </a:cubicBezTo>
                    <a:cubicBezTo>
                      <a:pt x="254725" y="354801"/>
                      <a:pt x="249564" y="363833"/>
                      <a:pt x="243112" y="370285"/>
                    </a:cubicBezTo>
                    <a:lnTo>
                      <a:pt x="187627" y="370285"/>
                    </a:lnTo>
                    <a:cubicBezTo>
                      <a:pt x="179885" y="363833"/>
                      <a:pt x="173433" y="354801"/>
                      <a:pt x="168272" y="345768"/>
                    </a:cubicBezTo>
                    <a:cubicBezTo>
                      <a:pt x="166981" y="345768"/>
                      <a:pt x="166981" y="345768"/>
                      <a:pt x="165691" y="345768"/>
                    </a:cubicBezTo>
                    <a:cubicBezTo>
                      <a:pt x="157949" y="345768"/>
                      <a:pt x="147626" y="330284"/>
                      <a:pt x="146336" y="318671"/>
                    </a:cubicBezTo>
                    <a:cubicBezTo>
                      <a:pt x="145045" y="307058"/>
                      <a:pt x="145045" y="296735"/>
                      <a:pt x="152787" y="296735"/>
                    </a:cubicBezTo>
                    <a:cubicBezTo>
                      <a:pt x="152787" y="296735"/>
                      <a:pt x="154078" y="296735"/>
                      <a:pt x="154078" y="296735"/>
                    </a:cubicBezTo>
                    <a:cubicBezTo>
                      <a:pt x="151497" y="263185"/>
                      <a:pt x="157949" y="219313"/>
                      <a:pt x="205692" y="219313"/>
                    </a:cubicBezTo>
                    <a:close/>
                    <a:moveTo>
                      <a:pt x="76563" y="122600"/>
                    </a:moveTo>
                    <a:lnTo>
                      <a:pt x="464111" y="122600"/>
                    </a:lnTo>
                    <a:cubicBezTo>
                      <a:pt x="504158" y="122600"/>
                      <a:pt x="536453" y="154849"/>
                      <a:pt x="536453" y="194836"/>
                    </a:cubicBezTo>
                    <a:lnTo>
                      <a:pt x="513200" y="362527"/>
                    </a:lnTo>
                    <a:lnTo>
                      <a:pt x="479613" y="362527"/>
                    </a:lnTo>
                    <a:lnTo>
                      <a:pt x="501574" y="194836"/>
                    </a:lnTo>
                    <a:cubicBezTo>
                      <a:pt x="501574" y="174197"/>
                      <a:pt x="484780" y="157428"/>
                      <a:pt x="464111" y="157428"/>
                    </a:cubicBezTo>
                    <a:lnTo>
                      <a:pt x="76563" y="157428"/>
                    </a:lnTo>
                    <a:cubicBezTo>
                      <a:pt x="55894" y="157428"/>
                      <a:pt x="39100" y="174197"/>
                      <a:pt x="39100" y="194836"/>
                    </a:cubicBezTo>
                    <a:lnTo>
                      <a:pt x="63645" y="365107"/>
                    </a:lnTo>
                    <a:lnTo>
                      <a:pt x="30057" y="365107"/>
                    </a:lnTo>
                    <a:lnTo>
                      <a:pt x="4221" y="194836"/>
                    </a:lnTo>
                    <a:cubicBezTo>
                      <a:pt x="4221" y="154849"/>
                      <a:pt x="36516" y="122600"/>
                      <a:pt x="76563" y="122600"/>
                    </a:cubicBezTo>
                    <a:close/>
                    <a:moveTo>
                      <a:pt x="89318" y="57986"/>
                    </a:moveTo>
                    <a:lnTo>
                      <a:pt x="436859" y="57986"/>
                    </a:lnTo>
                    <a:cubicBezTo>
                      <a:pt x="440735" y="57986"/>
                      <a:pt x="443319" y="59279"/>
                      <a:pt x="444611" y="61864"/>
                    </a:cubicBezTo>
                    <a:cubicBezTo>
                      <a:pt x="445903" y="64449"/>
                      <a:pt x="447195" y="67034"/>
                      <a:pt x="445903" y="69619"/>
                    </a:cubicBezTo>
                    <a:lnTo>
                      <a:pt x="440735" y="95470"/>
                    </a:lnTo>
                    <a:lnTo>
                      <a:pt x="86734" y="95470"/>
                    </a:lnTo>
                    <a:lnTo>
                      <a:pt x="80274" y="69619"/>
                    </a:lnTo>
                    <a:cubicBezTo>
                      <a:pt x="78982" y="67034"/>
                      <a:pt x="80274" y="64449"/>
                      <a:pt x="81566" y="61864"/>
                    </a:cubicBezTo>
                    <a:cubicBezTo>
                      <a:pt x="84150" y="59279"/>
                      <a:pt x="86734" y="57986"/>
                      <a:pt x="89318" y="57986"/>
                    </a:cubicBezTo>
                    <a:close/>
                    <a:moveTo>
                      <a:pt x="125555" y="0"/>
                    </a:moveTo>
                    <a:lnTo>
                      <a:pt x="401914" y="0"/>
                    </a:lnTo>
                    <a:cubicBezTo>
                      <a:pt x="404497" y="0"/>
                      <a:pt x="407080" y="1293"/>
                      <a:pt x="408371" y="3878"/>
                    </a:cubicBezTo>
                    <a:cubicBezTo>
                      <a:pt x="409663" y="5170"/>
                      <a:pt x="410954" y="7756"/>
                      <a:pt x="409663" y="10341"/>
                    </a:cubicBezTo>
                    <a:lnTo>
                      <a:pt x="405789" y="37484"/>
                    </a:lnTo>
                    <a:lnTo>
                      <a:pt x="121681" y="37484"/>
                    </a:lnTo>
                    <a:lnTo>
                      <a:pt x="116516" y="10341"/>
                    </a:lnTo>
                    <a:cubicBezTo>
                      <a:pt x="115224" y="7756"/>
                      <a:pt x="116516" y="5170"/>
                      <a:pt x="117807" y="3878"/>
                    </a:cubicBezTo>
                    <a:cubicBezTo>
                      <a:pt x="120390" y="1293"/>
                      <a:pt x="122973" y="0"/>
                      <a:pt x="1255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/>
              </a:p>
            </p:txBody>
          </p:sp>
        </p:grpSp>
        <p:sp>
          <p:nvSpPr>
            <p:cNvPr id="29" name="ïšļîḓé"/>
            <p:cNvSpPr/>
            <p:nvPr/>
          </p:nvSpPr>
          <p:spPr bwMode="auto">
            <a:xfrm>
              <a:off x="3094194" y="3893086"/>
              <a:ext cx="1863219" cy="1502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单击此处添加您的文字内容。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单击此处添加您的文字内容。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</p:txBody>
        </p:sp>
        <p:cxnSp>
          <p:nvCxnSpPr>
            <p:cNvPr id="30" name="直接箭头连接符 29"/>
            <p:cNvCxnSpPr>
              <a:stCxn id="46" idx="4"/>
              <a:endCxn id="29" idx="0"/>
            </p:cNvCxnSpPr>
            <p:nvPr/>
          </p:nvCxnSpPr>
          <p:spPr>
            <a:xfrm>
              <a:off x="4025803" y="3010982"/>
              <a:ext cx="1" cy="882104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i$1ídê"/>
            <p:cNvGrpSpPr/>
            <p:nvPr/>
          </p:nvGrpSpPr>
          <p:grpSpPr>
            <a:xfrm>
              <a:off x="5428129" y="1881429"/>
              <a:ext cx="1335742" cy="1335742"/>
              <a:chOff x="5428129" y="2083173"/>
              <a:chExt cx="1335742" cy="1335742"/>
            </a:xfrm>
          </p:grpSpPr>
          <p:sp>
            <p:nvSpPr>
              <p:cNvPr id="44" name="îśḻiďé"/>
              <p:cNvSpPr/>
              <p:nvPr/>
            </p:nvSpPr>
            <p:spPr>
              <a:xfrm>
                <a:off x="5428129" y="2083173"/>
                <a:ext cx="1335742" cy="1335742"/>
              </a:xfrm>
              <a:prstGeom prst="ellipse">
                <a:avLst/>
              </a:prstGeom>
              <a:solidFill>
                <a:srgbClr val="BBD5F3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zh-CN" altLang="en-US" dirty="0"/>
              </a:p>
            </p:txBody>
          </p:sp>
          <p:sp>
            <p:nvSpPr>
              <p:cNvPr id="45" name="ï$ḻîḍè"/>
              <p:cNvSpPr/>
              <p:nvPr/>
            </p:nvSpPr>
            <p:spPr>
              <a:xfrm>
                <a:off x="5794113" y="2373406"/>
                <a:ext cx="603772" cy="755276"/>
              </a:xfrm>
              <a:custGeom>
                <a:avLst/>
                <a:gdLst>
                  <a:gd name="connsiteX0" fmla="*/ 226085 w 484573"/>
                  <a:gd name="connsiteY0" fmla="*/ 386567 h 606166"/>
                  <a:gd name="connsiteX1" fmla="*/ 257375 w 484573"/>
                  <a:gd name="connsiteY1" fmla="*/ 386567 h 606166"/>
                  <a:gd name="connsiteX2" fmla="*/ 257375 w 484573"/>
                  <a:gd name="connsiteY2" fmla="*/ 429857 h 606166"/>
                  <a:gd name="connsiteX3" fmla="*/ 416980 w 484573"/>
                  <a:gd name="connsiteY3" fmla="*/ 429857 h 606166"/>
                  <a:gd name="connsiteX4" fmla="*/ 444556 w 484573"/>
                  <a:gd name="connsiteY4" fmla="*/ 457388 h 606166"/>
                  <a:gd name="connsiteX5" fmla="*/ 444556 w 484573"/>
                  <a:gd name="connsiteY5" fmla="*/ 499008 h 606166"/>
                  <a:gd name="connsiteX6" fmla="*/ 484573 w 484573"/>
                  <a:gd name="connsiteY6" fmla="*/ 551568 h 606166"/>
                  <a:gd name="connsiteX7" fmla="*/ 429886 w 484573"/>
                  <a:gd name="connsiteY7" fmla="*/ 606166 h 606166"/>
                  <a:gd name="connsiteX8" fmla="*/ 375106 w 484573"/>
                  <a:gd name="connsiteY8" fmla="*/ 551568 h 606166"/>
                  <a:gd name="connsiteX9" fmla="*/ 413173 w 484573"/>
                  <a:gd name="connsiteY9" fmla="*/ 499565 h 606166"/>
                  <a:gd name="connsiteX10" fmla="*/ 413173 w 484573"/>
                  <a:gd name="connsiteY10" fmla="*/ 461003 h 606166"/>
                  <a:gd name="connsiteX11" fmla="*/ 257282 w 484573"/>
                  <a:gd name="connsiteY11" fmla="*/ 461003 h 606166"/>
                  <a:gd name="connsiteX12" fmla="*/ 257282 w 484573"/>
                  <a:gd name="connsiteY12" fmla="*/ 499008 h 606166"/>
                  <a:gd name="connsiteX13" fmla="*/ 296742 w 484573"/>
                  <a:gd name="connsiteY13" fmla="*/ 551475 h 606166"/>
                  <a:gd name="connsiteX14" fmla="*/ 242147 w 484573"/>
                  <a:gd name="connsiteY14" fmla="*/ 606073 h 606166"/>
                  <a:gd name="connsiteX15" fmla="*/ 187460 w 484573"/>
                  <a:gd name="connsiteY15" fmla="*/ 551475 h 606166"/>
                  <a:gd name="connsiteX16" fmla="*/ 226085 w 484573"/>
                  <a:gd name="connsiteY16" fmla="*/ 499287 h 606166"/>
                  <a:gd name="connsiteX17" fmla="*/ 226085 w 484573"/>
                  <a:gd name="connsiteY17" fmla="*/ 461003 h 606166"/>
                  <a:gd name="connsiteX18" fmla="*/ 71121 w 484573"/>
                  <a:gd name="connsiteY18" fmla="*/ 461003 h 606166"/>
                  <a:gd name="connsiteX19" fmla="*/ 71121 w 484573"/>
                  <a:gd name="connsiteY19" fmla="*/ 499287 h 606166"/>
                  <a:gd name="connsiteX20" fmla="*/ 109468 w 484573"/>
                  <a:gd name="connsiteY20" fmla="*/ 551475 h 606166"/>
                  <a:gd name="connsiteX21" fmla="*/ 54780 w 484573"/>
                  <a:gd name="connsiteY21" fmla="*/ 606073 h 606166"/>
                  <a:gd name="connsiteX22" fmla="*/ 0 w 484573"/>
                  <a:gd name="connsiteY22" fmla="*/ 551475 h 606166"/>
                  <a:gd name="connsiteX23" fmla="*/ 39646 w 484573"/>
                  <a:gd name="connsiteY23" fmla="*/ 498916 h 606166"/>
                  <a:gd name="connsiteX24" fmla="*/ 39646 w 484573"/>
                  <a:gd name="connsiteY24" fmla="*/ 457109 h 606166"/>
                  <a:gd name="connsiteX25" fmla="*/ 67407 w 484573"/>
                  <a:gd name="connsiteY25" fmla="*/ 429857 h 606166"/>
                  <a:gd name="connsiteX26" fmla="*/ 226085 w 484573"/>
                  <a:gd name="connsiteY26" fmla="*/ 429857 h 606166"/>
                  <a:gd name="connsiteX27" fmla="*/ 237251 w 484573"/>
                  <a:gd name="connsiteY27" fmla="*/ 293 h 606166"/>
                  <a:gd name="connsiteX28" fmla="*/ 277268 w 484573"/>
                  <a:gd name="connsiteY28" fmla="*/ 8728 h 606166"/>
                  <a:gd name="connsiteX29" fmla="*/ 296673 w 484573"/>
                  <a:gd name="connsiteY29" fmla="*/ 26803 h 606166"/>
                  <a:gd name="connsiteX30" fmla="*/ 318121 w 484573"/>
                  <a:gd name="connsiteY30" fmla="*/ 94653 h 606166"/>
                  <a:gd name="connsiteX31" fmla="*/ 316636 w 484573"/>
                  <a:gd name="connsiteY31" fmla="*/ 100677 h 606166"/>
                  <a:gd name="connsiteX32" fmla="*/ 322300 w 484573"/>
                  <a:gd name="connsiteY32" fmla="*/ 129226 h 606166"/>
                  <a:gd name="connsiteX33" fmla="*/ 308465 w 484573"/>
                  <a:gd name="connsiteY33" fmla="*/ 153233 h 606166"/>
                  <a:gd name="connsiteX34" fmla="*/ 298809 w 484573"/>
                  <a:gd name="connsiteY34" fmla="*/ 179650 h 606166"/>
                  <a:gd name="connsiteX35" fmla="*/ 298809 w 484573"/>
                  <a:gd name="connsiteY35" fmla="*/ 212648 h 606166"/>
                  <a:gd name="connsiteX36" fmla="*/ 300480 w 484573"/>
                  <a:gd name="connsiteY36" fmla="*/ 215521 h 606166"/>
                  <a:gd name="connsiteX37" fmla="*/ 400292 w 484573"/>
                  <a:gd name="connsiteY37" fmla="*/ 279385 h 606166"/>
                  <a:gd name="connsiteX38" fmla="*/ 412455 w 484573"/>
                  <a:gd name="connsiteY38" fmla="*/ 305432 h 606166"/>
                  <a:gd name="connsiteX39" fmla="*/ 412455 w 484573"/>
                  <a:gd name="connsiteY39" fmla="*/ 336112 h 606166"/>
                  <a:gd name="connsiteX40" fmla="*/ 395185 w 484573"/>
                  <a:gd name="connsiteY40" fmla="*/ 353260 h 606166"/>
                  <a:gd name="connsiteX41" fmla="*/ 261763 w 484573"/>
                  <a:gd name="connsiteY41" fmla="*/ 353260 h 606166"/>
                  <a:gd name="connsiteX42" fmla="*/ 249878 w 484573"/>
                  <a:gd name="connsiteY42" fmla="*/ 299036 h 606166"/>
                  <a:gd name="connsiteX43" fmla="*/ 242357 w 484573"/>
                  <a:gd name="connsiteY43" fmla="*/ 257047 h 606166"/>
                  <a:gd name="connsiteX44" fmla="*/ 234744 w 484573"/>
                  <a:gd name="connsiteY44" fmla="*/ 299036 h 606166"/>
                  <a:gd name="connsiteX45" fmla="*/ 222859 w 484573"/>
                  <a:gd name="connsiteY45" fmla="*/ 353260 h 606166"/>
                  <a:gd name="connsiteX46" fmla="*/ 89436 w 484573"/>
                  <a:gd name="connsiteY46" fmla="*/ 353260 h 606166"/>
                  <a:gd name="connsiteX47" fmla="*/ 72259 w 484573"/>
                  <a:gd name="connsiteY47" fmla="*/ 336112 h 606166"/>
                  <a:gd name="connsiteX48" fmla="*/ 72259 w 484573"/>
                  <a:gd name="connsiteY48" fmla="*/ 305432 h 606166"/>
                  <a:gd name="connsiteX49" fmla="*/ 84701 w 484573"/>
                  <a:gd name="connsiteY49" fmla="*/ 279107 h 606166"/>
                  <a:gd name="connsiteX50" fmla="*/ 184141 w 484573"/>
                  <a:gd name="connsiteY50" fmla="*/ 215521 h 606166"/>
                  <a:gd name="connsiteX51" fmla="*/ 185720 w 484573"/>
                  <a:gd name="connsiteY51" fmla="*/ 212741 h 606166"/>
                  <a:gd name="connsiteX52" fmla="*/ 185720 w 484573"/>
                  <a:gd name="connsiteY52" fmla="*/ 179743 h 606166"/>
                  <a:gd name="connsiteX53" fmla="*/ 176064 w 484573"/>
                  <a:gd name="connsiteY53" fmla="*/ 153326 h 606166"/>
                  <a:gd name="connsiteX54" fmla="*/ 162229 w 484573"/>
                  <a:gd name="connsiteY54" fmla="*/ 129319 h 606166"/>
                  <a:gd name="connsiteX55" fmla="*/ 167707 w 484573"/>
                  <a:gd name="connsiteY55" fmla="*/ 100770 h 606166"/>
                  <a:gd name="connsiteX56" fmla="*/ 166222 w 484573"/>
                  <a:gd name="connsiteY56" fmla="*/ 94745 h 606166"/>
                  <a:gd name="connsiteX57" fmla="*/ 166036 w 484573"/>
                  <a:gd name="connsiteY57" fmla="*/ 61376 h 606166"/>
                  <a:gd name="connsiteX58" fmla="*/ 185627 w 484573"/>
                  <a:gd name="connsiteY58" fmla="*/ 27266 h 606166"/>
                  <a:gd name="connsiteX59" fmla="*/ 203732 w 484573"/>
                  <a:gd name="connsiteY59" fmla="*/ 12436 h 606166"/>
                  <a:gd name="connsiteX60" fmla="*/ 221281 w 484573"/>
                  <a:gd name="connsiteY60" fmla="*/ 3445 h 606166"/>
                  <a:gd name="connsiteX61" fmla="*/ 237251 w 484573"/>
                  <a:gd name="connsiteY61" fmla="*/ 293 h 606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484573" h="606166">
                    <a:moveTo>
                      <a:pt x="226085" y="386567"/>
                    </a:moveTo>
                    <a:lnTo>
                      <a:pt x="257375" y="386567"/>
                    </a:lnTo>
                    <a:lnTo>
                      <a:pt x="257375" y="429857"/>
                    </a:lnTo>
                    <a:lnTo>
                      <a:pt x="416980" y="429857"/>
                    </a:lnTo>
                    <a:cubicBezTo>
                      <a:pt x="432207" y="429857"/>
                      <a:pt x="444556" y="442185"/>
                      <a:pt x="444556" y="457388"/>
                    </a:cubicBezTo>
                    <a:lnTo>
                      <a:pt x="444556" y="499008"/>
                    </a:lnTo>
                    <a:cubicBezTo>
                      <a:pt x="467582" y="505497"/>
                      <a:pt x="484573" y="526447"/>
                      <a:pt x="484573" y="551568"/>
                    </a:cubicBezTo>
                    <a:cubicBezTo>
                      <a:pt x="484573" y="581694"/>
                      <a:pt x="460061" y="606166"/>
                      <a:pt x="429886" y="606166"/>
                    </a:cubicBezTo>
                    <a:cubicBezTo>
                      <a:pt x="399617" y="606166"/>
                      <a:pt x="375106" y="581694"/>
                      <a:pt x="375106" y="551568"/>
                    </a:cubicBezTo>
                    <a:cubicBezTo>
                      <a:pt x="375106" y="527188"/>
                      <a:pt x="391075" y="506610"/>
                      <a:pt x="413173" y="499565"/>
                    </a:cubicBezTo>
                    <a:lnTo>
                      <a:pt x="413173" y="461003"/>
                    </a:lnTo>
                    <a:lnTo>
                      <a:pt x="257282" y="461003"/>
                    </a:lnTo>
                    <a:lnTo>
                      <a:pt x="257282" y="499008"/>
                    </a:lnTo>
                    <a:cubicBezTo>
                      <a:pt x="280029" y="505590"/>
                      <a:pt x="296742" y="526632"/>
                      <a:pt x="296742" y="551475"/>
                    </a:cubicBezTo>
                    <a:cubicBezTo>
                      <a:pt x="296742" y="581601"/>
                      <a:pt x="272416" y="606073"/>
                      <a:pt x="242147" y="606073"/>
                    </a:cubicBezTo>
                    <a:cubicBezTo>
                      <a:pt x="211972" y="606073"/>
                      <a:pt x="187460" y="581601"/>
                      <a:pt x="187460" y="551475"/>
                    </a:cubicBezTo>
                    <a:cubicBezTo>
                      <a:pt x="187460" y="527003"/>
                      <a:pt x="203708" y="506239"/>
                      <a:pt x="226085" y="499287"/>
                    </a:cubicBezTo>
                    <a:lnTo>
                      <a:pt x="226085" y="461003"/>
                    </a:lnTo>
                    <a:lnTo>
                      <a:pt x="71121" y="461003"/>
                    </a:lnTo>
                    <a:lnTo>
                      <a:pt x="71121" y="499287"/>
                    </a:lnTo>
                    <a:cubicBezTo>
                      <a:pt x="93220" y="506239"/>
                      <a:pt x="109468" y="527003"/>
                      <a:pt x="109468" y="551475"/>
                    </a:cubicBezTo>
                    <a:cubicBezTo>
                      <a:pt x="109468" y="581601"/>
                      <a:pt x="84956" y="606073"/>
                      <a:pt x="54780" y="606073"/>
                    </a:cubicBezTo>
                    <a:cubicBezTo>
                      <a:pt x="24512" y="606073"/>
                      <a:pt x="0" y="581601"/>
                      <a:pt x="0" y="551475"/>
                    </a:cubicBezTo>
                    <a:cubicBezTo>
                      <a:pt x="0" y="526447"/>
                      <a:pt x="16712" y="505497"/>
                      <a:pt x="39646" y="498916"/>
                    </a:cubicBezTo>
                    <a:lnTo>
                      <a:pt x="39646" y="457109"/>
                    </a:lnTo>
                    <a:cubicBezTo>
                      <a:pt x="39646" y="441907"/>
                      <a:pt x="52180" y="429578"/>
                      <a:pt x="67407" y="429857"/>
                    </a:cubicBezTo>
                    <a:lnTo>
                      <a:pt x="226085" y="429857"/>
                    </a:lnTo>
                    <a:close/>
                    <a:moveTo>
                      <a:pt x="237251" y="293"/>
                    </a:moveTo>
                    <a:cubicBezTo>
                      <a:pt x="254613" y="-1190"/>
                      <a:pt x="267798" y="3167"/>
                      <a:pt x="277268" y="8728"/>
                    </a:cubicBezTo>
                    <a:cubicBezTo>
                      <a:pt x="291381" y="16514"/>
                      <a:pt x="296673" y="26803"/>
                      <a:pt x="296673" y="26803"/>
                    </a:cubicBezTo>
                    <a:cubicBezTo>
                      <a:pt x="296673" y="26803"/>
                      <a:pt x="328985" y="29120"/>
                      <a:pt x="318121" y="94653"/>
                    </a:cubicBezTo>
                    <a:cubicBezTo>
                      <a:pt x="317750" y="96599"/>
                      <a:pt x="317193" y="98731"/>
                      <a:pt x="316636" y="100677"/>
                    </a:cubicBezTo>
                    <a:cubicBezTo>
                      <a:pt x="322764" y="100677"/>
                      <a:pt x="328985" y="105497"/>
                      <a:pt x="322300" y="129226"/>
                    </a:cubicBezTo>
                    <a:cubicBezTo>
                      <a:pt x="317007" y="147764"/>
                      <a:pt x="312179" y="152955"/>
                      <a:pt x="308465" y="153233"/>
                    </a:cubicBezTo>
                    <a:cubicBezTo>
                      <a:pt x="307165" y="161575"/>
                      <a:pt x="303823" y="170844"/>
                      <a:pt x="298809" y="179650"/>
                    </a:cubicBezTo>
                    <a:lnTo>
                      <a:pt x="298809" y="212648"/>
                    </a:lnTo>
                    <a:cubicBezTo>
                      <a:pt x="298809" y="213853"/>
                      <a:pt x="299366" y="214965"/>
                      <a:pt x="300480" y="215521"/>
                    </a:cubicBezTo>
                    <a:cubicBezTo>
                      <a:pt x="310044" y="220063"/>
                      <a:pt x="356839" y="243792"/>
                      <a:pt x="400292" y="279385"/>
                    </a:cubicBezTo>
                    <a:cubicBezTo>
                      <a:pt x="407999" y="285781"/>
                      <a:pt x="412455" y="295421"/>
                      <a:pt x="412455" y="305432"/>
                    </a:cubicBezTo>
                    <a:lnTo>
                      <a:pt x="412455" y="336112"/>
                    </a:lnTo>
                    <a:cubicBezTo>
                      <a:pt x="412455" y="345659"/>
                      <a:pt x="404749" y="353260"/>
                      <a:pt x="395185" y="353260"/>
                    </a:cubicBezTo>
                    <a:lnTo>
                      <a:pt x="261763" y="353260"/>
                    </a:lnTo>
                    <a:lnTo>
                      <a:pt x="249878" y="299036"/>
                    </a:lnTo>
                    <a:cubicBezTo>
                      <a:pt x="278568" y="258993"/>
                      <a:pt x="247650" y="257047"/>
                      <a:pt x="242357" y="257047"/>
                    </a:cubicBezTo>
                    <a:cubicBezTo>
                      <a:pt x="236879" y="257140"/>
                      <a:pt x="206054" y="258993"/>
                      <a:pt x="234744" y="299036"/>
                    </a:cubicBezTo>
                    <a:lnTo>
                      <a:pt x="222859" y="353260"/>
                    </a:lnTo>
                    <a:lnTo>
                      <a:pt x="89436" y="353260"/>
                    </a:lnTo>
                    <a:cubicBezTo>
                      <a:pt x="79873" y="353260"/>
                      <a:pt x="72259" y="345659"/>
                      <a:pt x="72259" y="336112"/>
                    </a:cubicBezTo>
                    <a:lnTo>
                      <a:pt x="72259" y="305432"/>
                    </a:lnTo>
                    <a:cubicBezTo>
                      <a:pt x="72259" y="295236"/>
                      <a:pt x="76809" y="285596"/>
                      <a:pt x="84701" y="279107"/>
                    </a:cubicBezTo>
                    <a:cubicBezTo>
                      <a:pt x="128061" y="243699"/>
                      <a:pt x="174578" y="220063"/>
                      <a:pt x="184141" y="215521"/>
                    </a:cubicBezTo>
                    <a:cubicBezTo>
                      <a:pt x="185163" y="214873"/>
                      <a:pt x="185906" y="213853"/>
                      <a:pt x="185720" y="212741"/>
                    </a:cubicBezTo>
                    <a:lnTo>
                      <a:pt x="185720" y="179743"/>
                    </a:lnTo>
                    <a:cubicBezTo>
                      <a:pt x="180706" y="171030"/>
                      <a:pt x="177456" y="161761"/>
                      <a:pt x="176064" y="153326"/>
                    </a:cubicBezTo>
                    <a:cubicBezTo>
                      <a:pt x="172350" y="153048"/>
                      <a:pt x="167429" y="147857"/>
                      <a:pt x="162229" y="129319"/>
                    </a:cubicBezTo>
                    <a:cubicBezTo>
                      <a:pt x="155637" y="105868"/>
                      <a:pt x="161579" y="100956"/>
                      <a:pt x="167707" y="100770"/>
                    </a:cubicBezTo>
                    <a:cubicBezTo>
                      <a:pt x="167057" y="98824"/>
                      <a:pt x="166593" y="96692"/>
                      <a:pt x="166222" y="94745"/>
                    </a:cubicBezTo>
                    <a:cubicBezTo>
                      <a:pt x="163993" y="82881"/>
                      <a:pt x="163343" y="71851"/>
                      <a:pt x="166036" y="61376"/>
                    </a:cubicBezTo>
                    <a:cubicBezTo>
                      <a:pt x="169379" y="47287"/>
                      <a:pt x="177085" y="36072"/>
                      <a:pt x="185627" y="27266"/>
                    </a:cubicBezTo>
                    <a:cubicBezTo>
                      <a:pt x="191105" y="21612"/>
                      <a:pt x="197233" y="16514"/>
                      <a:pt x="203732" y="12436"/>
                    </a:cubicBezTo>
                    <a:cubicBezTo>
                      <a:pt x="209025" y="8728"/>
                      <a:pt x="214874" y="5484"/>
                      <a:pt x="221281" y="3445"/>
                    </a:cubicBezTo>
                    <a:cubicBezTo>
                      <a:pt x="226387" y="1684"/>
                      <a:pt x="231680" y="571"/>
                      <a:pt x="237251" y="293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/>
              </a:p>
            </p:txBody>
          </p:sp>
        </p:grpSp>
        <p:sp>
          <p:nvSpPr>
            <p:cNvPr id="32" name="îşliḍê"/>
            <p:cNvSpPr/>
            <p:nvPr/>
          </p:nvSpPr>
          <p:spPr bwMode="auto">
            <a:xfrm>
              <a:off x="5164391" y="4099275"/>
              <a:ext cx="1863219" cy="204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单击此处添加您的文字内容。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单击此处添加您的文字内容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</p:txBody>
        </p:sp>
        <p:cxnSp>
          <p:nvCxnSpPr>
            <p:cNvPr id="33" name="直接箭头连接符 32"/>
            <p:cNvCxnSpPr>
              <a:stCxn id="44" idx="4"/>
              <a:endCxn id="32" idx="0"/>
            </p:cNvCxnSpPr>
            <p:nvPr/>
          </p:nvCxnSpPr>
          <p:spPr>
            <a:xfrm>
              <a:off x="6096000" y="3217171"/>
              <a:ext cx="1" cy="882104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išḻïḓe"/>
            <p:cNvGrpSpPr/>
            <p:nvPr/>
          </p:nvGrpSpPr>
          <p:grpSpPr>
            <a:xfrm>
              <a:off x="7704515" y="2087618"/>
              <a:ext cx="923364" cy="923364"/>
              <a:chOff x="7705165" y="2289362"/>
              <a:chExt cx="923364" cy="923364"/>
            </a:xfrm>
          </p:grpSpPr>
          <p:sp>
            <p:nvSpPr>
              <p:cNvPr id="42" name="îṩ1iďe"/>
              <p:cNvSpPr/>
              <p:nvPr/>
            </p:nvSpPr>
            <p:spPr>
              <a:xfrm>
                <a:off x="7705165" y="2289362"/>
                <a:ext cx="923364" cy="923364"/>
              </a:xfrm>
              <a:prstGeom prst="ellipse">
                <a:avLst/>
              </a:prstGeom>
              <a:solidFill>
                <a:srgbClr val="FF828F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zh-CN" altLang="en-US"/>
              </a:p>
            </p:txBody>
          </p:sp>
          <p:sp>
            <p:nvSpPr>
              <p:cNvPr id="43" name="îšlidè"/>
              <p:cNvSpPr/>
              <p:nvPr/>
            </p:nvSpPr>
            <p:spPr>
              <a:xfrm>
                <a:off x="7962910" y="2543737"/>
                <a:ext cx="407876" cy="414616"/>
              </a:xfrm>
              <a:custGeom>
                <a:avLst/>
                <a:gdLst>
                  <a:gd name="connsiteX0" fmla="*/ 24879 w 541917"/>
                  <a:gd name="connsiteY0" fmla="*/ 387059 h 550871"/>
                  <a:gd name="connsiteX1" fmla="*/ 518330 w 541917"/>
                  <a:gd name="connsiteY1" fmla="*/ 387059 h 550871"/>
                  <a:gd name="connsiteX2" fmla="*/ 536414 w 541917"/>
                  <a:gd name="connsiteY2" fmla="*/ 396088 h 550871"/>
                  <a:gd name="connsiteX3" fmla="*/ 541581 w 541917"/>
                  <a:gd name="connsiteY3" fmla="*/ 415436 h 550871"/>
                  <a:gd name="connsiteX4" fmla="*/ 522205 w 541917"/>
                  <a:gd name="connsiteY4" fmla="*/ 550871 h 550871"/>
                  <a:gd name="connsiteX5" fmla="*/ 19712 w 541917"/>
                  <a:gd name="connsiteY5" fmla="*/ 550871 h 550871"/>
                  <a:gd name="connsiteX6" fmla="*/ 336 w 541917"/>
                  <a:gd name="connsiteY6" fmla="*/ 415436 h 550871"/>
                  <a:gd name="connsiteX7" fmla="*/ 5503 w 541917"/>
                  <a:gd name="connsiteY7" fmla="*/ 396088 h 550871"/>
                  <a:gd name="connsiteX8" fmla="*/ 24879 w 541917"/>
                  <a:gd name="connsiteY8" fmla="*/ 387059 h 550871"/>
                  <a:gd name="connsiteX9" fmla="*/ 292206 w 541917"/>
                  <a:gd name="connsiteY9" fmla="*/ 330316 h 550871"/>
                  <a:gd name="connsiteX10" fmla="*/ 417595 w 541917"/>
                  <a:gd name="connsiteY10" fmla="*/ 330316 h 550871"/>
                  <a:gd name="connsiteX11" fmla="*/ 426644 w 541917"/>
                  <a:gd name="connsiteY11" fmla="*/ 341907 h 550871"/>
                  <a:gd name="connsiteX12" fmla="*/ 424058 w 541917"/>
                  <a:gd name="connsiteY12" fmla="*/ 359937 h 550871"/>
                  <a:gd name="connsiteX13" fmla="*/ 411132 w 541917"/>
                  <a:gd name="connsiteY13" fmla="*/ 371528 h 550871"/>
                  <a:gd name="connsiteX14" fmla="*/ 267645 w 541917"/>
                  <a:gd name="connsiteY14" fmla="*/ 371528 h 550871"/>
                  <a:gd name="connsiteX15" fmla="*/ 267645 w 541917"/>
                  <a:gd name="connsiteY15" fmla="*/ 361225 h 550871"/>
                  <a:gd name="connsiteX16" fmla="*/ 268938 w 541917"/>
                  <a:gd name="connsiteY16" fmla="*/ 359937 h 550871"/>
                  <a:gd name="connsiteX17" fmla="*/ 292206 w 541917"/>
                  <a:gd name="connsiteY17" fmla="*/ 330316 h 550871"/>
                  <a:gd name="connsiteX18" fmla="*/ 274065 w 541917"/>
                  <a:gd name="connsiteY18" fmla="*/ 245200 h 550871"/>
                  <a:gd name="connsiteX19" fmla="*/ 429145 w 541917"/>
                  <a:gd name="connsiteY19" fmla="*/ 245200 h 550871"/>
                  <a:gd name="connsiteX20" fmla="*/ 439484 w 541917"/>
                  <a:gd name="connsiteY20" fmla="*/ 259348 h 550871"/>
                  <a:gd name="connsiteX21" fmla="*/ 436899 w 541917"/>
                  <a:gd name="connsiteY21" fmla="*/ 279927 h 550871"/>
                  <a:gd name="connsiteX22" fmla="*/ 422684 w 541917"/>
                  <a:gd name="connsiteY22" fmla="*/ 294074 h 550871"/>
                  <a:gd name="connsiteX23" fmla="*/ 289573 w 541917"/>
                  <a:gd name="connsiteY23" fmla="*/ 294074 h 550871"/>
                  <a:gd name="connsiteX24" fmla="*/ 281819 w 541917"/>
                  <a:gd name="connsiteY24" fmla="*/ 283785 h 550871"/>
                  <a:gd name="connsiteX25" fmla="*/ 274065 w 541917"/>
                  <a:gd name="connsiteY25" fmla="*/ 245200 h 550871"/>
                  <a:gd name="connsiteX26" fmla="*/ 205692 w 541917"/>
                  <a:gd name="connsiteY26" fmla="*/ 219313 h 550871"/>
                  <a:gd name="connsiteX27" fmla="*/ 267629 w 541917"/>
                  <a:gd name="connsiteY27" fmla="*/ 298025 h 550871"/>
                  <a:gd name="connsiteX28" fmla="*/ 270210 w 541917"/>
                  <a:gd name="connsiteY28" fmla="*/ 296735 h 550871"/>
                  <a:gd name="connsiteX29" fmla="*/ 279242 w 541917"/>
                  <a:gd name="connsiteY29" fmla="*/ 318671 h 550871"/>
                  <a:gd name="connsiteX30" fmla="*/ 262468 w 541917"/>
                  <a:gd name="connsiteY30" fmla="*/ 345768 h 550871"/>
                  <a:gd name="connsiteX31" fmla="*/ 259887 w 541917"/>
                  <a:gd name="connsiteY31" fmla="*/ 344478 h 550871"/>
                  <a:gd name="connsiteX32" fmla="*/ 243112 w 541917"/>
                  <a:gd name="connsiteY32" fmla="*/ 370285 h 550871"/>
                  <a:gd name="connsiteX33" fmla="*/ 187627 w 541917"/>
                  <a:gd name="connsiteY33" fmla="*/ 370285 h 550871"/>
                  <a:gd name="connsiteX34" fmla="*/ 168272 w 541917"/>
                  <a:gd name="connsiteY34" fmla="*/ 345768 h 550871"/>
                  <a:gd name="connsiteX35" fmla="*/ 165691 w 541917"/>
                  <a:gd name="connsiteY35" fmla="*/ 345768 h 550871"/>
                  <a:gd name="connsiteX36" fmla="*/ 146336 w 541917"/>
                  <a:gd name="connsiteY36" fmla="*/ 318671 h 550871"/>
                  <a:gd name="connsiteX37" fmla="*/ 152787 w 541917"/>
                  <a:gd name="connsiteY37" fmla="*/ 296735 h 550871"/>
                  <a:gd name="connsiteX38" fmla="*/ 154078 w 541917"/>
                  <a:gd name="connsiteY38" fmla="*/ 296735 h 550871"/>
                  <a:gd name="connsiteX39" fmla="*/ 205692 w 541917"/>
                  <a:gd name="connsiteY39" fmla="*/ 219313 h 550871"/>
                  <a:gd name="connsiteX40" fmla="*/ 76563 w 541917"/>
                  <a:gd name="connsiteY40" fmla="*/ 122600 h 550871"/>
                  <a:gd name="connsiteX41" fmla="*/ 464111 w 541917"/>
                  <a:gd name="connsiteY41" fmla="*/ 122600 h 550871"/>
                  <a:gd name="connsiteX42" fmla="*/ 536453 w 541917"/>
                  <a:gd name="connsiteY42" fmla="*/ 194836 h 550871"/>
                  <a:gd name="connsiteX43" fmla="*/ 513200 w 541917"/>
                  <a:gd name="connsiteY43" fmla="*/ 362527 h 550871"/>
                  <a:gd name="connsiteX44" fmla="*/ 479613 w 541917"/>
                  <a:gd name="connsiteY44" fmla="*/ 362527 h 550871"/>
                  <a:gd name="connsiteX45" fmla="*/ 501574 w 541917"/>
                  <a:gd name="connsiteY45" fmla="*/ 194836 h 550871"/>
                  <a:gd name="connsiteX46" fmla="*/ 464111 w 541917"/>
                  <a:gd name="connsiteY46" fmla="*/ 157428 h 550871"/>
                  <a:gd name="connsiteX47" fmla="*/ 76563 w 541917"/>
                  <a:gd name="connsiteY47" fmla="*/ 157428 h 550871"/>
                  <a:gd name="connsiteX48" fmla="*/ 39100 w 541917"/>
                  <a:gd name="connsiteY48" fmla="*/ 194836 h 550871"/>
                  <a:gd name="connsiteX49" fmla="*/ 63645 w 541917"/>
                  <a:gd name="connsiteY49" fmla="*/ 365107 h 550871"/>
                  <a:gd name="connsiteX50" fmla="*/ 30057 w 541917"/>
                  <a:gd name="connsiteY50" fmla="*/ 365107 h 550871"/>
                  <a:gd name="connsiteX51" fmla="*/ 4221 w 541917"/>
                  <a:gd name="connsiteY51" fmla="*/ 194836 h 550871"/>
                  <a:gd name="connsiteX52" fmla="*/ 76563 w 541917"/>
                  <a:gd name="connsiteY52" fmla="*/ 122600 h 550871"/>
                  <a:gd name="connsiteX53" fmla="*/ 89318 w 541917"/>
                  <a:gd name="connsiteY53" fmla="*/ 57986 h 550871"/>
                  <a:gd name="connsiteX54" fmla="*/ 436859 w 541917"/>
                  <a:gd name="connsiteY54" fmla="*/ 57986 h 550871"/>
                  <a:gd name="connsiteX55" fmla="*/ 444611 w 541917"/>
                  <a:gd name="connsiteY55" fmla="*/ 61864 h 550871"/>
                  <a:gd name="connsiteX56" fmla="*/ 445903 w 541917"/>
                  <a:gd name="connsiteY56" fmla="*/ 69619 h 550871"/>
                  <a:gd name="connsiteX57" fmla="*/ 440735 w 541917"/>
                  <a:gd name="connsiteY57" fmla="*/ 95470 h 550871"/>
                  <a:gd name="connsiteX58" fmla="*/ 86734 w 541917"/>
                  <a:gd name="connsiteY58" fmla="*/ 95470 h 550871"/>
                  <a:gd name="connsiteX59" fmla="*/ 80274 w 541917"/>
                  <a:gd name="connsiteY59" fmla="*/ 69619 h 550871"/>
                  <a:gd name="connsiteX60" fmla="*/ 81566 w 541917"/>
                  <a:gd name="connsiteY60" fmla="*/ 61864 h 550871"/>
                  <a:gd name="connsiteX61" fmla="*/ 89318 w 541917"/>
                  <a:gd name="connsiteY61" fmla="*/ 57986 h 550871"/>
                  <a:gd name="connsiteX62" fmla="*/ 125555 w 541917"/>
                  <a:gd name="connsiteY62" fmla="*/ 0 h 550871"/>
                  <a:gd name="connsiteX63" fmla="*/ 401914 w 541917"/>
                  <a:gd name="connsiteY63" fmla="*/ 0 h 550871"/>
                  <a:gd name="connsiteX64" fmla="*/ 408371 w 541917"/>
                  <a:gd name="connsiteY64" fmla="*/ 3878 h 550871"/>
                  <a:gd name="connsiteX65" fmla="*/ 409663 w 541917"/>
                  <a:gd name="connsiteY65" fmla="*/ 10341 h 550871"/>
                  <a:gd name="connsiteX66" fmla="*/ 405789 w 541917"/>
                  <a:gd name="connsiteY66" fmla="*/ 37484 h 550871"/>
                  <a:gd name="connsiteX67" fmla="*/ 121681 w 541917"/>
                  <a:gd name="connsiteY67" fmla="*/ 37484 h 550871"/>
                  <a:gd name="connsiteX68" fmla="*/ 116516 w 541917"/>
                  <a:gd name="connsiteY68" fmla="*/ 10341 h 550871"/>
                  <a:gd name="connsiteX69" fmla="*/ 117807 w 541917"/>
                  <a:gd name="connsiteY69" fmla="*/ 3878 h 550871"/>
                  <a:gd name="connsiteX70" fmla="*/ 125555 w 541917"/>
                  <a:gd name="connsiteY70" fmla="*/ 0 h 550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541917" h="550871">
                    <a:moveTo>
                      <a:pt x="24879" y="387059"/>
                    </a:moveTo>
                    <a:lnTo>
                      <a:pt x="518330" y="387059"/>
                    </a:lnTo>
                    <a:cubicBezTo>
                      <a:pt x="524789" y="387059"/>
                      <a:pt x="531247" y="390929"/>
                      <a:pt x="536414" y="396088"/>
                    </a:cubicBezTo>
                    <a:cubicBezTo>
                      <a:pt x="540290" y="401248"/>
                      <a:pt x="542873" y="407697"/>
                      <a:pt x="541581" y="415436"/>
                    </a:cubicBezTo>
                    <a:lnTo>
                      <a:pt x="522205" y="550871"/>
                    </a:lnTo>
                    <a:lnTo>
                      <a:pt x="19712" y="550871"/>
                    </a:lnTo>
                    <a:lnTo>
                      <a:pt x="336" y="415436"/>
                    </a:lnTo>
                    <a:cubicBezTo>
                      <a:pt x="-956" y="407697"/>
                      <a:pt x="1627" y="401248"/>
                      <a:pt x="5503" y="396088"/>
                    </a:cubicBezTo>
                    <a:cubicBezTo>
                      <a:pt x="10670" y="390929"/>
                      <a:pt x="17128" y="387059"/>
                      <a:pt x="24879" y="387059"/>
                    </a:cubicBezTo>
                    <a:close/>
                    <a:moveTo>
                      <a:pt x="292206" y="330316"/>
                    </a:moveTo>
                    <a:lnTo>
                      <a:pt x="417595" y="330316"/>
                    </a:lnTo>
                    <a:cubicBezTo>
                      <a:pt x="424058" y="330316"/>
                      <a:pt x="427936" y="335468"/>
                      <a:pt x="426644" y="341907"/>
                    </a:cubicBezTo>
                    <a:lnTo>
                      <a:pt x="424058" y="359937"/>
                    </a:lnTo>
                    <a:cubicBezTo>
                      <a:pt x="422766" y="366377"/>
                      <a:pt x="417595" y="371528"/>
                      <a:pt x="411132" y="371528"/>
                    </a:cubicBezTo>
                    <a:lnTo>
                      <a:pt x="267645" y="371528"/>
                    </a:lnTo>
                    <a:lnTo>
                      <a:pt x="267645" y="361225"/>
                    </a:lnTo>
                    <a:cubicBezTo>
                      <a:pt x="267645" y="359937"/>
                      <a:pt x="268938" y="359937"/>
                      <a:pt x="268938" y="359937"/>
                    </a:cubicBezTo>
                    <a:cubicBezTo>
                      <a:pt x="279279" y="356074"/>
                      <a:pt x="288328" y="343195"/>
                      <a:pt x="292206" y="330316"/>
                    </a:cubicBezTo>
                    <a:close/>
                    <a:moveTo>
                      <a:pt x="274065" y="245200"/>
                    </a:moveTo>
                    <a:lnTo>
                      <a:pt x="429145" y="245200"/>
                    </a:lnTo>
                    <a:cubicBezTo>
                      <a:pt x="436899" y="245200"/>
                      <a:pt x="440776" y="251631"/>
                      <a:pt x="439484" y="259348"/>
                    </a:cubicBezTo>
                    <a:lnTo>
                      <a:pt x="436899" y="279927"/>
                    </a:lnTo>
                    <a:cubicBezTo>
                      <a:pt x="435607" y="287643"/>
                      <a:pt x="429145" y="292788"/>
                      <a:pt x="422684" y="294074"/>
                    </a:cubicBezTo>
                    <a:lnTo>
                      <a:pt x="289573" y="294074"/>
                    </a:lnTo>
                    <a:cubicBezTo>
                      <a:pt x="286989" y="288930"/>
                      <a:pt x="285696" y="286357"/>
                      <a:pt x="281819" y="283785"/>
                    </a:cubicBezTo>
                    <a:cubicBezTo>
                      <a:pt x="280527" y="268351"/>
                      <a:pt x="277942" y="255490"/>
                      <a:pt x="274065" y="245200"/>
                    </a:cubicBezTo>
                    <a:close/>
                    <a:moveTo>
                      <a:pt x="205692" y="219313"/>
                    </a:moveTo>
                    <a:cubicBezTo>
                      <a:pt x="257306" y="219313"/>
                      <a:pt x="266339" y="264476"/>
                      <a:pt x="267629" y="298025"/>
                    </a:cubicBezTo>
                    <a:cubicBezTo>
                      <a:pt x="267629" y="296735"/>
                      <a:pt x="268919" y="296735"/>
                      <a:pt x="270210" y="296735"/>
                    </a:cubicBezTo>
                    <a:cubicBezTo>
                      <a:pt x="277952" y="296735"/>
                      <a:pt x="279242" y="307058"/>
                      <a:pt x="279242" y="318671"/>
                    </a:cubicBezTo>
                    <a:cubicBezTo>
                      <a:pt x="277952" y="330284"/>
                      <a:pt x="270210" y="345768"/>
                      <a:pt x="262468" y="345768"/>
                    </a:cubicBezTo>
                    <a:cubicBezTo>
                      <a:pt x="261177" y="345768"/>
                      <a:pt x="259887" y="345768"/>
                      <a:pt x="259887" y="344478"/>
                    </a:cubicBezTo>
                    <a:cubicBezTo>
                      <a:pt x="254725" y="354801"/>
                      <a:pt x="249564" y="363833"/>
                      <a:pt x="243112" y="370285"/>
                    </a:cubicBezTo>
                    <a:lnTo>
                      <a:pt x="187627" y="370285"/>
                    </a:lnTo>
                    <a:cubicBezTo>
                      <a:pt x="179885" y="363833"/>
                      <a:pt x="173433" y="354801"/>
                      <a:pt x="168272" y="345768"/>
                    </a:cubicBezTo>
                    <a:cubicBezTo>
                      <a:pt x="166981" y="345768"/>
                      <a:pt x="166981" y="345768"/>
                      <a:pt x="165691" y="345768"/>
                    </a:cubicBezTo>
                    <a:cubicBezTo>
                      <a:pt x="157949" y="345768"/>
                      <a:pt x="147626" y="330284"/>
                      <a:pt x="146336" y="318671"/>
                    </a:cubicBezTo>
                    <a:cubicBezTo>
                      <a:pt x="145045" y="307058"/>
                      <a:pt x="145045" y="296735"/>
                      <a:pt x="152787" y="296735"/>
                    </a:cubicBezTo>
                    <a:cubicBezTo>
                      <a:pt x="152787" y="296735"/>
                      <a:pt x="154078" y="296735"/>
                      <a:pt x="154078" y="296735"/>
                    </a:cubicBezTo>
                    <a:cubicBezTo>
                      <a:pt x="151497" y="263185"/>
                      <a:pt x="157949" y="219313"/>
                      <a:pt x="205692" y="219313"/>
                    </a:cubicBezTo>
                    <a:close/>
                    <a:moveTo>
                      <a:pt x="76563" y="122600"/>
                    </a:moveTo>
                    <a:lnTo>
                      <a:pt x="464111" y="122600"/>
                    </a:lnTo>
                    <a:cubicBezTo>
                      <a:pt x="504158" y="122600"/>
                      <a:pt x="536453" y="154849"/>
                      <a:pt x="536453" y="194836"/>
                    </a:cubicBezTo>
                    <a:lnTo>
                      <a:pt x="513200" y="362527"/>
                    </a:lnTo>
                    <a:lnTo>
                      <a:pt x="479613" y="362527"/>
                    </a:lnTo>
                    <a:lnTo>
                      <a:pt x="501574" y="194836"/>
                    </a:lnTo>
                    <a:cubicBezTo>
                      <a:pt x="501574" y="174197"/>
                      <a:pt x="484780" y="157428"/>
                      <a:pt x="464111" y="157428"/>
                    </a:cubicBezTo>
                    <a:lnTo>
                      <a:pt x="76563" y="157428"/>
                    </a:lnTo>
                    <a:cubicBezTo>
                      <a:pt x="55894" y="157428"/>
                      <a:pt x="39100" y="174197"/>
                      <a:pt x="39100" y="194836"/>
                    </a:cubicBezTo>
                    <a:lnTo>
                      <a:pt x="63645" y="365107"/>
                    </a:lnTo>
                    <a:lnTo>
                      <a:pt x="30057" y="365107"/>
                    </a:lnTo>
                    <a:lnTo>
                      <a:pt x="4221" y="194836"/>
                    </a:lnTo>
                    <a:cubicBezTo>
                      <a:pt x="4221" y="154849"/>
                      <a:pt x="36516" y="122600"/>
                      <a:pt x="76563" y="122600"/>
                    </a:cubicBezTo>
                    <a:close/>
                    <a:moveTo>
                      <a:pt x="89318" y="57986"/>
                    </a:moveTo>
                    <a:lnTo>
                      <a:pt x="436859" y="57986"/>
                    </a:lnTo>
                    <a:cubicBezTo>
                      <a:pt x="440735" y="57986"/>
                      <a:pt x="443319" y="59279"/>
                      <a:pt x="444611" y="61864"/>
                    </a:cubicBezTo>
                    <a:cubicBezTo>
                      <a:pt x="445903" y="64449"/>
                      <a:pt x="447195" y="67034"/>
                      <a:pt x="445903" y="69619"/>
                    </a:cubicBezTo>
                    <a:lnTo>
                      <a:pt x="440735" y="95470"/>
                    </a:lnTo>
                    <a:lnTo>
                      <a:pt x="86734" y="95470"/>
                    </a:lnTo>
                    <a:lnTo>
                      <a:pt x="80274" y="69619"/>
                    </a:lnTo>
                    <a:cubicBezTo>
                      <a:pt x="78982" y="67034"/>
                      <a:pt x="80274" y="64449"/>
                      <a:pt x="81566" y="61864"/>
                    </a:cubicBezTo>
                    <a:cubicBezTo>
                      <a:pt x="84150" y="59279"/>
                      <a:pt x="86734" y="57986"/>
                      <a:pt x="89318" y="57986"/>
                    </a:cubicBezTo>
                    <a:close/>
                    <a:moveTo>
                      <a:pt x="125555" y="0"/>
                    </a:moveTo>
                    <a:lnTo>
                      <a:pt x="401914" y="0"/>
                    </a:lnTo>
                    <a:cubicBezTo>
                      <a:pt x="404497" y="0"/>
                      <a:pt x="407080" y="1293"/>
                      <a:pt x="408371" y="3878"/>
                    </a:cubicBezTo>
                    <a:cubicBezTo>
                      <a:pt x="409663" y="5170"/>
                      <a:pt x="410954" y="7756"/>
                      <a:pt x="409663" y="10341"/>
                    </a:cubicBezTo>
                    <a:lnTo>
                      <a:pt x="405789" y="37484"/>
                    </a:lnTo>
                    <a:lnTo>
                      <a:pt x="121681" y="37484"/>
                    </a:lnTo>
                    <a:lnTo>
                      <a:pt x="116516" y="10341"/>
                    </a:lnTo>
                    <a:cubicBezTo>
                      <a:pt x="115224" y="7756"/>
                      <a:pt x="116516" y="5170"/>
                      <a:pt x="117807" y="3878"/>
                    </a:cubicBezTo>
                    <a:cubicBezTo>
                      <a:pt x="120390" y="1293"/>
                      <a:pt x="122973" y="0"/>
                      <a:pt x="1255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/>
              </a:p>
            </p:txBody>
          </p:sp>
        </p:grpSp>
        <p:sp>
          <p:nvSpPr>
            <p:cNvPr id="35" name="ïṥlíḓe"/>
            <p:cNvSpPr/>
            <p:nvPr/>
          </p:nvSpPr>
          <p:spPr bwMode="auto">
            <a:xfrm>
              <a:off x="7234588" y="3893086"/>
              <a:ext cx="1863219" cy="1502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单击此处添加您的文字内容。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单击此处添加您的文字内容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</p:txBody>
        </p:sp>
        <p:cxnSp>
          <p:nvCxnSpPr>
            <p:cNvPr id="36" name="直接箭头连接符 35"/>
            <p:cNvCxnSpPr>
              <a:stCxn id="42" idx="4"/>
              <a:endCxn id="35" idx="0"/>
            </p:cNvCxnSpPr>
            <p:nvPr/>
          </p:nvCxnSpPr>
          <p:spPr>
            <a:xfrm>
              <a:off x="8166197" y="3010982"/>
              <a:ext cx="1" cy="882104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ïṩľîdè"/>
            <p:cNvGrpSpPr/>
            <p:nvPr/>
          </p:nvGrpSpPr>
          <p:grpSpPr>
            <a:xfrm>
              <a:off x="9568522" y="1881429"/>
              <a:ext cx="1335742" cy="1335742"/>
              <a:chOff x="9569823" y="2083173"/>
              <a:chExt cx="1335742" cy="1335742"/>
            </a:xfrm>
          </p:grpSpPr>
          <p:sp>
            <p:nvSpPr>
              <p:cNvPr id="40" name="íṥḻíḓê"/>
              <p:cNvSpPr/>
              <p:nvPr/>
            </p:nvSpPr>
            <p:spPr>
              <a:xfrm>
                <a:off x="9569823" y="2083173"/>
                <a:ext cx="1335742" cy="1335742"/>
              </a:xfrm>
              <a:prstGeom prst="ellipse">
                <a:avLst/>
              </a:prstGeom>
              <a:solidFill>
                <a:srgbClr val="BBD5F3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zh-CN" altLang="en-US" dirty="0"/>
              </a:p>
            </p:txBody>
          </p:sp>
          <p:sp>
            <p:nvSpPr>
              <p:cNvPr id="41" name="ïśliḑè"/>
              <p:cNvSpPr/>
              <p:nvPr/>
            </p:nvSpPr>
            <p:spPr>
              <a:xfrm>
                <a:off x="9935808" y="2373406"/>
                <a:ext cx="603772" cy="755276"/>
              </a:xfrm>
              <a:custGeom>
                <a:avLst/>
                <a:gdLst>
                  <a:gd name="connsiteX0" fmla="*/ 226085 w 484573"/>
                  <a:gd name="connsiteY0" fmla="*/ 386567 h 606166"/>
                  <a:gd name="connsiteX1" fmla="*/ 257375 w 484573"/>
                  <a:gd name="connsiteY1" fmla="*/ 386567 h 606166"/>
                  <a:gd name="connsiteX2" fmla="*/ 257375 w 484573"/>
                  <a:gd name="connsiteY2" fmla="*/ 429857 h 606166"/>
                  <a:gd name="connsiteX3" fmla="*/ 416980 w 484573"/>
                  <a:gd name="connsiteY3" fmla="*/ 429857 h 606166"/>
                  <a:gd name="connsiteX4" fmla="*/ 444556 w 484573"/>
                  <a:gd name="connsiteY4" fmla="*/ 457388 h 606166"/>
                  <a:gd name="connsiteX5" fmla="*/ 444556 w 484573"/>
                  <a:gd name="connsiteY5" fmla="*/ 499008 h 606166"/>
                  <a:gd name="connsiteX6" fmla="*/ 484573 w 484573"/>
                  <a:gd name="connsiteY6" fmla="*/ 551568 h 606166"/>
                  <a:gd name="connsiteX7" fmla="*/ 429886 w 484573"/>
                  <a:gd name="connsiteY7" fmla="*/ 606166 h 606166"/>
                  <a:gd name="connsiteX8" fmla="*/ 375106 w 484573"/>
                  <a:gd name="connsiteY8" fmla="*/ 551568 h 606166"/>
                  <a:gd name="connsiteX9" fmla="*/ 413173 w 484573"/>
                  <a:gd name="connsiteY9" fmla="*/ 499565 h 606166"/>
                  <a:gd name="connsiteX10" fmla="*/ 413173 w 484573"/>
                  <a:gd name="connsiteY10" fmla="*/ 461003 h 606166"/>
                  <a:gd name="connsiteX11" fmla="*/ 257282 w 484573"/>
                  <a:gd name="connsiteY11" fmla="*/ 461003 h 606166"/>
                  <a:gd name="connsiteX12" fmla="*/ 257282 w 484573"/>
                  <a:gd name="connsiteY12" fmla="*/ 499008 h 606166"/>
                  <a:gd name="connsiteX13" fmla="*/ 296742 w 484573"/>
                  <a:gd name="connsiteY13" fmla="*/ 551475 h 606166"/>
                  <a:gd name="connsiteX14" fmla="*/ 242147 w 484573"/>
                  <a:gd name="connsiteY14" fmla="*/ 606073 h 606166"/>
                  <a:gd name="connsiteX15" fmla="*/ 187460 w 484573"/>
                  <a:gd name="connsiteY15" fmla="*/ 551475 h 606166"/>
                  <a:gd name="connsiteX16" fmla="*/ 226085 w 484573"/>
                  <a:gd name="connsiteY16" fmla="*/ 499287 h 606166"/>
                  <a:gd name="connsiteX17" fmla="*/ 226085 w 484573"/>
                  <a:gd name="connsiteY17" fmla="*/ 461003 h 606166"/>
                  <a:gd name="connsiteX18" fmla="*/ 71121 w 484573"/>
                  <a:gd name="connsiteY18" fmla="*/ 461003 h 606166"/>
                  <a:gd name="connsiteX19" fmla="*/ 71121 w 484573"/>
                  <a:gd name="connsiteY19" fmla="*/ 499287 h 606166"/>
                  <a:gd name="connsiteX20" fmla="*/ 109468 w 484573"/>
                  <a:gd name="connsiteY20" fmla="*/ 551475 h 606166"/>
                  <a:gd name="connsiteX21" fmla="*/ 54780 w 484573"/>
                  <a:gd name="connsiteY21" fmla="*/ 606073 h 606166"/>
                  <a:gd name="connsiteX22" fmla="*/ 0 w 484573"/>
                  <a:gd name="connsiteY22" fmla="*/ 551475 h 606166"/>
                  <a:gd name="connsiteX23" fmla="*/ 39646 w 484573"/>
                  <a:gd name="connsiteY23" fmla="*/ 498916 h 606166"/>
                  <a:gd name="connsiteX24" fmla="*/ 39646 w 484573"/>
                  <a:gd name="connsiteY24" fmla="*/ 457109 h 606166"/>
                  <a:gd name="connsiteX25" fmla="*/ 67407 w 484573"/>
                  <a:gd name="connsiteY25" fmla="*/ 429857 h 606166"/>
                  <a:gd name="connsiteX26" fmla="*/ 226085 w 484573"/>
                  <a:gd name="connsiteY26" fmla="*/ 429857 h 606166"/>
                  <a:gd name="connsiteX27" fmla="*/ 237251 w 484573"/>
                  <a:gd name="connsiteY27" fmla="*/ 293 h 606166"/>
                  <a:gd name="connsiteX28" fmla="*/ 277268 w 484573"/>
                  <a:gd name="connsiteY28" fmla="*/ 8728 h 606166"/>
                  <a:gd name="connsiteX29" fmla="*/ 296673 w 484573"/>
                  <a:gd name="connsiteY29" fmla="*/ 26803 h 606166"/>
                  <a:gd name="connsiteX30" fmla="*/ 318121 w 484573"/>
                  <a:gd name="connsiteY30" fmla="*/ 94653 h 606166"/>
                  <a:gd name="connsiteX31" fmla="*/ 316636 w 484573"/>
                  <a:gd name="connsiteY31" fmla="*/ 100677 h 606166"/>
                  <a:gd name="connsiteX32" fmla="*/ 322300 w 484573"/>
                  <a:gd name="connsiteY32" fmla="*/ 129226 h 606166"/>
                  <a:gd name="connsiteX33" fmla="*/ 308465 w 484573"/>
                  <a:gd name="connsiteY33" fmla="*/ 153233 h 606166"/>
                  <a:gd name="connsiteX34" fmla="*/ 298809 w 484573"/>
                  <a:gd name="connsiteY34" fmla="*/ 179650 h 606166"/>
                  <a:gd name="connsiteX35" fmla="*/ 298809 w 484573"/>
                  <a:gd name="connsiteY35" fmla="*/ 212648 h 606166"/>
                  <a:gd name="connsiteX36" fmla="*/ 300480 w 484573"/>
                  <a:gd name="connsiteY36" fmla="*/ 215521 h 606166"/>
                  <a:gd name="connsiteX37" fmla="*/ 400292 w 484573"/>
                  <a:gd name="connsiteY37" fmla="*/ 279385 h 606166"/>
                  <a:gd name="connsiteX38" fmla="*/ 412455 w 484573"/>
                  <a:gd name="connsiteY38" fmla="*/ 305432 h 606166"/>
                  <a:gd name="connsiteX39" fmla="*/ 412455 w 484573"/>
                  <a:gd name="connsiteY39" fmla="*/ 336112 h 606166"/>
                  <a:gd name="connsiteX40" fmla="*/ 395185 w 484573"/>
                  <a:gd name="connsiteY40" fmla="*/ 353260 h 606166"/>
                  <a:gd name="connsiteX41" fmla="*/ 261763 w 484573"/>
                  <a:gd name="connsiteY41" fmla="*/ 353260 h 606166"/>
                  <a:gd name="connsiteX42" fmla="*/ 249878 w 484573"/>
                  <a:gd name="connsiteY42" fmla="*/ 299036 h 606166"/>
                  <a:gd name="connsiteX43" fmla="*/ 242357 w 484573"/>
                  <a:gd name="connsiteY43" fmla="*/ 257047 h 606166"/>
                  <a:gd name="connsiteX44" fmla="*/ 234744 w 484573"/>
                  <a:gd name="connsiteY44" fmla="*/ 299036 h 606166"/>
                  <a:gd name="connsiteX45" fmla="*/ 222859 w 484573"/>
                  <a:gd name="connsiteY45" fmla="*/ 353260 h 606166"/>
                  <a:gd name="connsiteX46" fmla="*/ 89436 w 484573"/>
                  <a:gd name="connsiteY46" fmla="*/ 353260 h 606166"/>
                  <a:gd name="connsiteX47" fmla="*/ 72259 w 484573"/>
                  <a:gd name="connsiteY47" fmla="*/ 336112 h 606166"/>
                  <a:gd name="connsiteX48" fmla="*/ 72259 w 484573"/>
                  <a:gd name="connsiteY48" fmla="*/ 305432 h 606166"/>
                  <a:gd name="connsiteX49" fmla="*/ 84701 w 484573"/>
                  <a:gd name="connsiteY49" fmla="*/ 279107 h 606166"/>
                  <a:gd name="connsiteX50" fmla="*/ 184141 w 484573"/>
                  <a:gd name="connsiteY50" fmla="*/ 215521 h 606166"/>
                  <a:gd name="connsiteX51" fmla="*/ 185720 w 484573"/>
                  <a:gd name="connsiteY51" fmla="*/ 212741 h 606166"/>
                  <a:gd name="connsiteX52" fmla="*/ 185720 w 484573"/>
                  <a:gd name="connsiteY52" fmla="*/ 179743 h 606166"/>
                  <a:gd name="connsiteX53" fmla="*/ 176064 w 484573"/>
                  <a:gd name="connsiteY53" fmla="*/ 153326 h 606166"/>
                  <a:gd name="connsiteX54" fmla="*/ 162229 w 484573"/>
                  <a:gd name="connsiteY54" fmla="*/ 129319 h 606166"/>
                  <a:gd name="connsiteX55" fmla="*/ 167707 w 484573"/>
                  <a:gd name="connsiteY55" fmla="*/ 100770 h 606166"/>
                  <a:gd name="connsiteX56" fmla="*/ 166222 w 484573"/>
                  <a:gd name="connsiteY56" fmla="*/ 94745 h 606166"/>
                  <a:gd name="connsiteX57" fmla="*/ 166036 w 484573"/>
                  <a:gd name="connsiteY57" fmla="*/ 61376 h 606166"/>
                  <a:gd name="connsiteX58" fmla="*/ 185627 w 484573"/>
                  <a:gd name="connsiteY58" fmla="*/ 27266 h 606166"/>
                  <a:gd name="connsiteX59" fmla="*/ 203732 w 484573"/>
                  <a:gd name="connsiteY59" fmla="*/ 12436 h 606166"/>
                  <a:gd name="connsiteX60" fmla="*/ 221281 w 484573"/>
                  <a:gd name="connsiteY60" fmla="*/ 3445 h 606166"/>
                  <a:gd name="connsiteX61" fmla="*/ 237251 w 484573"/>
                  <a:gd name="connsiteY61" fmla="*/ 293 h 606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484573" h="606166">
                    <a:moveTo>
                      <a:pt x="226085" y="386567"/>
                    </a:moveTo>
                    <a:lnTo>
                      <a:pt x="257375" y="386567"/>
                    </a:lnTo>
                    <a:lnTo>
                      <a:pt x="257375" y="429857"/>
                    </a:lnTo>
                    <a:lnTo>
                      <a:pt x="416980" y="429857"/>
                    </a:lnTo>
                    <a:cubicBezTo>
                      <a:pt x="432207" y="429857"/>
                      <a:pt x="444556" y="442185"/>
                      <a:pt x="444556" y="457388"/>
                    </a:cubicBezTo>
                    <a:lnTo>
                      <a:pt x="444556" y="499008"/>
                    </a:lnTo>
                    <a:cubicBezTo>
                      <a:pt x="467582" y="505497"/>
                      <a:pt x="484573" y="526447"/>
                      <a:pt x="484573" y="551568"/>
                    </a:cubicBezTo>
                    <a:cubicBezTo>
                      <a:pt x="484573" y="581694"/>
                      <a:pt x="460061" y="606166"/>
                      <a:pt x="429886" y="606166"/>
                    </a:cubicBezTo>
                    <a:cubicBezTo>
                      <a:pt x="399617" y="606166"/>
                      <a:pt x="375106" y="581694"/>
                      <a:pt x="375106" y="551568"/>
                    </a:cubicBezTo>
                    <a:cubicBezTo>
                      <a:pt x="375106" y="527188"/>
                      <a:pt x="391075" y="506610"/>
                      <a:pt x="413173" y="499565"/>
                    </a:cubicBezTo>
                    <a:lnTo>
                      <a:pt x="413173" y="461003"/>
                    </a:lnTo>
                    <a:lnTo>
                      <a:pt x="257282" y="461003"/>
                    </a:lnTo>
                    <a:lnTo>
                      <a:pt x="257282" y="499008"/>
                    </a:lnTo>
                    <a:cubicBezTo>
                      <a:pt x="280029" y="505590"/>
                      <a:pt x="296742" y="526632"/>
                      <a:pt x="296742" y="551475"/>
                    </a:cubicBezTo>
                    <a:cubicBezTo>
                      <a:pt x="296742" y="581601"/>
                      <a:pt x="272416" y="606073"/>
                      <a:pt x="242147" y="606073"/>
                    </a:cubicBezTo>
                    <a:cubicBezTo>
                      <a:pt x="211972" y="606073"/>
                      <a:pt x="187460" y="581601"/>
                      <a:pt x="187460" y="551475"/>
                    </a:cubicBezTo>
                    <a:cubicBezTo>
                      <a:pt x="187460" y="527003"/>
                      <a:pt x="203708" y="506239"/>
                      <a:pt x="226085" y="499287"/>
                    </a:cubicBezTo>
                    <a:lnTo>
                      <a:pt x="226085" y="461003"/>
                    </a:lnTo>
                    <a:lnTo>
                      <a:pt x="71121" y="461003"/>
                    </a:lnTo>
                    <a:lnTo>
                      <a:pt x="71121" y="499287"/>
                    </a:lnTo>
                    <a:cubicBezTo>
                      <a:pt x="93220" y="506239"/>
                      <a:pt x="109468" y="527003"/>
                      <a:pt x="109468" y="551475"/>
                    </a:cubicBezTo>
                    <a:cubicBezTo>
                      <a:pt x="109468" y="581601"/>
                      <a:pt x="84956" y="606073"/>
                      <a:pt x="54780" y="606073"/>
                    </a:cubicBezTo>
                    <a:cubicBezTo>
                      <a:pt x="24512" y="606073"/>
                      <a:pt x="0" y="581601"/>
                      <a:pt x="0" y="551475"/>
                    </a:cubicBezTo>
                    <a:cubicBezTo>
                      <a:pt x="0" y="526447"/>
                      <a:pt x="16712" y="505497"/>
                      <a:pt x="39646" y="498916"/>
                    </a:cubicBezTo>
                    <a:lnTo>
                      <a:pt x="39646" y="457109"/>
                    </a:lnTo>
                    <a:cubicBezTo>
                      <a:pt x="39646" y="441907"/>
                      <a:pt x="52180" y="429578"/>
                      <a:pt x="67407" y="429857"/>
                    </a:cubicBezTo>
                    <a:lnTo>
                      <a:pt x="226085" y="429857"/>
                    </a:lnTo>
                    <a:close/>
                    <a:moveTo>
                      <a:pt x="237251" y="293"/>
                    </a:moveTo>
                    <a:cubicBezTo>
                      <a:pt x="254613" y="-1190"/>
                      <a:pt x="267798" y="3167"/>
                      <a:pt x="277268" y="8728"/>
                    </a:cubicBezTo>
                    <a:cubicBezTo>
                      <a:pt x="291381" y="16514"/>
                      <a:pt x="296673" y="26803"/>
                      <a:pt x="296673" y="26803"/>
                    </a:cubicBezTo>
                    <a:cubicBezTo>
                      <a:pt x="296673" y="26803"/>
                      <a:pt x="328985" y="29120"/>
                      <a:pt x="318121" y="94653"/>
                    </a:cubicBezTo>
                    <a:cubicBezTo>
                      <a:pt x="317750" y="96599"/>
                      <a:pt x="317193" y="98731"/>
                      <a:pt x="316636" y="100677"/>
                    </a:cubicBezTo>
                    <a:cubicBezTo>
                      <a:pt x="322764" y="100677"/>
                      <a:pt x="328985" y="105497"/>
                      <a:pt x="322300" y="129226"/>
                    </a:cubicBezTo>
                    <a:cubicBezTo>
                      <a:pt x="317007" y="147764"/>
                      <a:pt x="312179" y="152955"/>
                      <a:pt x="308465" y="153233"/>
                    </a:cubicBezTo>
                    <a:cubicBezTo>
                      <a:pt x="307165" y="161575"/>
                      <a:pt x="303823" y="170844"/>
                      <a:pt x="298809" y="179650"/>
                    </a:cubicBezTo>
                    <a:lnTo>
                      <a:pt x="298809" y="212648"/>
                    </a:lnTo>
                    <a:cubicBezTo>
                      <a:pt x="298809" y="213853"/>
                      <a:pt x="299366" y="214965"/>
                      <a:pt x="300480" y="215521"/>
                    </a:cubicBezTo>
                    <a:cubicBezTo>
                      <a:pt x="310044" y="220063"/>
                      <a:pt x="356839" y="243792"/>
                      <a:pt x="400292" y="279385"/>
                    </a:cubicBezTo>
                    <a:cubicBezTo>
                      <a:pt x="407999" y="285781"/>
                      <a:pt x="412455" y="295421"/>
                      <a:pt x="412455" y="305432"/>
                    </a:cubicBezTo>
                    <a:lnTo>
                      <a:pt x="412455" y="336112"/>
                    </a:lnTo>
                    <a:cubicBezTo>
                      <a:pt x="412455" y="345659"/>
                      <a:pt x="404749" y="353260"/>
                      <a:pt x="395185" y="353260"/>
                    </a:cubicBezTo>
                    <a:lnTo>
                      <a:pt x="261763" y="353260"/>
                    </a:lnTo>
                    <a:lnTo>
                      <a:pt x="249878" y="299036"/>
                    </a:lnTo>
                    <a:cubicBezTo>
                      <a:pt x="278568" y="258993"/>
                      <a:pt x="247650" y="257047"/>
                      <a:pt x="242357" y="257047"/>
                    </a:cubicBezTo>
                    <a:cubicBezTo>
                      <a:pt x="236879" y="257140"/>
                      <a:pt x="206054" y="258993"/>
                      <a:pt x="234744" y="299036"/>
                    </a:cubicBezTo>
                    <a:lnTo>
                      <a:pt x="222859" y="353260"/>
                    </a:lnTo>
                    <a:lnTo>
                      <a:pt x="89436" y="353260"/>
                    </a:lnTo>
                    <a:cubicBezTo>
                      <a:pt x="79873" y="353260"/>
                      <a:pt x="72259" y="345659"/>
                      <a:pt x="72259" y="336112"/>
                    </a:cubicBezTo>
                    <a:lnTo>
                      <a:pt x="72259" y="305432"/>
                    </a:lnTo>
                    <a:cubicBezTo>
                      <a:pt x="72259" y="295236"/>
                      <a:pt x="76809" y="285596"/>
                      <a:pt x="84701" y="279107"/>
                    </a:cubicBezTo>
                    <a:cubicBezTo>
                      <a:pt x="128061" y="243699"/>
                      <a:pt x="174578" y="220063"/>
                      <a:pt x="184141" y="215521"/>
                    </a:cubicBezTo>
                    <a:cubicBezTo>
                      <a:pt x="185163" y="214873"/>
                      <a:pt x="185906" y="213853"/>
                      <a:pt x="185720" y="212741"/>
                    </a:cubicBezTo>
                    <a:lnTo>
                      <a:pt x="185720" y="179743"/>
                    </a:lnTo>
                    <a:cubicBezTo>
                      <a:pt x="180706" y="171030"/>
                      <a:pt x="177456" y="161761"/>
                      <a:pt x="176064" y="153326"/>
                    </a:cubicBezTo>
                    <a:cubicBezTo>
                      <a:pt x="172350" y="153048"/>
                      <a:pt x="167429" y="147857"/>
                      <a:pt x="162229" y="129319"/>
                    </a:cubicBezTo>
                    <a:cubicBezTo>
                      <a:pt x="155637" y="105868"/>
                      <a:pt x="161579" y="100956"/>
                      <a:pt x="167707" y="100770"/>
                    </a:cubicBezTo>
                    <a:cubicBezTo>
                      <a:pt x="167057" y="98824"/>
                      <a:pt x="166593" y="96692"/>
                      <a:pt x="166222" y="94745"/>
                    </a:cubicBezTo>
                    <a:cubicBezTo>
                      <a:pt x="163993" y="82881"/>
                      <a:pt x="163343" y="71851"/>
                      <a:pt x="166036" y="61376"/>
                    </a:cubicBezTo>
                    <a:cubicBezTo>
                      <a:pt x="169379" y="47287"/>
                      <a:pt x="177085" y="36072"/>
                      <a:pt x="185627" y="27266"/>
                    </a:cubicBezTo>
                    <a:cubicBezTo>
                      <a:pt x="191105" y="21612"/>
                      <a:pt x="197233" y="16514"/>
                      <a:pt x="203732" y="12436"/>
                    </a:cubicBezTo>
                    <a:cubicBezTo>
                      <a:pt x="209025" y="8728"/>
                      <a:pt x="214874" y="5484"/>
                      <a:pt x="221281" y="3445"/>
                    </a:cubicBezTo>
                    <a:cubicBezTo>
                      <a:pt x="226387" y="1684"/>
                      <a:pt x="231680" y="571"/>
                      <a:pt x="237251" y="293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/>
              </a:p>
            </p:txBody>
          </p:sp>
        </p:grpSp>
        <p:sp>
          <p:nvSpPr>
            <p:cNvPr id="38" name="îṣlîďé"/>
            <p:cNvSpPr/>
            <p:nvPr/>
          </p:nvSpPr>
          <p:spPr bwMode="auto">
            <a:xfrm>
              <a:off x="9304784" y="4099275"/>
              <a:ext cx="1863219" cy="204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单击此处添加您的文字内容。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单击此处添加您的文字内容。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39" name="直接箭头连接符 38"/>
            <p:cNvCxnSpPr>
              <a:stCxn id="40" idx="4"/>
              <a:endCxn id="38" idx="0"/>
            </p:cNvCxnSpPr>
            <p:nvPr/>
          </p:nvCxnSpPr>
          <p:spPr>
            <a:xfrm>
              <a:off x="10236393" y="3217171"/>
              <a:ext cx="1" cy="882104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11" name="图片 10" descr="卡通人物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328" y="293238"/>
            <a:ext cx="659726" cy="65972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132751" y="407497"/>
            <a:ext cx="4738257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叁：优秀成果展示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13" name="Rounded Rectangle 2"/>
          <p:cNvSpPr/>
          <p:nvPr/>
        </p:nvSpPr>
        <p:spPr>
          <a:xfrm>
            <a:off x="1184484" y="2135596"/>
            <a:ext cx="2189417" cy="2874307"/>
          </a:xfrm>
          <a:prstGeom prst="roundRect">
            <a:avLst>
              <a:gd name="adj" fmla="val 4218"/>
            </a:avLst>
          </a:prstGeom>
          <a:noFill/>
          <a:ln w="25400" cap="flat" cmpd="sng" algn="ctr">
            <a:solidFill>
              <a:srgbClr val="FF828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4" name="Rounded Rectangle 3"/>
          <p:cNvSpPr/>
          <p:nvPr/>
        </p:nvSpPr>
        <p:spPr>
          <a:xfrm>
            <a:off x="1464695" y="4399806"/>
            <a:ext cx="1628994" cy="383293"/>
          </a:xfrm>
          <a:prstGeom prst="roundRect">
            <a:avLst/>
          </a:prstGeom>
          <a:solidFill>
            <a:srgbClr val="BBD5F3"/>
          </a:solidFill>
          <a:ln w="25400" cap="flat" cmpd="sng" algn="ctr">
            <a:solidFill>
              <a:srgbClr val="FF828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395" b="1" kern="0" noProof="0" dirty="0">
                <a:solidFill>
                  <a:prstClr val="white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单击输入关键词</a:t>
            </a:r>
            <a:endParaRPr kumimoji="0" lang="en-US" sz="1395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5" name="Rounded Rectangle 22"/>
          <p:cNvSpPr/>
          <p:nvPr/>
        </p:nvSpPr>
        <p:spPr>
          <a:xfrm>
            <a:off x="3771709" y="2135595"/>
            <a:ext cx="2189417" cy="2874307"/>
          </a:xfrm>
          <a:prstGeom prst="roundRect">
            <a:avLst>
              <a:gd name="adj" fmla="val 4218"/>
            </a:avLst>
          </a:prstGeom>
          <a:noFill/>
          <a:ln w="25400" cap="flat" cmpd="sng" algn="ctr">
            <a:solidFill>
              <a:srgbClr val="FF828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6" name="Rounded Rectangle 25"/>
          <p:cNvSpPr/>
          <p:nvPr/>
        </p:nvSpPr>
        <p:spPr>
          <a:xfrm>
            <a:off x="4051920" y="4399805"/>
            <a:ext cx="1628994" cy="383293"/>
          </a:xfrm>
          <a:prstGeom prst="roundRect">
            <a:avLst/>
          </a:prstGeom>
          <a:solidFill>
            <a:srgbClr val="BBD5F3"/>
          </a:solidFill>
          <a:ln w="25400" cap="flat" cmpd="sng" algn="ctr">
            <a:solidFill>
              <a:srgbClr val="FF828F"/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1217295">
              <a:defRPr/>
            </a:pPr>
            <a:r>
              <a:rPr lang="zh-CN" altLang="en-US" sz="1395" b="1" kern="0" dirty="0">
                <a:solidFill>
                  <a:prstClr val="white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单击输入关键词</a:t>
            </a:r>
            <a:endParaRPr lang="en-US" altLang="zh-CN" sz="1395" b="1" kern="0" dirty="0">
              <a:solidFill>
                <a:prstClr val="white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7" name="Rounded Rectangle 29"/>
          <p:cNvSpPr/>
          <p:nvPr/>
        </p:nvSpPr>
        <p:spPr>
          <a:xfrm>
            <a:off x="6358934" y="2135596"/>
            <a:ext cx="2189417" cy="2874307"/>
          </a:xfrm>
          <a:prstGeom prst="roundRect">
            <a:avLst>
              <a:gd name="adj" fmla="val 4218"/>
            </a:avLst>
          </a:prstGeom>
          <a:noFill/>
          <a:ln w="25400" cap="flat" cmpd="sng" algn="ctr">
            <a:solidFill>
              <a:srgbClr val="FF828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8" name="Rounded Rectangle 32"/>
          <p:cNvSpPr/>
          <p:nvPr/>
        </p:nvSpPr>
        <p:spPr>
          <a:xfrm>
            <a:off x="6639145" y="4399806"/>
            <a:ext cx="1628994" cy="383293"/>
          </a:xfrm>
          <a:prstGeom prst="roundRect">
            <a:avLst/>
          </a:prstGeom>
          <a:solidFill>
            <a:srgbClr val="BBD5F3"/>
          </a:solidFill>
          <a:ln w="25400" cap="flat" cmpd="sng" algn="ctr">
            <a:solidFill>
              <a:srgbClr val="FF828F"/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1217295">
              <a:defRPr/>
            </a:pPr>
            <a:r>
              <a:rPr lang="zh-CN" altLang="en-US" sz="1395" b="1" kern="0" dirty="0">
                <a:solidFill>
                  <a:prstClr val="white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单击输入关键词</a:t>
            </a:r>
            <a:endParaRPr lang="en-US" altLang="zh-CN" sz="1395" b="1" kern="0" dirty="0">
              <a:solidFill>
                <a:prstClr val="white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9" name="Rounded Rectangle 36"/>
          <p:cNvSpPr/>
          <p:nvPr/>
        </p:nvSpPr>
        <p:spPr>
          <a:xfrm>
            <a:off x="8946159" y="2135596"/>
            <a:ext cx="2189417" cy="2874307"/>
          </a:xfrm>
          <a:prstGeom prst="roundRect">
            <a:avLst>
              <a:gd name="adj" fmla="val 4218"/>
            </a:avLst>
          </a:prstGeom>
          <a:noFill/>
          <a:ln w="25400" cap="flat" cmpd="sng" algn="ctr">
            <a:solidFill>
              <a:srgbClr val="FF828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0" name="Rounded Rectangle 39"/>
          <p:cNvSpPr/>
          <p:nvPr/>
        </p:nvSpPr>
        <p:spPr>
          <a:xfrm>
            <a:off x="9226370" y="4399806"/>
            <a:ext cx="1628994" cy="383293"/>
          </a:xfrm>
          <a:prstGeom prst="roundRect">
            <a:avLst/>
          </a:prstGeom>
          <a:solidFill>
            <a:srgbClr val="BBD5F3"/>
          </a:solidFill>
          <a:ln w="25400" cap="flat" cmpd="sng" algn="ctr">
            <a:solidFill>
              <a:srgbClr val="FF828F"/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1217295">
              <a:defRPr/>
            </a:pPr>
            <a:r>
              <a:rPr lang="zh-CN" altLang="en-US" sz="1395" b="1" kern="0" dirty="0">
                <a:solidFill>
                  <a:prstClr val="white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单击输入关键词</a:t>
            </a:r>
            <a:endParaRPr lang="en-US" altLang="zh-CN" sz="1395" b="1" kern="0" dirty="0">
              <a:solidFill>
                <a:prstClr val="white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405327" y="2514292"/>
            <a:ext cx="1747731" cy="1577702"/>
            <a:chOff x="1388760" y="2263812"/>
            <a:chExt cx="1747731" cy="1577702"/>
          </a:xfrm>
        </p:grpSpPr>
        <p:sp>
          <p:nvSpPr>
            <p:cNvPr id="22" name="Content Placeholder 2"/>
            <p:cNvSpPr txBox="1"/>
            <p:nvPr/>
          </p:nvSpPr>
          <p:spPr>
            <a:xfrm>
              <a:off x="1388760" y="2879353"/>
              <a:ext cx="1747731" cy="962161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编辑标题致力于专业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的美化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945122" y="2263812"/>
              <a:ext cx="513773" cy="511278"/>
              <a:chOff x="1945122" y="2263812"/>
              <a:chExt cx="513773" cy="511278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947617" y="2263812"/>
                <a:ext cx="511278" cy="511278"/>
              </a:xfrm>
              <a:prstGeom prst="ellipse">
                <a:avLst/>
              </a:prstGeom>
              <a:solidFill>
                <a:srgbClr val="BBD5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945122" y="2371486"/>
                <a:ext cx="5137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思源黑体 CN Normal" panose="020B0400000000000000" pitchFamily="34" charset="-122"/>
                    <a:sym typeface="Century Gothic" panose="020B0502020202020204" pitchFamily="34" charset="0"/>
                  </a:rPr>
                  <a:t>01</a:t>
                </a:r>
                <a:endParaRPr lang="zh-CN" altLang="en-US" sz="2000" b="1" dirty="0">
                  <a:solidFill>
                    <a:schemeClr val="bg1"/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3992552" y="2514292"/>
            <a:ext cx="1747731" cy="1577702"/>
            <a:chOff x="1388760" y="2263812"/>
            <a:chExt cx="1747731" cy="1577702"/>
          </a:xfrm>
        </p:grpSpPr>
        <p:sp>
          <p:nvSpPr>
            <p:cNvPr id="27" name="Content Placeholder 2"/>
            <p:cNvSpPr txBox="1"/>
            <p:nvPr/>
          </p:nvSpPr>
          <p:spPr>
            <a:xfrm>
              <a:off x="1388760" y="2879353"/>
              <a:ext cx="1747731" cy="962161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编辑标题致力于专业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的美化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2006986" y="2263812"/>
              <a:ext cx="521973" cy="511278"/>
              <a:chOff x="2006986" y="2263812"/>
              <a:chExt cx="521973" cy="511278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2006986" y="2263812"/>
                <a:ext cx="511278" cy="511278"/>
              </a:xfrm>
              <a:prstGeom prst="ellipse">
                <a:avLst/>
              </a:prstGeom>
              <a:solidFill>
                <a:srgbClr val="BBD5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2015186" y="2371486"/>
                <a:ext cx="5137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思源黑体 CN Normal" panose="020B0400000000000000" pitchFamily="34" charset="-122"/>
                    <a:sym typeface="Century Gothic" panose="020B0502020202020204" pitchFamily="34" charset="0"/>
                  </a:rPr>
                  <a:t>02</a:t>
                </a:r>
                <a:endParaRPr lang="zh-CN" altLang="en-US" sz="2000" b="1" dirty="0">
                  <a:solidFill>
                    <a:schemeClr val="bg1"/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579777" y="2514292"/>
            <a:ext cx="1747731" cy="1577702"/>
            <a:chOff x="1388760" y="2263812"/>
            <a:chExt cx="1747731" cy="1577702"/>
          </a:xfrm>
        </p:grpSpPr>
        <p:sp>
          <p:nvSpPr>
            <p:cNvPr id="32" name="Content Placeholder 2"/>
            <p:cNvSpPr txBox="1"/>
            <p:nvPr/>
          </p:nvSpPr>
          <p:spPr>
            <a:xfrm>
              <a:off x="1388760" y="2879353"/>
              <a:ext cx="1747731" cy="962161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编辑标题致力于专业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的美化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004491" y="2263812"/>
              <a:ext cx="513773" cy="511278"/>
              <a:chOff x="2004491" y="2263812"/>
              <a:chExt cx="513773" cy="511278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2006986" y="2263812"/>
                <a:ext cx="511278" cy="511278"/>
              </a:xfrm>
              <a:prstGeom prst="ellipse">
                <a:avLst/>
              </a:prstGeom>
              <a:solidFill>
                <a:srgbClr val="BBD5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2004491" y="2349764"/>
                <a:ext cx="5137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思源黑体 CN Normal" panose="020B0400000000000000" pitchFamily="34" charset="-122"/>
                    <a:sym typeface="Century Gothic" panose="020B0502020202020204" pitchFamily="34" charset="0"/>
                  </a:rPr>
                  <a:t>03</a:t>
                </a:r>
                <a:endParaRPr lang="zh-CN" altLang="en-US" sz="2000" b="1" dirty="0">
                  <a:solidFill>
                    <a:schemeClr val="bg1"/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9167002" y="2514292"/>
            <a:ext cx="1747731" cy="1577702"/>
            <a:chOff x="1388760" y="2263812"/>
            <a:chExt cx="1747731" cy="1577702"/>
          </a:xfrm>
        </p:grpSpPr>
        <p:sp>
          <p:nvSpPr>
            <p:cNvPr id="37" name="Content Placeholder 2"/>
            <p:cNvSpPr txBox="1"/>
            <p:nvPr/>
          </p:nvSpPr>
          <p:spPr>
            <a:xfrm>
              <a:off x="1388760" y="2879353"/>
              <a:ext cx="1747731" cy="962161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编辑标题致力于专业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rPr>
                <a:t>的美化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2004491" y="2263812"/>
              <a:ext cx="513773" cy="511278"/>
              <a:chOff x="2004491" y="2263812"/>
              <a:chExt cx="513773" cy="511278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2006986" y="2263812"/>
                <a:ext cx="511278" cy="511278"/>
              </a:xfrm>
              <a:prstGeom prst="ellipse">
                <a:avLst/>
              </a:prstGeom>
              <a:solidFill>
                <a:srgbClr val="BBD5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2004491" y="2328831"/>
                <a:ext cx="5137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思源黑体 CN Normal" panose="020B0400000000000000" pitchFamily="34" charset="-122"/>
                    <a:sym typeface="Century Gothic" panose="020B0502020202020204" pitchFamily="34" charset="0"/>
                  </a:rPr>
                  <a:t>04</a:t>
                </a:r>
                <a:endParaRPr lang="zh-CN" altLang="en-US" sz="2000" b="1" dirty="0">
                  <a:solidFill>
                    <a:schemeClr val="bg1"/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sym typeface="Century Gothic" panose="020B0502020202020204" pitchFamily="34" charset="0"/>
                </a:endParaRPr>
              </a:p>
            </p:txBody>
          </p:sp>
        </p:grpSp>
      </p:grp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3481"/>
          <a:stretch>
            <a:fillRect/>
          </a:stretch>
        </p:blipFill>
        <p:spPr>
          <a:xfrm>
            <a:off x="0" y="4806411"/>
            <a:ext cx="12192000" cy="2058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11" name="图片 10" descr="卡通人物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328" y="293238"/>
            <a:ext cx="659726" cy="65972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132751" y="407497"/>
            <a:ext cx="4738257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叁：优秀成果展示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8754" y="2166171"/>
            <a:ext cx="4752685" cy="3229144"/>
          </a:xfrm>
          <a:prstGeom prst="rect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4" name="文本框 5"/>
          <p:cNvSpPr txBox="1">
            <a:spLocks noChangeArrowheads="1"/>
          </p:cNvSpPr>
          <p:nvPr/>
        </p:nvSpPr>
        <p:spPr bwMode="auto">
          <a:xfrm>
            <a:off x="1666577" y="2490473"/>
            <a:ext cx="1306768" cy="420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35" b="1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添加标题</a:t>
            </a:r>
            <a:endParaRPr lang="zh-CN" altLang="en-US" sz="2135" b="1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5" name="矩形 5"/>
          <p:cNvSpPr>
            <a:spLocks noChangeArrowheads="1"/>
          </p:cNvSpPr>
          <p:nvPr/>
        </p:nvSpPr>
        <p:spPr bwMode="auto">
          <a:xfrm>
            <a:off x="1666577" y="3182998"/>
            <a:ext cx="42716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zh-CN" altLang="en-US" sz="1600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6" name="矩形 5"/>
          <p:cNvSpPr>
            <a:spLocks noChangeArrowheads="1"/>
          </p:cNvSpPr>
          <p:nvPr/>
        </p:nvSpPr>
        <p:spPr bwMode="auto">
          <a:xfrm>
            <a:off x="1666576" y="4193624"/>
            <a:ext cx="42716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zh-CN" altLang="en-US" sz="1600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780" y="2166171"/>
            <a:ext cx="4866963" cy="32446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11" name="图片 10" descr="粉色和白色的花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524" cy="6328399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3106967" y="1166506"/>
            <a:ext cx="681168" cy="681168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99148" y="962525"/>
            <a:ext cx="1015663" cy="307571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第肆部分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71293" y="3912970"/>
            <a:ext cx="954557" cy="894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11" name="图片 10" descr="卡通人物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328" y="293238"/>
            <a:ext cx="659726" cy="65972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132751" y="407497"/>
            <a:ext cx="4738257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肆：存在不足之处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13" name="直接连接符 24"/>
          <p:cNvSpPr>
            <a:spLocks noChangeShapeType="1"/>
          </p:cNvSpPr>
          <p:nvPr/>
        </p:nvSpPr>
        <p:spPr bwMode="auto">
          <a:xfrm flipH="1">
            <a:off x="3433466" y="2926934"/>
            <a:ext cx="1049337" cy="0"/>
          </a:xfrm>
          <a:prstGeom prst="line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FF828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263353" y="2612609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600" b="1">
                <a:solidFill>
                  <a:srgbClr val="FF828F"/>
                </a:solidFill>
                <a:latin typeface="Arial" panose="020B0604020202020204" pitchFamily="34" charset="0"/>
                <a:ea typeface="微软雅黑" panose="020B0503020204020204" charset="-122"/>
                <a:cs typeface="宋体" panose="02010600030101010101" pitchFamily="2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FF828F"/>
              </a:solidFill>
              <a:latin typeface="Arial" panose="020B0604020202020204" pitchFamily="34" charset="0"/>
              <a:ea typeface="微软雅黑" panose="020B0503020204020204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014116" y="2893597"/>
            <a:ext cx="2201862" cy="36988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66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rgbClr val="FF828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FF828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7862591" y="1722022"/>
            <a:ext cx="12573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600" b="1">
                <a:solidFill>
                  <a:srgbClr val="FF828F"/>
                </a:solidFill>
                <a:latin typeface="Arial" panose="020B0604020202020204" pitchFamily="34" charset="0"/>
                <a:ea typeface="微软雅黑" panose="020B0503020204020204" charset="-122"/>
                <a:cs typeface="宋体" panose="02010600030101010101" pitchFamily="2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FF828F"/>
              </a:solidFill>
              <a:latin typeface="Arial" panose="020B0604020202020204" pitchFamily="34" charset="0"/>
              <a:ea typeface="微软雅黑" panose="020B0503020204020204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7862591" y="2004597"/>
            <a:ext cx="2384425" cy="36988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66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rgbClr val="FF828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FF828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2014241" y="4823997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600" b="1">
                <a:solidFill>
                  <a:srgbClr val="FF828F"/>
                </a:solidFill>
                <a:latin typeface="Arial" panose="020B0604020202020204" pitchFamily="34" charset="0"/>
                <a:ea typeface="微软雅黑" panose="020B0503020204020204" charset="-122"/>
                <a:cs typeface="宋体" panose="02010600030101010101" pitchFamily="2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FF828F"/>
              </a:solidFill>
              <a:latin typeface="Arial" panose="020B0604020202020204" pitchFamily="34" charset="0"/>
              <a:ea typeface="微软雅黑" panose="020B0503020204020204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1563391" y="5076409"/>
            <a:ext cx="2439987" cy="368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66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rgbClr val="FF828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FF828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8796041" y="3968334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600" b="1">
                <a:solidFill>
                  <a:srgbClr val="FF828F"/>
                </a:solidFill>
                <a:latin typeface="Arial" panose="020B0604020202020204" pitchFamily="34" charset="0"/>
                <a:ea typeface="微软雅黑" panose="020B0503020204020204" charset="-122"/>
                <a:cs typeface="宋体" panose="02010600030101010101" pitchFamily="2" charset="-122"/>
                <a:sym typeface="Arial" panose="020B0604020202020204" pitchFamily="34" charset="0"/>
              </a:rPr>
              <a:t>ADD TITLE</a:t>
            </a:r>
            <a:endParaRPr lang="en-US" altLang="zh-CN" sz="1600" b="1">
              <a:solidFill>
                <a:srgbClr val="FF828F"/>
              </a:solidFill>
              <a:latin typeface="Arial" panose="020B0604020202020204" pitchFamily="34" charset="0"/>
              <a:ea typeface="微软雅黑" panose="020B0503020204020204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789691" y="4284247"/>
            <a:ext cx="2349500" cy="368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66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rgbClr val="FF828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according to your need to draw the text box size</a:t>
            </a:r>
            <a:endParaRPr lang="en-US" altLang="zh-CN" sz="1200" dirty="0">
              <a:solidFill>
                <a:srgbClr val="FF828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组合 14"/>
          <p:cNvGrpSpPr/>
          <p:nvPr/>
        </p:nvGrpSpPr>
        <p:grpSpPr bwMode="auto">
          <a:xfrm>
            <a:off x="4179591" y="1842672"/>
            <a:ext cx="4422775" cy="3427412"/>
            <a:chOff x="3982894" y="2116760"/>
            <a:chExt cx="4422378" cy="3426924"/>
          </a:xfrm>
        </p:grpSpPr>
        <p:sp>
          <p:nvSpPr>
            <p:cNvPr id="23" name="新月形 22"/>
            <p:cNvSpPr>
              <a:spLocks noChangeArrowheads="1"/>
            </p:cNvSpPr>
            <p:nvPr/>
          </p:nvSpPr>
          <p:spPr bwMode="auto">
            <a:xfrm rot="20751297">
              <a:off x="4135280" y="2356438"/>
              <a:ext cx="1588944" cy="3177722"/>
            </a:xfrm>
            <a:prstGeom prst="moon">
              <a:avLst>
                <a:gd name="adj" fmla="val 15190"/>
              </a:avLst>
            </a:prstGeom>
            <a:solidFill>
              <a:srgbClr val="BBD5F3"/>
            </a:solidFill>
            <a:ln w="3175" cmpd="sng">
              <a:solidFill>
                <a:srgbClr val="F8F8F8"/>
              </a:solidFill>
              <a:miter lim="800000"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kern="0">
                <a:solidFill>
                  <a:srgbClr val="FF828F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新月形 23"/>
            <p:cNvSpPr>
              <a:spLocks noChangeArrowheads="1"/>
            </p:cNvSpPr>
            <p:nvPr/>
          </p:nvSpPr>
          <p:spPr bwMode="auto">
            <a:xfrm rot="4551297">
              <a:off x="4949636" y="1323039"/>
              <a:ext cx="1588861" cy="3176303"/>
            </a:xfrm>
            <a:prstGeom prst="moon">
              <a:avLst>
                <a:gd name="adj" fmla="val 15190"/>
              </a:avLst>
            </a:prstGeom>
            <a:solidFill>
              <a:srgbClr val="BBD5F3">
                <a:alpha val="0"/>
              </a:srgbClr>
            </a:solidFill>
            <a:ln w="3175" cmpd="sng">
              <a:noFill/>
              <a:miter lim="800000"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kern="0">
                <a:solidFill>
                  <a:srgbClr val="FF828F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新月形 24"/>
            <p:cNvSpPr>
              <a:spLocks noChangeArrowheads="1"/>
            </p:cNvSpPr>
            <p:nvPr/>
          </p:nvSpPr>
          <p:spPr bwMode="auto">
            <a:xfrm rot="9951297">
              <a:off x="5984551" y="2137394"/>
              <a:ext cx="1590532" cy="3177722"/>
            </a:xfrm>
            <a:prstGeom prst="moon">
              <a:avLst>
                <a:gd name="adj" fmla="val 15190"/>
              </a:avLst>
            </a:prstGeom>
            <a:solidFill>
              <a:srgbClr val="BBD5F3"/>
            </a:solidFill>
            <a:ln w="3175" cmpd="sng">
              <a:solidFill>
                <a:srgbClr val="F8F8F8"/>
              </a:solidFill>
              <a:miter lim="800000"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kern="0">
                <a:solidFill>
                  <a:srgbClr val="FF828F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新月形 25"/>
            <p:cNvSpPr>
              <a:spLocks noChangeArrowheads="1"/>
            </p:cNvSpPr>
            <p:nvPr/>
          </p:nvSpPr>
          <p:spPr bwMode="auto">
            <a:xfrm rot="15351297">
              <a:off x="5185359" y="3160309"/>
              <a:ext cx="1588861" cy="3177890"/>
            </a:xfrm>
            <a:prstGeom prst="moon">
              <a:avLst>
                <a:gd name="adj" fmla="val 15190"/>
              </a:avLst>
            </a:prstGeom>
            <a:solidFill>
              <a:schemeClr val="bg1">
                <a:alpha val="0"/>
              </a:schemeClr>
            </a:solidFill>
            <a:ln w="3175" cmpd="sng">
              <a:solidFill>
                <a:srgbClr val="F8F8F8"/>
              </a:solidFill>
              <a:miter lim="800000"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kern="0">
                <a:solidFill>
                  <a:srgbClr val="FF828F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Box 11"/>
            <p:cNvSpPr>
              <a:spLocks noChangeArrowheads="1"/>
            </p:cNvSpPr>
            <p:nvPr/>
          </p:nvSpPr>
          <p:spPr bwMode="auto">
            <a:xfrm flipH="1">
              <a:off x="4848003" y="3532608"/>
              <a:ext cx="2111185" cy="461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828F"/>
                  </a:solidFill>
                  <a:latin typeface="Arial" panose="020B0604020202020204" pitchFamily="34" charset="0"/>
                  <a:ea typeface="微软雅黑" panose="020B0503020204020204" charset="-122"/>
                  <a:cs typeface="宋体" panose="02010600030101010101" pitchFamily="2" charset="-122"/>
                  <a:sym typeface="Arial" panose="020B0604020202020204" pitchFamily="34" charset="0"/>
                </a:rPr>
                <a:t>ADD TITLE</a:t>
              </a:r>
              <a:endParaRPr lang="en-US" altLang="zh-CN" sz="2400" b="1">
                <a:solidFill>
                  <a:srgbClr val="FF828F"/>
                </a:solidFill>
                <a:latin typeface="Arial" panose="020B0604020202020204" pitchFamily="34" charset="0"/>
                <a:ea typeface="微软雅黑" panose="020B050302020402020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8" name="直接连接符 24"/>
            <p:cNvSpPr>
              <a:spLocks noChangeShapeType="1"/>
            </p:cNvSpPr>
            <p:nvPr/>
          </p:nvSpPr>
          <p:spPr bwMode="auto">
            <a:xfrm flipH="1">
              <a:off x="3982894" y="5343687"/>
              <a:ext cx="1033369" cy="0"/>
            </a:xfrm>
            <a:prstGeom prst="line">
              <a:avLst/>
            </a:prstGeom>
            <a:noFill/>
            <a:ln w="12700" cmpd="sng">
              <a:solidFill>
                <a:srgbClr val="ADBACA"/>
              </a:solidFill>
              <a:prstDash val="sysDot"/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kern="0">
                <a:solidFill>
                  <a:srgbClr val="FF828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直接连接符 24"/>
            <p:cNvSpPr>
              <a:spLocks noChangeShapeType="1"/>
            </p:cNvSpPr>
            <p:nvPr/>
          </p:nvSpPr>
          <p:spPr bwMode="auto">
            <a:xfrm flipH="1">
              <a:off x="6427425" y="2240567"/>
              <a:ext cx="1050831" cy="0"/>
            </a:xfrm>
            <a:prstGeom prst="line">
              <a:avLst/>
            </a:prstGeom>
            <a:noFill/>
            <a:ln w="12700" cmpd="sng">
              <a:solidFill>
                <a:srgbClr val="ADBACA"/>
              </a:solidFill>
              <a:prstDash val="sysDot"/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kern="0">
                <a:solidFill>
                  <a:srgbClr val="FF828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直接连接符 29"/>
            <p:cNvSpPr>
              <a:spLocks noChangeShapeType="1"/>
            </p:cNvSpPr>
            <p:nvPr/>
          </p:nvSpPr>
          <p:spPr bwMode="auto">
            <a:xfrm flipH="1">
              <a:off x="7371902" y="4559574"/>
              <a:ext cx="1033370" cy="0"/>
            </a:xfrm>
            <a:prstGeom prst="line">
              <a:avLst/>
            </a:prstGeom>
            <a:noFill/>
            <a:ln w="12700" cmpd="sng">
              <a:solidFill>
                <a:srgbClr val="ADBACA"/>
              </a:solidFill>
              <a:prstDash val="sysDot"/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kern="0">
                <a:solidFill>
                  <a:srgbClr val="FF828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16" name="图片 15" descr="图片包含 小, 游戏机, 池塘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209" y="1872673"/>
            <a:ext cx="2072378" cy="2794000"/>
          </a:xfrm>
          <a:prstGeom prst="rect">
            <a:avLst/>
          </a:prstGeom>
        </p:spPr>
      </p:pic>
      <p:pic>
        <p:nvPicPr>
          <p:cNvPr id="18" name="图片 17" descr="卡通人物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494" y="939122"/>
            <a:ext cx="895924" cy="895924"/>
          </a:xfrm>
          <a:prstGeom prst="rect">
            <a:avLst/>
          </a:prstGeom>
        </p:spPr>
      </p:pic>
      <p:pic>
        <p:nvPicPr>
          <p:cNvPr id="19" name="图片 18" descr="卡通人物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493" y="2262231"/>
            <a:ext cx="895924" cy="895924"/>
          </a:xfrm>
          <a:prstGeom prst="rect">
            <a:avLst/>
          </a:prstGeom>
        </p:spPr>
      </p:pic>
      <p:pic>
        <p:nvPicPr>
          <p:cNvPr id="20" name="图片 19" descr="卡通人物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494" y="3585340"/>
            <a:ext cx="895924" cy="895924"/>
          </a:xfrm>
          <a:prstGeom prst="rect">
            <a:avLst/>
          </a:prstGeom>
        </p:spPr>
      </p:pic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493" y="4908449"/>
            <a:ext cx="895924" cy="895924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5272419" y="1119317"/>
            <a:ext cx="4738257" cy="4616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壹：上阶段工作回顾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72419" y="2442426"/>
            <a:ext cx="4738257" cy="4616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贰：本阶段工作概览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72419" y="3765535"/>
            <a:ext cx="4738257" cy="4616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叁：优秀成果展示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72419" y="5088644"/>
            <a:ext cx="4738257" cy="4616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肆：存在不足之处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26" name="Freeform 6"/>
          <p:cNvSpPr/>
          <p:nvPr/>
        </p:nvSpPr>
        <p:spPr bwMode="auto">
          <a:xfrm flipH="1">
            <a:off x="10187921" y="4741784"/>
            <a:ext cx="869577" cy="1250466"/>
          </a:xfrm>
          <a:custGeom>
            <a:avLst/>
            <a:gdLst>
              <a:gd name="T0" fmla="*/ 41 w 255"/>
              <a:gd name="T1" fmla="*/ 13 h 367"/>
              <a:gd name="T2" fmla="*/ 49 w 255"/>
              <a:gd name="T3" fmla="*/ 261 h 367"/>
              <a:gd name="T4" fmla="*/ 131 w 255"/>
              <a:gd name="T5" fmla="*/ 326 h 367"/>
              <a:gd name="T6" fmla="*/ 233 w 255"/>
              <a:gd name="T7" fmla="*/ 362 h 367"/>
              <a:gd name="T8" fmla="*/ 243 w 255"/>
              <a:gd name="T9" fmla="*/ 344 h 367"/>
              <a:gd name="T10" fmla="*/ 70 w 255"/>
              <a:gd name="T11" fmla="*/ 257 h 367"/>
              <a:gd name="T12" fmla="*/ 60 w 255"/>
              <a:gd name="T13" fmla="*/ 18 h 367"/>
              <a:gd name="T14" fmla="*/ 41 w 255"/>
              <a:gd name="T15" fmla="*/ 13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5" h="367">
                <a:moveTo>
                  <a:pt x="41" y="13"/>
                </a:moveTo>
                <a:cubicBezTo>
                  <a:pt x="19" y="95"/>
                  <a:pt x="0" y="185"/>
                  <a:pt x="49" y="261"/>
                </a:cubicBezTo>
                <a:cubicBezTo>
                  <a:pt x="68" y="293"/>
                  <a:pt x="97" y="312"/>
                  <a:pt x="131" y="326"/>
                </a:cubicBezTo>
                <a:cubicBezTo>
                  <a:pt x="164" y="340"/>
                  <a:pt x="200" y="346"/>
                  <a:pt x="233" y="362"/>
                </a:cubicBezTo>
                <a:cubicBezTo>
                  <a:pt x="244" y="367"/>
                  <a:pt x="255" y="350"/>
                  <a:pt x="243" y="344"/>
                </a:cubicBezTo>
                <a:cubicBezTo>
                  <a:pt x="184" y="316"/>
                  <a:pt x="110" y="315"/>
                  <a:pt x="70" y="257"/>
                </a:cubicBezTo>
                <a:cubicBezTo>
                  <a:pt x="19" y="185"/>
                  <a:pt x="39" y="97"/>
                  <a:pt x="60" y="18"/>
                </a:cubicBezTo>
                <a:cubicBezTo>
                  <a:pt x="63" y="6"/>
                  <a:pt x="44" y="0"/>
                  <a:pt x="41" y="13"/>
                </a:cubicBezTo>
              </a:path>
            </a:pathLst>
          </a:custGeom>
          <a:solidFill>
            <a:srgbClr val="2D39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10"/>
          <p:cNvSpPr/>
          <p:nvPr/>
        </p:nvSpPr>
        <p:spPr bwMode="auto">
          <a:xfrm flipH="1">
            <a:off x="10923827" y="5450381"/>
            <a:ext cx="464254" cy="501623"/>
          </a:xfrm>
          <a:custGeom>
            <a:avLst/>
            <a:gdLst>
              <a:gd name="T0" fmla="*/ 136 w 136"/>
              <a:gd name="T1" fmla="*/ 0 h 147"/>
              <a:gd name="T2" fmla="*/ 23 w 136"/>
              <a:gd name="T3" fmla="*/ 123 h 147"/>
              <a:gd name="T4" fmla="*/ 0 w 136"/>
              <a:gd name="T5" fmla="*/ 147 h 147"/>
              <a:gd name="T6" fmla="*/ 91 w 136"/>
              <a:gd name="T7" fmla="*/ 97 h 147"/>
              <a:gd name="T8" fmla="*/ 136 w 136"/>
              <a:gd name="T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147">
                <a:moveTo>
                  <a:pt x="136" y="0"/>
                </a:moveTo>
                <a:cubicBezTo>
                  <a:pt x="136" y="0"/>
                  <a:pt x="41" y="17"/>
                  <a:pt x="23" y="123"/>
                </a:cubicBezTo>
                <a:cubicBezTo>
                  <a:pt x="23" y="123"/>
                  <a:pt x="22" y="134"/>
                  <a:pt x="0" y="147"/>
                </a:cubicBezTo>
                <a:cubicBezTo>
                  <a:pt x="0" y="147"/>
                  <a:pt x="61" y="140"/>
                  <a:pt x="91" y="97"/>
                </a:cubicBezTo>
                <a:cubicBezTo>
                  <a:pt x="91" y="97"/>
                  <a:pt x="133" y="24"/>
                  <a:pt x="136" y="0"/>
                </a:cubicBezTo>
                <a:close/>
              </a:path>
            </a:pathLst>
          </a:custGeom>
          <a:solidFill>
            <a:srgbClr val="2D39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3"/>
          <p:cNvSpPr/>
          <p:nvPr/>
        </p:nvSpPr>
        <p:spPr bwMode="auto">
          <a:xfrm flipH="1">
            <a:off x="9324094" y="3314529"/>
            <a:ext cx="1733404" cy="1690285"/>
          </a:xfrm>
          <a:custGeom>
            <a:avLst/>
            <a:gdLst>
              <a:gd name="T0" fmla="*/ 451 w 508"/>
              <a:gd name="T1" fmla="*/ 150 h 496"/>
              <a:gd name="T2" fmla="*/ 392 w 508"/>
              <a:gd name="T3" fmla="*/ 128 h 496"/>
              <a:gd name="T4" fmla="*/ 346 w 508"/>
              <a:gd name="T5" fmla="*/ 88 h 496"/>
              <a:gd name="T6" fmla="*/ 284 w 508"/>
              <a:gd name="T7" fmla="*/ 48 h 496"/>
              <a:gd name="T8" fmla="*/ 138 w 508"/>
              <a:gd name="T9" fmla="*/ 31 h 496"/>
              <a:gd name="T10" fmla="*/ 117 w 508"/>
              <a:gd name="T11" fmla="*/ 183 h 496"/>
              <a:gd name="T12" fmla="*/ 78 w 508"/>
              <a:gd name="T13" fmla="*/ 310 h 496"/>
              <a:gd name="T14" fmla="*/ 77 w 508"/>
              <a:gd name="T15" fmla="*/ 310 h 496"/>
              <a:gd name="T16" fmla="*/ 105 w 508"/>
              <a:gd name="T17" fmla="*/ 341 h 496"/>
              <a:gd name="T18" fmla="*/ 127 w 508"/>
              <a:gd name="T19" fmla="*/ 219 h 496"/>
              <a:gd name="T20" fmla="*/ 129 w 508"/>
              <a:gd name="T21" fmla="*/ 219 h 496"/>
              <a:gd name="T22" fmla="*/ 129 w 508"/>
              <a:gd name="T23" fmla="*/ 275 h 496"/>
              <a:gd name="T24" fmla="*/ 230 w 508"/>
              <a:gd name="T25" fmla="*/ 135 h 496"/>
              <a:gd name="T26" fmla="*/ 231 w 508"/>
              <a:gd name="T27" fmla="*/ 136 h 496"/>
              <a:gd name="T28" fmla="*/ 211 w 508"/>
              <a:gd name="T29" fmla="*/ 221 h 496"/>
              <a:gd name="T30" fmla="*/ 136 w 508"/>
              <a:gd name="T31" fmla="*/ 356 h 496"/>
              <a:gd name="T32" fmla="*/ 215 w 508"/>
              <a:gd name="T33" fmla="*/ 337 h 496"/>
              <a:gd name="T34" fmla="*/ 301 w 508"/>
              <a:gd name="T35" fmla="*/ 327 h 496"/>
              <a:gd name="T36" fmla="*/ 301 w 508"/>
              <a:gd name="T37" fmla="*/ 329 h 496"/>
              <a:gd name="T38" fmla="*/ 195 w 508"/>
              <a:gd name="T39" fmla="*/ 345 h 496"/>
              <a:gd name="T40" fmla="*/ 135 w 508"/>
              <a:gd name="T41" fmla="*/ 358 h 496"/>
              <a:gd name="T42" fmla="*/ 134 w 508"/>
              <a:gd name="T43" fmla="*/ 358 h 496"/>
              <a:gd name="T44" fmla="*/ 125 w 508"/>
              <a:gd name="T45" fmla="*/ 354 h 496"/>
              <a:gd name="T46" fmla="*/ 37 w 508"/>
              <a:gd name="T47" fmla="*/ 243 h 496"/>
              <a:gd name="T48" fmla="*/ 39 w 508"/>
              <a:gd name="T49" fmla="*/ 243 h 496"/>
              <a:gd name="T50" fmla="*/ 73 w 508"/>
              <a:gd name="T51" fmla="*/ 304 h 496"/>
              <a:gd name="T52" fmla="*/ 77 w 508"/>
              <a:gd name="T53" fmla="*/ 310 h 496"/>
              <a:gd name="T54" fmla="*/ 77 w 508"/>
              <a:gd name="T55" fmla="*/ 309 h 496"/>
              <a:gd name="T56" fmla="*/ 107 w 508"/>
              <a:gd name="T57" fmla="*/ 246 h 496"/>
              <a:gd name="T58" fmla="*/ 107 w 508"/>
              <a:gd name="T59" fmla="*/ 246 h 496"/>
              <a:gd name="T60" fmla="*/ 13 w 508"/>
              <a:gd name="T61" fmla="*/ 217 h 496"/>
              <a:gd name="T62" fmla="*/ 33 w 508"/>
              <a:gd name="T63" fmla="*/ 315 h 496"/>
              <a:gd name="T64" fmla="*/ 132 w 508"/>
              <a:gd name="T65" fmla="*/ 400 h 496"/>
              <a:gd name="T66" fmla="*/ 190 w 508"/>
              <a:gd name="T67" fmla="*/ 431 h 496"/>
              <a:gd name="T68" fmla="*/ 260 w 508"/>
              <a:gd name="T69" fmla="*/ 458 h 496"/>
              <a:gd name="T70" fmla="*/ 339 w 508"/>
              <a:gd name="T71" fmla="*/ 472 h 496"/>
              <a:gd name="T72" fmla="*/ 405 w 508"/>
              <a:gd name="T73" fmla="*/ 494 h 496"/>
              <a:gd name="T74" fmla="*/ 468 w 508"/>
              <a:gd name="T75" fmla="*/ 436 h 496"/>
              <a:gd name="T76" fmla="*/ 506 w 508"/>
              <a:gd name="T77" fmla="*/ 369 h 496"/>
              <a:gd name="T78" fmla="*/ 479 w 508"/>
              <a:gd name="T79" fmla="*/ 225 h 496"/>
              <a:gd name="T80" fmla="*/ 451 w 508"/>
              <a:gd name="T81" fmla="*/ 150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08" h="496">
                <a:moveTo>
                  <a:pt x="451" y="150"/>
                </a:moveTo>
                <a:cubicBezTo>
                  <a:pt x="430" y="144"/>
                  <a:pt x="410" y="140"/>
                  <a:pt x="392" y="128"/>
                </a:cubicBezTo>
                <a:cubicBezTo>
                  <a:pt x="375" y="116"/>
                  <a:pt x="362" y="101"/>
                  <a:pt x="346" y="88"/>
                </a:cubicBezTo>
                <a:cubicBezTo>
                  <a:pt x="327" y="72"/>
                  <a:pt x="306" y="58"/>
                  <a:pt x="284" y="48"/>
                </a:cubicBezTo>
                <a:cubicBezTo>
                  <a:pt x="244" y="29"/>
                  <a:pt x="180" y="0"/>
                  <a:pt x="138" y="31"/>
                </a:cubicBezTo>
                <a:cubicBezTo>
                  <a:pt x="86" y="70"/>
                  <a:pt x="117" y="130"/>
                  <a:pt x="117" y="183"/>
                </a:cubicBezTo>
                <a:cubicBezTo>
                  <a:pt x="118" y="229"/>
                  <a:pt x="104" y="271"/>
                  <a:pt x="78" y="310"/>
                </a:cubicBezTo>
                <a:cubicBezTo>
                  <a:pt x="78" y="310"/>
                  <a:pt x="77" y="310"/>
                  <a:pt x="77" y="310"/>
                </a:cubicBezTo>
                <a:cubicBezTo>
                  <a:pt x="85" y="320"/>
                  <a:pt x="94" y="332"/>
                  <a:pt x="105" y="341"/>
                </a:cubicBezTo>
                <a:cubicBezTo>
                  <a:pt x="136" y="306"/>
                  <a:pt x="125" y="261"/>
                  <a:pt x="127" y="219"/>
                </a:cubicBezTo>
                <a:cubicBezTo>
                  <a:pt x="127" y="218"/>
                  <a:pt x="129" y="218"/>
                  <a:pt x="129" y="219"/>
                </a:cubicBezTo>
                <a:cubicBezTo>
                  <a:pt x="128" y="238"/>
                  <a:pt x="129" y="257"/>
                  <a:pt x="129" y="275"/>
                </a:cubicBezTo>
                <a:cubicBezTo>
                  <a:pt x="160" y="227"/>
                  <a:pt x="181" y="168"/>
                  <a:pt x="230" y="135"/>
                </a:cubicBezTo>
                <a:cubicBezTo>
                  <a:pt x="231" y="136"/>
                  <a:pt x="231" y="136"/>
                  <a:pt x="231" y="136"/>
                </a:cubicBezTo>
                <a:cubicBezTo>
                  <a:pt x="252" y="159"/>
                  <a:pt x="224" y="201"/>
                  <a:pt x="211" y="221"/>
                </a:cubicBezTo>
                <a:cubicBezTo>
                  <a:pt x="184" y="265"/>
                  <a:pt x="164" y="313"/>
                  <a:pt x="136" y="356"/>
                </a:cubicBezTo>
                <a:cubicBezTo>
                  <a:pt x="165" y="362"/>
                  <a:pt x="187" y="342"/>
                  <a:pt x="215" y="337"/>
                </a:cubicBezTo>
                <a:cubicBezTo>
                  <a:pt x="243" y="331"/>
                  <a:pt x="273" y="337"/>
                  <a:pt x="301" y="327"/>
                </a:cubicBezTo>
                <a:cubicBezTo>
                  <a:pt x="302" y="327"/>
                  <a:pt x="302" y="328"/>
                  <a:pt x="301" y="329"/>
                </a:cubicBezTo>
                <a:cubicBezTo>
                  <a:pt x="267" y="341"/>
                  <a:pt x="229" y="331"/>
                  <a:pt x="195" y="345"/>
                </a:cubicBezTo>
                <a:cubicBezTo>
                  <a:pt x="176" y="353"/>
                  <a:pt x="155" y="362"/>
                  <a:pt x="135" y="358"/>
                </a:cubicBezTo>
                <a:cubicBezTo>
                  <a:pt x="134" y="358"/>
                  <a:pt x="134" y="358"/>
                  <a:pt x="134" y="358"/>
                </a:cubicBezTo>
                <a:cubicBezTo>
                  <a:pt x="131" y="357"/>
                  <a:pt x="128" y="356"/>
                  <a:pt x="125" y="354"/>
                </a:cubicBezTo>
                <a:cubicBezTo>
                  <a:pt x="82" y="334"/>
                  <a:pt x="54" y="285"/>
                  <a:pt x="37" y="243"/>
                </a:cubicBezTo>
                <a:cubicBezTo>
                  <a:pt x="37" y="242"/>
                  <a:pt x="38" y="242"/>
                  <a:pt x="39" y="243"/>
                </a:cubicBezTo>
                <a:cubicBezTo>
                  <a:pt x="48" y="265"/>
                  <a:pt x="59" y="286"/>
                  <a:pt x="73" y="304"/>
                </a:cubicBezTo>
                <a:cubicBezTo>
                  <a:pt x="74" y="306"/>
                  <a:pt x="76" y="308"/>
                  <a:pt x="77" y="310"/>
                </a:cubicBezTo>
                <a:cubicBezTo>
                  <a:pt x="77" y="309"/>
                  <a:pt x="77" y="309"/>
                  <a:pt x="77" y="309"/>
                </a:cubicBezTo>
                <a:cubicBezTo>
                  <a:pt x="90" y="290"/>
                  <a:pt x="100" y="269"/>
                  <a:pt x="107" y="246"/>
                </a:cubicBezTo>
                <a:cubicBezTo>
                  <a:pt x="107" y="246"/>
                  <a:pt x="107" y="246"/>
                  <a:pt x="107" y="246"/>
                </a:cubicBezTo>
                <a:cubicBezTo>
                  <a:pt x="93" y="223"/>
                  <a:pt x="31" y="175"/>
                  <a:pt x="13" y="217"/>
                </a:cubicBezTo>
                <a:cubicBezTo>
                  <a:pt x="0" y="248"/>
                  <a:pt x="17" y="289"/>
                  <a:pt x="33" y="315"/>
                </a:cubicBezTo>
                <a:cubicBezTo>
                  <a:pt x="56" y="353"/>
                  <a:pt x="92" y="382"/>
                  <a:pt x="132" y="400"/>
                </a:cubicBezTo>
                <a:cubicBezTo>
                  <a:pt x="153" y="409"/>
                  <a:pt x="172" y="417"/>
                  <a:pt x="190" y="431"/>
                </a:cubicBezTo>
                <a:cubicBezTo>
                  <a:pt x="210" y="447"/>
                  <a:pt x="234" y="454"/>
                  <a:pt x="260" y="458"/>
                </a:cubicBezTo>
                <a:cubicBezTo>
                  <a:pt x="286" y="462"/>
                  <a:pt x="314" y="464"/>
                  <a:pt x="339" y="472"/>
                </a:cubicBezTo>
                <a:cubicBezTo>
                  <a:pt x="360" y="480"/>
                  <a:pt x="382" y="496"/>
                  <a:pt x="405" y="494"/>
                </a:cubicBezTo>
                <a:cubicBezTo>
                  <a:pt x="438" y="491"/>
                  <a:pt x="450" y="460"/>
                  <a:pt x="468" y="436"/>
                </a:cubicBezTo>
                <a:cubicBezTo>
                  <a:pt x="484" y="415"/>
                  <a:pt x="505" y="398"/>
                  <a:pt x="506" y="369"/>
                </a:cubicBezTo>
                <a:cubicBezTo>
                  <a:pt x="508" y="320"/>
                  <a:pt x="485" y="273"/>
                  <a:pt x="479" y="225"/>
                </a:cubicBezTo>
                <a:cubicBezTo>
                  <a:pt x="476" y="205"/>
                  <a:pt x="475" y="157"/>
                  <a:pt x="451" y="150"/>
                </a:cubicBezTo>
                <a:close/>
              </a:path>
            </a:pathLst>
          </a:custGeom>
          <a:solidFill>
            <a:srgbClr val="F0F1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11" name="图片 10" descr="卡通人物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328" y="293238"/>
            <a:ext cx="659726" cy="65972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132751" y="407497"/>
            <a:ext cx="4738257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肆：存在不足之处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grpSp>
        <p:nvGrpSpPr>
          <p:cNvPr id="13" name="组合 8"/>
          <p:cNvGrpSpPr/>
          <p:nvPr/>
        </p:nvGrpSpPr>
        <p:grpSpPr bwMode="auto">
          <a:xfrm>
            <a:off x="2303396" y="1912152"/>
            <a:ext cx="2452687" cy="3552825"/>
            <a:chOff x="3712982" y="2167861"/>
            <a:chExt cx="2453263" cy="3554124"/>
          </a:xfrm>
        </p:grpSpPr>
        <p:sp>
          <p:nvSpPr>
            <p:cNvPr id="14" name="Rectangle 8"/>
            <p:cNvSpPr/>
            <p:nvPr/>
          </p:nvSpPr>
          <p:spPr>
            <a:xfrm>
              <a:off x="3712982" y="2375900"/>
              <a:ext cx="2453263" cy="3346085"/>
            </a:xfrm>
            <a:prstGeom prst="rect">
              <a:avLst/>
            </a:prstGeom>
            <a:noFill/>
            <a:ln>
              <a:solidFill>
                <a:srgbClr val="ADBAC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" name="Trapezoid 10@|1FFC:3506772|FBC:16777215|LFC:16777215|LBC:16777215"/>
            <p:cNvSpPr/>
            <p:nvPr/>
          </p:nvSpPr>
          <p:spPr>
            <a:xfrm>
              <a:off x="4192520" y="2169450"/>
              <a:ext cx="1494188" cy="206450"/>
            </a:xfrm>
            <a:prstGeom prst="trapezoid">
              <a:avLst>
                <a:gd name="adj" fmla="val 67927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" name="Pentagon 9@|1FFC:4308095|FBC:16777215|LFC:16777215|LBC:16777215"/>
            <p:cNvSpPr/>
            <p:nvPr/>
          </p:nvSpPr>
          <p:spPr>
            <a:xfrm rot="5400000">
              <a:off x="4442544" y="2055981"/>
              <a:ext cx="994138" cy="1217899"/>
            </a:xfrm>
            <a:prstGeom prst="homePlate">
              <a:avLst>
                <a:gd name="adj" fmla="val 3172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" name="Freeform 62"/>
            <p:cNvSpPr>
              <a:spLocks noChangeAspect="1" noEditPoints="1"/>
            </p:cNvSpPr>
            <p:nvPr/>
          </p:nvSpPr>
          <p:spPr bwMode="auto">
            <a:xfrm>
              <a:off x="4679996" y="2372724"/>
              <a:ext cx="520822" cy="525654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rgbClr val="BBD5F3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8" name="矩形 13"/>
            <p:cNvSpPr>
              <a:spLocks noChangeArrowheads="1"/>
            </p:cNvSpPr>
            <p:nvPr/>
          </p:nvSpPr>
          <p:spPr bwMode="auto">
            <a:xfrm>
              <a:off x="4044999" y="3687823"/>
              <a:ext cx="1642452" cy="1034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  <a:buFontTx/>
                <a:buNone/>
              </a:pPr>
              <a:r>
                <a:rPr lang="en-US" altLang="zh-CN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。</a:t>
              </a:r>
              <a:endParaRPr lang="en-US" altLang="zh-CN" sz="1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>
              <a:spLocks noChangeArrowheads="1"/>
            </p:cNvSpPr>
            <p:nvPr/>
          </p:nvSpPr>
          <p:spPr bwMode="auto">
            <a:xfrm>
              <a:off x="4044999" y="3365873"/>
              <a:ext cx="164944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Tx/>
                <a:buNone/>
              </a:pPr>
              <a:r>
                <a:rPr lang="en-US" altLang="zh-CN" sz="1600" b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ADD TITLE</a:t>
              </a:r>
              <a:endParaRPr lang="en-US" altLang="zh-CN" sz="16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5"/>
          <p:cNvGrpSpPr/>
          <p:nvPr/>
        </p:nvGrpSpPr>
        <p:grpSpPr bwMode="auto">
          <a:xfrm>
            <a:off x="4860858" y="1912152"/>
            <a:ext cx="2452688" cy="3552825"/>
            <a:chOff x="6270509" y="2167861"/>
            <a:chExt cx="2453263" cy="3554124"/>
          </a:xfrm>
        </p:grpSpPr>
        <p:sp>
          <p:nvSpPr>
            <p:cNvPr id="21" name="Rectangle 15"/>
            <p:cNvSpPr/>
            <p:nvPr/>
          </p:nvSpPr>
          <p:spPr>
            <a:xfrm>
              <a:off x="6270509" y="2375900"/>
              <a:ext cx="2453263" cy="3346085"/>
            </a:xfrm>
            <a:prstGeom prst="rect">
              <a:avLst/>
            </a:prstGeom>
            <a:noFill/>
            <a:ln>
              <a:solidFill>
                <a:srgbClr val="ADBAC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" name="Trapezoid 17@|1FFC:1137349|FBC:16777215|LFC:16777215|LBC:16777215"/>
            <p:cNvSpPr/>
            <p:nvPr/>
          </p:nvSpPr>
          <p:spPr>
            <a:xfrm>
              <a:off x="6750046" y="2169450"/>
              <a:ext cx="1494188" cy="206450"/>
            </a:xfrm>
            <a:prstGeom prst="trapezoid">
              <a:avLst>
                <a:gd name="adj" fmla="val 67927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" name="Pentagon 18@|1FFC:1554685|FBC:16777215|LFC:16777215|LBC:16777215"/>
            <p:cNvSpPr/>
            <p:nvPr/>
          </p:nvSpPr>
          <p:spPr>
            <a:xfrm rot="5400000">
              <a:off x="7000071" y="2055982"/>
              <a:ext cx="994138" cy="1217897"/>
            </a:xfrm>
            <a:prstGeom prst="homePlate">
              <a:avLst>
                <a:gd name="adj" fmla="val 3172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" name="Freeform 245"/>
            <p:cNvSpPr>
              <a:spLocks noChangeAspect="1"/>
            </p:cNvSpPr>
            <p:nvPr/>
          </p:nvSpPr>
          <p:spPr bwMode="auto">
            <a:xfrm>
              <a:off x="7240699" y="2379076"/>
              <a:ext cx="512882" cy="512949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rgbClr val="FF828F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5" name="矩形 20"/>
            <p:cNvSpPr>
              <a:spLocks noChangeArrowheads="1"/>
            </p:cNvSpPr>
            <p:nvPr/>
          </p:nvSpPr>
          <p:spPr bwMode="auto">
            <a:xfrm>
              <a:off x="6637007" y="3687823"/>
              <a:ext cx="1642452" cy="1034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  <a:buFontTx/>
                <a:buNone/>
              </a:pPr>
              <a:r>
                <a:rPr lang="en-US" altLang="zh-CN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。</a:t>
              </a:r>
              <a:endParaRPr lang="en-US" altLang="zh-CN" sz="1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13"/>
            <p:cNvSpPr txBox="1">
              <a:spLocks noChangeArrowheads="1"/>
            </p:cNvSpPr>
            <p:nvPr/>
          </p:nvSpPr>
          <p:spPr bwMode="auto">
            <a:xfrm>
              <a:off x="6637007" y="3365873"/>
              <a:ext cx="151069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Tx/>
                <a:buNone/>
              </a:pPr>
              <a:r>
                <a:rPr lang="en-US" altLang="zh-CN" sz="1600" b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ADD TITLE</a:t>
              </a:r>
              <a:endParaRPr lang="en-US" altLang="zh-CN" sz="16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2"/>
          <p:cNvGrpSpPr/>
          <p:nvPr/>
        </p:nvGrpSpPr>
        <p:grpSpPr bwMode="auto">
          <a:xfrm>
            <a:off x="7418321" y="1912152"/>
            <a:ext cx="2452687" cy="3552825"/>
            <a:chOff x="8828036" y="2167861"/>
            <a:chExt cx="2453263" cy="3554124"/>
          </a:xfrm>
        </p:grpSpPr>
        <p:sp>
          <p:nvSpPr>
            <p:cNvPr id="28" name="Rectangle 21"/>
            <p:cNvSpPr/>
            <p:nvPr/>
          </p:nvSpPr>
          <p:spPr>
            <a:xfrm>
              <a:off x="8828036" y="2375900"/>
              <a:ext cx="2453263" cy="3346085"/>
            </a:xfrm>
            <a:prstGeom prst="rect">
              <a:avLst/>
            </a:prstGeom>
            <a:noFill/>
            <a:ln>
              <a:solidFill>
                <a:srgbClr val="ADBAC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9" name="Trapezoid 23@|1FFC:192|FBC:16777215|LFC:16777215|LBC:16777215"/>
            <p:cNvSpPr/>
            <p:nvPr/>
          </p:nvSpPr>
          <p:spPr>
            <a:xfrm>
              <a:off x="9307574" y="2169450"/>
              <a:ext cx="1494188" cy="206450"/>
            </a:xfrm>
            <a:prstGeom prst="trapezoid">
              <a:avLst>
                <a:gd name="adj" fmla="val 67927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0" name="Pentagon 24@|1FFC:2381804|FBC:16777215|LFC:16777215|LBC:16777215"/>
            <p:cNvSpPr/>
            <p:nvPr/>
          </p:nvSpPr>
          <p:spPr>
            <a:xfrm rot="5400000">
              <a:off x="9557598" y="2055981"/>
              <a:ext cx="994138" cy="1217899"/>
            </a:xfrm>
            <a:prstGeom prst="homePlate">
              <a:avLst>
                <a:gd name="adj" fmla="val 3172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1" name="Freeform 132"/>
            <p:cNvSpPr>
              <a:spLocks noChangeAspect="1" noEditPoints="1"/>
            </p:cNvSpPr>
            <p:nvPr/>
          </p:nvSpPr>
          <p:spPr bwMode="auto">
            <a:xfrm>
              <a:off x="9750590" y="2344138"/>
              <a:ext cx="608156" cy="582825"/>
            </a:xfrm>
            <a:custGeom>
              <a:avLst/>
              <a:gdLst/>
              <a:ahLst/>
              <a:cxnLst>
                <a:cxn ang="0">
                  <a:pos x="62" y="31"/>
                </a:cxn>
                <a:cxn ang="0">
                  <a:pos x="62" y="31"/>
                </a:cxn>
                <a:cxn ang="0">
                  <a:pos x="54" y="27"/>
                </a:cxn>
                <a:cxn ang="0">
                  <a:pos x="45" y="33"/>
                </a:cxn>
                <a:cxn ang="0">
                  <a:pos x="44" y="35"/>
                </a:cxn>
                <a:cxn ang="0">
                  <a:pos x="43" y="35"/>
                </a:cxn>
                <a:cxn ang="0">
                  <a:pos x="42" y="35"/>
                </a:cxn>
                <a:cxn ang="0">
                  <a:pos x="41" y="33"/>
                </a:cxn>
                <a:cxn ang="0">
                  <a:pos x="32" y="27"/>
                </a:cxn>
                <a:cxn ang="0">
                  <a:pos x="23" y="33"/>
                </a:cxn>
                <a:cxn ang="0">
                  <a:pos x="22" y="35"/>
                </a:cxn>
                <a:cxn ang="0">
                  <a:pos x="21" y="35"/>
                </a:cxn>
                <a:cxn ang="0">
                  <a:pos x="20" y="35"/>
                </a:cxn>
                <a:cxn ang="0">
                  <a:pos x="19" y="33"/>
                </a:cxn>
                <a:cxn ang="0">
                  <a:pos x="10" y="27"/>
                </a:cxn>
                <a:cxn ang="0">
                  <a:pos x="3" y="31"/>
                </a:cxn>
                <a:cxn ang="0">
                  <a:pos x="2" y="3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32" y="7"/>
                </a:cxn>
                <a:cxn ang="0">
                  <a:pos x="64" y="30"/>
                </a:cxn>
                <a:cxn ang="0">
                  <a:pos x="64" y="30"/>
                </a:cxn>
                <a:cxn ang="0">
                  <a:pos x="62" y="31"/>
                </a:cxn>
                <a:cxn ang="0">
                  <a:pos x="34" y="51"/>
                </a:cxn>
                <a:cxn ang="0">
                  <a:pos x="25" y="61"/>
                </a:cxn>
                <a:cxn ang="0">
                  <a:pos x="15" y="51"/>
                </a:cxn>
                <a:cxn ang="0">
                  <a:pos x="17" y="49"/>
                </a:cxn>
                <a:cxn ang="0">
                  <a:pos x="20" y="51"/>
                </a:cxn>
                <a:cxn ang="0">
                  <a:pos x="25" y="56"/>
                </a:cxn>
                <a:cxn ang="0">
                  <a:pos x="30" y="51"/>
                </a:cxn>
                <a:cxn ang="0">
                  <a:pos x="30" y="29"/>
                </a:cxn>
                <a:cxn ang="0">
                  <a:pos x="32" y="29"/>
                </a:cxn>
                <a:cxn ang="0">
                  <a:pos x="34" y="29"/>
                </a:cxn>
                <a:cxn ang="0">
                  <a:pos x="34" y="51"/>
                </a:cxn>
                <a:cxn ang="0">
                  <a:pos x="34" y="6"/>
                </a:cxn>
                <a:cxn ang="0">
                  <a:pos x="32" y="6"/>
                </a:cxn>
                <a:cxn ang="0">
                  <a:pos x="30" y="6"/>
                </a:cxn>
                <a:cxn ang="0">
                  <a:pos x="30" y="3"/>
                </a:cxn>
                <a:cxn ang="0">
                  <a:pos x="32" y="0"/>
                </a:cxn>
                <a:cxn ang="0">
                  <a:pos x="34" y="3"/>
                </a:cxn>
                <a:cxn ang="0">
                  <a:pos x="34" y="6"/>
                </a:cxn>
              </a:cxnLst>
              <a:rect l="0" t="0" r="r" b="b"/>
              <a:pathLst>
                <a:path w="64" h="61"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59" y="29"/>
                    <a:pt x="57" y="27"/>
                    <a:pt x="54" y="27"/>
                  </a:cubicBezTo>
                  <a:cubicBezTo>
                    <a:pt x="51" y="27"/>
                    <a:pt x="47" y="30"/>
                    <a:pt x="45" y="33"/>
                  </a:cubicBezTo>
                  <a:cubicBezTo>
                    <a:pt x="45" y="33"/>
                    <a:pt x="45" y="34"/>
                    <a:pt x="44" y="35"/>
                  </a:cubicBezTo>
                  <a:cubicBezTo>
                    <a:pt x="44" y="35"/>
                    <a:pt x="44" y="35"/>
                    <a:pt x="43" y="35"/>
                  </a:cubicBezTo>
                  <a:cubicBezTo>
                    <a:pt x="43" y="35"/>
                    <a:pt x="42" y="35"/>
                    <a:pt x="42" y="35"/>
                  </a:cubicBezTo>
                  <a:cubicBezTo>
                    <a:pt x="42" y="34"/>
                    <a:pt x="41" y="33"/>
                    <a:pt x="41" y="33"/>
                  </a:cubicBezTo>
                  <a:cubicBezTo>
                    <a:pt x="39" y="30"/>
                    <a:pt x="36" y="27"/>
                    <a:pt x="32" y="27"/>
                  </a:cubicBezTo>
                  <a:cubicBezTo>
                    <a:pt x="28" y="27"/>
                    <a:pt x="25" y="30"/>
                    <a:pt x="23" y="33"/>
                  </a:cubicBezTo>
                  <a:cubicBezTo>
                    <a:pt x="23" y="33"/>
                    <a:pt x="22" y="34"/>
                    <a:pt x="22" y="35"/>
                  </a:cubicBezTo>
                  <a:cubicBezTo>
                    <a:pt x="22" y="35"/>
                    <a:pt x="22" y="35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4"/>
                    <a:pt x="19" y="33"/>
                    <a:pt x="19" y="33"/>
                  </a:cubicBezTo>
                  <a:cubicBezTo>
                    <a:pt x="17" y="30"/>
                    <a:pt x="14" y="27"/>
                    <a:pt x="10" y="27"/>
                  </a:cubicBezTo>
                  <a:cubicBezTo>
                    <a:pt x="7" y="27"/>
                    <a:pt x="5" y="29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1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16"/>
                    <a:pt x="18" y="7"/>
                    <a:pt x="32" y="7"/>
                  </a:cubicBezTo>
                  <a:cubicBezTo>
                    <a:pt x="46" y="7"/>
                    <a:pt x="60" y="16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3" y="31"/>
                    <a:pt x="62" y="31"/>
                  </a:cubicBezTo>
                  <a:close/>
                  <a:moveTo>
                    <a:pt x="34" y="51"/>
                  </a:moveTo>
                  <a:cubicBezTo>
                    <a:pt x="34" y="56"/>
                    <a:pt x="30" y="61"/>
                    <a:pt x="25" y="61"/>
                  </a:cubicBezTo>
                  <a:cubicBezTo>
                    <a:pt x="19" y="61"/>
                    <a:pt x="15" y="56"/>
                    <a:pt x="15" y="51"/>
                  </a:cubicBezTo>
                  <a:cubicBezTo>
                    <a:pt x="15" y="50"/>
                    <a:pt x="16" y="49"/>
                    <a:pt x="17" y="49"/>
                  </a:cubicBezTo>
                  <a:cubicBezTo>
                    <a:pt x="19" y="49"/>
                    <a:pt x="20" y="50"/>
                    <a:pt x="20" y="51"/>
                  </a:cubicBezTo>
                  <a:cubicBezTo>
                    <a:pt x="20" y="54"/>
                    <a:pt x="22" y="56"/>
                    <a:pt x="25" y="56"/>
                  </a:cubicBezTo>
                  <a:cubicBezTo>
                    <a:pt x="27" y="56"/>
                    <a:pt x="30" y="54"/>
                    <a:pt x="30" y="51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1" y="29"/>
                    <a:pt x="32" y="29"/>
                  </a:cubicBezTo>
                  <a:cubicBezTo>
                    <a:pt x="33" y="29"/>
                    <a:pt x="34" y="29"/>
                    <a:pt x="34" y="29"/>
                  </a:cubicBezTo>
                  <a:lnTo>
                    <a:pt x="34" y="51"/>
                  </a:lnTo>
                  <a:close/>
                  <a:moveTo>
                    <a:pt x="34" y="6"/>
                  </a:moveTo>
                  <a:cubicBezTo>
                    <a:pt x="34" y="6"/>
                    <a:pt x="33" y="6"/>
                    <a:pt x="32" y="6"/>
                  </a:cubicBezTo>
                  <a:cubicBezTo>
                    <a:pt x="31" y="6"/>
                    <a:pt x="30" y="6"/>
                    <a:pt x="30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1"/>
                    <a:pt x="31" y="0"/>
                    <a:pt x="32" y="0"/>
                  </a:cubicBezTo>
                  <a:cubicBezTo>
                    <a:pt x="33" y="0"/>
                    <a:pt x="34" y="1"/>
                    <a:pt x="34" y="3"/>
                  </a:cubicBezTo>
                  <a:lnTo>
                    <a:pt x="34" y="6"/>
                  </a:lnTo>
                  <a:close/>
                </a:path>
              </a:pathLst>
            </a:custGeom>
            <a:solidFill>
              <a:srgbClr val="FF828F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32" name="矩形 27"/>
            <p:cNvSpPr>
              <a:spLocks noChangeArrowheads="1"/>
            </p:cNvSpPr>
            <p:nvPr/>
          </p:nvSpPr>
          <p:spPr bwMode="auto">
            <a:xfrm>
              <a:off x="9208757" y="3687823"/>
              <a:ext cx="1642452" cy="1034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  <a:buFontTx/>
                <a:buNone/>
              </a:pPr>
              <a:r>
                <a:rPr lang="en-US" altLang="zh-CN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。</a:t>
              </a:r>
              <a:endParaRPr lang="en-US" altLang="zh-CN" sz="1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" name="TextBox 13"/>
            <p:cNvSpPr txBox="1">
              <a:spLocks noChangeArrowheads="1"/>
            </p:cNvSpPr>
            <p:nvPr/>
          </p:nvSpPr>
          <p:spPr bwMode="auto">
            <a:xfrm>
              <a:off x="9208757" y="3365873"/>
              <a:ext cx="145432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Tx/>
                <a:buNone/>
              </a:pPr>
              <a:r>
                <a:rPr lang="en-US" altLang="zh-CN" sz="1600" b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ADD TITLE</a:t>
              </a:r>
              <a:endParaRPr lang="en-US" altLang="zh-CN" sz="16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11" name="图片 10" descr="卡通人物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328" y="293238"/>
            <a:ext cx="659726" cy="65972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132751" y="407497"/>
            <a:ext cx="4738257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肆：存在不足之处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grpSp>
        <p:nvGrpSpPr>
          <p:cNvPr id="13" name="组合 4"/>
          <p:cNvGrpSpPr/>
          <p:nvPr/>
        </p:nvGrpSpPr>
        <p:grpSpPr bwMode="auto">
          <a:xfrm>
            <a:off x="1185863" y="2638425"/>
            <a:ext cx="2078037" cy="2138363"/>
            <a:chOff x="1186217" y="2638668"/>
            <a:chExt cx="2077683" cy="2137794"/>
          </a:xfrm>
        </p:grpSpPr>
        <p:sp>
          <p:nvSpPr>
            <p:cNvPr id="14" name="Freeform 21"/>
            <p:cNvSpPr>
              <a:spLocks noEditPoints="1"/>
            </p:cNvSpPr>
            <p:nvPr/>
          </p:nvSpPr>
          <p:spPr bwMode="auto">
            <a:xfrm>
              <a:off x="1833807" y="2638668"/>
              <a:ext cx="771394" cy="771320"/>
            </a:xfrm>
            <a:custGeom>
              <a:avLst/>
              <a:gdLst>
                <a:gd name="T0" fmla="*/ 0 w 260"/>
                <a:gd name="T1" fmla="*/ 130 h 259"/>
                <a:gd name="T2" fmla="*/ 260 w 260"/>
                <a:gd name="T3" fmla="*/ 130 h 259"/>
                <a:gd name="T4" fmla="*/ 130 w 260"/>
                <a:gd name="T5" fmla="*/ 32 h 259"/>
                <a:gd name="T6" fmla="*/ 130 w 260"/>
                <a:gd name="T7" fmla="*/ 227 h 259"/>
                <a:gd name="T8" fmla="*/ 130 w 260"/>
                <a:gd name="T9" fmla="*/ 32 h 259"/>
                <a:gd name="T10" fmla="*/ 175 w 260"/>
                <a:gd name="T11" fmla="*/ 190 h 259"/>
                <a:gd name="T12" fmla="*/ 161 w 260"/>
                <a:gd name="T13" fmla="*/ 198 h 259"/>
                <a:gd name="T14" fmla="*/ 150 w 260"/>
                <a:gd name="T15" fmla="*/ 198 h 259"/>
                <a:gd name="T16" fmla="*/ 147 w 260"/>
                <a:gd name="T17" fmla="*/ 179 h 259"/>
                <a:gd name="T18" fmla="*/ 136 w 260"/>
                <a:gd name="T19" fmla="*/ 171 h 259"/>
                <a:gd name="T20" fmla="*/ 128 w 260"/>
                <a:gd name="T21" fmla="*/ 157 h 259"/>
                <a:gd name="T22" fmla="*/ 130 w 260"/>
                <a:gd name="T23" fmla="*/ 129 h 259"/>
                <a:gd name="T24" fmla="*/ 138 w 260"/>
                <a:gd name="T25" fmla="*/ 122 h 259"/>
                <a:gd name="T26" fmla="*/ 152 w 260"/>
                <a:gd name="T27" fmla="*/ 123 h 259"/>
                <a:gd name="T28" fmla="*/ 162 w 260"/>
                <a:gd name="T29" fmla="*/ 129 h 259"/>
                <a:gd name="T30" fmla="*/ 174 w 260"/>
                <a:gd name="T31" fmla="*/ 142 h 259"/>
                <a:gd name="T32" fmla="*/ 186 w 260"/>
                <a:gd name="T33" fmla="*/ 144 h 259"/>
                <a:gd name="T34" fmla="*/ 193 w 260"/>
                <a:gd name="T35" fmla="*/ 155 h 259"/>
                <a:gd name="T36" fmla="*/ 195 w 260"/>
                <a:gd name="T37" fmla="*/ 165 h 259"/>
                <a:gd name="T38" fmla="*/ 177 w 260"/>
                <a:gd name="T39" fmla="*/ 188 h 259"/>
                <a:gd name="T40" fmla="*/ 143 w 260"/>
                <a:gd name="T41" fmla="*/ 77 h 259"/>
                <a:gd name="T42" fmla="*/ 136 w 260"/>
                <a:gd name="T43" fmla="*/ 88 h 259"/>
                <a:gd name="T44" fmla="*/ 114 w 260"/>
                <a:gd name="T45" fmla="*/ 91 h 259"/>
                <a:gd name="T46" fmla="*/ 111 w 260"/>
                <a:gd name="T47" fmla="*/ 101 h 259"/>
                <a:gd name="T48" fmla="*/ 112 w 260"/>
                <a:gd name="T49" fmla="*/ 110 h 259"/>
                <a:gd name="T50" fmla="*/ 114 w 260"/>
                <a:gd name="T51" fmla="*/ 122 h 259"/>
                <a:gd name="T52" fmla="*/ 98 w 260"/>
                <a:gd name="T53" fmla="*/ 112 h 259"/>
                <a:gd name="T54" fmla="*/ 86 w 260"/>
                <a:gd name="T55" fmla="*/ 107 h 259"/>
                <a:gd name="T56" fmla="*/ 81 w 260"/>
                <a:gd name="T57" fmla="*/ 100 h 259"/>
                <a:gd name="T58" fmla="*/ 79 w 260"/>
                <a:gd name="T59" fmla="*/ 90 h 259"/>
                <a:gd name="T60" fmla="*/ 73 w 260"/>
                <a:gd name="T61" fmla="*/ 81 h 259"/>
                <a:gd name="T62" fmla="*/ 128 w 260"/>
                <a:gd name="T63" fmla="*/ 56 h 259"/>
                <a:gd name="T64" fmla="*/ 161 w 260"/>
                <a:gd name="T65" fmla="*/ 6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259">
                  <a:moveTo>
                    <a:pt x="130" y="259"/>
                  </a:moveTo>
                  <a:cubicBezTo>
                    <a:pt x="58" y="259"/>
                    <a:pt x="0" y="201"/>
                    <a:pt x="0" y="130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60" y="58"/>
                    <a:pt x="260" y="130"/>
                  </a:cubicBezTo>
                  <a:cubicBezTo>
                    <a:pt x="260" y="201"/>
                    <a:pt x="201" y="259"/>
                    <a:pt x="130" y="259"/>
                  </a:cubicBezTo>
                  <a:close/>
                  <a:moveTo>
                    <a:pt x="130" y="32"/>
                  </a:moveTo>
                  <a:cubicBezTo>
                    <a:pt x="76" y="32"/>
                    <a:pt x="32" y="76"/>
                    <a:pt x="32" y="130"/>
                  </a:cubicBezTo>
                  <a:cubicBezTo>
                    <a:pt x="32" y="183"/>
                    <a:pt x="76" y="227"/>
                    <a:pt x="130" y="227"/>
                  </a:cubicBezTo>
                  <a:cubicBezTo>
                    <a:pt x="183" y="227"/>
                    <a:pt x="227" y="183"/>
                    <a:pt x="227" y="130"/>
                  </a:cubicBezTo>
                  <a:cubicBezTo>
                    <a:pt x="227" y="76"/>
                    <a:pt x="183" y="32"/>
                    <a:pt x="130" y="32"/>
                  </a:cubicBezTo>
                  <a:close/>
                  <a:moveTo>
                    <a:pt x="177" y="188"/>
                  </a:moveTo>
                  <a:cubicBezTo>
                    <a:pt x="175" y="190"/>
                    <a:pt x="175" y="190"/>
                    <a:pt x="175" y="190"/>
                  </a:cubicBezTo>
                  <a:cubicBezTo>
                    <a:pt x="166" y="195"/>
                    <a:pt x="166" y="195"/>
                    <a:pt x="166" y="195"/>
                  </a:cubicBezTo>
                  <a:cubicBezTo>
                    <a:pt x="161" y="198"/>
                    <a:pt x="161" y="198"/>
                    <a:pt x="161" y="198"/>
                  </a:cubicBezTo>
                  <a:cubicBezTo>
                    <a:pt x="158" y="200"/>
                    <a:pt x="154" y="201"/>
                    <a:pt x="150" y="203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49" y="187"/>
                    <a:pt x="149" y="187"/>
                    <a:pt x="149" y="187"/>
                  </a:cubicBezTo>
                  <a:cubicBezTo>
                    <a:pt x="149" y="187"/>
                    <a:pt x="148" y="180"/>
                    <a:pt x="147" y="179"/>
                  </a:cubicBezTo>
                  <a:cubicBezTo>
                    <a:pt x="146" y="177"/>
                    <a:pt x="144" y="175"/>
                    <a:pt x="141" y="174"/>
                  </a:cubicBezTo>
                  <a:cubicBezTo>
                    <a:pt x="139" y="173"/>
                    <a:pt x="137" y="173"/>
                    <a:pt x="136" y="171"/>
                  </a:cubicBezTo>
                  <a:cubicBezTo>
                    <a:pt x="134" y="169"/>
                    <a:pt x="133" y="166"/>
                    <a:pt x="132" y="164"/>
                  </a:cubicBezTo>
                  <a:cubicBezTo>
                    <a:pt x="130" y="161"/>
                    <a:pt x="128" y="158"/>
                    <a:pt x="128" y="157"/>
                  </a:cubicBezTo>
                  <a:cubicBezTo>
                    <a:pt x="128" y="156"/>
                    <a:pt x="128" y="142"/>
                    <a:pt x="128" y="142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52" y="123"/>
                    <a:pt x="152" y="123"/>
                    <a:pt x="152" y="123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62" y="129"/>
                    <a:pt x="162" y="129"/>
                    <a:pt x="162" y="129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74" y="142"/>
                    <a:pt x="174" y="142"/>
                    <a:pt x="174" y="142"/>
                  </a:cubicBezTo>
                  <a:cubicBezTo>
                    <a:pt x="180" y="144"/>
                    <a:pt x="180" y="144"/>
                    <a:pt x="180" y="144"/>
                  </a:cubicBezTo>
                  <a:cubicBezTo>
                    <a:pt x="186" y="144"/>
                    <a:pt x="186" y="144"/>
                    <a:pt x="186" y="144"/>
                  </a:cubicBezTo>
                  <a:cubicBezTo>
                    <a:pt x="191" y="149"/>
                    <a:pt x="191" y="149"/>
                    <a:pt x="191" y="149"/>
                  </a:cubicBezTo>
                  <a:cubicBezTo>
                    <a:pt x="193" y="155"/>
                    <a:pt x="193" y="155"/>
                    <a:pt x="193" y="155"/>
                  </a:cubicBezTo>
                  <a:cubicBezTo>
                    <a:pt x="195" y="159"/>
                    <a:pt x="195" y="159"/>
                    <a:pt x="195" y="159"/>
                  </a:cubicBezTo>
                  <a:cubicBezTo>
                    <a:pt x="195" y="165"/>
                    <a:pt x="195" y="165"/>
                    <a:pt x="195" y="165"/>
                  </a:cubicBezTo>
                  <a:cubicBezTo>
                    <a:pt x="194" y="169"/>
                    <a:pt x="194" y="169"/>
                    <a:pt x="194" y="169"/>
                  </a:cubicBezTo>
                  <a:cubicBezTo>
                    <a:pt x="189" y="176"/>
                    <a:pt x="184" y="183"/>
                    <a:pt x="177" y="188"/>
                  </a:cubicBezTo>
                  <a:close/>
                  <a:moveTo>
                    <a:pt x="151" y="73"/>
                  </a:moveTo>
                  <a:cubicBezTo>
                    <a:pt x="143" y="77"/>
                    <a:pt x="143" y="77"/>
                    <a:pt x="143" y="77"/>
                  </a:cubicBezTo>
                  <a:cubicBezTo>
                    <a:pt x="141" y="84"/>
                    <a:pt x="141" y="84"/>
                    <a:pt x="141" y="84"/>
                  </a:cubicBezTo>
                  <a:cubicBezTo>
                    <a:pt x="136" y="88"/>
                    <a:pt x="136" y="88"/>
                    <a:pt x="136" y="88"/>
                  </a:cubicBezTo>
                  <a:cubicBezTo>
                    <a:pt x="121" y="88"/>
                    <a:pt x="121" y="88"/>
                    <a:pt x="121" y="88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4" y="96"/>
                    <a:pt x="114" y="96"/>
                    <a:pt x="114" y="96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2" y="110"/>
                    <a:pt x="112" y="110"/>
                    <a:pt x="112" y="110"/>
                  </a:cubicBezTo>
                  <a:cubicBezTo>
                    <a:pt x="114" y="114"/>
                    <a:pt x="114" y="114"/>
                    <a:pt x="114" y="114"/>
                  </a:cubicBezTo>
                  <a:cubicBezTo>
                    <a:pt x="114" y="114"/>
                    <a:pt x="118" y="118"/>
                    <a:pt x="114" y="122"/>
                  </a:cubicBezTo>
                  <a:cubicBezTo>
                    <a:pt x="114" y="122"/>
                    <a:pt x="109" y="122"/>
                    <a:pt x="108" y="120"/>
                  </a:cubicBezTo>
                  <a:cubicBezTo>
                    <a:pt x="107" y="118"/>
                    <a:pt x="99" y="114"/>
                    <a:pt x="98" y="112"/>
                  </a:cubicBezTo>
                  <a:cubicBezTo>
                    <a:pt x="96" y="111"/>
                    <a:pt x="92" y="110"/>
                    <a:pt x="92" y="110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1" y="94"/>
                    <a:pt x="81" y="94"/>
                    <a:pt x="81" y="94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87" y="65"/>
                    <a:pt x="107" y="56"/>
                    <a:pt x="128" y="56"/>
                  </a:cubicBezTo>
                  <a:cubicBezTo>
                    <a:pt x="140" y="56"/>
                    <a:pt x="151" y="59"/>
                    <a:pt x="161" y="64"/>
                  </a:cubicBezTo>
                  <a:cubicBezTo>
                    <a:pt x="161" y="66"/>
                    <a:pt x="161" y="66"/>
                    <a:pt x="161" y="66"/>
                  </a:cubicBezTo>
                  <a:lnTo>
                    <a:pt x="151" y="73"/>
                  </a:lnTo>
                  <a:close/>
                </a:path>
              </a:pathLst>
            </a:custGeom>
            <a:solidFill>
              <a:srgbClr val="FF828F">
                <a:alpha val="73000"/>
              </a:srgbClr>
            </a:solidFill>
            <a:ln>
              <a:noFill/>
            </a:ln>
          </p:spPr>
          <p:txBody>
            <a:bodyPr lIns="121888" tIns="60944" rIns="121888" bIns="60944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 sz="2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矩形 7"/>
            <p:cNvSpPr>
              <a:spLocks noChangeArrowheads="1"/>
            </p:cNvSpPr>
            <p:nvPr/>
          </p:nvSpPr>
          <p:spPr bwMode="auto">
            <a:xfrm>
              <a:off x="1186217" y="4000865"/>
              <a:ext cx="2077683" cy="775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20000"/>
                </a:spcBef>
                <a:buFontTx/>
                <a:buNone/>
              </a:pPr>
              <a:r>
                <a:rPr lang="en-US" altLang="zh-CN" sz="14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。</a:t>
              </a:r>
              <a:endParaRPr lang="en-US" altLang="zh-CN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6" name="TextBox 13"/>
            <p:cNvSpPr txBox="1">
              <a:spLocks noChangeArrowheads="1"/>
            </p:cNvSpPr>
            <p:nvPr/>
          </p:nvSpPr>
          <p:spPr bwMode="auto">
            <a:xfrm>
              <a:off x="1577892" y="3619501"/>
              <a:ext cx="129433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Tx/>
                <a:buNone/>
              </a:pPr>
              <a:r>
                <a:rPr lang="en-US" altLang="zh-CN" sz="1600" b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ADD TITLE</a:t>
              </a:r>
              <a:endParaRPr lang="en-US" altLang="zh-CN" sz="16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9"/>
          <p:cNvGrpSpPr/>
          <p:nvPr/>
        </p:nvGrpSpPr>
        <p:grpSpPr bwMode="auto">
          <a:xfrm>
            <a:off x="3778250" y="2616200"/>
            <a:ext cx="2076450" cy="2144713"/>
            <a:chOff x="3777685" y="2616379"/>
            <a:chExt cx="2077683" cy="2145010"/>
          </a:xfrm>
        </p:grpSpPr>
        <p:grpSp>
          <p:nvGrpSpPr>
            <p:cNvPr id="18" name="Group 8"/>
            <p:cNvGrpSpPr/>
            <p:nvPr/>
          </p:nvGrpSpPr>
          <p:grpSpPr>
            <a:xfrm>
              <a:off x="4470373" y="2616379"/>
              <a:ext cx="630342" cy="841138"/>
              <a:chOff x="5410411" y="1735157"/>
              <a:chExt cx="342689" cy="457290"/>
            </a:xfrm>
            <a:solidFill>
              <a:srgbClr val="6A6A6A"/>
            </a:solidFill>
          </p:grpSpPr>
          <p:sp>
            <p:nvSpPr>
              <p:cNvPr id="21" name="Freeform 23@|5FFC:0|FBC:0|LFC:0|LBC:16777215"/>
              <p:cNvSpPr>
                <a:spLocks noEditPoints="1"/>
              </p:cNvSpPr>
              <p:nvPr/>
            </p:nvSpPr>
            <p:spPr bwMode="auto">
              <a:xfrm>
                <a:off x="5410411" y="1735157"/>
                <a:ext cx="342689" cy="342689"/>
              </a:xfrm>
              <a:custGeom>
                <a:avLst/>
                <a:gdLst>
                  <a:gd name="T0" fmla="*/ 115 w 212"/>
                  <a:gd name="T1" fmla="*/ 0 h 212"/>
                  <a:gd name="T2" fmla="*/ 97 w 212"/>
                  <a:gd name="T3" fmla="*/ 0 h 212"/>
                  <a:gd name="T4" fmla="*/ 0 w 212"/>
                  <a:gd name="T5" fmla="*/ 97 h 212"/>
                  <a:gd name="T6" fmla="*/ 53 w 212"/>
                  <a:gd name="T7" fmla="*/ 184 h 212"/>
                  <a:gd name="T8" fmla="*/ 53 w 212"/>
                  <a:gd name="T9" fmla="*/ 195 h 212"/>
                  <a:gd name="T10" fmla="*/ 71 w 212"/>
                  <a:gd name="T11" fmla="*/ 212 h 212"/>
                  <a:gd name="T12" fmla="*/ 142 w 212"/>
                  <a:gd name="T13" fmla="*/ 212 h 212"/>
                  <a:gd name="T14" fmla="*/ 159 w 212"/>
                  <a:gd name="T15" fmla="*/ 195 h 212"/>
                  <a:gd name="T16" fmla="*/ 159 w 212"/>
                  <a:gd name="T17" fmla="*/ 184 h 212"/>
                  <a:gd name="T18" fmla="*/ 212 w 212"/>
                  <a:gd name="T19" fmla="*/ 97 h 212"/>
                  <a:gd name="T20" fmla="*/ 115 w 212"/>
                  <a:gd name="T21" fmla="*/ 0 h 212"/>
                  <a:gd name="T22" fmla="*/ 124 w 212"/>
                  <a:gd name="T23" fmla="*/ 159 h 212"/>
                  <a:gd name="T24" fmla="*/ 124 w 212"/>
                  <a:gd name="T25" fmla="*/ 177 h 212"/>
                  <a:gd name="T26" fmla="*/ 88 w 212"/>
                  <a:gd name="T27" fmla="*/ 177 h 212"/>
                  <a:gd name="T28" fmla="*/ 88 w 212"/>
                  <a:gd name="T29" fmla="*/ 159 h 212"/>
                  <a:gd name="T30" fmla="*/ 35 w 212"/>
                  <a:gd name="T31" fmla="*/ 97 h 212"/>
                  <a:gd name="T32" fmla="*/ 97 w 212"/>
                  <a:gd name="T33" fmla="*/ 36 h 212"/>
                  <a:gd name="T34" fmla="*/ 115 w 212"/>
                  <a:gd name="T35" fmla="*/ 36 h 212"/>
                  <a:gd name="T36" fmla="*/ 177 w 212"/>
                  <a:gd name="T37" fmla="*/ 97 h 212"/>
                  <a:gd name="T38" fmla="*/ 124 w 212"/>
                  <a:gd name="T39" fmla="*/ 159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2" h="212">
                    <a:moveTo>
                      <a:pt x="115" y="0"/>
                    </a:moveTo>
                    <a:cubicBezTo>
                      <a:pt x="97" y="0"/>
                      <a:pt x="97" y="0"/>
                      <a:pt x="97" y="0"/>
                    </a:cubicBezTo>
                    <a:cubicBezTo>
                      <a:pt x="44" y="0"/>
                      <a:pt x="0" y="44"/>
                      <a:pt x="0" y="97"/>
                    </a:cubicBezTo>
                    <a:cubicBezTo>
                      <a:pt x="0" y="135"/>
                      <a:pt x="22" y="168"/>
                      <a:pt x="53" y="184"/>
                    </a:cubicBezTo>
                    <a:cubicBezTo>
                      <a:pt x="53" y="195"/>
                      <a:pt x="53" y="195"/>
                      <a:pt x="53" y="195"/>
                    </a:cubicBezTo>
                    <a:cubicBezTo>
                      <a:pt x="53" y="204"/>
                      <a:pt x="61" y="212"/>
                      <a:pt x="71" y="212"/>
                    </a:cubicBezTo>
                    <a:cubicBezTo>
                      <a:pt x="142" y="212"/>
                      <a:pt x="142" y="212"/>
                      <a:pt x="142" y="212"/>
                    </a:cubicBezTo>
                    <a:cubicBezTo>
                      <a:pt x="151" y="212"/>
                      <a:pt x="159" y="204"/>
                      <a:pt x="159" y="195"/>
                    </a:cubicBezTo>
                    <a:cubicBezTo>
                      <a:pt x="159" y="184"/>
                      <a:pt x="159" y="184"/>
                      <a:pt x="159" y="184"/>
                    </a:cubicBezTo>
                    <a:cubicBezTo>
                      <a:pt x="191" y="168"/>
                      <a:pt x="212" y="135"/>
                      <a:pt x="212" y="97"/>
                    </a:cubicBezTo>
                    <a:cubicBezTo>
                      <a:pt x="212" y="44"/>
                      <a:pt x="169" y="0"/>
                      <a:pt x="115" y="0"/>
                    </a:cubicBezTo>
                    <a:close/>
                    <a:moveTo>
                      <a:pt x="124" y="159"/>
                    </a:moveTo>
                    <a:cubicBezTo>
                      <a:pt x="124" y="177"/>
                      <a:pt x="124" y="177"/>
                      <a:pt x="124" y="177"/>
                    </a:cubicBezTo>
                    <a:cubicBezTo>
                      <a:pt x="88" y="177"/>
                      <a:pt x="88" y="177"/>
                      <a:pt x="88" y="177"/>
                    </a:cubicBezTo>
                    <a:cubicBezTo>
                      <a:pt x="88" y="159"/>
                      <a:pt x="88" y="159"/>
                      <a:pt x="88" y="159"/>
                    </a:cubicBezTo>
                    <a:cubicBezTo>
                      <a:pt x="58" y="154"/>
                      <a:pt x="35" y="129"/>
                      <a:pt x="35" y="97"/>
                    </a:cubicBezTo>
                    <a:cubicBezTo>
                      <a:pt x="35" y="63"/>
                      <a:pt x="63" y="36"/>
                      <a:pt x="97" y="36"/>
                    </a:cubicBezTo>
                    <a:cubicBezTo>
                      <a:pt x="115" y="36"/>
                      <a:pt x="115" y="36"/>
                      <a:pt x="115" y="36"/>
                    </a:cubicBezTo>
                    <a:cubicBezTo>
                      <a:pt x="149" y="36"/>
                      <a:pt x="177" y="63"/>
                      <a:pt x="177" y="97"/>
                    </a:cubicBezTo>
                    <a:cubicBezTo>
                      <a:pt x="177" y="129"/>
                      <a:pt x="154" y="154"/>
                      <a:pt x="124" y="159"/>
                    </a:cubicBezTo>
                    <a:close/>
                  </a:path>
                </a:pathLst>
              </a:custGeom>
              <a:solidFill>
                <a:srgbClr val="BBD5F3"/>
              </a:solidFill>
              <a:ln w="9525">
                <a:noFill/>
                <a:rou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4@|5FFC:0|FBC:0|LFC:0|LBC:16777215"/>
              <p:cNvSpPr/>
              <p:nvPr/>
            </p:nvSpPr>
            <p:spPr bwMode="auto">
              <a:xfrm>
                <a:off x="5525012" y="2106774"/>
                <a:ext cx="114601" cy="28928"/>
              </a:xfrm>
              <a:custGeom>
                <a:avLst/>
                <a:gdLst>
                  <a:gd name="T0" fmla="*/ 9 w 71"/>
                  <a:gd name="T1" fmla="*/ 0 h 18"/>
                  <a:gd name="T2" fmla="*/ 62 w 71"/>
                  <a:gd name="T3" fmla="*/ 0 h 18"/>
                  <a:gd name="T4" fmla="*/ 71 w 71"/>
                  <a:gd name="T5" fmla="*/ 9 h 18"/>
                  <a:gd name="T6" fmla="*/ 62 w 71"/>
                  <a:gd name="T7" fmla="*/ 18 h 18"/>
                  <a:gd name="T8" fmla="*/ 9 w 71"/>
                  <a:gd name="T9" fmla="*/ 18 h 18"/>
                  <a:gd name="T10" fmla="*/ 0 w 71"/>
                  <a:gd name="T11" fmla="*/ 9 h 18"/>
                  <a:gd name="T12" fmla="*/ 9 w 71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18">
                    <a:moveTo>
                      <a:pt x="9" y="0"/>
                    </a:moveTo>
                    <a:cubicBezTo>
                      <a:pt x="62" y="0"/>
                      <a:pt x="62" y="0"/>
                      <a:pt x="62" y="0"/>
                    </a:cubicBezTo>
                    <a:cubicBezTo>
                      <a:pt x="67" y="0"/>
                      <a:pt x="71" y="4"/>
                      <a:pt x="71" y="9"/>
                    </a:cubicBezTo>
                    <a:cubicBezTo>
                      <a:pt x="71" y="14"/>
                      <a:pt x="67" y="18"/>
                      <a:pt x="62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4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25@|5FFC:0|FBC:0|LFC:0|LBC:16777215"/>
              <p:cNvSpPr/>
              <p:nvPr/>
            </p:nvSpPr>
            <p:spPr bwMode="auto">
              <a:xfrm>
                <a:off x="5551715" y="2163519"/>
                <a:ext cx="58970" cy="28928"/>
              </a:xfrm>
              <a:custGeom>
                <a:avLst/>
                <a:gdLst>
                  <a:gd name="T0" fmla="*/ 9 w 36"/>
                  <a:gd name="T1" fmla="*/ 0 h 18"/>
                  <a:gd name="T2" fmla="*/ 27 w 36"/>
                  <a:gd name="T3" fmla="*/ 0 h 18"/>
                  <a:gd name="T4" fmla="*/ 36 w 36"/>
                  <a:gd name="T5" fmla="*/ 9 h 18"/>
                  <a:gd name="T6" fmla="*/ 27 w 36"/>
                  <a:gd name="T7" fmla="*/ 18 h 18"/>
                  <a:gd name="T8" fmla="*/ 9 w 36"/>
                  <a:gd name="T9" fmla="*/ 18 h 18"/>
                  <a:gd name="T10" fmla="*/ 0 w 36"/>
                  <a:gd name="T11" fmla="*/ 9 h 18"/>
                  <a:gd name="T12" fmla="*/ 9 w 36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8">
                    <a:moveTo>
                      <a:pt x="9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32" y="0"/>
                      <a:pt x="36" y="4"/>
                      <a:pt x="36" y="9"/>
                    </a:cubicBezTo>
                    <a:cubicBezTo>
                      <a:pt x="36" y="14"/>
                      <a:pt x="32" y="18"/>
                      <a:pt x="27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4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矩形 11"/>
            <p:cNvSpPr>
              <a:spLocks noChangeArrowheads="1"/>
            </p:cNvSpPr>
            <p:nvPr/>
          </p:nvSpPr>
          <p:spPr bwMode="auto">
            <a:xfrm>
              <a:off x="3777685" y="3985792"/>
              <a:ext cx="2077683" cy="775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  <a:buFontTx/>
                <a:buNone/>
              </a:pPr>
              <a:r>
                <a:rPr lang="en-US" altLang="zh-CN" sz="14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。</a:t>
              </a:r>
              <a:endParaRPr lang="en-US" altLang="zh-CN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3"/>
            <p:cNvSpPr txBox="1">
              <a:spLocks noChangeArrowheads="1"/>
            </p:cNvSpPr>
            <p:nvPr/>
          </p:nvSpPr>
          <p:spPr bwMode="auto">
            <a:xfrm>
              <a:off x="4169360" y="3604428"/>
              <a:ext cx="129433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Tx/>
                <a:buNone/>
              </a:pPr>
              <a:r>
                <a:rPr lang="en-US" altLang="zh-CN" sz="1600" b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ADD TITLE</a:t>
              </a:r>
              <a:endParaRPr lang="en-US" altLang="zh-CN" sz="16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16"/>
          <p:cNvGrpSpPr/>
          <p:nvPr/>
        </p:nvGrpSpPr>
        <p:grpSpPr bwMode="auto">
          <a:xfrm>
            <a:off x="6408738" y="2654300"/>
            <a:ext cx="2078037" cy="2122488"/>
            <a:chOff x="6409246" y="2654017"/>
            <a:chExt cx="2077683" cy="2122445"/>
          </a:xfrm>
        </p:grpSpPr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7096516" y="2654017"/>
              <a:ext cx="741237" cy="741348"/>
            </a:xfrm>
            <a:custGeom>
              <a:avLst/>
              <a:gdLst>
                <a:gd name="T0" fmla="*/ 125 w 249"/>
                <a:gd name="T1" fmla="*/ 249 h 249"/>
                <a:gd name="T2" fmla="*/ 0 w 249"/>
                <a:gd name="T3" fmla="*/ 125 h 249"/>
                <a:gd name="T4" fmla="*/ 125 w 249"/>
                <a:gd name="T5" fmla="*/ 0 h 249"/>
                <a:gd name="T6" fmla="*/ 249 w 249"/>
                <a:gd name="T7" fmla="*/ 125 h 249"/>
                <a:gd name="T8" fmla="*/ 125 w 249"/>
                <a:gd name="T9" fmla="*/ 249 h 249"/>
                <a:gd name="T10" fmla="*/ 125 w 249"/>
                <a:gd name="T11" fmla="*/ 31 h 249"/>
                <a:gd name="T12" fmla="*/ 31 w 249"/>
                <a:gd name="T13" fmla="*/ 125 h 249"/>
                <a:gd name="T14" fmla="*/ 125 w 249"/>
                <a:gd name="T15" fmla="*/ 218 h 249"/>
                <a:gd name="T16" fmla="*/ 218 w 249"/>
                <a:gd name="T17" fmla="*/ 125 h 249"/>
                <a:gd name="T18" fmla="*/ 125 w 249"/>
                <a:gd name="T19" fmla="*/ 31 h 249"/>
                <a:gd name="T20" fmla="*/ 93 w 249"/>
                <a:gd name="T21" fmla="*/ 78 h 249"/>
                <a:gd name="T22" fmla="*/ 171 w 249"/>
                <a:gd name="T23" fmla="*/ 125 h 249"/>
                <a:gd name="T24" fmla="*/ 93 w 249"/>
                <a:gd name="T25" fmla="*/ 171 h 249"/>
                <a:gd name="T26" fmla="*/ 93 w 249"/>
                <a:gd name="T27" fmla="*/ 7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9" h="249">
                  <a:moveTo>
                    <a:pt x="125" y="249"/>
                  </a:moveTo>
                  <a:cubicBezTo>
                    <a:pt x="56" y="249"/>
                    <a:pt x="0" y="193"/>
                    <a:pt x="0" y="125"/>
                  </a:cubicBezTo>
                  <a:cubicBezTo>
                    <a:pt x="0" y="56"/>
                    <a:pt x="56" y="0"/>
                    <a:pt x="125" y="0"/>
                  </a:cubicBezTo>
                  <a:cubicBezTo>
                    <a:pt x="193" y="0"/>
                    <a:pt x="249" y="56"/>
                    <a:pt x="249" y="125"/>
                  </a:cubicBezTo>
                  <a:cubicBezTo>
                    <a:pt x="249" y="193"/>
                    <a:pt x="193" y="249"/>
                    <a:pt x="125" y="249"/>
                  </a:cubicBezTo>
                  <a:close/>
                  <a:moveTo>
                    <a:pt x="125" y="31"/>
                  </a:moveTo>
                  <a:cubicBezTo>
                    <a:pt x="73" y="31"/>
                    <a:pt x="31" y="73"/>
                    <a:pt x="31" y="125"/>
                  </a:cubicBezTo>
                  <a:cubicBezTo>
                    <a:pt x="31" y="176"/>
                    <a:pt x="73" y="218"/>
                    <a:pt x="125" y="218"/>
                  </a:cubicBezTo>
                  <a:cubicBezTo>
                    <a:pt x="176" y="218"/>
                    <a:pt x="218" y="176"/>
                    <a:pt x="218" y="125"/>
                  </a:cubicBezTo>
                  <a:cubicBezTo>
                    <a:pt x="218" y="73"/>
                    <a:pt x="176" y="31"/>
                    <a:pt x="125" y="31"/>
                  </a:cubicBezTo>
                  <a:close/>
                  <a:moveTo>
                    <a:pt x="93" y="78"/>
                  </a:moveTo>
                  <a:cubicBezTo>
                    <a:pt x="171" y="125"/>
                    <a:pt x="171" y="125"/>
                    <a:pt x="171" y="125"/>
                  </a:cubicBezTo>
                  <a:cubicBezTo>
                    <a:pt x="93" y="171"/>
                    <a:pt x="93" y="171"/>
                    <a:pt x="93" y="171"/>
                  </a:cubicBezTo>
                  <a:lnTo>
                    <a:pt x="93" y="78"/>
                  </a:lnTo>
                  <a:close/>
                </a:path>
              </a:pathLst>
            </a:custGeom>
            <a:solidFill>
              <a:srgbClr val="BBD5F3">
                <a:alpha val="73000"/>
              </a:srgbClr>
            </a:solidFill>
            <a:ln>
              <a:noFill/>
            </a:ln>
          </p:spPr>
          <p:txBody>
            <a:bodyPr lIns="121888" tIns="60944" rIns="121888" bIns="60944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 sz="2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6" name="矩形 18"/>
            <p:cNvSpPr>
              <a:spLocks noChangeArrowheads="1"/>
            </p:cNvSpPr>
            <p:nvPr/>
          </p:nvSpPr>
          <p:spPr bwMode="auto">
            <a:xfrm>
              <a:off x="6409246" y="4000865"/>
              <a:ext cx="2077683" cy="775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  <a:buFontTx/>
                <a:buNone/>
              </a:pPr>
              <a:r>
                <a:rPr lang="en-US" altLang="zh-CN" sz="14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。</a:t>
              </a:r>
              <a:endParaRPr lang="en-US" altLang="zh-CN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13"/>
            <p:cNvSpPr txBox="1">
              <a:spLocks noChangeArrowheads="1"/>
            </p:cNvSpPr>
            <p:nvPr/>
          </p:nvSpPr>
          <p:spPr bwMode="auto">
            <a:xfrm>
              <a:off x="6800921" y="3619501"/>
              <a:ext cx="129433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Tx/>
                <a:buNone/>
              </a:pPr>
              <a:r>
                <a:rPr lang="en-US" altLang="zh-CN" sz="1600" b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ADD TITLE</a:t>
              </a:r>
              <a:endParaRPr lang="en-US" altLang="zh-CN" sz="16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0"/>
          <p:cNvGrpSpPr/>
          <p:nvPr/>
        </p:nvGrpSpPr>
        <p:grpSpPr bwMode="auto">
          <a:xfrm>
            <a:off x="9126538" y="2620963"/>
            <a:ext cx="2078037" cy="2155825"/>
            <a:chOff x="9127046" y="2620471"/>
            <a:chExt cx="2077683" cy="2155991"/>
          </a:xfrm>
        </p:grpSpPr>
        <p:sp>
          <p:nvSpPr>
            <p:cNvPr id="29" name="Freeform 22"/>
            <p:cNvSpPr>
              <a:spLocks noEditPoints="1"/>
            </p:cNvSpPr>
            <p:nvPr/>
          </p:nvSpPr>
          <p:spPr bwMode="auto">
            <a:xfrm>
              <a:off x="9763525" y="2620471"/>
              <a:ext cx="628543" cy="836676"/>
            </a:xfrm>
            <a:custGeom>
              <a:avLst/>
              <a:gdLst>
                <a:gd name="T0" fmla="*/ 106 w 211"/>
                <a:gd name="T1" fmla="*/ 0 h 281"/>
                <a:gd name="T2" fmla="*/ 0 w 211"/>
                <a:gd name="T3" fmla="*/ 105 h 281"/>
                <a:gd name="T4" fmla="*/ 106 w 211"/>
                <a:gd name="T5" fmla="*/ 281 h 281"/>
                <a:gd name="T6" fmla="*/ 211 w 211"/>
                <a:gd name="T7" fmla="*/ 105 h 281"/>
                <a:gd name="T8" fmla="*/ 106 w 211"/>
                <a:gd name="T9" fmla="*/ 0 h 281"/>
                <a:gd name="T10" fmla="*/ 106 w 211"/>
                <a:gd name="T11" fmla="*/ 176 h 281"/>
                <a:gd name="T12" fmla="*/ 35 w 211"/>
                <a:gd name="T13" fmla="*/ 105 h 281"/>
                <a:gd name="T14" fmla="*/ 106 w 211"/>
                <a:gd name="T15" fmla="*/ 35 h 281"/>
                <a:gd name="T16" fmla="*/ 176 w 211"/>
                <a:gd name="T17" fmla="*/ 105 h 281"/>
                <a:gd name="T18" fmla="*/ 106 w 211"/>
                <a:gd name="T19" fmla="*/ 176 h 281"/>
                <a:gd name="T20" fmla="*/ 106 w 211"/>
                <a:gd name="T21" fmla="*/ 70 h 281"/>
                <a:gd name="T22" fmla="*/ 70 w 211"/>
                <a:gd name="T23" fmla="*/ 105 h 281"/>
                <a:gd name="T24" fmla="*/ 106 w 211"/>
                <a:gd name="T25" fmla="*/ 141 h 281"/>
                <a:gd name="T26" fmla="*/ 141 w 211"/>
                <a:gd name="T27" fmla="*/ 105 h 281"/>
                <a:gd name="T28" fmla="*/ 106 w 211"/>
                <a:gd name="T29" fmla="*/ 7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1" h="281">
                  <a:moveTo>
                    <a:pt x="106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4"/>
                    <a:pt x="106" y="281"/>
                    <a:pt x="106" y="281"/>
                  </a:cubicBezTo>
                  <a:cubicBezTo>
                    <a:pt x="106" y="281"/>
                    <a:pt x="211" y="164"/>
                    <a:pt x="211" y="105"/>
                  </a:cubicBezTo>
                  <a:cubicBezTo>
                    <a:pt x="211" y="47"/>
                    <a:pt x="164" y="0"/>
                    <a:pt x="106" y="0"/>
                  </a:cubicBezTo>
                  <a:close/>
                  <a:moveTo>
                    <a:pt x="106" y="176"/>
                  </a:moveTo>
                  <a:cubicBezTo>
                    <a:pt x="67" y="176"/>
                    <a:pt x="35" y="144"/>
                    <a:pt x="35" y="105"/>
                  </a:cubicBezTo>
                  <a:cubicBezTo>
                    <a:pt x="35" y="67"/>
                    <a:pt x="67" y="35"/>
                    <a:pt x="106" y="35"/>
                  </a:cubicBezTo>
                  <a:cubicBezTo>
                    <a:pt x="144" y="35"/>
                    <a:pt x="176" y="67"/>
                    <a:pt x="176" y="105"/>
                  </a:cubicBezTo>
                  <a:cubicBezTo>
                    <a:pt x="176" y="144"/>
                    <a:pt x="144" y="176"/>
                    <a:pt x="106" y="176"/>
                  </a:cubicBezTo>
                  <a:close/>
                  <a:moveTo>
                    <a:pt x="106" y="70"/>
                  </a:moveTo>
                  <a:cubicBezTo>
                    <a:pt x="86" y="70"/>
                    <a:pt x="70" y="86"/>
                    <a:pt x="70" y="105"/>
                  </a:cubicBezTo>
                  <a:cubicBezTo>
                    <a:pt x="70" y="125"/>
                    <a:pt x="86" y="141"/>
                    <a:pt x="106" y="141"/>
                  </a:cubicBezTo>
                  <a:cubicBezTo>
                    <a:pt x="125" y="141"/>
                    <a:pt x="141" y="125"/>
                    <a:pt x="141" y="105"/>
                  </a:cubicBezTo>
                  <a:cubicBezTo>
                    <a:pt x="141" y="86"/>
                    <a:pt x="125" y="70"/>
                    <a:pt x="106" y="70"/>
                  </a:cubicBezTo>
                  <a:close/>
                </a:path>
              </a:pathLst>
            </a:custGeom>
            <a:solidFill>
              <a:srgbClr val="BBD5F3"/>
            </a:solidFill>
            <a:ln>
              <a:noFill/>
            </a:ln>
          </p:spPr>
          <p:txBody>
            <a:bodyPr lIns="121888" tIns="60944" rIns="121888" bIns="60944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 sz="2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0" name="矩形 22"/>
            <p:cNvSpPr>
              <a:spLocks noChangeArrowheads="1"/>
            </p:cNvSpPr>
            <p:nvPr/>
          </p:nvSpPr>
          <p:spPr bwMode="auto">
            <a:xfrm>
              <a:off x="9127046" y="4000865"/>
              <a:ext cx="2077683" cy="775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  <a:buFontTx/>
                <a:buNone/>
              </a:pPr>
              <a:r>
                <a:rPr lang="en-US" altLang="zh-CN" sz="14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Add your words here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，</a:t>
              </a:r>
              <a:r>
                <a:rPr lang="en-US" altLang="zh-CN" sz="14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。</a:t>
              </a:r>
              <a:endParaRPr lang="en-US" altLang="zh-CN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13"/>
            <p:cNvSpPr txBox="1">
              <a:spLocks noChangeArrowheads="1"/>
            </p:cNvSpPr>
            <p:nvPr/>
          </p:nvSpPr>
          <p:spPr bwMode="auto">
            <a:xfrm>
              <a:off x="9518721" y="3619501"/>
              <a:ext cx="129433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Tx/>
                <a:buNone/>
              </a:pPr>
              <a:r>
                <a:rPr lang="en-US" altLang="zh-CN" sz="1600" b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ADD TITLE</a:t>
              </a:r>
              <a:endParaRPr lang="en-US" altLang="zh-CN" sz="16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11" name="图片 10" descr="卡通人物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328" y="293238"/>
            <a:ext cx="659726" cy="65972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132751" y="407497"/>
            <a:ext cx="4738257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肆：存在不足之处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981462" y="3908822"/>
            <a:ext cx="3123272" cy="1556388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377193" y="1844298"/>
            <a:ext cx="64879" cy="334853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3703947" y="1816259"/>
            <a:ext cx="3491799" cy="188023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804548" y="3838464"/>
            <a:ext cx="209449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本模板的所有素材和逻辑图表，均可自由编辑替换和移动。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190650" y="2010205"/>
            <a:ext cx="3005441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本模板的所有素材和逻辑图表，均可自由编辑替换和移动。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011633" y="1587381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主要内容二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083520" y="5293333"/>
            <a:ext cx="3005441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本模板的所有素材和逻辑图表，均可自由编辑替换和移动。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74984" y="4870509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主要内容三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97884" y="3438354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主要内容一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762791" y="1129145"/>
            <a:ext cx="1203335" cy="1203335"/>
          </a:xfrm>
          <a:prstGeom prst="ellipse">
            <a:avLst/>
          </a:prstGeom>
          <a:solidFill>
            <a:srgbClr val="FF828F"/>
          </a:solidFill>
          <a:ln>
            <a:solidFill>
              <a:srgbClr val="B1CC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等腰三角形 22"/>
          <p:cNvSpPr/>
          <p:nvPr/>
        </p:nvSpPr>
        <p:spPr>
          <a:xfrm rot="20267027">
            <a:off x="3901576" y="1581156"/>
            <a:ext cx="3811177" cy="3285497"/>
          </a:xfrm>
          <a:prstGeom prst="triangl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054491" y="2945863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单击添加标题</a:t>
            </a:r>
            <a:endParaRPr lang="zh-CN" altLang="en-US" sz="2000" b="1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860702" y="3358247"/>
            <a:ext cx="23350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本模板的所有素材和逻辑图表，均可自由编辑替换和移动。</a:t>
            </a:r>
            <a:endParaRPr lang="zh-CN" altLang="en-US" sz="1600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6" name="man-with-speech-bubble_61915"/>
          <p:cNvSpPr>
            <a:spLocks noChangeAspect="1"/>
          </p:cNvSpPr>
          <p:nvPr/>
        </p:nvSpPr>
        <p:spPr bwMode="auto">
          <a:xfrm>
            <a:off x="7073793" y="1455808"/>
            <a:ext cx="628914" cy="562679"/>
          </a:xfrm>
          <a:custGeom>
            <a:avLst/>
            <a:gdLst>
              <a:gd name="connsiteX0" fmla="*/ 463671 w 605578"/>
              <a:gd name="connsiteY0" fmla="*/ 107894 h 541801"/>
              <a:gd name="connsiteX1" fmla="*/ 482512 w 605578"/>
              <a:gd name="connsiteY1" fmla="*/ 126700 h 541801"/>
              <a:gd name="connsiteX2" fmla="*/ 463671 w 605578"/>
              <a:gd name="connsiteY2" fmla="*/ 145506 h 541801"/>
              <a:gd name="connsiteX3" fmla="*/ 444830 w 605578"/>
              <a:gd name="connsiteY3" fmla="*/ 126700 h 541801"/>
              <a:gd name="connsiteX4" fmla="*/ 463671 w 605578"/>
              <a:gd name="connsiteY4" fmla="*/ 107894 h 541801"/>
              <a:gd name="connsiteX5" fmla="*/ 403126 w 605578"/>
              <a:gd name="connsiteY5" fmla="*/ 107894 h 541801"/>
              <a:gd name="connsiteX6" fmla="*/ 421967 w 605578"/>
              <a:gd name="connsiteY6" fmla="*/ 126700 h 541801"/>
              <a:gd name="connsiteX7" fmla="*/ 403126 w 605578"/>
              <a:gd name="connsiteY7" fmla="*/ 145506 h 541801"/>
              <a:gd name="connsiteX8" fmla="*/ 384285 w 605578"/>
              <a:gd name="connsiteY8" fmla="*/ 126700 h 541801"/>
              <a:gd name="connsiteX9" fmla="*/ 403126 w 605578"/>
              <a:gd name="connsiteY9" fmla="*/ 107894 h 541801"/>
              <a:gd name="connsiteX10" fmla="*/ 342581 w 605578"/>
              <a:gd name="connsiteY10" fmla="*/ 107894 h 541801"/>
              <a:gd name="connsiteX11" fmla="*/ 361422 w 605578"/>
              <a:gd name="connsiteY11" fmla="*/ 126700 h 541801"/>
              <a:gd name="connsiteX12" fmla="*/ 342581 w 605578"/>
              <a:gd name="connsiteY12" fmla="*/ 145506 h 541801"/>
              <a:gd name="connsiteX13" fmla="*/ 323740 w 605578"/>
              <a:gd name="connsiteY13" fmla="*/ 126700 h 541801"/>
              <a:gd name="connsiteX14" fmla="*/ 342581 w 605578"/>
              <a:gd name="connsiteY14" fmla="*/ 107894 h 541801"/>
              <a:gd name="connsiteX15" fmla="*/ 326516 w 605578"/>
              <a:gd name="connsiteY15" fmla="*/ 30226 h 541801"/>
              <a:gd name="connsiteX16" fmla="*/ 235140 w 605578"/>
              <a:gd name="connsiteY16" fmla="*/ 97785 h 541801"/>
              <a:gd name="connsiteX17" fmla="*/ 244249 w 605578"/>
              <a:gd name="connsiteY17" fmla="*/ 97406 h 541801"/>
              <a:gd name="connsiteX18" fmla="*/ 275941 w 605578"/>
              <a:gd name="connsiteY18" fmla="*/ 105745 h 541801"/>
              <a:gd name="connsiteX19" fmla="*/ 292356 w 605578"/>
              <a:gd name="connsiteY19" fmla="*/ 117874 h 541801"/>
              <a:gd name="connsiteX20" fmla="*/ 306779 w 605578"/>
              <a:gd name="connsiteY20" fmla="*/ 127539 h 541801"/>
              <a:gd name="connsiteX21" fmla="*/ 321676 w 605578"/>
              <a:gd name="connsiteY21" fmla="*/ 168756 h 541801"/>
              <a:gd name="connsiteX22" fmla="*/ 321676 w 605578"/>
              <a:gd name="connsiteY22" fmla="*/ 208174 h 541801"/>
              <a:gd name="connsiteX23" fmla="*/ 322530 w 605578"/>
              <a:gd name="connsiteY23" fmla="*/ 208458 h 541801"/>
              <a:gd name="connsiteX24" fmla="*/ 329267 w 605578"/>
              <a:gd name="connsiteY24" fmla="*/ 218123 h 541801"/>
              <a:gd name="connsiteX25" fmla="*/ 329362 w 605578"/>
              <a:gd name="connsiteY25" fmla="*/ 221060 h 541801"/>
              <a:gd name="connsiteX26" fmla="*/ 398914 w 605578"/>
              <a:gd name="connsiteY26" fmla="*/ 221060 h 541801"/>
              <a:gd name="connsiteX27" fmla="*/ 398914 w 605578"/>
              <a:gd name="connsiteY27" fmla="*/ 287956 h 541801"/>
              <a:gd name="connsiteX28" fmla="*/ 466379 w 605578"/>
              <a:gd name="connsiteY28" fmla="*/ 221060 h 541801"/>
              <a:gd name="connsiteX29" fmla="*/ 479758 w 605578"/>
              <a:gd name="connsiteY29" fmla="*/ 221060 h 541801"/>
              <a:gd name="connsiteX30" fmla="*/ 575404 w 605578"/>
              <a:gd name="connsiteY30" fmla="*/ 125644 h 541801"/>
              <a:gd name="connsiteX31" fmla="*/ 479758 w 605578"/>
              <a:gd name="connsiteY31" fmla="*/ 30226 h 541801"/>
              <a:gd name="connsiteX32" fmla="*/ 326516 w 605578"/>
              <a:gd name="connsiteY32" fmla="*/ 0 h 541801"/>
              <a:gd name="connsiteX33" fmla="*/ 479758 w 605578"/>
              <a:gd name="connsiteY33" fmla="*/ 0 h 541801"/>
              <a:gd name="connsiteX34" fmla="*/ 605578 w 605578"/>
              <a:gd name="connsiteY34" fmla="*/ 125644 h 541801"/>
              <a:gd name="connsiteX35" fmla="*/ 479758 w 605578"/>
              <a:gd name="connsiteY35" fmla="*/ 251287 h 541801"/>
              <a:gd name="connsiteX36" fmla="*/ 478809 w 605578"/>
              <a:gd name="connsiteY36" fmla="*/ 251287 h 541801"/>
              <a:gd name="connsiteX37" fmla="*/ 412009 w 605578"/>
              <a:gd name="connsiteY37" fmla="*/ 317519 h 541801"/>
              <a:gd name="connsiteX38" fmla="*/ 394075 w 605578"/>
              <a:gd name="connsiteY38" fmla="*/ 324910 h 541801"/>
              <a:gd name="connsiteX39" fmla="*/ 384397 w 605578"/>
              <a:gd name="connsiteY39" fmla="*/ 323015 h 541801"/>
              <a:gd name="connsiteX40" fmla="*/ 368645 w 605578"/>
              <a:gd name="connsiteY40" fmla="*/ 299611 h 541801"/>
              <a:gd name="connsiteX41" fmla="*/ 368645 w 605578"/>
              <a:gd name="connsiteY41" fmla="*/ 251287 h 541801"/>
              <a:gd name="connsiteX42" fmla="*/ 326516 w 605578"/>
              <a:gd name="connsiteY42" fmla="*/ 251287 h 541801"/>
              <a:gd name="connsiteX43" fmla="*/ 324333 w 605578"/>
              <a:gd name="connsiteY43" fmla="*/ 251287 h 541801"/>
              <a:gd name="connsiteX44" fmla="*/ 317501 w 605578"/>
              <a:gd name="connsiteY44" fmla="*/ 260194 h 541801"/>
              <a:gd name="connsiteX45" fmla="*/ 314275 w 605578"/>
              <a:gd name="connsiteY45" fmla="*/ 271090 h 541801"/>
              <a:gd name="connsiteX46" fmla="*/ 306589 w 605578"/>
              <a:gd name="connsiteY46" fmla="*/ 297621 h 541801"/>
              <a:gd name="connsiteX47" fmla="*/ 298144 w 605578"/>
              <a:gd name="connsiteY47" fmla="*/ 339218 h 541801"/>
              <a:gd name="connsiteX48" fmla="*/ 298334 w 605578"/>
              <a:gd name="connsiteY48" fmla="*/ 339313 h 541801"/>
              <a:gd name="connsiteX49" fmla="*/ 308867 w 605578"/>
              <a:gd name="connsiteY49" fmla="*/ 353621 h 541801"/>
              <a:gd name="connsiteX50" fmla="*/ 309626 w 605578"/>
              <a:gd name="connsiteY50" fmla="*/ 355895 h 541801"/>
              <a:gd name="connsiteX51" fmla="*/ 315793 w 605578"/>
              <a:gd name="connsiteY51" fmla="*/ 373235 h 541801"/>
              <a:gd name="connsiteX52" fmla="*/ 319399 w 605578"/>
              <a:gd name="connsiteY52" fmla="*/ 375509 h 541801"/>
              <a:gd name="connsiteX53" fmla="*/ 324808 w 605578"/>
              <a:gd name="connsiteY53" fmla="*/ 377593 h 541801"/>
              <a:gd name="connsiteX54" fmla="*/ 427001 w 605578"/>
              <a:gd name="connsiteY54" fmla="*/ 422222 h 541801"/>
              <a:gd name="connsiteX55" fmla="*/ 464766 w 605578"/>
              <a:gd name="connsiteY55" fmla="*/ 534884 h 541801"/>
              <a:gd name="connsiteX56" fmla="*/ 463058 w 605578"/>
              <a:gd name="connsiteY56" fmla="*/ 539717 h 541801"/>
              <a:gd name="connsiteX57" fmla="*/ 458408 w 605578"/>
              <a:gd name="connsiteY57" fmla="*/ 541801 h 541801"/>
              <a:gd name="connsiteX58" fmla="*/ 232388 w 605578"/>
              <a:gd name="connsiteY58" fmla="*/ 541801 h 541801"/>
              <a:gd name="connsiteX59" fmla="*/ 6367 w 605578"/>
              <a:gd name="connsiteY59" fmla="*/ 541801 h 541801"/>
              <a:gd name="connsiteX60" fmla="*/ 1623 w 605578"/>
              <a:gd name="connsiteY60" fmla="*/ 539717 h 541801"/>
              <a:gd name="connsiteX61" fmla="*/ 10 w 605578"/>
              <a:gd name="connsiteY61" fmla="*/ 534884 h 541801"/>
              <a:gd name="connsiteX62" fmla="*/ 37775 w 605578"/>
              <a:gd name="connsiteY62" fmla="*/ 422222 h 541801"/>
              <a:gd name="connsiteX63" fmla="*/ 139968 w 605578"/>
              <a:gd name="connsiteY63" fmla="*/ 377593 h 541801"/>
              <a:gd name="connsiteX64" fmla="*/ 145377 w 605578"/>
              <a:gd name="connsiteY64" fmla="*/ 375509 h 541801"/>
              <a:gd name="connsiteX65" fmla="*/ 148982 w 605578"/>
              <a:gd name="connsiteY65" fmla="*/ 373235 h 541801"/>
              <a:gd name="connsiteX66" fmla="*/ 155150 w 605578"/>
              <a:gd name="connsiteY66" fmla="*/ 355895 h 541801"/>
              <a:gd name="connsiteX67" fmla="*/ 155814 w 605578"/>
              <a:gd name="connsiteY67" fmla="*/ 353621 h 541801"/>
              <a:gd name="connsiteX68" fmla="*/ 166441 w 605578"/>
              <a:gd name="connsiteY68" fmla="*/ 339313 h 541801"/>
              <a:gd name="connsiteX69" fmla="*/ 166631 w 605578"/>
              <a:gd name="connsiteY69" fmla="*/ 339218 h 541801"/>
              <a:gd name="connsiteX70" fmla="*/ 158186 w 605578"/>
              <a:gd name="connsiteY70" fmla="*/ 297621 h 541801"/>
              <a:gd name="connsiteX71" fmla="*/ 150500 w 605578"/>
              <a:gd name="connsiteY71" fmla="*/ 271090 h 541801"/>
              <a:gd name="connsiteX72" fmla="*/ 147179 w 605578"/>
              <a:gd name="connsiteY72" fmla="*/ 260194 h 541801"/>
              <a:gd name="connsiteX73" fmla="*/ 135508 w 605578"/>
              <a:gd name="connsiteY73" fmla="*/ 218123 h 541801"/>
              <a:gd name="connsiteX74" fmla="*/ 142245 w 605578"/>
              <a:gd name="connsiteY74" fmla="*/ 208458 h 541801"/>
              <a:gd name="connsiteX75" fmla="*/ 143099 w 605578"/>
              <a:gd name="connsiteY75" fmla="*/ 208174 h 541801"/>
              <a:gd name="connsiteX76" fmla="*/ 143194 w 605578"/>
              <a:gd name="connsiteY76" fmla="*/ 168756 h 541801"/>
              <a:gd name="connsiteX77" fmla="*/ 143099 w 605578"/>
              <a:gd name="connsiteY77" fmla="*/ 168756 h 541801"/>
              <a:gd name="connsiteX78" fmla="*/ 143099 w 605578"/>
              <a:gd name="connsiteY78" fmla="*/ 168567 h 541801"/>
              <a:gd name="connsiteX79" fmla="*/ 169288 w 605578"/>
              <a:gd name="connsiteY79" fmla="*/ 119106 h 541801"/>
              <a:gd name="connsiteX80" fmla="*/ 202593 w 605578"/>
              <a:gd name="connsiteY80" fmla="*/ 103944 h 541801"/>
              <a:gd name="connsiteX81" fmla="*/ 326516 w 605578"/>
              <a:gd name="connsiteY81" fmla="*/ 0 h 541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05578" h="541801">
                <a:moveTo>
                  <a:pt x="463671" y="107894"/>
                </a:moveTo>
                <a:cubicBezTo>
                  <a:pt x="474077" y="107894"/>
                  <a:pt x="482512" y="116314"/>
                  <a:pt x="482512" y="126700"/>
                </a:cubicBezTo>
                <a:cubicBezTo>
                  <a:pt x="482512" y="137086"/>
                  <a:pt x="474077" y="145506"/>
                  <a:pt x="463671" y="145506"/>
                </a:cubicBezTo>
                <a:cubicBezTo>
                  <a:pt x="453265" y="145506"/>
                  <a:pt x="444830" y="137086"/>
                  <a:pt x="444830" y="126700"/>
                </a:cubicBezTo>
                <a:cubicBezTo>
                  <a:pt x="444830" y="116314"/>
                  <a:pt x="453265" y="107894"/>
                  <a:pt x="463671" y="107894"/>
                </a:cubicBezTo>
                <a:close/>
                <a:moveTo>
                  <a:pt x="403126" y="107894"/>
                </a:moveTo>
                <a:cubicBezTo>
                  <a:pt x="413532" y="107894"/>
                  <a:pt x="421967" y="116314"/>
                  <a:pt x="421967" y="126700"/>
                </a:cubicBezTo>
                <a:cubicBezTo>
                  <a:pt x="421967" y="137086"/>
                  <a:pt x="413532" y="145506"/>
                  <a:pt x="403126" y="145506"/>
                </a:cubicBezTo>
                <a:cubicBezTo>
                  <a:pt x="392720" y="145506"/>
                  <a:pt x="384285" y="137086"/>
                  <a:pt x="384285" y="126700"/>
                </a:cubicBezTo>
                <a:cubicBezTo>
                  <a:pt x="384285" y="116314"/>
                  <a:pt x="392720" y="107894"/>
                  <a:pt x="403126" y="107894"/>
                </a:cubicBezTo>
                <a:close/>
                <a:moveTo>
                  <a:pt x="342581" y="107894"/>
                </a:moveTo>
                <a:cubicBezTo>
                  <a:pt x="352987" y="107894"/>
                  <a:pt x="361422" y="116314"/>
                  <a:pt x="361422" y="126700"/>
                </a:cubicBezTo>
                <a:cubicBezTo>
                  <a:pt x="361422" y="137086"/>
                  <a:pt x="352987" y="145506"/>
                  <a:pt x="342581" y="145506"/>
                </a:cubicBezTo>
                <a:cubicBezTo>
                  <a:pt x="332175" y="145506"/>
                  <a:pt x="323740" y="137086"/>
                  <a:pt x="323740" y="126700"/>
                </a:cubicBezTo>
                <a:cubicBezTo>
                  <a:pt x="323740" y="116314"/>
                  <a:pt x="332175" y="107894"/>
                  <a:pt x="342581" y="107894"/>
                </a:cubicBezTo>
                <a:close/>
                <a:moveTo>
                  <a:pt x="326516" y="30226"/>
                </a:moveTo>
                <a:cubicBezTo>
                  <a:pt x="283532" y="30226"/>
                  <a:pt x="247095" y="58652"/>
                  <a:pt x="235140" y="97785"/>
                </a:cubicBezTo>
                <a:cubicBezTo>
                  <a:pt x="238745" y="97501"/>
                  <a:pt x="241877" y="97406"/>
                  <a:pt x="244249" y="97406"/>
                </a:cubicBezTo>
                <a:cubicBezTo>
                  <a:pt x="251935" y="97406"/>
                  <a:pt x="270343" y="98259"/>
                  <a:pt x="275941" y="105745"/>
                </a:cubicBezTo>
                <a:cubicBezTo>
                  <a:pt x="278503" y="109251"/>
                  <a:pt x="285525" y="113610"/>
                  <a:pt x="292356" y="117874"/>
                </a:cubicBezTo>
                <a:cubicBezTo>
                  <a:pt x="297290" y="121001"/>
                  <a:pt x="302319" y="124127"/>
                  <a:pt x="306779" y="127539"/>
                </a:cubicBezTo>
                <a:cubicBezTo>
                  <a:pt x="316742" y="135214"/>
                  <a:pt x="321676" y="148763"/>
                  <a:pt x="321676" y="168756"/>
                </a:cubicBezTo>
                <a:lnTo>
                  <a:pt x="321676" y="208174"/>
                </a:lnTo>
                <a:cubicBezTo>
                  <a:pt x="321961" y="208269"/>
                  <a:pt x="322246" y="208363"/>
                  <a:pt x="322530" y="208458"/>
                </a:cubicBezTo>
                <a:cubicBezTo>
                  <a:pt x="326611" y="210353"/>
                  <a:pt x="328698" y="209500"/>
                  <a:pt x="329267" y="218123"/>
                </a:cubicBezTo>
                <a:cubicBezTo>
                  <a:pt x="329267" y="218976"/>
                  <a:pt x="329362" y="220018"/>
                  <a:pt x="329362" y="221060"/>
                </a:cubicBezTo>
                <a:lnTo>
                  <a:pt x="398914" y="221060"/>
                </a:lnTo>
                <a:lnTo>
                  <a:pt x="398914" y="287956"/>
                </a:lnTo>
                <a:lnTo>
                  <a:pt x="466379" y="221060"/>
                </a:lnTo>
                <a:lnTo>
                  <a:pt x="479758" y="221060"/>
                </a:lnTo>
                <a:cubicBezTo>
                  <a:pt x="532515" y="221060"/>
                  <a:pt x="575404" y="178326"/>
                  <a:pt x="575404" y="125644"/>
                </a:cubicBezTo>
                <a:cubicBezTo>
                  <a:pt x="575404" y="73055"/>
                  <a:pt x="532515" y="30226"/>
                  <a:pt x="479758" y="30226"/>
                </a:cubicBezTo>
                <a:close/>
                <a:moveTo>
                  <a:pt x="326516" y="0"/>
                </a:moveTo>
                <a:lnTo>
                  <a:pt x="479758" y="0"/>
                </a:lnTo>
                <a:cubicBezTo>
                  <a:pt x="549120" y="0"/>
                  <a:pt x="605578" y="56378"/>
                  <a:pt x="605578" y="125644"/>
                </a:cubicBezTo>
                <a:cubicBezTo>
                  <a:pt x="605578" y="194908"/>
                  <a:pt x="549120" y="251287"/>
                  <a:pt x="479758" y="251287"/>
                </a:cubicBezTo>
                <a:lnTo>
                  <a:pt x="478809" y="251287"/>
                </a:lnTo>
                <a:lnTo>
                  <a:pt x="412009" y="317519"/>
                </a:lnTo>
                <a:cubicBezTo>
                  <a:pt x="407264" y="322257"/>
                  <a:pt x="400812" y="324910"/>
                  <a:pt x="394075" y="324910"/>
                </a:cubicBezTo>
                <a:cubicBezTo>
                  <a:pt x="390754" y="324910"/>
                  <a:pt x="387433" y="324247"/>
                  <a:pt x="384397" y="323015"/>
                </a:cubicBezTo>
                <a:cubicBezTo>
                  <a:pt x="374813" y="319036"/>
                  <a:pt x="368645" y="309844"/>
                  <a:pt x="368645" y="299611"/>
                </a:cubicBezTo>
                <a:lnTo>
                  <a:pt x="368645" y="251287"/>
                </a:lnTo>
                <a:lnTo>
                  <a:pt x="326516" y="251287"/>
                </a:lnTo>
                <a:cubicBezTo>
                  <a:pt x="325757" y="251287"/>
                  <a:pt x="325092" y="251287"/>
                  <a:pt x="324333" y="251287"/>
                </a:cubicBezTo>
                <a:cubicBezTo>
                  <a:pt x="322625" y="255172"/>
                  <a:pt x="320443" y="258393"/>
                  <a:pt x="317501" y="260194"/>
                </a:cubicBezTo>
                <a:cubicBezTo>
                  <a:pt x="315983" y="261804"/>
                  <a:pt x="314939" y="266258"/>
                  <a:pt x="314275" y="271090"/>
                </a:cubicBezTo>
                <a:cubicBezTo>
                  <a:pt x="313137" y="280376"/>
                  <a:pt x="311808" y="290799"/>
                  <a:pt x="306589" y="297621"/>
                </a:cubicBezTo>
                <a:cubicBezTo>
                  <a:pt x="294729" y="313256"/>
                  <a:pt x="297860" y="337323"/>
                  <a:pt x="298144" y="339218"/>
                </a:cubicBezTo>
                <a:cubicBezTo>
                  <a:pt x="298144" y="339218"/>
                  <a:pt x="298239" y="339218"/>
                  <a:pt x="298334" y="339313"/>
                </a:cubicBezTo>
                <a:cubicBezTo>
                  <a:pt x="305546" y="342534"/>
                  <a:pt x="307538" y="348978"/>
                  <a:pt x="308867" y="353621"/>
                </a:cubicBezTo>
                <a:lnTo>
                  <a:pt x="309626" y="355895"/>
                </a:lnTo>
                <a:cubicBezTo>
                  <a:pt x="311524" y="362054"/>
                  <a:pt x="313326" y="367739"/>
                  <a:pt x="315793" y="373235"/>
                </a:cubicBezTo>
                <a:cubicBezTo>
                  <a:pt x="316078" y="373708"/>
                  <a:pt x="317501" y="374845"/>
                  <a:pt x="319399" y="375509"/>
                </a:cubicBezTo>
                <a:lnTo>
                  <a:pt x="324808" y="377593"/>
                </a:lnTo>
                <a:cubicBezTo>
                  <a:pt x="358872" y="390669"/>
                  <a:pt x="394170" y="404124"/>
                  <a:pt x="427001" y="422222"/>
                </a:cubicBezTo>
                <a:cubicBezTo>
                  <a:pt x="457934" y="439373"/>
                  <a:pt x="464481" y="531947"/>
                  <a:pt x="464766" y="534884"/>
                </a:cubicBezTo>
                <a:cubicBezTo>
                  <a:pt x="464861" y="536685"/>
                  <a:pt x="464291" y="538390"/>
                  <a:pt x="463058" y="539717"/>
                </a:cubicBezTo>
                <a:cubicBezTo>
                  <a:pt x="461919" y="541043"/>
                  <a:pt x="460211" y="541801"/>
                  <a:pt x="458408" y="541801"/>
                </a:cubicBezTo>
                <a:lnTo>
                  <a:pt x="232388" y="541801"/>
                </a:lnTo>
                <a:lnTo>
                  <a:pt x="6367" y="541801"/>
                </a:lnTo>
                <a:cubicBezTo>
                  <a:pt x="4564" y="541801"/>
                  <a:pt x="2857" y="541043"/>
                  <a:pt x="1623" y="539717"/>
                </a:cubicBezTo>
                <a:cubicBezTo>
                  <a:pt x="484" y="538390"/>
                  <a:pt x="-85" y="536685"/>
                  <a:pt x="10" y="534884"/>
                </a:cubicBezTo>
                <a:cubicBezTo>
                  <a:pt x="295" y="531947"/>
                  <a:pt x="6842" y="439373"/>
                  <a:pt x="37775" y="422222"/>
                </a:cubicBezTo>
                <a:cubicBezTo>
                  <a:pt x="70606" y="404124"/>
                  <a:pt x="105809" y="390669"/>
                  <a:pt x="139968" y="377593"/>
                </a:cubicBezTo>
                <a:lnTo>
                  <a:pt x="145377" y="375509"/>
                </a:lnTo>
                <a:cubicBezTo>
                  <a:pt x="147274" y="374845"/>
                  <a:pt x="148698" y="373708"/>
                  <a:pt x="148982" y="373235"/>
                </a:cubicBezTo>
                <a:cubicBezTo>
                  <a:pt x="151449" y="367739"/>
                  <a:pt x="153252" y="362054"/>
                  <a:pt x="155150" y="355895"/>
                </a:cubicBezTo>
                <a:lnTo>
                  <a:pt x="155814" y="353621"/>
                </a:lnTo>
                <a:cubicBezTo>
                  <a:pt x="157237" y="348978"/>
                  <a:pt x="159135" y="342534"/>
                  <a:pt x="166441" y="339313"/>
                </a:cubicBezTo>
                <a:cubicBezTo>
                  <a:pt x="166536" y="339218"/>
                  <a:pt x="166631" y="339218"/>
                  <a:pt x="166631" y="339218"/>
                </a:cubicBezTo>
                <a:cubicBezTo>
                  <a:pt x="166916" y="337323"/>
                  <a:pt x="170047" y="313256"/>
                  <a:pt x="158186" y="297621"/>
                </a:cubicBezTo>
                <a:cubicBezTo>
                  <a:pt x="152968" y="290799"/>
                  <a:pt x="151639" y="280376"/>
                  <a:pt x="150500" y="271090"/>
                </a:cubicBezTo>
                <a:cubicBezTo>
                  <a:pt x="149836" y="266163"/>
                  <a:pt x="148793" y="261804"/>
                  <a:pt x="147179" y="260194"/>
                </a:cubicBezTo>
                <a:cubicBezTo>
                  <a:pt x="136647" y="253750"/>
                  <a:pt x="134939" y="227883"/>
                  <a:pt x="135508" y="218123"/>
                </a:cubicBezTo>
                <a:cubicBezTo>
                  <a:pt x="136078" y="209500"/>
                  <a:pt x="138165" y="210353"/>
                  <a:pt x="142245" y="208458"/>
                </a:cubicBezTo>
                <a:cubicBezTo>
                  <a:pt x="142530" y="208363"/>
                  <a:pt x="142815" y="208269"/>
                  <a:pt x="143099" y="208174"/>
                </a:cubicBezTo>
                <a:lnTo>
                  <a:pt x="143194" y="168756"/>
                </a:lnTo>
                <a:lnTo>
                  <a:pt x="143099" y="168756"/>
                </a:lnTo>
                <a:cubicBezTo>
                  <a:pt x="143099" y="168756"/>
                  <a:pt x="143099" y="168662"/>
                  <a:pt x="143099" y="168567"/>
                </a:cubicBezTo>
                <a:cubicBezTo>
                  <a:pt x="143953" y="145068"/>
                  <a:pt x="152019" y="129813"/>
                  <a:pt x="169288" y="119106"/>
                </a:cubicBezTo>
                <a:cubicBezTo>
                  <a:pt x="180675" y="111999"/>
                  <a:pt x="192061" y="107166"/>
                  <a:pt x="202593" y="103944"/>
                </a:cubicBezTo>
                <a:cubicBezTo>
                  <a:pt x="212936" y="45008"/>
                  <a:pt x="264555" y="0"/>
                  <a:pt x="326516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</p:sp>
      <p:sp>
        <p:nvSpPr>
          <p:cNvPr id="27" name="椭圆 26"/>
          <p:cNvSpPr/>
          <p:nvPr/>
        </p:nvSpPr>
        <p:spPr>
          <a:xfrm>
            <a:off x="6821983" y="4953771"/>
            <a:ext cx="1203335" cy="1203335"/>
          </a:xfrm>
          <a:prstGeom prst="ellipse">
            <a:avLst/>
          </a:prstGeom>
          <a:solidFill>
            <a:srgbClr val="FF828F"/>
          </a:solidFill>
          <a:ln>
            <a:solidFill>
              <a:srgbClr val="B1CC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2964976" y="3148779"/>
            <a:ext cx="1203335" cy="1203335"/>
          </a:xfrm>
          <a:prstGeom prst="ellipse">
            <a:avLst/>
          </a:prstGeom>
          <a:solidFill>
            <a:srgbClr val="FF828F"/>
          </a:solidFill>
          <a:ln>
            <a:solidFill>
              <a:srgbClr val="B1CC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phone-tablet-and-laptop_81043"/>
          <p:cNvSpPr>
            <a:spLocks noChangeAspect="1"/>
          </p:cNvSpPr>
          <p:nvPr/>
        </p:nvSpPr>
        <p:spPr bwMode="auto">
          <a:xfrm>
            <a:off x="7124018" y="5284511"/>
            <a:ext cx="609685" cy="499595"/>
          </a:xfrm>
          <a:custGeom>
            <a:avLst/>
            <a:gdLst>
              <a:gd name="connsiteX0" fmla="*/ 73776 w 605733"/>
              <a:gd name="connsiteY0" fmla="*/ 463060 h 496357"/>
              <a:gd name="connsiteX1" fmla="*/ 63223 w 605733"/>
              <a:gd name="connsiteY1" fmla="*/ 473595 h 496357"/>
              <a:gd name="connsiteX2" fmla="*/ 66709 w 605733"/>
              <a:gd name="connsiteY2" fmla="*/ 481402 h 496357"/>
              <a:gd name="connsiteX3" fmla="*/ 73776 w 605733"/>
              <a:gd name="connsiteY3" fmla="*/ 484223 h 496357"/>
              <a:gd name="connsiteX4" fmla="*/ 80937 w 605733"/>
              <a:gd name="connsiteY4" fmla="*/ 481402 h 496357"/>
              <a:gd name="connsiteX5" fmla="*/ 84423 w 605733"/>
              <a:gd name="connsiteY5" fmla="*/ 473595 h 496357"/>
              <a:gd name="connsiteX6" fmla="*/ 73776 w 605733"/>
              <a:gd name="connsiteY6" fmla="*/ 463060 h 496357"/>
              <a:gd name="connsiteX7" fmla="*/ 211779 w 605733"/>
              <a:gd name="connsiteY7" fmla="*/ 386666 h 496357"/>
              <a:gd name="connsiteX8" fmla="*/ 198683 w 605733"/>
              <a:gd name="connsiteY8" fmla="*/ 399740 h 496357"/>
              <a:gd name="connsiteX9" fmla="*/ 200190 w 605733"/>
              <a:gd name="connsiteY9" fmla="*/ 405572 h 496357"/>
              <a:gd name="connsiteX10" fmla="*/ 211779 w 605733"/>
              <a:gd name="connsiteY10" fmla="*/ 412814 h 496357"/>
              <a:gd name="connsiteX11" fmla="*/ 223273 w 605733"/>
              <a:gd name="connsiteY11" fmla="*/ 405572 h 496357"/>
              <a:gd name="connsiteX12" fmla="*/ 224875 w 605733"/>
              <a:gd name="connsiteY12" fmla="*/ 399740 h 496357"/>
              <a:gd name="connsiteX13" fmla="*/ 211779 w 605733"/>
              <a:gd name="connsiteY13" fmla="*/ 386666 h 496357"/>
              <a:gd name="connsiteX14" fmla="*/ 354026 w 605733"/>
              <a:gd name="connsiteY14" fmla="*/ 306536 h 496357"/>
              <a:gd name="connsiteX15" fmla="*/ 593016 w 605733"/>
              <a:gd name="connsiteY15" fmla="*/ 306536 h 496357"/>
              <a:gd name="connsiteX16" fmla="*/ 605733 w 605733"/>
              <a:gd name="connsiteY16" fmla="*/ 319144 h 496357"/>
              <a:gd name="connsiteX17" fmla="*/ 572574 w 605733"/>
              <a:gd name="connsiteY17" fmla="*/ 352262 h 496357"/>
              <a:gd name="connsiteX18" fmla="*/ 354026 w 605733"/>
              <a:gd name="connsiteY18" fmla="*/ 352262 h 496357"/>
              <a:gd name="connsiteX19" fmla="*/ 30057 w 605733"/>
              <a:gd name="connsiteY19" fmla="*/ 292249 h 496357"/>
              <a:gd name="connsiteX20" fmla="*/ 30057 w 605733"/>
              <a:gd name="connsiteY20" fmla="*/ 451303 h 496357"/>
              <a:gd name="connsiteX21" fmla="*/ 117495 w 605733"/>
              <a:gd name="connsiteY21" fmla="*/ 451303 h 496357"/>
              <a:gd name="connsiteX22" fmla="*/ 117495 w 605733"/>
              <a:gd name="connsiteY22" fmla="*/ 292249 h 496357"/>
              <a:gd name="connsiteX23" fmla="*/ 25157 w 605733"/>
              <a:gd name="connsiteY23" fmla="*/ 262150 h 496357"/>
              <a:gd name="connsiteX24" fmla="*/ 122489 w 605733"/>
              <a:gd name="connsiteY24" fmla="*/ 262150 h 496357"/>
              <a:gd name="connsiteX25" fmla="*/ 147552 w 605733"/>
              <a:gd name="connsiteY25" fmla="*/ 287264 h 496357"/>
              <a:gd name="connsiteX26" fmla="*/ 147552 w 605733"/>
              <a:gd name="connsiteY26" fmla="*/ 471337 h 496357"/>
              <a:gd name="connsiteX27" fmla="*/ 122489 w 605733"/>
              <a:gd name="connsiteY27" fmla="*/ 496357 h 496357"/>
              <a:gd name="connsiteX28" fmla="*/ 25157 w 605733"/>
              <a:gd name="connsiteY28" fmla="*/ 496357 h 496357"/>
              <a:gd name="connsiteX29" fmla="*/ 0 w 605733"/>
              <a:gd name="connsiteY29" fmla="*/ 471337 h 496357"/>
              <a:gd name="connsiteX30" fmla="*/ 0 w 605733"/>
              <a:gd name="connsiteY30" fmla="*/ 287264 h 496357"/>
              <a:gd name="connsiteX31" fmla="*/ 25157 w 605733"/>
              <a:gd name="connsiteY31" fmla="*/ 262150 h 496357"/>
              <a:gd name="connsiteX32" fmla="*/ 141305 w 605733"/>
              <a:gd name="connsiteY32" fmla="*/ 137603 h 496357"/>
              <a:gd name="connsiteX33" fmla="*/ 282252 w 605733"/>
              <a:gd name="connsiteY33" fmla="*/ 137603 h 496357"/>
              <a:gd name="connsiteX34" fmla="*/ 323895 w 605733"/>
              <a:gd name="connsiteY34" fmla="*/ 179176 h 496357"/>
              <a:gd name="connsiteX35" fmla="*/ 323895 w 605733"/>
              <a:gd name="connsiteY35" fmla="*/ 389488 h 496357"/>
              <a:gd name="connsiteX36" fmla="*/ 282252 w 605733"/>
              <a:gd name="connsiteY36" fmla="*/ 431155 h 496357"/>
              <a:gd name="connsiteX37" fmla="*/ 172679 w 605733"/>
              <a:gd name="connsiteY37" fmla="*/ 431155 h 496357"/>
              <a:gd name="connsiteX38" fmla="*/ 172679 w 605733"/>
              <a:gd name="connsiteY38" fmla="*/ 374533 h 496357"/>
              <a:gd name="connsiteX39" fmla="*/ 283759 w 605733"/>
              <a:gd name="connsiteY39" fmla="*/ 374533 h 496357"/>
              <a:gd name="connsiteX40" fmla="*/ 283759 w 605733"/>
              <a:gd name="connsiteY40" fmla="*/ 179176 h 496357"/>
              <a:gd name="connsiteX41" fmla="*/ 282252 w 605733"/>
              <a:gd name="connsiteY41" fmla="*/ 177671 h 496357"/>
              <a:gd name="connsiteX42" fmla="*/ 141305 w 605733"/>
              <a:gd name="connsiteY42" fmla="*/ 177671 h 496357"/>
              <a:gd name="connsiteX43" fmla="*/ 139704 w 605733"/>
              <a:gd name="connsiteY43" fmla="*/ 179176 h 496357"/>
              <a:gd name="connsiteX44" fmla="*/ 139704 w 605733"/>
              <a:gd name="connsiteY44" fmla="*/ 240313 h 496357"/>
              <a:gd name="connsiteX45" fmla="*/ 122462 w 605733"/>
              <a:gd name="connsiteY45" fmla="*/ 237115 h 496357"/>
              <a:gd name="connsiteX46" fmla="*/ 99568 w 605733"/>
              <a:gd name="connsiteY46" fmla="*/ 237115 h 496357"/>
              <a:gd name="connsiteX47" fmla="*/ 99568 w 605733"/>
              <a:gd name="connsiteY47" fmla="*/ 179176 h 496357"/>
              <a:gd name="connsiteX48" fmla="*/ 141305 w 605733"/>
              <a:gd name="connsiteY48" fmla="*/ 137603 h 496357"/>
              <a:gd name="connsiteX49" fmla="*/ 208945 w 605733"/>
              <a:gd name="connsiteY49" fmla="*/ 0 h 496357"/>
              <a:gd name="connsiteX50" fmla="*/ 533286 w 605733"/>
              <a:gd name="connsiteY50" fmla="*/ 0 h 496357"/>
              <a:gd name="connsiteX51" fmla="*/ 572003 w 605733"/>
              <a:gd name="connsiteY51" fmla="*/ 38752 h 496357"/>
              <a:gd name="connsiteX52" fmla="*/ 572003 w 605733"/>
              <a:gd name="connsiteY52" fmla="*/ 258563 h 496357"/>
              <a:gd name="connsiteX53" fmla="*/ 533286 w 605733"/>
              <a:gd name="connsiteY53" fmla="*/ 297221 h 496357"/>
              <a:gd name="connsiteX54" fmla="*/ 354017 w 605733"/>
              <a:gd name="connsiteY54" fmla="*/ 297221 h 496357"/>
              <a:gd name="connsiteX55" fmla="*/ 354017 w 605733"/>
              <a:gd name="connsiteY55" fmla="*/ 257905 h 496357"/>
              <a:gd name="connsiteX56" fmla="*/ 531873 w 605733"/>
              <a:gd name="connsiteY56" fmla="*/ 257153 h 496357"/>
              <a:gd name="connsiteX57" fmla="*/ 531873 w 605733"/>
              <a:gd name="connsiteY57" fmla="*/ 38752 h 496357"/>
              <a:gd name="connsiteX58" fmla="*/ 208945 w 605733"/>
              <a:gd name="connsiteY58" fmla="*/ 40068 h 496357"/>
              <a:gd name="connsiteX59" fmla="*/ 209321 w 605733"/>
              <a:gd name="connsiteY59" fmla="*/ 107507 h 496357"/>
              <a:gd name="connsiteX60" fmla="*/ 170133 w 605733"/>
              <a:gd name="connsiteY60" fmla="*/ 107507 h 496357"/>
              <a:gd name="connsiteX61" fmla="*/ 170133 w 605733"/>
              <a:gd name="connsiteY61" fmla="*/ 38752 h 496357"/>
              <a:gd name="connsiteX62" fmla="*/ 208945 w 605733"/>
              <a:gd name="connsiteY62" fmla="*/ 0 h 496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5733" h="496357">
                <a:moveTo>
                  <a:pt x="73776" y="463060"/>
                </a:moveTo>
                <a:cubicBezTo>
                  <a:pt x="67934" y="463060"/>
                  <a:pt x="63223" y="467763"/>
                  <a:pt x="63223" y="473595"/>
                </a:cubicBezTo>
                <a:cubicBezTo>
                  <a:pt x="63223" y="476699"/>
                  <a:pt x="64542" y="479426"/>
                  <a:pt x="66709" y="481402"/>
                </a:cubicBezTo>
                <a:cubicBezTo>
                  <a:pt x="68594" y="483095"/>
                  <a:pt x="71044" y="484223"/>
                  <a:pt x="73776" y="484223"/>
                </a:cubicBezTo>
                <a:cubicBezTo>
                  <a:pt x="76508" y="484223"/>
                  <a:pt x="79052" y="483095"/>
                  <a:pt x="80937" y="481402"/>
                </a:cubicBezTo>
                <a:cubicBezTo>
                  <a:pt x="83010" y="479426"/>
                  <a:pt x="84423" y="476699"/>
                  <a:pt x="84423" y="473595"/>
                </a:cubicBezTo>
                <a:cubicBezTo>
                  <a:pt x="84423" y="467763"/>
                  <a:pt x="79618" y="463060"/>
                  <a:pt x="73776" y="463060"/>
                </a:cubicBezTo>
                <a:close/>
                <a:moveTo>
                  <a:pt x="211779" y="386666"/>
                </a:moveTo>
                <a:cubicBezTo>
                  <a:pt x="204524" y="386666"/>
                  <a:pt x="198683" y="392498"/>
                  <a:pt x="198683" y="399740"/>
                </a:cubicBezTo>
                <a:cubicBezTo>
                  <a:pt x="198683" y="401903"/>
                  <a:pt x="199248" y="403784"/>
                  <a:pt x="200190" y="405572"/>
                </a:cubicBezTo>
                <a:cubicBezTo>
                  <a:pt x="202357" y="409804"/>
                  <a:pt x="206691" y="412814"/>
                  <a:pt x="211779" y="412814"/>
                </a:cubicBezTo>
                <a:cubicBezTo>
                  <a:pt x="216866" y="412814"/>
                  <a:pt x="221106" y="409804"/>
                  <a:pt x="223273" y="405572"/>
                </a:cubicBezTo>
                <a:cubicBezTo>
                  <a:pt x="224215" y="403784"/>
                  <a:pt x="224875" y="401903"/>
                  <a:pt x="224875" y="399740"/>
                </a:cubicBezTo>
                <a:cubicBezTo>
                  <a:pt x="224875" y="392498"/>
                  <a:pt x="218939" y="386666"/>
                  <a:pt x="211779" y="386666"/>
                </a:cubicBezTo>
                <a:close/>
                <a:moveTo>
                  <a:pt x="354026" y="306536"/>
                </a:moveTo>
                <a:lnTo>
                  <a:pt x="593016" y="306536"/>
                </a:lnTo>
                <a:cubicBezTo>
                  <a:pt x="600081" y="306536"/>
                  <a:pt x="605733" y="312181"/>
                  <a:pt x="605733" y="319144"/>
                </a:cubicBezTo>
                <a:cubicBezTo>
                  <a:pt x="605733" y="337396"/>
                  <a:pt x="590849" y="352262"/>
                  <a:pt x="572574" y="352262"/>
                </a:cubicBezTo>
                <a:lnTo>
                  <a:pt x="354026" y="352262"/>
                </a:lnTo>
                <a:close/>
                <a:moveTo>
                  <a:pt x="30057" y="292249"/>
                </a:moveTo>
                <a:lnTo>
                  <a:pt x="30057" y="451303"/>
                </a:lnTo>
                <a:lnTo>
                  <a:pt x="117495" y="451303"/>
                </a:lnTo>
                <a:lnTo>
                  <a:pt x="117495" y="292249"/>
                </a:lnTo>
                <a:close/>
                <a:moveTo>
                  <a:pt x="25157" y="262150"/>
                </a:moveTo>
                <a:lnTo>
                  <a:pt x="122489" y="262150"/>
                </a:lnTo>
                <a:cubicBezTo>
                  <a:pt x="136340" y="262150"/>
                  <a:pt x="147552" y="273437"/>
                  <a:pt x="147552" y="287264"/>
                </a:cubicBezTo>
                <a:lnTo>
                  <a:pt x="147552" y="471337"/>
                </a:lnTo>
                <a:cubicBezTo>
                  <a:pt x="147552" y="485164"/>
                  <a:pt x="136340" y="496357"/>
                  <a:pt x="122489" y="496357"/>
                </a:cubicBezTo>
                <a:lnTo>
                  <a:pt x="25157" y="496357"/>
                </a:lnTo>
                <a:cubicBezTo>
                  <a:pt x="11307" y="496357"/>
                  <a:pt x="0" y="485164"/>
                  <a:pt x="0" y="471337"/>
                </a:cubicBezTo>
                <a:lnTo>
                  <a:pt x="0" y="287264"/>
                </a:lnTo>
                <a:cubicBezTo>
                  <a:pt x="0" y="273437"/>
                  <a:pt x="11307" y="262150"/>
                  <a:pt x="25157" y="262150"/>
                </a:cubicBezTo>
                <a:close/>
                <a:moveTo>
                  <a:pt x="141305" y="137603"/>
                </a:moveTo>
                <a:lnTo>
                  <a:pt x="282252" y="137603"/>
                </a:lnTo>
                <a:cubicBezTo>
                  <a:pt x="305240" y="137603"/>
                  <a:pt x="323895" y="156226"/>
                  <a:pt x="323895" y="179176"/>
                </a:cubicBezTo>
                <a:lnTo>
                  <a:pt x="323895" y="389488"/>
                </a:lnTo>
                <a:cubicBezTo>
                  <a:pt x="323895" y="412438"/>
                  <a:pt x="305240" y="431155"/>
                  <a:pt x="282252" y="431155"/>
                </a:cubicBezTo>
                <a:lnTo>
                  <a:pt x="172679" y="431155"/>
                </a:lnTo>
                <a:lnTo>
                  <a:pt x="172679" y="374533"/>
                </a:lnTo>
                <a:lnTo>
                  <a:pt x="283759" y="374533"/>
                </a:lnTo>
                <a:lnTo>
                  <a:pt x="283759" y="179176"/>
                </a:lnTo>
                <a:cubicBezTo>
                  <a:pt x="283759" y="178330"/>
                  <a:pt x="283100" y="177671"/>
                  <a:pt x="282252" y="177671"/>
                </a:cubicBezTo>
                <a:lnTo>
                  <a:pt x="141305" y="177671"/>
                </a:lnTo>
                <a:cubicBezTo>
                  <a:pt x="140363" y="177671"/>
                  <a:pt x="139704" y="178330"/>
                  <a:pt x="139704" y="179176"/>
                </a:cubicBezTo>
                <a:lnTo>
                  <a:pt x="139704" y="240313"/>
                </a:lnTo>
                <a:cubicBezTo>
                  <a:pt x="134334" y="238338"/>
                  <a:pt x="128492" y="237115"/>
                  <a:pt x="122462" y="237115"/>
                </a:cubicBezTo>
                <a:lnTo>
                  <a:pt x="99568" y="237115"/>
                </a:lnTo>
                <a:lnTo>
                  <a:pt x="99568" y="179176"/>
                </a:lnTo>
                <a:cubicBezTo>
                  <a:pt x="99568" y="156226"/>
                  <a:pt x="118317" y="137603"/>
                  <a:pt x="141305" y="137603"/>
                </a:cubicBezTo>
                <a:close/>
                <a:moveTo>
                  <a:pt x="208945" y="0"/>
                </a:moveTo>
                <a:lnTo>
                  <a:pt x="533286" y="0"/>
                </a:lnTo>
                <a:cubicBezTo>
                  <a:pt x="554670" y="0"/>
                  <a:pt x="572003" y="17401"/>
                  <a:pt x="572003" y="38752"/>
                </a:cubicBezTo>
                <a:lnTo>
                  <a:pt x="572003" y="258563"/>
                </a:lnTo>
                <a:cubicBezTo>
                  <a:pt x="572003" y="279820"/>
                  <a:pt x="554670" y="297221"/>
                  <a:pt x="533286" y="297221"/>
                </a:cubicBezTo>
                <a:lnTo>
                  <a:pt x="354017" y="297221"/>
                </a:lnTo>
                <a:lnTo>
                  <a:pt x="354017" y="257905"/>
                </a:lnTo>
                <a:lnTo>
                  <a:pt x="531873" y="257153"/>
                </a:lnTo>
                <a:lnTo>
                  <a:pt x="531873" y="38752"/>
                </a:lnTo>
                <a:lnTo>
                  <a:pt x="208945" y="40068"/>
                </a:lnTo>
                <a:lnTo>
                  <a:pt x="209321" y="107507"/>
                </a:lnTo>
                <a:lnTo>
                  <a:pt x="170133" y="107507"/>
                </a:lnTo>
                <a:lnTo>
                  <a:pt x="170133" y="38752"/>
                </a:lnTo>
                <a:cubicBezTo>
                  <a:pt x="170133" y="17401"/>
                  <a:pt x="187561" y="0"/>
                  <a:pt x="208945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</p:sp>
      <p:sp>
        <p:nvSpPr>
          <p:cNvPr id="30" name="banker_385664"/>
          <p:cNvSpPr>
            <a:spLocks noChangeAspect="1"/>
          </p:cNvSpPr>
          <p:nvPr/>
        </p:nvSpPr>
        <p:spPr bwMode="auto">
          <a:xfrm>
            <a:off x="3217657" y="3422276"/>
            <a:ext cx="609685" cy="548433"/>
          </a:xfrm>
          <a:custGeom>
            <a:avLst/>
            <a:gdLst>
              <a:gd name="connsiteX0" fmla="*/ 54024 w 607568"/>
              <a:gd name="connsiteY0" fmla="*/ 450648 h 546529"/>
              <a:gd name="connsiteX1" fmla="*/ 54024 w 607568"/>
              <a:gd name="connsiteY1" fmla="*/ 486637 h 546529"/>
              <a:gd name="connsiteX2" fmla="*/ 241819 w 607568"/>
              <a:gd name="connsiteY2" fmla="*/ 486637 h 546529"/>
              <a:gd name="connsiteX3" fmla="*/ 241819 w 607568"/>
              <a:gd name="connsiteY3" fmla="*/ 450648 h 546529"/>
              <a:gd name="connsiteX4" fmla="*/ 54024 w 607568"/>
              <a:gd name="connsiteY4" fmla="*/ 390756 h 546529"/>
              <a:gd name="connsiteX5" fmla="*/ 54024 w 607568"/>
              <a:gd name="connsiteY5" fmla="*/ 426744 h 546529"/>
              <a:gd name="connsiteX6" fmla="*/ 241819 w 607568"/>
              <a:gd name="connsiteY6" fmla="*/ 426744 h 546529"/>
              <a:gd name="connsiteX7" fmla="*/ 241819 w 607568"/>
              <a:gd name="connsiteY7" fmla="*/ 390756 h 546529"/>
              <a:gd name="connsiteX8" fmla="*/ 54024 w 607568"/>
              <a:gd name="connsiteY8" fmla="*/ 330863 h 546529"/>
              <a:gd name="connsiteX9" fmla="*/ 54024 w 607568"/>
              <a:gd name="connsiteY9" fmla="*/ 366852 h 546529"/>
              <a:gd name="connsiteX10" fmla="*/ 241819 w 607568"/>
              <a:gd name="connsiteY10" fmla="*/ 366852 h 546529"/>
              <a:gd name="connsiteX11" fmla="*/ 241819 w 607568"/>
              <a:gd name="connsiteY11" fmla="*/ 330863 h 546529"/>
              <a:gd name="connsiteX12" fmla="*/ 0 w 607568"/>
              <a:gd name="connsiteY12" fmla="*/ 270971 h 546529"/>
              <a:gd name="connsiteX13" fmla="*/ 340611 w 607568"/>
              <a:gd name="connsiteY13" fmla="*/ 270971 h 546529"/>
              <a:gd name="connsiteX14" fmla="*/ 290948 w 607568"/>
              <a:gd name="connsiteY14" fmla="*/ 356811 h 546529"/>
              <a:gd name="connsiteX15" fmla="*/ 285964 w 607568"/>
              <a:gd name="connsiteY15" fmla="*/ 365519 h 546529"/>
              <a:gd name="connsiteX16" fmla="*/ 286142 w 607568"/>
              <a:gd name="connsiteY16" fmla="*/ 375472 h 546529"/>
              <a:gd name="connsiteX17" fmla="*/ 287566 w 607568"/>
              <a:gd name="connsiteY17" fmla="*/ 452247 h 546529"/>
              <a:gd name="connsiteX18" fmla="*/ 288634 w 607568"/>
              <a:gd name="connsiteY18" fmla="*/ 511962 h 546529"/>
              <a:gd name="connsiteX19" fmla="*/ 340967 w 607568"/>
              <a:gd name="connsiteY19" fmla="*/ 483082 h 546529"/>
              <a:gd name="connsiteX20" fmla="*/ 408342 w 607568"/>
              <a:gd name="connsiteY20" fmla="*/ 445849 h 546529"/>
              <a:gd name="connsiteX21" fmla="*/ 417064 w 607568"/>
              <a:gd name="connsiteY21" fmla="*/ 441051 h 546529"/>
              <a:gd name="connsiteX22" fmla="*/ 422048 w 607568"/>
              <a:gd name="connsiteY22" fmla="*/ 432431 h 546529"/>
              <a:gd name="connsiteX23" fmla="*/ 504999 w 607568"/>
              <a:gd name="connsiteY23" fmla="*/ 288921 h 546529"/>
              <a:gd name="connsiteX24" fmla="*/ 515412 w 607568"/>
              <a:gd name="connsiteY24" fmla="*/ 270971 h 546529"/>
              <a:gd name="connsiteX25" fmla="*/ 606016 w 607568"/>
              <a:gd name="connsiteY25" fmla="*/ 270971 h 546529"/>
              <a:gd name="connsiteX26" fmla="*/ 606016 w 607568"/>
              <a:gd name="connsiteY26" fmla="*/ 546529 h 546529"/>
              <a:gd name="connsiteX27" fmla="*/ 0 w 607568"/>
              <a:gd name="connsiteY27" fmla="*/ 546529 h 546529"/>
              <a:gd name="connsiteX28" fmla="*/ 490871 w 607568"/>
              <a:gd name="connsiteY28" fmla="*/ 82985 h 546529"/>
              <a:gd name="connsiteX29" fmla="*/ 559584 w 607568"/>
              <a:gd name="connsiteY29" fmla="*/ 122621 h 546529"/>
              <a:gd name="connsiteX30" fmla="*/ 473870 w 607568"/>
              <a:gd name="connsiteY30" fmla="*/ 270946 h 546529"/>
              <a:gd name="connsiteX31" fmla="*/ 390915 w 607568"/>
              <a:gd name="connsiteY31" fmla="*/ 414382 h 546529"/>
              <a:gd name="connsiteX32" fmla="*/ 323537 w 607568"/>
              <a:gd name="connsiteY32" fmla="*/ 451619 h 546529"/>
              <a:gd name="connsiteX33" fmla="*/ 322202 w 607568"/>
              <a:gd name="connsiteY33" fmla="*/ 374835 h 546529"/>
              <a:gd name="connsiteX34" fmla="*/ 382193 w 607568"/>
              <a:gd name="connsiteY34" fmla="*/ 270946 h 546529"/>
              <a:gd name="connsiteX35" fmla="*/ 538846 w 607568"/>
              <a:gd name="connsiteY35" fmla="*/ 0 h 546529"/>
              <a:gd name="connsiteX36" fmla="*/ 607568 w 607568"/>
              <a:gd name="connsiteY36" fmla="*/ 39630 h 546529"/>
              <a:gd name="connsiteX37" fmla="*/ 577569 w 607568"/>
              <a:gd name="connsiteY37" fmla="*/ 91523 h 546529"/>
              <a:gd name="connsiteX38" fmla="*/ 508847 w 607568"/>
              <a:gd name="connsiteY38" fmla="*/ 51893 h 546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7568" h="546529">
                <a:moveTo>
                  <a:pt x="54024" y="450648"/>
                </a:moveTo>
                <a:lnTo>
                  <a:pt x="54024" y="486637"/>
                </a:lnTo>
                <a:lnTo>
                  <a:pt x="241819" y="486637"/>
                </a:lnTo>
                <a:lnTo>
                  <a:pt x="241819" y="450648"/>
                </a:lnTo>
                <a:close/>
                <a:moveTo>
                  <a:pt x="54024" y="390756"/>
                </a:moveTo>
                <a:lnTo>
                  <a:pt x="54024" y="426744"/>
                </a:lnTo>
                <a:lnTo>
                  <a:pt x="241819" y="426744"/>
                </a:lnTo>
                <a:lnTo>
                  <a:pt x="241819" y="390756"/>
                </a:lnTo>
                <a:close/>
                <a:moveTo>
                  <a:pt x="54024" y="330863"/>
                </a:moveTo>
                <a:lnTo>
                  <a:pt x="54024" y="366852"/>
                </a:lnTo>
                <a:lnTo>
                  <a:pt x="241819" y="366852"/>
                </a:lnTo>
                <a:lnTo>
                  <a:pt x="241819" y="330863"/>
                </a:lnTo>
                <a:close/>
                <a:moveTo>
                  <a:pt x="0" y="270971"/>
                </a:moveTo>
                <a:lnTo>
                  <a:pt x="340611" y="270971"/>
                </a:lnTo>
                <a:lnTo>
                  <a:pt x="290948" y="356811"/>
                </a:lnTo>
                <a:lnTo>
                  <a:pt x="285964" y="365519"/>
                </a:lnTo>
                <a:lnTo>
                  <a:pt x="286142" y="375472"/>
                </a:lnTo>
                <a:lnTo>
                  <a:pt x="287566" y="452247"/>
                </a:lnTo>
                <a:lnTo>
                  <a:pt x="288634" y="511962"/>
                </a:lnTo>
                <a:lnTo>
                  <a:pt x="340967" y="483082"/>
                </a:lnTo>
                <a:lnTo>
                  <a:pt x="408342" y="445849"/>
                </a:lnTo>
                <a:lnTo>
                  <a:pt x="417064" y="441051"/>
                </a:lnTo>
                <a:lnTo>
                  <a:pt x="422048" y="432431"/>
                </a:lnTo>
                <a:lnTo>
                  <a:pt x="504999" y="288921"/>
                </a:lnTo>
                <a:lnTo>
                  <a:pt x="515412" y="270971"/>
                </a:lnTo>
                <a:lnTo>
                  <a:pt x="606016" y="270971"/>
                </a:lnTo>
                <a:lnTo>
                  <a:pt x="606016" y="546529"/>
                </a:lnTo>
                <a:lnTo>
                  <a:pt x="0" y="546529"/>
                </a:lnTo>
                <a:close/>
                <a:moveTo>
                  <a:pt x="490871" y="82985"/>
                </a:moveTo>
                <a:lnTo>
                  <a:pt x="559584" y="122621"/>
                </a:lnTo>
                <a:lnTo>
                  <a:pt x="473870" y="270946"/>
                </a:lnTo>
                <a:lnTo>
                  <a:pt x="390915" y="414382"/>
                </a:lnTo>
                <a:lnTo>
                  <a:pt x="323537" y="451619"/>
                </a:lnTo>
                <a:lnTo>
                  <a:pt x="322202" y="374835"/>
                </a:lnTo>
                <a:lnTo>
                  <a:pt x="382193" y="270946"/>
                </a:lnTo>
                <a:close/>
                <a:moveTo>
                  <a:pt x="538846" y="0"/>
                </a:moveTo>
                <a:lnTo>
                  <a:pt x="607568" y="39630"/>
                </a:lnTo>
                <a:lnTo>
                  <a:pt x="577569" y="91523"/>
                </a:lnTo>
                <a:lnTo>
                  <a:pt x="508847" y="5189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粉色和白色的花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524" cy="63283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5850" y="516491"/>
            <a:ext cx="1015663" cy="371496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感谢您倾听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71293" y="3912970"/>
            <a:ext cx="954557" cy="89415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769498" y="6263310"/>
            <a:ext cx="66530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pc="11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Impact" panose="020B0806030902050204" pitchFamily="34" charset="0"/>
              </a:rPr>
              <a:t>—— </a:t>
            </a:r>
            <a:r>
              <a:rPr lang="zh-CN" altLang="en-US" spc="11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Impact" panose="020B0806030902050204" pitchFamily="34" charset="0"/>
              </a:rPr>
              <a:t>日式小清新商务演示</a:t>
            </a:r>
            <a:r>
              <a:rPr lang="en-US" altLang="zh-CN" spc="11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Impact" panose="020B0806030902050204" pitchFamily="34" charset="0"/>
              </a:rPr>
              <a:t>PPT</a:t>
            </a:r>
            <a:r>
              <a:rPr lang="zh-CN" altLang="en-US" spc="11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Impact" panose="020B0806030902050204" pitchFamily="34" charset="0"/>
              </a:rPr>
              <a:t>模板 </a:t>
            </a:r>
            <a:r>
              <a:rPr lang="en-US" altLang="zh-CN" spc="11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Impact" panose="020B0806030902050204" pitchFamily="34" charset="0"/>
              </a:rPr>
              <a:t>——</a:t>
            </a:r>
            <a:endParaRPr lang="zh-CN" altLang="en-US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11" name="图片 10" descr="粉色和白色的花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524" cy="6328399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3106967" y="1166506"/>
            <a:ext cx="681168" cy="681168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99148" y="962525"/>
            <a:ext cx="1015663" cy="307571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第壹部分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71293" y="3912970"/>
            <a:ext cx="954557" cy="894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11" name="图片 10" descr="卡通人物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328" y="293238"/>
            <a:ext cx="659726" cy="65972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132751" y="407497"/>
            <a:ext cx="4738257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壹：上阶段工作回顾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40861" y="1165129"/>
            <a:ext cx="800219" cy="1660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dirty="0">
                <a:latin typeface="★日文毛笔" panose="02000609000000000000" pitchFamily="49" charset="-128"/>
                <a:ea typeface="★日文毛笔" panose="02000609000000000000" pitchFamily="49" charset="-128"/>
              </a:rPr>
              <a:t>一章回</a:t>
            </a:r>
            <a:endParaRPr lang="zh-CN" altLang="en-US" sz="4000" dirty="0">
              <a:latin typeface="★日文毛笔" panose="02000609000000000000" pitchFamily="49" charset="-128"/>
              <a:ea typeface="★日文毛笔" panose="02000609000000000000" pitchFamily="49" charset="-128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493524" y="3236121"/>
            <a:ext cx="7011115" cy="2957843"/>
            <a:chOff x="2852237" y="1004475"/>
            <a:chExt cx="8352053" cy="2957843"/>
          </a:xfrm>
        </p:grpSpPr>
        <p:sp>
          <p:nvSpPr>
            <p:cNvPr id="15" name="PA_矩形 17"/>
            <p:cNvSpPr/>
            <p:nvPr>
              <p:custDataLst>
                <p:tags r:id="rId2"/>
              </p:custDataLst>
            </p:nvPr>
          </p:nvSpPr>
          <p:spPr>
            <a:xfrm>
              <a:off x="3449971" y="2162123"/>
              <a:ext cx="7754319" cy="102489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spc="11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Impact" panose="020B0806030902050204" pitchFamily="34" charset="0"/>
                </a:rPr>
                <a:t>當武士道從武士階級向平民普及，成爲“全民道德標準”的時候，便成爲“大和魂”。</a:t>
              </a:r>
              <a:endParaRPr lang="zh-CN" altLang="en-US" sz="2400" spc="11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Impact" panose="020B0806030902050204" pitchFamily="34" charset="0"/>
              </a:endParaRPr>
            </a:p>
          </p:txBody>
        </p:sp>
        <p:pic>
          <p:nvPicPr>
            <p:cNvPr id="16" name="图形 15"/>
            <p:cNvPicPr>
              <a:picLocks noChangeAspect="1"/>
            </p:cNvPicPr>
            <p:nvPr/>
          </p:nvPicPr>
          <p:blipFill>
            <a:blip r:embed="rId3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52237" y="1004475"/>
              <a:ext cx="844345" cy="844345"/>
            </a:xfrm>
            <a:prstGeom prst="rect">
              <a:avLst/>
            </a:prstGeom>
          </p:spPr>
        </p:pic>
        <p:grpSp>
          <p:nvGrpSpPr>
            <p:cNvPr id="17" name="组合 16"/>
            <p:cNvGrpSpPr/>
            <p:nvPr/>
          </p:nvGrpSpPr>
          <p:grpSpPr>
            <a:xfrm>
              <a:off x="8522055" y="3492959"/>
              <a:ext cx="2666995" cy="469359"/>
              <a:chOff x="5486405" y="5124990"/>
              <a:chExt cx="2666995" cy="469359"/>
            </a:xfrm>
          </p:grpSpPr>
          <p:cxnSp>
            <p:nvCxnSpPr>
              <p:cNvPr id="19" name="PA_直接连接符 10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5486405" y="5382154"/>
                <a:ext cx="792000" cy="1"/>
              </a:xfrm>
              <a:prstGeom prst="line">
                <a:avLst/>
              </a:prstGeom>
              <a:ln>
                <a:solidFill>
                  <a:srgbClr val="FF828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PA_矩形 65"/>
              <p:cNvSpPr/>
              <p:nvPr>
                <p:custDataLst>
                  <p:tags r:id="rId6"/>
                </p:custDataLst>
              </p:nvPr>
            </p:nvSpPr>
            <p:spPr>
              <a:xfrm>
                <a:off x="6205836" y="5124990"/>
                <a:ext cx="1947564" cy="4693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2000" spc="110" dirty="0">
                    <a:solidFill>
                      <a:srgbClr val="FF828F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sym typeface="Impact" panose="020B0806030902050204" pitchFamily="34" charset="0"/>
                  </a:rPr>
                  <a:t>新渡戸稲造</a:t>
                </a:r>
                <a:endParaRPr lang="zh-CN" altLang="en-US" sz="2000" spc="110" dirty="0">
                  <a:solidFill>
                    <a:srgbClr val="FF828F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Impact" panose="020B0806030902050204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11" name="图片 10" descr="卡通人物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328" y="293238"/>
            <a:ext cx="659726" cy="65972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132751" y="407497"/>
            <a:ext cx="4738257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壹：上阶段工作回顾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44879" y="4372207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44879" y="4822068"/>
            <a:ext cx="18036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作品中目录框架完整，您可以根据实际进行增添。</a:t>
            </a:r>
            <a:endParaRPr lang="zh-CN" altLang="en-US" sz="1600" dirty="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68335" y="4372207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68335" y="4822068"/>
            <a:ext cx="18036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作品中目录框架完整，您可以根据实际进行增添。</a:t>
            </a:r>
            <a:endParaRPr lang="zh-CN" altLang="en-US" sz="1600" dirty="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42503" y="4372207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42503" y="4822068"/>
            <a:ext cx="18036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作品中目录框架完整，您可以根据实际进行增添。</a:t>
            </a:r>
            <a:endParaRPr lang="zh-CN" altLang="en-US" sz="1600" dirty="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32482" y="4421958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32482" y="4871819"/>
            <a:ext cx="18036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作品中目录框架完整，您可以根据实际进行增添。</a:t>
            </a:r>
            <a:endParaRPr lang="zh-CN" altLang="en-US" sz="1600" dirty="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cxnSp>
        <p:nvCxnSpPr>
          <p:cNvPr id="21" name="连接符: 肘形 20"/>
          <p:cNvCxnSpPr/>
          <p:nvPr/>
        </p:nvCxnSpPr>
        <p:spPr>
          <a:xfrm rot="16200000" flipH="1">
            <a:off x="7472279" y="2197360"/>
            <a:ext cx="2107768" cy="1635046"/>
          </a:xfrm>
          <a:prstGeom prst="bentConnector3">
            <a:avLst/>
          </a:prstGeom>
          <a:ln>
            <a:solidFill>
              <a:srgbClr val="7D9D7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连接符: 肘形 21"/>
          <p:cNvCxnSpPr/>
          <p:nvPr/>
        </p:nvCxnSpPr>
        <p:spPr>
          <a:xfrm rot="5400000">
            <a:off x="2256219" y="2165623"/>
            <a:ext cx="2335163" cy="1803667"/>
          </a:xfrm>
          <a:prstGeom prst="bentConnector3">
            <a:avLst/>
          </a:prstGeom>
          <a:ln>
            <a:solidFill>
              <a:srgbClr val="7D9D7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5252133" y="1899875"/>
            <a:ext cx="0" cy="2160681"/>
          </a:xfrm>
          <a:prstGeom prst="straightConnector1">
            <a:avLst/>
          </a:prstGeom>
          <a:ln>
            <a:solidFill>
              <a:srgbClr val="7D9D7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7047353" y="1982998"/>
            <a:ext cx="0" cy="2160681"/>
          </a:xfrm>
          <a:prstGeom prst="straightConnector1">
            <a:avLst/>
          </a:prstGeom>
          <a:ln>
            <a:solidFill>
              <a:srgbClr val="7D9D7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: 圆角 24"/>
          <p:cNvSpPr/>
          <p:nvPr/>
        </p:nvSpPr>
        <p:spPr>
          <a:xfrm>
            <a:off x="3919286" y="1802844"/>
            <a:ext cx="4347293" cy="1056108"/>
          </a:xfrm>
          <a:prstGeom prst="roundRect">
            <a:avLst/>
          </a:prstGeom>
          <a:solidFill>
            <a:srgbClr val="BBD5F3"/>
          </a:solidFill>
          <a:ln>
            <a:solidFill>
              <a:srgbClr val="FF8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639" y="1157070"/>
            <a:ext cx="4666140" cy="2426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11" name="图片 10" descr="卡通人物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328" y="293238"/>
            <a:ext cx="659726" cy="65972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132751" y="407497"/>
            <a:ext cx="4738257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壹：上阶段工作回顾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13" name="任意多边形 4"/>
          <p:cNvSpPr/>
          <p:nvPr/>
        </p:nvSpPr>
        <p:spPr>
          <a:xfrm>
            <a:off x="3190214" y="1936424"/>
            <a:ext cx="2291189" cy="551417"/>
          </a:xfrm>
          <a:custGeom>
            <a:avLst/>
            <a:gdLst>
              <a:gd name="connsiteX0" fmla="*/ 3587750 w 3857172"/>
              <a:gd name="connsiteY0" fmla="*/ 0 h 538845"/>
              <a:gd name="connsiteX1" fmla="*/ 3857172 w 3857172"/>
              <a:gd name="connsiteY1" fmla="*/ 269422 h 538845"/>
              <a:gd name="connsiteX2" fmla="*/ 3587750 w 3857172"/>
              <a:gd name="connsiteY2" fmla="*/ 538844 h 538845"/>
              <a:gd name="connsiteX3" fmla="*/ 3575957 w 3857172"/>
              <a:gd name="connsiteY3" fmla="*/ 537655 h 538845"/>
              <a:gd name="connsiteX4" fmla="*/ 3575957 w 3857172"/>
              <a:gd name="connsiteY4" fmla="*/ 538844 h 538845"/>
              <a:gd name="connsiteX5" fmla="*/ 281214 w 3857172"/>
              <a:gd name="connsiteY5" fmla="*/ 538844 h 538845"/>
              <a:gd name="connsiteX6" fmla="*/ 281214 w 3857172"/>
              <a:gd name="connsiteY6" fmla="*/ 537656 h 538845"/>
              <a:gd name="connsiteX7" fmla="*/ 269422 w 3857172"/>
              <a:gd name="connsiteY7" fmla="*/ 538845 h 538845"/>
              <a:gd name="connsiteX8" fmla="*/ 0 w 3857172"/>
              <a:gd name="connsiteY8" fmla="*/ 269423 h 538845"/>
              <a:gd name="connsiteX9" fmla="*/ 269422 w 3857172"/>
              <a:gd name="connsiteY9" fmla="*/ 1 h 538845"/>
              <a:gd name="connsiteX10" fmla="*/ 287426 w 3857172"/>
              <a:gd name="connsiteY10" fmla="*/ 1816 h 538845"/>
              <a:gd name="connsiteX11" fmla="*/ 3569736 w 3857172"/>
              <a:gd name="connsiteY11" fmla="*/ 1816 h 538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57172" h="538845">
                <a:moveTo>
                  <a:pt x="3587750" y="0"/>
                </a:moveTo>
                <a:cubicBezTo>
                  <a:pt x="3736548" y="0"/>
                  <a:pt x="3857172" y="120624"/>
                  <a:pt x="3857172" y="269422"/>
                </a:cubicBezTo>
                <a:cubicBezTo>
                  <a:pt x="3857172" y="418220"/>
                  <a:pt x="3736548" y="538844"/>
                  <a:pt x="3587750" y="538844"/>
                </a:cubicBezTo>
                <a:lnTo>
                  <a:pt x="3575957" y="537655"/>
                </a:lnTo>
                <a:lnTo>
                  <a:pt x="3575957" y="538844"/>
                </a:lnTo>
                <a:lnTo>
                  <a:pt x="281214" y="538844"/>
                </a:lnTo>
                <a:lnTo>
                  <a:pt x="281214" y="537656"/>
                </a:lnTo>
                <a:lnTo>
                  <a:pt x="269422" y="538845"/>
                </a:lnTo>
                <a:cubicBezTo>
                  <a:pt x="120624" y="538845"/>
                  <a:pt x="0" y="418221"/>
                  <a:pt x="0" y="269423"/>
                </a:cubicBezTo>
                <a:cubicBezTo>
                  <a:pt x="0" y="120625"/>
                  <a:pt x="120624" y="1"/>
                  <a:pt x="269422" y="1"/>
                </a:cubicBezTo>
                <a:lnTo>
                  <a:pt x="287426" y="1816"/>
                </a:lnTo>
                <a:lnTo>
                  <a:pt x="3569736" y="1816"/>
                </a:lnTo>
                <a:close/>
              </a:path>
            </a:pathLst>
          </a:cu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4" name="任意多边形 8"/>
          <p:cNvSpPr/>
          <p:nvPr/>
        </p:nvSpPr>
        <p:spPr>
          <a:xfrm>
            <a:off x="6671353" y="2952443"/>
            <a:ext cx="2291189" cy="551417"/>
          </a:xfrm>
          <a:custGeom>
            <a:avLst/>
            <a:gdLst>
              <a:gd name="connsiteX0" fmla="*/ 3587750 w 3857172"/>
              <a:gd name="connsiteY0" fmla="*/ 0 h 538845"/>
              <a:gd name="connsiteX1" fmla="*/ 3857172 w 3857172"/>
              <a:gd name="connsiteY1" fmla="*/ 269422 h 538845"/>
              <a:gd name="connsiteX2" fmla="*/ 3587750 w 3857172"/>
              <a:gd name="connsiteY2" fmla="*/ 538844 h 538845"/>
              <a:gd name="connsiteX3" fmla="*/ 3575957 w 3857172"/>
              <a:gd name="connsiteY3" fmla="*/ 537655 h 538845"/>
              <a:gd name="connsiteX4" fmla="*/ 3575957 w 3857172"/>
              <a:gd name="connsiteY4" fmla="*/ 538844 h 538845"/>
              <a:gd name="connsiteX5" fmla="*/ 281214 w 3857172"/>
              <a:gd name="connsiteY5" fmla="*/ 538844 h 538845"/>
              <a:gd name="connsiteX6" fmla="*/ 281214 w 3857172"/>
              <a:gd name="connsiteY6" fmla="*/ 537656 h 538845"/>
              <a:gd name="connsiteX7" fmla="*/ 269422 w 3857172"/>
              <a:gd name="connsiteY7" fmla="*/ 538845 h 538845"/>
              <a:gd name="connsiteX8" fmla="*/ 0 w 3857172"/>
              <a:gd name="connsiteY8" fmla="*/ 269423 h 538845"/>
              <a:gd name="connsiteX9" fmla="*/ 269422 w 3857172"/>
              <a:gd name="connsiteY9" fmla="*/ 1 h 538845"/>
              <a:gd name="connsiteX10" fmla="*/ 287426 w 3857172"/>
              <a:gd name="connsiteY10" fmla="*/ 1816 h 538845"/>
              <a:gd name="connsiteX11" fmla="*/ 3569736 w 3857172"/>
              <a:gd name="connsiteY11" fmla="*/ 1816 h 538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57172" h="538845">
                <a:moveTo>
                  <a:pt x="3587750" y="0"/>
                </a:moveTo>
                <a:cubicBezTo>
                  <a:pt x="3736548" y="0"/>
                  <a:pt x="3857172" y="120624"/>
                  <a:pt x="3857172" y="269422"/>
                </a:cubicBezTo>
                <a:cubicBezTo>
                  <a:pt x="3857172" y="418220"/>
                  <a:pt x="3736548" y="538844"/>
                  <a:pt x="3587750" y="538844"/>
                </a:cubicBezTo>
                <a:lnTo>
                  <a:pt x="3575957" y="537655"/>
                </a:lnTo>
                <a:lnTo>
                  <a:pt x="3575957" y="538844"/>
                </a:lnTo>
                <a:lnTo>
                  <a:pt x="281214" y="538844"/>
                </a:lnTo>
                <a:lnTo>
                  <a:pt x="281214" y="537656"/>
                </a:lnTo>
                <a:lnTo>
                  <a:pt x="269422" y="538845"/>
                </a:lnTo>
                <a:cubicBezTo>
                  <a:pt x="120624" y="538845"/>
                  <a:pt x="0" y="418221"/>
                  <a:pt x="0" y="269423"/>
                </a:cubicBezTo>
                <a:cubicBezTo>
                  <a:pt x="0" y="120625"/>
                  <a:pt x="120624" y="1"/>
                  <a:pt x="269422" y="1"/>
                </a:cubicBezTo>
                <a:lnTo>
                  <a:pt x="287426" y="1816"/>
                </a:lnTo>
                <a:lnTo>
                  <a:pt x="3569736" y="1816"/>
                </a:lnTo>
                <a:close/>
              </a:path>
            </a:pathLst>
          </a:cu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5" name="任意多边形 9"/>
          <p:cNvSpPr/>
          <p:nvPr/>
        </p:nvSpPr>
        <p:spPr>
          <a:xfrm>
            <a:off x="3190214" y="3963422"/>
            <a:ext cx="2291189" cy="551417"/>
          </a:xfrm>
          <a:custGeom>
            <a:avLst/>
            <a:gdLst>
              <a:gd name="connsiteX0" fmla="*/ 3587750 w 3857172"/>
              <a:gd name="connsiteY0" fmla="*/ 0 h 538845"/>
              <a:gd name="connsiteX1" fmla="*/ 3857172 w 3857172"/>
              <a:gd name="connsiteY1" fmla="*/ 269422 h 538845"/>
              <a:gd name="connsiteX2" fmla="*/ 3587750 w 3857172"/>
              <a:gd name="connsiteY2" fmla="*/ 538844 h 538845"/>
              <a:gd name="connsiteX3" fmla="*/ 3575957 w 3857172"/>
              <a:gd name="connsiteY3" fmla="*/ 537655 h 538845"/>
              <a:gd name="connsiteX4" fmla="*/ 3575957 w 3857172"/>
              <a:gd name="connsiteY4" fmla="*/ 538844 h 538845"/>
              <a:gd name="connsiteX5" fmla="*/ 281214 w 3857172"/>
              <a:gd name="connsiteY5" fmla="*/ 538844 h 538845"/>
              <a:gd name="connsiteX6" fmla="*/ 281214 w 3857172"/>
              <a:gd name="connsiteY6" fmla="*/ 537656 h 538845"/>
              <a:gd name="connsiteX7" fmla="*/ 269422 w 3857172"/>
              <a:gd name="connsiteY7" fmla="*/ 538845 h 538845"/>
              <a:gd name="connsiteX8" fmla="*/ 0 w 3857172"/>
              <a:gd name="connsiteY8" fmla="*/ 269423 h 538845"/>
              <a:gd name="connsiteX9" fmla="*/ 269422 w 3857172"/>
              <a:gd name="connsiteY9" fmla="*/ 1 h 538845"/>
              <a:gd name="connsiteX10" fmla="*/ 287426 w 3857172"/>
              <a:gd name="connsiteY10" fmla="*/ 1816 h 538845"/>
              <a:gd name="connsiteX11" fmla="*/ 3569736 w 3857172"/>
              <a:gd name="connsiteY11" fmla="*/ 1816 h 538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57172" h="538845">
                <a:moveTo>
                  <a:pt x="3587750" y="0"/>
                </a:moveTo>
                <a:cubicBezTo>
                  <a:pt x="3736548" y="0"/>
                  <a:pt x="3857172" y="120624"/>
                  <a:pt x="3857172" y="269422"/>
                </a:cubicBezTo>
                <a:cubicBezTo>
                  <a:pt x="3857172" y="418220"/>
                  <a:pt x="3736548" y="538844"/>
                  <a:pt x="3587750" y="538844"/>
                </a:cubicBezTo>
                <a:lnTo>
                  <a:pt x="3575957" y="537655"/>
                </a:lnTo>
                <a:lnTo>
                  <a:pt x="3575957" y="538844"/>
                </a:lnTo>
                <a:lnTo>
                  <a:pt x="281214" y="538844"/>
                </a:lnTo>
                <a:lnTo>
                  <a:pt x="281214" y="537656"/>
                </a:lnTo>
                <a:lnTo>
                  <a:pt x="269422" y="538845"/>
                </a:lnTo>
                <a:cubicBezTo>
                  <a:pt x="120624" y="538845"/>
                  <a:pt x="0" y="418221"/>
                  <a:pt x="0" y="269423"/>
                </a:cubicBezTo>
                <a:cubicBezTo>
                  <a:pt x="0" y="120625"/>
                  <a:pt x="120624" y="1"/>
                  <a:pt x="269422" y="1"/>
                </a:cubicBezTo>
                <a:lnTo>
                  <a:pt x="287426" y="1816"/>
                </a:lnTo>
                <a:lnTo>
                  <a:pt x="3569736" y="1816"/>
                </a:lnTo>
                <a:close/>
              </a:path>
            </a:pathLst>
          </a:cu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6" name="任意多边形 10"/>
          <p:cNvSpPr/>
          <p:nvPr/>
        </p:nvSpPr>
        <p:spPr>
          <a:xfrm>
            <a:off x="6671353" y="5041706"/>
            <a:ext cx="2291189" cy="551417"/>
          </a:xfrm>
          <a:custGeom>
            <a:avLst/>
            <a:gdLst>
              <a:gd name="connsiteX0" fmla="*/ 3587750 w 3857172"/>
              <a:gd name="connsiteY0" fmla="*/ 0 h 538845"/>
              <a:gd name="connsiteX1" fmla="*/ 3857172 w 3857172"/>
              <a:gd name="connsiteY1" fmla="*/ 269422 h 538845"/>
              <a:gd name="connsiteX2" fmla="*/ 3587750 w 3857172"/>
              <a:gd name="connsiteY2" fmla="*/ 538844 h 538845"/>
              <a:gd name="connsiteX3" fmla="*/ 3575957 w 3857172"/>
              <a:gd name="connsiteY3" fmla="*/ 537655 h 538845"/>
              <a:gd name="connsiteX4" fmla="*/ 3575957 w 3857172"/>
              <a:gd name="connsiteY4" fmla="*/ 538844 h 538845"/>
              <a:gd name="connsiteX5" fmla="*/ 281214 w 3857172"/>
              <a:gd name="connsiteY5" fmla="*/ 538844 h 538845"/>
              <a:gd name="connsiteX6" fmla="*/ 281214 w 3857172"/>
              <a:gd name="connsiteY6" fmla="*/ 537656 h 538845"/>
              <a:gd name="connsiteX7" fmla="*/ 269422 w 3857172"/>
              <a:gd name="connsiteY7" fmla="*/ 538845 h 538845"/>
              <a:gd name="connsiteX8" fmla="*/ 0 w 3857172"/>
              <a:gd name="connsiteY8" fmla="*/ 269423 h 538845"/>
              <a:gd name="connsiteX9" fmla="*/ 269422 w 3857172"/>
              <a:gd name="connsiteY9" fmla="*/ 1 h 538845"/>
              <a:gd name="connsiteX10" fmla="*/ 287426 w 3857172"/>
              <a:gd name="connsiteY10" fmla="*/ 1816 h 538845"/>
              <a:gd name="connsiteX11" fmla="*/ 3569736 w 3857172"/>
              <a:gd name="connsiteY11" fmla="*/ 1816 h 538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57172" h="538845">
                <a:moveTo>
                  <a:pt x="3587750" y="0"/>
                </a:moveTo>
                <a:cubicBezTo>
                  <a:pt x="3736548" y="0"/>
                  <a:pt x="3857172" y="120624"/>
                  <a:pt x="3857172" y="269422"/>
                </a:cubicBezTo>
                <a:cubicBezTo>
                  <a:pt x="3857172" y="418220"/>
                  <a:pt x="3736548" y="538844"/>
                  <a:pt x="3587750" y="538844"/>
                </a:cubicBezTo>
                <a:lnTo>
                  <a:pt x="3575957" y="537655"/>
                </a:lnTo>
                <a:lnTo>
                  <a:pt x="3575957" y="538844"/>
                </a:lnTo>
                <a:lnTo>
                  <a:pt x="281214" y="538844"/>
                </a:lnTo>
                <a:lnTo>
                  <a:pt x="281214" y="537656"/>
                </a:lnTo>
                <a:lnTo>
                  <a:pt x="269422" y="538845"/>
                </a:lnTo>
                <a:cubicBezTo>
                  <a:pt x="120624" y="538845"/>
                  <a:pt x="0" y="418221"/>
                  <a:pt x="0" y="269423"/>
                </a:cubicBezTo>
                <a:cubicBezTo>
                  <a:pt x="0" y="120625"/>
                  <a:pt x="120624" y="1"/>
                  <a:pt x="269422" y="1"/>
                </a:cubicBezTo>
                <a:lnTo>
                  <a:pt x="287426" y="1816"/>
                </a:lnTo>
                <a:lnTo>
                  <a:pt x="3569736" y="1816"/>
                </a:lnTo>
                <a:close/>
              </a:path>
            </a:pathLst>
          </a:cu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7" name="Freeform 118"/>
          <p:cNvSpPr>
            <a:spLocks noEditPoints="1"/>
          </p:cNvSpPr>
          <p:nvPr/>
        </p:nvSpPr>
        <p:spPr bwMode="auto">
          <a:xfrm>
            <a:off x="2496903" y="1936424"/>
            <a:ext cx="441325" cy="441326"/>
          </a:xfrm>
          <a:custGeom>
            <a:avLst/>
            <a:gdLst>
              <a:gd name="T0" fmla="*/ 80 w 85"/>
              <a:gd name="T1" fmla="*/ 53 h 85"/>
              <a:gd name="T2" fmla="*/ 80 w 85"/>
              <a:gd name="T3" fmla="*/ 80 h 85"/>
              <a:gd name="T4" fmla="*/ 74 w 85"/>
              <a:gd name="T5" fmla="*/ 85 h 85"/>
              <a:gd name="T6" fmla="*/ 10 w 85"/>
              <a:gd name="T7" fmla="*/ 85 h 85"/>
              <a:gd name="T8" fmla="*/ 5 w 85"/>
              <a:gd name="T9" fmla="*/ 80 h 85"/>
              <a:gd name="T10" fmla="*/ 5 w 85"/>
              <a:gd name="T11" fmla="*/ 53 h 85"/>
              <a:gd name="T12" fmla="*/ 17 w 85"/>
              <a:gd name="T13" fmla="*/ 56 h 85"/>
              <a:gd name="T14" fmla="*/ 17 w 85"/>
              <a:gd name="T15" fmla="*/ 60 h 85"/>
              <a:gd name="T16" fmla="*/ 20 w 85"/>
              <a:gd name="T17" fmla="*/ 60 h 85"/>
              <a:gd name="T18" fmla="*/ 20 w 85"/>
              <a:gd name="T19" fmla="*/ 68 h 85"/>
              <a:gd name="T20" fmla="*/ 27 w 85"/>
              <a:gd name="T21" fmla="*/ 68 h 85"/>
              <a:gd name="T22" fmla="*/ 27 w 85"/>
              <a:gd name="T23" fmla="*/ 60 h 85"/>
              <a:gd name="T24" fmla="*/ 30 w 85"/>
              <a:gd name="T25" fmla="*/ 60 h 85"/>
              <a:gd name="T26" fmla="*/ 30 w 85"/>
              <a:gd name="T27" fmla="*/ 57 h 85"/>
              <a:gd name="T28" fmla="*/ 54 w 85"/>
              <a:gd name="T29" fmla="*/ 57 h 85"/>
              <a:gd name="T30" fmla="*/ 54 w 85"/>
              <a:gd name="T31" fmla="*/ 60 h 85"/>
              <a:gd name="T32" fmla="*/ 57 w 85"/>
              <a:gd name="T33" fmla="*/ 60 h 85"/>
              <a:gd name="T34" fmla="*/ 57 w 85"/>
              <a:gd name="T35" fmla="*/ 68 h 85"/>
              <a:gd name="T36" fmla="*/ 63 w 85"/>
              <a:gd name="T37" fmla="*/ 68 h 85"/>
              <a:gd name="T38" fmla="*/ 63 w 85"/>
              <a:gd name="T39" fmla="*/ 60 h 85"/>
              <a:gd name="T40" fmla="*/ 66 w 85"/>
              <a:gd name="T41" fmla="*/ 60 h 85"/>
              <a:gd name="T42" fmla="*/ 66 w 85"/>
              <a:gd name="T43" fmla="*/ 56 h 85"/>
              <a:gd name="T44" fmla="*/ 80 w 85"/>
              <a:gd name="T45" fmla="*/ 53 h 85"/>
              <a:gd name="T46" fmla="*/ 31 w 85"/>
              <a:gd name="T47" fmla="*/ 0 h 85"/>
              <a:gd name="T48" fmla="*/ 54 w 85"/>
              <a:gd name="T49" fmla="*/ 0 h 85"/>
              <a:gd name="T50" fmla="*/ 61 w 85"/>
              <a:gd name="T51" fmla="*/ 7 h 85"/>
              <a:gd name="T52" fmla="*/ 61 w 85"/>
              <a:gd name="T53" fmla="*/ 16 h 85"/>
              <a:gd name="T54" fmla="*/ 53 w 85"/>
              <a:gd name="T55" fmla="*/ 16 h 85"/>
              <a:gd name="T56" fmla="*/ 53 w 85"/>
              <a:gd name="T57" fmla="*/ 8 h 85"/>
              <a:gd name="T58" fmla="*/ 32 w 85"/>
              <a:gd name="T59" fmla="*/ 8 h 85"/>
              <a:gd name="T60" fmla="*/ 32 w 85"/>
              <a:gd name="T61" fmla="*/ 16 h 85"/>
              <a:gd name="T62" fmla="*/ 24 w 85"/>
              <a:gd name="T63" fmla="*/ 16 h 85"/>
              <a:gd name="T64" fmla="*/ 24 w 85"/>
              <a:gd name="T65" fmla="*/ 7 h 85"/>
              <a:gd name="T66" fmla="*/ 31 w 85"/>
              <a:gd name="T67" fmla="*/ 0 h 85"/>
              <a:gd name="T68" fmla="*/ 0 w 85"/>
              <a:gd name="T69" fmla="*/ 20 h 85"/>
              <a:gd name="T70" fmla="*/ 0 w 85"/>
              <a:gd name="T71" fmla="*/ 48 h 85"/>
              <a:gd name="T72" fmla="*/ 85 w 85"/>
              <a:gd name="T73" fmla="*/ 48 h 85"/>
              <a:gd name="T74" fmla="*/ 85 w 85"/>
              <a:gd name="T75" fmla="*/ 20 h 85"/>
              <a:gd name="T76" fmla="*/ 0 w 85"/>
              <a:gd name="T77" fmla="*/ 2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rgbClr val="FF828F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8" name="Freeform 127"/>
          <p:cNvSpPr>
            <a:spLocks noEditPoints="1"/>
          </p:cNvSpPr>
          <p:nvPr/>
        </p:nvSpPr>
        <p:spPr bwMode="auto">
          <a:xfrm>
            <a:off x="9144933" y="2988015"/>
            <a:ext cx="390524" cy="406948"/>
          </a:xfrm>
          <a:custGeom>
            <a:avLst/>
            <a:gdLst>
              <a:gd name="T0" fmla="*/ 81 w 94"/>
              <a:gd name="T1" fmla="*/ 57 h 98"/>
              <a:gd name="T2" fmla="*/ 81 w 94"/>
              <a:gd name="T3" fmla="*/ 95 h 98"/>
              <a:gd name="T4" fmla="*/ 81 w 94"/>
              <a:gd name="T5" fmla="*/ 98 h 98"/>
              <a:gd name="T6" fmla="*/ 78 w 94"/>
              <a:gd name="T7" fmla="*/ 98 h 98"/>
              <a:gd name="T8" fmla="*/ 67 w 94"/>
              <a:gd name="T9" fmla="*/ 98 h 98"/>
              <a:gd name="T10" fmla="*/ 67 w 94"/>
              <a:gd name="T11" fmla="*/ 68 h 98"/>
              <a:gd name="T12" fmla="*/ 62 w 94"/>
              <a:gd name="T13" fmla="*/ 64 h 98"/>
              <a:gd name="T14" fmla="*/ 49 w 94"/>
              <a:gd name="T15" fmla="*/ 64 h 98"/>
              <a:gd name="T16" fmla="*/ 45 w 94"/>
              <a:gd name="T17" fmla="*/ 68 h 98"/>
              <a:gd name="T18" fmla="*/ 45 w 94"/>
              <a:gd name="T19" fmla="*/ 98 h 98"/>
              <a:gd name="T20" fmla="*/ 15 w 94"/>
              <a:gd name="T21" fmla="*/ 98 h 98"/>
              <a:gd name="T22" fmla="*/ 12 w 94"/>
              <a:gd name="T23" fmla="*/ 98 h 98"/>
              <a:gd name="T24" fmla="*/ 12 w 94"/>
              <a:gd name="T25" fmla="*/ 95 h 98"/>
              <a:gd name="T26" fmla="*/ 12 w 94"/>
              <a:gd name="T27" fmla="*/ 57 h 98"/>
              <a:gd name="T28" fmla="*/ 3 w 94"/>
              <a:gd name="T29" fmla="*/ 57 h 98"/>
              <a:gd name="T30" fmla="*/ 0 w 94"/>
              <a:gd name="T31" fmla="*/ 50 h 98"/>
              <a:gd name="T32" fmla="*/ 44 w 94"/>
              <a:gd name="T33" fmla="*/ 3 h 98"/>
              <a:gd name="T34" fmla="*/ 47 w 94"/>
              <a:gd name="T35" fmla="*/ 0 h 98"/>
              <a:gd name="T36" fmla="*/ 50 w 94"/>
              <a:gd name="T37" fmla="*/ 3 h 98"/>
              <a:gd name="T38" fmla="*/ 94 w 94"/>
              <a:gd name="T39" fmla="*/ 50 h 98"/>
              <a:gd name="T40" fmla="*/ 90 w 94"/>
              <a:gd name="T41" fmla="*/ 57 h 98"/>
              <a:gd name="T42" fmla="*/ 81 w 94"/>
              <a:gd name="T43" fmla="*/ 57 h 98"/>
              <a:gd name="T44" fmla="*/ 74 w 94"/>
              <a:gd name="T45" fmla="*/ 8 h 98"/>
              <a:gd name="T46" fmla="*/ 77 w 94"/>
              <a:gd name="T47" fmla="*/ 8 h 98"/>
              <a:gd name="T48" fmla="*/ 77 w 94"/>
              <a:gd name="T49" fmla="*/ 2 h 98"/>
              <a:gd name="T50" fmla="*/ 61 w 94"/>
              <a:gd name="T51" fmla="*/ 2 h 98"/>
              <a:gd name="T52" fmla="*/ 61 w 94"/>
              <a:gd name="T53" fmla="*/ 8 h 98"/>
              <a:gd name="T54" fmla="*/ 64 w 94"/>
              <a:gd name="T55" fmla="*/ 8 h 98"/>
              <a:gd name="T56" fmla="*/ 64 w 94"/>
              <a:gd name="T57" fmla="*/ 13 h 98"/>
              <a:gd name="T58" fmla="*/ 74 w 94"/>
              <a:gd name="T59" fmla="*/ 25 h 98"/>
              <a:gd name="T60" fmla="*/ 74 w 94"/>
              <a:gd name="T61" fmla="*/ 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98">
                <a:moveTo>
                  <a:pt x="81" y="57"/>
                </a:moveTo>
                <a:cubicBezTo>
                  <a:pt x="81" y="95"/>
                  <a:pt x="81" y="95"/>
                  <a:pt x="81" y="95"/>
                </a:cubicBezTo>
                <a:cubicBezTo>
                  <a:pt x="81" y="98"/>
                  <a:pt x="81" y="98"/>
                  <a:pt x="81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68"/>
                  <a:pt x="67" y="68"/>
                  <a:pt x="67" y="68"/>
                </a:cubicBezTo>
                <a:cubicBezTo>
                  <a:pt x="67" y="66"/>
                  <a:pt x="65" y="64"/>
                  <a:pt x="62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7" y="64"/>
                  <a:pt x="45" y="66"/>
                  <a:pt x="45" y="68"/>
                </a:cubicBezTo>
                <a:cubicBezTo>
                  <a:pt x="45" y="98"/>
                  <a:pt x="45" y="98"/>
                  <a:pt x="45" y="98"/>
                </a:cubicBezTo>
                <a:cubicBezTo>
                  <a:pt x="15" y="98"/>
                  <a:pt x="15" y="98"/>
                  <a:pt x="15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57"/>
                  <a:pt x="12" y="57"/>
                  <a:pt x="12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0" y="50"/>
                  <a:pt x="0" y="50"/>
                  <a:pt x="0" y="50"/>
                </a:cubicBezTo>
                <a:cubicBezTo>
                  <a:pt x="44" y="3"/>
                  <a:pt x="44" y="3"/>
                  <a:pt x="44" y="3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3"/>
                  <a:pt x="50" y="3"/>
                  <a:pt x="50" y="3"/>
                </a:cubicBezTo>
                <a:cubicBezTo>
                  <a:pt x="94" y="50"/>
                  <a:pt x="94" y="50"/>
                  <a:pt x="94" y="50"/>
                </a:cubicBezTo>
                <a:cubicBezTo>
                  <a:pt x="90" y="57"/>
                  <a:pt x="90" y="57"/>
                  <a:pt x="90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74" y="8"/>
                </a:moveTo>
                <a:cubicBezTo>
                  <a:pt x="77" y="8"/>
                  <a:pt x="77" y="8"/>
                  <a:pt x="77" y="8"/>
                </a:cubicBezTo>
                <a:cubicBezTo>
                  <a:pt x="77" y="2"/>
                  <a:pt x="77" y="2"/>
                  <a:pt x="77" y="2"/>
                </a:cubicBezTo>
                <a:cubicBezTo>
                  <a:pt x="61" y="2"/>
                  <a:pt x="61" y="2"/>
                  <a:pt x="61" y="2"/>
                </a:cubicBezTo>
                <a:cubicBezTo>
                  <a:pt x="61" y="8"/>
                  <a:pt x="61" y="8"/>
                  <a:pt x="61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13"/>
                  <a:pt x="64" y="13"/>
                  <a:pt x="64" y="13"/>
                </a:cubicBezTo>
                <a:cubicBezTo>
                  <a:pt x="74" y="25"/>
                  <a:pt x="74" y="25"/>
                  <a:pt x="74" y="25"/>
                </a:cubicBezTo>
                <a:lnTo>
                  <a:pt x="74" y="8"/>
                </a:lnTo>
                <a:close/>
              </a:path>
            </a:pathLst>
          </a:custGeom>
          <a:solidFill>
            <a:srgbClr val="BBD5F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9" name="Freeform 132"/>
          <p:cNvSpPr>
            <a:spLocks noEditPoints="1"/>
          </p:cNvSpPr>
          <p:nvPr/>
        </p:nvSpPr>
        <p:spPr bwMode="auto">
          <a:xfrm>
            <a:off x="9202416" y="5148137"/>
            <a:ext cx="339725" cy="220663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rgbClr val="BBD5F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0" name="Freeform 154"/>
          <p:cNvSpPr>
            <a:spLocks noEditPoints="1"/>
          </p:cNvSpPr>
          <p:nvPr/>
        </p:nvSpPr>
        <p:spPr bwMode="auto">
          <a:xfrm>
            <a:off x="2553259" y="4108238"/>
            <a:ext cx="328612" cy="336550"/>
          </a:xfrm>
          <a:custGeom>
            <a:avLst/>
            <a:gdLst>
              <a:gd name="T0" fmla="*/ 80 w 91"/>
              <a:gd name="T1" fmla="*/ 44 h 93"/>
              <a:gd name="T2" fmla="*/ 87 w 91"/>
              <a:gd name="T3" fmla="*/ 37 h 93"/>
              <a:gd name="T4" fmla="*/ 87 w 91"/>
              <a:gd name="T5" fmla="*/ 23 h 93"/>
              <a:gd name="T6" fmla="*/ 68 w 91"/>
              <a:gd name="T7" fmla="*/ 4 h 93"/>
              <a:gd name="T8" fmla="*/ 54 w 91"/>
              <a:gd name="T9" fmla="*/ 4 h 93"/>
              <a:gd name="T10" fmla="*/ 47 w 91"/>
              <a:gd name="T11" fmla="*/ 11 h 93"/>
              <a:gd name="T12" fmla="*/ 80 w 91"/>
              <a:gd name="T13" fmla="*/ 44 h 93"/>
              <a:gd name="T14" fmla="*/ 52 w 91"/>
              <a:gd name="T15" fmla="*/ 23 h 93"/>
              <a:gd name="T16" fmla="*/ 68 w 91"/>
              <a:gd name="T17" fmla="*/ 39 h 93"/>
              <a:gd name="T18" fmla="*/ 77 w 91"/>
              <a:gd name="T19" fmla="*/ 48 h 93"/>
              <a:gd name="T20" fmla="*/ 43 w 91"/>
              <a:gd name="T21" fmla="*/ 81 h 93"/>
              <a:gd name="T22" fmla="*/ 34 w 91"/>
              <a:gd name="T23" fmla="*/ 73 h 93"/>
              <a:gd name="T24" fmla="*/ 19 w 91"/>
              <a:gd name="T25" fmla="*/ 59 h 93"/>
              <a:gd name="T26" fmla="*/ 41 w 91"/>
              <a:gd name="T27" fmla="*/ 37 h 93"/>
              <a:gd name="T28" fmla="*/ 39 w 91"/>
              <a:gd name="T29" fmla="*/ 34 h 93"/>
              <a:gd name="T30" fmla="*/ 16 w 91"/>
              <a:gd name="T31" fmla="*/ 57 h 93"/>
              <a:gd name="T32" fmla="*/ 10 w 91"/>
              <a:gd name="T33" fmla="*/ 48 h 93"/>
              <a:gd name="T34" fmla="*/ 43 w 91"/>
              <a:gd name="T35" fmla="*/ 14 h 93"/>
              <a:gd name="T36" fmla="*/ 52 w 91"/>
              <a:gd name="T37" fmla="*/ 23 h 93"/>
              <a:gd name="T38" fmla="*/ 4 w 91"/>
              <a:gd name="T39" fmla="*/ 69 h 93"/>
              <a:gd name="T40" fmla="*/ 0 w 91"/>
              <a:gd name="T41" fmla="*/ 86 h 93"/>
              <a:gd name="T42" fmla="*/ 6 w 91"/>
              <a:gd name="T43" fmla="*/ 93 h 93"/>
              <a:gd name="T44" fmla="*/ 24 w 91"/>
              <a:gd name="T45" fmla="*/ 89 h 93"/>
              <a:gd name="T46" fmla="*/ 4 w 91"/>
              <a:gd name="T47" fmla="*/ 69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1" h="93">
                <a:moveTo>
                  <a:pt x="80" y="44"/>
                </a:moveTo>
                <a:cubicBezTo>
                  <a:pt x="87" y="37"/>
                  <a:pt x="87" y="37"/>
                  <a:pt x="87" y="37"/>
                </a:cubicBezTo>
                <a:cubicBezTo>
                  <a:pt x="91" y="33"/>
                  <a:pt x="91" y="27"/>
                  <a:pt x="87" y="23"/>
                </a:cubicBezTo>
                <a:cubicBezTo>
                  <a:pt x="68" y="4"/>
                  <a:pt x="68" y="4"/>
                  <a:pt x="68" y="4"/>
                </a:cubicBezTo>
                <a:cubicBezTo>
                  <a:pt x="64" y="0"/>
                  <a:pt x="58" y="0"/>
                  <a:pt x="54" y="4"/>
                </a:cubicBezTo>
                <a:cubicBezTo>
                  <a:pt x="47" y="11"/>
                  <a:pt x="47" y="11"/>
                  <a:pt x="47" y="11"/>
                </a:cubicBezTo>
                <a:cubicBezTo>
                  <a:pt x="80" y="44"/>
                  <a:pt x="80" y="44"/>
                  <a:pt x="80" y="44"/>
                </a:cubicBezTo>
                <a:close/>
                <a:moveTo>
                  <a:pt x="52" y="23"/>
                </a:moveTo>
                <a:cubicBezTo>
                  <a:pt x="68" y="39"/>
                  <a:pt x="68" y="39"/>
                  <a:pt x="68" y="39"/>
                </a:cubicBezTo>
                <a:cubicBezTo>
                  <a:pt x="77" y="48"/>
                  <a:pt x="77" y="48"/>
                  <a:pt x="77" y="48"/>
                </a:cubicBezTo>
                <a:cubicBezTo>
                  <a:pt x="43" y="81"/>
                  <a:pt x="43" y="81"/>
                  <a:pt x="43" y="81"/>
                </a:cubicBezTo>
                <a:cubicBezTo>
                  <a:pt x="35" y="83"/>
                  <a:pt x="33" y="79"/>
                  <a:pt x="34" y="73"/>
                </a:cubicBezTo>
                <a:cubicBezTo>
                  <a:pt x="26" y="72"/>
                  <a:pt x="20" y="68"/>
                  <a:pt x="19" y="59"/>
                </a:cubicBezTo>
                <a:cubicBezTo>
                  <a:pt x="41" y="37"/>
                  <a:pt x="41" y="37"/>
                  <a:pt x="41" y="37"/>
                </a:cubicBezTo>
                <a:cubicBezTo>
                  <a:pt x="39" y="34"/>
                  <a:pt x="39" y="34"/>
                  <a:pt x="39" y="34"/>
                </a:cubicBezTo>
                <a:cubicBezTo>
                  <a:pt x="16" y="57"/>
                  <a:pt x="16" y="57"/>
                  <a:pt x="16" y="57"/>
                </a:cubicBezTo>
                <a:cubicBezTo>
                  <a:pt x="10" y="58"/>
                  <a:pt x="9" y="54"/>
                  <a:pt x="10" y="48"/>
                </a:cubicBezTo>
                <a:cubicBezTo>
                  <a:pt x="21" y="37"/>
                  <a:pt x="32" y="26"/>
                  <a:pt x="43" y="14"/>
                </a:cubicBezTo>
                <a:cubicBezTo>
                  <a:pt x="52" y="23"/>
                  <a:pt x="52" y="23"/>
                  <a:pt x="52" y="23"/>
                </a:cubicBezTo>
                <a:close/>
                <a:moveTo>
                  <a:pt x="4" y="69"/>
                </a:moveTo>
                <a:cubicBezTo>
                  <a:pt x="0" y="86"/>
                  <a:pt x="0" y="86"/>
                  <a:pt x="0" y="86"/>
                </a:cubicBezTo>
                <a:cubicBezTo>
                  <a:pt x="6" y="93"/>
                  <a:pt x="6" y="93"/>
                  <a:pt x="6" y="93"/>
                </a:cubicBezTo>
                <a:cubicBezTo>
                  <a:pt x="24" y="89"/>
                  <a:pt x="24" y="89"/>
                  <a:pt x="24" y="89"/>
                </a:cubicBezTo>
                <a:lnTo>
                  <a:pt x="4" y="69"/>
                </a:lnTo>
                <a:close/>
              </a:path>
            </a:pathLst>
          </a:custGeom>
          <a:solidFill>
            <a:srgbClr val="FF828F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13495" y="2042855"/>
            <a:ext cx="14446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单击添加标题</a:t>
            </a:r>
            <a:endParaRPr lang="zh-CN" altLang="en-US" sz="1600" b="1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94634" y="3058874"/>
            <a:ext cx="14446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单击添加标题</a:t>
            </a:r>
            <a:endParaRPr lang="zh-CN" altLang="en-US" sz="1600" b="1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613495" y="4069853"/>
            <a:ext cx="14446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单击添加标题</a:t>
            </a:r>
            <a:endParaRPr lang="zh-CN" altLang="en-US" sz="1600" b="1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94634" y="5148137"/>
            <a:ext cx="14446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单击添加标题</a:t>
            </a:r>
            <a:endParaRPr lang="zh-CN" altLang="en-US" sz="1600" b="1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919111" y="1804971"/>
            <a:ext cx="4559408" cy="703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单击此处添加您的文字内容。本模板的所有素材和逻辑图表，均可自由编辑替换和移动。</a:t>
            </a:r>
            <a:endParaRPr lang="zh-CN" altLang="en-US" sz="1400" dirty="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16817" y="2807088"/>
            <a:ext cx="4559408" cy="703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单击此处添加您的文字内容。本模板的所有素材和逻辑图表，均可自由编辑替换和移动。</a:t>
            </a:r>
            <a:endParaRPr lang="zh-CN" altLang="en-US" sz="1400" dirty="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919110" y="3876271"/>
            <a:ext cx="4559407" cy="703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单击此处添加您的文字内容。本模板的所有素材和逻辑图表，均可自由编辑替换和移动。</a:t>
            </a:r>
            <a:endParaRPr lang="zh-CN" altLang="en-US" sz="1400" dirty="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65813" y="4928385"/>
            <a:ext cx="4559408" cy="703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单击此处添加您的文字内容。本模板的所有素材和逻辑图表，均可自由编辑替换和移动。</a:t>
            </a:r>
            <a:endParaRPr lang="zh-CN" altLang="en-US" sz="1400" dirty="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11" name="图片 10" descr="卡通人物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328" y="293238"/>
            <a:ext cx="659726" cy="65972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132751" y="407497"/>
            <a:ext cx="4738257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壹：上阶段工作回顾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93" y="2862742"/>
            <a:ext cx="318916" cy="476794"/>
          </a:xfrm>
          <a:prstGeom prst="rect">
            <a:avLst/>
          </a:prstGeom>
        </p:spPr>
      </p:pic>
      <p:grpSp>
        <p:nvGrpSpPr>
          <p:cNvPr id="14" name="Group 39"/>
          <p:cNvGrpSpPr/>
          <p:nvPr/>
        </p:nvGrpSpPr>
        <p:grpSpPr>
          <a:xfrm>
            <a:off x="2556291" y="2177577"/>
            <a:ext cx="710173" cy="710173"/>
            <a:chOff x="1182353" y="3570399"/>
            <a:chExt cx="914400" cy="914400"/>
          </a:xfrm>
        </p:grpSpPr>
        <p:sp>
          <p:nvSpPr>
            <p:cNvPr id="15" name="Rounded Rectangle 40"/>
            <p:cNvSpPr/>
            <p:nvPr/>
          </p:nvSpPr>
          <p:spPr>
            <a:xfrm>
              <a:off x="1182353" y="3570399"/>
              <a:ext cx="914400" cy="914400"/>
            </a:xfrm>
            <a:prstGeom prst="roundRect">
              <a:avLst>
                <a:gd name="adj" fmla="val 11033"/>
              </a:avLst>
            </a:prstGeom>
            <a:solidFill>
              <a:srgbClr val="BBD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rgbClr val="A50021"/>
                </a:solidFill>
              </a:endParaRPr>
            </a:p>
          </p:txBody>
        </p:sp>
        <p:grpSp>
          <p:nvGrpSpPr>
            <p:cNvPr id="16" name="Group 41"/>
            <p:cNvGrpSpPr/>
            <p:nvPr/>
          </p:nvGrpSpPr>
          <p:grpSpPr>
            <a:xfrm>
              <a:off x="1384809" y="3786754"/>
              <a:ext cx="511373" cy="510500"/>
              <a:chOff x="5162550" y="5164138"/>
              <a:chExt cx="930275" cy="928687"/>
            </a:xfrm>
            <a:solidFill>
              <a:schemeClr val="tx1"/>
            </a:solidFill>
          </p:grpSpPr>
          <p:sp>
            <p:nvSpPr>
              <p:cNvPr id="17" name="AutoShape 128"/>
              <p:cNvSpPr/>
              <p:nvPr/>
            </p:nvSpPr>
            <p:spPr bwMode="auto">
              <a:xfrm>
                <a:off x="5162550" y="5164138"/>
                <a:ext cx="930275" cy="9286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900">
                  <a:solidFill>
                    <a:srgbClr val="A50021"/>
                  </a:solidFill>
                </a:endParaRPr>
              </a:p>
            </p:txBody>
          </p:sp>
          <p:sp>
            <p:nvSpPr>
              <p:cNvPr id="18" name="AutoShape 129"/>
              <p:cNvSpPr/>
              <p:nvPr/>
            </p:nvSpPr>
            <p:spPr bwMode="auto">
              <a:xfrm>
                <a:off x="5743575" y="5280025"/>
                <a:ext cx="231775" cy="231775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900">
                  <a:solidFill>
                    <a:srgbClr val="A50021"/>
                  </a:solidFill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1818354" y="3014092"/>
            <a:ext cx="2186048" cy="15214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A5002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锦</a:t>
            </a:r>
            <a:r>
              <a:rPr lang="zh-CN" altLang="zh-CN" sz="1100" dirty="0">
                <a:solidFill>
                  <a:srgbClr val="A5002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瑟无端五十弦</a:t>
            </a:r>
            <a:r>
              <a:rPr lang="zh-CN" altLang="en-US" sz="1100" dirty="0">
                <a:solidFill>
                  <a:srgbClr val="A5002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　一弦一柱思华年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rgbClr val="A5002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A5002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庄生晓梦迷蝴蝶　望帝春心托杜鹃</a:t>
            </a:r>
            <a:br>
              <a:rPr lang="en-US" altLang="zh-CN" sz="1100" dirty="0">
                <a:solidFill>
                  <a:srgbClr val="A5002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</a:br>
            <a:r>
              <a:rPr lang="zh-CN" altLang="en-US" sz="1100" dirty="0">
                <a:solidFill>
                  <a:srgbClr val="A5002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沧海月明珠有泪　蓝田日暖玉生烟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rgbClr val="A5002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A5002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此情可待成追忆　只是当时已惘然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rgbClr val="A5002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046" y="2862742"/>
            <a:ext cx="318916" cy="476794"/>
          </a:xfrm>
          <a:prstGeom prst="rect">
            <a:avLst/>
          </a:prstGeom>
        </p:spPr>
      </p:pic>
      <p:grpSp>
        <p:nvGrpSpPr>
          <p:cNvPr id="21" name="Group 39"/>
          <p:cNvGrpSpPr/>
          <p:nvPr/>
        </p:nvGrpSpPr>
        <p:grpSpPr>
          <a:xfrm>
            <a:off x="5802544" y="2177577"/>
            <a:ext cx="710173" cy="710173"/>
            <a:chOff x="1182353" y="3570399"/>
            <a:chExt cx="914400" cy="914400"/>
          </a:xfrm>
        </p:grpSpPr>
        <p:sp>
          <p:nvSpPr>
            <p:cNvPr id="22" name="Rounded Rectangle 40"/>
            <p:cNvSpPr/>
            <p:nvPr/>
          </p:nvSpPr>
          <p:spPr>
            <a:xfrm>
              <a:off x="1182353" y="3570399"/>
              <a:ext cx="914400" cy="914400"/>
            </a:xfrm>
            <a:prstGeom prst="roundRect">
              <a:avLst>
                <a:gd name="adj" fmla="val 11033"/>
              </a:avLst>
            </a:prstGeom>
            <a:solidFill>
              <a:srgbClr val="FF82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rgbClr val="A50021"/>
                </a:solidFill>
              </a:endParaRPr>
            </a:p>
          </p:txBody>
        </p:sp>
        <p:grpSp>
          <p:nvGrpSpPr>
            <p:cNvPr id="23" name="Group 41"/>
            <p:cNvGrpSpPr/>
            <p:nvPr/>
          </p:nvGrpSpPr>
          <p:grpSpPr>
            <a:xfrm>
              <a:off x="1384809" y="3786754"/>
              <a:ext cx="511373" cy="510500"/>
              <a:chOff x="5162550" y="5164138"/>
              <a:chExt cx="930275" cy="928687"/>
            </a:xfrm>
            <a:solidFill>
              <a:schemeClr val="tx1"/>
            </a:solidFill>
          </p:grpSpPr>
          <p:sp>
            <p:nvSpPr>
              <p:cNvPr id="24" name="AutoShape 128"/>
              <p:cNvSpPr/>
              <p:nvPr/>
            </p:nvSpPr>
            <p:spPr bwMode="auto">
              <a:xfrm>
                <a:off x="5162550" y="5164138"/>
                <a:ext cx="930275" cy="9286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900">
                  <a:solidFill>
                    <a:srgbClr val="A50021"/>
                  </a:solidFill>
                </a:endParaRPr>
              </a:p>
            </p:txBody>
          </p:sp>
          <p:sp>
            <p:nvSpPr>
              <p:cNvPr id="25" name="AutoShape 129"/>
              <p:cNvSpPr/>
              <p:nvPr/>
            </p:nvSpPr>
            <p:spPr bwMode="auto">
              <a:xfrm>
                <a:off x="5743575" y="5280025"/>
                <a:ext cx="231775" cy="231775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900">
                  <a:solidFill>
                    <a:srgbClr val="A50021"/>
                  </a:solidFill>
                </a:endParaRPr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5064607" y="3014092"/>
            <a:ext cx="2186048" cy="15214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A5002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锦</a:t>
            </a:r>
            <a:r>
              <a:rPr lang="zh-CN" altLang="zh-CN" sz="1100" dirty="0">
                <a:solidFill>
                  <a:srgbClr val="A5002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瑟无端五十弦</a:t>
            </a:r>
            <a:r>
              <a:rPr lang="zh-CN" altLang="en-US" sz="1100" dirty="0">
                <a:solidFill>
                  <a:srgbClr val="A5002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　一弦一柱思华年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rgbClr val="A5002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A5002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庄生晓梦迷蝴蝶　望帝春心托杜鹃</a:t>
            </a:r>
            <a:br>
              <a:rPr lang="en-US" altLang="zh-CN" sz="1100" dirty="0">
                <a:solidFill>
                  <a:srgbClr val="A5002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</a:br>
            <a:r>
              <a:rPr lang="zh-CN" altLang="en-US" sz="1100" dirty="0">
                <a:solidFill>
                  <a:srgbClr val="A5002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沧海月明珠有泪　蓝田日暖玉生烟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rgbClr val="A5002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A5002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此情可待成追忆　只是当时已惘然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rgbClr val="A5002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1299" y="2862742"/>
            <a:ext cx="318916" cy="476794"/>
          </a:xfrm>
          <a:prstGeom prst="rect">
            <a:avLst/>
          </a:prstGeom>
        </p:spPr>
      </p:pic>
      <p:grpSp>
        <p:nvGrpSpPr>
          <p:cNvPr id="28" name="Group 39"/>
          <p:cNvGrpSpPr/>
          <p:nvPr/>
        </p:nvGrpSpPr>
        <p:grpSpPr>
          <a:xfrm>
            <a:off x="9048797" y="2177577"/>
            <a:ext cx="710173" cy="710173"/>
            <a:chOff x="1182353" y="3570399"/>
            <a:chExt cx="914400" cy="914400"/>
          </a:xfrm>
        </p:grpSpPr>
        <p:sp>
          <p:nvSpPr>
            <p:cNvPr id="29" name="Rounded Rectangle 40"/>
            <p:cNvSpPr/>
            <p:nvPr/>
          </p:nvSpPr>
          <p:spPr>
            <a:xfrm>
              <a:off x="1182353" y="3570399"/>
              <a:ext cx="914400" cy="914400"/>
            </a:xfrm>
            <a:prstGeom prst="roundRect">
              <a:avLst>
                <a:gd name="adj" fmla="val 11033"/>
              </a:avLst>
            </a:prstGeom>
            <a:solidFill>
              <a:srgbClr val="BBD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rgbClr val="A50021"/>
                </a:solidFill>
              </a:endParaRPr>
            </a:p>
          </p:txBody>
        </p:sp>
        <p:grpSp>
          <p:nvGrpSpPr>
            <p:cNvPr id="30" name="Group 41"/>
            <p:cNvGrpSpPr/>
            <p:nvPr/>
          </p:nvGrpSpPr>
          <p:grpSpPr>
            <a:xfrm>
              <a:off x="1384809" y="3786754"/>
              <a:ext cx="511373" cy="510500"/>
              <a:chOff x="5162550" y="5164138"/>
              <a:chExt cx="930275" cy="928687"/>
            </a:xfrm>
            <a:solidFill>
              <a:schemeClr val="tx1"/>
            </a:solidFill>
          </p:grpSpPr>
          <p:sp>
            <p:nvSpPr>
              <p:cNvPr id="31" name="AutoShape 128"/>
              <p:cNvSpPr/>
              <p:nvPr/>
            </p:nvSpPr>
            <p:spPr bwMode="auto">
              <a:xfrm>
                <a:off x="5162550" y="5164138"/>
                <a:ext cx="930275" cy="9286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900">
                  <a:solidFill>
                    <a:srgbClr val="A50021"/>
                  </a:solidFill>
                </a:endParaRPr>
              </a:p>
            </p:txBody>
          </p:sp>
          <p:sp>
            <p:nvSpPr>
              <p:cNvPr id="32" name="AutoShape 129"/>
              <p:cNvSpPr/>
              <p:nvPr/>
            </p:nvSpPr>
            <p:spPr bwMode="auto">
              <a:xfrm>
                <a:off x="5743575" y="5280025"/>
                <a:ext cx="231775" cy="231775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900">
                  <a:solidFill>
                    <a:srgbClr val="A50021"/>
                  </a:solidFill>
                </a:endParaRPr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8310860" y="3014092"/>
            <a:ext cx="2186048" cy="15214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A5002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锦</a:t>
            </a:r>
            <a:r>
              <a:rPr lang="zh-CN" altLang="zh-CN" sz="1100" dirty="0">
                <a:solidFill>
                  <a:srgbClr val="A5002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瑟无端五十弦</a:t>
            </a:r>
            <a:r>
              <a:rPr lang="zh-CN" altLang="en-US" sz="1100" dirty="0">
                <a:solidFill>
                  <a:srgbClr val="A5002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　一弦一柱思华年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rgbClr val="A5002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A5002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庄生晓梦迷蝴蝶　望帝春心托杜鹃</a:t>
            </a:r>
            <a:br>
              <a:rPr lang="en-US" altLang="zh-CN" sz="1100" dirty="0">
                <a:solidFill>
                  <a:srgbClr val="A5002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</a:br>
            <a:r>
              <a:rPr lang="zh-CN" altLang="en-US" sz="1100" dirty="0">
                <a:solidFill>
                  <a:srgbClr val="A5002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沧海月明珠有泪　蓝田日暖玉生烟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rgbClr val="A5002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A5002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此情可待成追忆　只是当时已惘然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rgbClr val="A5002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6" grpId="0"/>
          <p:bldP spid="3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6" grpId="0"/>
          <p:bldP spid="33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11" name="图片 10" descr="粉色和白色的花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524" cy="6328399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3106967" y="1166506"/>
            <a:ext cx="681168" cy="681168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99148" y="962525"/>
            <a:ext cx="1015663" cy="307571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第贰部分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71293" y="3912970"/>
            <a:ext cx="954557" cy="894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0221" y="25543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36769" y="255438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0221" y="60755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734629" y="6069958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88081" y="6402316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734629" y="6402316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0221" y="6305640"/>
            <a:ext cx="193352" cy="193352"/>
          </a:xfrm>
          <a:prstGeom prst="ellipse">
            <a:avLst/>
          </a:prstGeom>
          <a:solidFill>
            <a:srgbClr val="FF8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6769" y="6305640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0221" y="6000612"/>
            <a:ext cx="193352" cy="193352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B5AC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13" name="图片 12" descr="卡通人物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328" y="293238"/>
            <a:ext cx="659726" cy="65972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132751" y="407497"/>
            <a:ext cx="4738257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金陵简体" panose="02000000000000000000" pitchFamily="2" charset="-122"/>
                <a:ea typeface="方正粗金陵简体" panose="02000000000000000000" pitchFamily="2" charset="-122"/>
                <a:sym typeface="Century Gothic" panose="020B0502020202020204" pitchFamily="34" charset="0"/>
              </a:rPr>
              <a:t>贰：本阶段工作概览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粗金陵简体" panose="02000000000000000000" pitchFamily="2" charset="-122"/>
              <a:ea typeface="方正粗金陵简体" panose="02000000000000000000" pitchFamily="2" charset="-122"/>
              <a:sym typeface="Century Gothic" panose="020B0502020202020204" pitchFamily="34" charset="0"/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199313" y="2316479"/>
            <a:ext cx="11474527" cy="2353137"/>
          </a:xfrm>
          <a:custGeom>
            <a:avLst/>
            <a:gdLst>
              <a:gd name="connsiteX0" fmla="*/ 0 w 12168554"/>
              <a:gd name="connsiteY0" fmla="*/ 144271 h 2296863"/>
              <a:gd name="connsiteX1" fmla="*/ 1842868 w 12168554"/>
              <a:gd name="connsiteY1" fmla="*/ 228677 h 2296863"/>
              <a:gd name="connsiteX2" fmla="*/ 5739618 w 12168554"/>
              <a:gd name="connsiteY2" fmla="*/ 2296628 h 2296863"/>
              <a:gd name="connsiteX3" fmla="*/ 9481625 w 12168554"/>
              <a:gd name="connsiteY3" fmla="*/ 369354 h 2296863"/>
              <a:gd name="connsiteX4" fmla="*/ 12168554 w 12168554"/>
              <a:gd name="connsiteY4" fmla="*/ 1002401 h 2296863"/>
              <a:gd name="connsiteX0-1" fmla="*/ 0 w 12210757"/>
              <a:gd name="connsiteY0-2" fmla="*/ 48556 h 2552840"/>
              <a:gd name="connsiteX1-3" fmla="*/ 1885071 w 12210757"/>
              <a:gd name="connsiteY1-4" fmla="*/ 484654 h 2552840"/>
              <a:gd name="connsiteX2-5" fmla="*/ 5781821 w 12210757"/>
              <a:gd name="connsiteY2-6" fmla="*/ 2552605 h 2552840"/>
              <a:gd name="connsiteX3-7" fmla="*/ 9523828 w 12210757"/>
              <a:gd name="connsiteY3-8" fmla="*/ 625331 h 2552840"/>
              <a:gd name="connsiteX4-9" fmla="*/ 12210757 w 12210757"/>
              <a:gd name="connsiteY4-10" fmla="*/ 1258378 h 2552840"/>
              <a:gd name="connsiteX0-11" fmla="*/ 0 w 12210757"/>
              <a:gd name="connsiteY0-12" fmla="*/ 0 h 2504284"/>
              <a:gd name="connsiteX1-13" fmla="*/ 1885071 w 12210757"/>
              <a:gd name="connsiteY1-14" fmla="*/ 436098 h 2504284"/>
              <a:gd name="connsiteX2-15" fmla="*/ 5781821 w 12210757"/>
              <a:gd name="connsiteY2-16" fmla="*/ 2504049 h 2504284"/>
              <a:gd name="connsiteX3-17" fmla="*/ 9523828 w 12210757"/>
              <a:gd name="connsiteY3-18" fmla="*/ 576775 h 2504284"/>
              <a:gd name="connsiteX4-19" fmla="*/ 12210757 w 12210757"/>
              <a:gd name="connsiteY4-20" fmla="*/ 1209822 h 2504284"/>
              <a:gd name="connsiteX0-21" fmla="*/ 0 w 12210757"/>
              <a:gd name="connsiteY0-22" fmla="*/ 0 h 2504284"/>
              <a:gd name="connsiteX1-23" fmla="*/ 1885071 w 12210757"/>
              <a:gd name="connsiteY1-24" fmla="*/ 436098 h 2504284"/>
              <a:gd name="connsiteX2-25" fmla="*/ 6147581 w 12210757"/>
              <a:gd name="connsiteY2-26" fmla="*/ 2504049 h 2504284"/>
              <a:gd name="connsiteX3-27" fmla="*/ 9523828 w 12210757"/>
              <a:gd name="connsiteY3-28" fmla="*/ 576775 h 2504284"/>
              <a:gd name="connsiteX4-29" fmla="*/ 12210757 w 12210757"/>
              <a:gd name="connsiteY4-30" fmla="*/ 1209822 h 2504284"/>
              <a:gd name="connsiteX0-31" fmla="*/ 0 w 12210757"/>
              <a:gd name="connsiteY0-32" fmla="*/ 0 h 2505001"/>
              <a:gd name="connsiteX1-33" fmla="*/ 1885071 w 12210757"/>
              <a:gd name="connsiteY1-34" fmla="*/ 436098 h 2505001"/>
              <a:gd name="connsiteX2-35" fmla="*/ 6147581 w 12210757"/>
              <a:gd name="connsiteY2-36" fmla="*/ 2504049 h 2505001"/>
              <a:gd name="connsiteX3-37" fmla="*/ 9523828 w 12210757"/>
              <a:gd name="connsiteY3-38" fmla="*/ 576775 h 2505001"/>
              <a:gd name="connsiteX4-39" fmla="*/ 12210757 w 12210757"/>
              <a:gd name="connsiteY4-40" fmla="*/ 1209822 h 2505001"/>
              <a:gd name="connsiteX0-41" fmla="*/ 0 w 12210757"/>
              <a:gd name="connsiteY0-42" fmla="*/ 0 h 2504119"/>
              <a:gd name="connsiteX1-43" fmla="*/ 2757268 w 12210757"/>
              <a:gd name="connsiteY1-44" fmla="*/ 647113 h 2504119"/>
              <a:gd name="connsiteX2-45" fmla="*/ 6147581 w 12210757"/>
              <a:gd name="connsiteY2-46" fmla="*/ 2504049 h 2504119"/>
              <a:gd name="connsiteX3-47" fmla="*/ 9523828 w 12210757"/>
              <a:gd name="connsiteY3-48" fmla="*/ 576775 h 2504119"/>
              <a:gd name="connsiteX4-49" fmla="*/ 12210757 w 12210757"/>
              <a:gd name="connsiteY4-50" fmla="*/ 1209822 h 25041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210757" h="2504119">
                <a:moveTo>
                  <a:pt x="0" y="0"/>
                </a:moveTo>
                <a:cubicBezTo>
                  <a:pt x="471268" y="45720"/>
                  <a:pt x="1732671" y="229772"/>
                  <a:pt x="2757268" y="647113"/>
                </a:cubicBezTo>
                <a:cubicBezTo>
                  <a:pt x="3781865" y="1064454"/>
                  <a:pt x="5019821" y="2515772"/>
                  <a:pt x="6147581" y="2504049"/>
                </a:cubicBezTo>
                <a:cubicBezTo>
                  <a:pt x="7275341" y="2492326"/>
                  <a:pt x="8513299" y="792480"/>
                  <a:pt x="9523828" y="576775"/>
                </a:cubicBezTo>
                <a:cubicBezTo>
                  <a:pt x="10534357" y="361071"/>
                  <a:pt x="11403037" y="785446"/>
                  <a:pt x="12210757" y="1209822"/>
                </a:cubicBez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 descr="图片包含 动物, 鸟, 放飞&#10;&#10;已生成极高可信度的说明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813560" y="1783080"/>
            <a:ext cx="1491478" cy="1478280"/>
          </a:xfrm>
          <a:prstGeom prst="rect">
            <a:avLst/>
          </a:prstGeom>
        </p:spPr>
      </p:pic>
      <p:pic>
        <p:nvPicPr>
          <p:cNvPr id="17" name="图片 16" descr="图片包含 动物, 鸟, 放飞&#10;&#10;已生成极高可信度的说明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5350261" y="3493047"/>
            <a:ext cx="1491478" cy="1478280"/>
          </a:xfrm>
          <a:prstGeom prst="rect">
            <a:avLst/>
          </a:prstGeom>
        </p:spPr>
      </p:pic>
      <p:pic>
        <p:nvPicPr>
          <p:cNvPr id="18" name="图片 17" descr="图片包含 动物, 鸟, 放飞&#10;&#10;已生成极高可信度的说明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8687821" y="1783080"/>
            <a:ext cx="1491478" cy="147828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058822" y="3941318"/>
            <a:ext cx="2998620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4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58822" y="3441694"/>
            <a:ext cx="2723405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点击此处添加文本</a:t>
            </a:r>
            <a:endParaRPr lang="zh-CN" altLang="en-US" sz="2000" b="1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34297" y="2626248"/>
            <a:ext cx="2998620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4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734297" y="2126624"/>
            <a:ext cx="2723405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点击此处添加文本</a:t>
            </a:r>
            <a:endParaRPr lang="zh-CN" altLang="en-US" sz="2000" b="1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409773" y="3950839"/>
            <a:ext cx="2998620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400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409773" y="3451215"/>
            <a:ext cx="2723405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点击此处添加文本</a:t>
            </a:r>
            <a:endParaRPr lang="zh-CN" altLang="en-US" sz="2000" b="1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1178435" y="1198931"/>
            <a:ext cx="495405" cy="502397"/>
          </a:xfrm>
          <a:prstGeom prst="ellipse">
            <a:avLst/>
          </a:prstGeom>
          <a:solidFill>
            <a:srgbClr val="BB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tags/tag1.xml><?xml version="1.0" encoding="utf-8"?>
<p:tagLst xmlns:p="http://schemas.openxmlformats.org/presentationml/2006/main">
  <p:tag name="PA" val="v4.2.3"/>
</p:tagLst>
</file>

<file path=ppt/tags/tag2.xml><?xml version="1.0" encoding="utf-8"?>
<p:tagLst xmlns:p="http://schemas.openxmlformats.org/presentationml/2006/main">
  <p:tag name="PA" val="v3.2.0"/>
</p:tagLst>
</file>

<file path=ppt/tags/tag3.xml><?xml version="1.0" encoding="utf-8"?>
<p:tagLst xmlns:p="http://schemas.openxmlformats.org/presentationml/2006/main">
  <p:tag name="PA" val="v3.2.0"/>
</p:tagLst>
</file>

<file path=ppt/tags/tag4.xml><?xml version="1.0" encoding="utf-8"?>
<p:tagLst xmlns:p="http://schemas.openxmlformats.org/presentationml/2006/main">
  <p:tag name="ISLIDE.DIAGRAM" val="25479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2848</Words>
  <Application>WPS 演示</Application>
  <PresentationFormat>宽屏</PresentationFormat>
  <Paragraphs>309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6" baseType="lpstr">
      <vt:lpstr>Arial</vt:lpstr>
      <vt:lpstr>宋体</vt:lpstr>
      <vt:lpstr>Wingdings</vt:lpstr>
      <vt:lpstr>Century Gothic</vt:lpstr>
      <vt:lpstr>思源黑体 CN Normal</vt:lpstr>
      <vt:lpstr>方正粗金陵简体</vt:lpstr>
      <vt:lpstr>方正姚体</vt:lpstr>
      <vt:lpstr>Impact</vt:lpstr>
      <vt:lpstr>楷体</vt:lpstr>
      <vt:lpstr>★日文毛笔</vt:lpstr>
      <vt:lpstr>思源宋体 CN Heavy</vt:lpstr>
      <vt:lpstr>华文中宋</vt:lpstr>
      <vt:lpstr>Times New Roman</vt:lpstr>
      <vt:lpstr>微软雅黑</vt:lpstr>
      <vt:lpstr>Arial Unicode MS</vt:lpstr>
      <vt:lpstr>等线 Light</vt:lpstr>
      <vt:lpstr>等线</vt:lpstr>
      <vt:lpstr>Calibri</vt:lpstr>
      <vt:lpstr>Calibri Light</vt:lpstr>
      <vt:lpstr>方正宋刻本秀楷简体</vt:lpstr>
      <vt:lpstr>MS UI Gothic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琳琳 宋</dc:creator>
  <cp:lastModifiedBy>铭</cp:lastModifiedBy>
  <cp:revision>19</cp:revision>
  <dcterms:created xsi:type="dcterms:W3CDTF">2020-06-09T00:48:00Z</dcterms:created>
  <dcterms:modified xsi:type="dcterms:W3CDTF">2022-03-01T07:03:56Z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v1.0_mb_g133rUPDZ36K2yICSENXCw==</vt:lpwstr>
  </property>
  <property fmtid="{D5CDD505-2E9C-101B-9397-08002B2CF9AE}" pid="4" name="ICV">
    <vt:lpwstr>A6E182A76D344111ACDAAB9F71474BF0</vt:lpwstr>
  </property>
</Properties>
</file>