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28"/>
  </p:notesMasterIdLst>
  <p:sldIdLst>
    <p:sldId id="256" r:id="rId4"/>
    <p:sldId id="262" r:id="rId5"/>
    <p:sldId id="263" r:id="rId6"/>
    <p:sldId id="264" r:id="rId7"/>
    <p:sldId id="279" r:id="rId8"/>
    <p:sldId id="280" r:id="rId9"/>
    <p:sldId id="265" r:id="rId10"/>
    <p:sldId id="266" r:id="rId11"/>
    <p:sldId id="258" r:id="rId12"/>
    <p:sldId id="267" r:id="rId13"/>
    <p:sldId id="268" r:id="rId14"/>
    <p:sldId id="269" r:id="rId15"/>
    <p:sldId id="278" r:id="rId16"/>
    <p:sldId id="259" r:id="rId17"/>
    <p:sldId id="270" r:id="rId18"/>
    <p:sldId id="271" r:id="rId19"/>
    <p:sldId id="272" r:id="rId20"/>
    <p:sldId id="260" r:id="rId21"/>
    <p:sldId id="273" r:id="rId22"/>
    <p:sldId id="274" r:id="rId23"/>
    <p:sldId id="275" r:id="rId24"/>
    <p:sldId id="276" r:id="rId25"/>
    <p:sldId id="277" r:id="rId26"/>
    <p:sldId id="28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571B"/>
    <a:srgbClr val="9E81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2274" y="-10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58885576522534"/>
          <c:y val="0.0756628801203097"/>
          <c:w val="0.727860073594812"/>
          <c:h val="0.794789447219591"/>
        </c:manualLayout>
      </c:layout>
      <c:areaChart>
        <c:grouping val="standard"/>
        <c:varyColors val="0"/>
        <c:ser>
          <c:idx val="0"/>
          <c:order val="0"/>
          <c:tx>
            <c:strRef>
              <c:f>Sheet1!$B$1</c:f>
              <c:strCache>
                <c:ptCount val="1"/>
                <c:pt idx="0">
                  <c:v>案件总量</c:v>
                </c:pt>
              </c:strCache>
            </c:strRef>
          </c:tx>
          <c:spPr>
            <a:solidFill>
              <a:srgbClr val="93571B"/>
            </a:solidFill>
            <a:ln w="38100" cap="rnd" cmpd="sng" algn="ctr">
              <a:noFill/>
              <a:prstDash val="solid"/>
              <a:round/>
            </a:ln>
          </c:spPr>
          <c:dLbls>
            <c:dLbl>
              <c:idx val="0"/>
              <c:layout>
                <c:manualLayout>
                  <c:x val="0.00642694178761928"/>
                  <c:y val="-0.260925586216656"/>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00445155798713439"/>
                  <c:y val="-0.311028561891601"/>
                </c:manualLayout>
              </c:layout>
              <c:showLegendKey val="0"/>
              <c:showVal val="1"/>
              <c:showCatName val="0"/>
              <c:showSerName val="0"/>
              <c:showPercent val="0"/>
              <c:showBubbleSize val="0"/>
              <c:extLst>
                <c:ext xmlns:c15="http://schemas.microsoft.com/office/drawing/2012/chart" uri="{CE6537A1-D6FC-4f65-9D91-7224C49458BB}">
                  <c15:layout>
                    <c:manualLayout>
                      <c:w val="0.0897484490294214"/>
                      <c:h val="0.0738187489239694"/>
                    </c:manualLayout>
                  </c15:layout>
                </c:ext>
              </c:extLst>
            </c:dLbl>
            <c:dLbl>
              <c:idx val="2"/>
              <c:layout>
                <c:manualLayout>
                  <c:x val="-0.00673366019564652"/>
                  <c:y val="-0.324491784334623"/>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0594015659575323"/>
                  <c:y val="-0.339217572157068"/>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0118183367170698"/>
                  <c:y val="-0.387677225322363"/>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600" b="0" i="0" u="none" strike="noStrike" kern="1200" baseline="0">
                    <a:solidFill>
                      <a:schemeClr val="tx1">
                        <a:lumMod val="75000"/>
                        <a:lumOff val="25000"/>
                      </a:schemeClr>
                    </a:solidFill>
                    <a:latin typeface="+mn-lt"/>
                    <a:ea typeface="+mn-ea"/>
                    <a:cs typeface="+mn-ea"/>
                    <a:sym typeface="+mn-lt"/>
                  </a:defRPr>
                </a:pP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numRef>
              <c:f>Sheet1!$A$2:$A$6</c:f>
              <c:numCache>
                <c:formatCode>General</c:formatCode>
                <c:ptCount val="5"/>
                <c:pt idx="0">
                  <c:v>2017</c:v>
                </c:pt>
                <c:pt idx="1">
                  <c:v>2018</c:v>
                </c:pt>
                <c:pt idx="2">
                  <c:v>2019</c:v>
                </c:pt>
                <c:pt idx="3">
                  <c:v>2020</c:v>
                </c:pt>
                <c:pt idx="4">
                  <c:v>2021</c:v>
                </c:pt>
              </c:numCache>
            </c:numRef>
          </c:cat>
          <c:val>
            <c:numRef>
              <c:f>Sheet1!$B$2:$B$6</c:f>
              <c:numCache>
                <c:formatCode>General</c:formatCode>
                <c:ptCount val="5"/>
                <c:pt idx="0">
                  <c:v>55067</c:v>
                </c:pt>
                <c:pt idx="1">
                  <c:v>167135</c:v>
                </c:pt>
                <c:pt idx="2">
                  <c:v>172150</c:v>
                </c:pt>
                <c:pt idx="3">
                  <c:v>151800</c:v>
                </c:pt>
                <c:pt idx="4">
                  <c:v>205600</c:v>
                </c:pt>
              </c:numCache>
            </c:numRef>
          </c:val>
        </c:ser>
        <c:ser>
          <c:idx val="1"/>
          <c:order val="1"/>
          <c:tx>
            <c:strRef>
              <c:f>Sheet1!$C$1</c:f>
              <c:strCache>
                <c:ptCount val="1"/>
                <c:pt idx="0">
                  <c:v>刑事案件</c:v>
                </c:pt>
              </c:strCache>
            </c:strRef>
          </c:tx>
          <c:spPr>
            <a:solidFill>
              <a:schemeClr val="bg1">
                <a:lumMod val="75000"/>
              </a:schemeClr>
            </a:solidFill>
            <a:ln w="38100" cap="rnd" cmpd="sng" algn="ctr">
              <a:noFill/>
              <a:prstDash val="solid"/>
              <a:round/>
            </a:ln>
          </c:spPr>
          <c:dLbls>
            <c:dLbl>
              <c:idx val="0"/>
              <c:layout>
                <c:manualLayout>
                  <c:x val="0.013129613746047"/>
                  <c:y val="-0.00882805995552447"/>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000807648380845994"/>
                  <c:y val="-0.0848043930392669"/>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00129443357271204"/>
                  <c:y val="-0.0121149132913239"/>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0118183367170689"/>
                  <c:y val="-0.075718208070774"/>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0354550101512059"/>
                  <c:y val="-0.112062947944745"/>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600" b="0" i="0" u="none" strike="noStrike" kern="1200" baseline="0">
                    <a:solidFill>
                      <a:schemeClr val="tx1">
                        <a:lumMod val="75000"/>
                        <a:lumOff val="25000"/>
                      </a:schemeClr>
                    </a:solidFill>
                    <a:latin typeface="+mn-lt"/>
                    <a:ea typeface="+mn-ea"/>
                    <a:cs typeface="+mn-ea"/>
                    <a:sym typeface="+mn-lt"/>
                  </a:defRPr>
                </a:pP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numRef>
              <c:f>Sheet1!$A$2:$A$6</c:f>
              <c:numCache>
                <c:formatCode>General</c:formatCode>
                <c:ptCount val="5"/>
                <c:pt idx="0">
                  <c:v>2017</c:v>
                </c:pt>
                <c:pt idx="1">
                  <c:v>2018</c:v>
                </c:pt>
                <c:pt idx="2">
                  <c:v>2019</c:v>
                </c:pt>
                <c:pt idx="3">
                  <c:v>2020</c:v>
                </c:pt>
                <c:pt idx="4">
                  <c:v>2021</c:v>
                </c:pt>
              </c:numCache>
            </c:numRef>
          </c:cat>
          <c:val>
            <c:numRef>
              <c:f>Sheet1!$C$2:$C$6</c:f>
              <c:numCache>
                <c:formatCode>General</c:formatCode>
                <c:ptCount val="5"/>
                <c:pt idx="0">
                  <c:v>30000</c:v>
                </c:pt>
                <c:pt idx="1">
                  <c:v>111000</c:v>
                </c:pt>
                <c:pt idx="2">
                  <c:v>50000</c:v>
                </c:pt>
                <c:pt idx="3">
                  <c:v>90000</c:v>
                </c:pt>
                <c:pt idx="4">
                  <c:v>110000</c:v>
                </c:pt>
              </c:numCache>
            </c:numRef>
          </c:val>
        </c:ser>
        <c:dLbls>
          <c:showLegendKey val="0"/>
          <c:showVal val="0"/>
          <c:showCatName val="0"/>
          <c:showSerName val="0"/>
          <c:showPercent val="0"/>
          <c:showBubbleSize val="0"/>
        </c:dLbls>
        <c:axId val="679678720"/>
        <c:axId val="679680256"/>
      </c:areaChart>
      <c:catAx>
        <c:axId val="679678720"/>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1600" b="0" i="0" u="none" strike="noStrike" kern="1200" baseline="0">
                <a:solidFill>
                  <a:schemeClr val="tx1">
                    <a:lumMod val="75000"/>
                    <a:lumOff val="25000"/>
                  </a:schemeClr>
                </a:solidFill>
                <a:latin typeface="+mn-lt"/>
                <a:ea typeface="+mn-ea"/>
                <a:cs typeface="+mn-ea"/>
                <a:sym typeface="+mn-lt"/>
              </a:defRPr>
            </a:pPr>
          </a:p>
        </c:txPr>
        <c:crossAx val="679680256"/>
        <c:crosses val="autoZero"/>
        <c:auto val="1"/>
        <c:lblAlgn val="ctr"/>
        <c:lblOffset val="100"/>
        <c:noMultiLvlLbl val="0"/>
      </c:catAx>
      <c:valAx>
        <c:axId val="679680256"/>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600" b="0" i="0" u="none" strike="noStrike" kern="1200" baseline="0">
                <a:solidFill>
                  <a:schemeClr val="tx1">
                    <a:lumMod val="75000"/>
                    <a:lumOff val="25000"/>
                  </a:schemeClr>
                </a:solidFill>
                <a:latin typeface="+mn-lt"/>
                <a:ea typeface="+mn-ea"/>
                <a:cs typeface="+mn-ea"/>
                <a:sym typeface="+mn-lt"/>
              </a:defRPr>
            </a:pPr>
          </a:p>
        </c:txPr>
        <c:crossAx val="679678720"/>
        <c:crosses val="autoZero"/>
        <c:crossBetween val="midCat"/>
      </c:valAx>
      <c:dTable>
        <c:showHorzBorder val="1"/>
        <c:showVertBorder val="1"/>
        <c:showOutline val="1"/>
        <c:showKeys val="0"/>
        <c:txPr>
          <a:bodyPr rot="0" spcFirstLastPara="0" vertOverflow="ellipsis" vert="horz" wrap="square" anchor="ctr" anchorCtr="1"/>
          <a:lstStyle/>
          <a:p>
            <a:pPr>
              <a:defRPr lang="zh-CN" sz="1600" b="0" i="0" u="none" strike="noStrike" kern="1200" baseline="0">
                <a:solidFill>
                  <a:schemeClr val="tx1">
                    <a:lumMod val="75000"/>
                    <a:lumOff val="25000"/>
                  </a:schemeClr>
                </a:solidFill>
                <a:latin typeface="+mn-lt"/>
                <a:ea typeface="+mn-ea"/>
                <a:cs typeface="+mn-ea"/>
                <a:sym typeface="+mn-lt"/>
              </a:defRPr>
            </a:pPr>
          </a:p>
        </c:txPr>
      </c:dTable>
      <c:spPr>
        <a:noFill/>
        <a:ln w="25400">
          <a:noFill/>
        </a:ln>
      </c:spPr>
    </c:plotArea>
    <c:legend>
      <c:legendPos val="r"/>
      <c:layout>
        <c:manualLayout>
          <c:xMode val="edge"/>
          <c:yMode val="edge"/>
          <c:x val="0.0250674366390586"/>
          <c:y val="0.0546162578728322"/>
          <c:w val="0.149950497919554"/>
          <c:h val="0.149420446053126"/>
        </c:manualLayout>
      </c:layout>
      <c:overlay val="0"/>
      <c:txPr>
        <a:bodyPr rot="0" spcFirstLastPara="0" vertOverflow="ellipsis" vert="horz" wrap="square" anchor="ctr" anchorCtr="1"/>
        <a:lstStyle/>
        <a:p>
          <a:pPr>
            <a:defRPr lang="zh-CN" sz="1600" b="0" i="0" u="none" strike="noStrike" kern="1200" baseline="0">
              <a:solidFill>
                <a:schemeClr val="tx1">
                  <a:lumMod val="75000"/>
                  <a:lumOff val="25000"/>
                </a:schemeClr>
              </a:solidFill>
              <a:latin typeface="+mn-lt"/>
              <a:ea typeface="+mn-ea"/>
              <a:cs typeface="+mn-ea"/>
              <a:sym typeface="+mn-lt"/>
            </a:defRPr>
          </a:pPr>
        </a:p>
      </c:txPr>
    </c:legend>
    <c:plotVisOnly val="1"/>
    <c:dispBlanksAs val="gap"/>
    <c:showDLblsOverMax val="0"/>
  </c:chart>
  <c:spPr>
    <a:ln>
      <a:noFill/>
    </a:ln>
  </c:spPr>
  <c:txPr>
    <a:bodyPr/>
    <a:lstStyle/>
    <a:p>
      <a:pPr>
        <a:defRPr lang="zh-CN" sz="1600" baseline="0">
          <a:solidFill>
            <a:schemeClr val="tx1">
              <a:lumMod val="75000"/>
              <a:lumOff val="25000"/>
            </a:schemeClr>
          </a:solidFill>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171875"/>
          <c:y val="0.199518641639383"/>
          <c:w val="0.965625"/>
          <c:h val="0.658108416649386"/>
        </c:manualLayout>
      </c:layout>
      <c:barChart>
        <c:barDir val="col"/>
        <c:grouping val="clustered"/>
        <c:varyColors val="0"/>
        <c:ser>
          <c:idx val="0"/>
          <c:order val="0"/>
          <c:tx>
            <c:strRef>
              <c:f>Sheet1!$B$1</c:f>
              <c:strCache>
                <c:ptCount val="1"/>
                <c:pt idx="0">
                  <c:v>2016年</c:v>
                </c:pt>
              </c:strCache>
            </c:strRef>
          </c:tx>
          <c:spPr>
            <a:solidFill>
              <a:srgbClr val="9E8155"/>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A类诉讼</c:v>
                </c:pt>
                <c:pt idx="1">
                  <c:v>B类诉讼</c:v>
                </c:pt>
                <c:pt idx="2">
                  <c:v>C类诉讼</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2017年</c:v>
                </c:pt>
              </c:strCache>
            </c:strRef>
          </c:tx>
          <c:spPr>
            <a:solidFill>
              <a:srgbClr val="93571B"/>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A类诉讼</c:v>
                </c:pt>
                <c:pt idx="1">
                  <c:v>B类诉讼</c:v>
                </c:pt>
                <c:pt idx="2">
                  <c:v>C类诉讼</c:v>
                </c:pt>
              </c:strCache>
            </c:strRef>
          </c:cat>
          <c:val>
            <c:numRef>
              <c:f>Sheet1!$C$2:$C$4</c:f>
              <c:numCache>
                <c:formatCode>General</c:formatCode>
                <c:ptCount val="3"/>
                <c:pt idx="0">
                  <c:v>2.4</c:v>
                </c:pt>
                <c:pt idx="1">
                  <c:v>4.4</c:v>
                </c:pt>
                <c:pt idx="2">
                  <c:v>1.8</c:v>
                </c:pt>
              </c:numCache>
            </c:numRef>
          </c:val>
        </c:ser>
        <c:dLbls>
          <c:showLegendKey val="0"/>
          <c:showVal val="1"/>
          <c:showCatName val="0"/>
          <c:showSerName val="0"/>
          <c:showPercent val="0"/>
          <c:showBubbleSize val="0"/>
        </c:dLbls>
        <c:gapWidth val="219"/>
        <c:overlap val="-27"/>
        <c:axId val="681116032"/>
        <c:axId val="681117568"/>
      </c:barChart>
      <c:catAx>
        <c:axId val="6811160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p>
        </c:txPr>
        <c:crossAx val="681117568"/>
        <c:crosses val="autoZero"/>
        <c:auto val="1"/>
        <c:lblAlgn val="ctr"/>
        <c:lblOffset val="100"/>
        <c:noMultiLvlLbl val="0"/>
      </c:catAx>
      <c:valAx>
        <c:axId val="681117568"/>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p>
        </c:txPr>
        <c:crossAx val="681116032"/>
        <c:crosses val="autoZero"/>
        <c:crossBetween val="between"/>
      </c:valAx>
      <c:spPr>
        <a:noFill/>
        <a:ln w="25400">
          <a:noFill/>
        </a:ln>
        <a:effectLst/>
      </c:spPr>
    </c:plotArea>
    <c:legend>
      <c:legendPos val="b"/>
      <c:layout>
        <c:manualLayout>
          <c:xMode val="edge"/>
          <c:yMode val="edge"/>
          <c:x val="0.677898255704046"/>
          <c:y val="0.0292476609715319"/>
          <c:w val="0.253130462492875"/>
          <c:h val="0.132774108350116"/>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p>
      </c:txPr>
    </c:legend>
    <c:plotVisOnly val="1"/>
    <c:dispBlanksAs val="gap"/>
    <c:showDLblsOverMax val="0"/>
  </c:chart>
  <c:spPr>
    <a:noFill/>
    <a:ln>
      <a:noFill/>
    </a:ln>
    <a:effectLst/>
  </c:spPr>
  <c:txPr>
    <a:bodyPr/>
    <a:lstStyle/>
    <a:p>
      <a:pPr>
        <a:defRPr lang="zh-CN" baseline="0">
          <a:solidFill>
            <a:schemeClr val="tx1">
              <a:lumMod val="75000"/>
              <a:lumOff val="25000"/>
            </a:schemeClr>
          </a:solidFill>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B09655-8904-4DCF-8D11-473A675EB7B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6F819B-F3F2-41B3-BEDA-43F32079BD6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0C8BA8D-1770-48CE-A5A6-C27BAA0FF43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898834-999F-4C5F-B31D-86C2C3CD3E9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0C8BA8D-1770-48CE-A5A6-C27BAA0FF43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898834-999F-4C5F-B31D-86C2C3CD3E9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0C8BA8D-1770-48CE-A5A6-C27BAA0FF43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898834-999F-4C5F-B31D-86C2C3CD3E9A}"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0C8BA8D-1770-48CE-A5A6-C27BAA0FF43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898834-999F-4C5F-B31D-86C2C3CD3E9A}"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0C8BA8D-1770-48CE-A5A6-C27BAA0FF43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898834-999F-4C5F-B31D-86C2C3CD3E9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0C8BA8D-1770-48CE-A5A6-C27BAA0FF43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898834-999F-4C5F-B31D-86C2C3CD3E9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0C8BA8D-1770-48CE-A5A6-C27BAA0FF43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898834-999F-4C5F-B31D-86C2C3CD3E9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0C8BA8D-1770-48CE-A5A6-C27BAA0FF43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3898834-999F-4C5F-B31D-86C2C3CD3E9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0C8BA8D-1770-48CE-A5A6-C27BAA0FF43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3898834-999F-4C5F-B31D-86C2C3CD3E9A}" type="slidenum">
              <a:rPr lang="zh-CN" altLang="en-US" smtClean="0"/>
            </a:fld>
            <a:endParaRPr lang="zh-CN" altLang="en-US"/>
          </a:p>
        </p:txBody>
      </p:sp>
      <p:sp>
        <p:nvSpPr>
          <p:cNvPr id="11" name="TextBox 10"/>
          <p:cNvSpPr txBox="1"/>
          <p:nvPr userDrawn="1"/>
        </p:nvSpPr>
        <p:spPr>
          <a:xfrm>
            <a:off x="1414218" y="6741121"/>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0C8BA8D-1770-48CE-A5A6-C27BAA0FF43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3898834-999F-4C5F-B31D-86C2C3CD3E9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C8BA8D-1770-48CE-A5A6-C27BAA0FF43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3898834-999F-4C5F-B31D-86C2C3CD3E9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0C8BA8D-1770-48CE-A5A6-C27BAA0FF43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898834-999F-4C5F-B31D-86C2C3CD3E9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C8BA8D-1770-48CE-A5A6-C27BAA0FF43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898834-999F-4C5F-B31D-86C2C3CD3E9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chart" Target="../charts/chart2.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8.wdp"/><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0"/>
            <a:ext cx="12192000" cy="6858000"/>
          </a:xfrm>
          <a:prstGeom prst="rect">
            <a:avLst/>
          </a:prstGeom>
        </p:spPr>
      </p:pic>
      <p:sp>
        <p:nvSpPr>
          <p:cNvPr id="9" name="文本框 8"/>
          <p:cNvSpPr txBox="1"/>
          <p:nvPr/>
        </p:nvSpPr>
        <p:spPr>
          <a:xfrm>
            <a:off x="10179885" y="4611438"/>
            <a:ext cx="1754006" cy="369332"/>
          </a:xfrm>
          <a:prstGeom prst="rect">
            <a:avLst/>
          </a:prstGeom>
          <a:noFill/>
        </p:spPr>
        <p:txBody>
          <a:bodyPr wrap="none" rtlCol="0">
            <a:spAutoFit/>
          </a:bodyPr>
          <a:lstStyle/>
          <a:p>
            <a:pPr algn="ctr"/>
            <a:r>
              <a:rPr lang="zh-CN" altLang="en-US" dirty="0">
                <a:solidFill>
                  <a:schemeClr val="tx1">
                    <a:lumMod val="75000"/>
                    <a:lumOff val="25000"/>
                  </a:schemeClr>
                </a:solidFill>
                <a:cs typeface="+mn-ea"/>
                <a:sym typeface="+mn-lt"/>
              </a:rPr>
              <a:t>主讲</a:t>
            </a: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endParaRPr lang="zh-CN" altLang="en-US" dirty="0">
              <a:solidFill>
                <a:schemeClr val="tx1">
                  <a:lumMod val="75000"/>
                  <a:lumOff val="25000"/>
                </a:schemeClr>
              </a:solidFill>
              <a:cs typeface="+mn-ea"/>
              <a:sym typeface="+mn-lt"/>
            </a:endParaRPr>
          </a:p>
        </p:txBody>
      </p:sp>
      <p:sp>
        <p:nvSpPr>
          <p:cNvPr id="19" name="任意多边形: 形状 18"/>
          <p:cNvSpPr/>
          <p:nvPr/>
        </p:nvSpPr>
        <p:spPr>
          <a:xfrm>
            <a:off x="0" y="-8128"/>
            <a:ext cx="12192000" cy="6858000"/>
          </a:xfrm>
          <a:custGeom>
            <a:avLst/>
            <a:gdLst>
              <a:gd name="connsiteX0" fmla="*/ 4524832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4248164 h 6858000"/>
              <a:gd name="connsiteX5" fmla="*/ 75663 w 12192000"/>
              <a:gd name="connsiteY5" fmla="*/ 4395932 h 6858000"/>
              <a:gd name="connsiteX6" fmla="*/ 3056800 w 12192000"/>
              <a:gd name="connsiteY6" fmla="*/ 6065134 h 6858000"/>
              <a:gd name="connsiteX7" fmla="*/ 6447099 w 12192000"/>
              <a:gd name="connsiteY7" fmla="*/ 2875696 h 6858000"/>
              <a:gd name="connsiteX8" fmla="*/ 4526594 w 12192000"/>
              <a:gd name="connsiteY8" fmla="*/ 74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858000">
                <a:moveTo>
                  <a:pt x="4524832" y="0"/>
                </a:moveTo>
                <a:lnTo>
                  <a:pt x="12192000" y="0"/>
                </a:lnTo>
                <a:lnTo>
                  <a:pt x="12192000" y="6858000"/>
                </a:lnTo>
                <a:lnTo>
                  <a:pt x="0" y="6858000"/>
                </a:lnTo>
                <a:lnTo>
                  <a:pt x="0" y="4248164"/>
                </a:lnTo>
                <a:lnTo>
                  <a:pt x="75663" y="4395932"/>
                </a:lnTo>
                <a:cubicBezTo>
                  <a:pt x="649742" y="5390158"/>
                  <a:pt x="1769421" y="6065134"/>
                  <a:pt x="3056800" y="6065134"/>
                </a:cubicBezTo>
                <a:cubicBezTo>
                  <a:pt x="4929114" y="6065134"/>
                  <a:pt x="6447099" y="4637084"/>
                  <a:pt x="6447099" y="2875696"/>
                </a:cubicBezTo>
                <a:cubicBezTo>
                  <a:pt x="6447099" y="1609541"/>
                  <a:pt x="5662907" y="515815"/>
                  <a:pt x="4526594" y="749"/>
                </a:cubicBez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7" name="任意多边形: 形状 16"/>
          <p:cNvSpPr/>
          <p:nvPr/>
        </p:nvSpPr>
        <p:spPr>
          <a:xfrm>
            <a:off x="0" y="0"/>
            <a:ext cx="6782766" cy="6215606"/>
          </a:xfrm>
          <a:custGeom>
            <a:avLst/>
            <a:gdLst>
              <a:gd name="connsiteX0" fmla="*/ 4813219 w 7297838"/>
              <a:gd name="connsiteY0" fmla="*/ 0 h 7130005"/>
              <a:gd name="connsiteX1" fmla="*/ 5121914 w 7297838"/>
              <a:gd name="connsiteY1" fmla="*/ 0 h 7130005"/>
              <a:gd name="connsiteX2" fmla="*/ 5123909 w 7297838"/>
              <a:gd name="connsiteY2" fmla="*/ 881 h 7130005"/>
              <a:gd name="connsiteX3" fmla="*/ 7297838 w 7297838"/>
              <a:gd name="connsiteY3" fmla="*/ 3380589 h 7130005"/>
              <a:gd name="connsiteX4" fmla="*/ 3460166 w 7297838"/>
              <a:gd name="connsiteY4" fmla="*/ 7130005 h 7130005"/>
              <a:gd name="connsiteX5" fmla="*/ 85648 w 7297838"/>
              <a:gd name="connsiteY5" fmla="*/ 5167737 h 7130005"/>
              <a:gd name="connsiteX6" fmla="*/ 0 w 7297838"/>
              <a:gd name="connsiteY6" fmla="*/ 4994023 h 7130005"/>
              <a:gd name="connsiteX7" fmla="*/ 0 w 7297838"/>
              <a:gd name="connsiteY7" fmla="*/ 4803504 h 7130005"/>
              <a:gd name="connsiteX8" fmla="*/ 80486 w 7297838"/>
              <a:gd name="connsiteY8" fmla="*/ 4970591 h 7130005"/>
              <a:gd name="connsiteX9" fmla="*/ 3251623 w 7297838"/>
              <a:gd name="connsiteY9" fmla="*/ 6858000 h 7130005"/>
              <a:gd name="connsiteX10" fmla="*/ 6858001 w 7297838"/>
              <a:gd name="connsiteY10" fmla="*/ 3251622 h 7130005"/>
              <a:gd name="connsiteX11" fmla="*/ 4815093 w 7297838"/>
              <a:gd name="connsiteY11" fmla="*/ 847 h 7130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97838" h="7130005">
                <a:moveTo>
                  <a:pt x="4813219" y="0"/>
                </a:moveTo>
                <a:lnTo>
                  <a:pt x="5121914" y="0"/>
                </a:lnTo>
                <a:lnTo>
                  <a:pt x="5123909" y="881"/>
                </a:lnTo>
                <a:cubicBezTo>
                  <a:pt x="6410166" y="606378"/>
                  <a:pt x="7297838" y="1892132"/>
                  <a:pt x="7297838" y="3380589"/>
                </a:cubicBezTo>
                <a:cubicBezTo>
                  <a:pt x="7297838" y="5451228"/>
                  <a:pt x="5579545" y="7130005"/>
                  <a:pt x="3460166" y="7130005"/>
                </a:cubicBezTo>
                <a:cubicBezTo>
                  <a:pt x="2002910" y="7130005"/>
                  <a:pt x="735481" y="6336521"/>
                  <a:pt x="85648" y="5167737"/>
                </a:cubicBezTo>
                <a:lnTo>
                  <a:pt x="0" y="4994023"/>
                </a:lnTo>
                <a:lnTo>
                  <a:pt x="0" y="4803504"/>
                </a:lnTo>
                <a:lnTo>
                  <a:pt x="80486" y="4970591"/>
                </a:lnTo>
                <a:cubicBezTo>
                  <a:pt x="691154" y="6094787"/>
                  <a:pt x="1882195" y="6858000"/>
                  <a:pt x="3251623" y="6858000"/>
                </a:cubicBezTo>
                <a:cubicBezTo>
                  <a:pt x="5243268" y="6858000"/>
                  <a:pt x="6858001" y="5243267"/>
                  <a:pt x="6858001" y="3251622"/>
                </a:cubicBezTo>
                <a:cubicBezTo>
                  <a:pt x="6858001" y="1819948"/>
                  <a:pt x="6023828" y="583245"/>
                  <a:pt x="4815093" y="847"/>
                </a:cubicBezTo>
                <a:close/>
              </a:path>
            </a:pathLst>
          </a:cu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0" name="文本框 19"/>
          <p:cNvSpPr txBox="1"/>
          <p:nvPr/>
        </p:nvSpPr>
        <p:spPr>
          <a:xfrm>
            <a:off x="10240241" y="4450982"/>
            <a:ext cx="1436370" cy="398780"/>
          </a:xfrm>
          <a:prstGeom prst="rect">
            <a:avLst/>
          </a:prstGeom>
          <a:noFill/>
        </p:spPr>
        <p:txBody>
          <a:bodyPr wrap="none" rtlCol="0">
            <a:spAutoFit/>
          </a:bodyPr>
          <a:lstStyle/>
          <a:p>
            <a:pPr algn="r"/>
            <a:r>
              <a:rPr lang="zh-CN" altLang="en-US" sz="2000" dirty="0">
                <a:solidFill>
                  <a:schemeClr val="tx1">
                    <a:lumMod val="75000"/>
                    <a:lumOff val="25000"/>
                  </a:schemeClr>
                </a:solidFill>
                <a:cs typeface="+mn-ea"/>
                <a:sym typeface="+mn-lt"/>
              </a:rPr>
              <a:t>主讲</a:t>
            </a:r>
            <a:r>
              <a:rPr lang="zh-CN" altLang="en-US" sz="2000" dirty="0" smtClean="0">
                <a:solidFill>
                  <a:schemeClr val="tx1">
                    <a:lumMod val="75000"/>
                    <a:lumOff val="25000"/>
                  </a:schemeClr>
                </a:solidFill>
                <a:cs typeface="+mn-ea"/>
                <a:sym typeface="+mn-lt"/>
              </a:rPr>
              <a:t>：</a:t>
            </a:r>
            <a:r>
              <a:rPr lang="en-US" altLang="zh-CN" sz="2000" dirty="0" smtClean="0">
                <a:solidFill>
                  <a:schemeClr val="tx1">
                    <a:lumMod val="75000"/>
                    <a:lumOff val="25000"/>
                  </a:schemeClr>
                </a:solidFill>
                <a:cs typeface="+mn-ea"/>
                <a:sym typeface="+mn-lt"/>
              </a:rPr>
              <a:t>XXX</a:t>
            </a:r>
            <a:endParaRPr lang="en-US" altLang="zh-CN" sz="2000" dirty="0" smtClean="0">
              <a:solidFill>
                <a:schemeClr val="tx1">
                  <a:lumMod val="75000"/>
                  <a:lumOff val="25000"/>
                </a:schemeClr>
              </a:solidFill>
              <a:cs typeface="+mn-ea"/>
              <a:sym typeface="+mn-lt"/>
            </a:endParaRPr>
          </a:p>
        </p:txBody>
      </p:sp>
      <p:sp>
        <p:nvSpPr>
          <p:cNvPr id="8" name="矩形 259"/>
          <p:cNvSpPr>
            <a:spLocks noChangeArrowheads="1"/>
          </p:cNvSpPr>
          <p:nvPr/>
        </p:nvSpPr>
        <p:spPr bwMode="auto">
          <a:xfrm>
            <a:off x="4236316" y="2246562"/>
            <a:ext cx="7440295" cy="2031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r">
              <a:buNone/>
            </a:pPr>
            <a:r>
              <a:rPr lang="zh-CN" altLang="en-US" sz="6000" b="1" cap="all" dirty="0">
                <a:solidFill>
                  <a:schemeClr val="tx1">
                    <a:lumMod val="75000"/>
                    <a:lumOff val="25000"/>
                  </a:schemeClr>
                </a:solidFill>
                <a:latin typeface="+mn-lt"/>
                <a:ea typeface="+mn-ea"/>
                <a:cs typeface="+mn-ea"/>
                <a:sym typeface="+mn-lt"/>
              </a:rPr>
              <a:t>法务律</a:t>
            </a:r>
            <a:r>
              <a:rPr lang="zh-CN" altLang="en-US" sz="6000" b="1" cap="all" dirty="0" smtClean="0">
                <a:solidFill>
                  <a:schemeClr val="tx1">
                    <a:lumMod val="75000"/>
                    <a:lumOff val="25000"/>
                  </a:schemeClr>
                </a:solidFill>
                <a:latin typeface="+mn-lt"/>
                <a:ea typeface="+mn-ea"/>
                <a:cs typeface="+mn-ea"/>
                <a:sym typeface="+mn-lt"/>
              </a:rPr>
              <a:t>师司法</a:t>
            </a:r>
            <a:endParaRPr lang="en-US" altLang="zh-CN" sz="6000" b="1" cap="all" dirty="0">
              <a:solidFill>
                <a:schemeClr val="tx1">
                  <a:lumMod val="75000"/>
                  <a:lumOff val="25000"/>
                </a:schemeClr>
              </a:solidFill>
              <a:latin typeface="+mn-lt"/>
              <a:ea typeface="+mn-ea"/>
              <a:cs typeface="+mn-ea"/>
              <a:sym typeface="+mn-lt"/>
            </a:endParaRPr>
          </a:p>
          <a:p>
            <a:pPr algn="r">
              <a:buNone/>
            </a:pPr>
            <a:r>
              <a:rPr lang="en-US" altLang="zh-CN" sz="6000" b="1" cap="all" dirty="0">
                <a:solidFill>
                  <a:schemeClr val="tx1">
                    <a:lumMod val="75000"/>
                    <a:lumOff val="25000"/>
                  </a:schemeClr>
                </a:solidFill>
                <a:latin typeface="+mn-lt"/>
                <a:ea typeface="+mn-ea"/>
                <a:cs typeface="+mn-ea"/>
                <a:sym typeface="+mn-lt"/>
              </a:rPr>
              <a:t>PPT</a:t>
            </a:r>
            <a:r>
              <a:rPr lang="zh-CN" altLang="en-US" sz="6000" b="1" cap="all" dirty="0">
                <a:solidFill>
                  <a:schemeClr val="tx1">
                    <a:lumMod val="75000"/>
                    <a:lumOff val="25000"/>
                  </a:schemeClr>
                </a:solidFill>
                <a:latin typeface="+mn-lt"/>
                <a:ea typeface="+mn-ea"/>
                <a:cs typeface="+mn-ea"/>
                <a:sym typeface="+mn-lt"/>
              </a:rPr>
              <a:t>模板</a:t>
            </a:r>
            <a:endParaRPr lang="zh-CN" altLang="en-US" sz="6000" b="1" cap="all" dirty="0">
              <a:solidFill>
                <a:schemeClr val="tx1">
                  <a:lumMod val="75000"/>
                  <a:lumOff val="25000"/>
                </a:schemeClr>
              </a:solidFill>
              <a:latin typeface="+mn-lt"/>
              <a:ea typeface="+mn-ea"/>
              <a:cs typeface="+mn-ea"/>
              <a:sym typeface="+mn-lt"/>
            </a:endParaRPr>
          </a:p>
        </p:txBody>
      </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animBg="1"/>
      <p:bldP spid="17" grpId="0" animBg="1"/>
      <p:bldP spid="20"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01</a:t>
            </a:r>
            <a:endParaRPr lang="zh-CN" altLang="en-US" sz="2800" b="1" dirty="0">
              <a:cs typeface="+mn-ea"/>
              <a:sym typeface="+mn-lt"/>
            </a:endParaRPr>
          </a:p>
        </p:txBody>
      </p:sp>
      <p:sp>
        <p:nvSpPr>
          <p:cNvPr id="11" name="文本框 10"/>
          <p:cNvSpPr txBox="1"/>
          <p:nvPr/>
        </p:nvSpPr>
        <p:spPr>
          <a:xfrm>
            <a:off x="972618" y="409927"/>
            <a:ext cx="283945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输入你的标题</a:t>
            </a:r>
            <a:endParaRPr lang="zh-CN" altLang="en-US" sz="2800" dirty="0">
              <a:solidFill>
                <a:schemeClr val="tx1">
                  <a:lumMod val="75000"/>
                  <a:lumOff val="25000"/>
                </a:schemeClr>
              </a:solidFill>
              <a:cs typeface="+mn-ea"/>
              <a:sym typeface="+mn-lt"/>
            </a:endParaRPr>
          </a:p>
        </p:txBody>
      </p:sp>
      <p:sp>
        <p:nvSpPr>
          <p:cNvPr id="12" name="文本框 11"/>
          <p:cNvSpPr txBox="1"/>
          <p:nvPr/>
        </p:nvSpPr>
        <p:spPr>
          <a:xfrm>
            <a:off x="1273615" y="840662"/>
            <a:ext cx="2251507" cy="307777"/>
          </a:xfrm>
          <a:prstGeom prst="rect">
            <a:avLst/>
          </a:prstGeom>
          <a:noFill/>
        </p:spPr>
        <p:txBody>
          <a:bodyPr wrap="square" rtlCol="0">
            <a:spAutoFit/>
          </a:bodyPr>
          <a:lstStyle/>
          <a:p>
            <a:pPr algn="dist"/>
            <a:r>
              <a:rPr lang="en-US" altLang="zh-CN" sz="1400" dirty="0">
                <a:solidFill>
                  <a:schemeClr val="tx1">
                    <a:lumMod val="75000"/>
                    <a:lumOff val="25000"/>
                  </a:schemeClr>
                </a:solidFill>
                <a:cs typeface="+mn-ea"/>
                <a:sym typeface="+mn-lt"/>
              </a:rPr>
              <a:t>YOUR ENGLISH TITLE</a:t>
            </a:r>
            <a:endParaRPr lang="zh-CN" altLang="en-US" sz="1400" dirty="0">
              <a:solidFill>
                <a:schemeClr val="tx1">
                  <a:lumMod val="75000"/>
                  <a:lumOff val="25000"/>
                </a:schemeClr>
              </a:solidFill>
              <a:cs typeface="+mn-ea"/>
              <a:sym typeface="+mn-lt"/>
            </a:endParaRPr>
          </a:p>
        </p:txBody>
      </p:sp>
      <p:sp>
        <p:nvSpPr>
          <p:cNvPr id="6" name="任意多边形 5"/>
          <p:cNvSpPr/>
          <p:nvPr/>
        </p:nvSpPr>
        <p:spPr>
          <a:xfrm rot="8100000">
            <a:off x="6435337" y="1274446"/>
            <a:ext cx="2818805" cy="2055195"/>
          </a:xfrm>
          <a:custGeom>
            <a:avLst/>
            <a:gdLst>
              <a:gd name="connsiteX0" fmla="*/ 1027597 w 2818805"/>
              <a:gd name="connsiteY0" fmla="*/ 2055195 h 2055195"/>
              <a:gd name="connsiteX1" fmla="*/ 254013 w 2818805"/>
              <a:gd name="connsiteY1" fmla="*/ 1281610 h 2055195"/>
              <a:gd name="connsiteX2" fmla="*/ 0 w 2818805"/>
              <a:gd name="connsiteY2" fmla="*/ 1027597 h 2055195"/>
              <a:gd name="connsiteX3" fmla="*/ 254013 w 2818805"/>
              <a:gd name="connsiteY3" fmla="*/ 773585 h 2055195"/>
              <a:gd name="connsiteX4" fmla="*/ 1027597 w 2818805"/>
              <a:gd name="connsiteY4" fmla="*/ 0 h 2055195"/>
              <a:gd name="connsiteX5" fmla="*/ 1281610 w 2818805"/>
              <a:gd name="connsiteY5" fmla="*/ 254013 h 2055195"/>
              <a:gd name="connsiteX6" fmla="*/ 668098 w 2818805"/>
              <a:gd name="connsiteY6" fmla="*/ 867524 h 2055195"/>
              <a:gd name="connsiteX7" fmla="*/ 2818805 w 2818805"/>
              <a:gd name="connsiteY7" fmla="*/ 867524 h 2055195"/>
              <a:gd name="connsiteX8" fmla="*/ 2818805 w 2818805"/>
              <a:gd name="connsiteY8" fmla="*/ 1187670 h 2055195"/>
              <a:gd name="connsiteX9" fmla="*/ 668098 w 2818805"/>
              <a:gd name="connsiteY9" fmla="*/ 1187670 h 2055195"/>
              <a:gd name="connsiteX10" fmla="*/ 1281610 w 2818805"/>
              <a:gd name="connsiteY10" fmla="*/ 1801182 h 20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18805" h="2055195">
                <a:moveTo>
                  <a:pt x="1027597" y="2055195"/>
                </a:moveTo>
                <a:lnTo>
                  <a:pt x="254013" y="1281610"/>
                </a:lnTo>
                <a:lnTo>
                  <a:pt x="0" y="1027597"/>
                </a:lnTo>
                <a:lnTo>
                  <a:pt x="254013" y="773585"/>
                </a:lnTo>
                <a:lnTo>
                  <a:pt x="1027597" y="0"/>
                </a:lnTo>
                <a:lnTo>
                  <a:pt x="1281610" y="254013"/>
                </a:lnTo>
                <a:lnTo>
                  <a:pt x="668098" y="867524"/>
                </a:lnTo>
                <a:lnTo>
                  <a:pt x="2818805" y="867524"/>
                </a:lnTo>
                <a:lnTo>
                  <a:pt x="2818805" y="1187670"/>
                </a:lnTo>
                <a:lnTo>
                  <a:pt x="668098" y="1187670"/>
                </a:lnTo>
                <a:lnTo>
                  <a:pt x="1281610" y="1801182"/>
                </a:lnTo>
                <a:close/>
              </a:path>
            </a:pathLst>
          </a:cu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3571B"/>
              </a:solidFill>
              <a:cs typeface="+mn-ea"/>
              <a:sym typeface="+mn-lt"/>
            </a:endParaRPr>
          </a:p>
        </p:txBody>
      </p:sp>
      <p:sp>
        <p:nvSpPr>
          <p:cNvPr id="7" name="任意多边形 6"/>
          <p:cNvSpPr/>
          <p:nvPr/>
        </p:nvSpPr>
        <p:spPr>
          <a:xfrm rot="8100000">
            <a:off x="4552689" y="1916705"/>
            <a:ext cx="2818805" cy="2055195"/>
          </a:xfrm>
          <a:custGeom>
            <a:avLst/>
            <a:gdLst>
              <a:gd name="connsiteX0" fmla="*/ 1027597 w 2818805"/>
              <a:gd name="connsiteY0" fmla="*/ 2055195 h 2055195"/>
              <a:gd name="connsiteX1" fmla="*/ 254013 w 2818805"/>
              <a:gd name="connsiteY1" fmla="*/ 1281610 h 2055195"/>
              <a:gd name="connsiteX2" fmla="*/ 0 w 2818805"/>
              <a:gd name="connsiteY2" fmla="*/ 1027597 h 2055195"/>
              <a:gd name="connsiteX3" fmla="*/ 254013 w 2818805"/>
              <a:gd name="connsiteY3" fmla="*/ 773585 h 2055195"/>
              <a:gd name="connsiteX4" fmla="*/ 1027597 w 2818805"/>
              <a:gd name="connsiteY4" fmla="*/ 0 h 2055195"/>
              <a:gd name="connsiteX5" fmla="*/ 1281610 w 2818805"/>
              <a:gd name="connsiteY5" fmla="*/ 254013 h 2055195"/>
              <a:gd name="connsiteX6" fmla="*/ 668098 w 2818805"/>
              <a:gd name="connsiteY6" fmla="*/ 867524 h 2055195"/>
              <a:gd name="connsiteX7" fmla="*/ 2818805 w 2818805"/>
              <a:gd name="connsiteY7" fmla="*/ 867524 h 2055195"/>
              <a:gd name="connsiteX8" fmla="*/ 2818805 w 2818805"/>
              <a:gd name="connsiteY8" fmla="*/ 1187670 h 2055195"/>
              <a:gd name="connsiteX9" fmla="*/ 668098 w 2818805"/>
              <a:gd name="connsiteY9" fmla="*/ 1187670 h 2055195"/>
              <a:gd name="connsiteX10" fmla="*/ 1281610 w 2818805"/>
              <a:gd name="connsiteY10" fmla="*/ 1801182 h 20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18805" h="2055195">
                <a:moveTo>
                  <a:pt x="1027597" y="2055195"/>
                </a:moveTo>
                <a:lnTo>
                  <a:pt x="254013" y="1281610"/>
                </a:lnTo>
                <a:lnTo>
                  <a:pt x="0" y="1027597"/>
                </a:lnTo>
                <a:lnTo>
                  <a:pt x="254013" y="773585"/>
                </a:lnTo>
                <a:lnTo>
                  <a:pt x="1027597" y="0"/>
                </a:lnTo>
                <a:lnTo>
                  <a:pt x="1281610" y="254013"/>
                </a:lnTo>
                <a:lnTo>
                  <a:pt x="668098" y="867524"/>
                </a:lnTo>
                <a:lnTo>
                  <a:pt x="2818805" y="867524"/>
                </a:lnTo>
                <a:lnTo>
                  <a:pt x="2818805" y="1187670"/>
                </a:lnTo>
                <a:lnTo>
                  <a:pt x="668098" y="1187670"/>
                </a:lnTo>
                <a:lnTo>
                  <a:pt x="1281610" y="1801182"/>
                </a:lnTo>
                <a:close/>
              </a:path>
            </a:pathLst>
          </a:custGeom>
          <a:noFill/>
          <a:ln>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3571B"/>
              </a:solidFill>
              <a:cs typeface="+mn-ea"/>
              <a:sym typeface="+mn-lt"/>
            </a:endParaRPr>
          </a:p>
        </p:txBody>
      </p:sp>
      <p:sp>
        <p:nvSpPr>
          <p:cNvPr id="8" name="任意多边形 7"/>
          <p:cNvSpPr/>
          <p:nvPr/>
        </p:nvSpPr>
        <p:spPr>
          <a:xfrm rot="8100000">
            <a:off x="2670040" y="2579121"/>
            <a:ext cx="2818805" cy="2055195"/>
          </a:xfrm>
          <a:custGeom>
            <a:avLst/>
            <a:gdLst>
              <a:gd name="connsiteX0" fmla="*/ 1027597 w 2818805"/>
              <a:gd name="connsiteY0" fmla="*/ 2055195 h 2055195"/>
              <a:gd name="connsiteX1" fmla="*/ 254013 w 2818805"/>
              <a:gd name="connsiteY1" fmla="*/ 1281610 h 2055195"/>
              <a:gd name="connsiteX2" fmla="*/ 0 w 2818805"/>
              <a:gd name="connsiteY2" fmla="*/ 1027597 h 2055195"/>
              <a:gd name="connsiteX3" fmla="*/ 254013 w 2818805"/>
              <a:gd name="connsiteY3" fmla="*/ 773585 h 2055195"/>
              <a:gd name="connsiteX4" fmla="*/ 1027597 w 2818805"/>
              <a:gd name="connsiteY4" fmla="*/ 0 h 2055195"/>
              <a:gd name="connsiteX5" fmla="*/ 1281610 w 2818805"/>
              <a:gd name="connsiteY5" fmla="*/ 254013 h 2055195"/>
              <a:gd name="connsiteX6" fmla="*/ 668098 w 2818805"/>
              <a:gd name="connsiteY6" fmla="*/ 867524 h 2055195"/>
              <a:gd name="connsiteX7" fmla="*/ 2818805 w 2818805"/>
              <a:gd name="connsiteY7" fmla="*/ 867524 h 2055195"/>
              <a:gd name="connsiteX8" fmla="*/ 2818805 w 2818805"/>
              <a:gd name="connsiteY8" fmla="*/ 1187670 h 2055195"/>
              <a:gd name="connsiteX9" fmla="*/ 668098 w 2818805"/>
              <a:gd name="connsiteY9" fmla="*/ 1187670 h 2055195"/>
              <a:gd name="connsiteX10" fmla="*/ 1281610 w 2818805"/>
              <a:gd name="connsiteY10" fmla="*/ 1801182 h 20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18805" h="2055195">
                <a:moveTo>
                  <a:pt x="1027597" y="2055195"/>
                </a:moveTo>
                <a:lnTo>
                  <a:pt x="254013" y="1281610"/>
                </a:lnTo>
                <a:lnTo>
                  <a:pt x="0" y="1027597"/>
                </a:lnTo>
                <a:lnTo>
                  <a:pt x="254013" y="773585"/>
                </a:lnTo>
                <a:lnTo>
                  <a:pt x="1027597" y="0"/>
                </a:lnTo>
                <a:lnTo>
                  <a:pt x="1281610" y="254013"/>
                </a:lnTo>
                <a:lnTo>
                  <a:pt x="668098" y="867524"/>
                </a:lnTo>
                <a:lnTo>
                  <a:pt x="2818805" y="867524"/>
                </a:lnTo>
                <a:lnTo>
                  <a:pt x="2818805" y="1187670"/>
                </a:lnTo>
                <a:lnTo>
                  <a:pt x="668098" y="1187670"/>
                </a:lnTo>
                <a:lnTo>
                  <a:pt x="1281610" y="1801182"/>
                </a:lnTo>
                <a:close/>
              </a:path>
            </a:pathLst>
          </a:cu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3571B"/>
              </a:solidFill>
              <a:cs typeface="+mn-ea"/>
              <a:sym typeface="+mn-lt"/>
            </a:endParaRPr>
          </a:p>
        </p:txBody>
      </p:sp>
      <p:sp>
        <p:nvSpPr>
          <p:cNvPr id="13" name="任意多边形 12"/>
          <p:cNvSpPr/>
          <p:nvPr/>
        </p:nvSpPr>
        <p:spPr>
          <a:xfrm rot="8100000">
            <a:off x="785200" y="3250762"/>
            <a:ext cx="2818805" cy="2055195"/>
          </a:xfrm>
          <a:custGeom>
            <a:avLst/>
            <a:gdLst>
              <a:gd name="connsiteX0" fmla="*/ 1027597 w 2818805"/>
              <a:gd name="connsiteY0" fmla="*/ 2055195 h 2055195"/>
              <a:gd name="connsiteX1" fmla="*/ 254013 w 2818805"/>
              <a:gd name="connsiteY1" fmla="*/ 1281610 h 2055195"/>
              <a:gd name="connsiteX2" fmla="*/ 0 w 2818805"/>
              <a:gd name="connsiteY2" fmla="*/ 1027597 h 2055195"/>
              <a:gd name="connsiteX3" fmla="*/ 254013 w 2818805"/>
              <a:gd name="connsiteY3" fmla="*/ 773585 h 2055195"/>
              <a:gd name="connsiteX4" fmla="*/ 1027597 w 2818805"/>
              <a:gd name="connsiteY4" fmla="*/ 0 h 2055195"/>
              <a:gd name="connsiteX5" fmla="*/ 1281610 w 2818805"/>
              <a:gd name="connsiteY5" fmla="*/ 254013 h 2055195"/>
              <a:gd name="connsiteX6" fmla="*/ 668098 w 2818805"/>
              <a:gd name="connsiteY6" fmla="*/ 867524 h 2055195"/>
              <a:gd name="connsiteX7" fmla="*/ 2818805 w 2818805"/>
              <a:gd name="connsiteY7" fmla="*/ 867524 h 2055195"/>
              <a:gd name="connsiteX8" fmla="*/ 2818805 w 2818805"/>
              <a:gd name="connsiteY8" fmla="*/ 1187670 h 2055195"/>
              <a:gd name="connsiteX9" fmla="*/ 668098 w 2818805"/>
              <a:gd name="connsiteY9" fmla="*/ 1187670 h 2055195"/>
              <a:gd name="connsiteX10" fmla="*/ 1281610 w 2818805"/>
              <a:gd name="connsiteY10" fmla="*/ 1801182 h 20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18805" h="2055195">
                <a:moveTo>
                  <a:pt x="1027597" y="2055195"/>
                </a:moveTo>
                <a:lnTo>
                  <a:pt x="254013" y="1281610"/>
                </a:lnTo>
                <a:lnTo>
                  <a:pt x="0" y="1027597"/>
                </a:lnTo>
                <a:lnTo>
                  <a:pt x="254013" y="773585"/>
                </a:lnTo>
                <a:lnTo>
                  <a:pt x="1027597" y="0"/>
                </a:lnTo>
                <a:lnTo>
                  <a:pt x="1281610" y="254013"/>
                </a:lnTo>
                <a:lnTo>
                  <a:pt x="668098" y="867524"/>
                </a:lnTo>
                <a:lnTo>
                  <a:pt x="2818805" y="867524"/>
                </a:lnTo>
                <a:lnTo>
                  <a:pt x="2818805" y="1187670"/>
                </a:lnTo>
                <a:lnTo>
                  <a:pt x="668098" y="1187670"/>
                </a:lnTo>
                <a:lnTo>
                  <a:pt x="1281610" y="1801182"/>
                </a:lnTo>
                <a:close/>
              </a:path>
            </a:pathLst>
          </a:custGeom>
          <a:noFill/>
          <a:ln>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3571B"/>
              </a:solidFill>
              <a:cs typeface="+mn-ea"/>
              <a:sym typeface="+mn-lt"/>
            </a:endParaRPr>
          </a:p>
        </p:txBody>
      </p:sp>
      <p:sp>
        <p:nvSpPr>
          <p:cNvPr id="14" name="文本框 13"/>
          <p:cNvSpPr txBox="1"/>
          <p:nvPr/>
        </p:nvSpPr>
        <p:spPr>
          <a:xfrm>
            <a:off x="2709487" y="4638682"/>
            <a:ext cx="740693" cy="584775"/>
          </a:xfrm>
          <a:prstGeom prst="rect">
            <a:avLst/>
          </a:prstGeom>
          <a:noFill/>
        </p:spPr>
        <p:txBody>
          <a:bodyPr wrap="square" rtlCol="0">
            <a:spAutoFit/>
          </a:bodyPr>
          <a:lstStyle/>
          <a:p>
            <a:r>
              <a:rPr lang="en-US" altLang="zh-CN" sz="3200" b="1" dirty="0">
                <a:solidFill>
                  <a:srgbClr val="93571B"/>
                </a:solidFill>
                <a:cs typeface="+mn-ea"/>
                <a:sym typeface="+mn-lt"/>
              </a:rPr>
              <a:t>01</a:t>
            </a:r>
            <a:endParaRPr lang="zh-CN" altLang="en-US" sz="3200" b="1" dirty="0">
              <a:solidFill>
                <a:srgbClr val="93571B"/>
              </a:solidFill>
              <a:cs typeface="+mn-ea"/>
              <a:sym typeface="+mn-lt"/>
            </a:endParaRPr>
          </a:p>
        </p:txBody>
      </p:sp>
      <p:sp>
        <p:nvSpPr>
          <p:cNvPr id="15" name="文本框 14"/>
          <p:cNvSpPr txBox="1"/>
          <p:nvPr/>
        </p:nvSpPr>
        <p:spPr>
          <a:xfrm>
            <a:off x="4580597" y="3987234"/>
            <a:ext cx="740693" cy="584775"/>
          </a:xfrm>
          <a:prstGeom prst="rect">
            <a:avLst/>
          </a:prstGeom>
          <a:noFill/>
        </p:spPr>
        <p:txBody>
          <a:bodyPr wrap="square" rtlCol="0">
            <a:spAutoFit/>
          </a:bodyPr>
          <a:lstStyle/>
          <a:p>
            <a:r>
              <a:rPr lang="en-US" altLang="zh-CN" sz="3200" b="1" dirty="0">
                <a:solidFill>
                  <a:srgbClr val="93571B"/>
                </a:solidFill>
                <a:cs typeface="+mn-ea"/>
                <a:sym typeface="+mn-lt"/>
              </a:rPr>
              <a:t>02</a:t>
            </a:r>
            <a:endParaRPr lang="zh-CN" altLang="en-US" sz="3200" b="1" dirty="0">
              <a:solidFill>
                <a:srgbClr val="93571B"/>
              </a:solidFill>
              <a:cs typeface="+mn-ea"/>
              <a:sym typeface="+mn-lt"/>
            </a:endParaRPr>
          </a:p>
        </p:txBody>
      </p:sp>
      <p:sp>
        <p:nvSpPr>
          <p:cNvPr id="16" name="文本框 15"/>
          <p:cNvSpPr txBox="1"/>
          <p:nvPr/>
        </p:nvSpPr>
        <p:spPr>
          <a:xfrm>
            <a:off x="6478975" y="3299549"/>
            <a:ext cx="740693" cy="584775"/>
          </a:xfrm>
          <a:prstGeom prst="rect">
            <a:avLst/>
          </a:prstGeom>
          <a:noFill/>
        </p:spPr>
        <p:txBody>
          <a:bodyPr wrap="square" rtlCol="0">
            <a:spAutoFit/>
          </a:bodyPr>
          <a:lstStyle/>
          <a:p>
            <a:r>
              <a:rPr lang="en-US" altLang="zh-CN" sz="3200" b="1" dirty="0">
                <a:solidFill>
                  <a:srgbClr val="93571B"/>
                </a:solidFill>
                <a:cs typeface="+mn-ea"/>
                <a:sym typeface="+mn-lt"/>
              </a:rPr>
              <a:t>03</a:t>
            </a:r>
            <a:endParaRPr lang="zh-CN" altLang="en-US" sz="3200" b="1" dirty="0">
              <a:solidFill>
                <a:srgbClr val="93571B"/>
              </a:solidFill>
              <a:cs typeface="+mn-ea"/>
              <a:sym typeface="+mn-lt"/>
            </a:endParaRPr>
          </a:p>
        </p:txBody>
      </p:sp>
      <p:sp>
        <p:nvSpPr>
          <p:cNvPr id="17" name="文本框 16"/>
          <p:cNvSpPr txBox="1"/>
          <p:nvPr/>
        </p:nvSpPr>
        <p:spPr>
          <a:xfrm>
            <a:off x="8364737" y="2659925"/>
            <a:ext cx="740693" cy="584775"/>
          </a:xfrm>
          <a:prstGeom prst="rect">
            <a:avLst/>
          </a:prstGeom>
          <a:noFill/>
        </p:spPr>
        <p:txBody>
          <a:bodyPr wrap="square" rtlCol="0">
            <a:spAutoFit/>
          </a:bodyPr>
          <a:lstStyle/>
          <a:p>
            <a:r>
              <a:rPr lang="en-US" altLang="zh-CN" sz="3200" b="1" dirty="0">
                <a:solidFill>
                  <a:srgbClr val="93571B"/>
                </a:solidFill>
                <a:cs typeface="+mn-ea"/>
                <a:sym typeface="+mn-lt"/>
              </a:rPr>
              <a:t>04</a:t>
            </a:r>
            <a:endParaRPr lang="zh-CN" altLang="en-US" sz="3200" b="1" dirty="0">
              <a:solidFill>
                <a:srgbClr val="93571B"/>
              </a:solidFill>
              <a:cs typeface="+mn-ea"/>
              <a:sym typeface="+mn-lt"/>
            </a:endParaRPr>
          </a:p>
        </p:txBody>
      </p:sp>
      <p:sp>
        <p:nvSpPr>
          <p:cNvPr id="18" name="文本框 17"/>
          <p:cNvSpPr txBox="1"/>
          <p:nvPr/>
        </p:nvSpPr>
        <p:spPr>
          <a:xfrm>
            <a:off x="8386184" y="3299549"/>
            <a:ext cx="2225040" cy="338554"/>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输入你的标题</a:t>
            </a:r>
            <a:endParaRPr lang="zh-CN" altLang="en-US" sz="1600" dirty="0">
              <a:solidFill>
                <a:schemeClr val="tx1">
                  <a:lumMod val="75000"/>
                  <a:lumOff val="25000"/>
                </a:schemeClr>
              </a:solidFill>
              <a:cs typeface="+mn-ea"/>
              <a:sym typeface="+mn-lt"/>
            </a:endParaRPr>
          </a:p>
        </p:txBody>
      </p:sp>
      <p:sp>
        <p:nvSpPr>
          <p:cNvPr id="19" name="文本框 18"/>
          <p:cNvSpPr txBox="1"/>
          <p:nvPr/>
        </p:nvSpPr>
        <p:spPr>
          <a:xfrm>
            <a:off x="8386184" y="3654989"/>
            <a:ext cx="2865120" cy="461665"/>
          </a:xfrm>
          <a:prstGeom prst="rect">
            <a:avLst/>
          </a:prstGeom>
          <a:noFill/>
        </p:spPr>
        <p:txBody>
          <a:bodyPr wrap="square" rtlCol="0">
            <a:spAutoFit/>
          </a:bodyPr>
          <a:lstStyle/>
          <a:p>
            <a:pPr algn="just"/>
            <a:r>
              <a:rPr lang="zh-CN" altLang="en-US" sz="1200" dirty="0">
                <a:solidFill>
                  <a:schemeClr val="tx1">
                    <a:lumMod val="75000"/>
                    <a:lumOff val="25000"/>
                  </a:schemeClr>
                </a:solidFill>
                <a:cs typeface="+mn-ea"/>
                <a:sym typeface="+mn-lt"/>
              </a:rPr>
              <a:t>请输入简要文字叙述请输入简要文字叙述请输入简要文字叙述</a:t>
            </a:r>
            <a:endParaRPr lang="zh-CN" altLang="en-US" sz="1200" dirty="0">
              <a:solidFill>
                <a:schemeClr val="tx1">
                  <a:lumMod val="75000"/>
                  <a:lumOff val="25000"/>
                </a:schemeClr>
              </a:solidFill>
              <a:cs typeface="+mn-ea"/>
              <a:sym typeface="+mn-lt"/>
            </a:endParaRPr>
          </a:p>
        </p:txBody>
      </p:sp>
      <p:sp>
        <p:nvSpPr>
          <p:cNvPr id="20" name="文本框 19"/>
          <p:cNvSpPr txBox="1"/>
          <p:nvPr/>
        </p:nvSpPr>
        <p:spPr>
          <a:xfrm>
            <a:off x="6529138" y="3982110"/>
            <a:ext cx="2225040" cy="338554"/>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输入你的标题</a:t>
            </a:r>
            <a:endParaRPr lang="zh-CN" altLang="en-US" sz="1600" dirty="0">
              <a:solidFill>
                <a:schemeClr val="tx1">
                  <a:lumMod val="75000"/>
                  <a:lumOff val="25000"/>
                </a:schemeClr>
              </a:solidFill>
              <a:cs typeface="+mn-ea"/>
              <a:sym typeface="+mn-lt"/>
            </a:endParaRPr>
          </a:p>
        </p:txBody>
      </p:sp>
      <p:sp>
        <p:nvSpPr>
          <p:cNvPr id="21" name="文本框 20"/>
          <p:cNvSpPr txBox="1"/>
          <p:nvPr/>
        </p:nvSpPr>
        <p:spPr>
          <a:xfrm>
            <a:off x="6529138" y="4337550"/>
            <a:ext cx="2865120" cy="461665"/>
          </a:xfrm>
          <a:prstGeom prst="rect">
            <a:avLst/>
          </a:prstGeom>
          <a:noFill/>
        </p:spPr>
        <p:txBody>
          <a:bodyPr wrap="square" rtlCol="0">
            <a:spAutoFit/>
          </a:bodyPr>
          <a:lstStyle/>
          <a:p>
            <a:pPr algn="just"/>
            <a:r>
              <a:rPr lang="zh-CN" altLang="en-US" sz="1200" dirty="0">
                <a:solidFill>
                  <a:schemeClr val="tx1">
                    <a:lumMod val="75000"/>
                    <a:lumOff val="25000"/>
                  </a:schemeClr>
                </a:solidFill>
                <a:cs typeface="+mn-ea"/>
                <a:sym typeface="+mn-lt"/>
              </a:rPr>
              <a:t>请输入简要文字叙述请输入简要文字叙述请输入简要文字叙述</a:t>
            </a:r>
            <a:endParaRPr lang="zh-CN" altLang="en-US" sz="1200" dirty="0">
              <a:solidFill>
                <a:schemeClr val="tx1">
                  <a:lumMod val="75000"/>
                  <a:lumOff val="25000"/>
                </a:schemeClr>
              </a:solidFill>
              <a:cs typeface="+mn-ea"/>
              <a:sym typeface="+mn-lt"/>
            </a:endParaRPr>
          </a:p>
        </p:txBody>
      </p:sp>
      <p:sp>
        <p:nvSpPr>
          <p:cNvPr id="22" name="文本框 21"/>
          <p:cNvSpPr txBox="1"/>
          <p:nvPr/>
        </p:nvSpPr>
        <p:spPr>
          <a:xfrm>
            <a:off x="4612214" y="4623628"/>
            <a:ext cx="2225040" cy="338554"/>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输入你的标题</a:t>
            </a:r>
            <a:endParaRPr lang="zh-CN" altLang="en-US" sz="1600" dirty="0">
              <a:solidFill>
                <a:schemeClr val="tx1">
                  <a:lumMod val="75000"/>
                  <a:lumOff val="25000"/>
                </a:schemeClr>
              </a:solidFill>
              <a:cs typeface="+mn-ea"/>
              <a:sym typeface="+mn-lt"/>
            </a:endParaRPr>
          </a:p>
        </p:txBody>
      </p:sp>
      <p:sp>
        <p:nvSpPr>
          <p:cNvPr id="23" name="文本框 22"/>
          <p:cNvSpPr txBox="1"/>
          <p:nvPr/>
        </p:nvSpPr>
        <p:spPr>
          <a:xfrm>
            <a:off x="4612214" y="4979068"/>
            <a:ext cx="2865120" cy="461665"/>
          </a:xfrm>
          <a:prstGeom prst="rect">
            <a:avLst/>
          </a:prstGeom>
          <a:noFill/>
        </p:spPr>
        <p:txBody>
          <a:bodyPr wrap="square" rtlCol="0">
            <a:spAutoFit/>
          </a:bodyPr>
          <a:lstStyle/>
          <a:p>
            <a:pPr algn="just"/>
            <a:r>
              <a:rPr lang="zh-CN" altLang="en-US" sz="1200" dirty="0">
                <a:solidFill>
                  <a:schemeClr val="tx1">
                    <a:lumMod val="75000"/>
                    <a:lumOff val="25000"/>
                  </a:schemeClr>
                </a:solidFill>
                <a:cs typeface="+mn-ea"/>
                <a:sym typeface="+mn-lt"/>
              </a:rPr>
              <a:t>请输入简要文字叙述请输入简要文字叙述请输入简要文字叙述</a:t>
            </a:r>
            <a:endParaRPr lang="zh-CN" altLang="en-US" sz="1200" dirty="0">
              <a:solidFill>
                <a:schemeClr val="tx1">
                  <a:lumMod val="75000"/>
                  <a:lumOff val="25000"/>
                </a:schemeClr>
              </a:solidFill>
              <a:cs typeface="+mn-ea"/>
              <a:sym typeface="+mn-lt"/>
            </a:endParaRPr>
          </a:p>
        </p:txBody>
      </p:sp>
      <p:sp>
        <p:nvSpPr>
          <p:cNvPr id="24" name="文本框 23"/>
          <p:cNvSpPr txBox="1"/>
          <p:nvPr/>
        </p:nvSpPr>
        <p:spPr>
          <a:xfrm>
            <a:off x="2723493" y="5329938"/>
            <a:ext cx="2225040" cy="338554"/>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输入你的标题</a:t>
            </a:r>
            <a:endParaRPr lang="zh-CN" altLang="en-US" sz="1600" dirty="0">
              <a:solidFill>
                <a:schemeClr val="tx1">
                  <a:lumMod val="75000"/>
                  <a:lumOff val="25000"/>
                </a:schemeClr>
              </a:solidFill>
              <a:cs typeface="+mn-ea"/>
              <a:sym typeface="+mn-lt"/>
            </a:endParaRPr>
          </a:p>
        </p:txBody>
      </p:sp>
      <p:sp>
        <p:nvSpPr>
          <p:cNvPr id="25" name="文本框 24"/>
          <p:cNvSpPr txBox="1"/>
          <p:nvPr/>
        </p:nvSpPr>
        <p:spPr>
          <a:xfrm>
            <a:off x="2723493" y="5685378"/>
            <a:ext cx="2865120" cy="461665"/>
          </a:xfrm>
          <a:prstGeom prst="rect">
            <a:avLst/>
          </a:prstGeom>
          <a:noFill/>
        </p:spPr>
        <p:txBody>
          <a:bodyPr wrap="square" rtlCol="0">
            <a:spAutoFit/>
          </a:bodyPr>
          <a:lstStyle/>
          <a:p>
            <a:pPr algn="just"/>
            <a:r>
              <a:rPr lang="zh-CN" altLang="en-US" sz="1200" dirty="0">
                <a:solidFill>
                  <a:schemeClr val="tx1">
                    <a:lumMod val="75000"/>
                    <a:lumOff val="25000"/>
                  </a:schemeClr>
                </a:solidFill>
                <a:cs typeface="+mn-ea"/>
                <a:sym typeface="+mn-lt"/>
              </a:rPr>
              <a:t>请输入简要文字叙述请输入简要文字叙述请输入简要文字叙述</a:t>
            </a:r>
            <a:endParaRPr lang="zh-CN" altLang="en-US" sz="1200" dirty="0">
              <a:solidFill>
                <a:schemeClr val="tx1">
                  <a:lumMod val="75000"/>
                  <a:lumOff val="25000"/>
                </a:schemeClr>
              </a:solidFill>
              <a:cs typeface="+mn-ea"/>
              <a:sym typeface="+mn-lt"/>
            </a:endParaRPr>
          </a:p>
        </p:txBody>
      </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arn(inVertical)">
                                      <p:cBhvr>
                                        <p:cTn id="31" dur="500"/>
                                        <p:tgtEl>
                                          <p:spTgt spid="14"/>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arn(inVertical)">
                                      <p:cBhvr>
                                        <p:cTn id="34" dur="500"/>
                                        <p:tgtEl>
                                          <p:spTgt spid="15"/>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inVertical)">
                                      <p:cBhvr>
                                        <p:cTn id="37" dur="500"/>
                                        <p:tgtEl>
                                          <p:spTgt spid="16"/>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arn(inVertical)">
                                      <p:cBhvr>
                                        <p:cTn id="40" dur="500"/>
                                        <p:tgtEl>
                                          <p:spTgt spid="17"/>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arn(inVertical)">
                                      <p:cBhvr>
                                        <p:cTn id="43" dur="500"/>
                                        <p:tgtEl>
                                          <p:spTgt spid="18"/>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arn(inVertical)">
                                      <p:cBhvr>
                                        <p:cTn id="46" dur="500"/>
                                        <p:tgtEl>
                                          <p:spTgt spid="19"/>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barn(inVertical)">
                                      <p:cBhvr>
                                        <p:cTn id="49" dur="500"/>
                                        <p:tgtEl>
                                          <p:spTgt spid="20"/>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arn(inVertical)">
                                      <p:cBhvr>
                                        <p:cTn id="52" dur="500"/>
                                        <p:tgtEl>
                                          <p:spTgt spid="21"/>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arn(inVertical)">
                                      <p:cBhvr>
                                        <p:cTn id="55" dur="500"/>
                                        <p:tgtEl>
                                          <p:spTgt spid="22"/>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barn(inVertical)">
                                      <p:cBhvr>
                                        <p:cTn id="58" dur="500"/>
                                        <p:tgtEl>
                                          <p:spTgt spid="23"/>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barn(inVertical)">
                                      <p:cBhvr>
                                        <p:cTn id="61" dur="500"/>
                                        <p:tgtEl>
                                          <p:spTgt spid="24"/>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barn(inVertical)">
                                      <p:cBhvr>
                                        <p:cTn id="6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6" grpId="0" animBg="1"/>
      <p:bldP spid="7" grpId="0" animBg="1"/>
      <p:bldP spid="8"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02</a:t>
            </a:r>
            <a:endParaRPr lang="zh-CN" altLang="en-US" sz="2800" b="1" dirty="0">
              <a:cs typeface="+mn-ea"/>
              <a:sym typeface="+mn-lt"/>
            </a:endParaRPr>
          </a:p>
        </p:txBody>
      </p:sp>
      <p:sp>
        <p:nvSpPr>
          <p:cNvPr id="11" name="文本框 10"/>
          <p:cNvSpPr txBox="1"/>
          <p:nvPr/>
        </p:nvSpPr>
        <p:spPr>
          <a:xfrm>
            <a:off x="972618" y="409927"/>
            <a:ext cx="283945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输入你的标题</a:t>
            </a:r>
            <a:endParaRPr lang="zh-CN" altLang="en-US" sz="2800" dirty="0">
              <a:solidFill>
                <a:schemeClr val="tx1">
                  <a:lumMod val="75000"/>
                  <a:lumOff val="25000"/>
                </a:schemeClr>
              </a:solidFill>
              <a:cs typeface="+mn-ea"/>
              <a:sym typeface="+mn-lt"/>
            </a:endParaRPr>
          </a:p>
        </p:txBody>
      </p:sp>
      <p:sp>
        <p:nvSpPr>
          <p:cNvPr id="12" name="文本框 11"/>
          <p:cNvSpPr txBox="1"/>
          <p:nvPr/>
        </p:nvSpPr>
        <p:spPr>
          <a:xfrm>
            <a:off x="1273615" y="840662"/>
            <a:ext cx="2251507" cy="307777"/>
          </a:xfrm>
          <a:prstGeom prst="rect">
            <a:avLst/>
          </a:prstGeom>
          <a:noFill/>
        </p:spPr>
        <p:txBody>
          <a:bodyPr wrap="square" rtlCol="0">
            <a:spAutoFit/>
          </a:bodyPr>
          <a:lstStyle/>
          <a:p>
            <a:pPr algn="dist"/>
            <a:r>
              <a:rPr lang="en-US" altLang="zh-CN" sz="1400" dirty="0">
                <a:solidFill>
                  <a:schemeClr val="tx1">
                    <a:lumMod val="75000"/>
                    <a:lumOff val="25000"/>
                  </a:schemeClr>
                </a:solidFill>
                <a:cs typeface="+mn-ea"/>
                <a:sym typeface="+mn-lt"/>
              </a:rPr>
              <a:t>YOUR ENGLISH TITLE</a:t>
            </a:r>
            <a:endParaRPr lang="zh-CN" altLang="en-US" sz="1400" dirty="0">
              <a:solidFill>
                <a:schemeClr val="tx1">
                  <a:lumMod val="75000"/>
                  <a:lumOff val="25000"/>
                </a:schemeClr>
              </a:solidFill>
              <a:cs typeface="+mn-ea"/>
              <a:sym typeface="+mn-lt"/>
            </a:endParaRPr>
          </a:p>
        </p:txBody>
      </p:sp>
      <p:graphicFrame>
        <p:nvGraphicFramePr>
          <p:cNvPr id="7" name="图表 6"/>
          <p:cNvGraphicFramePr/>
          <p:nvPr/>
        </p:nvGraphicFramePr>
        <p:xfrm>
          <a:off x="1445987" y="1579174"/>
          <a:ext cx="10746013" cy="4176229"/>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Graphic spid="7"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02</a:t>
            </a:r>
            <a:endParaRPr lang="zh-CN" altLang="en-US" sz="2800" b="1" dirty="0">
              <a:cs typeface="+mn-ea"/>
              <a:sym typeface="+mn-lt"/>
            </a:endParaRPr>
          </a:p>
        </p:txBody>
      </p:sp>
      <p:sp>
        <p:nvSpPr>
          <p:cNvPr id="11" name="文本框 10"/>
          <p:cNvSpPr txBox="1"/>
          <p:nvPr/>
        </p:nvSpPr>
        <p:spPr>
          <a:xfrm>
            <a:off x="972618" y="409927"/>
            <a:ext cx="283945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输入你的标题</a:t>
            </a:r>
            <a:endParaRPr lang="zh-CN" altLang="en-US" sz="2800" dirty="0">
              <a:solidFill>
                <a:schemeClr val="tx1">
                  <a:lumMod val="75000"/>
                  <a:lumOff val="25000"/>
                </a:schemeClr>
              </a:solidFill>
              <a:cs typeface="+mn-ea"/>
              <a:sym typeface="+mn-lt"/>
            </a:endParaRPr>
          </a:p>
        </p:txBody>
      </p:sp>
      <p:sp>
        <p:nvSpPr>
          <p:cNvPr id="12" name="文本框 11"/>
          <p:cNvSpPr txBox="1"/>
          <p:nvPr/>
        </p:nvSpPr>
        <p:spPr>
          <a:xfrm>
            <a:off x="1273615" y="840662"/>
            <a:ext cx="2251507" cy="307777"/>
          </a:xfrm>
          <a:prstGeom prst="rect">
            <a:avLst/>
          </a:prstGeom>
          <a:noFill/>
        </p:spPr>
        <p:txBody>
          <a:bodyPr wrap="square" rtlCol="0">
            <a:spAutoFit/>
          </a:bodyPr>
          <a:lstStyle/>
          <a:p>
            <a:pPr algn="dist"/>
            <a:r>
              <a:rPr lang="en-US" altLang="zh-CN" sz="1400" dirty="0">
                <a:solidFill>
                  <a:schemeClr val="tx1">
                    <a:lumMod val="75000"/>
                    <a:lumOff val="25000"/>
                  </a:schemeClr>
                </a:solidFill>
                <a:cs typeface="+mn-ea"/>
                <a:sym typeface="+mn-lt"/>
              </a:rPr>
              <a:t>YOUR ENGLISH TITLE</a:t>
            </a:r>
            <a:endParaRPr lang="zh-CN" altLang="en-US" sz="1400" dirty="0">
              <a:solidFill>
                <a:schemeClr val="tx1">
                  <a:lumMod val="75000"/>
                  <a:lumOff val="25000"/>
                </a:schemeClr>
              </a:solidFill>
              <a:cs typeface="+mn-ea"/>
              <a:sym typeface="+mn-lt"/>
            </a:endParaRPr>
          </a:p>
        </p:txBody>
      </p:sp>
      <p:graphicFrame>
        <p:nvGraphicFramePr>
          <p:cNvPr id="6" name="图表 5"/>
          <p:cNvGraphicFramePr/>
          <p:nvPr/>
        </p:nvGraphicFramePr>
        <p:xfrm>
          <a:off x="938932" y="2078688"/>
          <a:ext cx="4247019" cy="3327343"/>
        </p:xfrm>
        <a:graphic>
          <a:graphicData uri="http://schemas.openxmlformats.org/drawingml/2006/chart">
            <c:chart xmlns:c="http://schemas.openxmlformats.org/drawingml/2006/chart" xmlns:r="http://schemas.openxmlformats.org/officeDocument/2006/relationships" r:id="rId1"/>
          </a:graphicData>
        </a:graphic>
      </p:graphicFrame>
      <p:sp>
        <p:nvSpPr>
          <p:cNvPr id="7" name="文本框 1"/>
          <p:cNvSpPr txBox="1"/>
          <p:nvPr/>
        </p:nvSpPr>
        <p:spPr>
          <a:xfrm>
            <a:off x="3778382" y="2615812"/>
            <a:ext cx="1031431" cy="224296"/>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a:r>
              <a:rPr lang="zh-CN" altLang="en-US" sz="1100" dirty="0">
                <a:solidFill>
                  <a:schemeClr val="tx1">
                    <a:lumMod val="75000"/>
                    <a:lumOff val="25000"/>
                  </a:schemeClr>
                </a:solidFill>
                <a:cs typeface="+mn-ea"/>
                <a:sym typeface="+mn-lt"/>
              </a:rPr>
              <a:t>单位：万</a:t>
            </a:r>
            <a:endParaRPr lang="zh-CN" altLang="en-US" sz="1100" dirty="0">
              <a:solidFill>
                <a:schemeClr val="tx1">
                  <a:lumMod val="75000"/>
                  <a:lumOff val="25000"/>
                </a:schemeClr>
              </a:solidFill>
              <a:cs typeface="+mn-ea"/>
              <a:sym typeface="+mn-lt"/>
            </a:endParaRPr>
          </a:p>
        </p:txBody>
      </p:sp>
      <p:sp>
        <p:nvSpPr>
          <p:cNvPr id="8" name="文本框 7"/>
          <p:cNvSpPr txBox="1"/>
          <p:nvPr/>
        </p:nvSpPr>
        <p:spPr>
          <a:xfrm>
            <a:off x="5867400" y="2705576"/>
            <a:ext cx="4892040" cy="954107"/>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法律是一种通过社会组织来调节个体行为并施加强制力的规则体系。法律是一种通过社会组织来调节个体行为并施加强制力的规则体系。</a:t>
            </a:r>
            <a:endParaRPr lang="zh-CN" altLang="en-US" sz="1400" dirty="0">
              <a:solidFill>
                <a:schemeClr val="tx1">
                  <a:lumMod val="75000"/>
                  <a:lumOff val="25000"/>
                </a:schemeClr>
              </a:solidFill>
              <a:cs typeface="+mn-ea"/>
              <a:sym typeface="+mn-lt"/>
            </a:endParaRPr>
          </a:p>
          <a:p>
            <a:endParaRPr lang="zh-CN" altLang="en-US" sz="1400" dirty="0">
              <a:solidFill>
                <a:schemeClr val="tx1">
                  <a:lumMod val="75000"/>
                  <a:lumOff val="25000"/>
                </a:schemeClr>
              </a:solidFill>
              <a:cs typeface="+mn-ea"/>
              <a:sym typeface="+mn-lt"/>
            </a:endParaRPr>
          </a:p>
        </p:txBody>
      </p:sp>
      <p:sp>
        <p:nvSpPr>
          <p:cNvPr id="13" name="文本框 12"/>
          <p:cNvSpPr txBox="1"/>
          <p:nvPr/>
        </p:nvSpPr>
        <p:spPr>
          <a:xfrm>
            <a:off x="5867400" y="4682607"/>
            <a:ext cx="4892040" cy="954107"/>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法律是一种通过社会组织来调节个体行为并施加强制力的规则体系。法律是一种通过社会组织来调节个体行为并施加强制力的规则体系。</a:t>
            </a:r>
            <a:endParaRPr lang="zh-CN" altLang="en-US" sz="1400" dirty="0">
              <a:solidFill>
                <a:schemeClr val="tx1">
                  <a:lumMod val="75000"/>
                  <a:lumOff val="25000"/>
                </a:schemeClr>
              </a:solidFill>
              <a:cs typeface="+mn-ea"/>
              <a:sym typeface="+mn-lt"/>
            </a:endParaRPr>
          </a:p>
          <a:p>
            <a:endParaRPr lang="zh-CN" altLang="en-US" sz="1400" dirty="0">
              <a:solidFill>
                <a:schemeClr val="tx1">
                  <a:lumMod val="75000"/>
                  <a:lumOff val="25000"/>
                </a:schemeClr>
              </a:solidFill>
              <a:cs typeface="+mn-ea"/>
              <a:sym typeface="+mn-lt"/>
            </a:endParaRPr>
          </a:p>
        </p:txBody>
      </p:sp>
      <p:sp>
        <p:nvSpPr>
          <p:cNvPr id="16" name="文本框 15"/>
          <p:cNvSpPr txBox="1"/>
          <p:nvPr/>
        </p:nvSpPr>
        <p:spPr>
          <a:xfrm>
            <a:off x="6778650" y="2031037"/>
            <a:ext cx="2423160" cy="584775"/>
          </a:xfrm>
          <a:prstGeom prst="rect">
            <a:avLst/>
          </a:prstGeom>
          <a:noFill/>
        </p:spPr>
        <p:txBody>
          <a:bodyPr wrap="square" rtlCol="0">
            <a:spAutoFit/>
          </a:bodyPr>
          <a:lstStyle/>
          <a:p>
            <a:r>
              <a:rPr lang="en-US" altLang="zh-CN" sz="3200" dirty="0">
                <a:solidFill>
                  <a:srgbClr val="93571B"/>
                </a:solidFill>
                <a:cs typeface="+mn-ea"/>
                <a:sym typeface="+mn-lt"/>
              </a:rPr>
              <a:t>20,1314</a:t>
            </a:r>
            <a:endParaRPr lang="zh-CN" altLang="en-US" sz="3200" dirty="0">
              <a:solidFill>
                <a:srgbClr val="93571B"/>
              </a:solidFill>
              <a:cs typeface="+mn-ea"/>
              <a:sym typeface="+mn-lt"/>
            </a:endParaRPr>
          </a:p>
        </p:txBody>
      </p:sp>
      <p:sp>
        <p:nvSpPr>
          <p:cNvPr id="17" name="文本框 16"/>
          <p:cNvSpPr txBox="1"/>
          <p:nvPr/>
        </p:nvSpPr>
        <p:spPr>
          <a:xfrm>
            <a:off x="6778650" y="4002899"/>
            <a:ext cx="1874520" cy="584775"/>
          </a:xfrm>
          <a:prstGeom prst="rect">
            <a:avLst/>
          </a:prstGeom>
          <a:noFill/>
        </p:spPr>
        <p:txBody>
          <a:bodyPr wrap="square" rtlCol="0">
            <a:spAutoFit/>
          </a:bodyPr>
          <a:lstStyle/>
          <a:p>
            <a:r>
              <a:rPr lang="en-US" altLang="zh-CN" sz="3200" dirty="0">
                <a:solidFill>
                  <a:srgbClr val="93571B"/>
                </a:solidFill>
                <a:cs typeface="+mn-ea"/>
                <a:sym typeface="+mn-lt"/>
              </a:rPr>
              <a:t>31,4159</a:t>
            </a:r>
            <a:endParaRPr lang="zh-CN" altLang="en-US" sz="3200" dirty="0">
              <a:solidFill>
                <a:srgbClr val="93571B"/>
              </a:solidFill>
              <a:cs typeface="+mn-ea"/>
              <a:sym typeface="+mn-lt"/>
            </a:endParaRPr>
          </a:p>
        </p:txBody>
      </p:sp>
      <p:pic>
        <p:nvPicPr>
          <p:cNvPr id="2" name="图片 1"/>
          <p:cNvPicPr>
            <a:picLocks noChangeAspect="1"/>
          </p:cNvPicPr>
          <p:nvPr/>
        </p:nvPicPr>
        <p:blipFill>
          <a:blip r:embed="rId2" cstate="screen"/>
          <a:stretch>
            <a:fillRect/>
          </a:stretch>
        </p:blipFill>
        <p:spPr>
          <a:xfrm>
            <a:off x="5953665" y="4002899"/>
            <a:ext cx="528601" cy="528601"/>
          </a:xfrm>
          <a:prstGeom prst="rect">
            <a:avLst/>
          </a:prstGeom>
        </p:spPr>
      </p:pic>
      <p:pic>
        <p:nvPicPr>
          <p:cNvPr id="3" name="图片 2"/>
          <p:cNvPicPr>
            <a:picLocks noChangeAspect="1"/>
          </p:cNvPicPr>
          <p:nvPr/>
        </p:nvPicPr>
        <p:blipFill>
          <a:blip r:embed="rId3" cstate="screen"/>
          <a:stretch>
            <a:fillRect/>
          </a:stretch>
        </p:blipFill>
        <p:spPr>
          <a:xfrm>
            <a:off x="5953665" y="1966683"/>
            <a:ext cx="528601" cy="528601"/>
          </a:xfrm>
          <a:prstGeom prst="rect">
            <a:avLst/>
          </a:prstGeom>
        </p:spPr>
      </p:pic>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ppt_w</p:attrName>
                                        </p:attrNameLst>
                                      </p:cBhvr>
                                      <p:tavLst>
                                        <p:tav tm="0" fmla="#ppt_w*sin(2.5*pi*$)">
                                          <p:val>
                                            <p:fltVal val="0"/>
                                          </p:val>
                                        </p:tav>
                                        <p:tav tm="100000">
                                          <p:val>
                                            <p:fltVal val="1"/>
                                          </p:val>
                                        </p:tav>
                                      </p:tavLst>
                                    </p:anim>
                                    <p:anim calcmode="lin" valueType="num">
                                      <p:cBhvr>
                                        <p:cTn id="9" dur="2000" fill="hold"/>
                                        <p:tgtEl>
                                          <p:spTgt spid="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anim calcmode="lin" valueType="num">
                                      <p:cBhvr>
                                        <p:cTn id="13" dur="2000" fill="hold"/>
                                        <p:tgtEl>
                                          <p:spTgt spid="10"/>
                                        </p:tgtEl>
                                        <p:attrNameLst>
                                          <p:attrName>ppt_w</p:attrName>
                                        </p:attrNameLst>
                                      </p:cBhvr>
                                      <p:tavLst>
                                        <p:tav tm="0" fmla="#ppt_w*sin(2.5*pi*$)">
                                          <p:val>
                                            <p:fltVal val="0"/>
                                          </p:val>
                                        </p:tav>
                                        <p:tav tm="100000">
                                          <p:val>
                                            <p:fltVal val="1"/>
                                          </p:val>
                                        </p:tav>
                                      </p:tavLst>
                                    </p:anim>
                                    <p:anim calcmode="lin" valueType="num">
                                      <p:cBhvr>
                                        <p:cTn id="14" dur="2000" fill="hold"/>
                                        <p:tgtEl>
                                          <p:spTgt spid="10"/>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000"/>
                                        <p:tgtEl>
                                          <p:spTgt spid="11"/>
                                        </p:tgtEl>
                                      </p:cBhvr>
                                    </p:animEffect>
                                    <p:anim calcmode="lin" valueType="num">
                                      <p:cBhvr>
                                        <p:cTn id="18" dur="2000" fill="hold"/>
                                        <p:tgtEl>
                                          <p:spTgt spid="11"/>
                                        </p:tgtEl>
                                        <p:attrNameLst>
                                          <p:attrName>ppt_w</p:attrName>
                                        </p:attrNameLst>
                                      </p:cBhvr>
                                      <p:tavLst>
                                        <p:tav tm="0" fmla="#ppt_w*sin(2.5*pi*$)">
                                          <p:val>
                                            <p:fltVal val="0"/>
                                          </p:val>
                                        </p:tav>
                                        <p:tav tm="100000">
                                          <p:val>
                                            <p:fltVal val="1"/>
                                          </p:val>
                                        </p:tav>
                                      </p:tavLst>
                                    </p:anim>
                                    <p:anim calcmode="lin" valueType="num">
                                      <p:cBhvr>
                                        <p:cTn id="19" dur="2000" fill="hold"/>
                                        <p:tgtEl>
                                          <p:spTgt spid="11"/>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2000"/>
                                        <p:tgtEl>
                                          <p:spTgt spid="12"/>
                                        </p:tgtEl>
                                      </p:cBhvr>
                                    </p:animEffect>
                                    <p:anim calcmode="lin" valueType="num">
                                      <p:cBhvr>
                                        <p:cTn id="23" dur="2000" fill="hold"/>
                                        <p:tgtEl>
                                          <p:spTgt spid="12"/>
                                        </p:tgtEl>
                                        <p:attrNameLst>
                                          <p:attrName>ppt_w</p:attrName>
                                        </p:attrNameLst>
                                      </p:cBhvr>
                                      <p:tavLst>
                                        <p:tav tm="0" fmla="#ppt_w*sin(2.5*pi*$)">
                                          <p:val>
                                            <p:fltVal val="0"/>
                                          </p:val>
                                        </p:tav>
                                        <p:tav tm="100000">
                                          <p:val>
                                            <p:fltVal val="1"/>
                                          </p:val>
                                        </p:tav>
                                      </p:tavLst>
                                    </p:anim>
                                    <p:anim calcmode="lin" valueType="num">
                                      <p:cBhvr>
                                        <p:cTn id="24" dur="2000" fill="hold"/>
                                        <p:tgtEl>
                                          <p:spTgt spid="12"/>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2000"/>
                                        <p:tgtEl>
                                          <p:spTgt spid="6"/>
                                        </p:tgtEl>
                                      </p:cBhvr>
                                    </p:animEffect>
                                    <p:anim calcmode="lin" valueType="num">
                                      <p:cBhvr>
                                        <p:cTn id="28" dur="2000" fill="hold"/>
                                        <p:tgtEl>
                                          <p:spTgt spid="6"/>
                                        </p:tgtEl>
                                        <p:attrNameLst>
                                          <p:attrName>ppt_w</p:attrName>
                                        </p:attrNameLst>
                                      </p:cBhvr>
                                      <p:tavLst>
                                        <p:tav tm="0" fmla="#ppt_w*sin(2.5*pi*$)">
                                          <p:val>
                                            <p:fltVal val="0"/>
                                          </p:val>
                                        </p:tav>
                                        <p:tav tm="100000">
                                          <p:val>
                                            <p:fltVal val="1"/>
                                          </p:val>
                                        </p:tav>
                                      </p:tavLst>
                                    </p:anim>
                                    <p:anim calcmode="lin" valueType="num">
                                      <p:cBhvr>
                                        <p:cTn id="29" dur="2000" fill="hold"/>
                                        <p:tgtEl>
                                          <p:spTgt spid="6"/>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2000"/>
                                        <p:tgtEl>
                                          <p:spTgt spid="7"/>
                                        </p:tgtEl>
                                      </p:cBhvr>
                                    </p:animEffect>
                                    <p:anim calcmode="lin" valueType="num">
                                      <p:cBhvr>
                                        <p:cTn id="33" dur="2000" fill="hold"/>
                                        <p:tgtEl>
                                          <p:spTgt spid="7"/>
                                        </p:tgtEl>
                                        <p:attrNameLst>
                                          <p:attrName>ppt_w</p:attrName>
                                        </p:attrNameLst>
                                      </p:cBhvr>
                                      <p:tavLst>
                                        <p:tav tm="0" fmla="#ppt_w*sin(2.5*pi*$)">
                                          <p:val>
                                            <p:fltVal val="0"/>
                                          </p:val>
                                        </p:tav>
                                        <p:tav tm="100000">
                                          <p:val>
                                            <p:fltVal val="1"/>
                                          </p:val>
                                        </p:tav>
                                      </p:tavLst>
                                    </p:anim>
                                    <p:anim calcmode="lin" valueType="num">
                                      <p:cBhvr>
                                        <p:cTn id="34" dur="2000" fill="hold"/>
                                        <p:tgtEl>
                                          <p:spTgt spid="7"/>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2000"/>
                                        <p:tgtEl>
                                          <p:spTgt spid="8"/>
                                        </p:tgtEl>
                                      </p:cBhvr>
                                    </p:animEffect>
                                    <p:anim calcmode="lin" valueType="num">
                                      <p:cBhvr>
                                        <p:cTn id="38" dur="2000" fill="hold"/>
                                        <p:tgtEl>
                                          <p:spTgt spid="8"/>
                                        </p:tgtEl>
                                        <p:attrNameLst>
                                          <p:attrName>ppt_w</p:attrName>
                                        </p:attrNameLst>
                                      </p:cBhvr>
                                      <p:tavLst>
                                        <p:tav tm="0" fmla="#ppt_w*sin(2.5*pi*$)">
                                          <p:val>
                                            <p:fltVal val="0"/>
                                          </p:val>
                                        </p:tav>
                                        <p:tav tm="100000">
                                          <p:val>
                                            <p:fltVal val="1"/>
                                          </p:val>
                                        </p:tav>
                                      </p:tavLst>
                                    </p:anim>
                                    <p:anim calcmode="lin" valueType="num">
                                      <p:cBhvr>
                                        <p:cTn id="39" dur="2000" fill="hold"/>
                                        <p:tgtEl>
                                          <p:spTgt spid="8"/>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2000"/>
                                        <p:tgtEl>
                                          <p:spTgt spid="13"/>
                                        </p:tgtEl>
                                      </p:cBhvr>
                                    </p:animEffect>
                                    <p:anim calcmode="lin" valueType="num">
                                      <p:cBhvr>
                                        <p:cTn id="43" dur="2000" fill="hold"/>
                                        <p:tgtEl>
                                          <p:spTgt spid="13"/>
                                        </p:tgtEl>
                                        <p:attrNameLst>
                                          <p:attrName>ppt_w</p:attrName>
                                        </p:attrNameLst>
                                      </p:cBhvr>
                                      <p:tavLst>
                                        <p:tav tm="0" fmla="#ppt_w*sin(2.5*pi*$)">
                                          <p:val>
                                            <p:fltVal val="0"/>
                                          </p:val>
                                        </p:tav>
                                        <p:tav tm="100000">
                                          <p:val>
                                            <p:fltVal val="1"/>
                                          </p:val>
                                        </p:tav>
                                      </p:tavLst>
                                    </p:anim>
                                    <p:anim calcmode="lin" valueType="num">
                                      <p:cBhvr>
                                        <p:cTn id="44" dur="2000" fill="hold"/>
                                        <p:tgtEl>
                                          <p:spTgt spid="13"/>
                                        </p:tgtEl>
                                        <p:attrNameLst>
                                          <p:attrName>ppt_h</p:attrName>
                                        </p:attrNameLst>
                                      </p:cBhvr>
                                      <p:tavLst>
                                        <p:tav tm="0">
                                          <p:val>
                                            <p:strVal val="#ppt_h"/>
                                          </p:val>
                                        </p:tav>
                                        <p:tav tm="100000">
                                          <p:val>
                                            <p:strVal val="#ppt_h"/>
                                          </p:val>
                                        </p:tav>
                                      </p:tavLst>
                                    </p:anim>
                                  </p:childTnLst>
                                </p:cTn>
                              </p:par>
                              <p:par>
                                <p:cTn id="45" presetID="45"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000"/>
                                        <p:tgtEl>
                                          <p:spTgt spid="16"/>
                                        </p:tgtEl>
                                      </p:cBhvr>
                                    </p:animEffect>
                                    <p:anim calcmode="lin" valueType="num">
                                      <p:cBhvr>
                                        <p:cTn id="48" dur="2000" fill="hold"/>
                                        <p:tgtEl>
                                          <p:spTgt spid="16"/>
                                        </p:tgtEl>
                                        <p:attrNameLst>
                                          <p:attrName>ppt_w</p:attrName>
                                        </p:attrNameLst>
                                      </p:cBhvr>
                                      <p:tavLst>
                                        <p:tav tm="0" fmla="#ppt_w*sin(2.5*pi*$)">
                                          <p:val>
                                            <p:fltVal val="0"/>
                                          </p:val>
                                        </p:tav>
                                        <p:tav tm="100000">
                                          <p:val>
                                            <p:fltVal val="1"/>
                                          </p:val>
                                        </p:tav>
                                      </p:tavLst>
                                    </p:anim>
                                    <p:anim calcmode="lin" valueType="num">
                                      <p:cBhvr>
                                        <p:cTn id="49" dur="2000" fill="hold"/>
                                        <p:tgtEl>
                                          <p:spTgt spid="16"/>
                                        </p:tgtEl>
                                        <p:attrNameLst>
                                          <p:attrName>ppt_h</p:attrName>
                                        </p:attrNameLst>
                                      </p:cBhvr>
                                      <p:tavLst>
                                        <p:tav tm="0">
                                          <p:val>
                                            <p:strVal val="#ppt_h"/>
                                          </p:val>
                                        </p:tav>
                                        <p:tav tm="100000">
                                          <p:val>
                                            <p:strVal val="#ppt_h"/>
                                          </p:val>
                                        </p:tav>
                                      </p:tavLst>
                                    </p:anim>
                                  </p:childTnLst>
                                </p:cTn>
                              </p:par>
                              <p:par>
                                <p:cTn id="50" presetID="45"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2000"/>
                                        <p:tgtEl>
                                          <p:spTgt spid="17"/>
                                        </p:tgtEl>
                                      </p:cBhvr>
                                    </p:animEffect>
                                    <p:anim calcmode="lin" valueType="num">
                                      <p:cBhvr>
                                        <p:cTn id="53" dur="2000" fill="hold"/>
                                        <p:tgtEl>
                                          <p:spTgt spid="17"/>
                                        </p:tgtEl>
                                        <p:attrNameLst>
                                          <p:attrName>ppt_w</p:attrName>
                                        </p:attrNameLst>
                                      </p:cBhvr>
                                      <p:tavLst>
                                        <p:tav tm="0" fmla="#ppt_w*sin(2.5*pi*$)">
                                          <p:val>
                                            <p:fltVal val="0"/>
                                          </p:val>
                                        </p:tav>
                                        <p:tav tm="100000">
                                          <p:val>
                                            <p:fltVal val="1"/>
                                          </p:val>
                                        </p:tav>
                                      </p:tavLst>
                                    </p:anim>
                                    <p:anim calcmode="lin" valueType="num">
                                      <p:cBhvr>
                                        <p:cTn id="54" dur="2000" fill="hold"/>
                                        <p:tgtEl>
                                          <p:spTgt spid="17"/>
                                        </p:tgtEl>
                                        <p:attrNameLst>
                                          <p:attrName>ppt_h</p:attrName>
                                        </p:attrNameLst>
                                      </p:cBhvr>
                                      <p:tavLst>
                                        <p:tav tm="0">
                                          <p:val>
                                            <p:strVal val="#ppt_h"/>
                                          </p:val>
                                        </p:tav>
                                        <p:tav tm="100000">
                                          <p:val>
                                            <p:strVal val="#ppt_h"/>
                                          </p:val>
                                        </p:tav>
                                      </p:tavLst>
                                    </p:anim>
                                  </p:childTnLst>
                                </p:cTn>
                              </p:par>
                              <p:par>
                                <p:cTn id="55" presetID="45" presetClass="entr" presetSubtype="0" fill="hold" nodeType="with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fade">
                                      <p:cBhvr>
                                        <p:cTn id="57" dur="2000"/>
                                        <p:tgtEl>
                                          <p:spTgt spid="2"/>
                                        </p:tgtEl>
                                      </p:cBhvr>
                                    </p:animEffect>
                                    <p:anim calcmode="lin" valueType="num">
                                      <p:cBhvr>
                                        <p:cTn id="58" dur="2000" fill="hold"/>
                                        <p:tgtEl>
                                          <p:spTgt spid="2"/>
                                        </p:tgtEl>
                                        <p:attrNameLst>
                                          <p:attrName>ppt_w</p:attrName>
                                        </p:attrNameLst>
                                      </p:cBhvr>
                                      <p:tavLst>
                                        <p:tav tm="0" fmla="#ppt_w*sin(2.5*pi*$)">
                                          <p:val>
                                            <p:fltVal val="0"/>
                                          </p:val>
                                        </p:tav>
                                        <p:tav tm="100000">
                                          <p:val>
                                            <p:fltVal val="1"/>
                                          </p:val>
                                        </p:tav>
                                      </p:tavLst>
                                    </p:anim>
                                    <p:anim calcmode="lin" valueType="num">
                                      <p:cBhvr>
                                        <p:cTn id="59" dur="2000" fill="hold"/>
                                        <p:tgtEl>
                                          <p:spTgt spid="2"/>
                                        </p:tgtEl>
                                        <p:attrNameLst>
                                          <p:attrName>ppt_h</p:attrName>
                                        </p:attrNameLst>
                                      </p:cBhvr>
                                      <p:tavLst>
                                        <p:tav tm="0">
                                          <p:val>
                                            <p:strVal val="#ppt_h"/>
                                          </p:val>
                                        </p:tav>
                                        <p:tav tm="100000">
                                          <p:val>
                                            <p:strVal val="#ppt_h"/>
                                          </p:val>
                                        </p:tav>
                                      </p:tavLst>
                                    </p:anim>
                                  </p:childTnLst>
                                </p:cTn>
                              </p:par>
                              <p:par>
                                <p:cTn id="60" presetID="45" presetClass="entr" presetSubtype="0" fill="hold" nodeType="with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2000"/>
                                        <p:tgtEl>
                                          <p:spTgt spid="3"/>
                                        </p:tgtEl>
                                      </p:cBhvr>
                                    </p:animEffect>
                                    <p:anim calcmode="lin" valueType="num">
                                      <p:cBhvr>
                                        <p:cTn id="63" dur="2000" fill="hold"/>
                                        <p:tgtEl>
                                          <p:spTgt spid="3"/>
                                        </p:tgtEl>
                                        <p:attrNameLst>
                                          <p:attrName>ppt_w</p:attrName>
                                        </p:attrNameLst>
                                      </p:cBhvr>
                                      <p:tavLst>
                                        <p:tav tm="0" fmla="#ppt_w*sin(2.5*pi*$)">
                                          <p:val>
                                            <p:fltVal val="0"/>
                                          </p:val>
                                        </p:tav>
                                        <p:tav tm="100000">
                                          <p:val>
                                            <p:fltVal val="1"/>
                                          </p:val>
                                        </p:tav>
                                      </p:tavLst>
                                    </p:anim>
                                    <p:anim calcmode="lin" valueType="num">
                                      <p:cBhvr>
                                        <p:cTn id="64"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Graphic spid="6" grpId="0">
        <p:bldAsOne/>
      </p:bldGraphic>
      <p:bldP spid="7" grpId="0"/>
      <p:bldP spid="8" grpId="0"/>
      <p:bldP spid="13"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19140000">
            <a:off x="2884805" y="2397125"/>
            <a:ext cx="648335" cy="289560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5" name="矩形 4"/>
          <p:cNvSpPr/>
          <p:nvPr/>
        </p:nvSpPr>
        <p:spPr>
          <a:xfrm rot="13320000">
            <a:off x="4904740" y="2371725"/>
            <a:ext cx="648335" cy="289560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6" name="矩形 5"/>
          <p:cNvSpPr/>
          <p:nvPr/>
        </p:nvSpPr>
        <p:spPr>
          <a:xfrm rot="19320000">
            <a:off x="6724650" y="2432050"/>
            <a:ext cx="648335" cy="289560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7" name="矩形 6"/>
          <p:cNvSpPr/>
          <p:nvPr/>
        </p:nvSpPr>
        <p:spPr>
          <a:xfrm rot="13320000">
            <a:off x="8663940" y="2479675"/>
            <a:ext cx="648335" cy="289560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nvGrpSpPr>
          <p:cNvPr id="8" name="组合 7"/>
          <p:cNvGrpSpPr/>
          <p:nvPr/>
        </p:nvGrpSpPr>
        <p:grpSpPr>
          <a:xfrm>
            <a:off x="5556250" y="2280285"/>
            <a:ext cx="1079500" cy="1079500"/>
            <a:chOff x="8746" y="2937"/>
            <a:chExt cx="1700" cy="1700"/>
          </a:xfrm>
        </p:grpSpPr>
        <p:sp>
          <p:nvSpPr>
            <p:cNvPr id="9" name="椭圆 8"/>
            <p:cNvSpPr/>
            <p:nvPr/>
          </p:nvSpPr>
          <p:spPr>
            <a:xfrm>
              <a:off x="8746" y="2937"/>
              <a:ext cx="1700" cy="1701"/>
            </a:xfrm>
            <a:prstGeom prst="ellipse">
              <a:avLst/>
            </a:prstGeom>
            <a:solidFill>
              <a:srgbClr val="93571B"/>
            </a:solidFill>
            <a:ln>
              <a:noFill/>
            </a:ln>
            <a:effectLst>
              <a:outerShdw blurRad="635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0" name="椭圆 9"/>
            <p:cNvSpPr/>
            <p:nvPr/>
          </p:nvSpPr>
          <p:spPr>
            <a:xfrm>
              <a:off x="8887" y="3079"/>
              <a:ext cx="1417" cy="141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pic>
          <p:nvPicPr>
            <p:cNvPr id="11" name="图片 10" descr="采样记录"/>
            <p:cNvPicPr>
              <a:picLocks noChangeAspect="1"/>
            </p:cNvPicPr>
            <p:nvPr/>
          </p:nvPicPr>
          <p:blipFill>
            <a:blip r:embed="rId1" cstate="screen">
              <a:duotone>
                <a:schemeClr val="accent3">
                  <a:shade val="45000"/>
                  <a:satMod val="135000"/>
                </a:schemeClr>
                <a:prstClr val="white"/>
              </a:duotone>
            </a:blip>
            <a:stretch>
              <a:fillRect/>
            </a:stretch>
          </p:blipFill>
          <p:spPr>
            <a:xfrm>
              <a:off x="9171" y="3362"/>
              <a:ext cx="850" cy="850"/>
            </a:xfrm>
            <a:prstGeom prst="rect">
              <a:avLst/>
            </a:prstGeom>
            <a:noFill/>
          </p:spPr>
        </p:pic>
      </p:grpSp>
      <p:grpSp>
        <p:nvGrpSpPr>
          <p:cNvPr id="12" name="组合 11"/>
          <p:cNvGrpSpPr/>
          <p:nvPr/>
        </p:nvGrpSpPr>
        <p:grpSpPr>
          <a:xfrm>
            <a:off x="9367520" y="2280285"/>
            <a:ext cx="1079500" cy="1079500"/>
            <a:chOff x="14748" y="2937"/>
            <a:chExt cx="1700" cy="1700"/>
          </a:xfrm>
        </p:grpSpPr>
        <p:sp>
          <p:nvSpPr>
            <p:cNvPr id="13" name="椭圆 12"/>
            <p:cNvSpPr/>
            <p:nvPr/>
          </p:nvSpPr>
          <p:spPr>
            <a:xfrm>
              <a:off x="14748" y="2937"/>
              <a:ext cx="1700" cy="1701"/>
            </a:xfrm>
            <a:prstGeom prst="ellipse">
              <a:avLst/>
            </a:prstGeom>
            <a:solidFill>
              <a:srgbClr val="93571B"/>
            </a:solidFill>
            <a:ln>
              <a:noFill/>
            </a:ln>
            <a:effectLst>
              <a:outerShdw blurRad="635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14" name="椭圆 13"/>
            <p:cNvSpPr/>
            <p:nvPr/>
          </p:nvSpPr>
          <p:spPr>
            <a:xfrm>
              <a:off x="14889" y="3079"/>
              <a:ext cx="1417" cy="141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pic>
          <p:nvPicPr>
            <p:cNvPr id="15" name="图片 14" descr="配置管理"/>
            <p:cNvPicPr>
              <a:picLocks noChangeAspect="1"/>
            </p:cNvPicPr>
            <p:nvPr/>
          </p:nvPicPr>
          <p:blipFill>
            <a:blip r:embed="rId2" cstate="screen">
              <a:duotone>
                <a:schemeClr val="accent3">
                  <a:shade val="45000"/>
                  <a:satMod val="135000"/>
                </a:schemeClr>
                <a:prstClr val="white"/>
              </a:duotone>
            </a:blip>
            <a:stretch>
              <a:fillRect/>
            </a:stretch>
          </p:blipFill>
          <p:spPr>
            <a:xfrm>
              <a:off x="15173" y="3362"/>
              <a:ext cx="850" cy="850"/>
            </a:xfrm>
            <a:prstGeom prst="rect">
              <a:avLst/>
            </a:prstGeom>
            <a:noFill/>
          </p:spPr>
        </p:pic>
      </p:grpSp>
      <p:grpSp>
        <p:nvGrpSpPr>
          <p:cNvPr id="16" name="组合 15"/>
          <p:cNvGrpSpPr/>
          <p:nvPr/>
        </p:nvGrpSpPr>
        <p:grpSpPr>
          <a:xfrm>
            <a:off x="7461885" y="4488180"/>
            <a:ext cx="1079500" cy="1079500"/>
            <a:chOff x="11747" y="6414"/>
            <a:chExt cx="1700" cy="1700"/>
          </a:xfrm>
        </p:grpSpPr>
        <p:sp>
          <p:nvSpPr>
            <p:cNvPr id="17" name="椭圆 16"/>
            <p:cNvSpPr/>
            <p:nvPr/>
          </p:nvSpPr>
          <p:spPr>
            <a:xfrm>
              <a:off x="11747" y="6414"/>
              <a:ext cx="1700" cy="1701"/>
            </a:xfrm>
            <a:prstGeom prst="ellipse">
              <a:avLst/>
            </a:prstGeom>
            <a:solidFill>
              <a:srgbClr val="93571B"/>
            </a:solidFill>
            <a:ln>
              <a:noFill/>
            </a:ln>
            <a:effectLst>
              <a:outerShdw blurRad="635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8" name="椭圆 17"/>
            <p:cNvSpPr/>
            <p:nvPr/>
          </p:nvSpPr>
          <p:spPr>
            <a:xfrm>
              <a:off x="11888" y="6556"/>
              <a:ext cx="1417" cy="141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pic>
          <p:nvPicPr>
            <p:cNvPr id="19" name="图片 18" descr="权限配置"/>
            <p:cNvPicPr>
              <a:picLocks noChangeAspect="1"/>
            </p:cNvPicPr>
            <p:nvPr/>
          </p:nvPicPr>
          <p:blipFill>
            <a:blip r:embed="rId3" cstate="screen">
              <a:duotone>
                <a:schemeClr val="accent3">
                  <a:shade val="45000"/>
                  <a:satMod val="135000"/>
                </a:schemeClr>
                <a:prstClr val="white"/>
              </a:duotone>
            </a:blip>
            <a:stretch>
              <a:fillRect/>
            </a:stretch>
          </p:blipFill>
          <p:spPr>
            <a:xfrm>
              <a:off x="12172" y="6839"/>
              <a:ext cx="850" cy="850"/>
            </a:xfrm>
            <a:prstGeom prst="rect">
              <a:avLst/>
            </a:prstGeom>
            <a:noFill/>
          </p:spPr>
        </p:pic>
      </p:grpSp>
      <p:grpSp>
        <p:nvGrpSpPr>
          <p:cNvPr id="20" name="组合 19"/>
          <p:cNvGrpSpPr/>
          <p:nvPr/>
        </p:nvGrpSpPr>
        <p:grpSpPr>
          <a:xfrm>
            <a:off x="3650615" y="4488180"/>
            <a:ext cx="1079500" cy="1079500"/>
            <a:chOff x="5745" y="6414"/>
            <a:chExt cx="1700" cy="1700"/>
          </a:xfrm>
        </p:grpSpPr>
        <p:sp>
          <p:nvSpPr>
            <p:cNvPr id="21" name="椭圆 20"/>
            <p:cNvSpPr/>
            <p:nvPr/>
          </p:nvSpPr>
          <p:spPr>
            <a:xfrm>
              <a:off x="5745" y="6414"/>
              <a:ext cx="1700" cy="1701"/>
            </a:xfrm>
            <a:prstGeom prst="ellipse">
              <a:avLst/>
            </a:prstGeom>
            <a:solidFill>
              <a:srgbClr val="93571B"/>
            </a:solidFill>
            <a:ln>
              <a:noFill/>
            </a:ln>
            <a:effectLst>
              <a:outerShdw blurRad="635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75000"/>
                    <a:lumOff val="25000"/>
                  </a:schemeClr>
                </a:solidFill>
                <a:cs typeface="+mn-ea"/>
                <a:sym typeface="+mn-lt"/>
              </a:endParaRPr>
            </a:p>
          </p:txBody>
        </p:sp>
        <p:sp>
          <p:nvSpPr>
            <p:cNvPr id="22" name="椭圆 21"/>
            <p:cNvSpPr/>
            <p:nvPr/>
          </p:nvSpPr>
          <p:spPr>
            <a:xfrm>
              <a:off x="5886" y="6556"/>
              <a:ext cx="1417" cy="141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pic>
          <p:nvPicPr>
            <p:cNvPr id="23" name="图片 22" descr="全景展示"/>
            <p:cNvPicPr>
              <a:picLocks noChangeAspect="1"/>
            </p:cNvPicPr>
            <p:nvPr/>
          </p:nvPicPr>
          <p:blipFill>
            <a:blip r:embed="rId4" cstate="screen">
              <a:duotone>
                <a:schemeClr val="accent3">
                  <a:shade val="45000"/>
                  <a:satMod val="135000"/>
                </a:schemeClr>
                <a:prstClr val="white"/>
              </a:duotone>
            </a:blip>
            <a:stretch>
              <a:fillRect/>
            </a:stretch>
          </p:blipFill>
          <p:spPr>
            <a:xfrm>
              <a:off x="6170" y="6839"/>
              <a:ext cx="850" cy="850"/>
            </a:xfrm>
            <a:prstGeom prst="rect">
              <a:avLst/>
            </a:prstGeom>
            <a:noFill/>
          </p:spPr>
        </p:pic>
      </p:grpSp>
      <p:grpSp>
        <p:nvGrpSpPr>
          <p:cNvPr id="24" name="组合 23"/>
          <p:cNvGrpSpPr/>
          <p:nvPr/>
        </p:nvGrpSpPr>
        <p:grpSpPr>
          <a:xfrm>
            <a:off x="1744345" y="2280285"/>
            <a:ext cx="1079500" cy="1079500"/>
            <a:chOff x="2743" y="2937"/>
            <a:chExt cx="1700" cy="1700"/>
          </a:xfrm>
        </p:grpSpPr>
        <p:sp>
          <p:nvSpPr>
            <p:cNvPr id="25" name="椭圆 24"/>
            <p:cNvSpPr/>
            <p:nvPr/>
          </p:nvSpPr>
          <p:spPr>
            <a:xfrm>
              <a:off x="2743" y="2937"/>
              <a:ext cx="1701" cy="1701"/>
            </a:xfrm>
            <a:prstGeom prst="ellipse">
              <a:avLst/>
            </a:prstGeom>
            <a:solidFill>
              <a:srgbClr val="93571B"/>
            </a:solidFill>
            <a:ln>
              <a:noFill/>
            </a:ln>
            <a:effectLst>
              <a:outerShdw blurRad="635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26" name="椭圆 25"/>
            <p:cNvSpPr/>
            <p:nvPr/>
          </p:nvSpPr>
          <p:spPr>
            <a:xfrm>
              <a:off x="2885" y="3079"/>
              <a:ext cx="1417" cy="141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pic>
          <p:nvPicPr>
            <p:cNvPr id="27" name="图片 26" descr="统计查询"/>
            <p:cNvPicPr>
              <a:picLocks noChangeAspect="1"/>
            </p:cNvPicPr>
            <p:nvPr/>
          </p:nvPicPr>
          <p:blipFill>
            <a:blip r:embed="rId5" cstate="screen">
              <a:duotone>
                <a:schemeClr val="accent3">
                  <a:shade val="45000"/>
                  <a:satMod val="135000"/>
                </a:schemeClr>
                <a:prstClr val="white"/>
              </a:duotone>
            </a:blip>
            <a:stretch>
              <a:fillRect/>
            </a:stretch>
          </p:blipFill>
          <p:spPr>
            <a:xfrm>
              <a:off x="3168" y="3362"/>
              <a:ext cx="850" cy="850"/>
            </a:xfrm>
            <a:prstGeom prst="rect">
              <a:avLst/>
            </a:prstGeom>
            <a:noFill/>
          </p:spPr>
        </p:pic>
      </p:grpSp>
      <p:sp>
        <p:nvSpPr>
          <p:cNvPr id="28" name="文本框 27"/>
          <p:cNvSpPr txBox="1"/>
          <p:nvPr/>
        </p:nvSpPr>
        <p:spPr>
          <a:xfrm>
            <a:off x="699135" y="1229360"/>
            <a:ext cx="3169920" cy="787523"/>
          </a:xfrm>
          <a:prstGeom prst="rect">
            <a:avLst/>
          </a:prstGeom>
          <a:noFill/>
        </p:spPr>
        <p:txBody>
          <a:bodyPr wrap="square" rtlCol="0">
            <a:spAutoFit/>
          </a:bodyPr>
          <a:lstStyle/>
          <a:p>
            <a:pPr algn="ctr">
              <a:lnSpc>
                <a:spcPct val="150000"/>
              </a:lnSpc>
            </a:pPr>
            <a:r>
              <a:rPr lang="zh-CN" altLang="en-US" sz="1600" dirty="0">
                <a:solidFill>
                  <a:schemeClr val="tx1">
                    <a:lumMod val="75000"/>
                    <a:lumOff val="25000"/>
                  </a:schemeClr>
                </a:solidFill>
                <a:cs typeface="+mn-ea"/>
                <a:sym typeface="+mn-lt"/>
              </a:rPr>
              <a:t>请在此处输入您准备好的</a:t>
            </a:r>
            <a:endParaRPr lang="zh-CN" altLang="en-US" sz="1600" dirty="0">
              <a:solidFill>
                <a:schemeClr val="tx1">
                  <a:lumMod val="75000"/>
                  <a:lumOff val="25000"/>
                </a:schemeClr>
              </a:solidFill>
              <a:cs typeface="+mn-ea"/>
              <a:sym typeface="+mn-lt"/>
            </a:endParaRPr>
          </a:p>
          <a:p>
            <a:pPr algn="ctr">
              <a:lnSpc>
                <a:spcPct val="150000"/>
              </a:lnSpc>
            </a:pPr>
            <a:r>
              <a:rPr lang="zh-CN" altLang="en-US" sz="1600" dirty="0">
                <a:solidFill>
                  <a:schemeClr val="tx1">
                    <a:lumMod val="75000"/>
                    <a:lumOff val="25000"/>
                  </a:schemeClr>
                </a:solidFill>
                <a:cs typeface="+mn-ea"/>
                <a:sym typeface="+mn-lt"/>
              </a:rPr>
              <a:t>文本内容请在此处输入您准备好</a:t>
            </a:r>
            <a:endParaRPr lang="zh-CN" altLang="en-US" sz="1600" dirty="0">
              <a:solidFill>
                <a:schemeClr val="tx1">
                  <a:lumMod val="75000"/>
                  <a:lumOff val="25000"/>
                </a:schemeClr>
              </a:solidFill>
              <a:cs typeface="+mn-ea"/>
              <a:sym typeface="+mn-lt"/>
            </a:endParaRPr>
          </a:p>
        </p:txBody>
      </p:sp>
      <p:sp>
        <p:nvSpPr>
          <p:cNvPr id="29" name="文本框 28"/>
          <p:cNvSpPr txBox="1"/>
          <p:nvPr/>
        </p:nvSpPr>
        <p:spPr>
          <a:xfrm>
            <a:off x="4510405" y="1229360"/>
            <a:ext cx="3169920" cy="787523"/>
          </a:xfrm>
          <a:prstGeom prst="rect">
            <a:avLst/>
          </a:prstGeom>
          <a:noFill/>
        </p:spPr>
        <p:txBody>
          <a:bodyPr wrap="square" rtlCol="0">
            <a:spAutoFit/>
          </a:bodyPr>
          <a:lstStyle/>
          <a:p>
            <a:pPr algn="ctr">
              <a:lnSpc>
                <a:spcPct val="150000"/>
              </a:lnSpc>
            </a:pPr>
            <a:r>
              <a:rPr lang="zh-CN" altLang="en-US" sz="1600">
                <a:solidFill>
                  <a:schemeClr val="tx1">
                    <a:lumMod val="75000"/>
                    <a:lumOff val="25000"/>
                  </a:schemeClr>
                </a:solidFill>
                <a:cs typeface="+mn-ea"/>
                <a:sym typeface="+mn-lt"/>
              </a:rPr>
              <a:t>请在此处输入您准备好的</a:t>
            </a:r>
            <a:endParaRPr lang="zh-CN" altLang="en-US" sz="1600">
              <a:solidFill>
                <a:schemeClr val="tx1">
                  <a:lumMod val="75000"/>
                  <a:lumOff val="25000"/>
                </a:schemeClr>
              </a:solidFill>
              <a:cs typeface="+mn-ea"/>
              <a:sym typeface="+mn-lt"/>
            </a:endParaRPr>
          </a:p>
          <a:p>
            <a:pPr algn="ctr">
              <a:lnSpc>
                <a:spcPct val="150000"/>
              </a:lnSpc>
            </a:pPr>
            <a:r>
              <a:rPr lang="zh-CN" altLang="en-US" sz="1600">
                <a:solidFill>
                  <a:schemeClr val="tx1">
                    <a:lumMod val="75000"/>
                    <a:lumOff val="25000"/>
                  </a:schemeClr>
                </a:solidFill>
                <a:cs typeface="+mn-ea"/>
                <a:sym typeface="+mn-lt"/>
              </a:rPr>
              <a:t>文本内容请在此处输入您准备好</a:t>
            </a:r>
            <a:endParaRPr lang="zh-CN" altLang="en-US" sz="1600">
              <a:solidFill>
                <a:schemeClr val="tx1">
                  <a:lumMod val="75000"/>
                  <a:lumOff val="25000"/>
                </a:schemeClr>
              </a:solidFill>
              <a:cs typeface="+mn-ea"/>
              <a:sym typeface="+mn-lt"/>
            </a:endParaRPr>
          </a:p>
        </p:txBody>
      </p:sp>
      <p:sp>
        <p:nvSpPr>
          <p:cNvPr id="30" name="文本框 29"/>
          <p:cNvSpPr txBox="1"/>
          <p:nvPr/>
        </p:nvSpPr>
        <p:spPr>
          <a:xfrm>
            <a:off x="8322310" y="1229360"/>
            <a:ext cx="3169920" cy="787523"/>
          </a:xfrm>
          <a:prstGeom prst="rect">
            <a:avLst/>
          </a:prstGeom>
          <a:noFill/>
        </p:spPr>
        <p:txBody>
          <a:bodyPr wrap="square" rtlCol="0">
            <a:spAutoFit/>
          </a:bodyPr>
          <a:lstStyle/>
          <a:p>
            <a:pPr algn="ctr">
              <a:lnSpc>
                <a:spcPct val="150000"/>
              </a:lnSpc>
            </a:pPr>
            <a:r>
              <a:rPr lang="zh-CN" altLang="en-US" sz="1600">
                <a:solidFill>
                  <a:schemeClr val="tx1">
                    <a:lumMod val="75000"/>
                    <a:lumOff val="25000"/>
                  </a:schemeClr>
                </a:solidFill>
                <a:cs typeface="+mn-ea"/>
                <a:sym typeface="+mn-lt"/>
              </a:rPr>
              <a:t>请在此处输入您准备好的</a:t>
            </a:r>
            <a:endParaRPr lang="zh-CN" altLang="en-US" sz="1600">
              <a:solidFill>
                <a:schemeClr val="tx1">
                  <a:lumMod val="75000"/>
                  <a:lumOff val="25000"/>
                </a:schemeClr>
              </a:solidFill>
              <a:cs typeface="+mn-ea"/>
              <a:sym typeface="+mn-lt"/>
            </a:endParaRPr>
          </a:p>
          <a:p>
            <a:pPr algn="ctr">
              <a:lnSpc>
                <a:spcPct val="150000"/>
              </a:lnSpc>
            </a:pPr>
            <a:r>
              <a:rPr lang="zh-CN" altLang="en-US" sz="1600">
                <a:solidFill>
                  <a:schemeClr val="tx1">
                    <a:lumMod val="75000"/>
                    <a:lumOff val="25000"/>
                  </a:schemeClr>
                </a:solidFill>
                <a:cs typeface="+mn-ea"/>
                <a:sym typeface="+mn-lt"/>
              </a:rPr>
              <a:t>文本内容请在此处输入您准备好</a:t>
            </a:r>
            <a:endParaRPr lang="zh-CN" altLang="en-US" sz="1600">
              <a:solidFill>
                <a:schemeClr val="tx1">
                  <a:lumMod val="75000"/>
                  <a:lumOff val="25000"/>
                </a:schemeClr>
              </a:solidFill>
              <a:cs typeface="+mn-ea"/>
              <a:sym typeface="+mn-lt"/>
            </a:endParaRPr>
          </a:p>
        </p:txBody>
      </p:sp>
      <p:sp>
        <p:nvSpPr>
          <p:cNvPr id="31" name="文本框 30"/>
          <p:cNvSpPr txBox="1"/>
          <p:nvPr/>
        </p:nvSpPr>
        <p:spPr>
          <a:xfrm>
            <a:off x="2604770" y="5772785"/>
            <a:ext cx="3169920" cy="787523"/>
          </a:xfrm>
          <a:prstGeom prst="rect">
            <a:avLst/>
          </a:prstGeom>
          <a:noFill/>
        </p:spPr>
        <p:txBody>
          <a:bodyPr wrap="square" rtlCol="0">
            <a:spAutoFit/>
          </a:bodyPr>
          <a:lstStyle/>
          <a:p>
            <a:pPr algn="ctr">
              <a:lnSpc>
                <a:spcPct val="150000"/>
              </a:lnSpc>
            </a:pPr>
            <a:r>
              <a:rPr lang="zh-CN" altLang="en-US" sz="1600">
                <a:solidFill>
                  <a:schemeClr val="tx1">
                    <a:lumMod val="75000"/>
                    <a:lumOff val="25000"/>
                  </a:schemeClr>
                </a:solidFill>
                <a:cs typeface="+mn-ea"/>
                <a:sym typeface="+mn-lt"/>
              </a:rPr>
              <a:t>请在此处输入您准备好的</a:t>
            </a:r>
            <a:endParaRPr lang="zh-CN" altLang="en-US" sz="1600">
              <a:solidFill>
                <a:schemeClr val="tx1">
                  <a:lumMod val="75000"/>
                  <a:lumOff val="25000"/>
                </a:schemeClr>
              </a:solidFill>
              <a:cs typeface="+mn-ea"/>
              <a:sym typeface="+mn-lt"/>
            </a:endParaRPr>
          </a:p>
          <a:p>
            <a:pPr algn="ctr">
              <a:lnSpc>
                <a:spcPct val="150000"/>
              </a:lnSpc>
            </a:pPr>
            <a:r>
              <a:rPr lang="zh-CN" altLang="en-US" sz="1600">
                <a:solidFill>
                  <a:schemeClr val="tx1">
                    <a:lumMod val="75000"/>
                    <a:lumOff val="25000"/>
                  </a:schemeClr>
                </a:solidFill>
                <a:cs typeface="+mn-ea"/>
                <a:sym typeface="+mn-lt"/>
              </a:rPr>
              <a:t>文本内容请在此处输入您准备好</a:t>
            </a:r>
            <a:endParaRPr lang="zh-CN" altLang="en-US" sz="1600">
              <a:solidFill>
                <a:schemeClr val="tx1">
                  <a:lumMod val="75000"/>
                  <a:lumOff val="25000"/>
                </a:schemeClr>
              </a:solidFill>
              <a:cs typeface="+mn-ea"/>
              <a:sym typeface="+mn-lt"/>
            </a:endParaRPr>
          </a:p>
        </p:txBody>
      </p:sp>
      <p:sp>
        <p:nvSpPr>
          <p:cNvPr id="32" name="文本框 31"/>
          <p:cNvSpPr txBox="1"/>
          <p:nvPr/>
        </p:nvSpPr>
        <p:spPr>
          <a:xfrm>
            <a:off x="6416040" y="5772785"/>
            <a:ext cx="3169920" cy="787523"/>
          </a:xfrm>
          <a:prstGeom prst="rect">
            <a:avLst/>
          </a:prstGeom>
          <a:noFill/>
        </p:spPr>
        <p:txBody>
          <a:bodyPr wrap="square" rtlCol="0">
            <a:spAutoFit/>
          </a:bodyPr>
          <a:lstStyle/>
          <a:p>
            <a:pPr algn="ctr">
              <a:lnSpc>
                <a:spcPct val="150000"/>
              </a:lnSpc>
            </a:pPr>
            <a:r>
              <a:rPr lang="zh-CN" altLang="en-US" sz="1600">
                <a:solidFill>
                  <a:schemeClr val="tx1">
                    <a:lumMod val="75000"/>
                    <a:lumOff val="25000"/>
                  </a:schemeClr>
                </a:solidFill>
                <a:cs typeface="+mn-ea"/>
                <a:sym typeface="+mn-lt"/>
              </a:rPr>
              <a:t>请在此处输入您准备好的</a:t>
            </a:r>
            <a:endParaRPr lang="zh-CN" altLang="en-US" sz="1600">
              <a:solidFill>
                <a:schemeClr val="tx1">
                  <a:lumMod val="75000"/>
                  <a:lumOff val="25000"/>
                </a:schemeClr>
              </a:solidFill>
              <a:cs typeface="+mn-ea"/>
              <a:sym typeface="+mn-lt"/>
            </a:endParaRPr>
          </a:p>
          <a:p>
            <a:pPr algn="ctr">
              <a:lnSpc>
                <a:spcPct val="150000"/>
              </a:lnSpc>
            </a:pPr>
            <a:r>
              <a:rPr lang="zh-CN" altLang="en-US" sz="1600">
                <a:solidFill>
                  <a:schemeClr val="tx1">
                    <a:lumMod val="75000"/>
                    <a:lumOff val="25000"/>
                  </a:schemeClr>
                </a:solidFill>
                <a:cs typeface="+mn-ea"/>
                <a:sym typeface="+mn-lt"/>
              </a:rPr>
              <a:t>文本内容请在此处输入您准备好</a:t>
            </a:r>
            <a:endParaRPr lang="zh-CN" altLang="en-US" sz="1600">
              <a:solidFill>
                <a:schemeClr val="tx1">
                  <a:lumMod val="75000"/>
                  <a:lumOff val="25000"/>
                </a:schemeClr>
              </a:solidFill>
              <a:cs typeface="+mn-ea"/>
              <a:sym typeface="+mn-lt"/>
            </a:endParaRPr>
          </a:p>
        </p:txBody>
      </p:sp>
      <p:sp>
        <p:nvSpPr>
          <p:cNvPr id="33" name="矩形 32"/>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02</a:t>
            </a:r>
            <a:endParaRPr lang="zh-CN" altLang="en-US" sz="2800" b="1" dirty="0">
              <a:cs typeface="+mn-ea"/>
              <a:sym typeface="+mn-lt"/>
            </a:endParaRPr>
          </a:p>
        </p:txBody>
      </p:sp>
      <p:sp>
        <p:nvSpPr>
          <p:cNvPr id="35" name="文本框 34"/>
          <p:cNvSpPr txBox="1"/>
          <p:nvPr/>
        </p:nvSpPr>
        <p:spPr>
          <a:xfrm>
            <a:off x="972618" y="409927"/>
            <a:ext cx="283945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输入你的标题</a:t>
            </a:r>
            <a:endParaRPr lang="zh-CN" altLang="en-US" sz="2800" dirty="0">
              <a:solidFill>
                <a:schemeClr val="tx1">
                  <a:lumMod val="75000"/>
                  <a:lumOff val="25000"/>
                </a:schemeClr>
              </a:solidFill>
              <a:cs typeface="+mn-ea"/>
              <a:sym typeface="+mn-lt"/>
            </a:endParaRPr>
          </a:p>
        </p:txBody>
      </p:sp>
      <p:sp>
        <p:nvSpPr>
          <p:cNvPr id="36" name="文本框 35"/>
          <p:cNvSpPr txBox="1"/>
          <p:nvPr/>
        </p:nvSpPr>
        <p:spPr>
          <a:xfrm>
            <a:off x="1273615" y="840662"/>
            <a:ext cx="2251507" cy="307777"/>
          </a:xfrm>
          <a:prstGeom prst="rect">
            <a:avLst/>
          </a:prstGeom>
          <a:noFill/>
        </p:spPr>
        <p:txBody>
          <a:bodyPr wrap="square" rtlCol="0">
            <a:spAutoFit/>
          </a:bodyPr>
          <a:lstStyle/>
          <a:p>
            <a:pPr algn="dist"/>
            <a:r>
              <a:rPr lang="en-US" altLang="zh-CN" sz="1400" dirty="0">
                <a:solidFill>
                  <a:schemeClr val="tx1">
                    <a:lumMod val="75000"/>
                    <a:lumOff val="25000"/>
                  </a:schemeClr>
                </a:solidFill>
                <a:cs typeface="+mn-ea"/>
                <a:sym typeface="+mn-lt"/>
              </a:rPr>
              <a:t>YOUR ENGLISH TITLE</a:t>
            </a:r>
            <a:endParaRPr lang="zh-CN" altLang="en-US" sz="1400" dirty="0">
              <a:solidFill>
                <a:schemeClr val="tx1">
                  <a:lumMod val="75000"/>
                  <a:lumOff val="25000"/>
                </a:schemeClr>
              </a:solidFill>
              <a:cs typeface="+mn-ea"/>
              <a:sym typeface="+mn-lt"/>
            </a:endParaRPr>
          </a:p>
        </p:txBody>
      </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anim calcmode="lin" valueType="num">
                                      <p:cBhvr>
                                        <p:cTn id="24" dur="500" fill="hold"/>
                                        <p:tgtEl>
                                          <p:spTgt spid="6"/>
                                        </p:tgtEl>
                                        <p:attrNameLst>
                                          <p:attrName>ppt_x</p:attrName>
                                        </p:attrNameLst>
                                      </p:cBhvr>
                                      <p:tavLst>
                                        <p:tav tm="0">
                                          <p:val>
                                            <p:fltVal val="0.5"/>
                                          </p:val>
                                        </p:tav>
                                        <p:tav tm="100000">
                                          <p:val>
                                            <p:strVal val="#ppt_x"/>
                                          </p:val>
                                        </p:tav>
                                      </p:tavLst>
                                    </p:anim>
                                    <p:anim calcmode="lin" valueType="num">
                                      <p:cBhvr>
                                        <p:cTn id="25" dur="500" fill="hold"/>
                                        <p:tgtEl>
                                          <p:spTgt spid="6"/>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anim calcmode="lin" valueType="num">
                                      <p:cBhvr>
                                        <p:cTn id="31" dur="500" fill="hold"/>
                                        <p:tgtEl>
                                          <p:spTgt spid="7"/>
                                        </p:tgtEl>
                                        <p:attrNameLst>
                                          <p:attrName>ppt_x</p:attrName>
                                        </p:attrNameLst>
                                      </p:cBhvr>
                                      <p:tavLst>
                                        <p:tav tm="0">
                                          <p:val>
                                            <p:fltVal val="0.5"/>
                                          </p:val>
                                        </p:tav>
                                        <p:tav tm="100000">
                                          <p:val>
                                            <p:strVal val="#ppt_x"/>
                                          </p:val>
                                        </p:tav>
                                      </p:tavLst>
                                    </p:anim>
                                    <p:anim calcmode="lin" valueType="num">
                                      <p:cBhvr>
                                        <p:cTn id="32" dur="500" fill="hold"/>
                                        <p:tgtEl>
                                          <p:spTgt spid="7"/>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anim calcmode="lin" valueType="num">
                                      <p:cBhvr>
                                        <p:cTn id="38" dur="500" fill="hold"/>
                                        <p:tgtEl>
                                          <p:spTgt spid="8"/>
                                        </p:tgtEl>
                                        <p:attrNameLst>
                                          <p:attrName>ppt_x</p:attrName>
                                        </p:attrNameLst>
                                      </p:cBhvr>
                                      <p:tavLst>
                                        <p:tav tm="0">
                                          <p:val>
                                            <p:fltVal val="0.5"/>
                                          </p:val>
                                        </p:tav>
                                        <p:tav tm="100000">
                                          <p:val>
                                            <p:strVal val="#ppt_x"/>
                                          </p:val>
                                        </p:tav>
                                      </p:tavLst>
                                    </p:anim>
                                    <p:anim calcmode="lin" valueType="num">
                                      <p:cBhvr>
                                        <p:cTn id="39" dur="500" fill="hold"/>
                                        <p:tgtEl>
                                          <p:spTgt spid="8"/>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anim calcmode="lin" valueType="num">
                                      <p:cBhvr>
                                        <p:cTn id="45" dur="500" fill="hold"/>
                                        <p:tgtEl>
                                          <p:spTgt spid="12"/>
                                        </p:tgtEl>
                                        <p:attrNameLst>
                                          <p:attrName>ppt_x</p:attrName>
                                        </p:attrNameLst>
                                      </p:cBhvr>
                                      <p:tavLst>
                                        <p:tav tm="0">
                                          <p:val>
                                            <p:fltVal val="0.5"/>
                                          </p:val>
                                        </p:tav>
                                        <p:tav tm="100000">
                                          <p:val>
                                            <p:strVal val="#ppt_x"/>
                                          </p:val>
                                        </p:tav>
                                      </p:tavLst>
                                    </p:anim>
                                    <p:anim calcmode="lin" valueType="num">
                                      <p:cBhvr>
                                        <p:cTn id="46" dur="500" fill="hold"/>
                                        <p:tgtEl>
                                          <p:spTgt spid="12"/>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anim calcmode="lin" valueType="num">
                                      <p:cBhvr>
                                        <p:cTn id="52" dur="500" fill="hold"/>
                                        <p:tgtEl>
                                          <p:spTgt spid="16"/>
                                        </p:tgtEl>
                                        <p:attrNameLst>
                                          <p:attrName>ppt_x</p:attrName>
                                        </p:attrNameLst>
                                      </p:cBhvr>
                                      <p:tavLst>
                                        <p:tav tm="0">
                                          <p:val>
                                            <p:fltVal val="0.5"/>
                                          </p:val>
                                        </p:tav>
                                        <p:tav tm="100000">
                                          <p:val>
                                            <p:strVal val="#ppt_x"/>
                                          </p:val>
                                        </p:tav>
                                      </p:tavLst>
                                    </p:anim>
                                    <p:anim calcmode="lin" valueType="num">
                                      <p:cBhvr>
                                        <p:cTn id="53" dur="500" fill="hold"/>
                                        <p:tgtEl>
                                          <p:spTgt spid="16"/>
                                        </p:tgtEl>
                                        <p:attrNameLst>
                                          <p:attrName>ppt_y</p:attrName>
                                        </p:attrNameLst>
                                      </p:cBhvr>
                                      <p:tavLst>
                                        <p:tav tm="0">
                                          <p:val>
                                            <p:fltVal val="0.5"/>
                                          </p:val>
                                        </p:tav>
                                        <p:tav tm="100000">
                                          <p:val>
                                            <p:strVal val="#ppt_y"/>
                                          </p:val>
                                        </p:tav>
                                      </p:tavLst>
                                    </p:anim>
                                  </p:childTnLst>
                                </p:cTn>
                              </p:par>
                              <p:par>
                                <p:cTn id="54" presetID="53" presetClass="entr" presetSubtype="528" fill="hold" nodeType="with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Effect transition="in" filter="fade">
                                      <p:cBhvr>
                                        <p:cTn id="58" dur="500"/>
                                        <p:tgtEl>
                                          <p:spTgt spid="20"/>
                                        </p:tgtEl>
                                      </p:cBhvr>
                                    </p:animEffect>
                                    <p:anim calcmode="lin" valueType="num">
                                      <p:cBhvr>
                                        <p:cTn id="59" dur="500" fill="hold"/>
                                        <p:tgtEl>
                                          <p:spTgt spid="20"/>
                                        </p:tgtEl>
                                        <p:attrNameLst>
                                          <p:attrName>ppt_x</p:attrName>
                                        </p:attrNameLst>
                                      </p:cBhvr>
                                      <p:tavLst>
                                        <p:tav tm="0">
                                          <p:val>
                                            <p:fltVal val="0.5"/>
                                          </p:val>
                                        </p:tav>
                                        <p:tav tm="100000">
                                          <p:val>
                                            <p:strVal val="#ppt_x"/>
                                          </p:val>
                                        </p:tav>
                                      </p:tavLst>
                                    </p:anim>
                                    <p:anim calcmode="lin" valueType="num">
                                      <p:cBhvr>
                                        <p:cTn id="60" dur="500" fill="hold"/>
                                        <p:tgtEl>
                                          <p:spTgt spid="20"/>
                                        </p:tgtEl>
                                        <p:attrNameLst>
                                          <p:attrName>ppt_y</p:attrName>
                                        </p:attrNameLst>
                                      </p:cBhvr>
                                      <p:tavLst>
                                        <p:tav tm="0">
                                          <p:val>
                                            <p:fltVal val="0.5"/>
                                          </p:val>
                                        </p:tav>
                                        <p:tav tm="100000">
                                          <p:val>
                                            <p:strVal val="#ppt_y"/>
                                          </p:val>
                                        </p:tav>
                                      </p:tavLst>
                                    </p:anim>
                                  </p:childTnLst>
                                </p:cTn>
                              </p:par>
                              <p:par>
                                <p:cTn id="61" presetID="53" presetClass="entr" presetSubtype="528" fill="hold" nodeType="with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anim calcmode="lin" valueType="num">
                                      <p:cBhvr>
                                        <p:cTn id="66" dur="500" fill="hold"/>
                                        <p:tgtEl>
                                          <p:spTgt spid="24"/>
                                        </p:tgtEl>
                                        <p:attrNameLst>
                                          <p:attrName>ppt_x</p:attrName>
                                        </p:attrNameLst>
                                      </p:cBhvr>
                                      <p:tavLst>
                                        <p:tav tm="0">
                                          <p:val>
                                            <p:fltVal val="0.5"/>
                                          </p:val>
                                        </p:tav>
                                        <p:tav tm="100000">
                                          <p:val>
                                            <p:strVal val="#ppt_x"/>
                                          </p:val>
                                        </p:tav>
                                      </p:tavLst>
                                    </p:anim>
                                    <p:anim calcmode="lin" valueType="num">
                                      <p:cBhvr>
                                        <p:cTn id="67" dur="500" fill="hold"/>
                                        <p:tgtEl>
                                          <p:spTgt spid="24"/>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p:cTn id="70" dur="500" fill="hold"/>
                                        <p:tgtEl>
                                          <p:spTgt spid="28"/>
                                        </p:tgtEl>
                                        <p:attrNameLst>
                                          <p:attrName>ppt_w</p:attrName>
                                        </p:attrNameLst>
                                      </p:cBhvr>
                                      <p:tavLst>
                                        <p:tav tm="0">
                                          <p:val>
                                            <p:fltVal val="0"/>
                                          </p:val>
                                        </p:tav>
                                        <p:tav tm="100000">
                                          <p:val>
                                            <p:strVal val="#ppt_w"/>
                                          </p:val>
                                        </p:tav>
                                      </p:tavLst>
                                    </p:anim>
                                    <p:anim calcmode="lin" valueType="num">
                                      <p:cBhvr>
                                        <p:cTn id="71" dur="500" fill="hold"/>
                                        <p:tgtEl>
                                          <p:spTgt spid="28"/>
                                        </p:tgtEl>
                                        <p:attrNameLst>
                                          <p:attrName>ppt_h</p:attrName>
                                        </p:attrNameLst>
                                      </p:cBhvr>
                                      <p:tavLst>
                                        <p:tav tm="0">
                                          <p:val>
                                            <p:fltVal val="0"/>
                                          </p:val>
                                        </p:tav>
                                        <p:tav tm="100000">
                                          <p:val>
                                            <p:strVal val="#ppt_h"/>
                                          </p:val>
                                        </p:tav>
                                      </p:tavLst>
                                    </p:anim>
                                    <p:animEffect transition="in" filter="fade">
                                      <p:cBhvr>
                                        <p:cTn id="72" dur="500"/>
                                        <p:tgtEl>
                                          <p:spTgt spid="28"/>
                                        </p:tgtEl>
                                      </p:cBhvr>
                                    </p:animEffect>
                                    <p:anim calcmode="lin" valueType="num">
                                      <p:cBhvr>
                                        <p:cTn id="73" dur="500" fill="hold"/>
                                        <p:tgtEl>
                                          <p:spTgt spid="28"/>
                                        </p:tgtEl>
                                        <p:attrNameLst>
                                          <p:attrName>ppt_x</p:attrName>
                                        </p:attrNameLst>
                                      </p:cBhvr>
                                      <p:tavLst>
                                        <p:tav tm="0">
                                          <p:val>
                                            <p:fltVal val="0.5"/>
                                          </p:val>
                                        </p:tav>
                                        <p:tav tm="100000">
                                          <p:val>
                                            <p:strVal val="#ppt_x"/>
                                          </p:val>
                                        </p:tav>
                                      </p:tavLst>
                                    </p:anim>
                                    <p:anim calcmode="lin" valueType="num">
                                      <p:cBhvr>
                                        <p:cTn id="74" dur="500" fill="hold"/>
                                        <p:tgtEl>
                                          <p:spTgt spid="28"/>
                                        </p:tgtEl>
                                        <p:attrNameLst>
                                          <p:attrName>ppt_y</p:attrName>
                                        </p:attrNameLst>
                                      </p:cBhvr>
                                      <p:tavLst>
                                        <p:tav tm="0">
                                          <p:val>
                                            <p:fltVal val="0.5"/>
                                          </p:val>
                                        </p:tav>
                                        <p:tav tm="100000">
                                          <p:val>
                                            <p:strVal val="#ppt_y"/>
                                          </p:val>
                                        </p:tav>
                                      </p:tavLst>
                                    </p:anim>
                                  </p:childTnLst>
                                </p:cTn>
                              </p:par>
                              <p:par>
                                <p:cTn id="75" presetID="53" presetClass="entr" presetSubtype="528"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anim calcmode="lin" valueType="num">
                                      <p:cBhvr>
                                        <p:cTn id="80" dur="500" fill="hold"/>
                                        <p:tgtEl>
                                          <p:spTgt spid="29"/>
                                        </p:tgtEl>
                                        <p:attrNameLst>
                                          <p:attrName>ppt_x</p:attrName>
                                        </p:attrNameLst>
                                      </p:cBhvr>
                                      <p:tavLst>
                                        <p:tav tm="0">
                                          <p:val>
                                            <p:fltVal val="0.5"/>
                                          </p:val>
                                        </p:tav>
                                        <p:tav tm="100000">
                                          <p:val>
                                            <p:strVal val="#ppt_x"/>
                                          </p:val>
                                        </p:tav>
                                      </p:tavLst>
                                    </p:anim>
                                    <p:anim calcmode="lin" valueType="num">
                                      <p:cBhvr>
                                        <p:cTn id="81" dur="500" fill="hold"/>
                                        <p:tgtEl>
                                          <p:spTgt spid="29"/>
                                        </p:tgtEl>
                                        <p:attrNameLst>
                                          <p:attrName>ppt_y</p:attrName>
                                        </p:attrNameLst>
                                      </p:cBhvr>
                                      <p:tavLst>
                                        <p:tav tm="0">
                                          <p:val>
                                            <p:fltVal val="0.5"/>
                                          </p:val>
                                        </p:tav>
                                        <p:tav tm="100000">
                                          <p:val>
                                            <p:strVal val="#ppt_y"/>
                                          </p:val>
                                        </p:tav>
                                      </p:tavLst>
                                    </p:anim>
                                  </p:childTnLst>
                                </p:cTn>
                              </p:par>
                              <p:par>
                                <p:cTn id="82" presetID="53" presetClass="entr" presetSubtype="528"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anim calcmode="lin" valueType="num">
                                      <p:cBhvr>
                                        <p:cTn id="87" dur="500" fill="hold"/>
                                        <p:tgtEl>
                                          <p:spTgt spid="30"/>
                                        </p:tgtEl>
                                        <p:attrNameLst>
                                          <p:attrName>ppt_x</p:attrName>
                                        </p:attrNameLst>
                                      </p:cBhvr>
                                      <p:tavLst>
                                        <p:tav tm="0">
                                          <p:val>
                                            <p:fltVal val="0.5"/>
                                          </p:val>
                                        </p:tav>
                                        <p:tav tm="100000">
                                          <p:val>
                                            <p:strVal val="#ppt_x"/>
                                          </p:val>
                                        </p:tav>
                                      </p:tavLst>
                                    </p:anim>
                                    <p:anim calcmode="lin" valueType="num">
                                      <p:cBhvr>
                                        <p:cTn id="88" dur="500" fill="hold"/>
                                        <p:tgtEl>
                                          <p:spTgt spid="30"/>
                                        </p:tgtEl>
                                        <p:attrNameLst>
                                          <p:attrName>ppt_y</p:attrName>
                                        </p:attrNameLst>
                                      </p:cBhvr>
                                      <p:tavLst>
                                        <p:tav tm="0">
                                          <p:val>
                                            <p:fltVal val="0.5"/>
                                          </p:val>
                                        </p:tav>
                                        <p:tav tm="100000">
                                          <p:val>
                                            <p:strVal val="#ppt_y"/>
                                          </p:val>
                                        </p:tav>
                                      </p:tavLst>
                                    </p:anim>
                                  </p:childTnLst>
                                </p:cTn>
                              </p:par>
                              <p:par>
                                <p:cTn id="89" presetID="53" presetClass="entr" presetSubtype="528" fill="hold" grpId="0" nodeType="withEffect">
                                  <p:stCondLst>
                                    <p:cond delay="0"/>
                                  </p:stCondLst>
                                  <p:childTnLst>
                                    <p:set>
                                      <p:cBhvr>
                                        <p:cTn id="90" dur="1" fill="hold">
                                          <p:stCondLst>
                                            <p:cond delay="0"/>
                                          </p:stCondLst>
                                        </p:cTn>
                                        <p:tgtEl>
                                          <p:spTgt spid="31"/>
                                        </p:tgtEl>
                                        <p:attrNameLst>
                                          <p:attrName>style.visibility</p:attrName>
                                        </p:attrNameLst>
                                      </p:cBhvr>
                                      <p:to>
                                        <p:strVal val="visible"/>
                                      </p:to>
                                    </p:set>
                                    <p:anim calcmode="lin" valueType="num">
                                      <p:cBhvr>
                                        <p:cTn id="91" dur="500" fill="hold"/>
                                        <p:tgtEl>
                                          <p:spTgt spid="31"/>
                                        </p:tgtEl>
                                        <p:attrNameLst>
                                          <p:attrName>ppt_w</p:attrName>
                                        </p:attrNameLst>
                                      </p:cBhvr>
                                      <p:tavLst>
                                        <p:tav tm="0">
                                          <p:val>
                                            <p:fltVal val="0"/>
                                          </p:val>
                                        </p:tav>
                                        <p:tav tm="100000">
                                          <p:val>
                                            <p:strVal val="#ppt_w"/>
                                          </p:val>
                                        </p:tav>
                                      </p:tavLst>
                                    </p:anim>
                                    <p:anim calcmode="lin" valueType="num">
                                      <p:cBhvr>
                                        <p:cTn id="92" dur="500" fill="hold"/>
                                        <p:tgtEl>
                                          <p:spTgt spid="31"/>
                                        </p:tgtEl>
                                        <p:attrNameLst>
                                          <p:attrName>ppt_h</p:attrName>
                                        </p:attrNameLst>
                                      </p:cBhvr>
                                      <p:tavLst>
                                        <p:tav tm="0">
                                          <p:val>
                                            <p:fltVal val="0"/>
                                          </p:val>
                                        </p:tav>
                                        <p:tav tm="100000">
                                          <p:val>
                                            <p:strVal val="#ppt_h"/>
                                          </p:val>
                                        </p:tav>
                                      </p:tavLst>
                                    </p:anim>
                                    <p:animEffect transition="in" filter="fade">
                                      <p:cBhvr>
                                        <p:cTn id="93" dur="500"/>
                                        <p:tgtEl>
                                          <p:spTgt spid="31"/>
                                        </p:tgtEl>
                                      </p:cBhvr>
                                    </p:animEffect>
                                    <p:anim calcmode="lin" valueType="num">
                                      <p:cBhvr>
                                        <p:cTn id="94" dur="500" fill="hold"/>
                                        <p:tgtEl>
                                          <p:spTgt spid="31"/>
                                        </p:tgtEl>
                                        <p:attrNameLst>
                                          <p:attrName>ppt_x</p:attrName>
                                        </p:attrNameLst>
                                      </p:cBhvr>
                                      <p:tavLst>
                                        <p:tav tm="0">
                                          <p:val>
                                            <p:fltVal val="0.5"/>
                                          </p:val>
                                        </p:tav>
                                        <p:tav tm="100000">
                                          <p:val>
                                            <p:strVal val="#ppt_x"/>
                                          </p:val>
                                        </p:tav>
                                      </p:tavLst>
                                    </p:anim>
                                    <p:anim calcmode="lin" valueType="num">
                                      <p:cBhvr>
                                        <p:cTn id="95" dur="500" fill="hold"/>
                                        <p:tgtEl>
                                          <p:spTgt spid="31"/>
                                        </p:tgtEl>
                                        <p:attrNameLst>
                                          <p:attrName>ppt_y</p:attrName>
                                        </p:attrNameLst>
                                      </p:cBhvr>
                                      <p:tavLst>
                                        <p:tav tm="0">
                                          <p:val>
                                            <p:fltVal val="0.5"/>
                                          </p:val>
                                        </p:tav>
                                        <p:tav tm="100000">
                                          <p:val>
                                            <p:strVal val="#ppt_y"/>
                                          </p:val>
                                        </p:tav>
                                      </p:tavLst>
                                    </p:anim>
                                  </p:childTnLst>
                                </p:cTn>
                              </p:par>
                              <p:par>
                                <p:cTn id="96" presetID="53" presetClass="entr" presetSubtype="528" fill="hold" grpId="0" nodeType="withEffect">
                                  <p:stCondLst>
                                    <p:cond delay="0"/>
                                  </p:stCondLst>
                                  <p:childTnLst>
                                    <p:set>
                                      <p:cBhvr>
                                        <p:cTn id="97" dur="1" fill="hold">
                                          <p:stCondLst>
                                            <p:cond delay="0"/>
                                          </p:stCondLst>
                                        </p:cTn>
                                        <p:tgtEl>
                                          <p:spTgt spid="32"/>
                                        </p:tgtEl>
                                        <p:attrNameLst>
                                          <p:attrName>style.visibility</p:attrName>
                                        </p:attrNameLst>
                                      </p:cBhvr>
                                      <p:to>
                                        <p:strVal val="visible"/>
                                      </p:to>
                                    </p:set>
                                    <p:anim calcmode="lin" valueType="num">
                                      <p:cBhvr>
                                        <p:cTn id="98" dur="500" fill="hold"/>
                                        <p:tgtEl>
                                          <p:spTgt spid="32"/>
                                        </p:tgtEl>
                                        <p:attrNameLst>
                                          <p:attrName>ppt_w</p:attrName>
                                        </p:attrNameLst>
                                      </p:cBhvr>
                                      <p:tavLst>
                                        <p:tav tm="0">
                                          <p:val>
                                            <p:fltVal val="0"/>
                                          </p:val>
                                        </p:tav>
                                        <p:tav tm="100000">
                                          <p:val>
                                            <p:strVal val="#ppt_w"/>
                                          </p:val>
                                        </p:tav>
                                      </p:tavLst>
                                    </p:anim>
                                    <p:anim calcmode="lin" valueType="num">
                                      <p:cBhvr>
                                        <p:cTn id="99" dur="500" fill="hold"/>
                                        <p:tgtEl>
                                          <p:spTgt spid="32"/>
                                        </p:tgtEl>
                                        <p:attrNameLst>
                                          <p:attrName>ppt_h</p:attrName>
                                        </p:attrNameLst>
                                      </p:cBhvr>
                                      <p:tavLst>
                                        <p:tav tm="0">
                                          <p:val>
                                            <p:fltVal val="0"/>
                                          </p:val>
                                        </p:tav>
                                        <p:tav tm="100000">
                                          <p:val>
                                            <p:strVal val="#ppt_h"/>
                                          </p:val>
                                        </p:tav>
                                      </p:tavLst>
                                    </p:anim>
                                    <p:animEffect transition="in" filter="fade">
                                      <p:cBhvr>
                                        <p:cTn id="100" dur="500"/>
                                        <p:tgtEl>
                                          <p:spTgt spid="32"/>
                                        </p:tgtEl>
                                      </p:cBhvr>
                                    </p:animEffect>
                                    <p:anim calcmode="lin" valueType="num">
                                      <p:cBhvr>
                                        <p:cTn id="101" dur="500" fill="hold"/>
                                        <p:tgtEl>
                                          <p:spTgt spid="32"/>
                                        </p:tgtEl>
                                        <p:attrNameLst>
                                          <p:attrName>ppt_x</p:attrName>
                                        </p:attrNameLst>
                                      </p:cBhvr>
                                      <p:tavLst>
                                        <p:tav tm="0">
                                          <p:val>
                                            <p:fltVal val="0.5"/>
                                          </p:val>
                                        </p:tav>
                                        <p:tav tm="100000">
                                          <p:val>
                                            <p:strVal val="#ppt_x"/>
                                          </p:val>
                                        </p:tav>
                                      </p:tavLst>
                                    </p:anim>
                                    <p:anim calcmode="lin" valueType="num">
                                      <p:cBhvr>
                                        <p:cTn id="102" dur="500" fill="hold"/>
                                        <p:tgtEl>
                                          <p:spTgt spid="32"/>
                                        </p:tgtEl>
                                        <p:attrNameLst>
                                          <p:attrName>ppt_y</p:attrName>
                                        </p:attrNameLst>
                                      </p:cBhvr>
                                      <p:tavLst>
                                        <p:tav tm="0">
                                          <p:val>
                                            <p:fltVal val="0.5"/>
                                          </p:val>
                                        </p:tav>
                                        <p:tav tm="100000">
                                          <p:val>
                                            <p:strVal val="#ppt_y"/>
                                          </p:val>
                                        </p:tav>
                                      </p:tavLst>
                                    </p:anim>
                                  </p:childTnLst>
                                </p:cTn>
                              </p:par>
                              <p:par>
                                <p:cTn id="103" presetID="53" presetClass="entr" presetSubtype="528"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 calcmode="lin" valueType="num">
                                      <p:cBhvr>
                                        <p:cTn id="105" dur="500" fill="hold"/>
                                        <p:tgtEl>
                                          <p:spTgt spid="33"/>
                                        </p:tgtEl>
                                        <p:attrNameLst>
                                          <p:attrName>ppt_w</p:attrName>
                                        </p:attrNameLst>
                                      </p:cBhvr>
                                      <p:tavLst>
                                        <p:tav tm="0">
                                          <p:val>
                                            <p:fltVal val="0"/>
                                          </p:val>
                                        </p:tav>
                                        <p:tav tm="100000">
                                          <p:val>
                                            <p:strVal val="#ppt_w"/>
                                          </p:val>
                                        </p:tav>
                                      </p:tavLst>
                                    </p:anim>
                                    <p:anim calcmode="lin" valueType="num">
                                      <p:cBhvr>
                                        <p:cTn id="106" dur="500" fill="hold"/>
                                        <p:tgtEl>
                                          <p:spTgt spid="33"/>
                                        </p:tgtEl>
                                        <p:attrNameLst>
                                          <p:attrName>ppt_h</p:attrName>
                                        </p:attrNameLst>
                                      </p:cBhvr>
                                      <p:tavLst>
                                        <p:tav tm="0">
                                          <p:val>
                                            <p:fltVal val="0"/>
                                          </p:val>
                                        </p:tav>
                                        <p:tav tm="100000">
                                          <p:val>
                                            <p:strVal val="#ppt_h"/>
                                          </p:val>
                                        </p:tav>
                                      </p:tavLst>
                                    </p:anim>
                                    <p:animEffect transition="in" filter="fade">
                                      <p:cBhvr>
                                        <p:cTn id="107" dur="500"/>
                                        <p:tgtEl>
                                          <p:spTgt spid="33"/>
                                        </p:tgtEl>
                                      </p:cBhvr>
                                    </p:animEffect>
                                    <p:anim calcmode="lin" valueType="num">
                                      <p:cBhvr>
                                        <p:cTn id="108" dur="500" fill="hold"/>
                                        <p:tgtEl>
                                          <p:spTgt spid="33"/>
                                        </p:tgtEl>
                                        <p:attrNameLst>
                                          <p:attrName>ppt_x</p:attrName>
                                        </p:attrNameLst>
                                      </p:cBhvr>
                                      <p:tavLst>
                                        <p:tav tm="0">
                                          <p:val>
                                            <p:fltVal val="0.5"/>
                                          </p:val>
                                        </p:tav>
                                        <p:tav tm="100000">
                                          <p:val>
                                            <p:strVal val="#ppt_x"/>
                                          </p:val>
                                        </p:tav>
                                      </p:tavLst>
                                    </p:anim>
                                    <p:anim calcmode="lin" valueType="num">
                                      <p:cBhvr>
                                        <p:cTn id="109" dur="500" fill="hold"/>
                                        <p:tgtEl>
                                          <p:spTgt spid="33"/>
                                        </p:tgtEl>
                                        <p:attrNameLst>
                                          <p:attrName>ppt_y</p:attrName>
                                        </p:attrNameLst>
                                      </p:cBhvr>
                                      <p:tavLst>
                                        <p:tav tm="0">
                                          <p:val>
                                            <p:fltVal val="0.5"/>
                                          </p:val>
                                        </p:tav>
                                        <p:tav tm="100000">
                                          <p:val>
                                            <p:strVal val="#ppt_y"/>
                                          </p:val>
                                        </p:tav>
                                      </p:tavLst>
                                    </p:anim>
                                  </p:childTnLst>
                                </p:cTn>
                              </p:par>
                              <p:par>
                                <p:cTn id="110" presetID="53" presetClass="entr" presetSubtype="528" fill="hold" grpId="0" nodeType="withEffect">
                                  <p:stCondLst>
                                    <p:cond delay="0"/>
                                  </p:stCondLst>
                                  <p:childTnLst>
                                    <p:set>
                                      <p:cBhvr>
                                        <p:cTn id="111" dur="1" fill="hold">
                                          <p:stCondLst>
                                            <p:cond delay="0"/>
                                          </p:stCondLst>
                                        </p:cTn>
                                        <p:tgtEl>
                                          <p:spTgt spid="34"/>
                                        </p:tgtEl>
                                        <p:attrNameLst>
                                          <p:attrName>style.visibility</p:attrName>
                                        </p:attrNameLst>
                                      </p:cBhvr>
                                      <p:to>
                                        <p:strVal val="visible"/>
                                      </p:to>
                                    </p:set>
                                    <p:anim calcmode="lin" valueType="num">
                                      <p:cBhvr>
                                        <p:cTn id="112" dur="500" fill="hold"/>
                                        <p:tgtEl>
                                          <p:spTgt spid="34"/>
                                        </p:tgtEl>
                                        <p:attrNameLst>
                                          <p:attrName>ppt_w</p:attrName>
                                        </p:attrNameLst>
                                      </p:cBhvr>
                                      <p:tavLst>
                                        <p:tav tm="0">
                                          <p:val>
                                            <p:fltVal val="0"/>
                                          </p:val>
                                        </p:tav>
                                        <p:tav tm="100000">
                                          <p:val>
                                            <p:strVal val="#ppt_w"/>
                                          </p:val>
                                        </p:tav>
                                      </p:tavLst>
                                    </p:anim>
                                    <p:anim calcmode="lin" valueType="num">
                                      <p:cBhvr>
                                        <p:cTn id="113" dur="500" fill="hold"/>
                                        <p:tgtEl>
                                          <p:spTgt spid="34"/>
                                        </p:tgtEl>
                                        <p:attrNameLst>
                                          <p:attrName>ppt_h</p:attrName>
                                        </p:attrNameLst>
                                      </p:cBhvr>
                                      <p:tavLst>
                                        <p:tav tm="0">
                                          <p:val>
                                            <p:fltVal val="0"/>
                                          </p:val>
                                        </p:tav>
                                        <p:tav tm="100000">
                                          <p:val>
                                            <p:strVal val="#ppt_h"/>
                                          </p:val>
                                        </p:tav>
                                      </p:tavLst>
                                    </p:anim>
                                    <p:animEffect transition="in" filter="fade">
                                      <p:cBhvr>
                                        <p:cTn id="114" dur="500"/>
                                        <p:tgtEl>
                                          <p:spTgt spid="34"/>
                                        </p:tgtEl>
                                      </p:cBhvr>
                                    </p:animEffect>
                                    <p:anim calcmode="lin" valueType="num">
                                      <p:cBhvr>
                                        <p:cTn id="115" dur="500" fill="hold"/>
                                        <p:tgtEl>
                                          <p:spTgt spid="34"/>
                                        </p:tgtEl>
                                        <p:attrNameLst>
                                          <p:attrName>ppt_x</p:attrName>
                                        </p:attrNameLst>
                                      </p:cBhvr>
                                      <p:tavLst>
                                        <p:tav tm="0">
                                          <p:val>
                                            <p:fltVal val="0.5"/>
                                          </p:val>
                                        </p:tav>
                                        <p:tav tm="100000">
                                          <p:val>
                                            <p:strVal val="#ppt_x"/>
                                          </p:val>
                                        </p:tav>
                                      </p:tavLst>
                                    </p:anim>
                                    <p:anim calcmode="lin" valueType="num">
                                      <p:cBhvr>
                                        <p:cTn id="116" dur="500" fill="hold"/>
                                        <p:tgtEl>
                                          <p:spTgt spid="34"/>
                                        </p:tgtEl>
                                        <p:attrNameLst>
                                          <p:attrName>ppt_y</p:attrName>
                                        </p:attrNameLst>
                                      </p:cBhvr>
                                      <p:tavLst>
                                        <p:tav tm="0">
                                          <p:val>
                                            <p:fltVal val="0.5"/>
                                          </p:val>
                                        </p:tav>
                                        <p:tav tm="100000">
                                          <p:val>
                                            <p:strVal val="#ppt_y"/>
                                          </p:val>
                                        </p:tav>
                                      </p:tavLst>
                                    </p:anim>
                                  </p:childTnLst>
                                </p:cTn>
                              </p:par>
                              <p:par>
                                <p:cTn id="117" presetID="53" presetClass="entr" presetSubtype="528" fill="hold" grpId="0" nodeType="withEffect">
                                  <p:stCondLst>
                                    <p:cond delay="0"/>
                                  </p:stCondLst>
                                  <p:childTnLst>
                                    <p:set>
                                      <p:cBhvr>
                                        <p:cTn id="118" dur="1" fill="hold">
                                          <p:stCondLst>
                                            <p:cond delay="0"/>
                                          </p:stCondLst>
                                        </p:cTn>
                                        <p:tgtEl>
                                          <p:spTgt spid="35"/>
                                        </p:tgtEl>
                                        <p:attrNameLst>
                                          <p:attrName>style.visibility</p:attrName>
                                        </p:attrNameLst>
                                      </p:cBhvr>
                                      <p:to>
                                        <p:strVal val="visible"/>
                                      </p:to>
                                    </p:set>
                                    <p:anim calcmode="lin" valueType="num">
                                      <p:cBhvr>
                                        <p:cTn id="119" dur="500" fill="hold"/>
                                        <p:tgtEl>
                                          <p:spTgt spid="35"/>
                                        </p:tgtEl>
                                        <p:attrNameLst>
                                          <p:attrName>ppt_w</p:attrName>
                                        </p:attrNameLst>
                                      </p:cBhvr>
                                      <p:tavLst>
                                        <p:tav tm="0">
                                          <p:val>
                                            <p:fltVal val="0"/>
                                          </p:val>
                                        </p:tav>
                                        <p:tav tm="100000">
                                          <p:val>
                                            <p:strVal val="#ppt_w"/>
                                          </p:val>
                                        </p:tav>
                                      </p:tavLst>
                                    </p:anim>
                                    <p:anim calcmode="lin" valueType="num">
                                      <p:cBhvr>
                                        <p:cTn id="120" dur="500" fill="hold"/>
                                        <p:tgtEl>
                                          <p:spTgt spid="35"/>
                                        </p:tgtEl>
                                        <p:attrNameLst>
                                          <p:attrName>ppt_h</p:attrName>
                                        </p:attrNameLst>
                                      </p:cBhvr>
                                      <p:tavLst>
                                        <p:tav tm="0">
                                          <p:val>
                                            <p:fltVal val="0"/>
                                          </p:val>
                                        </p:tav>
                                        <p:tav tm="100000">
                                          <p:val>
                                            <p:strVal val="#ppt_h"/>
                                          </p:val>
                                        </p:tav>
                                      </p:tavLst>
                                    </p:anim>
                                    <p:animEffect transition="in" filter="fade">
                                      <p:cBhvr>
                                        <p:cTn id="121" dur="500"/>
                                        <p:tgtEl>
                                          <p:spTgt spid="35"/>
                                        </p:tgtEl>
                                      </p:cBhvr>
                                    </p:animEffect>
                                    <p:anim calcmode="lin" valueType="num">
                                      <p:cBhvr>
                                        <p:cTn id="122" dur="500" fill="hold"/>
                                        <p:tgtEl>
                                          <p:spTgt spid="35"/>
                                        </p:tgtEl>
                                        <p:attrNameLst>
                                          <p:attrName>ppt_x</p:attrName>
                                        </p:attrNameLst>
                                      </p:cBhvr>
                                      <p:tavLst>
                                        <p:tav tm="0">
                                          <p:val>
                                            <p:fltVal val="0.5"/>
                                          </p:val>
                                        </p:tav>
                                        <p:tav tm="100000">
                                          <p:val>
                                            <p:strVal val="#ppt_x"/>
                                          </p:val>
                                        </p:tav>
                                      </p:tavLst>
                                    </p:anim>
                                    <p:anim calcmode="lin" valueType="num">
                                      <p:cBhvr>
                                        <p:cTn id="123" dur="500" fill="hold"/>
                                        <p:tgtEl>
                                          <p:spTgt spid="35"/>
                                        </p:tgtEl>
                                        <p:attrNameLst>
                                          <p:attrName>ppt_y</p:attrName>
                                        </p:attrNameLst>
                                      </p:cBhvr>
                                      <p:tavLst>
                                        <p:tav tm="0">
                                          <p:val>
                                            <p:fltVal val="0.5"/>
                                          </p:val>
                                        </p:tav>
                                        <p:tav tm="100000">
                                          <p:val>
                                            <p:strVal val="#ppt_y"/>
                                          </p:val>
                                        </p:tav>
                                      </p:tavLst>
                                    </p:anim>
                                  </p:childTnLst>
                                </p:cTn>
                              </p:par>
                              <p:par>
                                <p:cTn id="124" presetID="53" presetClass="entr" presetSubtype="528" fill="hold" grpId="0" nodeType="with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anim calcmode="lin" valueType="num">
                                      <p:cBhvr>
                                        <p:cTn id="129" dur="500" fill="hold"/>
                                        <p:tgtEl>
                                          <p:spTgt spid="36"/>
                                        </p:tgtEl>
                                        <p:attrNameLst>
                                          <p:attrName>ppt_x</p:attrName>
                                        </p:attrNameLst>
                                      </p:cBhvr>
                                      <p:tavLst>
                                        <p:tav tm="0">
                                          <p:val>
                                            <p:fltVal val="0.5"/>
                                          </p:val>
                                        </p:tav>
                                        <p:tav tm="100000">
                                          <p:val>
                                            <p:strVal val="#ppt_x"/>
                                          </p:val>
                                        </p:tav>
                                      </p:tavLst>
                                    </p:anim>
                                    <p:anim calcmode="lin" valueType="num">
                                      <p:cBhvr>
                                        <p:cTn id="130" dur="500" fill="hold"/>
                                        <p:tgtEl>
                                          <p:spTgt spid="3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8" grpId="0"/>
      <p:bldP spid="29" grpId="0"/>
      <p:bldP spid="30" grpId="0"/>
      <p:bldP spid="31" grpId="0"/>
      <p:bldP spid="32" grpId="0"/>
      <p:bldP spid="33" grpId="0" animBg="1"/>
      <p:bldP spid="34" grpId="0" animBg="1"/>
      <p:bldP spid="35"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92252" y="1177412"/>
            <a:ext cx="2122098" cy="2122098"/>
          </a:xfrm>
          <a:prstGeom prst="rect">
            <a:avLst/>
          </a:prstGeom>
          <a:noFill/>
          <a:ln w="25400">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7" name="矩形 6"/>
          <p:cNvSpPr/>
          <p:nvPr/>
        </p:nvSpPr>
        <p:spPr>
          <a:xfrm>
            <a:off x="6485550" y="1401699"/>
            <a:ext cx="2122098" cy="2122098"/>
          </a:xfrm>
          <a:prstGeom prst="rect">
            <a:avLst/>
          </a:prstGeom>
          <a:noFill/>
          <a:ln w="25400">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8" name="文本框 7"/>
          <p:cNvSpPr txBox="1"/>
          <p:nvPr/>
        </p:nvSpPr>
        <p:spPr>
          <a:xfrm>
            <a:off x="6508840" y="1716040"/>
            <a:ext cx="1207699" cy="1107996"/>
          </a:xfrm>
          <a:prstGeom prst="rect">
            <a:avLst/>
          </a:prstGeom>
          <a:noFill/>
        </p:spPr>
        <p:txBody>
          <a:bodyPr wrap="square" rtlCol="0">
            <a:spAutoFit/>
          </a:bodyPr>
          <a:lstStyle/>
          <a:p>
            <a:r>
              <a:rPr lang="en-US" altLang="zh-CN" sz="6600" dirty="0">
                <a:solidFill>
                  <a:schemeClr val="tx1">
                    <a:lumMod val="75000"/>
                    <a:lumOff val="25000"/>
                  </a:schemeClr>
                </a:solidFill>
                <a:cs typeface="+mn-ea"/>
                <a:sym typeface="+mn-lt"/>
              </a:rPr>
              <a:t>03</a:t>
            </a:r>
            <a:endParaRPr lang="zh-CN" altLang="en-US" sz="6600" dirty="0">
              <a:solidFill>
                <a:schemeClr val="tx1">
                  <a:lumMod val="75000"/>
                  <a:lumOff val="25000"/>
                </a:schemeClr>
              </a:solidFill>
              <a:cs typeface="+mn-ea"/>
              <a:sym typeface="+mn-lt"/>
            </a:endParaRPr>
          </a:p>
        </p:txBody>
      </p:sp>
      <p:sp>
        <p:nvSpPr>
          <p:cNvPr id="9" name="文本框 8"/>
          <p:cNvSpPr txBox="1"/>
          <p:nvPr/>
        </p:nvSpPr>
        <p:spPr>
          <a:xfrm>
            <a:off x="6563185" y="2718139"/>
            <a:ext cx="1751163" cy="830997"/>
          </a:xfrm>
          <a:prstGeom prst="rect">
            <a:avLst/>
          </a:prstGeom>
          <a:noFill/>
        </p:spPr>
        <p:txBody>
          <a:bodyPr wrap="square" rtlCol="0">
            <a:spAutoFit/>
          </a:bodyPr>
          <a:lstStyle/>
          <a:p>
            <a:r>
              <a:rPr lang="en-US" altLang="zh-CN" sz="1600" dirty="0">
                <a:solidFill>
                  <a:schemeClr val="tx1">
                    <a:lumMod val="75000"/>
                    <a:lumOff val="25000"/>
                  </a:schemeClr>
                </a:solidFill>
                <a:cs typeface="+mn-ea"/>
                <a:sym typeface="+mn-lt"/>
              </a:rPr>
              <a:t>Here Your  Chapter Number</a:t>
            </a:r>
            <a:endParaRPr lang="zh-CN" altLang="en-US" sz="1600" dirty="0">
              <a:solidFill>
                <a:schemeClr val="tx1">
                  <a:lumMod val="75000"/>
                  <a:lumOff val="25000"/>
                </a:schemeClr>
              </a:solidFill>
              <a:cs typeface="+mn-ea"/>
              <a:sym typeface="+mn-lt"/>
            </a:endParaRPr>
          </a:p>
        </p:txBody>
      </p:sp>
      <p:cxnSp>
        <p:nvCxnSpPr>
          <p:cNvPr id="10" name="直接连接符 9"/>
          <p:cNvCxnSpPr/>
          <p:nvPr/>
        </p:nvCxnSpPr>
        <p:spPr>
          <a:xfrm flipH="1">
            <a:off x="7727754" y="1401699"/>
            <a:ext cx="345057" cy="345056"/>
          </a:xfrm>
          <a:prstGeom prst="line">
            <a:avLst/>
          </a:prstGeom>
          <a:ln w="25400">
            <a:solidFill>
              <a:srgbClr val="93571B"/>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7546599" y="1749368"/>
            <a:ext cx="759126" cy="759125"/>
          </a:xfrm>
          <a:prstGeom prst="line">
            <a:avLst/>
          </a:prstGeom>
          <a:ln w="25400">
            <a:solidFill>
              <a:srgbClr val="93571B"/>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192253" y="3926302"/>
            <a:ext cx="5149516" cy="769441"/>
          </a:xfrm>
          <a:prstGeom prst="rect">
            <a:avLst/>
          </a:prstGeom>
          <a:noFill/>
        </p:spPr>
        <p:txBody>
          <a:bodyPr wrap="square" rtlCol="0">
            <a:spAutoFit/>
          </a:bodyPr>
          <a:lstStyle/>
          <a:p>
            <a:pPr algn="dist"/>
            <a:r>
              <a:rPr lang="zh-CN" altLang="en-US" sz="4400" dirty="0">
                <a:solidFill>
                  <a:schemeClr val="tx1">
                    <a:lumMod val="75000"/>
                    <a:lumOff val="25000"/>
                  </a:schemeClr>
                </a:solidFill>
                <a:cs typeface="+mn-ea"/>
                <a:sym typeface="+mn-lt"/>
              </a:rPr>
              <a:t>在此输入你的标题</a:t>
            </a:r>
            <a:endParaRPr lang="zh-CN" altLang="en-US" sz="4400" dirty="0">
              <a:solidFill>
                <a:schemeClr val="tx1">
                  <a:lumMod val="75000"/>
                  <a:lumOff val="25000"/>
                </a:schemeClr>
              </a:solidFill>
              <a:cs typeface="+mn-ea"/>
              <a:sym typeface="+mn-lt"/>
            </a:endParaRPr>
          </a:p>
        </p:txBody>
      </p:sp>
      <p:sp>
        <p:nvSpPr>
          <p:cNvPr id="13" name="文本框 12"/>
          <p:cNvSpPr txBox="1"/>
          <p:nvPr/>
        </p:nvSpPr>
        <p:spPr>
          <a:xfrm>
            <a:off x="6272478" y="4698235"/>
            <a:ext cx="5614721" cy="646331"/>
          </a:xfrm>
          <a:prstGeom prst="rect">
            <a:avLst/>
          </a:prstGeom>
          <a:noFill/>
        </p:spPr>
        <p:txBody>
          <a:bodyPr wrap="square" rtlCol="0">
            <a:spAutoFit/>
          </a:bodyPr>
          <a:lstStyle/>
          <a:p>
            <a:r>
              <a:rPr lang="en-US" altLang="zh-CN" dirty="0">
                <a:solidFill>
                  <a:schemeClr val="bg1">
                    <a:lumMod val="65000"/>
                  </a:schemeClr>
                </a:solidFill>
                <a:cs typeface="+mn-ea"/>
                <a:sym typeface="+mn-lt"/>
              </a:rPr>
              <a:t>Law is a system of rules that exerts coercive power and regulates individual behavior.</a:t>
            </a:r>
            <a:endParaRPr lang="zh-CN" altLang="en-US" dirty="0">
              <a:solidFill>
                <a:schemeClr val="bg1">
                  <a:lumMod val="65000"/>
                </a:schemeClr>
              </a:solidFill>
              <a:cs typeface="+mn-ea"/>
              <a:sym typeface="+mn-lt"/>
            </a:endParaRPr>
          </a:p>
        </p:txBody>
      </p:sp>
      <p:pic>
        <p:nvPicPr>
          <p:cNvPr id="14" name="图片 13"/>
          <p:cNvPicPr>
            <a:picLocks noChangeAspect="1"/>
          </p:cNvPicPr>
          <p:nvPr/>
        </p:nvPicPr>
        <p:blipFill rotWithShape="1">
          <a:blip r:embed="rId1" cstate="screen"/>
          <a:srcRect/>
          <a:stretch>
            <a:fillRect/>
          </a:stretch>
        </p:blipFill>
        <p:spPr>
          <a:xfrm>
            <a:off x="0" y="0"/>
            <a:ext cx="5435600" cy="6858000"/>
          </a:xfrm>
          <a:prstGeom prst="rect">
            <a:avLst/>
          </a:prstGeom>
        </p:spPr>
      </p:pic>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in)">
                                      <p:cBhvr>
                                        <p:cTn id="13" dur="2000"/>
                                        <p:tgtEl>
                                          <p:spTgt spid="8"/>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ircle(in)">
                                      <p:cBhvr>
                                        <p:cTn id="16" dur="2000"/>
                                        <p:tgtEl>
                                          <p:spTgt spid="9"/>
                                        </p:tgtEl>
                                      </p:cBhvr>
                                    </p:animEffect>
                                  </p:childTnLst>
                                </p:cTn>
                              </p:par>
                              <p:par>
                                <p:cTn id="17" presetID="6" presetClass="entr" presetSubtype="1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2000"/>
                                        <p:tgtEl>
                                          <p:spTgt spid="10"/>
                                        </p:tgtEl>
                                      </p:cBhvr>
                                    </p:animEffect>
                                  </p:childTnLst>
                                </p:cTn>
                              </p:par>
                              <p:par>
                                <p:cTn id="20" presetID="6" presetClass="entr" presetSubtype="16"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ircle(in)">
                                      <p:cBhvr>
                                        <p:cTn id="25" dur="2000"/>
                                        <p:tgtEl>
                                          <p:spTgt spid="12"/>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circle(in)">
                                      <p:cBhvr>
                                        <p:cTn id="28" dur="2000"/>
                                        <p:tgtEl>
                                          <p:spTgt spid="13"/>
                                        </p:tgtEl>
                                      </p:cBhvr>
                                    </p:animEffect>
                                  </p:childTnLst>
                                </p:cTn>
                              </p:par>
                              <p:par>
                                <p:cTn id="29" presetID="6" presetClass="entr" presetSubtype="16"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circle(in)">
                                      <p:cBhvr>
                                        <p:cTn id="3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01</a:t>
            </a:r>
            <a:endParaRPr lang="zh-CN" altLang="en-US" sz="2800" b="1" dirty="0">
              <a:cs typeface="+mn-ea"/>
              <a:sym typeface="+mn-lt"/>
            </a:endParaRPr>
          </a:p>
        </p:txBody>
      </p:sp>
      <p:sp>
        <p:nvSpPr>
          <p:cNvPr id="11" name="文本框 10"/>
          <p:cNvSpPr txBox="1"/>
          <p:nvPr/>
        </p:nvSpPr>
        <p:spPr>
          <a:xfrm>
            <a:off x="972618" y="409927"/>
            <a:ext cx="283945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输入你的标题</a:t>
            </a:r>
            <a:endParaRPr lang="zh-CN" altLang="en-US" sz="2800" dirty="0">
              <a:solidFill>
                <a:schemeClr val="tx1">
                  <a:lumMod val="75000"/>
                  <a:lumOff val="25000"/>
                </a:schemeClr>
              </a:solidFill>
              <a:cs typeface="+mn-ea"/>
              <a:sym typeface="+mn-lt"/>
            </a:endParaRPr>
          </a:p>
        </p:txBody>
      </p:sp>
      <p:sp>
        <p:nvSpPr>
          <p:cNvPr id="12" name="文本框 11"/>
          <p:cNvSpPr txBox="1"/>
          <p:nvPr/>
        </p:nvSpPr>
        <p:spPr>
          <a:xfrm>
            <a:off x="1273615" y="840662"/>
            <a:ext cx="2251507" cy="307777"/>
          </a:xfrm>
          <a:prstGeom prst="rect">
            <a:avLst/>
          </a:prstGeom>
          <a:noFill/>
        </p:spPr>
        <p:txBody>
          <a:bodyPr wrap="square" rtlCol="0">
            <a:spAutoFit/>
          </a:bodyPr>
          <a:lstStyle/>
          <a:p>
            <a:pPr algn="dist"/>
            <a:r>
              <a:rPr lang="en-US" altLang="zh-CN" sz="1400" dirty="0">
                <a:solidFill>
                  <a:schemeClr val="tx1">
                    <a:lumMod val="75000"/>
                    <a:lumOff val="25000"/>
                  </a:schemeClr>
                </a:solidFill>
                <a:cs typeface="+mn-ea"/>
                <a:sym typeface="+mn-lt"/>
              </a:rPr>
              <a:t>YOUR ENGLISH TITLE</a:t>
            </a:r>
            <a:endParaRPr lang="zh-CN" altLang="en-US" sz="1400" dirty="0">
              <a:solidFill>
                <a:schemeClr val="tx1">
                  <a:lumMod val="75000"/>
                  <a:lumOff val="25000"/>
                </a:schemeClr>
              </a:solidFill>
              <a:cs typeface="+mn-ea"/>
              <a:sym typeface="+mn-lt"/>
            </a:endParaRPr>
          </a:p>
        </p:txBody>
      </p:sp>
      <p:sp>
        <p:nvSpPr>
          <p:cNvPr id="6" name="圆角矩形 5"/>
          <p:cNvSpPr/>
          <p:nvPr/>
        </p:nvSpPr>
        <p:spPr>
          <a:xfrm>
            <a:off x="1308811" y="1556085"/>
            <a:ext cx="9501354" cy="1299410"/>
          </a:xfrm>
          <a:prstGeom prst="roundRect">
            <a:avLst>
              <a:gd name="adj" fmla="val 50000"/>
            </a:avLst>
          </a:prstGeom>
          <a:noFill/>
          <a:ln w="25400">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 6"/>
          <p:cNvSpPr/>
          <p:nvPr/>
        </p:nvSpPr>
        <p:spPr>
          <a:xfrm>
            <a:off x="1308811" y="3188369"/>
            <a:ext cx="9501354" cy="1299410"/>
          </a:xfrm>
          <a:prstGeom prst="roundRect">
            <a:avLst>
              <a:gd name="adj" fmla="val 50000"/>
            </a:avLst>
          </a:prstGeom>
          <a:noFill/>
          <a:ln w="25400">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圆角矩形 7"/>
          <p:cNvSpPr/>
          <p:nvPr/>
        </p:nvSpPr>
        <p:spPr>
          <a:xfrm>
            <a:off x="1308811" y="4820653"/>
            <a:ext cx="9501354" cy="1299410"/>
          </a:xfrm>
          <a:prstGeom prst="roundRect">
            <a:avLst>
              <a:gd name="adj" fmla="val 50000"/>
            </a:avLst>
          </a:prstGeom>
          <a:noFill/>
          <a:ln w="25400">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1308811" y="1556085"/>
            <a:ext cx="1331495" cy="1319463"/>
          </a:xfrm>
          <a:prstGeom prst="ellipse">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1308811" y="3178342"/>
            <a:ext cx="1331495" cy="1319463"/>
          </a:xfrm>
          <a:prstGeom prst="ellipse">
            <a:avLst/>
          </a:prstGeom>
          <a:solidFill>
            <a:srgbClr val="9E81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1308811" y="4810626"/>
            <a:ext cx="1331495" cy="1319463"/>
          </a:xfrm>
          <a:prstGeom prst="ellipse">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7" name="图片 16"/>
          <p:cNvPicPr>
            <a:picLocks noChangeAspect="1"/>
          </p:cNvPicPr>
          <p:nvPr/>
        </p:nvPicPr>
        <p:blipFill>
          <a:blip r:embed="rId1" cstate="screen"/>
          <a:stretch>
            <a:fillRect/>
          </a:stretch>
        </p:blipFill>
        <p:spPr>
          <a:xfrm>
            <a:off x="1615008" y="5110807"/>
            <a:ext cx="719100" cy="719100"/>
          </a:xfrm>
          <a:prstGeom prst="rect">
            <a:avLst/>
          </a:prstGeom>
        </p:spPr>
      </p:pic>
      <p:pic>
        <p:nvPicPr>
          <p:cNvPr id="18" name="图片 17"/>
          <p:cNvPicPr>
            <a:picLocks noChangeAspect="1"/>
          </p:cNvPicPr>
          <p:nvPr/>
        </p:nvPicPr>
        <p:blipFill>
          <a:blip r:embed="rId2" cstate="screen"/>
          <a:stretch>
            <a:fillRect/>
          </a:stretch>
        </p:blipFill>
        <p:spPr>
          <a:xfrm>
            <a:off x="1615008" y="1846240"/>
            <a:ext cx="719100" cy="719100"/>
          </a:xfrm>
          <a:prstGeom prst="rect">
            <a:avLst/>
          </a:prstGeom>
        </p:spPr>
      </p:pic>
      <p:sp>
        <p:nvSpPr>
          <p:cNvPr id="19" name="文本框 18"/>
          <p:cNvSpPr txBox="1"/>
          <p:nvPr/>
        </p:nvSpPr>
        <p:spPr>
          <a:xfrm>
            <a:off x="2946503" y="1727838"/>
            <a:ext cx="2225040" cy="400110"/>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CN" altLang="en-US" sz="2000" dirty="0">
                <a:solidFill>
                  <a:schemeClr val="tx1">
                    <a:lumMod val="75000"/>
                    <a:lumOff val="25000"/>
                  </a:schemeClr>
                </a:solidFill>
                <a:effectLst/>
                <a:latin typeface="+mn-lt"/>
                <a:ea typeface="+mn-ea"/>
                <a:cs typeface="+mn-ea"/>
                <a:sym typeface="+mn-lt"/>
              </a:rPr>
              <a:t>输入你的标题</a:t>
            </a:r>
            <a:endParaRPr lang="zh-CN" altLang="en-US" sz="2000" dirty="0">
              <a:solidFill>
                <a:schemeClr val="tx1">
                  <a:lumMod val="75000"/>
                  <a:lumOff val="25000"/>
                </a:schemeClr>
              </a:solidFill>
              <a:effectLst/>
              <a:latin typeface="+mn-lt"/>
              <a:ea typeface="+mn-ea"/>
              <a:cs typeface="+mn-ea"/>
              <a:sym typeface="+mn-lt"/>
            </a:endParaRPr>
          </a:p>
        </p:txBody>
      </p:sp>
      <p:sp>
        <p:nvSpPr>
          <p:cNvPr id="20" name="文本框 19"/>
          <p:cNvSpPr txBox="1"/>
          <p:nvPr/>
        </p:nvSpPr>
        <p:spPr>
          <a:xfrm>
            <a:off x="2946503" y="2137276"/>
            <a:ext cx="7160023" cy="738664"/>
          </a:xfrm>
          <a:prstGeom prst="rect">
            <a:avLst/>
          </a:prstGeom>
          <a:noFill/>
        </p:spPr>
        <p:txBody>
          <a:bodyPr wrap="square" rtlCol="0">
            <a:spAutoFit/>
          </a:bodyPr>
          <a:lstStyle/>
          <a:p>
            <a:pPr algn="just"/>
            <a:r>
              <a:rPr lang="zh-CN" altLang="en-US" sz="1400" dirty="0">
                <a:solidFill>
                  <a:schemeClr val="tx1">
                    <a:lumMod val="75000"/>
                    <a:lumOff val="25000"/>
                  </a:schemeClr>
                </a:solidFill>
                <a:cs typeface="+mn-ea"/>
                <a:sym typeface="+mn-lt"/>
              </a:rPr>
              <a:t>请输入简要文字叙述请输入简要文字叙述请输入简要文字叙述请输入简要文字叙述请输入简要文字叙述请输入简要文字叙述</a:t>
            </a:r>
            <a:endParaRPr lang="zh-CN" altLang="en-US" sz="1400" dirty="0">
              <a:solidFill>
                <a:schemeClr val="tx1">
                  <a:lumMod val="75000"/>
                  <a:lumOff val="25000"/>
                </a:schemeClr>
              </a:solidFill>
              <a:cs typeface="+mn-ea"/>
              <a:sym typeface="+mn-lt"/>
            </a:endParaRPr>
          </a:p>
          <a:p>
            <a:pPr algn="just"/>
            <a:endParaRPr lang="zh-CN" altLang="en-US" sz="1400" dirty="0">
              <a:solidFill>
                <a:schemeClr val="tx1">
                  <a:lumMod val="75000"/>
                  <a:lumOff val="25000"/>
                </a:schemeClr>
              </a:solidFill>
              <a:cs typeface="+mn-ea"/>
              <a:sym typeface="+mn-lt"/>
            </a:endParaRPr>
          </a:p>
        </p:txBody>
      </p:sp>
      <p:sp>
        <p:nvSpPr>
          <p:cNvPr id="21" name="文本框 20"/>
          <p:cNvSpPr txBox="1"/>
          <p:nvPr/>
        </p:nvSpPr>
        <p:spPr>
          <a:xfrm>
            <a:off x="2946503" y="3355415"/>
            <a:ext cx="2225040" cy="400110"/>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CN" altLang="en-US" sz="2000" dirty="0">
                <a:solidFill>
                  <a:schemeClr val="tx1">
                    <a:lumMod val="75000"/>
                    <a:lumOff val="25000"/>
                  </a:schemeClr>
                </a:solidFill>
                <a:effectLst/>
                <a:latin typeface="+mn-lt"/>
                <a:ea typeface="+mn-ea"/>
                <a:cs typeface="+mn-ea"/>
                <a:sym typeface="+mn-lt"/>
              </a:rPr>
              <a:t>输入你的标题</a:t>
            </a:r>
            <a:endParaRPr lang="zh-CN" altLang="en-US" sz="2000" dirty="0">
              <a:solidFill>
                <a:schemeClr val="tx1">
                  <a:lumMod val="75000"/>
                  <a:lumOff val="25000"/>
                </a:schemeClr>
              </a:solidFill>
              <a:effectLst/>
              <a:latin typeface="+mn-lt"/>
              <a:ea typeface="+mn-ea"/>
              <a:cs typeface="+mn-ea"/>
              <a:sym typeface="+mn-lt"/>
            </a:endParaRPr>
          </a:p>
        </p:txBody>
      </p:sp>
      <p:sp>
        <p:nvSpPr>
          <p:cNvPr id="22" name="文本框 21"/>
          <p:cNvSpPr txBox="1"/>
          <p:nvPr/>
        </p:nvSpPr>
        <p:spPr>
          <a:xfrm>
            <a:off x="2946503" y="3764853"/>
            <a:ext cx="7160023" cy="738664"/>
          </a:xfrm>
          <a:prstGeom prst="rect">
            <a:avLst/>
          </a:prstGeom>
          <a:noFill/>
        </p:spPr>
        <p:txBody>
          <a:bodyPr wrap="square" rtlCol="0">
            <a:spAutoFit/>
          </a:bodyPr>
          <a:lstStyle/>
          <a:p>
            <a:pPr algn="just"/>
            <a:r>
              <a:rPr lang="zh-CN" altLang="en-US" sz="1400" dirty="0">
                <a:solidFill>
                  <a:schemeClr val="tx1">
                    <a:lumMod val="75000"/>
                    <a:lumOff val="25000"/>
                  </a:schemeClr>
                </a:solidFill>
                <a:cs typeface="+mn-ea"/>
                <a:sym typeface="+mn-lt"/>
              </a:rPr>
              <a:t>请输入简要文字叙述请输入简要文字叙述请输入简要文字叙述请输入简要文字叙述请输入简要文字叙述请输入简要文字叙述</a:t>
            </a:r>
            <a:endParaRPr lang="zh-CN" altLang="en-US" sz="1400" dirty="0">
              <a:solidFill>
                <a:schemeClr val="tx1">
                  <a:lumMod val="75000"/>
                  <a:lumOff val="25000"/>
                </a:schemeClr>
              </a:solidFill>
              <a:cs typeface="+mn-ea"/>
              <a:sym typeface="+mn-lt"/>
            </a:endParaRPr>
          </a:p>
          <a:p>
            <a:pPr algn="just"/>
            <a:endParaRPr lang="zh-CN" altLang="en-US" sz="1400" dirty="0">
              <a:solidFill>
                <a:schemeClr val="tx1">
                  <a:lumMod val="75000"/>
                  <a:lumOff val="25000"/>
                </a:schemeClr>
              </a:solidFill>
              <a:cs typeface="+mn-ea"/>
              <a:sym typeface="+mn-lt"/>
            </a:endParaRPr>
          </a:p>
        </p:txBody>
      </p:sp>
      <p:sp>
        <p:nvSpPr>
          <p:cNvPr id="23" name="文本框 22"/>
          <p:cNvSpPr txBox="1"/>
          <p:nvPr/>
        </p:nvSpPr>
        <p:spPr>
          <a:xfrm>
            <a:off x="2946503" y="4987699"/>
            <a:ext cx="2225040" cy="400110"/>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CN" altLang="en-US" sz="2000" dirty="0">
                <a:solidFill>
                  <a:schemeClr val="tx1">
                    <a:lumMod val="75000"/>
                    <a:lumOff val="25000"/>
                  </a:schemeClr>
                </a:solidFill>
                <a:effectLst/>
                <a:latin typeface="+mn-lt"/>
                <a:ea typeface="+mn-ea"/>
                <a:cs typeface="+mn-ea"/>
                <a:sym typeface="+mn-lt"/>
              </a:rPr>
              <a:t>输入你的标题</a:t>
            </a:r>
            <a:endParaRPr lang="zh-CN" altLang="en-US" sz="2000" dirty="0">
              <a:solidFill>
                <a:schemeClr val="tx1">
                  <a:lumMod val="75000"/>
                  <a:lumOff val="25000"/>
                </a:schemeClr>
              </a:solidFill>
              <a:effectLst/>
              <a:latin typeface="+mn-lt"/>
              <a:ea typeface="+mn-ea"/>
              <a:cs typeface="+mn-ea"/>
              <a:sym typeface="+mn-lt"/>
            </a:endParaRPr>
          </a:p>
        </p:txBody>
      </p:sp>
      <p:sp>
        <p:nvSpPr>
          <p:cNvPr id="24" name="文本框 23"/>
          <p:cNvSpPr txBox="1"/>
          <p:nvPr/>
        </p:nvSpPr>
        <p:spPr>
          <a:xfrm>
            <a:off x="2946503" y="5397137"/>
            <a:ext cx="7160023" cy="738664"/>
          </a:xfrm>
          <a:prstGeom prst="rect">
            <a:avLst/>
          </a:prstGeom>
          <a:noFill/>
        </p:spPr>
        <p:txBody>
          <a:bodyPr wrap="square" rtlCol="0">
            <a:spAutoFit/>
          </a:bodyPr>
          <a:lstStyle/>
          <a:p>
            <a:pPr algn="just"/>
            <a:r>
              <a:rPr lang="zh-CN" altLang="en-US" sz="1400" dirty="0">
                <a:solidFill>
                  <a:schemeClr val="tx1">
                    <a:lumMod val="75000"/>
                    <a:lumOff val="25000"/>
                  </a:schemeClr>
                </a:solidFill>
                <a:cs typeface="+mn-ea"/>
                <a:sym typeface="+mn-lt"/>
              </a:rPr>
              <a:t>请输入简要文字叙述请输入简要文字叙述请输入简要文字叙述请输入简要文字叙述请输入简要文字叙述请输入简要文字叙述</a:t>
            </a:r>
            <a:endParaRPr lang="zh-CN" altLang="en-US" sz="1400" dirty="0">
              <a:solidFill>
                <a:schemeClr val="tx1">
                  <a:lumMod val="75000"/>
                  <a:lumOff val="25000"/>
                </a:schemeClr>
              </a:solidFill>
              <a:cs typeface="+mn-ea"/>
              <a:sym typeface="+mn-lt"/>
            </a:endParaRPr>
          </a:p>
          <a:p>
            <a:pPr algn="just"/>
            <a:endParaRPr lang="zh-CN" altLang="en-US" sz="1400" dirty="0">
              <a:solidFill>
                <a:schemeClr val="tx1">
                  <a:lumMod val="75000"/>
                  <a:lumOff val="25000"/>
                </a:schemeClr>
              </a:solidFill>
              <a:cs typeface="+mn-ea"/>
              <a:sym typeface="+mn-lt"/>
            </a:endParaRPr>
          </a:p>
        </p:txBody>
      </p:sp>
      <p:pic>
        <p:nvPicPr>
          <p:cNvPr id="2" name="图片 1"/>
          <p:cNvPicPr>
            <a:picLocks noChangeAspect="1"/>
          </p:cNvPicPr>
          <p:nvPr/>
        </p:nvPicPr>
        <p:blipFill>
          <a:blip r:embed="rId3" cstate="screen"/>
          <a:stretch>
            <a:fillRect/>
          </a:stretch>
        </p:blipFill>
        <p:spPr>
          <a:xfrm>
            <a:off x="1602420" y="3429000"/>
            <a:ext cx="744276" cy="744276"/>
          </a:xfrm>
          <a:prstGeom prst="rect">
            <a:avLst/>
          </a:prstGeom>
        </p:spPr>
      </p:pic>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1000"/>
                                        <p:tgtEl>
                                          <p:spTgt spid="20"/>
                                        </p:tgtEl>
                                      </p:cBhvr>
                                    </p:animEffect>
                                    <p:anim calcmode="lin" valueType="num">
                                      <p:cBhvr>
                                        <p:cTn id="73" dur="1000" fill="hold"/>
                                        <p:tgtEl>
                                          <p:spTgt spid="20"/>
                                        </p:tgtEl>
                                        <p:attrNameLst>
                                          <p:attrName>ppt_x</p:attrName>
                                        </p:attrNameLst>
                                      </p:cBhvr>
                                      <p:tavLst>
                                        <p:tav tm="0">
                                          <p:val>
                                            <p:strVal val="#ppt_x"/>
                                          </p:val>
                                        </p:tav>
                                        <p:tav tm="100000">
                                          <p:val>
                                            <p:strVal val="#ppt_x"/>
                                          </p:val>
                                        </p:tav>
                                      </p:tavLst>
                                    </p:anim>
                                    <p:anim calcmode="lin" valueType="num">
                                      <p:cBhvr>
                                        <p:cTn id="74" dur="1000" fill="hold"/>
                                        <p:tgtEl>
                                          <p:spTgt spid="2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anim calcmode="lin" valueType="num">
                                      <p:cBhvr>
                                        <p:cTn id="78" dur="1000" fill="hold"/>
                                        <p:tgtEl>
                                          <p:spTgt spid="21"/>
                                        </p:tgtEl>
                                        <p:attrNameLst>
                                          <p:attrName>ppt_x</p:attrName>
                                        </p:attrNameLst>
                                      </p:cBhvr>
                                      <p:tavLst>
                                        <p:tav tm="0">
                                          <p:val>
                                            <p:strVal val="#ppt_x"/>
                                          </p:val>
                                        </p:tav>
                                        <p:tav tm="100000">
                                          <p:val>
                                            <p:strVal val="#ppt_x"/>
                                          </p:val>
                                        </p:tav>
                                      </p:tavLst>
                                    </p:anim>
                                    <p:anim calcmode="lin" valueType="num">
                                      <p:cBhvr>
                                        <p:cTn id="79" dur="1000" fill="hold"/>
                                        <p:tgtEl>
                                          <p:spTgt spid="2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1000"/>
                                        <p:tgtEl>
                                          <p:spTgt spid="23"/>
                                        </p:tgtEl>
                                      </p:cBhvr>
                                    </p:animEffect>
                                    <p:anim calcmode="lin" valueType="num">
                                      <p:cBhvr>
                                        <p:cTn id="88" dur="1000" fill="hold"/>
                                        <p:tgtEl>
                                          <p:spTgt spid="23"/>
                                        </p:tgtEl>
                                        <p:attrNameLst>
                                          <p:attrName>ppt_x</p:attrName>
                                        </p:attrNameLst>
                                      </p:cBhvr>
                                      <p:tavLst>
                                        <p:tav tm="0">
                                          <p:val>
                                            <p:strVal val="#ppt_x"/>
                                          </p:val>
                                        </p:tav>
                                        <p:tav tm="100000">
                                          <p:val>
                                            <p:strVal val="#ppt_x"/>
                                          </p:val>
                                        </p:tav>
                                      </p:tavLst>
                                    </p:anim>
                                    <p:anim calcmode="lin" valueType="num">
                                      <p:cBhvr>
                                        <p:cTn id="89" dur="1000" fill="hold"/>
                                        <p:tgtEl>
                                          <p:spTgt spid="23"/>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1000"/>
                                        <p:tgtEl>
                                          <p:spTgt spid="24"/>
                                        </p:tgtEl>
                                      </p:cBhvr>
                                    </p:animEffect>
                                    <p:anim calcmode="lin" valueType="num">
                                      <p:cBhvr>
                                        <p:cTn id="93" dur="1000" fill="hold"/>
                                        <p:tgtEl>
                                          <p:spTgt spid="24"/>
                                        </p:tgtEl>
                                        <p:attrNameLst>
                                          <p:attrName>ppt_x</p:attrName>
                                        </p:attrNameLst>
                                      </p:cBhvr>
                                      <p:tavLst>
                                        <p:tav tm="0">
                                          <p:val>
                                            <p:strVal val="#ppt_x"/>
                                          </p:val>
                                        </p:tav>
                                        <p:tav tm="100000">
                                          <p:val>
                                            <p:strVal val="#ppt_x"/>
                                          </p:val>
                                        </p:tav>
                                      </p:tavLst>
                                    </p:anim>
                                    <p:anim calcmode="lin" valueType="num">
                                      <p:cBhvr>
                                        <p:cTn id="94" dur="1000" fill="hold"/>
                                        <p:tgtEl>
                                          <p:spTgt spid="24"/>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2"/>
                                        </p:tgtEl>
                                        <p:attrNameLst>
                                          <p:attrName>style.visibility</p:attrName>
                                        </p:attrNameLst>
                                      </p:cBhvr>
                                      <p:to>
                                        <p:strVal val="visible"/>
                                      </p:to>
                                    </p:set>
                                    <p:animEffect transition="in" filter="fade">
                                      <p:cBhvr>
                                        <p:cTn id="97" dur="1000"/>
                                        <p:tgtEl>
                                          <p:spTgt spid="2"/>
                                        </p:tgtEl>
                                      </p:cBhvr>
                                    </p:animEffect>
                                    <p:anim calcmode="lin" valueType="num">
                                      <p:cBhvr>
                                        <p:cTn id="98" dur="1000" fill="hold"/>
                                        <p:tgtEl>
                                          <p:spTgt spid="2"/>
                                        </p:tgtEl>
                                        <p:attrNameLst>
                                          <p:attrName>ppt_x</p:attrName>
                                        </p:attrNameLst>
                                      </p:cBhvr>
                                      <p:tavLst>
                                        <p:tav tm="0">
                                          <p:val>
                                            <p:strVal val="#ppt_x"/>
                                          </p:val>
                                        </p:tav>
                                        <p:tav tm="100000">
                                          <p:val>
                                            <p:strVal val="#ppt_x"/>
                                          </p:val>
                                        </p:tav>
                                      </p:tavLst>
                                    </p:anim>
                                    <p:anim calcmode="lin" valueType="num">
                                      <p:cBhvr>
                                        <p:cTn id="9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6" grpId="0" animBg="1"/>
      <p:bldP spid="7" grpId="0" animBg="1"/>
      <p:bldP spid="8" grpId="0" animBg="1"/>
      <p:bldP spid="13" grpId="0" animBg="1"/>
      <p:bldP spid="14" grpId="0" animBg="1"/>
      <p:bldP spid="15" grpId="0" animBg="1"/>
      <p:bldP spid="19" grpId="0"/>
      <p:bldP spid="20" grpId="0"/>
      <p:bldP spid="21" grpId="0"/>
      <p:bldP spid="22" grpId="0"/>
      <p:bldP spid="23"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2855169"/>
            <a:ext cx="8206259" cy="1600200"/>
          </a:xfrm>
          <a:prstGeom prst="rect">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任意多边形 24"/>
          <p:cNvSpPr/>
          <p:nvPr/>
        </p:nvSpPr>
        <p:spPr>
          <a:xfrm>
            <a:off x="6007668" y="-17272"/>
            <a:ext cx="6068166" cy="6875271"/>
          </a:xfrm>
          <a:custGeom>
            <a:avLst/>
            <a:gdLst>
              <a:gd name="connsiteX0" fmla="*/ 2202172 w 5854804"/>
              <a:gd name="connsiteY0" fmla="*/ 0 h 6858000"/>
              <a:gd name="connsiteX1" fmla="*/ 5854804 w 5854804"/>
              <a:gd name="connsiteY1" fmla="*/ 0 h 6858000"/>
              <a:gd name="connsiteX2" fmla="*/ 5854804 w 5854804"/>
              <a:gd name="connsiteY2" fmla="*/ 6858000 h 6858000"/>
              <a:gd name="connsiteX3" fmla="*/ 0 w 585480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854804" h="6858000">
                <a:moveTo>
                  <a:pt x="2202172" y="0"/>
                </a:moveTo>
                <a:lnTo>
                  <a:pt x="5854804" y="0"/>
                </a:lnTo>
                <a:lnTo>
                  <a:pt x="5854804" y="6858000"/>
                </a:lnTo>
                <a:lnTo>
                  <a:pt x="0" y="6858000"/>
                </a:lnTo>
                <a:close/>
              </a:path>
            </a:pathLst>
          </a:cu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02</a:t>
            </a:r>
            <a:endParaRPr lang="zh-CN" altLang="en-US" sz="2800" b="1" dirty="0">
              <a:cs typeface="+mn-ea"/>
              <a:sym typeface="+mn-lt"/>
            </a:endParaRPr>
          </a:p>
        </p:txBody>
      </p:sp>
      <p:sp>
        <p:nvSpPr>
          <p:cNvPr id="11" name="文本框 10"/>
          <p:cNvSpPr txBox="1"/>
          <p:nvPr/>
        </p:nvSpPr>
        <p:spPr>
          <a:xfrm>
            <a:off x="972618" y="409927"/>
            <a:ext cx="283945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输入你的标题</a:t>
            </a:r>
            <a:endParaRPr lang="zh-CN" altLang="en-US" sz="2800" dirty="0">
              <a:solidFill>
                <a:schemeClr val="tx1">
                  <a:lumMod val="75000"/>
                  <a:lumOff val="25000"/>
                </a:schemeClr>
              </a:solidFill>
              <a:cs typeface="+mn-ea"/>
              <a:sym typeface="+mn-lt"/>
            </a:endParaRPr>
          </a:p>
        </p:txBody>
      </p:sp>
      <p:sp>
        <p:nvSpPr>
          <p:cNvPr id="12" name="文本框 11"/>
          <p:cNvSpPr txBox="1"/>
          <p:nvPr/>
        </p:nvSpPr>
        <p:spPr>
          <a:xfrm>
            <a:off x="1273615" y="840662"/>
            <a:ext cx="2251507" cy="307777"/>
          </a:xfrm>
          <a:prstGeom prst="rect">
            <a:avLst/>
          </a:prstGeom>
          <a:noFill/>
        </p:spPr>
        <p:txBody>
          <a:bodyPr wrap="square" rtlCol="0">
            <a:spAutoFit/>
          </a:bodyPr>
          <a:lstStyle/>
          <a:p>
            <a:pPr algn="dist"/>
            <a:r>
              <a:rPr lang="en-US" altLang="zh-CN" sz="1400" dirty="0">
                <a:solidFill>
                  <a:schemeClr val="tx1">
                    <a:lumMod val="75000"/>
                    <a:lumOff val="25000"/>
                  </a:schemeClr>
                </a:solidFill>
                <a:cs typeface="+mn-ea"/>
                <a:sym typeface="+mn-lt"/>
              </a:rPr>
              <a:t>YOUR ENGLISH TITLE</a:t>
            </a:r>
            <a:endParaRPr lang="zh-CN" altLang="en-US" sz="1400" dirty="0">
              <a:solidFill>
                <a:schemeClr val="tx1">
                  <a:lumMod val="75000"/>
                  <a:lumOff val="25000"/>
                </a:schemeClr>
              </a:solidFill>
              <a:cs typeface="+mn-ea"/>
              <a:sym typeface="+mn-lt"/>
            </a:endParaRPr>
          </a:p>
        </p:txBody>
      </p:sp>
      <p:sp>
        <p:nvSpPr>
          <p:cNvPr id="7" name="文本框 6"/>
          <p:cNvSpPr txBox="1"/>
          <p:nvPr/>
        </p:nvSpPr>
        <p:spPr>
          <a:xfrm>
            <a:off x="2130260" y="2149489"/>
            <a:ext cx="3253306" cy="461665"/>
          </a:xfrm>
          <a:prstGeom prst="rect">
            <a:avLst/>
          </a:prstGeom>
          <a:noFill/>
        </p:spPr>
        <p:txBody>
          <a:bodyPr wrap="square" rtlCol="0">
            <a:spAutoFit/>
          </a:bodyPr>
          <a:lstStyle/>
          <a:p>
            <a:pPr algn="just"/>
            <a:r>
              <a:rPr lang="zh-CN" altLang="en-US" sz="1200" dirty="0">
                <a:solidFill>
                  <a:schemeClr val="tx1">
                    <a:lumMod val="75000"/>
                    <a:lumOff val="25000"/>
                  </a:schemeClr>
                </a:solidFill>
                <a:cs typeface="+mn-ea"/>
                <a:sym typeface="+mn-lt"/>
              </a:rPr>
              <a:t>请输入简要文字叙述请输入简要文字叙述请输入简要文字叙述</a:t>
            </a:r>
            <a:endParaRPr lang="zh-CN" altLang="en-US" sz="1200" dirty="0">
              <a:solidFill>
                <a:schemeClr val="tx1">
                  <a:lumMod val="75000"/>
                  <a:lumOff val="25000"/>
                </a:schemeClr>
              </a:solidFill>
              <a:cs typeface="+mn-ea"/>
              <a:sym typeface="+mn-lt"/>
            </a:endParaRPr>
          </a:p>
        </p:txBody>
      </p:sp>
      <p:sp>
        <p:nvSpPr>
          <p:cNvPr id="8" name="文本框 7"/>
          <p:cNvSpPr txBox="1"/>
          <p:nvPr/>
        </p:nvSpPr>
        <p:spPr>
          <a:xfrm>
            <a:off x="2130260" y="3635073"/>
            <a:ext cx="3158022" cy="461665"/>
          </a:xfrm>
          <a:prstGeom prst="rect">
            <a:avLst/>
          </a:prstGeom>
          <a:noFill/>
        </p:spPr>
        <p:txBody>
          <a:bodyPr wrap="square" rtlCol="0">
            <a:spAutoFit/>
          </a:bodyPr>
          <a:lstStyle/>
          <a:p>
            <a:pPr algn="just"/>
            <a:r>
              <a:rPr lang="zh-CN" altLang="en-US" sz="1200" dirty="0">
                <a:solidFill>
                  <a:schemeClr val="bg1"/>
                </a:solidFill>
                <a:cs typeface="+mn-ea"/>
                <a:sym typeface="+mn-lt"/>
              </a:rPr>
              <a:t>请输入简要文字叙述请输入简要文字叙述请输入简要文字叙述</a:t>
            </a:r>
            <a:endParaRPr lang="zh-CN" altLang="en-US" sz="1200" dirty="0">
              <a:solidFill>
                <a:schemeClr val="bg1"/>
              </a:solidFill>
              <a:cs typeface="+mn-ea"/>
              <a:sym typeface="+mn-lt"/>
            </a:endParaRPr>
          </a:p>
        </p:txBody>
      </p:sp>
      <p:sp>
        <p:nvSpPr>
          <p:cNvPr id="13" name="文本框 12"/>
          <p:cNvSpPr txBox="1"/>
          <p:nvPr/>
        </p:nvSpPr>
        <p:spPr>
          <a:xfrm>
            <a:off x="2130260" y="5255660"/>
            <a:ext cx="3165704" cy="461665"/>
          </a:xfrm>
          <a:prstGeom prst="rect">
            <a:avLst/>
          </a:prstGeom>
          <a:noFill/>
        </p:spPr>
        <p:txBody>
          <a:bodyPr wrap="square" rtlCol="0">
            <a:spAutoFit/>
          </a:bodyPr>
          <a:lstStyle/>
          <a:p>
            <a:pPr algn="just"/>
            <a:r>
              <a:rPr lang="zh-CN" altLang="en-US" sz="1200" dirty="0">
                <a:solidFill>
                  <a:schemeClr val="tx1">
                    <a:lumMod val="75000"/>
                    <a:lumOff val="25000"/>
                  </a:schemeClr>
                </a:solidFill>
                <a:cs typeface="+mn-ea"/>
                <a:sym typeface="+mn-lt"/>
              </a:rPr>
              <a:t>请输入简要文字叙述请输入简要文字叙述请输入简要文字叙述</a:t>
            </a:r>
            <a:endParaRPr lang="zh-CN" altLang="en-US" sz="1200" dirty="0">
              <a:solidFill>
                <a:schemeClr val="tx1">
                  <a:lumMod val="75000"/>
                  <a:lumOff val="25000"/>
                </a:schemeClr>
              </a:solidFill>
              <a:cs typeface="+mn-ea"/>
              <a:sym typeface="+mn-lt"/>
            </a:endParaRPr>
          </a:p>
        </p:txBody>
      </p:sp>
      <p:sp>
        <p:nvSpPr>
          <p:cNvPr id="14" name="文本框 13"/>
          <p:cNvSpPr txBox="1"/>
          <p:nvPr/>
        </p:nvSpPr>
        <p:spPr>
          <a:xfrm>
            <a:off x="2130260" y="1780046"/>
            <a:ext cx="2129432" cy="369332"/>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在此输入你的标题</a:t>
            </a:r>
            <a:endParaRPr lang="zh-CN" altLang="en-US" dirty="0">
              <a:solidFill>
                <a:schemeClr val="tx1">
                  <a:lumMod val="75000"/>
                  <a:lumOff val="25000"/>
                </a:schemeClr>
              </a:solidFill>
              <a:cs typeface="+mn-ea"/>
              <a:sym typeface="+mn-lt"/>
            </a:endParaRPr>
          </a:p>
        </p:txBody>
      </p:sp>
      <p:sp>
        <p:nvSpPr>
          <p:cNvPr id="15" name="文本框 14"/>
          <p:cNvSpPr txBox="1"/>
          <p:nvPr/>
        </p:nvSpPr>
        <p:spPr>
          <a:xfrm>
            <a:off x="2130260" y="3227063"/>
            <a:ext cx="2129432" cy="369332"/>
          </a:xfrm>
          <a:prstGeom prst="rect">
            <a:avLst/>
          </a:prstGeom>
          <a:noFill/>
        </p:spPr>
        <p:txBody>
          <a:bodyPr wrap="square" rtlCol="0">
            <a:spAutoFit/>
          </a:bodyPr>
          <a:lstStyle/>
          <a:p>
            <a:r>
              <a:rPr lang="zh-CN" altLang="en-US" dirty="0">
                <a:solidFill>
                  <a:schemeClr val="bg1"/>
                </a:solidFill>
                <a:cs typeface="+mn-ea"/>
                <a:sym typeface="+mn-lt"/>
              </a:rPr>
              <a:t>在此输入你的标题</a:t>
            </a:r>
            <a:endParaRPr lang="zh-CN" altLang="en-US" dirty="0">
              <a:solidFill>
                <a:schemeClr val="bg1"/>
              </a:solidFill>
              <a:cs typeface="+mn-ea"/>
              <a:sym typeface="+mn-lt"/>
            </a:endParaRPr>
          </a:p>
        </p:txBody>
      </p:sp>
      <p:sp>
        <p:nvSpPr>
          <p:cNvPr id="16" name="文本框 15"/>
          <p:cNvSpPr txBox="1"/>
          <p:nvPr/>
        </p:nvSpPr>
        <p:spPr>
          <a:xfrm>
            <a:off x="2130260" y="4885945"/>
            <a:ext cx="2129432" cy="369332"/>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在此输入你的标题</a:t>
            </a:r>
            <a:endParaRPr lang="zh-CN" altLang="en-US" dirty="0">
              <a:solidFill>
                <a:schemeClr val="tx1">
                  <a:lumMod val="75000"/>
                  <a:lumOff val="25000"/>
                </a:schemeClr>
              </a:solidFill>
              <a:cs typeface="+mn-ea"/>
              <a:sym typeface="+mn-lt"/>
            </a:endParaRPr>
          </a:p>
        </p:txBody>
      </p:sp>
      <p:sp>
        <p:nvSpPr>
          <p:cNvPr id="17" name="文本框 16"/>
          <p:cNvSpPr txBox="1"/>
          <p:nvPr/>
        </p:nvSpPr>
        <p:spPr>
          <a:xfrm>
            <a:off x="1018251" y="1780046"/>
            <a:ext cx="864524" cy="707886"/>
          </a:xfrm>
          <a:prstGeom prst="rect">
            <a:avLst/>
          </a:prstGeom>
          <a:noFill/>
        </p:spPr>
        <p:txBody>
          <a:bodyPr wrap="square" rtlCol="0">
            <a:spAutoFit/>
          </a:bodyPr>
          <a:lstStyle/>
          <a:p>
            <a:r>
              <a:rPr lang="en-US" altLang="zh-CN" sz="4000" dirty="0">
                <a:solidFill>
                  <a:srgbClr val="93571B"/>
                </a:solidFill>
                <a:cs typeface="+mn-ea"/>
                <a:sym typeface="+mn-lt"/>
              </a:rPr>
              <a:t>01</a:t>
            </a:r>
            <a:endParaRPr lang="zh-CN" altLang="en-US" sz="4000" dirty="0">
              <a:solidFill>
                <a:srgbClr val="93571B"/>
              </a:solidFill>
              <a:cs typeface="+mn-ea"/>
              <a:sym typeface="+mn-lt"/>
            </a:endParaRPr>
          </a:p>
        </p:txBody>
      </p:sp>
      <p:sp>
        <p:nvSpPr>
          <p:cNvPr id="18" name="文本框 17"/>
          <p:cNvSpPr txBox="1"/>
          <p:nvPr/>
        </p:nvSpPr>
        <p:spPr>
          <a:xfrm>
            <a:off x="1018251" y="3281130"/>
            <a:ext cx="864524" cy="707886"/>
          </a:xfrm>
          <a:prstGeom prst="rect">
            <a:avLst/>
          </a:prstGeom>
          <a:noFill/>
        </p:spPr>
        <p:txBody>
          <a:bodyPr wrap="square" rtlCol="0">
            <a:spAutoFit/>
          </a:bodyPr>
          <a:lstStyle/>
          <a:p>
            <a:r>
              <a:rPr lang="en-US" altLang="zh-CN" sz="4000" dirty="0">
                <a:solidFill>
                  <a:schemeClr val="bg1"/>
                </a:solidFill>
                <a:cs typeface="+mn-ea"/>
                <a:sym typeface="+mn-lt"/>
              </a:rPr>
              <a:t>02</a:t>
            </a:r>
            <a:endParaRPr lang="zh-CN" altLang="en-US" sz="4000" dirty="0">
              <a:solidFill>
                <a:schemeClr val="bg1"/>
              </a:solidFill>
              <a:cs typeface="+mn-ea"/>
              <a:sym typeface="+mn-lt"/>
            </a:endParaRPr>
          </a:p>
        </p:txBody>
      </p:sp>
      <p:sp>
        <p:nvSpPr>
          <p:cNvPr id="19" name="文本框 18"/>
          <p:cNvSpPr txBox="1"/>
          <p:nvPr/>
        </p:nvSpPr>
        <p:spPr>
          <a:xfrm>
            <a:off x="1018251" y="4881330"/>
            <a:ext cx="864524" cy="707886"/>
          </a:xfrm>
          <a:prstGeom prst="rect">
            <a:avLst/>
          </a:prstGeom>
          <a:noFill/>
        </p:spPr>
        <p:txBody>
          <a:bodyPr wrap="square" rtlCol="0">
            <a:spAutoFit/>
          </a:bodyPr>
          <a:lstStyle/>
          <a:p>
            <a:r>
              <a:rPr lang="en-US" altLang="zh-CN" sz="4000" dirty="0">
                <a:solidFill>
                  <a:srgbClr val="93571B"/>
                </a:solidFill>
                <a:cs typeface="+mn-ea"/>
                <a:sym typeface="+mn-lt"/>
              </a:rPr>
              <a:t>03</a:t>
            </a:r>
            <a:endParaRPr lang="zh-CN" altLang="en-US" sz="4000" dirty="0">
              <a:solidFill>
                <a:srgbClr val="93571B"/>
              </a:solidFill>
              <a:cs typeface="+mn-ea"/>
              <a:sym typeface="+mn-lt"/>
            </a:endParaRPr>
          </a:p>
        </p:txBody>
      </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heel(1)">
                                      <p:cBhvr>
                                        <p:cTn id="10" dur="2000"/>
                                        <p:tgtEl>
                                          <p:spTgt spid="25"/>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2000"/>
                                        <p:tgtEl>
                                          <p:spTgt spid="9"/>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heel(1)">
                                      <p:cBhvr>
                                        <p:cTn id="16" dur="2000"/>
                                        <p:tgtEl>
                                          <p:spTgt spid="10"/>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heel(1)">
                                      <p:cBhvr>
                                        <p:cTn id="22" dur="2000"/>
                                        <p:tgtEl>
                                          <p:spTgt spid="12"/>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heel(1)">
                                      <p:cBhvr>
                                        <p:cTn id="25" dur="2000"/>
                                        <p:tgtEl>
                                          <p:spTgt spid="7"/>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heel(1)">
                                      <p:cBhvr>
                                        <p:cTn id="28" dur="2000"/>
                                        <p:tgtEl>
                                          <p:spTgt spid="8"/>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heel(1)">
                                      <p:cBhvr>
                                        <p:cTn id="31" dur="2000"/>
                                        <p:tgtEl>
                                          <p:spTgt spid="13"/>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heel(1)">
                                      <p:cBhvr>
                                        <p:cTn id="34" dur="2000"/>
                                        <p:tgtEl>
                                          <p:spTgt spid="14"/>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heel(1)">
                                      <p:cBhvr>
                                        <p:cTn id="37" dur="2000"/>
                                        <p:tgtEl>
                                          <p:spTgt spid="15"/>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heel(1)">
                                      <p:cBhvr>
                                        <p:cTn id="40" dur="2000"/>
                                        <p:tgtEl>
                                          <p:spTgt spid="16"/>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heel(1)">
                                      <p:cBhvr>
                                        <p:cTn id="43" dur="2000"/>
                                        <p:tgtEl>
                                          <p:spTgt spid="17"/>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heel(1)">
                                      <p:cBhvr>
                                        <p:cTn id="46" dur="2000"/>
                                        <p:tgtEl>
                                          <p:spTgt spid="18"/>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heel(1)">
                                      <p:cBhvr>
                                        <p:cTn id="49"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5" grpId="0" animBg="1"/>
      <p:bldP spid="9" grpId="0" animBg="1"/>
      <p:bldP spid="10" grpId="0" animBg="1"/>
      <p:bldP spid="11" grpId="0"/>
      <p:bldP spid="12" grpId="0"/>
      <p:bldP spid="7" grpId="0"/>
      <p:bldP spid="8" grpId="0"/>
      <p:bldP spid="13" grpId="0"/>
      <p:bldP spid="14" grpId="0"/>
      <p:bldP spid="15" grpId="0"/>
      <p:bldP spid="16" grpId="0"/>
      <p:bldP spid="17"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03</a:t>
            </a:r>
            <a:endParaRPr lang="zh-CN" altLang="en-US" sz="2800" b="1" dirty="0">
              <a:cs typeface="+mn-ea"/>
              <a:sym typeface="+mn-lt"/>
            </a:endParaRPr>
          </a:p>
        </p:txBody>
      </p:sp>
      <p:sp>
        <p:nvSpPr>
          <p:cNvPr id="11" name="文本框 10"/>
          <p:cNvSpPr txBox="1"/>
          <p:nvPr/>
        </p:nvSpPr>
        <p:spPr>
          <a:xfrm>
            <a:off x="972618" y="409927"/>
            <a:ext cx="283945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输入你的标题</a:t>
            </a:r>
            <a:endParaRPr lang="zh-CN" altLang="en-US" sz="2800" dirty="0">
              <a:solidFill>
                <a:schemeClr val="tx1">
                  <a:lumMod val="75000"/>
                  <a:lumOff val="25000"/>
                </a:schemeClr>
              </a:solidFill>
              <a:cs typeface="+mn-ea"/>
              <a:sym typeface="+mn-lt"/>
            </a:endParaRPr>
          </a:p>
        </p:txBody>
      </p:sp>
      <p:sp>
        <p:nvSpPr>
          <p:cNvPr id="12" name="文本框 11"/>
          <p:cNvSpPr txBox="1"/>
          <p:nvPr/>
        </p:nvSpPr>
        <p:spPr>
          <a:xfrm>
            <a:off x="1273615" y="840662"/>
            <a:ext cx="2251507" cy="307777"/>
          </a:xfrm>
          <a:prstGeom prst="rect">
            <a:avLst/>
          </a:prstGeom>
          <a:noFill/>
        </p:spPr>
        <p:txBody>
          <a:bodyPr wrap="square" rtlCol="0">
            <a:spAutoFit/>
          </a:bodyPr>
          <a:lstStyle/>
          <a:p>
            <a:pPr algn="dist"/>
            <a:r>
              <a:rPr lang="en-US" altLang="zh-CN" sz="1400" dirty="0">
                <a:solidFill>
                  <a:schemeClr val="tx1">
                    <a:lumMod val="75000"/>
                    <a:lumOff val="25000"/>
                  </a:schemeClr>
                </a:solidFill>
                <a:cs typeface="+mn-ea"/>
                <a:sym typeface="+mn-lt"/>
              </a:rPr>
              <a:t>YOUR ENGLISH TITLE</a:t>
            </a:r>
            <a:endParaRPr lang="zh-CN" altLang="en-US" sz="1400" dirty="0">
              <a:solidFill>
                <a:schemeClr val="tx1">
                  <a:lumMod val="75000"/>
                  <a:lumOff val="25000"/>
                </a:schemeClr>
              </a:solidFill>
              <a:cs typeface="+mn-ea"/>
              <a:sym typeface="+mn-lt"/>
            </a:endParaRPr>
          </a:p>
        </p:txBody>
      </p:sp>
      <p:sp>
        <p:nvSpPr>
          <p:cNvPr id="6" name="上箭头 5"/>
          <p:cNvSpPr/>
          <p:nvPr/>
        </p:nvSpPr>
        <p:spPr>
          <a:xfrm>
            <a:off x="4796515" y="2699655"/>
            <a:ext cx="820057" cy="3367314"/>
          </a:xfrm>
          <a:prstGeom prst="upArrow">
            <a:avLst>
              <a:gd name="adj1" fmla="val 50000"/>
              <a:gd name="adj2" fmla="val 180974"/>
            </a:avLst>
          </a:prstGeom>
          <a:solidFill>
            <a:srgbClr val="9357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7" name="上箭头 6"/>
          <p:cNvSpPr/>
          <p:nvPr/>
        </p:nvSpPr>
        <p:spPr>
          <a:xfrm>
            <a:off x="6642094" y="3207656"/>
            <a:ext cx="820057" cy="2873828"/>
          </a:xfrm>
          <a:prstGeom prst="upArrow">
            <a:avLst>
              <a:gd name="adj1" fmla="val 50000"/>
              <a:gd name="adj2" fmla="val 180974"/>
            </a:avLst>
          </a:prstGeom>
          <a:solidFill>
            <a:schemeClr val="accent4">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8" name="上箭头 7"/>
          <p:cNvSpPr/>
          <p:nvPr/>
        </p:nvSpPr>
        <p:spPr>
          <a:xfrm>
            <a:off x="6068781" y="3715655"/>
            <a:ext cx="820057" cy="2365829"/>
          </a:xfrm>
          <a:prstGeom prst="upArrow">
            <a:avLst>
              <a:gd name="adj1" fmla="val 50000"/>
              <a:gd name="adj2" fmla="val 180974"/>
            </a:avLst>
          </a:prstGeom>
          <a:solidFill>
            <a:srgbClr val="9357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3" name="上箭头 12"/>
          <p:cNvSpPr/>
          <p:nvPr/>
        </p:nvSpPr>
        <p:spPr>
          <a:xfrm>
            <a:off x="5359629" y="2169887"/>
            <a:ext cx="820057" cy="3911598"/>
          </a:xfrm>
          <a:prstGeom prst="upArrow">
            <a:avLst>
              <a:gd name="adj1" fmla="val 50000"/>
              <a:gd name="adj2" fmla="val 180974"/>
            </a:avLst>
          </a:prstGeom>
          <a:solidFill>
            <a:schemeClr val="accent4">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4" name="任意多边形 13"/>
          <p:cNvSpPr/>
          <p:nvPr/>
        </p:nvSpPr>
        <p:spPr>
          <a:xfrm>
            <a:off x="3964754" y="6066969"/>
            <a:ext cx="1446804" cy="791031"/>
          </a:xfrm>
          <a:custGeom>
            <a:avLst/>
            <a:gdLst>
              <a:gd name="connsiteX0" fmla="*/ 1031189 w 1446804"/>
              <a:gd name="connsiteY0" fmla="*/ 0 h 791031"/>
              <a:gd name="connsiteX1" fmla="*/ 1446804 w 1446804"/>
              <a:gd name="connsiteY1" fmla="*/ 0 h 791031"/>
              <a:gd name="connsiteX2" fmla="*/ 415615 w 1446804"/>
              <a:gd name="connsiteY2" fmla="*/ 791031 h 791031"/>
              <a:gd name="connsiteX3" fmla="*/ 0 w 1446804"/>
              <a:gd name="connsiteY3" fmla="*/ 791031 h 791031"/>
            </a:gdLst>
            <a:ahLst/>
            <a:cxnLst>
              <a:cxn ang="0">
                <a:pos x="connsiteX0" y="connsiteY0"/>
              </a:cxn>
              <a:cxn ang="0">
                <a:pos x="connsiteX1" y="connsiteY1"/>
              </a:cxn>
              <a:cxn ang="0">
                <a:pos x="connsiteX2" y="connsiteY2"/>
              </a:cxn>
              <a:cxn ang="0">
                <a:pos x="connsiteX3" y="connsiteY3"/>
              </a:cxn>
            </a:cxnLst>
            <a:rect l="l" t="t" r="r" b="b"/>
            <a:pathLst>
              <a:path w="1446804" h="791031">
                <a:moveTo>
                  <a:pt x="1031189" y="0"/>
                </a:moveTo>
                <a:lnTo>
                  <a:pt x="1446804" y="0"/>
                </a:lnTo>
                <a:lnTo>
                  <a:pt x="415615" y="791031"/>
                </a:lnTo>
                <a:lnTo>
                  <a:pt x="0" y="791031"/>
                </a:lnTo>
                <a:close/>
              </a:path>
            </a:pathLst>
          </a:cu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5" name="任意多边形 14"/>
          <p:cNvSpPr/>
          <p:nvPr/>
        </p:nvSpPr>
        <p:spPr>
          <a:xfrm flipH="1">
            <a:off x="6848116" y="6081484"/>
            <a:ext cx="1381828" cy="776516"/>
          </a:xfrm>
          <a:custGeom>
            <a:avLst/>
            <a:gdLst>
              <a:gd name="connsiteX0" fmla="*/ 1381828 w 1381828"/>
              <a:gd name="connsiteY0" fmla="*/ 0 h 776516"/>
              <a:gd name="connsiteX1" fmla="*/ 979618 w 1381828"/>
              <a:gd name="connsiteY1" fmla="*/ 0 h 776516"/>
              <a:gd name="connsiteX2" fmla="*/ 0 w 1381828"/>
              <a:gd name="connsiteY2" fmla="*/ 776516 h 776516"/>
              <a:gd name="connsiteX3" fmla="*/ 402210 w 1381828"/>
              <a:gd name="connsiteY3" fmla="*/ 776516 h 776516"/>
            </a:gdLst>
            <a:ahLst/>
            <a:cxnLst>
              <a:cxn ang="0">
                <a:pos x="connsiteX0" y="connsiteY0"/>
              </a:cxn>
              <a:cxn ang="0">
                <a:pos x="connsiteX1" y="connsiteY1"/>
              </a:cxn>
              <a:cxn ang="0">
                <a:pos x="connsiteX2" y="connsiteY2"/>
              </a:cxn>
              <a:cxn ang="0">
                <a:pos x="connsiteX3" y="connsiteY3"/>
              </a:cxn>
            </a:cxnLst>
            <a:rect l="l" t="t" r="r" b="b"/>
            <a:pathLst>
              <a:path w="1381828" h="776516">
                <a:moveTo>
                  <a:pt x="1381828" y="0"/>
                </a:moveTo>
                <a:lnTo>
                  <a:pt x="979618" y="0"/>
                </a:lnTo>
                <a:lnTo>
                  <a:pt x="0" y="776516"/>
                </a:lnTo>
                <a:lnTo>
                  <a:pt x="402210" y="776516"/>
                </a:lnTo>
                <a:close/>
              </a:path>
            </a:pathLst>
          </a:custGeom>
          <a:solidFill>
            <a:schemeClr val="accent4">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6" name="任意多边形 15"/>
          <p:cNvSpPr/>
          <p:nvPr/>
        </p:nvSpPr>
        <p:spPr>
          <a:xfrm>
            <a:off x="5444302" y="6022726"/>
            <a:ext cx="650084" cy="835275"/>
          </a:xfrm>
          <a:custGeom>
            <a:avLst/>
            <a:gdLst>
              <a:gd name="connsiteX0" fmla="*/ 129013 w 650084"/>
              <a:gd name="connsiteY0" fmla="*/ 0 h 835275"/>
              <a:gd name="connsiteX1" fmla="*/ 521070 w 650084"/>
              <a:gd name="connsiteY1" fmla="*/ 0 h 835275"/>
              <a:gd name="connsiteX2" fmla="*/ 650084 w 650084"/>
              <a:gd name="connsiteY2" fmla="*/ 835275 h 835275"/>
              <a:gd name="connsiteX3" fmla="*/ 0 w 650084"/>
              <a:gd name="connsiteY3" fmla="*/ 835275 h 835275"/>
            </a:gdLst>
            <a:ahLst/>
            <a:cxnLst>
              <a:cxn ang="0">
                <a:pos x="connsiteX0" y="connsiteY0"/>
              </a:cxn>
              <a:cxn ang="0">
                <a:pos x="connsiteX1" y="connsiteY1"/>
              </a:cxn>
              <a:cxn ang="0">
                <a:pos x="connsiteX2" y="connsiteY2"/>
              </a:cxn>
              <a:cxn ang="0">
                <a:pos x="connsiteX3" y="connsiteY3"/>
              </a:cxn>
            </a:cxnLst>
            <a:rect l="l" t="t" r="r" b="b"/>
            <a:pathLst>
              <a:path w="650084" h="835275">
                <a:moveTo>
                  <a:pt x="129013" y="0"/>
                </a:moveTo>
                <a:lnTo>
                  <a:pt x="521070" y="0"/>
                </a:lnTo>
                <a:lnTo>
                  <a:pt x="650084" y="835275"/>
                </a:lnTo>
                <a:lnTo>
                  <a:pt x="0" y="835275"/>
                </a:lnTo>
                <a:close/>
              </a:path>
            </a:pathLst>
          </a:custGeom>
          <a:solidFill>
            <a:schemeClr val="accent4">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17" name="任意多边形 16"/>
          <p:cNvSpPr/>
          <p:nvPr/>
        </p:nvSpPr>
        <p:spPr>
          <a:xfrm flipH="1">
            <a:off x="6262620" y="6066969"/>
            <a:ext cx="858228" cy="791031"/>
          </a:xfrm>
          <a:custGeom>
            <a:avLst/>
            <a:gdLst>
              <a:gd name="connsiteX0" fmla="*/ 858228 w 858228"/>
              <a:gd name="connsiteY0" fmla="*/ 0 h 791031"/>
              <a:gd name="connsiteX1" fmla="*/ 448189 w 858228"/>
              <a:gd name="connsiteY1" fmla="*/ 0 h 791031"/>
              <a:gd name="connsiteX2" fmla="*/ 0 w 858228"/>
              <a:gd name="connsiteY2" fmla="*/ 791031 h 791031"/>
              <a:gd name="connsiteX3" fmla="*/ 410039 w 858228"/>
              <a:gd name="connsiteY3" fmla="*/ 791031 h 791031"/>
            </a:gdLst>
            <a:ahLst/>
            <a:cxnLst>
              <a:cxn ang="0">
                <a:pos x="connsiteX0" y="connsiteY0"/>
              </a:cxn>
              <a:cxn ang="0">
                <a:pos x="connsiteX1" y="connsiteY1"/>
              </a:cxn>
              <a:cxn ang="0">
                <a:pos x="connsiteX2" y="connsiteY2"/>
              </a:cxn>
              <a:cxn ang="0">
                <a:pos x="connsiteX3" y="connsiteY3"/>
              </a:cxn>
            </a:cxnLst>
            <a:rect l="l" t="t" r="r" b="b"/>
            <a:pathLst>
              <a:path w="858228" h="791031">
                <a:moveTo>
                  <a:pt x="858228" y="0"/>
                </a:moveTo>
                <a:lnTo>
                  <a:pt x="448189" y="0"/>
                </a:lnTo>
                <a:lnTo>
                  <a:pt x="0" y="791031"/>
                </a:lnTo>
                <a:lnTo>
                  <a:pt x="410039" y="791031"/>
                </a:lnTo>
                <a:close/>
              </a:path>
            </a:pathLst>
          </a:cu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8" name="文本框 17"/>
          <p:cNvSpPr txBox="1"/>
          <p:nvPr/>
        </p:nvSpPr>
        <p:spPr>
          <a:xfrm>
            <a:off x="1925867" y="1905289"/>
            <a:ext cx="2225040" cy="369332"/>
          </a:xfrm>
          <a:prstGeom prst="rect">
            <a:avLst/>
          </a:prstGeom>
          <a:noFill/>
        </p:spPr>
        <p:txBody>
          <a:bodyPr wrap="square" rtlCol="0">
            <a:spAutoFit/>
          </a:bodyPr>
          <a:lstStyle/>
          <a:p>
            <a:pPr algn="r"/>
            <a:r>
              <a:rPr lang="zh-CN" altLang="en-US" dirty="0">
                <a:solidFill>
                  <a:schemeClr val="tx1">
                    <a:lumMod val="75000"/>
                    <a:lumOff val="25000"/>
                  </a:schemeClr>
                </a:solidFill>
                <a:cs typeface="+mn-ea"/>
                <a:sym typeface="+mn-lt"/>
              </a:rPr>
              <a:t>输入你的标题</a:t>
            </a:r>
            <a:endParaRPr lang="zh-CN" altLang="en-US" dirty="0">
              <a:solidFill>
                <a:schemeClr val="tx1">
                  <a:lumMod val="75000"/>
                  <a:lumOff val="25000"/>
                </a:schemeClr>
              </a:solidFill>
              <a:cs typeface="+mn-ea"/>
              <a:sym typeface="+mn-lt"/>
            </a:endParaRPr>
          </a:p>
        </p:txBody>
      </p:sp>
      <p:sp>
        <p:nvSpPr>
          <p:cNvPr id="19" name="文本框 18"/>
          <p:cNvSpPr txBox="1"/>
          <p:nvPr/>
        </p:nvSpPr>
        <p:spPr>
          <a:xfrm>
            <a:off x="1285787" y="2243843"/>
            <a:ext cx="2865120" cy="523220"/>
          </a:xfrm>
          <a:prstGeom prst="rect">
            <a:avLst/>
          </a:prstGeom>
          <a:noFill/>
        </p:spPr>
        <p:txBody>
          <a:bodyPr wrap="square" rtlCol="0">
            <a:spAutoFit/>
          </a:bodyPr>
          <a:lstStyle/>
          <a:p>
            <a:pPr algn="r"/>
            <a:r>
              <a:rPr lang="zh-CN" altLang="en-US" sz="1400" dirty="0">
                <a:solidFill>
                  <a:schemeClr val="tx1">
                    <a:lumMod val="75000"/>
                    <a:lumOff val="25000"/>
                  </a:schemeClr>
                </a:solidFill>
                <a:cs typeface="+mn-ea"/>
                <a:sym typeface="+mn-lt"/>
              </a:rPr>
              <a:t>请输入简要文字叙述请输入简要文字叙述请输入简要文字叙述</a:t>
            </a:r>
            <a:endParaRPr lang="zh-CN" altLang="en-US" sz="1400" dirty="0">
              <a:solidFill>
                <a:schemeClr val="tx1">
                  <a:lumMod val="75000"/>
                  <a:lumOff val="25000"/>
                </a:schemeClr>
              </a:solidFill>
              <a:cs typeface="+mn-ea"/>
              <a:sym typeface="+mn-lt"/>
            </a:endParaRPr>
          </a:p>
        </p:txBody>
      </p:sp>
      <p:sp>
        <p:nvSpPr>
          <p:cNvPr id="20" name="文本框 19"/>
          <p:cNvSpPr txBox="1"/>
          <p:nvPr/>
        </p:nvSpPr>
        <p:spPr>
          <a:xfrm>
            <a:off x="1925867" y="3628020"/>
            <a:ext cx="2225040"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CN" altLang="en-US" dirty="0">
                <a:solidFill>
                  <a:schemeClr val="tx1">
                    <a:lumMod val="75000"/>
                    <a:lumOff val="25000"/>
                  </a:schemeClr>
                </a:solidFill>
                <a:effectLst/>
                <a:latin typeface="+mn-lt"/>
                <a:ea typeface="+mn-ea"/>
                <a:cs typeface="+mn-ea"/>
                <a:sym typeface="+mn-lt"/>
              </a:rPr>
              <a:t>输入你的标题</a:t>
            </a:r>
            <a:endParaRPr lang="zh-CN" altLang="en-US" dirty="0">
              <a:solidFill>
                <a:schemeClr val="tx1">
                  <a:lumMod val="75000"/>
                  <a:lumOff val="25000"/>
                </a:schemeClr>
              </a:solidFill>
              <a:effectLst/>
              <a:latin typeface="+mn-lt"/>
              <a:ea typeface="+mn-ea"/>
              <a:cs typeface="+mn-ea"/>
              <a:sym typeface="+mn-lt"/>
            </a:endParaRPr>
          </a:p>
        </p:txBody>
      </p:sp>
      <p:sp>
        <p:nvSpPr>
          <p:cNvPr id="21" name="文本框 20"/>
          <p:cNvSpPr txBox="1"/>
          <p:nvPr/>
        </p:nvSpPr>
        <p:spPr>
          <a:xfrm>
            <a:off x="1285787" y="3966574"/>
            <a:ext cx="2865120" cy="523220"/>
          </a:xfrm>
          <a:prstGeom prst="rect">
            <a:avLst/>
          </a:prstGeom>
          <a:noFill/>
        </p:spPr>
        <p:txBody>
          <a:bodyPr wrap="square" rtlCol="0">
            <a:spAutoFit/>
          </a:bodyPr>
          <a:lstStyle/>
          <a:p>
            <a:pPr algn="r"/>
            <a:r>
              <a:rPr lang="zh-CN" altLang="en-US" sz="1400" dirty="0">
                <a:solidFill>
                  <a:schemeClr val="tx1">
                    <a:lumMod val="75000"/>
                    <a:lumOff val="25000"/>
                  </a:schemeClr>
                </a:solidFill>
                <a:cs typeface="+mn-ea"/>
                <a:sym typeface="+mn-lt"/>
              </a:rPr>
              <a:t>请输入简要文字叙述请输入简要文字叙述请输入简要文字叙述</a:t>
            </a:r>
            <a:endParaRPr lang="zh-CN" altLang="en-US" sz="1400" dirty="0">
              <a:solidFill>
                <a:schemeClr val="tx1">
                  <a:lumMod val="75000"/>
                  <a:lumOff val="25000"/>
                </a:schemeClr>
              </a:solidFill>
              <a:cs typeface="+mn-ea"/>
              <a:sym typeface="+mn-lt"/>
            </a:endParaRPr>
          </a:p>
        </p:txBody>
      </p:sp>
      <p:sp>
        <p:nvSpPr>
          <p:cNvPr id="22" name="文本框 21"/>
          <p:cNvSpPr txBox="1"/>
          <p:nvPr/>
        </p:nvSpPr>
        <p:spPr>
          <a:xfrm>
            <a:off x="7901821" y="1904991"/>
            <a:ext cx="2225040" cy="369332"/>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输入你的标题</a:t>
            </a:r>
            <a:endParaRPr lang="zh-CN" altLang="en-US" dirty="0">
              <a:solidFill>
                <a:schemeClr val="tx1">
                  <a:lumMod val="75000"/>
                  <a:lumOff val="25000"/>
                </a:schemeClr>
              </a:solidFill>
              <a:cs typeface="+mn-ea"/>
              <a:sym typeface="+mn-lt"/>
            </a:endParaRPr>
          </a:p>
        </p:txBody>
      </p:sp>
      <p:sp>
        <p:nvSpPr>
          <p:cNvPr id="23" name="文本框 22"/>
          <p:cNvSpPr txBox="1"/>
          <p:nvPr/>
        </p:nvSpPr>
        <p:spPr>
          <a:xfrm>
            <a:off x="7901821" y="2260431"/>
            <a:ext cx="2865120" cy="523220"/>
          </a:xfrm>
          <a:prstGeom prst="rect">
            <a:avLst/>
          </a:prstGeom>
          <a:noFill/>
        </p:spPr>
        <p:txBody>
          <a:bodyPr wrap="square" rtlCol="0">
            <a:spAutoFit/>
          </a:bodyPr>
          <a:lstStyle/>
          <a:p>
            <a:pPr algn="just"/>
            <a:r>
              <a:rPr lang="zh-CN" altLang="en-US" sz="1400" dirty="0">
                <a:solidFill>
                  <a:schemeClr val="tx1">
                    <a:lumMod val="75000"/>
                    <a:lumOff val="25000"/>
                  </a:schemeClr>
                </a:solidFill>
                <a:cs typeface="+mn-ea"/>
                <a:sym typeface="+mn-lt"/>
              </a:rPr>
              <a:t>请输入简要文字叙述请输入简要文字叙述请输入简要文字叙述</a:t>
            </a:r>
            <a:endParaRPr lang="zh-CN" altLang="en-US" sz="1400" dirty="0">
              <a:solidFill>
                <a:schemeClr val="tx1">
                  <a:lumMod val="75000"/>
                  <a:lumOff val="25000"/>
                </a:schemeClr>
              </a:solidFill>
              <a:cs typeface="+mn-ea"/>
              <a:sym typeface="+mn-lt"/>
            </a:endParaRPr>
          </a:p>
        </p:txBody>
      </p:sp>
      <p:sp>
        <p:nvSpPr>
          <p:cNvPr id="24" name="文本框 23"/>
          <p:cNvSpPr txBox="1"/>
          <p:nvPr/>
        </p:nvSpPr>
        <p:spPr>
          <a:xfrm>
            <a:off x="7963553" y="3626374"/>
            <a:ext cx="2225040"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r>
              <a:rPr lang="zh-CN" altLang="en-US" dirty="0">
                <a:solidFill>
                  <a:schemeClr val="tx1">
                    <a:lumMod val="75000"/>
                    <a:lumOff val="25000"/>
                  </a:schemeClr>
                </a:solidFill>
                <a:effectLst/>
                <a:latin typeface="+mn-lt"/>
                <a:ea typeface="+mn-ea"/>
                <a:cs typeface="+mn-ea"/>
                <a:sym typeface="+mn-lt"/>
              </a:rPr>
              <a:t>输入你的标题</a:t>
            </a:r>
            <a:endParaRPr lang="zh-CN" altLang="en-US" dirty="0">
              <a:solidFill>
                <a:schemeClr val="tx1">
                  <a:lumMod val="75000"/>
                  <a:lumOff val="25000"/>
                </a:schemeClr>
              </a:solidFill>
              <a:effectLst/>
              <a:latin typeface="+mn-lt"/>
              <a:ea typeface="+mn-ea"/>
              <a:cs typeface="+mn-ea"/>
              <a:sym typeface="+mn-lt"/>
            </a:endParaRPr>
          </a:p>
        </p:txBody>
      </p:sp>
      <p:sp>
        <p:nvSpPr>
          <p:cNvPr id="25" name="文本框 24"/>
          <p:cNvSpPr txBox="1"/>
          <p:nvPr/>
        </p:nvSpPr>
        <p:spPr>
          <a:xfrm>
            <a:off x="7963553" y="3981814"/>
            <a:ext cx="2865120" cy="523220"/>
          </a:xfrm>
          <a:prstGeom prst="rect">
            <a:avLst/>
          </a:prstGeom>
          <a:noFill/>
        </p:spPr>
        <p:txBody>
          <a:bodyPr wrap="square" rtlCol="0">
            <a:spAutoFit/>
          </a:bodyPr>
          <a:lstStyle/>
          <a:p>
            <a:pPr algn="just"/>
            <a:r>
              <a:rPr lang="zh-CN" altLang="en-US" sz="1400" dirty="0">
                <a:solidFill>
                  <a:schemeClr val="tx1">
                    <a:lumMod val="75000"/>
                    <a:lumOff val="25000"/>
                  </a:schemeClr>
                </a:solidFill>
                <a:cs typeface="+mn-ea"/>
                <a:sym typeface="+mn-lt"/>
              </a:rPr>
              <a:t>请输入简要文字叙述请输入简要文字叙述请输入简要文字叙述</a:t>
            </a:r>
            <a:endParaRPr lang="zh-CN" altLang="en-US" sz="1400" dirty="0">
              <a:solidFill>
                <a:schemeClr val="tx1">
                  <a:lumMod val="75000"/>
                  <a:lumOff val="25000"/>
                </a:schemeClr>
              </a:solidFill>
              <a:cs typeface="+mn-ea"/>
              <a:sym typeface="+mn-lt"/>
            </a:endParaRPr>
          </a:p>
        </p:txBody>
      </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inVertical)">
                                      <p:cBhvr>
                                        <p:cTn id="31" dur="500"/>
                                        <p:tgtEl>
                                          <p:spTgt spid="8"/>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arn(inVertical)">
                                      <p:cBhvr>
                                        <p:cTn id="35" dur="500"/>
                                        <p:tgtEl>
                                          <p:spTgt spid="13"/>
                                        </p:tgtEl>
                                      </p:cBhvr>
                                    </p:animEffect>
                                  </p:childTnLst>
                                </p:cTn>
                              </p:par>
                            </p:childTnLst>
                          </p:cTn>
                        </p:par>
                        <p:par>
                          <p:cTn id="36" fill="hold">
                            <p:stCondLst>
                              <p:cond delay="4000"/>
                            </p:stCondLst>
                            <p:childTnLst>
                              <p:par>
                                <p:cTn id="37" presetID="16" presetClass="entr" presetSubtype="21"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inVertical)">
                                      <p:cBhvr>
                                        <p:cTn id="39" dur="500"/>
                                        <p:tgtEl>
                                          <p:spTgt spid="14"/>
                                        </p:tgtEl>
                                      </p:cBhvr>
                                    </p:animEffect>
                                  </p:childTnLst>
                                </p:cTn>
                              </p:par>
                            </p:childTnLst>
                          </p:cTn>
                        </p:par>
                        <p:par>
                          <p:cTn id="40" fill="hold">
                            <p:stCondLst>
                              <p:cond delay="4500"/>
                            </p:stCondLst>
                            <p:childTnLst>
                              <p:par>
                                <p:cTn id="41" presetID="16" presetClass="entr" presetSubtype="21"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arn(inVertical)">
                                      <p:cBhvr>
                                        <p:cTn id="43" dur="500"/>
                                        <p:tgtEl>
                                          <p:spTgt spid="15"/>
                                        </p:tgtEl>
                                      </p:cBhvr>
                                    </p:animEffect>
                                  </p:childTnLst>
                                </p:cTn>
                              </p:par>
                            </p:childTnLst>
                          </p:cTn>
                        </p:par>
                        <p:par>
                          <p:cTn id="44" fill="hold">
                            <p:stCondLst>
                              <p:cond delay="5000"/>
                            </p:stCondLst>
                            <p:childTnLst>
                              <p:par>
                                <p:cTn id="45" presetID="16" presetClass="entr" presetSubtype="21"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arn(inVertical)">
                                      <p:cBhvr>
                                        <p:cTn id="47" dur="500"/>
                                        <p:tgtEl>
                                          <p:spTgt spid="16"/>
                                        </p:tgtEl>
                                      </p:cBhvr>
                                    </p:animEffect>
                                  </p:childTnLst>
                                </p:cTn>
                              </p:par>
                            </p:childTnLst>
                          </p:cTn>
                        </p:par>
                        <p:par>
                          <p:cTn id="48" fill="hold">
                            <p:stCondLst>
                              <p:cond delay="5500"/>
                            </p:stCondLst>
                            <p:childTnLst>
                              <p:par>
                                <p:cTn id="49" presetID="16" presetClass="entr" presetSubtype="21"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arn(inVertical)">
                                      <p:cBhvr>
                                        <p:cTn id="51" dur="500"/>
                                        <p:tgtEl>
                                          <p:spTgt spid="17"/>
                                        </p:tgtEl>
                                      </p:cBhvr>
                                    </p:animEffect>
                                  </p:childTnLst>
                                </p:cTn>
                              </p:par>
                            </p:childTnLst>
                          </p:cTn>
                        </p:par>
                        <p:par>
                          <p:cTn id="52" fill="hold">
                            <p:stCondLst>
                              <p:cond delay="6000"/>
                            </p:stCondLst>
                            <p:childTnLst>
                              <p:par>
                                <p:cTn id="53" presetID="16" presetClass="entr" presetSubtype="21"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barn(inVertical)">
                                      <p:cBhvr>
                                        <p:cTn id="55" dur="500"/>
                                        <p:tgtEl>
                                          <p:spTgt spid="18"/>
                                        </p:tgtEl>
                                      </p:cBhvr>
                                    </p:animEffect>
                                  </p:childTnLst>
                                </p:cTn>
                              </p:par>
                            </p:childTnLst>
                          </p:cTn>
                        </p:par>
                        <p:par>
                          <p:cTn id="56" fill="hold">
                            <p:stCondLst>
                              <p:cond delay="6500"/>
                            </p:stCondLst>
                            <p:childTnLst>
                              <p:par>
                                <p:cTn id="57" presetID="16" presetClass="entr" presetSubtype="2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barn(inVertical)">
                                      <p:cBhvr>
                                        <p:cTn id="59" dur="500"/>
                                        <p:tgtEl>
                                          <p:spTgt spid="19"/>
                                        </p:tgtEl>
                                      </p:cBhvr>
                                    </p:animEffect>
                                  </p:childTnLst>
                                </p:cTn>
                              </p:par>
                            </p:childTnLst>
                          </p:cTn>
                        </p:par>
                        <p:par>
                          <p:cTn id="60" fill="hold">
                            <p:stCondLst>
                              <p:cond delay="7000"/>
                            </p:stCondLst>
                            <p:childTnLst>
                              <p:par>
                                <p:cTn id="61" presetID="16" presetClass="entr" presetSubtype="21"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barn(inVertical)">
                                      <p:cBhvr>
                                        <p:cTn id="63" dur="500"/>
                                        <p:tgtEl>
                                          <p:spTgt spid="20"/>
                                        </p:tgtEl>
                                      </p:cBhvr>
                                    </p:animEffect>
                                  </p:childTnLst>
                                </p:cTn>
                              </p:par>
                            </p:childTnLst>
                          </p:cTn>
                        </p:par>
                        <p:par>
                          <p:cTn id="64" fill="hold">
                            <p:stCondLst>
                              <p:cond delay="7500"/>
                            </p:stCondLst>
                            <p:childTnLst>
                              <p:par>
                                <p:cTn id="65" presetID="16" presetClass="entr" presetSubtype="21"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barn(inVertical)">
                                      <p:cBhvr>
                                        <p:cTn id="67" dur="500"/>
                                        <p:tgtEl>
                                          <p:spTgt spid="21"/>
                                        </p:tgtEl>
                                      </p:cBhvr>
                                    </p:animEffect>
                                  </p:childTnLst>
                                </p:cTn>
                              </p:par>
                            </p:childTnLst>
                          </p:cTn>
                        </p:par>
                        <p:par>
                          <p:cTn id="68" fill="hold">
                            <p:stCondLst>
                              <p:cond delay="8000"/>
                            </p:stCondLst>
                            <p:childTnLst>
                              <p:par>
                                <p:cTn id="69" presetID="16" presetClass="entr" presetSubtype="21"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barn(inVertical)">
                                      <p:cBhvr>
                                        <p:cTn id="71" dur="500"/>
                                        <p:tgtEl>
                                          <p:spTgt spid="22"/>
                                        </p:tgtEl>
                                      </p:cBhvr>
                                    </p:animEffect>
                                  </p:childTnLst>
                                </p:cTn>
                              </p:par>
                            </p:childTnLst>
                          </p:cTn>
                        </p:par>
                        <p:par>
                          <p:cTn id="72" fill="hold">
                            <p:stCondLst>
                              <p:cond delay="8500"/>
                            </p:stCondLst>
                            <p:childTnLst>
                              <p:par>
                                <p:cTn id="73" presetID="16" presetClass="entr" presetSubtype="21"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barn(inVertical)">
                                      <p:cBhvr>
                                        <p:cTn id="75" dur="500"/>
                                        <p:tgtEl>
                                          <p:spTgt spid="23"/>
                                        </p:tgtEl>
                                      </p:cBhvr>
                                    </p:animEffect>
                                  </p:childTnLst>
                                </p:cTn>
                              </p:par>
                            </p:childTnLst>
                          </p:cTn>
                        </p:par>
                        <p:par>
                          <p:cTn id="76" fill="hold">
                            <p:stCondLst>
                              <p:cond delay="9000"/>
                            </p:stCondLst>
                            <p:childTnLst>
                              <p:par>
                                <p:cTn id="77" presetID="16" presetClass="entr" presetSubtype="21"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barn(inVertical)">
                                      <p:cBhvr>
                                        <p:cTn id="79" dur="500"/>
                                        <p:tgtEl>
                                          <p:spTgt spid="24"/>
                                        </p:tgtEl>
                                      </p:cBhvr>
                                    </p:animEffect>
                                  </p:childTnLst>
                                </p:cTn>
                              </p:par>
                            </p:childTnLst>
                          </p:cTn>
                        </p:par>
                        <p:par>
                          <p:cTn id="80" fill="hold">
                            <p:stCondLst>
                              <p:cond delay="9500"/>
                            </p:stCondLst>
                            <p:childTnLst>
                              <p:par>
                                <p:cTn id="81" presetID="16" presetClass="entr" presetSubtype="21"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barn(inVertical)">
                                      <p:cBhvr>
                                        <p:cTn id="8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6" grpId="0" animBg="1"/>
      <p:bldP spid="7" grpId="0" animBg="1"/>
      <p:bldP spid="8"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92252" y="1177412"/>
            <a:ext cx="2122098" cy="2122098"/>
          </a:xfrm>
          <a:prstGeom prst="rect">
            <a:avLst/>
          </a:prstGeom>
          <a:noFill/>
          <a:ln w="25400">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7" name="矩形 6"/>
          <p:cNvSpPr/>
          <p:nvPr/>
        </p:nvSpPr>
        <p:spPr>
          <a:xfrm>
            <a:off x="6485550" y="1401699"/>
            <a:ext cx="2122098" cy="2122098"/>
          </a:xfrm>
          <a:prstGeom prst="rect">
            <a:avLst/>
          </a:prstGeom>
          <a:noFill/>
          <a:ln w="25400">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8" name="文本框 7"/>
          <p:cNvSpPr txBox="1"/>
          <p:nvPr/>
        </p:nvSpPr>
        <p:spPr>
          <a:xfrm>
            <a:off x="6508840" y="1716040"/>
            <a:ext cx="1207699" cy="1107996"/>
          </a:xfrm>
          <a:prstGeom prst="rect">
            <a:avLst/>
          </a:prstGeom>
          <a:noFill/>
        </p:spPr>
        <p:txBody>
          <a:bodyPr wrap="square" rtlCol="0">
            <a:spAutoFit/>
          </a:bodyPr>
          <a:lstStyle/>
          <a:p>
            <a:r>
              <a:rPr lang="en-US" altLang="zh-CN" sz="6600" dirty="0">
                <a:solidFill>
                  <a:schemeClr val="tx1">
                    <a:lumMod val="75000"/>
                    <a:lumOff val="25000"/>
                  </a:schemeClr>
                </a:solidFill>
                <a:cs typeface="+mn-ea"/>
                <a:sym typeface="+mn-lt"/>
              </a:rPr>
              <a:t>04</a:t>
            </a:r>
            <a:endParaRPr lang="zh-CN" altLang="en-US" sz="6600" dirty="0">
              <a:solidFill>
                <a:schemeClr val="tx1">
                  <a:lumMod val="75000"/>
                  <a:lumOff val="25000"/>
                </a:schemeClr>
              </a:solidFill>
              <a:cs typeface="+mn-ea"/>
              <a:sym typeface="+mn-lt"/>
            </a:endParaRPr>
          </a:p>
        </p:txBody>
      </p:sp>
      <p:sp>
        <p:nvSpPr>
          <p:cNvPr id="9" name="文本框 8"/>
          <p:cNvSpPr txBox="1"/>
          <p:nvPr/>
        </p:nvSpPr>
        <p:spPr>
          <a:xfrm>
            <a:off x="6563185" y="2718139"/>
            <a:ext cx="1751163" cy="830997"/>
          </a:xfrm>
          <a:prstGeom prst="rect">
            <a:avLst/>
          </a:prstGeom>
          <a:noFill/>
        </p:spPr>
        <p:txBody>
          <a:bodyPr wrap="square" rtlCol="0">
            <a:spAutoFit/>
          </a:bodyPr>
          <a:lstStyle/>
          <a:p>
            <a:r>
              <a:rPr lang="en-US" altLang="zh-CN" sz="1600" dirty="0">
                <a:solidFill>
                  <a:schemeClr val="tx1">
                    <a:lumMod val="75000"/>
                    <a:lumOff val="25000"/>
                  </a:schemeClr>
                </a:solidFill>
                <a:cs typeface="+mn-ea"/>
                <a:sym typeface="+mn-lt"/>
              </a:rPr>
              <a:t>Here Your  Chapter Number</a:t>
            </a:r>
            <a:endParaRPr lang="zh-CN" altLang="en-US" sz="1600" dirty="0">
              <a:solidFill>
                <a:schemeClr val="tx1">
                  <a:lumMod val="75000"/>
                  <a:lumOff val="25000"/>
                </a:schemeClr>
              </a:solidFill>
              <a:cs typeface="+mn-ea"/>
              <a:sym typeface="+mn-lt"/>
            </a:endParaRPr>
          </a:p>
        </p:txBody>
      </p:sp>
      <p:cxnSp>
        <p:nvCxnSpPr>
          <p:cNvPr id="10" name="直接连接符 9"/>
          <p:cNvCxnSpPr/>
          <p:nvPr/>
        </p:nvCxnSpPr>
        <p:spPr>
          <a:xfrm flipH="1">
            <a:off x="7727754" y="1401699"/>
            <a:ext cx="345057" cy="345056"/>
          </a:xfrm>
          <a:prstGeom prst="line">
            <a:avLst/>
          </a:prstGeom>
          <a:ln w="25400">
            <a:solidFill>
              <a:srgbClr val="93571B"/>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7546599" y="1749368"/>
            <a:ext cx="759126" cy="759125"/>
          </a:xfrm>
          <a:prstGeom prst="line">
            <a:avLst/>
          </a:prstGeom>
          <a:ln w="25400">
            <a:solidFill>
              <a:srgbClr val="93571B"/>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192253" y="3926302"/>
            <a:ext cx="5149516" cy="769441"/>
          </a:xfrm>
          <a:prstGeom prst="rect">
            <a:avLst/>
          </a:prstGeom>
          <a:noFill/>
        </p:spPr>
        <p:txBody>
          <a:bodyPr wrap="square" rtlCol="0">
            <a:spAutoFit/>
          </a:bodyPr>
          <a:lstStyle/>
          <a:p>
            <a:pPr algn="dist"/>
            <a:r>
              <a:rPr lang="zh-CN" altLang="en-US" sz="4400" dirty="0">
                <a:solidFill>
                  <a:schemeClr val="tx1">
                    <a:lumMod val="75000"/>
                    <a:lumOff val="25000"/>
                  </a:schemeClr>
                </a:solidFill>
                <a:cs typeface="+mn-ea"/>
                <a:sym typeface="+mn-lt"/>
              </a:rPr>
              <a:t>在此输入你的标题</a:t>
            </a:r>
            <a:endParaRPr lang="zh-CN" altLang="en-US" sz="4400" dirty="0">
              <a:solidFill>
                <a:schemeClr val="tx1">
                  <a:lumMod val="75000"/>
                  <a:lumOff val="25000"/>
                </a:schemeClr>
              </a:solidFill>
              <a:cs typeface="+mn-ea"/>
              <a:sym typeface="+mn-lt"/>
            </a:endParaRPr>
          </a:p>
        </p:txBody>
      </p:sp>
      <p:sp>
        <p:nvSpPr>
          <p:cNvPr id="13" name="文本框 12"/>
          <p:cNvSpPr txBox="1"/>
          <p:nvPr/>
        </p:nvSpPr>
        <p:spPr>
          <a:xfrm>
            <a:off x="6272478" y="4698235"/>
            <a:ext cx="5614721" cy="646331"/>
          </a:xfrm>
          <a:prstGeom prst="rect">
            <a:avLst/>
          </a:prstGeom>
          <a:noFill/>
        </p:spPr>
        <p:txBody>
          <a:bodyPr wrap="square" rtlCol="0">
            <a:spAutoFit/>
          </a:bodyPr>
          <a:lstStyle/>
          <a:p>
            <a:r>
              <a:rPr lang="en-US" altLang="zh-CN" dirty="0">
                <a:solidFill>
                  <a:schemeClr val="bg1">
                    <a:lumMod val="65000"/>
                  </a:schemeClr>
                </a:solidFill>
                <a:cs typeface="+mn-ea"/>
                <a:sym typeface="+mn-lt"/>
              </a:rPr>
              <a:t>Law is a system of rules that exerts coercive power and regulates individual behavior.</a:t>
            </a:r>
            <a:endParaRPr lang="zh-CN" altLang="en-US" dirty="0">
              <a:solidFill>
                <a:schemeClr val="bg1">
                  <a:lumMod val="65000"/>
                </a:schemeClr>
              </a:solidFill>
              <a:cs typeface="+mn-ea"/>
              <a:sym typeface="+mn-lt"/>
            </a:endParaRPr>
          </a:p>
        </p:txBody>
      </p:sp>
      <p:pic>
        <p:nvPicPr>
          <p:cNvPr id="14" name="图片 13"/>
          <p:cNvPicPr>
            <a:picLocks noChangeAspect="1"/>
          </p:cNvPicPr>
          <p:nvPr/>
        </p:nvPicPr>
        <p:blipFill rotWithShape="1">
          <a:blip r:embed="rId1" cstate="screen"/>
          <a:srcRect/>
          <a:stretch>
            <a:fillRect/>
          </a:stretch>
        </p:blipFill>
        <p:spPr>
          <a:xfrm>
            <a:off x="0" y="0"/>
            <a:ext cx="5435600" cy="6858000"/>
          </a:xfrm>
          <a:prstGeom prst="rect">
            <a:avLst/>
          </a:prstGeom>
        </p:spPr>
      </p:pic>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in)">
                                      <p:cBhvr>
                                        <p:cTn id="13" dur="2000"/>
                                        <p:tgtEl>
                                          <p:spTgt spid="8"/>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ircle(in)">
                                      <p:cBhvr>
                                        <p:cTn id="16" dur="2000"/>
                                        <p:tgtEl>
                                          <p:spTgt spid="9"/>
                                        </p:tgtEl>
                                      </p:cBhvr>
                                    </p:animEffect>
                                  </p:childTnLst>
                                </p:cTn>
                              </p:par>
                              <p:par>
                                <p:cTn id="17" presetID="6" presetClass="entr" presetSubtype="1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2000"/>
                                        <p:tgtEl>
                                          <p:spTgt spid="10"/>
                                        </p:tgtEl>
                                      </p:cBhvr>
                                    </p:animEffect>
                                  </p:childTnLst>
                                </p:cTn>
                              </p:par>
                              <p:par>
                                <p:cTn id="20" presetID="6" presetClass="entr" presetSubtype="16"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ircle(in)">
                                      <p:cBhvr>
                                        <p:cTn id="25" dur="2000"/>
                                        <p:tgtEl>
                                          <p:spTgt spid="12"/>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circle(in)">
                                      <p:cBhvr>
                                        <p:cTn id="28" dur="2000"/>
                                        <p:tgtEl>
                                          <p:spTgt spid="13"/>
                                        </p:tgtEl>
                                      </p:cBhvr>
                                    </p:animEffect>
                                  </p:childTnLst>
                                </p:cTn>
                              </p:par>
                              <p:par>
                                <p:cTn id="29" presetID="6" presetClass="entr" presetSubtype="16"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circle(in)">
                                      <p:cBhvr>
                                        <p:cTn id="3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等腰三角形 5"/>
          <p:cNvSpPr/>
          <p:nvPr/>
        </p:nvSpPr>
        <p:spPr>
          <a:xfrm>
            <a:off x="-2665541" y="2792996"/>
            <a:ext cx="7415883" cy="4065003"/>
          </a:xfrm>
          <a:prstGeom prst="triangle">
            <a:avLst>
              <a:gd name="adj" fmla="val 66054"/>
            </a:avLst>
          </a:prstGeom>
          <a:solidFill>
            <a:schemeClr val="accent4">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01</a:t>
            </a:r>
            <a:endParaRPr lang="zh-CN" altLang="en-US" sz="2800" b="1" dirty="0">
              <a:cs typeface="+mn-ea"/>
              <a:sym typeface="+mn-lt"/>
            </a:endParaRPr>
          </a:p>
        </p:txBody>
      </p:sp>
      <p:sp>
        <p:nvSpPr>
          <p:cNvPr id="11" name="文本框 10"/>
          <p:cNvSpPr txBox="1"/>
          <p:nvPr/>
        </p:nvSpPr>
        <p:spPr>
          <a:xfrm>
            <a:off x="972618" y="409927"/>
            <a:ext cx="283945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输入你的标题</a:t>
            </a:r>
            <a:endParaRPr lang="zh-CN" altLang="en-US" sz="2800" dirty="0">
              <a:solidFill>
                <a:schemeClr val="tx1">
                  <a:lumMod val="75000"/>
                  <a:lumOff val="25000"/>
                </a:schemeClr>
              </a:solidFill>
              <a:cs typeface="+mn-ea"/>
              <a:sym typeface="+mn-lt"/>
            </a:endParaRPr>
          </a:p>
        </p:txBody>
      </p:sp>
      <p:sp>
        <p:nvSpPr>
          <p:cNvPr id="12" name="文本框 11"/>
          <p:cNvSpPr txBox="1"/>
          <p:nvPr/>
        </p:nvSpPr>
        <p:spPr>
          <a:xfrm>
            <a:off x="1273615" y="840662"/>
            <a:ext cx="2251507" cy="307777"/>
          </a:xfrm>
          <a:prstGeom prst="rect">
            <a:avLst/>
          </a:prstGeom>
          <a:noFill/>
        </p:spPr>
        <p:txBody>
          <a:bodyPr wrap="square" rtlCol="0">
            <a:spAutoFit/>
          </a:bodyPr>
          <a:lstStyle/>
          <a:p>
            <a:pPr algn="dist"/>
            <a:r>
              <a:rPr lang="en-US" altLang="zh-CN" sz="1400" dirty="0">
                <a:solidFill>
                  <a:schemeClr val="tx1">
                    <a:lumMod val="75000"/>
                    <a:lumOff val="25000"/>
                  </a:schemeClr>
                </a:solidFill>
                <a:cs typeface="+mn-ea"/>
                <a:sym typeface="+mn-lt"/>
              </a:rPr>
              <a:t>YOUR ENGLISH TITLE</a:t>
            </a:r>
            <a:endParaRPr lang="zh-CN" altLang="en-US" sz="1400" dirty="0">
              <a:solidFill>
                <a:schemeClr val="tx1">
                  <a:lumMod val="75000"/>
                  <a:lumOff val="25000"/>
                </a:schemeClr>
              </a:solidFill>
              <a:cs typeface="+mn-ea"/>
              <a:sym typeface="+mn-lt"/>
            </a:endParaRPr>
          </a:p>
        </p:txBody>
      </p:sp>
      <p:sp>
        <p:nvSpPr>
          <p:cNvPr id="8" name="文本框 7"/>
          <p:cNvSpPr txBox="1"/>
          <p:nvPr/>
        </p:nvSpPr>
        <p:spPr>
          <a:xfrm>
            <a:off x="5377488" y="1458993"/>
            <a:ext cx="2225040"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r>
              <a:rPr lang="zh-CN" altLang="en-US" dirty="0">
                <a:solidFill>
                  <a:srgbClr val="93571B"/>
                </a:solidFill>
                <a:effectLst/>
                <a:latin typeface="+mn-lt"/>
                <a:ea typeface="+mn-ea"/>
                <a:cs typeface="+mn-ea"/>
                <a:sym typeface="+mn-lt"/>
              </a:rPr>
              <a:t>输入你的标题</a:t>
            </a:r>
            <a:endParaRPr lang="zh-CN" altLang="en-US" dirty="0">
              <a:solidFill>
                <a:srgbClr val="93571B"/>
              </a:solidFill>
              <a:effectLst/>
              <a:latin typeface="+mn-lt"/>
              <a:ea typeface="+mn-ea"/>
              <a:cs typeface="+mn-ea"/>
              <a:sym typeface="+mn-lt"/>
            </a:endParaRPr>
          </a:p>
        </p:txBody>
      </p:sp>
      <p:sp>
        <p:nvSpPr>
          <p:cNvPr id="13" name="文本框 12"/>
          <p:cNvSpPr txBox="1"/>
          <p:nvPr/>
        </p:nvSpPr>
        <p:spPr>
          <a:xfrm>
            <a:off x="5377488" y="1841730"/>
            <a:ext cx="5120640" cy="954107"/>
          </a:xfrm>
          <a:prstGeom prst="rect">
            <a:avLst/>
          </a:prstGeom>
          <a:noFill/>
        </p:spPr>
        <p:txBody>
          <a:bodyPr wrap="square" rtlCol="0">
            <a:spAutoFit/>
          </a:bodyPr>
          <a:lstStyle/>
          <a:p>
            <a:pPr algn="just"/>
            <a:r>
              <a:rPr lang="zh-CN" altLang="en-US" sz="1400" dirty="0">
                <a:solidFill>
                  <a:schemeClr val="tx1">
                    <a:lumMod val="75000"/>
                    <a:lumOff val="25000"/>
                  </a:schemeClr>
                </a:solidFill>
                <a:cs typeface="+mn-ea"/>
                <a:sym typeface="+mn-lt"/>
              </a:rPr>
              <a:t>请输入简要文字叙述请输入简要文字叙述请输入简要文字叙述请输入简要文字叙述请输入简要文字叙述请输入简要文字叙述请输入简要文字叙述请输入简要文字叙述请输入简要文字叙述</a:t>
            </a:r>
            <a:endParaRPr lang="zh-CN" altLang="en-US" sz="1400" dirty="0">
              <a:solidFill>
                <a:schemeClr val="tx1">
                  <a:lumMod val="75000"/>
                  <a:lumOff val="25000"/>
                </a:schemeClr>
              </a:solidFill>
              <a:cs typeface="+mn-ea"/>
              <a:sym typeface="+mn-lt"/>
            </a:endParaRPr>
          </a:p>
          <a:p>
            <a:pPr algn="just"/>
            <a:endParaRPr lang="zh-CN" altLang="en-US" sz="1400" dirty="0">
              <a:solidFill>
                <a:schemeClr val="tx1">
                  <a:lumMod val="75000"/>
                  <a:lumOff val="25000"/>
                </a:schemeClr>
              </a:solidFill>
              <a:cs typeface="+mn-ea"/>
              <a:sym typeface="+mn-lt"/>
            </a:endParaRPr>
          </a:p>
        </p:txBody>
      </p:sp>
      <p:sp>
        <p:nvSpPr>
          <p:cNvPr id="14" name="文本框 13"/>
          <p:cNvSpPr txBox="1"/>
          <p:nvPr/>
        </p:nvSpPr>
        <p:spPr>
          <a:xfrm>
            <a:off x="5377488" y="3133994"/>
            <a:ext cx="2225040"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r>
              <a:rPr lang="zh-CN" altLang="en-US" dirty="0">
                <a:solidFill>
                  <a:srgbClr val="93571B"/>
                </a:solidFill>
                <a:effectLst/>
                <a:latin typeface="+mn-lt"/>
                <a:ea typeface="+mn-ea"/>
                <a:cs typeface="+mn-ea"/>
                <a:sym typeface="+mn-lt"/>
              </a:rPr>
              <a:t>输入你的标题</a:t>
            </a:r>
            <a:endParaRPr lang="zh-CN" altLang="en-US" dirty="0">
              <a:solidFill>
                <a:srgbClr val="93571B"/>
              </a:solidFill>
              <a:effectLst/>
              <a:latin typeface="+mn-lt"/>
              <a:ea typeface="+mn-ea"/>
              <a:cs typeface="+mn-ea"/>
              <a:sym typeface="+mn-lt"/>
            </a:endParaRPr>
          </a:p>
        </p:txBody>
      </p:sp>
      <p:sp>
        <p:nvSpPr>
          <p:cNvPr id="15" name="文本框 14"/>
          <p:cNvSpPr txBox="1"/>
          <p:nvPr/>
        </p:nvSpPr>
        <p:spPr>
          <a:xfrm>
            <a:off x="5377488" y="3516731"/>
            <a:ext cx="2225040" cy="2246769"/>
          </a:xfrm>
          <a:prstGeom prst="rect">
            <a:avLst/>
          </a:prstGeom>
          <a:noFill/>
        </p:spPr>
        <p:txBody>
          <a:bodyPr wrap="square" rtlCol="0">
            <a:spAutoFit/>
          </a:bodyPr>
          <a:lstStyle/>
          <a:p>
            <a:pPr algn="just"/>
            <a:r>
              <a:rPr lang="zh-CN" altLang="en-US" sz="1400" dirty="0">
                <a:solidFill>
                  <a:schemeClr val="tx1">
                    <a:lumMod val="75000"/>
                    <a:lumOff val="25000"/>
                  </a:schemeClr>
                </a:solidFill>
                <a:cs typeface="+mn-ea"/>
                <a:sym typeface="+mn-lt"/>
              </a:rPr>
              <a:t>请输入简要文字叙述请输入简要文字叙述请输入简要文字叙述请输入简要文字叙述请输入简要文字叙述请输入简要文字叙述请输入简要文字叙述请输入简要文字叙述请输入简要文字叙述</a:t>
            </a:r>
            <a:endParaRPr lang="zh-CN" altLang="en-US" sz="1400" dirty="0">
              <a:solidFill>
                <a:schemeClr val="tx1">
                  <a:lumMod val="75000"/>
                  <a:lumOff val="25000"/>
                </a:schemeClr>
              </a:solidFill>
              <a:cs typeface="+mn-ea"/>
              <a:sym typeface="+mn-lt"/>
            </a:endParaRPr>
          </a:p>
          <a:p>
            <a:pPr algn="just"/>
            <a:endParaRPr lang="zh-CN" altLang="en-US" sz="1400" dirty="0">
              <a:solidFill>
                <a:schemeClr val="tx1">
                  <a:lumMod val="75000"/>
                  <a:lumOff val="25000"/>
                </a:schemeClr>
              </a:solidFill>
              <a:cs typeface="+mn-ea"/>
              <a:sym typeface="+mn-lt"/>
            </a:endParaRPr>
          </a:p>
          <a:p>
            <a:pPr algn="just"/>
            <a:endParaRPr lang="zh-CN" altLang="en-US" sz="1400" dirty="0">
              <a:solidFill>
                <a:schemeClr val="tx1">
                  <a:lumMod val="75000"/>
                  <a:lumOff val="25000"/>
                </a:schemeClr>
              </a:solidFill>
              <a:cs typeface="+mn-ea"/>
              <a:sym typeface="+mn-lt"/>
            </a:endParaRPr>
          </a:p>
        </p:txBody>
      </p:sp>
      <p:sp>
        <p:nvSpPr>
          <p:cNvPr id="16" name="文本框 15"/>
          <p:cNvSpPr txBox="1"/>
          <p:nvPr/>
        </p:nvSpPr>
        <p:spPr>
          <a:xfrm>
            <a:off x="8273088" y="3133994"/>
            <a:ext cx="2225040"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r>
              <a:rPr lang="zh-CN" altLang="en-US" dirty="0">
                <a:solidFill>
                  <a:srgbClr val="93571B"/>
                </a:solidFill>
                <a:effectLst/>
                <a:latin typeface="+mn-lt"/>
                <a:ea typeface="+mn-ea"/>
                <a:cs typeface="+mn-ea"/>
                <a:sym typeface="+mn-lt"/>
              </a:rPr>
              <a:t>输入你的标题</a:t>
            </a:r>
            <a:endParaRPr lang="zh-CN" altLang="en-US" dirty="0">
              <a:solidFill>
                <a:srgbClr val="93571B"/>
              </a:solidFill>
              <a:effectLst/>
              <a:latin typeface="+mn-lt"/>
              <a:ea typeface="+mn-ea"/>
              <a:cs typeface="+mn-ea"/>
              <a:sym typeface="+mn-lt"/>
            </a:endParaRPr>
          </a:p>
        </p:txBody>
      </p:sp>
      <p:sp>
        <p:nvSpPr>
          <p:cNvPr id="17" name="文本框 16"/>
          <p:cNvSpPr txBox="1"/>
          <p:nvPr/>
        </p:nvSpPr>
        <p:spPr>
          <a:xfrm>
            <a:off x="8273088" y="3516731"/>
            <a:ext cx="2225040" cy="2246769"/>
          </a:xfrm>
          <a:prstGeom prst="rect">
            <a:avLst/>
          </a:prstGeom>
          <a:noFill/>
        </p:spPr>
        <p:txBody>
          <a:bodyPr wrap="square" rtlCol="0">
            <a:spAutoFit/>
          </a:bodyPr>
          <a:lstStyle/>
          <a:p>
            <a:pPr algn="just"/>
            <a:r>
              <a:rPr lang="zh-CN" altLang="en-US" sz="1400" dirty="0">
                <a:solidFill>
                  <a:schemeClr val="tx1">
                    <a:lumMod val="75000"/>
                    <a:lumOff val="25000"/>
                  </a:schemeClr>
                </a:solidFill>
                <a:cs typeface="+mn-ea"/>
                <a:sym typeface="+mn-lt"/>
              </a:rPr>
              <a:t>请输入简要文字叙述请输入简要文字叙述请输入简要文字叙述请输入简要文字叙述请输入简要文字叙述请输入简要文字叙述请输入简要文字叙述请输入简要文字叙述请输入简要文字叙述</a:t>
            </a:r>
            <a:endParaRPr lang="zh-CN" altLang="en-US" sz="1400" dirty="0">
              <a:solidFill>
                <a:schemeClr val="tx1">
                  <a:lumMod val="75000"/>
                  <a:lumOff val="25000"/>
                </a:schemeClr>
              </a:solidFill>
              <a:cs typeface="+mn-ea"/>
              <a:sym typeface="+mn-lt"/>
            </a:endParaRPr>
          </a:p>
          <a:p>
            <a:pPr algn="just"/>
            <a:endParaRPr lang="zh-CN" altLang="en-US" sz="1400" dirty="0">
              <a:solidFill>
                <a:schemeClr val="tx1">
                  <a:lumMod val="75000"/>
                  <a:lumOff val="25000"/>
                </a:schemeClr>
              </a:solidFill>
              <a:cs typeface="+mn-ea"/>
              <a:sym typeface="+mn-lt"/>
            </a:endParaRPr>
          </a:p>
          <a:p>
            <a:pPr algn="just"/>
            <a:endParaRPr lang="zh-CN" altLang="en-US" sz="1400" dirty="0">
              <a:solidFill>
                <a:schemeClr val="tx1">
                  <a:lumMod val="75000"/>
                  <a:lumOff val="25000"/>
                </a:schemeClr>
              </a:solidFill>
              <a:cs typeface="+mn-ea"/>
              <a:sym typeface="+mn-lt"/>
            </a:endParaRPr>
          </a:p>
        </p:txBody>
      </p:sp>
      <p:pic>
        <p:nvPicPr>
          <p:cNvPr id="3" name="图片 2"/>
          <p:cNvPicPr>
            <a:picLocks noChangeAspect="1"/>
          </p:cNvPicPr>
          <p:nvPr/>
        </p:nvPicPr>
        <p:blipFill>
          <a:blip r:embed="rId1" cstate="screen"/>
          <a:stretch>
            <a:fillRect/>
          </a:stretch>
        </p:blipFill>
        <p:spPr>
          <a:xfrm>
            <a:off x="-1369671" y="2826982"/>
            <a:ext cx="8071413" cy="4031018"/>
          </a:xfrm>
          <a:prstGeom prst="triangle">
            <a:avLst>
              <a:gd name="adj" fmla="val 53798"/>
            </a:avLst>
          </a:prstGeom>
        </p:spPr>
      </p:pic>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randombar(horizontal)">
                                      <p:cBhvr>
                                        <p:cTn id="16" dur="500"/>
                                        <p:tgtEl>
                                          <p:spTgt spid="11"/>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randombar(horizontal)">
                                      <p:cBhvr>
                                        <p:cTn id="25" dur="500"/>
                                        <p:tgtEl>
                                          <p:spTgt spid="13"/>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randombar(horizontal)">
                                      <p:cBhvr>
                                        <p:cTn id="31" dur="500"/>
                                        <p:tgtEl>
                                          <p:spTgt spid="1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randombar(horizontal)">
                                      <p:cBhvr>
                                        <p:cTn id="34" dur="500"/>
                                        <p:tgtEl>
                                          <p:spTgt spid="16"/>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p:bldP spid="12" grpId="0"/>
      <p:bldP spid="8" grpId="0"/>
      <p:bldP spid="13" grpId="0"/>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2165118" y="2761472"/>
            <a:ext cx="892748" cy="892746"/>
          </a:xfrm>
          <a:prstGeom prst="rect">
            <a:avLst/>
          </a:prstGeom>
          <a:ln>
            <a:solidFill>
              <a:srgbClr val="93571B"/>
            </a:solidFill>
          </a:ln>
        </p:spPr>
      </p:pic>
      <p:sp>
        <p:nvSpPr>
          <p:cNvPr id="21" name="文本框 20"/>
          <p:cNvSpPr txBox="1"/>
          <p:nvPr/>
        </p:nvSpPr>
        <p:spPr>
          <a:xfrm>
            <a:off x="1539316" y="1214997"/>
            <a:ext cx="2325946" cy="830997"/>
          </a:xfrm>
          <a:prstGeom prst="rect">
            <a:avLst/>
          </a:prstGeom>
          <a:noFill/>
        </p:spPr>
        <p:txBody>
          <a:bodyPr wrap="square" rtlCol="0">
            <a:spAutoFit/>
          </a:bodyPr>
          <a:lstStyle/>
          <a:p>
            <a:pPr algn="dist"/>
            <a:r>
              <a:rPr lang="zh-CN" altLang="en-US" sz="4800" dirty="0">
                <a:solidFill>
                  <a:schemeClr val="tx1">
                    <a:lumMod val="75000"/>
                    <a:lumOff val="25000"/>
                  </a:schemeClr>
                </a:solidFill>
                <a:cs typeface="+mn-ea"/>
                <a:sym typeface="+mn-lt"/>
              </a:rPr>
              <a:t>目录</a:t>
            </a:r>
            <a:endParaRPr lang="zh-CN" altLang="en-US" sz="4800" dirty="0">
              <a:solidFill>
                <a:schemeClr val="tx1">
                  <a:lumMod val="75000"/>
                  <a:lumOff val="25000"/>
                </a:schemeClr>
              </a:solidFill>
              <a:cs typeface="+mn-ea"/>
              <a:sym typeface="+mn-lt"/>
            </a:endParaRPr>
          </a:p>
        </p:txBody>
      </p:sp>
      <p:sp>
        <p:nvSpPr>
          <p:cNvPr id="22" name="文本框 21"/>
          <p:cNvSpPr txBox="1"/>
          <p:nvPr/>
        </p:nvSpPr>
        <p:spPr>
          <a:xfrm>
            <a:off x="1539317" y="834649"/>
            <a:ext cx="2325945" cy="400110"/>
          </a:xfrm>
          <a:prstGeom prst="rect">
            <a:avLst/>
          </a:prstGeom>
          <a:noFill/>
        </p:spPr>
        <p:txBody>
          <a:bodyPr wrap="square" rtlCol="0">
            <a:spAutoFit/>
          </a:bodyPr>
          <a:lstStyle/>
          <a:p>
            <a:pPr algn="dist"/>
            <a:r>
              <a:rPr lang="en-US" altLang="zh-CN" sz="2000" dirty="0">
                <a:solidFill>
                  <a:schemeClr val="tx1">
                    <a:lumMod val="75000"/>
                    <a:lumOff val="25000"/>
                  </a:schemeClr>
                </a:solidFill>
                <a:cs typeface="+mn-ea"/>
                <a:sym typeface="+mn-lt"/>
              </a:rPr>
              <a:t>CONTENT</a:t>
            </a:r>
            <a:endParaRPr lang="zh-CN" altLang="en-US" sz="2000" dirty="0">
              <a:solidFill>
                <a:schemeClr val="tx1">
                  <a:lumMod val="75000"/>
                  <a:lumOff val="25000"/>
                </a:schemeClr>
              </a:solidFill>
              <a:cs typeface="+mn-ea"/>
              <a:sym typeface="+mn-lt"/>
            </a:endParaRPr>
          </a:p>
        </p:txBody>
      </p:sp>
      <p:sp>
        <p:nvSpPr>
          <p:cNvPr id="27" name="文本框 26"/>
          <p:cNvSpPr txBox="1"/>
          <p:nvPr/>
        </p:nvSpPr>
        <p:spPr>
          <a:xfrm>
            <a:off x="1451705" y="4388412"/>
            <a:ext cx="2205896" cy="1384995"/>
          </a:xfrm>
          <a:prstGeom prst="rect">
            <a:avLst/>
          </a:prstGeom>
          <a:noFill/>
        </p:spPr>
        <p:txBody>
          <a:bodyPr wrap="square" rtlCol="0">
            <a:spAutoFit/>
          </a:bodyPr>
          <a:lstStyle/>
          <a:p>
            <a:pPr algn="ctr"/>
            <a:r>
              <a:rPr lang="en-US" altLang="zh-CN" sz="1400" dirty="0">
                <a:solidFill>
                  <a:schemeClr val="tx1">
                    <a:lumMod val="75000"/>
                    <a:lumOff val="25000"/>
                  </a:schemeClr>
                </a:solidFill>
                <a:cs typeface="+mn-ea"/>
                <a:sym typeface="+mn-lt"/>
              </a:rPr>
              <a:t>Law is a system of rules that exerts coercive power and regulates individual behavior through social organizations.</a:t>
            </a:r>
            <a:endParaRPr lang="en-US" altLang="zh-CN" sz="1400" dirty="0">
              <a:solidFill>
                <a:schemeClr val="tx1">
                  <a:lumMod val="75000"/>
                  <a:lumOff val="25000"/>
                </a:schemeClr>
              </a:solidFill>
              <a:cs typeface="+mn-ea"/>
              <a:sym typeface="+mn-lt"/>
            </a:endParaRPr>
          </a:p>
        </p:txBody>
      </p:sp>
      <p:sp>
        <p:nvSpPr>
          <p:cNvPr id="28" name="文本框 27"/>
          <p:cNvSpPr txBox="1"/>
          <p:nvPr/>
        </p:nvSpPr>
        <p:spPr>
          <a:xfrm>
            <a:off x="1709264" y="4019080"/>
            <a:ext cx="1690777"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输入你的标题</a:t>
            </a:r>
            <a:endParaRPr lang="zh-CN" altLang="en-US" dirty="0">
              <a:solidFill>
                <a:schemeClr val="tx1">
                  <a:lumMod val="75000"/>
                  <a:lumOff val="25000"/>
                </a:schemeClr>
              </a:solidFill>
              <a:cs typeface="+mn-ea"/>
              <a:sym typeface="+mn-lt"/>
            </a:endParaRPr>
          </a:p>
        </p:txBody>
      </p:sp>
      <p:sp>
        <p:nvSpPr>
          <p:cNvPr id="29" name="文本框 28"/>
          <p:cNvSpPr txBox="1"/>
          <p:nvPr/>
        </p:nvSpPr>
        <p:spPr>
          <a:xfrm>
            <a:off x="3849848" y="4388412"/>
            <a:ext cx="2205896" cy="1384995"/>
          </a:xfrm>
          <a:prstGeom prst="rect">
            <a:avLst/>
          </a:prstGeom>
          <a:noFill/>
        </p:spPr>
        <p:txBody>
          <a:bodyPr wrap="square" rtlCol="0">
            <a:spAutoFit/>
          </a:bodyPr>
          <a:lstStyle/>
          <a:p>
            <a:pPr algn="ctr"/>
            <a:r>
              <a:rPr lang="en-US" altLang="zh-CN" sz="1400" dirty="0">
                <a:solidFill>
                  <a:schemeClr val="tx1">
                    <a:lumMod val="75000"/>
                    <a:lumOff val="25000"/>
                  </a:schemeClr>
                </a:solidFill>
                <a:cs typeface="+mn-ea"/>
                <a:sym typeface="+mn-lt"/>
              </a:rPr>
              <a:t>Law is a system of rules that exerts coercive power and regulates individual behavior through social organizations.</a:t>
            </a:r>
            <a:endParaRPr lang="en-US" altLang="zh-CN" sz="1400" dirty="0">
              <a:solidFill>
                <a:schemeClr val="tx1">
                  <a:lumMod val="75000"/>
                  <a:lumOff val="25000"/>
                </a:schemeClr>
              </a:solidFill>
              <a:cs typeface="+mn-ea"/>
              <a:sym typeface="+mn-lt"/>
            </a:endParaRPr>
          </a:p>
        </p:txBody>
      </p:sp>
      <p:sp>
        <p:nvSpPr>
          <p:cNvPr id="30" name="文本框 29"/>
          <p:cNvSpPr txBox="1"/>
          <p:nvPr/>
        </p:nvSpPr>
        <p:spPr>
          <a:xfrm>
            <a:off x="4107407" y="4019080"/>
            <a:ext cx="1690777"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输入你的标题</a:t>
            </a:r>
            <a:endParaRPr lang="zh-CN" altLang="en-US" dirty="0">
              <a:solidFill>
                <a:schemeClr val="tx1">
                  <a:lumMod val="75000"/>
                  <a:lumOff val="25000"/>
                </a:schemeClr>
              </a:solidFill>
              <a:cs typeface="+mn-ea"/>
              <a:sym typeface="+mn-lt"/>
            </a:endParaRPr>
          </a:p>
        </p:txBody>
      </p:sp>
      <p:sp>
        <p:nvSpPr>
          <p:cNvPr id="31" name="文本框 30"/>
          <p:cNvSpPr txBox="1"/>
          <p:nvPr/>
        </p:nvSpPr>
        <p:spPr>
          <a:xfrm>
            <a:off x="6247991" y="4388412"/>
            <a:ext cx="2205896" cy="1384995"/>
          </a:xfrm>
          <a:prstGeom prst="rect">
            <a:avLst/>
          </a:prstGeom>
          <a:noFill/>
        </p:spPr>
        <p:txBody>
          <a:bodyPr wrap="square" rtlCol="0">
            <a:spAutoFit/>
          </a:bodyPr>
          <a:lstStyle/>
          <a:p>
            <a:pPr algn="ctr"/>
            <a:r>
              <a:rPr lang="en-US" altLang="zh-CN" sz="1400" dirty="0">
                <a:solidFill>
                  <a:schemeClr val="tx1">
                    <a:lumMod val="75000"/>
                    <a:lumOff val="25000"/>
                  </a:schemeClr>
                </a:solidFill>
                <a:cs typeface="+mn-ea"/>
                <a:sym typeface="+mn-lt"/>
              </a:rPr>
              <a:t>Law is a system of rules that exerts coercive power and regulates individual behavior through social organizations.</a:t>
            </a:r>
            <a:endParaRPr lang="en-US" altLang="zh-CN" sz="1400" dirty="0">
              <a:solidFill>
                <a:schemeClr val="tx1">
                  <a:lumMod val="75000"/>
                  <a:lumOff val="25000"/>
                </a:schemeClr>
              </a:solidFill>
              <a:cs typeface="+mn-ea"/>
              <a:sym typeface="+mn-lt"/>
            </a:endParaRPr>
          </a:p>
        </p:txBody>
      </p:sp>
      <p:sp>
        <p:nvSpPr>
          <p:cNvPr id="32" name="文本框 31"/>
          <p:cNvSpPr txBox="1"/>
          <p:nvPr/>
        </p:nvSpPr>
        <p:spPr>
          <a:xfrm>
            <a:off x="6505550" y="4019080"/>
            <a:ext cx="1690777"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输入你的标题</a:t>
            </a:r>
            <a:endParaRPr lang="zh-CN" altLang="en-US" dirty="0">
              <a:solidFill>
                <a:schemeClr val="tx1">
                  <a:lumMod val="75000"/>
                  <a:lumOff val="25000"/>
                </a:schemeClr>
              </a:solidFill>
              <a:cs typeface="+mn-ea"/>
              <a:sym typeface="+mn-lt"/>
            </a:endParaRPr>
          </a:p>
        </p:txBody>
      </p:sp>
      <p:sp>
        <p:nvSpPr>
          <p:cNvPr id="33" name="文本框 32"/>
          <p:cNvSpPr txBox="1"/>
          <p:nvPr/>
        </p:nvSpPr>
        <p:spPr>
          <a:xfrm>
            <a:off x="8646134" y="4388412"/>
            <a:ext cx="2205896" cy="1384995"/>
          </a:xfrm>
          <a:prstGeom prst="rect">
            <a:avLst/>
          </a:prstGeom>
          <a:noFill/>
        </p:spPr>
        <p:txBody>
          <a:bodyPr wrap="square" rtlCol="0">
            <a:spAutoFit/>
          </a:bodyPr>
          <a:lstStyle/>
          <a:p>
            <a:pPr algn="ctr"/>
            <a:r>
              <a:rPr lang="en-US" altLang="zh-CN" sz="1400" dirty="0">
                <a:solidFill>
                  <a:schemeClr val="tx1">
                    <a:lumMod val="75000"/>
                    <a:lumOff val="25000"/>
                  </a:schemeClr>
                </a:solidFill>
                <a:cs typeface="+mn-ea"/>
                <a:sym typeface="+mn-lt"/>
              </a:rPr>
              <a:t>Law is a system of rules that exerts coercive power and regulates individual behavior through social organizations.</a:t>
            </a:r>
            <a:endParaRPr lang="en-US" altLang="zh-CN" sz="1400" dirty="0">
              <a:solidFill>
                <a:schemeClr val="tx1">
                  <a:lumMod val="75000"/>
                  <a:lumOff val="25000"/>
                </a:schemeClr>
              </a:solidFill>
              <a:cs typeface="+mn-ea"/>
              <a:sym typeface="+mn-lt"/>
            </a:endParaRPr>
          </a:p>
        </p:txBody>
      </p:sp>
      <p:sp>
        <p:nvSpPr>
          <p:cNvPr id="34" name="文本框 33"/>
          <p:cNvSpPr txBox="1"/>
          <p:nvPr/>
        </p:nvSpPr>
        <p:spPr>
          <a:xfrm>
            <a:off x="8903693" y="4019080"/>
            <a:ext cx="1690777"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输入你的标题</a:t>
            </a:r>
            <a:endParaRPr lang="zh-CN" altLang="en-US" dirty="0">
              <a:solidFill>
                <a:schemeClr val="tx1">
                  <a:lumMod val="75000"/>
                  <a:lumOff val="25000"/>
                </a:schemeClr>
              </a:solidFill>
              <a:cs typeface="+mn-ea"/>
              <a:sym typeface="+mn-lt"/>
            </a:endParaRPr>
          </a:p>
        </p:txBody>
      </p:sp>
      <p:pic>
        <p:nvPicPr>
          <p:cNvPr id="35" name="图片 34"/>
          <p:cNvPicPr>
            <a:picLocks noChangeAspect="1"/>
          </p:cNvPicPr>
          <p:nvPr/>
        </p:nvPicPr>
        <p:blipFill>
          <a:blip r:embed="rId2" cstate="screen"/>
          <a:stretch>
            <a:fillRect/>
          </a:stretch>
        </p:blipFill>
        <p:spPr>
          <a:xfrm>
            <a:off x="4449580" y="2704629"/>
            <a:ext cx="1006429" cy="1006429"/>
          </a:xfrm>
          <a:prstGeom prst="rect">
            <a:avLst/>
          </a:prstGeom>
        </p:spPr>
      </p:pic>
      <p:pic>
        <p:nvPicPr>
          <p:cNvPr id="36" name="图片 35"/>
          <p:cNvPicPr>
            <a:picLocks noChangeAspect="1"/>
          </p:cNvPicPr>
          <p:nvPr/>
        </p:nvPicPr>
        <p:blipFill>
          <a:blip r:embed="rId3" cstate="screen"/>
          <a:stretch>
            <a:fillRect/>
          </a:stretch>
        </p:blipFill>
        <p:spPr>
          <a:xfrm>
            <a:off x="6847723" y="2704629"/>
            <a:ext cx="1006429" cy="1006429"/>
          </a:xfrm>
          <a:prstGeom prst="rect">
            <a:avLst/>
          </a:prstGeom>
        </p:spPr>
      </p:pic>
      <p:pic>
        <p:nvPicPr>
          <p:cNvPr id="37" name="图片 36"/>
          <p:cNvPicPr>
            <a:picLocks noChangeAspect="1"/>
          </p:cNvPicPr>
          <p:nvPr/>
        </p:nvPicPr>
        <p:blipFill>
          <a:blip r:embed="rId4" cstate="screen"/>
          <a:stretch>
            <a:fillRect/>
          </a:stretch>
        </p:blipFill>
        <p:spPr>
          <a:xfrm>
            <a:off x="9359551" y="2818315"/>
            <a:ext cx="779060" cy="779058"/>
          </a:xfrm>
          <a:prstGeom prst="rect">
            <a:avLst/>
          </a:prstGeom>
        </p:spPr>
      </p:pic>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anim calcmode="lin" valueType="num">
                                      <p:cBhvr>
                                        <p:cTn id="38" dur="1000" fill="hold"/>
                                        <p:tgtEl>
                                          <p:spTgt spid="29"/>
                                        </p:tgtEl>
                                        <p:attrNameLst>
                                          <p:attrName>ppt_x</p:attrName>
                                        </p:attrNameLst>
                                      </p:cBhvr>
                                      <p:tavLst>
                                        <p:tav tm="0">
                                          <p:val>
                                            <p:strVal val="#ppt_x"/>
                                          </p:val>
                                        </p:tav>
                                        <p:tav tm="100000">
                                          <p:val>
                                            <p:strVal val="#ppt_x"/>
                                          </p:val>
                                        </p:tav>
                                      </p:tavLst>
                                    </p:anim>
                                    <p:anim calcmode="lin" valueType="num">
                                      <p:cBhvr>
                                        <p:cTn id="39" dur="1000" fill="hold"/>
                                        <p:tgtEl>
                                          <p:spTgt spid="29"/>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1000"/>
                                        <p:tgtEl>
                                          <p:spTgt spid="30"/>
                                        </p:tgtEl>
                                      </p:cBhvr>
                                    </p:animEffect>
                                    <p:anim calcmode="lin" valueType="num">
                                      <p:cBhvr>
                                        <p:cTn id="44" dur="1000" fill="hold"/>
                                        <p:tgtEl>
                                          <p:spTgt spid="30"/>
                                        </p:tgtEl>
                                        <p:attrNameLst>
                                          <p:attrName>ppt_x</p:attrName>
                                        </p:attrNameLst>
                                      </p:cBhvr>
                                      <p:tavLst>
                                        <p:tav tm="0">
                                          <p:val>
                                            <p:strVal val="#ppt_x"/>
                                          </p:val>
                                        </p:tav>
                                        <p:tav tm="100000">
                                          <p:val>
                                            <p:strVal val="#ppt_x"/>
                                          </p:val>
                                        </p:tav>
                                      </p:tavLst>
                                    </p:anim>
                                    <p:anim calcmode="lin" valueType="num">
                                      <p:cBhvr>
                                        <p:cTn id="45" dur="1000" fill="hold"/>
                                        <p:tgtEl>
                                          <p:spTgt spid="30"/>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1000"/>
                                        <p:tgtEl>
                                          <p:spTgt spid="31"/>
                                        </p:tgtEl>
                                      </p:cBhvr>
                                    </p:animEffect>
                                    <p:anim calcmode="lin" valueType="num">
                                      <p:cBhvr>
                                        <p:cTn id="50" dur="1000" fill="hold"/>
                                        <p:tgtEl>
                                          <p:spTgt spid="31"/>
                                        </p:tgtEl>
                                        <p:attrNameLst>
                                          <p:attrName>ppt_x</p:attrName>
                                        </p:attrNameLst>
                                      </p:cBhvr>
                                      <p:tavLst>
                                        <p:tav tm="0">
                                          <p:val>
                                            <p:strVal val="#ppt_x"/>
                                          </p:val>
                                        </p:tav>
                                        <p:tav tm="100000">
                                          <p:val>
                                            <p:strVal val="#ppt_x"/>
                                          </p:val>
                                        </p:tav>
                                      </p:tavLst>
                                    </p:anim>
                                    <p:anim calcmode="lin" valueType="num">
                                      <p:cBhvr>
                                        <p:cTn id="51" dur="1000" fill="hold"/>
                                        <p:tgtEl>
                                          <p:spTgt spid="31"/>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1000"/>
                                        <p:tgtEl>
                                          <p:spTgt spid="32"/>
                                        </p:tgtEl>
                                      </p:cBhvr>
                                    </p:animEffect>
                                    <p:anim calcmode="lin" valueType="num">
                                      <p:cBhvr>
                                        <p:cTn id="56" dur="1000" fill="hold"/>
                                        <p:tgtEl>
                                          <p:spTgt spid="32"/>
                                        </p:tgtEl>
                                        <p:attrNameLst>
                                          <p:attrName>ppt_x</p:attrName>
                                        </p:attrNameLst>
                                      </p:cBhvr>
                                      <p:tavLst>
                                        <p:tav tm="0">
                                          <p:val>
                                            <p:strVal val="#ppt_x"/>
                                          </p:val>
                                        </p:tav>
                                        <p:tav tm="100000">
                                          <p:val>
                                            <p:strVal val="#ppt_x"/>
                                          </p:val>
                                        </p:tav>
                                      </p:tavLst>
                                    </p:anim>
                                    <p:anim calcmode="lin" valueType="num">
                                      <p:cBhvr>
                                        <p:cTn id="57" dur="1000" fill="hold"/>
                                        <p:tgtEl>
                                          <p:spTgt spid="32"/>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1000"/>
                                        <p:tgtEl>
                                          <p:spTgt spid="33"/>
                                        </p:tgtEl>
                                      </p:cBhvr>
                                    </p:animEffect>
                                    <p:anim calcmode="lin" valueType="num">
                                      <p:cBhvr>
                                        <p:cTn id="62" dur="1000" fill="hold"/>
                                        <p:tgtEl>
                                          <p:spTgt spid="33"/>
                                        </p:tgtEl>
                                        <p:attrNameLst>
                                          <p:attrName>ppt_x</p:attrName>
                                        </p:attrNameLst>
                                      </p:cBhvr>
                                      <p:tavLst>
                                        <p:tav tm="0">
                                          <p:val>
                                            <p:strVal val="#ppt_x"/>
                                          </p:val>
                                        </p:tav>
                                        <p:tav tm="100000">
                                          <p:val>
                                            <p:strVal val="#ppt_x"/>
                                          </p:val>
                                        </p:tav>
                                      </p:tavLst>
                                    </p:anim>
                                    <p:anim calcmode="lin" valueType="num">
                                      <p:cBhvr>
                                        <p:cTn id="63" dur="1000" fill="hold"/>
                                        <p:tgtEl>
                                          <p:spTgt spid="33"/>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1000"/>
                                        <p:tgtEl>
                                          <p:spTgt spid="34"/>
                                        </p:tgtEl>
                                      </p:cBhvr>
                                    </p:animEffect>
                                    <p:anim calcmode="lin" valueType="num">
                                      <p:cBhvr>
                                        <p:cTn id="68" dur="1000" fill="hold"/>
                                        <p:tgtEl>
                                          <p:spTgt spid="34"/>
                                        </p:tgtEl>
                                        <p:attrNameLst>
                                          <p:attrName>ppt_x</p:attrName>
                                        </p:attrNameLst>
                                      </p:cBhvr>
                                      <p:tavLst>
                                        <p:tav tm="0">
                                          <p:val>
                                            <p:strVal val="#ppt_x"/>
                                          </p:val>
                                        </p:tav>
                                        <p:tav tm="100000">
                                          <p:val>
                                            <p:strVal val="#ppt_x"/>
                                          </p:val>
                                        </p:tav>
                                      </p:tavLst>
                                    </p:anim>
                                    <p:anim calcmode="lin" valueType="num">
                                      <p:cBhvr>
                                        <p:cTn id="69" dur="1000" fill="hold"/>
                                        <p:tgtEl>
                                          <p:spTgt spid="34"/>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1000"/>
                                        <p:tgtEl>
                                          <p:spTgt spid="35"/>
                                        </p:tgtEl>
                                      </p:cBhvr>
                                    </p:animEffect>
                                    <p:anim calcmode="lin" valueType="num">
                                      <p:cBhvr>
                                        <p:cTn id="74" dur="1000" fill="hold"/>
                                        <p:tgtEl>
                                          <p:spTgt spid="35"/>
                                        </p:tgtEl>
                                        <p:attrNameLst>
                                          <p:attrName>ppt_x</p:attrName>
                                        </p:attrNameLst>
                                      </p:cBhvr>
                                      <p:tavLst>
                                        <p:tav tm="0">
                                          <p:val>
                                            <p:strVal val="#ppt_x"/>
                                          </p:val>
                                        </p:tav>
                                        <p:tav tm="100000">
                                          <p:val>
                                            <p:strVal val="#ppt_x"/>
                                          </p:val>
                                        </p:tav>
                                      </p:tavLst>
                                    </p:anim>
                                    <p:anim calcmode="lin" valueType="num">
                                      <p:cBhvr>
                                        <p:cTn id="75" dur="1000" fill="hold"/>
                                        <p:tgtEl>
                                          <p:spTgt spid="35"/>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nodeType="after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fade">
                                      <p:cBhvr>
                                        <p:cTn id="79" dur="1000"/>
                                        <p:tgtEl>
                                          <p:spTgt spid="36"/>
                                        </p:tgtEl>
                                      </p:cBhvr>
                                    </p:animEffect>
                                    <p:anim calcmode="lin" valueType="num">
                                      <p:cBhvr>
                                        <p:cTn id="80" dur="1000" fill="hold"/>
                                        <p:tgtEl>
                                          <p:spTgt spid="36"/>
                                        </p:tgtEl>
                                        <p:attrNameLst>
                                          <p:attrName>ppt_x</p:attrName>
                                        </p:attrNameLst>
                                      </p:cBhvr>
                                      <p:tavLst>
                                        <p:tav tm="0">
                                          <p:val>
                                            <p:strVal val="#ppt_x"/>
                                          </p:val>
                                        </p:tav>
                                        <p:tav tm="100000">
                                          <p:val>
                                            <p:strVal val="#ppt_x"/>
                                          </p:val>
                                        </p:tav>
                                      </p:tavLst>
                                    </p:anim>
                                    <p:anim calcmode="lin" valueType="num">
                                      <p:cBhvr>
                                        <p:cTn id="81" dur="1000" fill="hold"/>
                                        <p:tgtEl>
                                          <p:spTgt spid="36"/>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1000"/>
                                        <p:tgtEl>
                                          <p:spTgt spid="37"/>
                                        </p:tgtEl>
                                      </p:cBhvr>
                                    </p:animEffect>
                                    <p:anim calcmode="lin" valueType="num">
                                      <p:cBhvr>
                                        <p:cTn id="86" dur="1000" fill="hold"/>
                                        <p:tgtEl>
                                          <p:spTgt spid="37"/>
                                        </p:tgtEl>
                                        <p:attrNameLst>
                                          <p:attrName>ppt_x</p:attrName>
                                        </p:attrNameLst>
                                      </p:cBhvr>
                                      <p:tavLst>
                                        <p:tav tm="0">
                                          <p:val>
                                            <p:strVal val="#ppt_x"/>
                                          </p:val>
                                        </p:tav>
                                        <p:tav tm="100000">
                                          <p:val>
                                            <p:strVal val="#ppt_x"/>
                                          </p:val>
                                        </p:tav>
                                      </p:tavLst>
                                    </p:anim>
                                    <p:anim calcmode="lin" valueType="num">
                                      <p:cBhvr>
                                        <p:cTn id="8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7" grpId="0"/>
      <p:bldP spid="28" grpId="0"/>
      <p:bldP spid="29" grpId="0"/>
      <p:bldP spid="30" grpId="0"/>
      <p:bldP spid="31" grpId="0"/>
      <p:bldP spid="32" grpId="0"/>
      <p:bldP spid="33"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04</a:t>
            </a:r>
            <a:endParaRPr lang="zh-CN" altLang="en-US" sz="2800" b="1" dirty="0">
              <a:cs typeface="+mn-ea"/>
              <a:sym typeface="+mn-lt"/>
            </a:endParaRPr>
          </a:p>
        </p:txBody>
      </p:sp>
      <p:sp>
        <p:nvSpPr>
          <p:cNvPr id="11" name="文本框 10"/>
          <p:cNvSpPr txBox="1"/>
          <p:nvPr/>
        </p:nvSpPr>
        <p:spPr>
          <a:xfrm>
            <a:off x="972618" y="409927"/>
            <a:ext cx="283945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输入你的标题</a:t>
            </a:r>
            <a:endParaRPr lang="zh-CN" altLang="en-US" sz="2800" dirty="0">
              <a:solidFill>
                <a:schemeClr val="tx1">
                  <a:lumMod val="75000"/>
                  <a:lumOff val="25000"/>
                </a:schemeClr>
              </a:solidFill>
              <a:cs typeface="+mn-ea"/>
              <a:sym typeface="+mn-lt"/>
            </a:endParaRPr>
          </a:p>
        </p:txBody>
      </p:sp>
      <p:sp>
        <p:nvSpPr>
          <p:cNvPr id="12" name="文本框 11"/>
          <p:cNvSpPr txBox="1"/>
          <p:nvPr/>
        </p:nvSpPr>
        <p:spPr>
          <a:xfrm>
            <a:off x="1273615" y="840662"/>
            <a:ext cx="2251507" cy="307777"/>
          </a:xfrm>
          <a:prstGeom prst="rect">
            <a:avLst/>
          </a:prstGeom>
          <a:noFill/>
        </p:spPr>
        <p:txBody>
          <a:bodyPr wrap="square" rtlCol="0">
            <a:spAutoFit/>
          </a:bodyPr>
          <a:lstStyle/>
          <a:p>
            <a:pPr algn="dist"/>
            <a:r>
              <a:rPr lang="en-US" altLang="zh-CN" sz="1400" dirty="0">
                <a:solidFill>
                  <a:schemeClr val="tx1">
                    <a:lumMod val="75000"/>
                    <a:lumOff val="25000"/>
                  </a:schemeClr>
                </a:solidFill>
                <a:cs typeface="+mn-ea"/>
                <a:sym typeface="+mn-lt"/>
              </a:rPr>
              <a:t>YOUR ENGLISH TITLE</a:t>
            </a:r>
            <a:endParaRPr lang="zh-CN" altLang="en-US" sz="1400" dirty="0">
              <a:solidFill>
                <a:schemeClr val="tx1">
                  <a:lumMod val="75000"/>
                  <a:lumOff val="25000"/>
                </a:schemeClr>
              </a:solidFill>
              <a:cs typeface="+mn-ea"/>
              <a:sym typeface="+mn-lt"/>
            </a:endParaRPr>
          </a:p>
        </p:txBody>
      </p:sp>
      <p:sp>
        <p:nvSpPr>
          <p:cNvPr id="6" name="矩形 5"/>
          <p:cNvSpPr/>
          <p:nvPr/>
        </p:nvSpPr>
        <p:spPr>
          <a:xfrm>
            <a:off x="0" y="3107229"/>
            <a:ext cx="12192000" cy="1379912"/>
          </a:xfrm>
          <a:prstGeom prst="rect">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p:cNvSpPr/>
          <p:nvPr/>
        </p:nvSpPr>
        <p:spPr>
          <a:xfrm>
            <a:off x="1877017" y="2683280"/>
            <a:ext cx="791492" cy="791492"/>
          </a:xfrm>
          <a:prstGeom prst="ellipse">
            <a:avLst/>
          </a:prstGeom>
          <a:solidFill>
            <a:schemeClr val="accent4">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4444839" y="4091395"/>
            <a:ext cx="791492" cy="791492"/>
          </a:xfrm>
          <a:prstGeom prst="ellipse">
            <a:avLst/>
          </a:prstGeom>
          <a:solidFill>
            <a:schemeClr val="accent4">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6719911" y="2711483"/>
            <a:ext cx="791492" cy="791492"/>
          </a:xfrm>
          <a:prstGeom prst="ellipse">
            <a:avLst/>
          </a:prstGeom>
          <a:solidFill>
            <a:schemeClr val="accent4">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9607043" y="4119598"/>
            <a:ext cx="791492" cy="791492"/>
          </a:xfrm>
          <a:prstGeom prst="ellipse">
            <a:avLst/>
          </a:prstGeom>
          <a:solidFill>
            <a:schemeClr val="accent4">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5" name="直接连接符 14"/>
          <p:cNvCxnSpPr>
            <a:stCxn id="7" idx="5"/>
          </p:cNvCxnSpPr>
          <p:nvPr/>
        </p:nvCxnSpPr>
        <p:spPr>
          <a:xfrm>
            <a:off x="2552598" y="3358861"/>
            <a:ext cx="2093524" cy="1011902"/>
          </a:xfrm>
          <a:prstGeom prst="line">
            <a:avLst/>
          </a:prstGeom>
          <a:ln w="25400">
            <a:solidFill>
              <a:schemeClr val="accent4">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4827670" y="3150278"/>
            <a:ext cx="2180550" cy="1284847"/>
          </a:xfrm>
          <a:prstGeom prst="line">
            <a:avLst/>
          </a:prstGeom>
          <a:ln w="25400">
            <a:solidFill>
              <a:schemeClr val="accent4">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128572" y="3150278"/>
            <a:ext cx="2874217" cy="1336864"/>
          </a:xfrm>
          <a:prstGeom prst="line">
            <a:avLst/>
          </a:prstGeom>
          <a:ln w="25400">
            <a:solidFill>
              <a:schemeClr val="accent4">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048599" y="1637345"/>
            <a:ext cx="2225040"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输入你的标题</a:t>
            </a:r>
            <a:endParaRPr lang="zh-CN" altLang="en-US" dirty="0">
              <a:solidFill>
                <a:schemeClr val="tx1">
                  <a:lumMod val="75000"/>
                  <a:lumOff val="25000"/>
                </a:schemeClr>
              </a:solidFill>
              <a:cs typeface="+mn-ea"/>
              <a:sym typeface="+mn-lt"/>
            </a:endParaRPr>
          </a:p>
        </p:txBody>
      </p:sp>
      <p:sp>
        <p:nvSpPr>
          <p:cNvPr id="19" name="文本框 18"/>
          <p:cNvSpPr txBox="1"/>
          <p:nvPr/>
        </p:nvSpPr>
        <p:spPr>
          <a:xfrm>
            <a:off x="728559" y="1992785"/>
            <a:ext cx="2865120" cy="523220"/>
          </a:xfrm>
          <a:prstGeom prst="rect">
            <a:avLst/>
          </a:prstGeom>
          <a:noFill/>
        </p:spPr>
        <p:txBody>
          <a:bodyPr wrap="square" rtlCol="0">
            <a:spAutoFit/>
          </a:bodyPr>
          <a:lstStyle/>
          <a:p>
            <a:pPr algn="ctr"/>
            <a:r>
              <a:rPr lang="zh-CN" altLang="en-US" sz="1400" dirty="0">
                <a:solidFill>
                  <a:schemeClr val="tx1">
                    <a:lumMod val="75000"/>
                    <a:lumOff val="25000"/>
                  </a:schemeClr>
                </a:solidFill>
                <a:cs typeface="+mn-ea"/>
                <a:sym typeface="+mn-lt"/>
              </a:rPr>
              <a:t>请输入简要文字叙述请输入简要文字叙述请输入简要文字叙述</a:t>
            </a:r>
            <a:endParaRPr lang="zh-CN" altLang="en-US" sz="1400" dirty="0">
              <a:solidFill>
                <a:schemeClr val="tx1">
                  <a:lumMod val="75000"/>
                  <a:lumOff val="25000"/>
                </a:schemeClr>
              </a:solidFill>
              <a:cs typeface="+mn-ea"/>
              <a:sym typeface="+mn-lt"/>
            </a:endParaRPr>
          </a:p>
        </p:txBody>
      </p:sp>
      <p:sp>
        <p:nvSpPr>
          <p:cNvPr id="20" name="文本框 19"/>
          <p:cNvSpPr txBox="1"/>
          <p:nvPr/>
        </p:nvSpPr>
        <p:spPr>
          <a:xfrm>
            <a:off x="6016052" y="1637345"/>
            <a:ext cx="2225040"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输入你的标题</a:t>
            </a:r>
            <a:endParaRPr lang="zh-CN" altLang="en-US" dirty="0">
              <a:solidFill>
                <a:schemeClr val="tx1">
                  <a:lumMod val="75000"/>
                  <a:lumOff val="25000"/>
                </a:schemeClr>
              </a:solidFill>
              <a:cs typeface="+mn-ea"/>
              <a:sym typeface="+mn-lt"/>
            </a:endParaRPr>
          </a:p>
        </p:txBody>
      </p:sp>
      <p:sp>
        <p:nvSpPr>
          <p:cNvPr id="21" name="文本框 20"/>
          <p:cNvSpPr txBox="1"/>
          <p:nvPr/>
        </p:nvSpPr>
        <p:spPr>
          <a:xfrm>
            <a:off x="5733203" y="1992785"/>
            <a:ext cx="2865120" cy="523220"/>
          </a:xfrm>
          <a:prstGeom prst="rect">
            <a:avLst/>
          </a:prstGeom>
          <a:noFill/>
        </p:spPr>
        <p:txBody>
          <a:bodyPr wrap="square" rtlCol="0">
            <a:spAutoFit/>
          </a:bodyPr>
          <a:lstStyle/>
          <a:p>
            <a:pPr algn="ctr"/>
            <a:r>
              <a:rPr lang="zh-CN" altLang="en-US" sz="1400" dirty="0">
                <a:solidFill>
                  <a:schemeClr val="tx1">
                    <a:lumMod val="75000"/>
                    <a:lumOff val="25000"/>
                  </a:schemeClr>
                </a:solidFill>
                <a:cs typeface="+mn-ea"/>
                <a:sym typeface="+mn-lt"/>
              </a:rPr>
              <a:t>请输入简要文字叙述请输入简要文字叙述请输入简要文字叙述</a:t>
            </a:r>
            <a:endParaRPr lang="zh-CN" altLang="en-US" sz="1400" dirty="0">
              <a:solidFill>
                <a:schemeClr val="tx1">
                  <a:lumMod val="75000"/>
                  <a:lumOff val="25000"/>
                </a:schemeClr>
              </a:solidFill>
              <a:cs typeface="+mn-ea"/>
              <a:sym typeface="+mn-lt"/>
            </a:endParaRPr>
          </a:p>
        </p:txBody>
      </p:sp>
      <p:sp>
        <p:nvSpPr>
          <p:cNvPr id="22" name="文本框 21"/>
          <p:cNvSpPr txBox="1"/>
          <p:nvPr/>
        </p:nvSpPr>
        <p:spPr>
          <a:xfrm>
            <a:off x="3791012" y="5127214"/>
            <a:ext cx="2225040"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输入你的标题</a:t>
            </a:r>
            <a:endParaRPr lang="zh-CN" altLang="en-US" dirty="0">
              <a:solidFill>
                <a:schemeClr val="tx1">
                  <a:lumMod val="75000"/>
                  <a:lumOff val="25000"/>
                </a:schemeClr>
              </a:solidFill>
              <a:cs typeface="+mn-ea"/>
              <a:sym typeface="+mn-lt"/>
            </a:endParaRPr>
          </a:p>
        </p:txBody>
      </p:sp>
      <p:sp>
        <p:nvSpPr>
          <p:cNvPr id="23" name="文本框 22"/>
          <p:cNvSpPr txBox="1"/>
          <p:nvPr/>
        </p:nvSpPr>
        <p:spPr>
          <a:xfrm>
            <a:off x="3470972" y="5482654"/>
            <a:ext cx="2865120" cy="523220"/>
          </a:xfrm>
          <a:prstGeom prst="rect">
            <a:avLst/>
          </a:prstGeom>
          <a:noFill/>
        </p:spPr>
        <p:txBody>
          <a:bodyPr wrap="square" rtlCol="0">
            <a:spAutoFit/>
          </a:bodyPr>
          <a:lstStyle/>
          <a:p>
            <a:pPr algn="ctr"/>
            <a:r>
              <a:rPr lang="zh-CN" altLang="en-US" sz="1400" dirty="0">
                <a:solidFill>
                  <a:schemeClr val="tx1">
                    <a:lumMod val="75000"/>
                    <a:lumOff val="25000"/>
                  </a:schemeClr>
                </a:solidFill>
                <a:cs typeface="+mn-ea"/>
                <a:sym typeface="+mn-lt"/>
              </a:rPr>
              <a:t>请输入简要文字叙述请输入简要文字叙述请输入简要文字叙述</a:t>
            </a:r>
            <a:endParaRPr lang="zh-CN" altLang="en-US" sz="1400" dirty="0">
              <a:solidFill>
                <a:schemeClr val="tx1">
                  <a:lumMod val="75000"/>
                  <a:lumOff val="25000"/>
                </a:schemeClr>
              </a:solidFill>
              <a:cs typeface="+mn-ea"/>
              <a:sym typeface="+mn-lt"/>
            </a:endParaRPr>
          </a:p>
        </p:txBody>
      </p:sp>
      <p:sp>
        <p:nvSpPr>
          <p:cNvPr id="24" name="文本框 23"/>
          <p:cNvSpPr txBox="1"/>
          <p:nvPr/>
        </p:nvSpPr>
        <p:spPr>
          <a:xfrm>
            <a:off x="8890269" y="5127214"/>
            <a:ext cx="2225040"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输入你的标题</a:t>
            </a:r>
            <a:endParaRPr lang="zh-CN" altLang="en-US" dirty="0">
              <a:solidFill>
                <a:schemeClr val="tx1">
                  <a:lumMod val="75000"/>
                  <a:lumOff val="25000"/>
                </a:schemeClr>
              </a:solidFill>
              <a:cs typeface="+mn-ea"/>
              <a:sym typeface="+mn-lt"/>
            </a:endParaRPr>
          </a:p>
        </p:txBody>
      </p:sp>
      <p:sp>
        <p:nvSpPr>
          <p:cNvPr id="25" name="文本框 24"/>
          <p:cNvSpPr txBox="1"/>
          <p:nvPr/>
        </p:nvSpPr>
        <p:spPr>
          <a:xfrm>
            <a:off x="8570229" y="5482654"/>
            <a:ext cx="2865120" cy="523220"/>
          </a:xfrm>
          <a:prstGeom prst="rect">
            <a:avLst/>
          </a:prstGeom>
          <a:noFill/>
        </p:spPr>
        <p:txBody>
          <a:bodyPr wrap="square" rtlCol="0">
            <a:spAutoFit/>
          </a:bodyPr>
          <a:lstStyle/>
          <a:p>
            <a:pPr algn="ctr"/>
            <a:r>
              <a:rPr lang="zh-CN" altLang="en-US" sz="1400" dirty="0">
                <a:solidFill>
                  <a:schemeClr val="tx1">
                    <a:lumMod val="75000"/>
                    <a:lumOff val="25000"/>
                  </a:schemeClr>
                </a:solidFill>
                <a:cs typeface="+mn-ea"/>
                <a:sym typeface="+mn-lt"/>
              </a:rPr>
              <a:t>请输入简要文字叙述请输入简要文字叙述请输入简要文字叙述</a:t>
            </a:r>
            <a:endParaRPr lang="zh-CN" altLang="en-US" sz="1400" dirty="0">
              <a:solidFill>
                <a:schemeClr val="tx1">
                  <a:lumMod val="75000"/>
                  <a:lumOff val="25000"/>
                </a:schemeClr>
              </a:solidFill>
              <a:cs typeface="+mn-ea"/>
              <a:sym typeface="+mn-lt"/>
            </a:endParaRPr>
          </a:p>
        </p:txBody>
      </p:sp>
      <p:sp>
        <p:nvSpPr>
          <p:cNvPr id="26" name="文本框 25"/>
          <p:cNvSpPr txBox="1"/>
          <p:nvPr/>
        </p:nvSpPr>
        <p:spPr>
          <a:xfrm>
            <a:off x="1944407" y="2813532"/>
            <a:ext cx="656712" cy="523220"/>
          </a:xfrm>
          <a:prstGeom prst="rect">
            <a:avLst/>
          </a:prstGeom>
          <a:noFill/>
        </p:spPr>
        <p:txBody>
          <a:bodyPr wrap="square" rtlCol="0">
            <a:spAutoFit/>
          </a:bodyPr>
          <a:lstStyle/>
          <a:p>
            <a:pPr algn="ctr"/>
            <a:r>
              <a:rPr lang="en-US" altLang="zh-CN" sz="2800" dirty="0">
                <a:solidFill>
                  <a:schemeClr val="bg1"/>
                </a:solidFill>
                <a:cs typeface="+mn-ea"/>
                <a:sym typeface="+mn-lt"/>
              </a:rPr>
              <a:t>01</a:t>
            </a:r>
            <a:endParaRPr lang="zh-CN" altLang="en-US" sz="2800" dirty="0">
              <a:solidFill>
                <a:schemeClr val="bg1"/>
              </a:solidFill>
              <a:cs typeface="+mn-ea"/>
              <a:sym typeface="+mn-lt"/>
            </a:endParaRPr>
          </a:p>
        </p:txBody>
      </p:sp>
      <p:sp>
        <p:nvSpPr>
          <p:cNvPr id="27" name="文本框 26"/>
          <p:cNvSpPr txBox="1"/>
          <p:nvPr/>
        </p:nvSpPr>
        <p:spPr>
          <a:xfrm>
            <a:off x="6787301" y="2845618"/>
            <a:ext cx="656712" cy="523220"/>
          </a:xfrm>
          <a:prstGeom prst="rect">
            <a:avLst/>
          </a:prstGeom>
          <a:noFill/>
        </p:spPr>
        <p:txBody>
          <a:bodyPr wrap="square" rtlCol="0">
            <a:spAutoFit/>
          </a:bodyPr>
          <a:lstStyle/>
          <a:p>
            <a:pPr algn="ctr"/>
            <a:r>
              <a:rPr lang="en-US" altLang="zh-CN" sz="2800" dirty="0">
                <a:solidFill>
                  <a:schemeClr val="bg1"/>
                </a:solidFill>
                <a:cs typeface="+mn-ea"/>
                <a:sym typeface="+mn-lt"/>
              </a:rPr>
              <a:t>03</a:t>
            </a:r>
            <a:endParaRPr lang="zh-CN" altLang="en-US" sz="2800" dirty="0">
              <a:solidFill>
                <a:schemeClr val="bg1"/>
              </a:solidFill>
              <a:cs typeface="+mn-ea"/>
              <a:sym typeface="+mn-lt"/>
            </a:endParaRPr>
          </a:p>
        </p:txBody>
      </p:sp>
      <p:sp>
        <p:nvSpPr>
          <p:cNvPr id="28" name="文本框 27"/>
          <p:cNvSpPr txBox="1"/>
          <p:nvPr/>
        </p:nvSpPr>
        <p:spPr>
          <a:xfrm>
            <a:off x="4512229" y="4225531"/>
            <a:ext cx="656712" cy="523220"/>
          </a:xfrm>
          <a:prstGeom prst="rect">
            <a:avLst/>
          </a:prstGeom>
          <a:noFill/>
        </p:spPr>
        <p:txBody>
          <a:bodyPr wrap="square" rtlCol="0">
            <a:spAutoFit/>
          </a:bodyPr>
          <a:lstStyle/>
          <a:p>
            <a:pPr algn="ctr"/>
            <a:r>
              <a:rPr lang="en-US" altLang="zh-CN" sz="2800" dirty="0">
                <a:solidFill>
                  <a:schemeClr val="bg1"/>
                </a:solidFill>
                <a:cs typeface="+mn-ea"/>
                <a:sym typeface="+mn-lt"/>
              </a:rPr>
              <a:t>02</a:t>
            </a:r>
            <a:endParaRPr lang="zh-CN" altLang="en-US" sz="2800" dirty="0">
              <a:solidFill>
                <a:schemeClr val="bg1"/>
              </a:solidFill>
              <a:cs typeface="+mn-ea"/>
              <a:sym typeface="+mn-lt"/>
            </a:endParaRPr>
          </a:p>
        </p:txBody>
      </p:sp>
      <p:sp>
        <p:nvSpPr>
          <p:cNvPr id="29" name="文本框 28"/>
          <p:cNvSpPr txBox="1"/>
          <p:nvPr/>
        </p:nvSpPr>
        <p:spPr>
          <a:xfrm>
            <a:off x="9674433" y="4257618"/>
            <a:ext cx="656712" cy="523220"/>
          </a:xfrm>
          <a:prstGeom prst="rect">
            <a:avLst/>
          </a:prstGeom>
          <a:noFill/>
        </p:spPr>
        <p:txBody>
          <a:bodyPr wrap="square" rtlCol="0">
            <a:spAutoFit/>
          </a:bodyPr>
          <a:lstStyle/>
          <a:p>
            <a:pPr algn="ctr"/>
            <a:r>
              <a:rPr lang="en-US" altLang="zh-CN" sz="2800" dirty="0">
                <a:solidFill>
                  <a:schemeClr val="bg1"/>
                </a:solidFill>
                <a:cs typeface="+mn-ea"/>
                <a:sym typeface="+mn-lt"/>
              </a:rPr>
              <a:t>04</a:t>
            </a:r>
            <a:endParaRPr lang="zh-CN" altLang="en-US" sz="2800" dirty="0">
              <a:solidFill>
                <a:schemeClr val="bg1"/>
              </a:solidFill>
              <a:cs typeface="+mn-ea"/>
              <a:sym typeface="+mn-lt"/>
            </a:endParaRPr>
          </a:p>
        </p:txBody>
      </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1000"/>
                                        <p:tgtEl>
                                          <p:spTgt spid="20"/>
                                        </p:tgtEl>
                                      </p:cBhvr>
                                    </p:animEffect>
                                    <p:anim calcmode="lin" valueType="num">
                                      <p:cBhvr>
                                        <p:cTn id="78" dur="1000" fill="hold"/>
                                        <p:tgtEl>
                                          <p:spTgt spid="20"/>
                                        </p:tgtEl>
                                        <p:attrNameLst>
                                          <p:attrName>ppt_x</p:attrName>
                                        </p:attrNameLst>
                                      </p:cBhvr>
                                      <p:tavLst>
                                        <p:tav tm="0">
                                          <p:val>
                                            <p:strVal val="#ppt_x"/>
                                          </p:val>
                                        </p:tav>
                                        <p:tav tm="100000">
                                          <p:val>
                                            <p:strVal val="#ppt_x"/>
                                          </p:val>
                                        </p:tav>
                                      </p:tavLst>
                                    </p:anim>
                                    <p:anim calcmode="lin" valueType="num">
                                      <p:cBhvr>
                                        <p:cTn id="79" dur="1000" fill="hold"/>
                                        <p:tgtEl>
                                          <p:spTgt spid="2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1000"/>
                                        <p:tgtEl>
                                          <p:spTgt spid="22"/>
                                        </p:tgtEl>
                                      </p:cBhvr>
                                    </p:animEffect>
                                    <p:anim calcmode="lin" valueType="num">
                                      <p:cBhvr>
                                        <p:cTn id="88" dur="1000" fill="hold"/>
                                        <p:tgtEl>
                                          <p:spTgt spid="22"/>
                                        </p:tgtEl>
                                        <p:attrNameLst>
                                          <p:attrName>ppt_x</p:attrName>
                                        </p:attrNameLst>
                                      </p:cBhvr>
                                      <p:tavLst>
                                        <p:tav tm="0">
                                          <p:val>
                                            <p:strVal val="#ppt_x"/>
                                          </p:val>
                                        </p:tav>
                                        <p:tav tm="100000">
                                          <p:val>
                                            <p:strVal val="#ppt_x"/>
                                          </p:val>
                                        </p:tav>
                                      </p:tavLst>
                                    </p:anim>
                                    <p:anim calcmode="lin" valueType="num">
                                      <p:cBhvr>
                                        <p:cTn id="89" dur="1000" fill="hold"/>
                                        <p:tgtEl>
                                          <p:spTgt spid="2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1000"/>
                                        <p:tgtEl>
                                          <p:spTgt spid="23"/>
                                        </p:tgtEl>
                                      </p:cBhvr>
                                    </p:animEffect>
                                    <p:anim calcmode="lin" valueType="num">
                                      <p:cBhvr>
                                        <p:cTn id="93" dur="1000" fill="hold"/>
                                        <p:tgtEl>
                                          <p:spTgt spid="23"/>
                                        </p:tgtEl>
                                        <p:attrNameLst>
                                          <p:attrName>ppt_x</p:attrName>
                                        </p:attrNameLst>
                                      </p:cBhvr>
                                      <p:tavLst>
                                        <p:tav tm="0">
                                          <p:val>
                                            <p:strVal val="#ppt_x"/>
                                          </p:val>
                                        </p:tav>
                                        <p:tav tm="100000">
                                          <p:val>
                                            <p:strVal val="#ppt_x"/>
                                          </p:val>
                                        </p:tav>
                                      </p:tavLst>
                                    </p:anim>
                                    <p:anim calcmode="lin" valueType="num">
                                      <p:cBhvr>
                                        <p:cTn id="94" dur="1000" fill="hold"/>
                                        <p:tgtEl>
                                          <p:spTgt spid="2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1000"/>
                                        <p:tgtEl>
                                          <p:spTgt spid="24"/>
                                        </p:tgtEl>
                                      </p:cBhvr>
                                    </p:animEffect>
                                    <p:anim calcmode="lin" valueType="num">
                                      <p:cBhvr>
                                        <p:cTn id="98" dur="1000" fill="hold"/>
                                        <p:tgtEl>
                                          <p:spTgt spid="24"/>
                                        </p:tgtEl>
                                        <p:attrNameLst>
                                          <p:attrName>ppt_x</p:attrName>
                                        </p:attrNameLst>
                                      </p:cBhvr>
                                      <p:tavLst>
                                        <p:tav tm="0">
                                          <p:val>
                                            <p:strVal val="#ppt_x"/>
                                          </p:val>
                                        </p:tav>
                                        <p:tav tm="100000">
                                          <p:val>
                                            <p:strVal val="#ppt_x"/>
                                          </p:val>
                                        </p:tav>
                                      </p:tavLst>
                                    </p:anim>
                                    <p:anim calcmode="lin" valueType="num">
                                      <p:cBhvr>
                                        <p:cTn id="99" dur="1000" fill="hold"/>
                                        <p:tgtEl>
                                          <p:spTgt spid="24"/>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1000"/>
                                        <p:tgtEl>
                                          <p:spTgt spid="25"/>
                                        </p:tgtEl>
                                      </p:cBhvr>
                                    </p:animEffect>
                                    <p:anim calcmode="lin" valueType="num">
                                      <p:cBhvr>
                                        <p:cTn id="103" dur="1000" fill="hold"/>
                                        <p:tgtEl>
                                          <p:spTgt spid="25"/>
                                        </p:tgtEl>
                                        <p:attrNameLst>
                                          <p:attrName>ppt_x</p:attrName>
                                        </p:attrNameLst>
                                      </p:cBhvr>
                                      <p:tavLst>
                                        <p:tav tm="0">
                                          <p:val>
                                            <p:strVal val="#ppt_x"/>
                                          </p:val>
                                        </p:tav>
                                        <p:tav tm="100000">
                                          <p:val>
                                            <p:strVal val="#ppt_x"/>
                                          </p:val>
                                        </p:tav>
                                      </p:tavLst>
                                    </p:anim>
                                    <p:anim calcmode="lin" valueType="num">
                                      <p:cBhvr>
                                        <p:cTn id="104" dur="1000" fill="hold"/>
                                        <p:tgtEl>
                                          <p:spTgt spid="2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1000"/>
                                        <p:tgtEl>
                                          <p:spTgt spid="26"/>
                                        </p:tgtEl>
                                      </p:cBhvr>
                                    </p:animEffect>
                                    <p:anim calcmode="lin" valueType="num">
                                      <p:cBhvr>
                                        <p:cTn id="108" dur="1000" fill="hold"/>
                                        <p:tgtEl>
                                          <p:spTgt spid="26"/>
                                        </p:tgtEl>
                                        <p:attrNameLst>
                                          <p:attrName>ppt_x</p:attrName>
                                        </p:attrNameLst>
                                      </p:cBhvr>
                                      <p:tavLst>
                                        <p:tav tm="0">
                                          <p:val>
                                            <p:strVal val="#ppt_x"/>
                                          </p:val>
                                        </p:tav>
                                        <p:tav tm="100000">
                                          <p:val>
                                            <p:strVal val="#ppt_x"/>
                                          </p:val>
                                        </p:tav>
                                      </p:tavLst>
                                    </p:anim>
                                    <p:anim calcmode="lin" valueType="num">
                                      <p:cBhvr>
                                        <p:cTn id="109" dur="1000" fill="hold"/>
                                        <p:tgtEl>
                                          <p:spTgt spid="2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fade">
                                      <p:cBhvr>
                                        <p:cTn id="112" dur="1000"/>
                                        <p:tgtEl>
                                          <p:spTgt spid="27"/>
                                        </p:tgtEl>
                                      </p:cBhvr>
                                    </p:animEffect>
                                    <p:anim calcmode="lin" valueType="num">
                                      <p:cBhvr>
                                        <p:cTn id="113" dur="1000" fill="hold"/>
                                        <p:tgtEl>
                                          <p:spTgt spid="27"/>
                                        </p:tgtEl>
                                        <p:attrNameLst>
                                          <p:attrName>ppt_x</p:attrName>
                                        </p:attrNameLst>
                                      </p:cBhvr>
                                      <p:tavLst>
                                        <p:tav tm="0">
                                          <p:val>
                                            <p:strVal val="#ppt_x"/>
                                          </p:val>
                                        </p:tav>
                                        <p:tav tm="100000">
                                          <p:val>
                                            <p:strVal val="#ppt_x"/>
                                          </p:val>
                                        </p:tav>
                                      </p:tavLst>
                                    </p:anim>
                                    <p:anim calcmode="lin" valueType="num">
                                      <p:cBhvr>
                                        <p:cTn id="114" dur="1000" fill="hold"/>
                                        <p:tgtEl>
                                          <p:spTgt spid="27"/>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8"/>
                                        </p:tgtEl>
                                        <p:attrNameLst>
                                          <p:attrName>style.visibility</p:attrName>
                                        </p:attrNameLst>
                                      </p:cBhvr>
                                      <p:to>
                                        <p:strVal val="visible"/>
                                      </p:to>
                                    </p:set>
                                    <p:animEffect transition="in" filter="fade">
                                      <p:cBhvr>
                                        <p:cTn id="117" dur="1000"/>
                                        <p:tgtEl>
                                          <p:spTgt spid="28"/>
                                        </p:tgtEl>
                                      </p:cBhvr>
                                    </p:animEffect>
                                    <p:anim calcmode="lin" valueType="num">
                                      <p:cBhvr>
                                        <p:cTn id="118" dur="1000" fill="hold"/>
                                        <p:tgtEl>
                                          <p:spTgt spid="28"/>
                                        </p:tgtEl>
                                        <p:attrNameLst>
                                          <p:attrName>ppt_x</p:attrName>
                                        </p:attrNameLst>
                                      </p:cBhvr>
                                      <p:tavLst>
                                        <p:tav tm="0">
                                          <p:val>
                                            <p:strVal val="#ppt_x"/>
                                          </p:val>
                                        </p:tav>
                                        <p:tav tm="100000">
                                          <p:val>
                                            <p:strVal val="#ppt_x"/>
                                          </p:val>
                                        </p:tav>
                                      </p:tavLst>
                                    </p:anim>
                                    <p:anim calcmode="lin" valueType="num">
                                      <p:cBhvr>
                                        <p:cTn id="119" dur="1000" fill="hold"/>
                                        <p:tgtEl>
                                          <p:spTgt spid="28"/>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9"/>
                                        </p:tgtEl>
                                        <p:attrNameLst>
                                          <p:attrName>style.visibility</p:attrName>
                                        </p:attrNameLst>
                                      </p:cBhvr>
                                      <p:to>
                                        <p:strVal val="visible"/>
                                      </p:to>
                                    </p:set>
                                    <p:animEffect transition="in" filter="fade">
                                      <p:cBhvr>
                                        <p:cTn id="122" dur="1000"/>
                                        <p:tgtEl>
                                          <p:spTgt spid="29"/>
                                        </p:tgtEl>
                                      </p:cBhvr>
                                    </p:animEffect>
                                    <p:anim calcmode="lin" valueType="num">
                                      <p:cBhvr>
                                        <p:cTn id="123" dur="1000" fill="hold"/>
                                        <p:tgtEl>
                                          <p:spTgt spid="29"/>
                                        </p:tgtEl>
                                        <p:attrNameLst>
                                          <p:attrName>ppt_x</p:attrName>
                                        </p:attrNameLst>
                                      </p:cBhvr>
                                      <p:tavLst>
                                        <p:tav tm="0">
                                          <p:val>
                                            <p:strVal val="#ppt_x"/>
                                          </p:val>
                                        </p:tav>
                                        <p:tav tm="100000">
                                          <p:val>
                                            <p:strVal val="#ppt_x"/>
                                          </p:val>
                                        </p:tav>
                                      </p:tavLst>
                                    </p:anim>
                                    <p:anim calcmode="lin" valueType="num">
                                      <p:cBhvr>
                                        <p:cTn id="12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6" grpId="0" animBg="1"/>
      <p:bldP spid="7" grpId="0" animBg="1"/>
      <p:bldP spid="8" grpId="0" animBg="1"/>
      <p:bldP spid="13" grpId="0" animBg="1"/>
      <p:bldP spid="14" grpId="0" animBg="1"/>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04</a:t>
            </a:r>
            <a:endParaRPr lang="zh-CN" altLang="en-US" sz="2800" b="1" dirty="0">
              <a:cs typeface="+mn-ea"/>
              <a:sym typeface="+mn-lt"/>
            </a:endParaRPr>
          </a:p>
        </p:txBody>
      </p:sp>
      <p:sp>
        <p:nvSpPr>
          <p:cNvPr id="11" name="文本框 10"/>
          <p:cNvSpPr txBox="1"/>
          <p:nvPr/>
        </p:nvSpPr>
        <p:spPr>
          <a:xfrm>
            <a:off x="972618" y="409927"/>
            <a:ext cx="283945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输入你的标题</a:t>
            </a:r>
            <a:endParaRPr lang="zh-CN" altLang="en-US" sz="2800" dirty="0">
              <a:solidFill>
                <a:schemeClr val="tx1">
                  <a:lumMod val="75000"/>
                  <a:lumOff val="25000"/>
                </a:schemeClr>
              </a:solidFill>
              <a:cs typeface="+mn-ea"/>
              <a:sym typeface="+mn-lt"/>
            </a:endParaRPr>
          </a:p>
        </p:txBody>
      </p:sp>
      <p:sp>
        <p:nvSpPr>
          <p:cNvPr id="12" name="文本框 11"/>
          <p:cNvSpPr txBox="1"/>
          <p:nvPr/>
        </p:nvSpPr>
        <p:spPr>
          <a:xfrm>
            <a:off x="1273615" y="840662"/>
            <a:ext cx="2251507" cy="307777"/>
          </a:xfrm>
          <a:prstGeom prst="rect">
            <a:avLst/>
          </a:prstGeom>
          <a:noFill/>
        </p:spPr>
        <p:txBody>
          <a:bodyPr wrap="square" rtlCol="0">
            <a:spAutoFit/>
          </a:bodyPr>
          <a:lstStyle/>
          <a:p>
            <a:pPr algn="dist"/>
            <a:r>
              <a:rPr lang="en-US" altLang="zh-CN" sz="1400" dirty="0">
                <a:solidFill>
                  <a:schemeClr val="tx1">
                    <a:lumMod val="75000"/>
                    <a:lumOff val="25000"/>
                  </a:schemeClr>
                </a:solidFill>
                <a:cs typeface="+mn-ea"/>
                <a:sym typeface="+mn-lt"/>
              </a:rPr>
              <a:t>YOUR ENGLISH TITLE</a:t>
            </a:r>
            <a:endParaRPr lang="zh-CN" altLang="en-US" sz="1400" dirty="0">
              <a:solidFill>
                <a:schemeClr val="tx1">
                  <a:lumMod val="75000"/>
                  <a:lumOff val="25000"/>
                </a:schemeClr>
              </a:solidFill>
              <a:cs typeface="+mn-ea"/>
              <a:sym typeface="+mn-lt"/>
            </a:endParaRPr>
          </a:p>
        </p:txBody>
      </p:sp>
      <p:sp>
        <p:nvSpPr>
          <p:cNvPr id="6" name="任意多边形 5"/>
          <p:cNvSpPr/>
          <p:nvPr/>
        </p:nvSpPr>
        <p:spPr>
          <a:xfrm rot="5400000">
            <a:off x="3275465" y="206176"/>
            <a:ext cx="762001" cy="4439191"/>
          </a:xfrm>
          <a:custGeom>
            <a:avLst/>
            <a:gdLst>
              <a:gd name="connsiteX0" fmla="*/ 70116 w 762001"/>
              <a:gd name="connsiteY0" fmla="*/ 4052106 h 4439191"/>
              <a:gd name="connsiteX1" fmla="*/ 381001 w 762001"/>
              <a:gd name="connsiteY1" fmla="*/ 4362991 h 4439191"/>
              <a:gd name="connsiteX2" fmla="*/ 691886 w 762001"/>
              <a:gd name="connsiteY2" fmla="*/ 4052106 h 4439191"/>
              <a:gd name="connsiteX3" fmla="*/ 381001 w 762001"/>
              <a:gd name="connsiteY3" fmla="*/ 3741221 h 4439191"/>
              <a:gd name="connsiteX4" fmla="*/ 70116 w 762001"/>
              <a:gd name="connsiteY4" fmla="*/ 4052106 h 4439191"/>
              <a:gd name="connsiteX5" fmla="*/ 0 w 762001"/>
              <a:gd name="connsiteY5" fmla="*/ 4058191 h 4439191"/>
              <a:gd name="connsiteX6" fmla="*/ 0 w 762001"/>
              <a:gd name="connsiteY6" fmla="*/ 514891 h 4439191"/>
              <a:gd name="connsiteX7" fmla="*/ 232698 w 762001"/>
              <a:gd name="connsiteY7" fmla="*/ 163832 h 4439191"/>
              <a:gd name="connsiteX8" fmla="*/ 293045 w 762001"/>
              <a:gd name="connsiteY8" fmla="*/ 151648 h 4439191"/>
              <a:gd name="connsiteX9" fmla="*/ 381001 w 762001"/>
              <a:gd name="connsiteY9" fmla="*/ 0 h 4439191"/>
              <a:gd name="connsiteX10" fmla="*/ 468957 w 762001"/>
              <a:gd name="connsiteY10" fmla="*/ 151648 h 4439191"/>
              <a:gd name="connsiteX11" fmla="*/ 529303 w 762001"/>
              <a:gd name="connsiteY11" fmla="*/ 163832 h 4439191"/>
              <a:gd name="connsiteX12" fmla="*/ 762001 w 762001"/>
              <a:gd name="connsiteY12" fmla="*/ 514891 h 4439191"/>
              <a:gd name="connsiteX13" fmla="*/ 762001 w 762001"/>
              <a:gd name="connsiteY13" fmla="*/ 4058191 h 4439191"/>
              <a:gd name="connsiteX14" fmla="*/ 381001 w 762001"/>
              <a:gd name="connsiteY14" fmla="*/ 4439191 h 4439191"/>
              <a:gd name="connsiteX15" fmla="*/ 0 w 762001"/>
              <a:gd name="connsiteY15" fmla="*/ 4058191 h 4439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2001" h="4439191">
                <a:moveTo>
                  <a:pt x="70116" y="4052106"/>
                </a:moveTo>
                <a:cubicBezTo>
                  <a:pt x="70116" y="4223803"/>
                  <a:pt x="209304" y="4362991"/>
                  <a:pt x="381001" y="4362991"/>
                </a:cubicBezTo>
                <a:cubicBezTo>
                  <a:pt x="552698" y="4362991"/>
                  <a:pt x="691886" y="4223803"/>
                  <a:pt x="691886" y="4052106"/>
                </a:cubicBezTo>
                <a:cubicBezTo>
                  <a:pt x="691886" y="3880409"/>
                  <a:pt x="552698" y="3741221"/>
                  <a:pt x="381001" y="3741221"/>
                </a:cubicBezTo>
                <a:cubicBezTo>
                  <a:pt x="209304" y="3741221"/>
                  <a:pt x="70116" y="3880409"/>
                  <a:pt x="70116" y="4052106"/>
                </a:cubicBezTo>
                <a:close/>
                <a:moveTo>
                  <a:pt x="0" y="4058191"/>
                </a:moveTo>
                <a:lnTo>
                  <a:pt x="0" y="514891"/>
                </a:lnTo>
                <a:cubicBezTo>
                  <a:pt x="0" y="357076"/>
                  <a:pt x="95952" y="221671"/>
                  <a:pt x="232698" y="163832"/>
                </a:cubicBezTo>
                <a:lnTo>
                  <a:pt x="293045" y="151648"/>
                </a:lnTo>
                <a:lnTo>
                  <a:pt x="381001" y="0"/>
                </a:lnTo>
                <a:lnTo>
                  <a:pt x="468957" y="151648"/>
                </a:lnTo>
                <a:lnTo>
                  <a:pt x="529303" y="163832"/>
                </a:lnTo>
                <a:cubicBezTo>
                  <a:pt x="666049" y="221671"/>
                  <a:pt x="762001" y="357076"/>
                  <a:pt x="762001" y="514891"/>
                </a:cubicBezTo>
                <a:lnTo>
                  <a:pt x="762001" y="4058191"/>
                </a:lnTo>
                <a:cubicBezTo>
                  <a:pt x="762001" y="4268611"/>
                  <a:pt x="591421" y="4439191"/>
                  <a:pt x="381001" y="4439191"/>
                </a:cubicBezTo>
                <a:cubicBezTo>
                  <a:pt x="170580" y="4439191"/>
                  <a:pt x="0" y="4268611"/>
                  <a:pt x="0" y="4058191"/>
                </a:cubicBezTo>
                <a:close/>
              </a:path>
            </a:pathLst>
          </a:cu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cs typeface="+mn-ea"/>
              <a:sym typeface="+mn-lt"/>
            </a:endParaRPr>
          </a:p>
        </p:txBody>
      </p:sp>
      <p:sp>
        <p:nvSpPr>
          <p:cNvPr id="7" name="任意多边形 6"/>
          <p:cNvSpPr/>
          <p:nvPr/>
        </p:nvSpPr>
        <p:spPr>
          <a:xfrm rot="5400000">
            <a:off x="3275465" y="1343552"/>
            <a:ext cx="762001" cy="4439191"/>
          </a:xfrm>
          <a:custGeom>
            <a:avLst/>
            <a:gdLst>
              <a:gd name="connsiteX0" fmla="*/ 55209 w 762001"/>
              <a:gd name="connsiteY0" fmla="*/ 4052106 h 4439191"/>
              <a:gd name="connsiteX1" fmla="*/ 366094 w 762001"/>
              <a:gd name="connsiteY1" fmla="*/ 4362991 h 4439191"/>
              <a:gd name="connsiteX2" fmla="*/ 676979 w 762001"/>
              <a:gd name="connsiteY2" fmla="*/ 4052106 h 4439191"/>
              <a:gd name="connsiteX3" fmla="*/ 366094 w 762001"/>
              <a:gd name="connsiteY3" fmla="*/ 3741221 h 4439191"/>
              <a:gd name="connsiteX4" fmla="*/ 55209 w 762001"/>
              <a:gd name="connsiteY4" fmla="*/ 4052106 h 4439191"/>
              <a:gd name="connsiteX5" fmla="*/ 0 w 762001"/>
              <a:gd name="connsiteY5" fmla="*/ 4058191 h 4439191"/>
              <a:gd name="connsiteX6" fmla="*/ 0 w 762001"/>
              <a:gd name="connsiteY6" fmla="*/ 514891 h 4439191"/>
              <a:gd name="connsiteX7" fmla="*/ 232698 w 762001"/>
              <a:gd name="connsiteY7" fmla="*/ 163832 h 4439191"/>
              <a:gd name="connsiteX8" fmla="*/ 293045 w 762001"/>
              <a:gd name="connsiteY8" fmla="*/ 151648 h 4439191"/>
              <a:gd name="connsiteX9" fmla="*/ 381001 w 762001"/>
              <a:gd name="connsiteY9" fmla="*/ 0 h 4439191"/>
              <a:gd name="connsiteX10" fmla="*/ 468957 w 762001"/>
              <a:gd name="connsiteY10" fmla="*/ 151648 h 4439191"/>
              <a:gd name="connsiteX11" fmla="*/ 529303 w 762001"/>
              <a:gd name="connsiteY11" fmla="*/ 163832 h 4439191"/>
              <a:gd name="connsiteX12" fmla="*/ 762001 w 762001"/>
              <a:gd name="connsiteY12" fmla="*/ 514891 h 4439191"/>
              <a:gd name="connsiteX13" fmla="*/ 762001 w 762001"/>
              <a:gd name="connsiteY13" fmla="*/ 4058191 h 4439191"/>
              <a:gd name="connsiteX14" fmla="*/ 381001 w 762001"/>
              <a:gd name="connsiteY14" fmla="*/ 4439191 h 4439191"/>
              <a:gd name="connsiteX15" fmla="*/ 0 w 762001"/>
              <a:gd name="connsiteY15" fmla="*/ 4058191 h 4439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2001" h="4439191">
                <a:moveTo>
                  <a:pt x="55209" y="4052106"/>
                </a:moveTo>
                <a:cubicBezTo>
                  <a:pt x="55209" y="4223803"/>
                  <a:pt x="194397" y="4362991"/>
                  <a:pt x="366094" y="4362991"/>
                </a:cubicBezTo>
                <a:cubicBezTo>
                  <a:pt x="537791" y="4362991"/>
                  <a:pt x="676979" y="4223803"/>
                  <a:pt x="676979" y="4052106"/>
                </a:cubicBezTo>
                <a:cubicBezTo>
                  <a:pt x="676979" y="3880409"/>
                  <a:pt x="537791" y="3741221"/>
                  <a:pt x="366094" y="3741221"/>
                </a:cubicBezTo>
                <a:cubicBezTo>
                  <a:pt x="194397" y="3741221"/>
                  <a:pt x="55209" y="3880409"/>
                  <a:pt x="55209" y="4052106"/>
                </a:cubicBezTo>
                <a:close/>
                <a:moveTo>
                  <a:pt x="0" y="4058191"/>
                </a:moveTo>
                <a:lnTo>
                  <a:pt x="0" y="514891"/>
                </a:lnTo>
                <a:cubicBezTo>
                  <a:pt x="0" y="357076"/>
                  <a:pt x="95952" y="221671"/>
                  <a:pt x="232698" y="163832"/>
                </a:cubicBezTo>
                <a:lnTo>
                  <a:pt x="293045" y="151648"/>
                </a:lnTo>
                <a:lnTo>
                  <a:pt x="381001" y="0"/>
                </a:lnTo>
                <a:lnTo>
                  <a:pt x="468957" y="151648"/>
                </a:lnTo>
                <a:lnTo>
                  <a:pt x="529303" y="163832"/>
                </a:lnTo>
                <a:cubicBezTo>
                  <a:pt x="666049" y="221671"/>
                  <a:pt x="762001" y="357076"/>
                  <a:pt x="762001" y="514891"/>
                </a:cubicBezTo>
                <a:lnTo>
                  <a:pt x="762001" y="4058191"/>
                </a:lnTo>
                <a:cubicBezTo>
                  <a:pt x="762001" y="4268611"/>
                  <a:pt x="591421" y="4439191"/>
                  <a:pt x="381001" y="4439191"/>
                </a:cubicBezTo>
                <a:cubicBezTo>
                  <a:pt x="170580" y="4439191"/>
                  <a:pt x="0" y="4268611"/>
                  <a:pt x="0" y="4058191"/>
                </a:cubicBezTo>
                <a:close/>
              </a:path>
            </a:pathLst>
          </a:custGeom>
          <a:solidFill>
            <a:schemeClr val="accent4">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cs typeface="+mn-ea"/>
              <a:sym typeface="+mn-lt"/>
            </a:endParaRPr>
          </a:p>
        </p:txBody>
      </p:sp>
      <p:sp>
        <p:nvSpPr>
          <p:cNvPr id="8" name="任意多边形 7"/>
          <p:cNvSpPr/>
          <p:nvPr/>
        </p:nvSpPr>
        <p:spPr>
          <a:xfrm rot="16200000">
            <a:off x="8227558" y="624453"/>
            <a:ext cx="762001" cy="4439191"/>
          </a:xfrm>
          <a:custGeom>
            <a:avLst/>
            <a:gdLst>
              <a:gd name="connsiteX0" fmla="*/ 691886 w 762001"/>
              <a:gd name="connsiteY0" fmla="*/ 4058191 h 4439191"/>
              <a:gd name="connsiteX1" fmla="*/ 381001 w 762001"/>
              <a:gd name="connsiteY1" fmla="*/ 3747306 h 4439191"/>
              <a:gd name="connsiteX2" fmla="*/ 70116 w 762001"/>
              <a:gd name="connsiteY2" fmla="*/ 4058191 h 4439191"/>
              <a:gd name="connsiteX3" fmla="*/ 381001 w 762001"/>
              <a:gd name="connsiteY3" fmla="*/ 4369076 h 4439191"/>
              <a:gd name="connsiteX4" fmla="*/ 691886 w 762001"/>
              <a:gd name="connsiteY4" fmla="*/ 4058191 h 4439191"/>
              <a:gd name="connsiteX5" fmla="*/ 762001 w 762001"/>
              <a:gd name="connsiteY5" fmla="*/ 514891 h 4439191"/>
              <a:gd name="connsiteX6" fmla="*/ 762001 w 762001"/>
              <a:gd name="connsiteY6" fmla="*/ 4058191 h 4439191"/>
              <a:gd name="connsiteX7" fmla="*/ 381001 w 762001"/>
              <a:gd name="connsiteY7" fmla="*/ 4439191 h 4439191"/>
              <a:gd name="connsiteX8" fmla="*/ 0 w 762001"/>
              <a:gd name="connsiteY8" fmla="*/ 4058191 h 4439191"/>
              <a:gd name="connsiteX9" fmla="*/ 0 w 762001"/>
              <a:gd name="connsiteY9" fmla="*/ 514891 h 4439191"/>
              <a:gd name="connsiteX10" fmla="*/ 232698 w 762001"/>
              <a:gd name="connsiteY10" fmla="*/ 163832 h 4439191"/>
              <a:gd name="connsiteX11" fmla="*/ 293045 w 762001"/>
              <a:gd name="connsiteY11" fmla="*/ 151648 h 4439191"/>
              <a:gd name="connsiteX12" fmla="*/ 381001 w 762001"/>
              <a:gd name="connsiteY12" fmla="*/ 0 h 4439191"/>
              <a:gd name="connsiteX13" fmla="*/ 468957 w 762001"/>
              <a:gd name="connsiteY13" fmla="*/ 151648 h 4439191"/>
              <a:gd name="connsiteX14" fmla="*/ 529303 w 762001"/>
              <a:gd name="connsiteY14" fmla="*/ 163832 h 4439191"/>
              <a:gd name="connsiteX15" fmla="*/ 762001 w 762001"/>
              <a:gd name="connsiteY15" fmla="*/ 514891 h 4439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2001" h="4439191">
                <a:moveTo>
                  <a:pt x="691886" y="4058191"/>
                </a:moveTo>
                <a:cubicBezTo>
                  <a:pt x="691886" y="3886494"/>
                  <a:pt x="552698" y="3747306"/>
                  <a:pt x="381001" y="3747306"/>
                </a:cubicBezTo>
                <a:cubicBezTo>
                  <a:pt x="209304" y="3747306"/>
                  <a:pt x="70116" y="3886494"/>
                  <a:pt x="70116" y="4058191"/>
                </a:cubicBezTo>
                <a:cubicBezTo>
                  <a:pt x="70116" y="4229888"/>
                  <a:pt x="209304" y="4369076"/>
                  <a:pt x="381001" y="4369076"/>
                </a:cubicBezTo>
                <a:cubicBezTo>
                  <a:pt x="552698" y="4369076"/>
                  <a:pt x="691886" y="4229888"/>
                  <a:pt x="691886" y="4058191"/>
                </a:cubicBezTo>
                <a:close/>
                <a:moveTo>
                  <a:pt x="762001" y="514891"/>
                </a:moveTo>
                <a:lnTo>
                  <a:pt x="762001" y="4058191"/>
                </a:lnTo>
                <a:cubicBezTo>
                  <a:pt x="762001" y="4268611"/>
                  <a:pt x="591421" y="4439191"/>
                  <a:pt x="381001" y="4439191"/>
                </a:cubicBezTo>
                <a:cubicBezTo>
                  <a:pt x="170580" y="4439191"/>
                  <a:pt x="0" y="4268611"/>
                  <a:pt x="0" y="4058191"/>
                </a:cubicBezTo>
                <a:lnTo>
                  <a:pt x="0" y="514891"/>
                </a:lnTo>
                <a:cubicBezTo>
                  <a:pt x="0" y="357076"/>
                  <a:pt x="95952" y="221671"/>
                  <a:pt x="232698" y="163832"/>
                </a:cubicBezTo>
                <a:lnTo>
                  <a:pt x="293045" y="151648"/>
                </a:lnTo>
                <a:lnTo>
                  <a:pt x="381001" y="0"/>
                </a:lnTo>
                <a:lnTo>
                  <a:pt x="468957" y="151648"/>
                </a:lnTo>
                <a:lnTo>
                  <a:pt x="529303" y="163832"/>
                </a:lnTo>
                <a:cubicBezTo>
                  <a:pt x="666049" y="221671"/>
                  <a:pt x="762001" y="357076"/>
                  <a:pt x="762001" y="514891"/>
                </a:cubicBezTo>
                <a:close/>
              </a:path>
            </a:pathLst>
          </a:custGeom>
          <a:solidFill>
            <a:schemeClr val="accent4">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cs typeface="+mn-ea"/>
              <a:sym typeface="+mn-lt"/>
            </a:endParaRPr>
          </a:p>
        </p:txBody>
      </p:sp>
      <p:sp>
        <p:nvSpPr>
          <p:cNvPr id="13" name="任意多边形 12"/>
          <p:cNvSpPr/>
          <p:nvPr/>
        </p:nvSpPr>
        <p:spPr>
          <a:xfrm rot="16200000">
            <a:off x="8227558" y="1785607"/>
            <a:ext cx="762001" cy="4439191"/>
          </a:xfrm>
          <a:custGeom>
            <a:avLst/>
            <a:gdLst>
              <a:gd name="connsiteX0" fmla="*/ 691886 w 762001"/>
              <a:gd name="connsiteY0" fmla="*/ 4058191 h 4439191"/>
              <a:gd name="connsiteX1" fmla="*/ 381001 w 762001"/>
              <a:gd name="connsiteY1" fmla="*/ 3747306 h 4439191"/>
              <a:gd name="connsiteX2" fmla="*/ 70116 w 762001"/>
              <a:gd name="connsiteY2" fmla="*/ 4058191 h 4439191"/>
              <a:gd name="connsiteX3" fmla="*/ 381001 w 762001"/>
              <a:gd name="connsiteY3" fmla="*/ 4369076 h 4439191"/>
              <a:gd name="connsiteX4" fmla="*/ 691886 w 762001"/>
              <a:gd name="connsiteY4" fmla="*/ 4058191 h 4439191"/>
              <a:gd name="connsiteX5" fmla="*/ 762001 w 762001"/>
              <a:gd name="connsiteY5" fmla="*/ 514891 h 4439191"/>
              <a:gd name="connsiteX6" fmla="*/ 762001 w 762001"/>
              <a:gd name="connsiteY6" fmla="*/ 4058191 h 4439191"/>
              <a:gd name="connsiteX7" fmla="*/ 381001 w 762001"/>
              <a:gd name="connsiteY7" fmla="*/ 4439191 h 4439191"/>
              <a:gd name="connsiteX8" fmla="*/ 0 w 762001"/>
              <a:gd name="connsiteY8" fmla="*/ 4058191 h 4439191"/>
              <a:gd name="connsiteX9" fmla="*/ 0 w 762001"/>
              <a:gd name="connsiteY9" fmla="*/ 514891 h 4439191"/>
              <a:gd name="connsiteX10" fmla="*/ 232698 w 762001"/>
              <a:gd name="connsiteY10" fmla="*/ 163832 h 4439191"/>
              <a:gd name="connsiteX11" fmla="*/ 293045 w 762001"/>
              <a:gd name="connsiteY11" fmla="*/ 151648 h 4439191"/>
              <a:gd name="connsiteX12" fmla="*/ 381001 w 762001"/>
              <a:gd name="connsiteY12" fmla="*/ 0 h 4439191"/>
              <a:gd name="connsiteX13" fmla="*/ 468957 w 762001"/>
              <a:gd name="connsiteY13" fmla="*/ 151648 h 4439191"/>
              <a:gd name="connsiteX14" fmla="*/ 529303 w 762001"/>
              <a:gd name="connsiteY14" fmla="*/ 163832 h 4439191"/>
              <a:gd name="connsiteX15" fmla="*/ 762001 w 762001"/>
              <a:gd name="connsiteY15" fmla="*/ 514891 h 4439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2001" h="4439191">
                <a:moveTo>
                  <a:pt x="691886" y="4058191"/>
                </a:moveTo>
                <a:cubicBezTo>
                  <a:pt x="691886" y="3886494"/>
                  <a:pt x="552698" y="3747306"/>
                  <a:pt x="381001" y="3747306"/>
                </a:cubicBezTo>
                <a:cubicBezTo>
                  <a:pt x="209304" y="3747306"/>
                  <a:pt x="70116" y="3886494"/>
                  <a:pt x="70116" y="4058191"/>
                </a:cubicBezTo>
                <a:cubicBezTo>
                  <a:pt x="70116" y="4229888"/>
                  <a:pt x="209304" y="4369076"/>
                  <a:pt x="381001" y="4369076"/>
                </a:cubicBezTo>
                <a:cubicBezTo>
                  <a:pt x="552698" y="4369076"/>
                  <a:pt x="691886" y="4229888"/>
                  <a:pt x="691886" y="4058191"/>
                </a:cubicBezTo>
                <a:close/>
                <a:moveTo>
                  <a:pt x="762001" y="514891"/>
                </a:moveTo>
                <a:lnTo>
                  <a:pt x="762001" y="4058191"/>
                </a:lnTo>
                <a:cubicBezTo>
                  <a:pt x="762001" y="4268611"/>
                  <a:pt x="591421" y="4439191"/>
                  <a:pt x="381001" y="4439191"/>
                </a:cubicBezTo>
                <a:cubicBezTo>
                  <a:pt x="170580" y="4439191"/>
                  <a:pt x="0" y="4268611"/>
                  <a:pt x="0" y="4058191"/>
                </a:cubicBezTo>
                <a:lnTo>
                  <a:pt x="0" y="514891"/>
                </a:lnTo>
                <a:cubicBezTo>
                  <a:pt x="0" y="357076"/>
                  <a:pt x="95952" y="221671"/>
                  <a:pt x="232698" y="163832"/>
                </a:cubicBezTo>
                <a:lnTo>
                  <a:pt x="293045" y="151648"/>
                </a:lnTo>
                <a:lnTo>
                  <a:pt x="381001" y="0"/>
                </a:lnTo>
                <a:lnTo>
                  <a:pt x="468957" y="151648"/>
                </a:lnTo>
                <a:lnTo>
                  <a:pt x="529303" y="163832"/>
                </a:lnTo>
                <a:cubicBezTo>
                  <a:pt x="666049" y="221671"/>
                  <a:pt x="762001" y="357076"/>
                  <a:pt x="762001" y="514891"/>
                </a:cubicBezTo>
                <a:close/>
              </a:path>
            </a:pathLst>
          </a:cu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cs typeface="+mn-ea"/>
              <a:sym typeface="+mn-lt"/>
            </a:endParaRPr>
          </a:p>
        </p:txBody>
      </p:sp>
      <p:sp>
        <p:nvSpPr>
          <p:cNvPr id="14" name="文本框 13"/>
          <p:cNvSpPr txBox="1"/>
          <p:nvPr/>
        </p:nvSpPr>
        <p:spPr>
          <a:xfrm>
            <a:off x="2211040" y="2150603"/>
            <a:ext cx="2865120" cy="523220"/>
          </a:xfrm>
          <a:prstGeom prst="rect">
            <a:avLst/>
          </a:prstGeom>
          <a:noFill/>
        </p:spPr>
        <p:txBody>
          <a:bodyPr wrap="square" rtlCol="0">
            <a:spAutoFit/>
          </a:bodyPr>
          <a:lstStyle/>
          <a:p>
            <a:pPr algn="ctr"/>
            <a:r>
              <a:rPr lang="zh-CN" altLang="en-US" sz="1400" dirty="0">
                <a:solidFill>
                  <a:schemeClr val="bg1"/>
                </a:solidFill>
                <a:cs typeface="+mn-ea"/>
                <a:sym typeface="+mn-lt"/>
              </a:rPr>
              <a:t>请输入简要文字叙述请输入简要文字叙述请输入简要文字叙述</a:t>
            </a:r>
            <a:endParaRPr lang="zh-CN" altLang="en-US" sz="1400" dirty="0">
              <a:solidFill>
                <a:schemeClr val="bg1"/>
              </a:solidFill>
              <a:cs typeface="+mn-ea"/>
              <a:sym typeface="+mn-lt"/>
            </a:endParaRPr>
          </a:p>
        </p:txBody>
      </p:sp>
      <p:sp>
        <p:nvSpPr>
          <p:cNvPr id="15" name="文本框 14"/>
          <p:cNvSpPr txBox="1"/>
          <p:nvPr/>
        </p:nvSpPr>
        <p:spPr>
          <a:xfrm>
            <a:off x="6985670" y="3743592"/>
            <a:ext cx="2865120" cy="523220"/>
          </a:xfrm>
          <a:prstGeom prst="rect">
            <a:avLst/>
          </a:prstGeom>
          <a:noFill/>
        </p:spPr>
        <p:txBody>
          <a:bodyPr wrap="square" rtlCol="0">
            <a:spAutoFit/>
          </a:bodyPr>
          <a:lstStyle/>
          <a:p>
            <a:pPr algn="ctr"/>
            <a:r>
              <a:rPr lang="zh-CN" altLang="en-US" sz="1400" dirty="0">
                <a:solidFill>
                  <a:schemeClr val="bg1"/>
                </a:solidFill>
                <a:cs typeface="+mn-ea"/>
                <a:sym typeface="+mn-lt"/>
              </a:rPr>
              <a:t>请输入简要文字叙述请输入简要文字叙述请输入简要文字叙述</a:t>
            </a:r>
            <a:endParaRPr lang="zh-CN" altLang="en-US" sz="1400" dirty="0">
              <a:solidFill>
                <a:schemeClr val="bg1"/>
              </a:solidFill>
              <a:cs typeface="+mn-ea"/>
              <a:sym typeface="+mn-lt"/>
            </a:endParaRPr>
          </a:p>
        </p:txBody>
      </p:sp>
      <p:sp>
        <p:nvSpPr>
          <p:cNvPr id="16" name="文本框 15"/>
          <p:cNvSpPr txBox="1"/>
          <p:nvPr/>
        </p:nvSpPr>
        <p:spPr>
          <a:xfrm>
            <a:off x="6985670" y="2590424"/>
            <a:ext cx="2865120" cy="523220"/>
          </a:xfrm>
          <a:prstGeom prst="rect">
            <a:avLst/>
          </a:prstGeom>
          <a:noFill/>
        </p:spPr>
        <p:txBody>
          <a:bodyPr wrap="square" rtlCol="0">
            <a:spAutoFit/>
          </a:bodyPr>
          <a:lstStyle/>
          <a:p>
            <a:pPr algn="ctr"/>
            <a:r>
              <a:rPr lang="zh-CN" altLang="en-US" sz="1400" dirty="0">
                <a:solidFill>
                  <a:schemeClr val="bg1"/>
                </a:solidFill>
                <a:cs typeface="+mn-ea"/>
                <a:sym typeface="+mn-lt"/>
              </a:rPr>
              <a:t>请输入简要文字叙述请输入简要文字叙述请输入简要文字叙述</a:t>
            </a:r>
            <a:endParaRPr lang="zh-CN" altLang="en-US" sz="1400" dirty="0">
              <a:solidFill>
                <a:schemeClr val="bg1"/>
              </a:solidFill>
              <a:cs typeface="+mn-ea"/>
              <a:sym typeface="+mn-lt"/>
            </a:endParaRPr>
          </a:p>
        </p:txBody>
      </p:sp>
      <p:sp>
        <p:nvSpPr>
          <p:cNvPr id="17" name="文本框 16"/>
          <p:cNvSpPr txBox="1"/>
          <p:nvPr/>
        </p:nvSpPr>
        <p:spPr>
          <a:xfrm>
            <a:off x="2272719" y="3286631"/>
            <a:ext cx="2865120" cy="523220"/>
          </a:xfrm>
          <a:prstGeom prst="rect">
            <a:avLst/>
          </a:prstGeom>
          <a:noFill/>
        </p:spPr>
        <p:txBody>
          <a:bodyPr wrap="square" rtlCol="0">
            <a:spAutoFit/>
          </a:bodyPr>
          <a:lstStyle/>
          <a:p>
            <a:pPr algn="ctr"/>
            <a:r>
              <a:rPr lang="zh-CN" altLang="en-US" sz="1400" dirty="0">
                <a:solidFill>
                  <a:schemeClr val="bg1"/>
                </a:solidFill>
                <a:cs typeface="+mn-ea"/>
                <a:sym typeface="+mn-lt"/>
              </a:rPr>
              <a:t>请输入简要文字叙述请输入简要文字叙述请输入简要文字叙述</a:t>
            </a:r>
            <a:endParaRPr lang="zh-CN" altLang="en-US" sz="1400" dirty="0">
              <a:solidFill>
                <a:schemeClr val="bg1"/>
              </a:solidFill>
              <a:cs typeface="+mn-ea"/>
              <a:sym typeface="+mn-lt"/>
            </a:endParaRPr>
          </a:p>
        </p:txBody>
      </p:sp>
      <p:sp>
        <p:nvSpPr>
          <p:cNvPr id="18" name="文本框 17"/>
          <p:cNvSpPr txBox="1"/>
          <p:nvPr/>
        </p:nvSpPr>
        <p:spPr>
          <a:xfrm>
            <a:off x="1436869" y="4854752"/>
            <a:ext cx="9449341" cy="1169551"/>
          </a:xfrm>
          <a:prstGeom prst="rect">
            <a:avLst/>
          </a:prstGeom>
          <a:noFill/>
        </p:spPr>
        <p:txBody>
          <a:bodyPr wrap="square" rtlCol="0">
            <a:spAutoFit/>
          </a:bodyPr>
          <a:lstStyle/>
          <a:p>
            <a:pPr algn="just"/>
            <a:r>
              <a:rPr lang="zh-CN" altLang="en-US" sz="1400" dirty="0">
                <a:solidFill>
                  <a:schemeClr val="tx1">
                    <a:lumMod val="75000"/>
                    <a:lumOff val="25000"/>
                  </a:schemeClr>
                </a:solidFill>
                <a:cs typeface="+mn-ea"/>
                <a:sym typeface="+mn-lt"/>
              </a:rPr>
              <a:t>请输入简要文字叙述请输入简要文字叙述请输入简要文字叙述请输入简要文字叙述请输入简要文字叙述请输入简要文字叙述请输入简要文字叙述请输入简要文字叙述请输入简要文字叙述请输入简要文字叙述请输入简要文字叙述请输入简要文字叙述请输入简要文字叙述请输入简要文字叙述请输入简要文字叙述</a:t>
            </a:r>
            <a:endParaRPr lang="zh-CN" altLang="en-US" sz="1400" dirty="0">
              <a:solidFill>
                <a:schemeClr val="tx1">
                  <a:lumMod val="75000"/>
                  <a:lumOff val="25000"/>
                </a:schemeClr>
              </a:solidFill>
              <a:cs typeface="+mn-ea"/>
              <a:sym typeface="+mn-lt"/>
            </a:endParaRPr>
          </a:p>
          <a:p>
            <a:pPr algn="just"/>
            <a:endParaRPr lang="zh-CN" altLang="en-US" sz="1400" dirty="0">
              <a:solidFill>
                <a:schemeClr val="tx1">
                  <a:lumMod val="75000"/>
                  <a:lumOff val="25000"/>
                </a:schemeClr>
              </a:solidFill>
              <a:cs typeface="+mn-ea"/>
              <a:sym typeface="+mn-lt"/>
            </a:endParaRPr>
          </a:p>
          <a:p>
            <a:pPr algn="just"/>
            <a:endParaRPr lang="zh-CN" altLang="en-US" sz="1400" dirty="0">
              <a:solidFill>
                <a:schemeClr val="tx1">
                  <a:lumMod val="75000"/>
                  <a:lumOff val="25000"/>
                </a:schemeClr>
              </a:solidFill>
              <a:cs typeface="+mn-ea"/>
              <a:sym typeface="+mn-lt"/>
            </a:endParaRPr>
          </a:p>
        </p:txBody>
      </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500"/>
                                        <p:tgtEl>
                                          <p:spTgt spid="14"/>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500"/>
                                        <p:tgtEl>
                                          <p:spTgt spid="15"/>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down)">
                                      <p:cBhvr>
                                        <p:cTn id="51" dur="500"/>
                                        <p:tgtEl>
                                          <p:spTgt spid="17"/>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down)">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6" grpId="0" animBg="1"/>
      <p:bldP spid="7" grpId="0" animBg="1"/>
      <p:bldP spid="8" grpId="0" animBg="1"/>
      <p:bldP spid="13" grpId="0" animBg="1"/>
      <p:bldP spid="14" grpId="0"/>
      <p:bldP spid="15" grpId="0"/>
      <p:bldP spid="1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stretch>
            <a:fillRect/>
          </a:stretch>
        </p:blipFill>
        <p:spPr>
          <a:xfrm>
            <a:off x="1123950" y="1286986"/>
            <a:ext cx="5307965" cy="3980974"/>
          </a:xfrm>
          <a:prstGeom prst="rect">
            <a:avLst/>
          </a:prstGeom>
        </p:spPr>
      </p:pic>
      <p:sp>
        <p:nvSpPr>
          <p:cNvPr id="5" name="矩形 4"/>
          <p:cNvSpPr/>
          <p:nvPr/>
        </p:nvSpPr>
        <p:spPr>
          <a:xfrm>
            <a:off x="5753100" y="1590040"/>
            <a:ext cx="5980430" cy="3116580"/>
          </a:xfrm>
          <a:prstGeom prst="rect">
            <a:avLst/>
          </a:prstGeom>
          <a:solidFill>
            <a:srgbClr val="93571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1338580" y="5452110"/>
            <a:ext cx="9168765" cy="923330"/>
          </a:xfrm>
          <a:prstGeom prst="rect">
            <a:avLst/>
          </a:prstGeom>
          <a:noFill/>
        </p:spPr>
        <p:txBody>
          <a:bodyPr wrap="square" rtlCol="0">
            <a:spAutoFit/>
          </a:bodyPr>
          <a:lstStyle/>
          <a:p>
            <a:r>
              <a:rPr lang="zh-CN" altLang="en-US" sz="1800" dirty="0">
                <a:solidFill>
                  <a:schemeClr val="tx1">
                    <a:lumMod val="75000"/>
                    <a:lumOff val="25000"/>
                  </a:schemeClr>
                </a:solidFill>
                <a:cs typeface="+mn-ea"/>
                <a:sym typeface="+mn-lt"/>
              </a:rPr>
              <a:t>请输入简要文字叙述请输入简要文字叙述请输入简要文字叙述请输入简要文字叙述请输入简要文字叙述请输入简要文字叙述</a:t>
            </a:r>
            <a:endParaRPr lang="zh-CN" altLang="en-US" sz="1800" dirty="0">
              <a:solidFill>
                <a:schemeClr val="tx1">
                  <a:lumMod val="75000"/>
                  <a:lumOff val="25000"/>
                </a:schemeClr>
              </a:solidFill>
              <a:cs typeface="+mn-ea"/>
              <a:sym typeface="+mn-lt"/>
            </a:endParaRPr>
          </a:p>
          <a:p>
            <a:endParaRPr lang="zh-CN" altLang="en-US" sz="1800" dirty="0">
              <a:solidFill>
                <a:schemeClr val="tx1">
                  <a:lumMod val="75000"/>
                  <a:lumOff val="25000"/>
                </a:schemeClr>
              </a:solidFill>
              <a:cs typeface="+mn-ea"/>
              <a:sym typeface="+mn-lt"/>
            </a:endParaRPr>
          </a:p>
        </p:txBody>
      </p:sp>
      <p:sp>
        <p:nvSpPr>
          <p:cNvPr id="7" name="文本框 6"/>
          <p:cNvSpPr txBox="1"/>
          <p:nvPr/>
        </p:nvSpPr>
        <p:spPr>
          <a:xfrm>
            <a:off x="6640195" y="2305616"/>
            <a:ext cx="4885055" cy="2246769"/>
          </a:xfrm>
          <a:prstGeom prst="rect">
            <a:avLst/>
          </a:prstGeom>
          <a:noFill/>
        </p:spPr>
        <p:txBody>
          <a:bodyPr wrap="square" rtlCol="0" anchor="t">
            <a:spAutoFit/>
          </a:bodyPr>
          <a:lstStyle/>
          <a:p>
            <a:pPr algn="ctr"/>
            <a:r>
              <a:rPr lang="zh-CN" altLang="en-US" sz="2000" dirty="0">
                <a:solidFill>
                  <a:schemeClr val="bg1"/>
                </a:solidFill>
                <a:cs typeface="+mn-ea"/>
                <a:sym typeface="+mn-lt"/>
              </a:rPr>
              <a:t>请输入简要文字叙述请输入简要文字叙述请输入简要文字叙述请输入简要文字叙述请输入简要文字叙述请输入简要文字叙述</a:t>
            </a:r>
            <a:endParaRPr lang="zh-CN" altLang="en-US" sz="2000" dirty="0">
              <a:solidFill>
                <a:schemeClr val="bg1"/>
              </a:solidFill>
              <a:cs typeface="+mn-ea"/>
              <a:sym typeface="+mn-lt"/>
            </a:endParaRPr>
          </a:p>
          <a:p>
            <a:pPr algn="ctr"/>
            <a:r>
              <a:rPr lang="zh-CN" altLang="en-US" sz="2000" dirty="0">
                <a:solidFill>
                  <a:schemeClr val="bg1"/>
                </a:solidFill>
                <a:cs typeface="+mn-ea"/>
                <a:sym typeface="+mn-lt"/>
              </a:rPr>
              <a:t>请输入简要文字叙述请输入简要文字叙述请输入简要文字叙述请输入简要文字叙述请输入简要文字叙述请输入简要文字叙述</a:t>
            </a:r>
            <a:endParaRPr lang="zh-CN" altLang="en-US" sz="2000" dirty="0">
              <a:solidFill>
                <a:schemeClr val="bg1"/>
              </a:solidFill>
              <a:cs typeface="+mn-ea"/>
              <a:sym typeface="+mn-lt"/>
            </a:endParaRPr>
          </a:p>
          <a:p>
            <a:pPr algn="ctr"/>
            <a:endParaRPr lang="zh-CN" altLang="en-US" sz="2000" dirty="0">
              <a:solidFill>
                <a:schemeClr val="bg1"/>
              </a:solidFill>
              <a:cs typeface="+mn-ea"/>
              <a:sym typeface="+mn-lt"/>
            </a:endParaRPr>
          </a:p>
        </p:txBody>
      </p:sp>
      <p:grpSp>
        <p:nvGrpSpPr>
          <p:cNvPr id="18" name="组合 17"/>
          <p:cNvGrpSpPr/>
          <p:nvPr/>
        </p:nvGrpSpPr>
        <p:grpSpPr>
          <a:xfrm>
            <a:off x="264326" y="0"/>
            <a:ext cx="3547742" cy="1148439"/>
            <a:chOff x="264326" y="0"/>
            <a:chExt cx="3547742" cy="1148439"/>
          </a:xfrm>
        </p:grpSpPr>
        <p:sp>
          <p:nvSpPr>
            <p:cNvPr id="14" name="矩形 13"/>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04</a:t>
              </a:r>
              <a:endParaRPr lang="zh-CN" altLang="en-US" sz="2800" b="1" dirty="0">
                <a:cs typeface="+mn-ea"/>
                <a:sym typeface="+mn-lt"/>
              </a:endParaRPr>
            </a:p>
          </p:txBody>
        </p:sp>
        <p:sp>
          <p:nvSpPr>
            <p:cNvPr id="16" name="文本框 15"/>
            <p:cNvSpPr txBox="1"/>
            <p:nvPr/>
          </p:nvSpPr>
          <p:spPr>
            <a:xfrm>
              <a:off x="972618" y="409927"/>
              <a:ext cx="283945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输入你的标题</a:t>
              </a:r>
              <a:endParaRPr lang="zh-CN" altLang="en-US" sz="2800" dirty="0">
                <a:solidFill>
                  <a:schemeClr val="tx1">
                    <a:lumMod val="75000"/>
                    <a:lumOff val="25000"/>
                  </a:schemeClr>
                </a:solidFill>
                <a:cs typeface="+mn-ea"/>
                <a:sym typeface="+mn-lt"/>
              </a:endParaRPr>
            </a:p>
          </p:txBody>
        </p:sp>
        <p:sp>
          <p:nvSpPr>
            <p:cNvPr id="17" name="文本框 16"/>
            <p:cNvSpPr txBox="1"/>
            <p:nvPr/>
          </p:nvSpPr>
          <p:spPr>
            <a:xfrm>
              <a:off x="1273615" y="840662"/>
              <a:ext cx="2251507" cy="307777"/>
            </a:xfrm>
            <a:prstGeom prst="rect">
              <a:avLst/>
            </a:prstGeom>
            <a:noFill/>
          </p:spPr>
          <p:txBody>
            <a:bodyPr wrap="square" rtlCol="0">
              <a:spAutoFit/>
            </a:bodyPr>
            <a:lstStyle/>
            <a:p>
              <a:pPr algn="dist"/>
              <a:r>
                <a:rPr lang="en-US" altLang="zh-CN" sz="1400" dirty="0">
                  <a:solidFill>
                    <a:schemeClr val="tx1">
                      <a:lumMod val="75000"/>
                      <a:lumOff val="25000"/>
                    </a:schemeClr>
                  </a:solidFill>
                  <a:cs typeface="+mn-ea"/>
                  <a:sym typeface="+mn-lt"/>
                </a:rPr>
                <a:t>YOUR ENGLISH TITLE</a:t>
              </a:r>
              <a:endParaRPr lang="zh-CN" altLang="en-US" sz="1400" dirty="0">
                <a:solidFill>
                  <a:schemeClr val="tx1">
                    <a:lumMod val="75000"/>
                    <a:lumOff val="25000"/>
                  </a:schemeClr>
                </a:solidFill>
                <a:cs typeface="+mn-ea"/>
                <a:sym typeface="+mn-lt"/>
              </a:endParaRPr>
            </a:p>
          </p:txBody>
        </p:sp>
      </p:gr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par>
                          <p:cTn id="21" fill="hold">
                            <p:stCondLst>
                              <p:cond delay="2000"/>
                            </p:stCondLst>
                            <p:childTnLst>
                              <p:par>
                                <p:cTn id="22" presetID="26"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80">
                                          <p:stCondLst>
                                            <p:cond delay="0"/>
                                          </p:stCondLst>
                                        </p:cTn>
                                        <p:tgtEl>
                                          <p:spTgt spid="5"/>
                                        </p:tgtEl>
                                      </p:cBhvr>
                                    </p:animEffect>
                                    <p:anim calcmode="lin" valueType="num">
                                      <p:cBhvr>
                                        <p:cTn id="2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0" dur="26">
                                          <p:stCondLst>
                                            <p:cond delay="650"/>
                                          </p:stCondLst>
                                        </p:cTn>
                                        <p:tgtEl>
                                          <p:spTgt spid="5"/>
                                        </p:tgtEl>
                                      </p:cBhvr>
                                      <p:to x="100000" y="60000"/>
                                    </p:animScale>
                                    <p:animScale>
                                      <p:cBhvr>
                                        <p:cTn id="31" dur="166" decel="50000">
                                          <p:stCondLst>
                                            <p:cond delay="676"/>
                                          </p:stCondLst>
                                        </p:cTn>
                                        <p:tgtEl>
                                          <p:spTgt spid="5"/>
                                        </p:tgtEl>
                                      </p:cBhvr>
                                      <p:to x="100000" y="100000"/>
                                    </p:animScale>
                                    <p:animScale>
                                      <p:cBhvr>
                                        <p:cTn id="32" dur="26">
                                          <p:stCondLst>
                                            <p:cond delay="1312"/>
                                          </p:stCondLst>
                                        </p:cTn>
                                        <p:tgtEl>
                                          <p:spTgt spid="5"/>
                                        </p:tgtEl>
                                      </p:cBhvr>
                                      <p:to x="100000" y="80000"/>
                                    </p:animScale>
                                    <p:animScale>
                                      <p:cBhvr>
                                        <p:cTn id="33" dur="166" decel="50000">
                                          <p:stCondLst>
                                            <p:cond delay="1338"/>
                                          </p:stCondLst>
                                        </p:cTn>
                                        <p:tgtEl>
                                          <p:spTgt spid="5"/>
                                        </p:tgtEl>
                                      </p:cBhvr>
                                      <p:to x="100000" y="100000"/>
                                    </p:animScale>
                                    <p:animScale>
                                      <p:cBhvr>
                                        <p:cTn id="34" dur="26">
                                          <p:stCondLst>
                                            <p:cond delay="1642"/>
                                          </p:stCondLst>
                                        </p:cTn>
                                        <p:tgtEl>
                                          <p:spTgt spid="5"/>
                                        </p:tgtEl>
                                      </p:cBhvr>
                                      <p:to x="100000" y="90000"/>
                                    </p:animScale>
                                    <p:animScale>
                                      <p:cBhvr>
                                        <p:cTn id="35" dur="166" decel="50000">
                                          <p:stCondLst>
                                            <p:cond delay="1668"/>
                                          </p:stCondLst>
                                        </p:cTn>
                                        <p:tgtEl>
                                          <p:spTgt spid="5"/>
                                        </p:tgtEl>
                                      </p:cBhvr>
                                      <p:to x="100000" y="100000"/>
                                    </p:animScale>
                                    <p:animScale>
                                      <p:cBhvr>
                                        <p:cTn id="36" dur="26">
                                          <p:stCondLst>
                                            <p:cond delay="1808"/>
                                          </p:stCondLst>
                                        </p:cTn>
                                        <p:tgtEl>
                                          <p:spTgt spid="5"/>
                                        </p:tgtEl>
                                      </p:cBhvr>
                                      <p:to x="100000" y="95000"/>
                                    </p:animScale>
                                    <p:animScale>
                                      <p:cBhvr>
                                        <p:cTn id="37" dur="166" decel="50000">
                                          <p:stCondLst>
                                            <p:cond delay="1834"/>
                                          </p:stCondLst>
                                        </p:cTn>
                                        <p:tgtEl>
                                          <p:spTgt spid="5"/>
                                        </p:tgtEl>
                                      </p:cBhvr>
                                      <p:to x="100000" y="100000"/>
                                    </p:animScale>
                                  </p:childTnLst>
                                </p:cTn>
                              </p:par>
                            </p:childTnLst>
                          </p:cTn>
                        </p:par>
                        <p:par>
                          <p:cTn id="38" fill="hold">
                            <p:stCondLst>
                              <p:cond delay="4000"/>
                            </p:stCondLst>
                            <p:childTnLst>
                              <p:par>
                                <p:cTn id="39" presetID="26"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80">
                                          <p:stCondLst>
                                            <p:cond delay="0"/>
                                          </p:stCondLst>
                                        </p:cTn>
                                        <p:tgtEl>
                                          <p:spTgt spid="6"/>
                                        </p:tgtEl>
                                      </p:cBhvr>
                                    </p:animEffect>
                                    <p:anim calcmode="lin" valueType="num">
                                      <p:cBhvr>
                                        <p:cTn id="4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7" dur="26">
                                          <p:stCondLst>
                                            <p:cond delay="650"/>
                                          </p:stCondLst>
                                        </p:cTn>
                                        <p:tgtEl>
                                          <p:spTgt spid="6"/>
                                        </p:tgtEl>
                                      </p:cBhvr>
                                      <p:to x="100000" y="60000"/>
                                    </p:animScale>
                                    <p:animScale>
                                      <p:cBhvr>
                                        <p:cTn id="48" dur="166" decel="50000">
                                          <p:stCondLst>
                                            <p:cond delay="676"/>
                                          </p:stCondLst>
                                        </p:cTn>
                                        <p:tgtEl>
                                          <p:spTgt spid="6"/>
                                        </p:tgtEl>
                                      </p:cBhvr>
                                      <p:to x="100000" y="100000"/>
                                    </p:animScale>
                                    <p:animScale>
                                      <p:cBhvr>
                                        <p:cTn id="49" dur="26">
                                          <p:stCondLst>
                                            <p:cond delay="1312"/>
                                          </p:stCondLst>
                                        </p:cTn>
                                        <p:tgtEl>
                                          <p:spTgt spid="6"/>
                                        </p:tgtEl>
                                      </p:cBhvr>
                                      <p:to x="100000" y="80000"/>
                                    </p:animScale>
                                    <p:animScale>
                                      <p:cBhvr>
                                        <p:cTn id="50" dur="166" decel="50000">
                                          <p:stCondLst>
                                            <p:cond delay="1338"/>
                                          </p:stCondLst>
                                        </p:cTn>
                                        <p:tgtEl>
                                          <p:spTgt spid="6"/>
                                        </p:tgtEl>
                                      </p:cBhvr>
                                      <p:to x="100000" y="100000"/>
                                    </p:animScale>
                                    <p:animScale>
                                      <p:cBhvr>
                                        <p:cTn id="51" dur="26">
                                          <p:stCondLst>
                                            <p:cond delay="1642"/>
                                          </p:stCondLst>
                                        </p:cTn>
                                        <p:tgtEl>
                                          <p:spTgt spid="6"/>
                                        </p:tgtEl>
                                      </p:cBhvr>
                                      <p:to x="100000" y="90000"/>
                                    </p:animScale>
                                    <p:animScale>
                                      <p:cBhvr>
                                        <p:cTn id="52" dur="166" decel="50000">
                                          <p:stCondLst>
                                            <p:cond delay="1668"/>
                                          </p:stCondLst>
                                        </p:cTn>
                                        <p:tgtEl>
                                          <p:spTgt spid="6"/>
                                        </p:tgtEl>
                                      </p:cBhvr>
                                      <p:to x="100000" y="100000"/>
                                    </p:animScale>
                                    <p:animScale>
                                      <p:cBhvr>
                                        <p:cTn id="53" dur="26">
                                          <p:stCondLst>
                                            <p:cond delay="1808"/>
                                          </p:stCondLst>
                                        </p:cTn>
                                        <p:tgtEl>
                                          <p:spTgt spid="6"/>
                                        </p:tgtEl>
                                      </p:cBhvr>
                                      <p:to x="100000" y="95000"/>
                                    </p:animScale>
                                    <p:animScale>
                                      <p:cBhvr>
                                        <p:cTn id="54" dur="166" decel="50000">
                                          <p:stCondLst>
                                            <p:cond delay="1834"/>
                                          </p:stCondLst>
                                        </p:cTn>
                                        <p:tgtEl>
                                          <p:spTgt spid="6"/>
                                        </p:tgtEl>
                                      </p:cBhvr>
                                      <p:to x="100000" y="100000"/>
                                    </p:animScale>
                                  </p:childTnLst>
                                </p:cTn>
                              </p:par>
                            </p:childTnLst>
                          </p:cTn>
                        </p:par>
                        <p:par>
                          <p:cTn id="55" fill="hold">
                            <p:stCondLst>
                              <p:cond delay="6000"/>
                            </p:stCondLst>
                            <p:childTnLst>
                              <p:par>
                                <p:cTn id="56" presetID="26" presetClass="entr" presetSubtype="0"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down)">
                                      <p:cBhvr>
                                        <p:cTn id="58" dur="580">
                                          <p:stCondLst>
                                            <p:cond delay="0"/>
                                          </p:stCondLst>
                                        </p:cTn>
                                        <p:tgtEl>
                                          <p:spTgt spid="7"/>
                                        </p:tgtEl>
                                      </p:cBhvr>
                                    </p:animEffect>
                                    <p:anim calcmode="lin" valueType="num">
                                      <p:cBhvr>
                                        <p:cTn id="5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4" dur="26">
                                          <p:stCondLst>
                                            <p:cond delay="650"/>
                                          </p:stCondLst>
                                        </p:cTn>
                                        <p:tgtEl>
                                          <p:spTgt spid="7"/>
                                        </p:tgtEl>
                                      </p:cBhvr>
                                      <p:to x="100000" y="60000"/>
                                    </p:animScale>
                                    <p:animScale>
                                      <p:cBhvr>
                                        <p:cTn id="65" dur="166" decel="50000">
                                          <p:stCondLst>
                                            <p:cond delay="676"/>
                                          </p:stCondLst>
                                        </p:cTn>
                                        <p:tgtEl>
                                          <p:spTgt spid="7"/>
                                        </p:tgtEl>
                                      </p:cBhvr>
                                      <p:to x="100000" y="100000"/>
                                    </p:animScale>
                                    <p:animScale>
                                      <p:cBhvr>
                                        <p:cTn id="66" dur="26">
                                          <p:stCondLst>
                                            <p:cond delay="1312"/>
                                          </p:stCondLst>
                                        </p:cTn>
                                        <p:tgtEl>
                                          <p:spTgt spid="7"/>
                                        </p:tgtEl>
                                      </p:cBhvr>
                                      <p:to x="100000" y="80000"/>
                                    </p:animScale>
                                    <p:animScale>
                                      <p:cBhvr>
                                        <p:cTn id="67" dur="166" decel="50000">
                                          <p:stCondLst>
                                            <p:cond delay="1338"/>
                                          </p:stCondLst>
                                        </p:cTn>
                                        <p:tgtEl>
                                          <p:spTgt spid="7"/>
                                        </p:tgtEl>
                                      </p:cBhvr>
                                      <p:to x="100000" y="100000"/>
                                    </p:animScale>
                                    <p:animScale>
                                      <p:cBhvr>
                                        <p:cTn id="68" dur="26">
                                          <p:stCondLst>
                                            <p:cond delay="1642"/>
                                          </p:stCondLst>
                                        </p:cTn>
                                        <p:tgtEl>
                                          <p:spTgt spid="7"/>
                                        </p:tgtEl>
                                      </p:cBhvr>
                                      <p:to x="100000" y="90000"/>
                                    </p:animScale>
                                    <p:animScale>
                                      <p:cBhvr>
                                        <p:cTn id="69" dur="166" decel="50000">
                                          <p:stCondLst>
                                            <p:cond delay="1668"/>
                                          </p:stCondLst>
                                        </p:cTn>
                                        <p:tgtEl>
                                          <p:spTgt spid="7"/>
                                        </p:tgtEl>
                                      </p:cBhvr>
                                      <p:to x="100000" y="100000"/>
                                    </p:animScale>
                                    <p:animScale>
                                      <p:cBhvr>
                                        <p:cTn id="70" dur="26">
                                          <p:stCondLst>
                                            <p:cond delay="1808"/>
                                          </p:stCondLst>
                                        </p:cTn>
                                        <p:tgtEl>
                                          <p:spTgt spid="7"/>
                                        </p:tgtEl>
                                      </p:cBhvr>
                                      <p:to x="100000" y="95000"/>
                                    </p:animScale>
                                    <p:animScale>
                                      <p:cBhvr>
                                        <p:cTn id="71" dur="166" decel="50000">
                                          <p:stCondLst>
                                            <p:cond delay="1834"/>
                                          </p:stCondLst>
                                        </p:cTn>
                                        <p:tgtEl>
                                          <p:spTgt spid="7"/>
                                        </p:tgtEl>
                                      </p:cBhvr>
                                      <p:to x="100000" y="100000"/>
                                    </p:animScale>
                                  </p:childTnLst>
                                </p:cTn>
                              </p:par>
                            </p:childTnLst>
                          </p:cTn>
                        </p:par>
                        <p:par>
                          <p:cTn id="72" fill="hold">
                            <p:stCondLst>
                              <p:cond delay="8000"/>
                            </p:stCondLst>
                            <p:childTnLst>
                              <p:par>
                                <p:cTn id="73" presetID="26" presetClass="entr" presetSubtype="0" fill="hold"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down)">
                                      <p:cBhvr>
                                        <p:cTn id="75" dur="580">
                                          <p:stCondLst>
                                            <p:cond delay="0"/>
                                          </p:stCondLst>
                                        </p:cTn>
                                        <p:tgtEl>
                                          <p:spTgt spid="18"/>
                                        </p:tgtEl>
                                      </p:cBhvr>
                                    </p:animEffect>
                                    <p:anim calcmode="lin" valueType="num">
                                      <p:cBhvr>
                                        <p:cTn id="76"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81" dur="26">
                                          <p:stCondLst>
                                            <p:cond delay="650"/>
                                          </p:stCondLst>
                                        </p:cTn>
                                        <p:tgtEl>
                                          <p:spTgt spid="18"/>
                                        </p:tgtEl>
                                      </p:cBhvr>
                                      <p:to x="100000" y="60000"/>
                                    </p:animScale>
                                    <p:animScale>
                                      <p:cBhvr>
                                        <p:cTn id="82" dur="166" decel="50000">
                                          <p:stCondLst>
                                            <p:cond delay="676"/>
                                          </p:stCondLst>
                                        </p:cTn>
                                        <p:tgtEl>
                                          <p:spTgt spid="18"/>
                                        </p:tgtEl>
                                      </p:cBhvr>
                                      <p:to x="100000" y="100000"/>
                                    </p:animScale>
                                    <p:animScale>
                                      <p:cBhvr>
                                        <p:cTn id="83" dur="26">
                                          <p:stCondLst>
                                            <p:cond delay="1312"/>
                                          </p:stCondLst>
                                        </p:cTn>
                                        <p:tgtEl>
                                          <p:spTgt spid="18"/>
                                        </p:tgtEl>
                                      </p:cBhvr>
                                      <p:to x="100000" y="80000"/>
                                    </p:animScale>
                                    <p:animScale>
                                      <p:cBhvr>
                                        <p:cTn id="84" dur="166" decel="50000">
                                          <p:stCondLst>
                                            <p:cond delay="1338"/>
                                          </p:stCondLst>
                                        </p:cTn>
                                        <p:tgtEl>
                                          <p:spTgt spid="18"/>
                                        </p:tgtEl>
                                      </p:cBhvr>
                                      <p:to x="100000" y="100000"/>
                                    </p:animScale>
                                    <p:animScale>
                                      <p:cBhvr>
                                        <p:cTn id="85" dur="26">
                                          <p:stCondLst>
                                            <p:cond delay="1642"/>
                                          </p:stCondLst>
                                        </p:cTn>
                                        <p:tgtEl>
                                          <p:spTgt spid="18"/>
                                        </p:tgtEl>
                                      </p:cBhvr>
                                      <p:to x="100000" y="90000"/>
                                    </p:animScale>
                                    <p:animScale>
                                      <p:cBhvr>
                                        <p:cTn id="86" dur="166" decel="50000">
                                          <p:stCondLst>
                                            <p:cond delay="1668"/>
                                          </p:stCondLst>
                                        </p:cTn>
                                        <p:tgtEl>
                                          <p:spTgt spid="18"/>
                                        </p:tgtEl>
                                      </p:cBhvr>
                                      <p:to x="100000" y="100000"/>
                                    </p:animScale>
                                    <p:animScale>
                                      <p:cBhvr>
                                        <p:cTn id="87" dur="26">
                                          <p:stCondLst>
                                            <p:cond delay="1808"/>
                                          </p:stCondLst>
                                        </p:cTn>
                                        <p:tgtEl>
                                          <p:spTgt spid="18"/>
                                        </p:tgtEl>
                                      </p:cBhvr>
                                      <p:to x="100000" y="95000"/>
                                    </p:animScale>
                                    <p:animScale>
                                      <p:cBhvr>
                                        <p:cTn id="88" dur="166" decel="50000">
                                          <p:stCondLst>
                                            <p:cond delay="1834"/>
                                          </p:stCondLst>
                                        </p:cTn>
                                        <p:tgtEl>
                                          <p:spTgt spid="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303260" y="1791970"/>
            <a:ext cx="2701925" cy="3556635"/>
          </a:xfrm>
          <a:prstGeom prst="rect">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4745355" y="1791970"/>
            <a:ext cx="2701925" cy="3556635"/>
          </a:xfrm>
          <a:prstGeom prst="rect">
            <a:avLst/>
          </a:prstGeom>
          <a:solidFill>
            <a:srgbClr val="9E81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1202055" y="1791970"/>
            <a:ext cx="2701925" cy="3556635"/>
          </a:xfrm>
          <a:prstGeom prst="rect">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descr="法律法规"/>
          <p:cNvPicPr>
            <a:picLocks noChangeAspect="1"/>
          </p:cNvPicPr>
          <p:nvPr/>
        </p:nvPicPr>
        <p:blipFill>
          <a:blip r:embed="rId1" cstate="screen"/>
          <a:stretch>
            <a:fillRect/>
          </a:stretch>
        </p:blipFill>
        <p:spPr>
          <a:xfrm>
            <a:off x="5861685" y="2203255"/>
            <a:ext cx="468000" cy="468000"/>
          </a:xfrm>
          <a:prstGeom prst="rect">
            <a:avLst/>
          </a:prstGeom>
        </p:spPr>
      </p:pic>
      <p:pic>
        <p:nvPicPr>
          <p:cNvPr id="8" name="图片 7" descr="法律顾问_复制"/>
          <p:cNvPicPr>
            <a:picLocks noChangeAspect="1"/>
          </p:cNvPicPr>
          <p:nvPr/>
        </p:nvPicPr>
        <p:blipFill>
          <a:blip r:embed="rId2" cstate="screen"/>
          <a:stretch>
            <a:fillRect/>
          </a:stretch>
        </p:blipFill>
        <p:spPr>
          <a:xfrm>
            <a:off x="9384665" y="2167255"/>
            <a:ext cx="540000" cy="540000"/>
          </a:xfrm>
          <a:prstGeom prst="rect">
            <a:avLst/>
          </a:prstGeom>
        </p:spPr>
      </p:pic>
      <p:pic>
        <p:nvPicPr>
          <p:cNvPr id="9" name="图片 8" descr="设置-)"/>
          <p:cNvPicPr>
            <a:picLocks noChangeAspect="1"/>
          </p:cNvPicPr>
          <p:nvPr/>
        </p:nvPicPr>
        <p:blipFill>
          <a:blip r:embed="rId3" cstate="screen"/>
          <a:stretch>
            <a:fillRect/>
          </a:stretch>
        </p:blipFill>
        <p:spPr>
          <a:xfrm>
            <a:off x="2336800" y="2221255"/>
            <a:ext cx="432000" cy="432000"/>
          </a:xfrm>
          <a:prstGeom prst="rect">
            <a:avLst/>
          </a:prstGeom>
        </p:spPr>
      </p:pic>
      <p:sp>
        <p:nvSpPr>
          <p:cNvPr id="10" name="文本框 9"/>
          <p:cNvSpPr txBox="1"/>
          <p:nvPr/>
        </p:nvSpPr>
        <p:spPr>
          <a:xfrm>
            <a:off x="1560830" y="2917825"/>
            <a:ext cx="1985010" cy="368300"/>
          </a:xfrm>
          <a:prstGeom prst="rect">
            <a:avLst/>
          </a:prstGeom>
          <a:noFill/>
        </p:spPr>
        <p:txBody>
          <a:bodyPr wrap="square" rtlCol="0">
            <a:spAutoFit/>
          </a:bodyPr>
          <a:lstStyle/>
          <a:p>
            <a:pPr algn="ctr"/>
            <a:r>
              <a:rPr lang="zh-CN" altLang="en-US" b="1">
                <a:solidFill>
                  <a:schemeClr val="bg1"/>
                </a:solidFill>
                <a:cs typeface="+mn-ea"/>
                <a:sym typeface="+mn-lt"/>
              </a:rPr>
              <a:t>输入标题内容</a:t>
            </a:r>
            <a:endParaRPr lang="zh-CN" altLang="en-US" b="1">
              <a:solidFill>
                <a:schemeClr val="bg1"/>
              </a:solidFill>
              <a:cs typeface="+mn-ea"/>
              <a:sym typeface="+mn-lt"/>
            </a:endParaRPr>
          </a:p>
        </p:txBody>
      </p:sp>
      <p:sp>
        <p:nvSpPr>
          <p:cNvPr id="11" name="文本框 10"/>
          <p:cNvSpPr txBox="1"/>
          <p:nvPr/>
        </p:nvSpPr>
        <p:spPr>
          <a:xfrm>
            <a:off x="5102860" y="2917825"/>
            <a:ext cx="1985010" cy="368300"/>
          </a:xfrm>
          <a:prstGeom prst="rect">
            <a:avLst/>
          </a:prstGeom>
          <a:noFill/>
        </p:spPr>
        <p:txBody>
          <a:bodyPr wrap="square" rtlCol="0">
            <a:spAutoFit/>
          </a:bodyPr>
          <a:lstStyle/>
          <a:p>
            <a:pPr algn="ctr"/>
            <a:r>
              <a:rPr lang="zh-CN" altLang="en-US" b="1">
                <a:solidFill>
                  <a:schemeClr val="bg1"/>
                </a:solidFill>
                <a:cs typeface="+mn-ea"/>
                <a:sym typeface="+mn-lt"/>
              </a:rPr>
              <a:t>输入标题内容</a:t>
            </a:r>
            <a:endParaRPr lang="zh-CN" altLang="en-US" b="1">
              <a:solidFill>
                <a:schemeClr val="bg1"/>
              </a:solidFill>
              <a:cs typeface="+mn-ea"/>
              <a:sym typeface="+mn-lt"/>
            </a:endParaRPr>
          </a:p>
        </p:txBody>
      </p:sp>
      <p:sp>
        <p:nvSpPr>
          <p:cNvPr id="12" name="文本框 11"/>
          <p:cNvSpPr txBox="1"/>
          <p:nvPr/>
        </p:nvSpPr>
        <p:spPr>
          <a:xfrm>
            <a:off x="8661400" y="2917825"/>
            <a:ext cx="1985010" cy="368300"/>
          </a:xfrm>
          <a:prstGeom prst="rect">
            <a:avLst/>
          </a:prstGeom>
          <a:noFill/>
        </p:spPr>
        <p:txBody>
          <a:bodyPr wrap="square" rtlCol="0">
            <a:spAutoFit/>
          </a:bodyPr>
          <a:lstStyle/>
          <a:p>
            <a:pPr algn="ctr"/>
            <a:r>
              <a:rPr lang="zh-CN" altLang="en-US" b="1">
                <a:solidFill>
                  <a:schemeClr val="bg1"/>
                </a:solidFill>
                <a:cs typeface="+mn-ea"/>
                <a:sym typeface="+mn-lt"/>
              </a:rPr>
              <a:t>输入标题内容</a:t>
            </a:r>
            <a:endParaRPr lang="zh-CN" altLang="en-US" b="1">
              <a:solidFill>
                <a:schemeClr val="bg1"/>
              </a:solidFill>
              <a:cs typeface="+mn-ea"/>
              <a:sym typeface="+mn-lt"/>
            </a:endParaRPr>
          </a:p>
        </p:txBody>
      </p:sp>
      <p:cxnSp>
        <p:nvCxnSpPr>
          <p:cNvPr id="13" name="直接连接符 12"/>
          <p:cNvCxnSpPr/>
          <p:nvPr/>
        </p:nvCxnSpPr>
        <p:spPr>
          <a:xfrm flipV="1">
            <a:off x="2103755" y="3429000"/>
            <a:ext cx="900000" cy="0"/>
          </a:xfrm>
          <a:prstGeom prst="line">
            <a:avLst/>
          </a:prstGeom>
          <a:ln w="254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5646420" y="3429000"/>
            <a:ext cx="900000" cy="0"/>
          </a:xfrm>
          <a:prstGeom prst="line">
            <a:avLst/>
          </a:prstGeom>
          <a:ln w="254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9203690" y="3429000"/>
            <a:ext cx="900000" cy="0"/>
          </a:xfrm>
          <a:prstGeom prst="line">
            <a:avLst/>
          </a:prstGeom>
          <a:ln w="254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381760" y="3684905"/>
            <a:ext cx="2344420" cy="1198880"/>
          </a:xfrm>
          <a:prstGeom prst="rect">
            <a:avLst/>
          </a:prstGeom>
          <a:noFill/>
        </p:spPr>
        <p:txBody>
          <a:bodyPr wrap="square" rtlCol="0">
            <a:spAutoFit/>
          </a:bodyPr>
          <a:lstStyle/>
          <a:p>
            <a:pPr algn="ctr">
              <a:lnSpc>
                <a:spcPct val="150000"/>
              </a:lnSpc>
            </a:pPr>
            <a:r>
              <a:rPr lang="zh-CN" altLang="en-US" sz="1600">
                <a:solidFill>
                  <a:schemeClr val="bg1">
                    <a:alpha val="85000"/>
                  </a:schemeClr>
                </a:solidFill>
                <a:cs typeface="+mn-ea"/>
                <a:sym typeface="+mn-lt"/>
              </a:rPr>
              <a:t>请在此处输入您准备好的文本内容，请在此处输入您准备好的</a:t>
            </a:r>
            <a:endParaRPr lang="zh-CN" altLang="en-US" sz="1600">
              <a:solidFill>
                <a:schemeClr val="bg1">
                  <a:alpha val="85000"/>
                </a:schemeClr>
              </a:solidFill>
              <a:cs typeface="+mn-ea"/>
              <a:sym typeface="+mn-lt"/>
            </a:endParaRPr>
          </a:p>
        </p:txBody>
      </p:sp>
      <p:sp>
        <p:nvSpPr>
          <p:cNvPr id="17" name="文本框 16"/>
          <p:cNvSpPr txBox="1"/>
          <p:nvPr/>
        </p:nvSpPr>
        <p:spPr>
          <a:xfrm>
            <a:off x="4924425" y="3684905"/>
            <a:ext cx="2344420" cy="1198880"/>
          </a:xfrm>
          <a:prstGeom prst="rect">
            <a:avLst/>
          </a:prstGeom>
          <a:noFill/>
        </p:spPr>
        <p:txBody>
          <a:bodyPr wrap="square" rtlCol="0">
            <a:spAutoFit/>
          </a:bodyPr>
          <a:lstStyle/>
          <a:p>
            <a:pPr algn="ctr">
              <a:lnSpc>
                <a:spcPct val="150000"/>
              </a:lnSpc>
            </a:pPr>
            <a:r>
              <a:rPr lang="zh-CN" altLang="en-US" sz="1600">
                <a:solidFill>
                  <a:schemeClr val="bg1">
                    <a:alpha val="85000"/>
                  </a:schemeClr>
                </a:solidFill>
                <a:cs typeface="+mn-ea"/>
                <a:sym typeface="+mn-lt"/>
              </a:rPr>
              <a:t>请在此处输入您准备好的文本内容，请在此处输入您准备好的</a:t>
            </a:r>
            <a:endParaRPr lang="zh-CN" altLang="en-US" sz="1600">
              <a:solidFill>
                <a:schemeClr val="bg1">
                  <a:alpha val="85000"/>
                </a:schemeClr>
              </a:solidFill>
              <a:cs typeface="+mn-ea"/>
              <a:sym typeface="+mn-lt"/>
            </a:endParaRPr>
          </a:p>
        </p:txBody>
      </p:sp>
      <p:sp>
        <p:nvSpPr>
          <p:cNvPr id="18" name="文本框 17"/>
          <p:cNvSpPr txBox="1"/>
          <p:nvPr/>
        </p:nvSpPr>
        <p:spPr>
          <a:xfrm>
            <a:off x="8482330" y="3684905"/>
            <a:ext cx="2344420" cy="1198880"/>
          </a:xfrm>
          <a:prstGeom prst="rect">
            <a:avLst/>
          </a:prstGeom>
          <a:noFill/>
        </p:spPr>
        <p:txBody>
          <a:bodyPr wrap="square" rtlCol="0">
            <a:spAutoFit/>
          </a:bodyPr>
          <a:lstStyle/>
          <a:p>
            <a:pPr algn="ctr">
              <a:lnSpc>
                <a:spcPct val="150000"/>
              </a:lnSpc>
            </a:pPr>
            <a:r>
              <a:rPr lang="zh-CN" altLang="en-US" sz="1600">
                <a:solidFill>
                  <a:schemeClr val="bg1">
                    <a:alpha val="85000"/>
                  </a:schemeClr>
                </a:solidFill>
                <a:cs typeface="+mn-ea"/>
                <a:sym typeface="+mn-lt"/>
              </a:rPr>
              <a:t>请在此处输入您准备好的文本内容，请在此处输入您准备好的</a:t>
            </a:r>
            <a:endParaRPr lang="zh-CN" altLang="en-US" sz="1600">
              <a:solidFill>
                <a:schemeClr val="bg1">
                  <a:alpha val="85000"/>
                </a:schemeClr>
              </a:solidFill>
              <a:cs typeface="+mn-ea"/>
              <a:sym typeface="+mn-lt"/>
            </a:endParaRPr>
          </a:p>
        </p:txBody>
      </p:sp>
      <p:grpSp>
        <p:nvGrpSpPr>
          <p:cNvPr id="19" name="组合 18"/>
          <p:cNvGrpSpPr/>
          <p:nvPr/>
        </p:nvGrpSpPr>
        <p:grpSpPr>
          <a:xfrm>
            <a:off x="264326" y="0"/>
            <a:ext cx="3547742" cy="1148439"/>
            <a:chOff x="264326" y="0"/>
            <a:chExt cx="3547742" cy="1148439"/>
          </a:xfrm>
        </p:grpSpPr>
        <p:sp>
          <p:nvSpPr>
            <p:cNvPr id="20" name="矩形 19"/>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04</a:t>
              </a:r>
              <a:endParaRPr lang="zh-CN" altLang="en-US" sz="2800" b="1" dirty="0">
                <a:cs typeface="+mn-ea"/>
                <a:sym typeface="+mn-lt"/>
              </a:endParaRPr>
            </a:p>
          </p:txBody>
        </p:sp>
        <p:sp>
          <p:nvSpPr>
            <p:cNvPr id="22" name="文本框 21"/>
            <p:cNvSpPr txBox="1"/>
            <p:nvPr/>
          </p:nvSpPr>
          <p:spPr>
            <a:xfrm>
              <a:off x="972618" y="409927"/>
              <a:ext cx="283945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输入你的标题</a:t>
              </a:r>
              <a:endParaRPr lang="zh-CN" altLang="en-US" sz="2800" dirty="0">
                <a:solidFill>
                  <a:schemeClr val="tx1">
                    <a:lumMod val="75000"/>
                    <a:lumOff val="25000"/>
                  </a:schemeClr>
                </a:solidFill>
                <a:cs typeface="+mn-ea"/>
                <a:sym typeface="+mn-lt"/>
              </a:endParaRPr>
            </a:p>
          </p:txBody>
        </p:sp>
        <p:sp>
          <p:nvSpPr>
            <p:cNvPr id="23" name="文本框 22"/>
            <p:cNvSpPr txBox="1"/>
            <p:nvPr/>
          </p:nvSpPr>
          <p:spPr>
            <a:xfrm>
              <a:off x="1273615" y="840662"/>
              <a:ext cx="2251507" cy="307777"/>
            </a:xfrm>
            <a:prstGeom prst="rect">
              <a:avLst/>
            </a:prstGeom>
            <a:noFill/>
          </p:spPr>
          <p:txBody>
            <a:bodyPr wrap="square" rtlCol="0">
              <a:spAutoFit/>
            </a:bodyPr>
            <a:lstStyle/>
            <a:p>
              <a:pPr algn="dist"/>
              <a:r>
                <a:rPr lang="en-US" altLang="zh-CN" sz="1400" dirty="0">
                  <a:solidFill>
                    <a:schemeClr val="tx1">
                      <a:lumMod val="75000"/>
                      <a:lumOff val="25000"/>
                    </a:schemeClr>
                  </a:solidFill>
                  <a:cs typeface="+mn-ea"/>
                  <a:sym typeface="+mn-lt"/>
                </a:rPr>
                <a:t>YOUR ENGLISH TITLE</a:t>
              </a:r>
              <a:endParaRPr lang="zh-CN" altLang="en-US" sz="1400" dirty="0">
                <a:solidFill>
                  <a:schemeClr val="tx1">
                    <a:lumMod val="75000"/>
                    <a:lumOff val="25000"/>
                  </a:schemeClr>
                </a:solidFill>
                <a:cs typeface="+mn-ea"/>
                <a:sym typeface="+mn-lt"/>
              </a:endParaRPr>
            </a:p>
          </p:txBody>
        </p:sp>
      </p:gr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1000"/>
                                        <p:tgtEl>
                                          <p:spTgt spid="17"/>
                                        </p:tgtEl>
                                      </p:cBhvr>
                                    </p:animEffect>
                                    <p:anim calcmode="lin" valueType="num">
                                      <p:cBhvr>
                                        <p:cTn id="73" dur="1000" fill="hold"/>
                                        <p:tgtEl>
                                          <p:spTgt spid="17"/>
                                        </p:tgtEl>
                                        <p:attrNameLst>
                                          <p:attrName>ppt_x</p:attrName>
                                        </p:attrNameLst>
                                      </p:cBhvr>
                                      <p:tavLst>
                                        <p:tav tm="0">
                                          <p:val>
                                            <p:strVal val="#ppt_x"/>
                                          </p:val>
                                        </p:tav>
                                        <p:tav tm="100000">
                                          <p:val>
                                            <p:strVal val="#ppt_x"/>
                                          </p:val>
                                        </p:tav>
                                      </p:tavLst>
                                    </p:anim>
                                    <p:anim calcmode="lin" valueType="num">
                                      <p:cBhvr>
                                        <p:cTn id="74" dur="1000" fill="hold"/>
                                        <p:tgtEl>
                                          <p:spTgt spid="1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0" grpId="0"/>
      <p:bldP spid="11" grpId="0"/>
      <p:bldP spid="12" grpId="0"/>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0"/>
            <a:ext cx="12192000" cy="6858000"/>
          </a:xfrm>
          <a:prstGeom prst="rect">
            <a:avLst/>
          </a:prstGeom>
        </p:spPr>
      </p:pic>
      <p:sp>
        <p:nvSpPr>
          <p:cNvPr id="9" name="文本框 8"/>
          <p:cNvSpPr txBox="1"/>
          <p:nvPr/>
        </p:nvSpPr>
        <p:spPr>
          <a:xfrm>
            <a:off x="10179885" y="4611438"/>
            <a:ext cx="1754006" cy="369332"/>
          </a:xfrm>
          <a:prstGeom prst="rect">
            <a:avLst/>
          </a:prstGeom>
          <a:noFill/>
        </p:spPr>
        <p:txBody>
          <a:bodyPr wrap="none" rtlCol="0">
            <a:spAutoFit/>
          </a:bodyPr>
          <a:lstStyle/>
          <a:p>
            <a:pPr algn="ctr"/>
            <a:r>
              <a:rPr lang="zh-CN" altLang="en-US" dirty="0">
                <a:solidFill>
                  <a:schemeClr val="tx1">
                    <a:lumMod val="75000"/>
                    <a:lumOff val="25000"/>
                  </a:schemeClr>
                </a:solidFill>
                <a:cs typeface="+mn-ea"/>
                <a:sym typeface="+mn-lt"/>
              </a:rPr>
              <a:t>主讲</a:t>
            </a:r>
            <a:r>
              <a:rPr lang="zh-CN" altLang="en-US" dirty="0" smtClean="0">
                <a:solidFill>
                  <a:schemeClr val="tx1">
                    <a:lumMod val="75000"/>
                    <a:lumOff val="25000"/>
                  </a:schemeClr>
                </a:solidFill>
                <a:cs typeface="+mn-ea"/>
                <a:sym typeface="+mn-lt"/>
              </a:rPr>
              <a:t>：第一</a:t>
            </a:r>
            <a:r>
              <a:rPr lang="en-US" altLang="zh-CN" dirty="0" smtClean="0">
                <a:solidFill>
                  <a:schemeClr val="tx1">
                    <a:lumMod val="75000"/>
                    <a:lumOff val="25000"/>
                  </a:schemeClr>
                </a:solidFill>
                <a:cs typeface="+mn-ea"/>
                <a:sym typeface="+mn-lt"/>
              </a:rPr>
              <a:t>PPT</a:t>
            </a:r>
            <a:endParaRPr lang="zh-CN" altLang="en-US" dirty="0">
              <a:solidFill>
                <a:schemeClr val="tx1">
                  <a:lumMod val="75000"/>
                  <a:lumOff val="25000"/>
                </a:schemeClr>
              </a:solidFill>
              <a:cs typeface="+mn-ea"/>
              <a:sym typeface="+mn-lt"/>
            </a:endParaRPr>
          </a:p>
        </p:txBody>
      </p:sp>
      <p:sp>
        <p:nvSpPr>
          <p:cNvPr id="19" name="任意多边形: 形状 18"/>
          <p:cNvSpPr/>
          <p:nvPr/>
        </p:nvSpPr>
        <p:spPr>
          <a:xfrm>
            <a:off x="0" y="-8128"/>
            <a:ext cx="12192000" cy="6858000"/>
          </a:xfrm>
          <a:custGeom>
            <a:avLst/>
            <a:gdLst>
              <a:gd name="connsiteX0" fmla="*/ 4524832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4248164 h 6858000"/>
              <a:gd name="connsiteX5" fmla="*/ 75663 w 12192000"/>
              <a:gd name="connsiteY5" fmla="*/ 4395932 h 6858000"/>
              <a:gd name="connsiteX6" fmla="*/ 3056800 w 12192000"/>
              <a:gd name="connsiteY6" fmla="*/ 6065134 h 6858000"/>
              <a:gd name="connsiteX7" fmla="*/ 6447099 w 12192000"/>
              <a:gd name="connsiteY7" fmla="*/ 2875696 h 6858000"/>
              <a:gd name="connsiteX8" fmla="*/ 4526594 w 12192000"/>
              <a:gd name="connsiteY8" fmla="*/ 74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858000">
                <a:moveTo>
                  <a:pt x="4524832" y="0"/>
                </a:moveTo>
                <a:lnTo>
                  <a:pt x="12192000" y="0"/>
                </a:lnTo>
                <a:lnTo>
                  <a:pt x="12192000" y="6858000"/>
                </a:lnTo>
                <a:lnTo>
                  <a:pt x="0" y="6858000"/>
                </a:lnTo>
                <a:lnTo>
                  <a:pt x="0" y="4248164"/>
                </a:lnTo>
                <a:lnTo>
                  <a:pt x="75663" y="4395932"/>
                </a:lnTo>
                <a:cubicBezTo>
                  <a:pt x="649742" y="5390158"/>
                  <a:pt x="1769421" y="6065134"/>
                  <a:pt x="3056800" y="6065134"/>
                </a:cubicBezTo>
                <a:cubicBezTo>
                  <a:pt x="4929114" y="6065134"/>
                  <a:pt x="6447099" y="4637084"/>
                  <a:pt x="6447099" y="2875696"/>
                </a:cubicBezTo>
                <a:cubicBezTo>
                  <a:pt x="6447099" y="1609541"/>
                  <a:pt x="5662907" y="515815"/>
                  <a:pt x="4526594" y="749"/>
                </a:cubicBez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7" name="任意多边形: 形状 16"/>
          <p:cNvSpPr/>
          <p:nvPr/>
        </p:nvSpPr>
        <p:spPr>
          <a:xfrm>
            <a:off x="0" y="0"/>
            <a:ext cx="6782766" cy="6215606"/>
          </a:xfrm>
          <a:custGeom>
            <a:avLst/>
            <a:gdLst>
              <a:gd name="connsiteX0" fmla="*/ 4813219 w 7297838"/>
              <a:gd name="connsiteY0" fmla="*/ 0 h 7130005"/>
              <a:gd name="connsiteX1" fmla="*/ 5121914 w 7297838"/>
              <a:gd name="connsiteY1" fmla="*/ 0 h 7130005"/>
              <a:gd name="connsiteX2" fmla="*/ 5123909 w 7297838"/>
              <a:gd name="connsiteY2" fmla="*/ 881 h 7130005"/>
              <a:gd name="connsiteX3" fmla="*/ 7297838 w 7297838"/>
              <a:gd name="connsiteY3" fmla="*/ 3380589 h 7130005"/>
              <a:gd name="connsiteX4" fmla="*/ 3460166 w 7297838"/>
              <a:gd name="connsiteY4" fmla="*/ 7130005 h 7130005"/>
              <a:gd name="connsiteX5" fmla="*/ 85648 w 7297838"/>
              <a:gd name="connsiteY5" fmla="*/ 5167737 h 7130005"/>
              <a:gd name="connsiteX6" fmla="*/ 0 w 7297838"/>
              <a:gd name="connsiteY6" fmla="*/ 4994023 h 7130005"/>
              <a:gd name="connsiteX7" fmla="*/ 0 w 7297838"/>
              <a:gd name="connsiteY7" fmla="*/ 4803504 h 7130005"/>
              <a:gd name="connsiteX8" fmla="*/ 80486 w 7297838"/>
              <a:gd name="connsiteY8" fmla="*/ 4970591 h 7130005"/>
              <a:gd name="connsiteX9" fmla="*/ 3251623 w 7297838"/>
              <a:gd name="connsiteY9" fmla="*/ 6858000 h 7130005"/>
              <a:gd name="connsiteX10" fmla="*/ 6858001 w 7297838"/>
              <a:gd name="connsiteY10" fmla="*/ 3251622 h 7130005"/>
              <a:gd name="connsiteX11" fmla="*/ 4815093 w 7297838"/>
              <a:gd name="connsiteY11" fmla="*/ 847 h 7130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97838" h="7130005">
                <a:moveTo>
                  <a:pt x="4813219" y="0"/>
                </a:moveTo>
                <a:lnTo>
                  <a:pt x="5121914" y="0"/>
                </a:lnTo>
                <a:lnTo>
                  <a:pt x="5123909" y="881"/>
                </a:lnTo>
                <a:cubicBezTo>
                  <a:pt x="6410166" y="606378"/>
                  <a:pt x="7297838" y="1892132"/>
                  <a:pt x="7297838" y="3380589"/>
                </a:cubicBezTo>
                <a:cubicBezTo>
                  <a:pt x="7297838" y="5451228"/>
                  <a:pt x="5579545" y="7130005"/>
                  <a:pt x="3460166" y="7130005"/>
                </a:cubicBezTo>
                <a:cubicBezTo>
                  <a:pt x="2002910" y="7130005"/>
                  <a:pt x="735481" y="6336521"/>
                  <a:pt x="85648" y="5167737"/>
                </a:cubicBezTo>
                <a:lnTo>
                  <a:pt x="0" y="4994023"/>
                </a:lnTo>
                <a:lnTo>
                  <a:pt x="0" y="4803504"/>
                </a:lnTo>
                <a:lnTo>
                  <a:pt x="80486" y="4970591"/>
                </a:lnTo>
                <a:cubicBezTo>
                  <a:pt x="691154" y="6094787"/>
                  <a:pt x="1882195" y="6858000"/>
                  <a:pt x="3251623" y="6858000"/>
                </a:cubicBezTo>
                <a:cubicBezTo>
                  <a:pt x="5243268" y="6858000"/>
                  <a:pt x="6858001" y="5243267"/>
                  <a:pt x="6858001" y="3251622"/>
                </a:cubicBezTo>
                <a:cubicBezTo>
                  <a:pt x="6858001" y="1819948"/>
                  <a:pt x="6023828" y="583245"/>
                  <a:pt x="4815093" y="847"/>
                </a:cubicBezTo>
                <a:close/>
              </a:path>
            </a:pathLst>
          </a:cu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0" name="文本框 19"/>
          <p:cNvSpPr txBox="1"/>
          <p:nvPr/>
        </p:nvSpPr>
        <p:spPr>
          <a:xfrm>
            <a:off x="10240241" y="3698628"/>
            <a:ext cx="1436370" cy="398780"/>
          </a:xfrm>
          <a:prstGeom prst="rect">
            <a:avLst/>
          </a:prstGeom>
          <a:noFill/>
        </p:spPr>
        <p:txBody>
          <a:bodyPr wrap="none" rtlCol="0">
            <a:spAutoFit/>
          </a:bodyPr>
          <a:lstStyle/>
          <a:p>
            <a:pPr algn="r"/>
            <a:r>
              <a:rPr lang="zh-CN" altLang="en-US" sz="2000" dirty="0">
                <a:solidFill>
                  <a:schemeClr val="tx1">
                    <a:lumMod val="75000"/>
                    <a:lumOff val="25000"/>
                  </a:schemeClr>
                </a:solidFill>
                <a:cs typeface="+mn-ea"/>
                <a:sym typeface="+mn-lt"/>
              </a:rPr>
              <a:t>主讲</a:t>
            </a:r>
            <a:r>
              <a:rPr lang="zh-CN" altLang="en-US" sz="2000" dirty="0" smtClean="0">
                <a:solidFill>
                  <a:schemeClr val="tx1">
                    <a:lumMod val="75000"/>
                    <a:lumOff val="25000"/>
                  </a:schemeClr>
                </a:solidFill>
                <a:cs typeface="+mn-ea"/>
                <a:sym typeface="+mn-lt"/>
              </a:rPr>
              <a:t>：</a:t>
            </a:r>
            <a:r>
              <a:rPr lang="en-US" altLang="zh-CN" sz="2000" dirty="0" smtClean="0">
                <a:solidFill>
                  <a:schemeClr val="tx1">
                    <a:lumMod val="75000"/>
                    <a:lumOff val="25000"/>
                  </a:schemeClr>
                </a:solidFill>
                <a:cs typeface="+mn-ea"/>
                <a:sym typeface="+mn-lt"/>
              </a:rPr>
              <a:t>XXX</a:t>
            </a:r>
            <a:endParaRPr lang="en-US" altLang="zh-CN" sz="2000" dirty="0" smtClean="0">
              <a:solidFill>
                <a:schemeClr val="tx1">
                  <a:lumMod val="75000"/>
                  <a:lumOff val="25000"/>
                </a:schemeClr>
              </a:solidFill>
              <a:cs typeface="+mn-ea"/>
              <a:sym typeface="+mn-lt"/>
            </a:endParaRPr>
          </a:p>
        </p:txBody>
      </p:sp>
      <p:sp>
        <p:nvSpPr>
          <p:cNvPr id="8" name="矩形 259"/>
          <p:cNvSpPr>
            <a:spLocks noChangeArrowheads="1"/>
          </p:cNvSpPr>
          <p:nvPr/>
        </p:nvSpPr>
        <p:spPr bwMode="auto">
          <a:xfrm>
            <a:off x="4236316" y="2512780"/>
            <a:ext cx="7440295"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r">
              <a:buNone/>
            </a:pPr>
            <a:r>
              <a:rPr lang="zh-CN" altLang="en-US" sz="6000" b="1" cap="all" dirty="0">
                <a:solidFill>
                  <a:schemeClr val="tx1">
                    <a:lumMod val="75000"/>
                    <a:lumOff val="25000"/>
                  </a:schemeClr>
                </a:solidFill>
                <a:latin typeface="+mn-lt"/>
                <a:ea typeface="+mn-ea"/>
                <a:cs typeface="+mn-ea"/>
                <a:sym typeface="+mn-lt"/>
              </a:rPr>
              <a:t>感谢您的聆听</a:t>
            </a:r>
            <a:endParaRPr lang="zh-CN" altLang="en-US" sz="6000" b="1" cap="all" dirty="0">
              <a:solidFill>
                <a:schemeClr val="tx1">
                  <a:lumMod val="75000"/>
                  <a:lumOff val="25000"/>
                </a:schemeClr>
              </a:solidFill>
              <a:latin typeface="+mn-lt"/>
              <a:ea typeface="+mn-ea"/>
              <a:cs typeface="+mn-ea"/>
              <a:sym typeface="+mn-lt"/>
            </a:endParaRPr>
          </a:p>
        </p:txBody>
      </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animBg="1"/>
      <p:bldP spid="17" grpId="0" animBg="1"/>
      <p:bldP spid="20"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192252" y="1177412"/>
            <a:ext cx="2122098" cy="2122098"/>
          </a:xfrm>
          <a:prstGeom prst="rect">
            <a:avLst/>
          </a:prstGeom>
          <a:noFill/>
          <a:ln w="25400">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0" name="矩形 9"/>
          <p:cNvSpPr/>
          <p:nvPr/>
        </p:nvSpPr>
        <p:spPr>
          <a:xfrm>
            <a:off x="6485550" y="1401699"/>
            <a:ext cx="2122098" cy="2122098"/>
          </a:xfrm>
          <a:prstGeom prst="rect">
            <a:avLst/>
          </a:prstGeom>
          <a:noFill/>
          <a:ln w="25400">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1" name="文本框 10"/>
          <p:cNvSpPr txBox="1"/>
          <p:nvPr/>
        </p:nvSpPr>
        <p:spPr>
          <a:xfrm>
            <a:off x="6508840" y="1716040"/>
            <a:ext cx="1207699" cy="1107996"/>
          </a:xfrm>
          <a:prstGeom prst="rect">
            <a:avLst/>
          </a:prstGeom>
          <a:noFill/>
        </p:spPr>
        <p:txBody>
          <a:bodyPr wrap="square" rtlCol="0">
            <a:spAutoFit/>
          </a:bodyPr>
          <a:lstStyle/>
          <a:p>
            <a:r>
              <a:rPr lang="en-US" altLang="zh-CN" sz="6600" dirty="0">
                <a:solidFill>
                  <a:schemeClr val="tx1">
                    <a:lumMod val="75000"/>
                    <a:lumOff val="25000"/>
                  </a:schemeClr>
                </a:solidFill>
                <a:cs typeface="+mn-ea"/>
                <a:sym typeface="+mn-lt"/>
              </a:rPr>
              <a:t>01</a:t>
            </a:r>
            <a:endParaRPr lang="zh-CN" altLang="en-US" sz="6600" dirty="0">
              <a:solidFill>
                <a:schemeClr val="tx1">
                  <a:lumMod val="75000"/>
                  <a:lumOff val="25000"/>
                </a:schemeClr>
              </a:solidFill>
              <a:cs typeface="+mn-ea"/>
              <a:sym typeface="+mn-lt"/>
            </a:endParaRPr>
          </a:p>
        </p:txBody>
      </p:sp>
      <p:sp>
        <p:nvSpPr>
          <p:cNvPr id="12" name="文本框 11"/>
          <p:cNvSpPr txBox="1"/>
          <p:nvPr/>
        </p:nvSpPr>
        <p:spPr>
          <a:xfrm>
            <a:off x="6563185" y="2718139"/>
            <a:ext cx="1751163" cy="830997"/>
          </a:xfrm>
          <a:prstGeom prst="rect">
            <a:avLst/>
          </a:prstGeom>
          <a:noFill/>
        </p:spPr>
        <p:txBody>
          <a:bodyPr wrap="square" rtlCol="0">
            <a:spAutoFit/>
          </a:bodyPr>
          <a:lstStyle/>
          <a:p>
            <a:r>
              <a:rPr lang="en-US" altLang="zh-CN" sz="1600" dirty="0">
                <a:solidFill>
                  <a:schemeClr val="tx1">
                    <a:lumMod val="75000"/>
                    <a:lumOff val="25000"/>
                  </a:schemeClr>
                </a:solidFill>
                <a:cs typeface="+mn-ea"/>
                <a:sym typeface="+mn-lt"/>
              </a:rPr>
              <a:t>Here Your  Chapter Number</a:t>
            </a:r>
            <a:endParaRPr lang="zh-CN" altLang="en-US" sz="1600" dirty="0">
              <a:solidFill>
                <a:schemeClr val="tx1">
                  <a:lumMod val="75000"/>
                  <a:lumOff val="25000"/>
                </a:schemeClr>
              </a:solidFill>
              <a:cs typeface="+mn-ea"/>
              <a:sym typeface="+mn-lt"/>
            </a:endParaRPr>
          </a:p>
        </p:txBody>
      </p:sp>
      <p:cxnSp>
        <p:nvCxnSpPr>
          <p:cNvPr id="13" name="直接连接符 12"/>
          <p:cNvCxnSpPr/>
          <p:nvPr/>
        </p:nvCxnSpPr>
        <p:spPr>
          <a:xfrm flipH="1">
            <a:off x="7727754" y="1401699"/>
            <a:ext cx="345057" cy="345056"/>
          </a:xfrm>
          <a:prstGeom prst="line">
            <a:avLst/>
          </a:prstGeom>
          <a:ln w="25400">
            <a:solidFill>
              <a:srgbClr val="93571B"/>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7546599" y="1749368"/>
            <a:ext cx="759126" cy="759125"/>
          </a:xfrm>
          <a:prstGeom prst="line">
            <a:avLst/>
          </a:prstGeom>
          <a:ln w="25400">
            <a:solidFill>
              <a:srgbClr val="93571B"/>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192253" y="3926302"/>
            <a:ext cx="5149516" cy="769441"/>
          </a:xfrm>
          <a:prstGeom prst="rect">
            <a:avLst/>
          </a:prstGeom>
          <a:noFill/>
        </p:spPr>
        <p:txBody>
          <a:bodyPr wrap="square" rtlCol="0">
            <a:spAutoFit/>
          </a:bodyPr>
          <a:lstStyle/>
          <a:p>
            <a:pPr algn="dist"/>
            <a:r>
              <a:rPr lang="zh-CN" altLang="en-US" sz="4400" dirty="0">
                <a:solidFill>
                  <a:schemeClr val="tx1">
                    <a:lumMod val="75000"/>
                    <a:lumOff val="25000"/>
                  </a:schemeClr>
                </a:solidFill>
                <a:cs typeface="+mn-ea"/>
                <a:sym typeface="+mn-lt"/>
              </a:rPr>
              <a:t>在此输入你的标题</a:t>
            </a:r>
            <a:endParaRPr lang="zh-CN" altLang="en-US" sz="4400" dirty="0">
              <a:solidFill>
                <a:schemeClr val="tx1">
                  <a:lumMod val="75000"/>
                  <a:lumOff val="25000"/>
                </a:schemeClr>
              </a:solidFill>
              <a:cs typeface="+mn-ea"/>
              <a:sym typeface="+mn-lt"/>
            </a:endParaRPr>
          </a:p>
        </p:txBody>
      </p:sp>
      <p:sp>
        <p:nvSpPr>
          <p:cNvPr id="16" name="文本框 15"/>
          <p:cNvSpPr txBox="1"/>
          <p:nvPr/>
        </p:nvSpPr>
        <p:spPr>
          <a:xfrm>
            <a:off x="6272478" y="4698235"/>
            <a:ext cx="5614721" cy="646331"/>
          </a:xfrm>
          <a:prstGeom prst="rect">
            <a:avLst/>
          </a:prstGeom>
          <a:noFill/>
        </p:spPr>
        <p:txBody>
          <a:bodyPr wrap="square" rtlCol="0">
            <a:spAutoFit/>
          </a:bodyPr>
          <a:lstStyle/>
          <a:p>
            <a:r>
              <a:rPr lang="en-US" altLang="zh-CN" dirty="0">
                <a:solidFill>
                  <a:schemeClr val="bg1">
                    <a:lumMod val="65000"/>
                  </a:schemeClr>
                </a:solidFill>
                <a:cs typeface="+mn-ea"/>
                <a:sym typeface="+mn-lt"/>
              </a:rPr>
              <a:t>Law is a system of rules that exerts coercive power and regulates individual behavior.</a:t>
            </a:r>
            <a:endParaRPr lang="zh-CN" altLang="en-US" dirty="0">
              <a:solidFill>
                <a:schemeClr val="bg1">
                  <a:lumMod val="65000"/>
                </a:schemeClr>
              </a:solidFill>
              <a:cs typeface="+mn-ea"/>
              <a:sym typeface="+mn-lt"/>
            </a:endParaRPr>
          </a:p>
        </p:txBody>
      </p:sp>
      <p:pic>
        <p:nvPicPr>
          <p:cNvPr id="3" name="图片 2"/>
          <p:cNvPicPr>
            <a:picLocks noChangeAspect="1"/>
          </p:cNvPicPr>
          <p:nvPr/>
        </p:nvPicPr>
        <p:blipFill rotWithShape="1">
          <a:blip r:embed="rId1" cstate="screen"/>
          <a:srcRect/>
          <a:stretch>
            <a:fillRect/>
          </a:stretch>
        </p:blipFill>
        <p:spPr>
          <a:xfrm>
            <a:off x="0" y="0"/>
            <a:ext cx="5435600" cy="6858000"/>
          </a:xfrm>
          <a:prstGeom prst="rect">
            <a:avLst/>
          </a:prstGeom>
        </p:spPr>
      </p:pic>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par>
                                <p:cTn id="17" presetID="16" presetClass="entr" presetSubtype="21"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par>
                                <p:cTn id="20" presetID="16" presetClass="entr" presetSubtype="21"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par>
                                <p:cTn id="29" presetID="16" presetClass="entr" presetSubtype="21"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arn(inVertical)">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01</a:t>
            </a:r>
            <a:endParaRPr lang="zh-CN" altLang="en-US" sz="2800" b="1" dirty="0">
              <a:cs typeface="+mn-ea"/>
              <a:sym typeface="+mn-lt"/>
            </a:endParaRPr>
          </a:p>
        </p:txBody>
      </p:sp>
      <p:sp>
        <p:nvSpPr>
          <p:cNvPr id="11" name="文本框 10"/>
          <p:cNvSpPr txBox="1"/>
          <p:nvPr/>
        </p:nvSpPr>
        <p:spPr>
          <a:xfrm>
            <a:off x="972618" y="409927"/>
            <a:ext cx="283945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输入你的标题</a:t>
            </a:r>
            <a:endParaRPr lang="zh-CN" altLang="en-US" sz="2800" dirty="0">
              <a:solidFill>
                <a:schemeClr val="tx1">
                  <a:lumMod val="75000"/>
                  <a:lumOff val="25000"/>
                </a:schemeClr>
              </a:solidFill>
              <a:cs typeface="+mn-ea"/>
              <a:sym typeface="+mn-lt"/>
            </a:endParaRPr>
          </a:p>
        </p:txBody>
      </p:sp>
      <p:sp>
        <p:nvSpPr>
          <p:cNvPr id="12" name="文本框 11"/>
          <p:cNvSpPr txBox="1"/>
          <p:nvPr/>
        </p:nvSpPr>
        <p:spPr>
          <a:xfrm>
            <a:off x="1273615" y="840662"/>
            <a:ext cx="2251507" cy="307777"/>
          </a:xfrm>
          <a:prstGeom prst="rect">
            <a:avLst/>
          </a:prstGeom>
          <a:noFill/>
        </p:spPr>
        <p:txBody>
          <a:bodyPr wrap="square" rtlCol="0">
            <a:spAutoFit/>
          </a:bodyPr>
          <a:lstStyle/>
          <a:p>
            <a:pPr algn="dist"/>
            <a:r>
              <a:rPr lang="en-US" altLang="zh-CN" sz="1400" dirty="0">
                <a:solidFill>
                  <a:schemeClr val="tx1">
                    <a:lumMod val="75000"/>
                    <a:lumOff val="25000"/>
                  </a:schemeClr>
                </a:solidFill>
                <a:cs typeface="+mn-ea"/>
                <a:sym typeface="+mn-lt"/>
              </a:rPr>
              <a:t>YOUR ENGLISH TITLE</a:t>
            </a:r>
            <a:endParaRPr lang="zh-CN" altLang="en-US" sz="1400" dirty="0">
              <a:solidFill>
                <a:schemeClr val="tx1">
                  <a:lumMod val="75000"/>
                  <a:lumOff val="25000"/>
                </a:schemeClr>
              </a:solidFill>
              <a:cs typeface="+mn-ea"/>
              <a:sym typeface="+mn-lt"/>
            </a:endParaRPr>
          </a:p>
        </p:txBody>
      </p:sp>
      <p:grpSp>
        <p:nvGrpSpPr>
          <p:cNvPr id="6" name="组合 5"/>
          <p:cNvGrpSpPr/>
          <p:nvPr/>
        </p:nvGrpSpPr>
        <p:grpSpPr>
          <a:xfrm>
            <a:off x="6375803" y="1666134"/>
            <a:ext cx="1362525" cy="988578"/>
            <a:chOff x="6177683" y="1666134"/>
            <a:chExt cx="1362525" cy="988578"/>
          </a:xfrm>
          <a:solidFill>
            <a:srgbClr val="93571B"/>
          </a:solidFill>
        </p:grpSpPr>
        <p:sp>
          <p:nvSpPr>
            <p:cNvPr id="7" name="矩形 6"/>
            <p:cNvSpPr/>
            <p:nvPr/>
          </p:nvSpPr>
          <p:spPr>
            <a:xfrm rot="5400000">
              <a:off x="5743333" y="2100484"/>
              <a:ext cx="988578" cy="1198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8" name="矩形 7"/>
            <p:cNvSpPr/>
            <p:nvPr/>
          </p:nvSpPr>
          <p:spPr>
            <a:xfrm>
              <a:off x="6297561" y="1666134"/>
              <a:ext cx="1242647" cy="1036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sp>
        <p:nvSpPr>
          <p:cNvPr id="13" name="矩形 12"/>
          <p:cNvSpPr/>
          <p:nvPr/>
        </p:nvSpPr>
        <p:spPr>
          <a:xfrm>
            <a:off x="6495680" y="1769806"/>
            <a:ext cx="4842879" cy="1150375"/>
          </a:xfrm>
          <a:prstGeom prst="rect">
            <a:avLst/>
          </a:prstGeom>
          <a:noFill/>
          <a:ln>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4" name="矩形 13"/>
          <p:cNvSpPr/>
          <p:nvPr/>
        </p:nvSpPr>
        <p:spPr>
          <a:xfrm>
            <a:off x="6495680" y="3182723"/>
            <a:ext cx="4842879" cy="1150375"/>
          </a:xfrm>
          <a:prstGeom prst="rect">
            <a:avLst/>
          </a:prstGeom>
          <a:noFill/>
          <a:ln>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5" name="矩形 14"/>
          <p:cNvSpPr/>
          <p:nvPr/>
        </p:nvSpPr>
        <p:spPr>
          <a:xfrm>
            <a:off x="6495680" y="4595640"/>
            <a:ext cx="4842879" cy="1150375"/>
          </a:xfrm>
          <a:prstGeom prst="rect">
            <a:avLst/>
          </a:prstGeom>
          <a:noFill/>
          <a:ln>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nvGrpSpPr>
          <p:cNvPr id="16" name="组合 15"/>
          <p:cNvGrpSpPr/>
          <p:nvPr/>
        </p:nvGrpSpPr>
        <p:grpSpPr>
          <a:xfrm>
            <a:off x="6375803" y="3078968"/>
            <a:ext cx="1362525" cy="988578"/>
            <a:chOff x="6177683" y="1666134"/>
            <a:chExt cx="1362525" cy="988578"/>
          </a:xfrm>
          <a:solidFill>
            <a:srgbClr val="93571B"/>
          </a:solidFill>
        </p:grpSpPr>
        <p:sp>
          <p:nvSpPr>
            <p:cNvPr id="17" name="矩形 16"/>
            <p:cNvSpPr/>
            <p:nvPr/>
          </p:nvSpPr>
          <p:spPr>
            <a:xfrm rot="5400000">
              <a:off x="5743333" y="2100484"/>
              <a:ext cx="988578" cy="1198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8" name="矩形 17"/>
            <p:cNvSpPr/>
            <p:nvPr/>
          </p:nvSpPr>
          <p:spPr>
            <a:xfrm>
              <a:off x="6297561" y="1666134"/>
              <a:ext cx="1242647" cy="1036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grpSp>
        <p:nvGrpSpPr>
          <p:cNvPr id="19" name="组合 18"/>
          <p:cNvGrpSpPr/>
          <p:nvPr/>
        </p:nvGrpSpPr>
        <p:grpSpPr>
          <a:xfrm>
            <a:off x="6375803" y="4512789"/>
            <a:ext cx="1362525" cy="988578"/>
            <a:chOff x="6177683" y="1666134"/>
            <a:chExt cx="1362525" cy="988578"/>
          </a:xfrm>
          <a:solidFill>
            <a:srgbClr val="93571B"/>
          </a:solidFill>
        </p:grpSpPr>
        <p:sp>
          <p:nvSpPr>
            <p:cNvPr id="20" name="矩形 19"/>
            <p:cNvSpPr/>
            <p:nvPr/>
          </p:nvSpPr>
          <p:spPr>
            <a:xfrm rot="5400000">
              <a:off x="5743333" y="2100484"/>
              <a:ext cx="988578" cy="1198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21" name="矩形 20"/>
            <p:cNvSpPr/>
            <p:nvPr/>
          </p:nvSpPr>
          <p:spPr>
            <a:xfrm>
              <a:off x="6297561" y="1666134"/>
              <a:ext cx="1242647" cy="1036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sp>
        <p:nvSpPr>
          <p:cNvPr id="22" name="文本框 21"/>
          <p:cNvSpPr txBox="1"/>
          <p:nvPr/>
        </p:nvSpPr>
        <p:spPr>
          <a:xfrm>
            <a:off x="6615559" y="1973020"/>
            <a:ext cx="1032387" cy="707886"/>
          </a:xfrm>
          <a:prstGeom prst="rect">
            <a:avLst/>
          </a:prstGeom>
          <a:noFill/>
        </p:spPr>
        <p:txBody>
          <a:bodyPr wrap="square" rtlCol="0">
            <a:spAutoFit/>
          </a:bodyPr>
          <a:lstStyle/>
          <a:p>
            <a:pPr algn="ctr"/>
            <a:r>
              <a:rPr lang="en-US" altLang="zh-CN" sz="4000" dirty="0">
                <a:solidFill>
                  <a:schemeClr val="tx1">
                    <a:lumMod val="75000"/>
                    <a:lumOff val="25000"/>
                  </a:schemeClr>
                </a:solidFill>
                <a:cs typeface="+mn-ea"/>
                <a:sym typeface="+mn-lt"/>
              </a:rPr>
              <a:t>01</a:t>
            </a:r>
            <a:endParaRPr lang="zh-CN" altLang="en-US" sz="4000" dirty="0">
              <a:solidFill>
                <a:schemeClr val="tx1">
                  <a:lumMod val="75000"/>
                  <a:lumOff val="25000"/>
                </a:schemeClr>
              </a:solidFill>
              <a:cs typeface="+mn-ea"/>
              <a:sym typeface="+mn-lt"/>
            </a:endParaRPr>
          </a:p>
        </p:txBody>
      </p:sp>
      <p:sp>
        <p:nvSpPr>
          <p:cNvPr id="23" name="文本框 22"/>
          <p:cNvSpPr txBox="1"/>
          <p:nvPr/>
        </p:nvSpPr>
        <p:spPr>
          <a:xfrm>
            <a:off x="6615559" y="3403967"/>
            <a:ext cx="1032387" cy="707886"/>
          </a:xfrm>
          <a:prstGeom prst="rect">
            <a:avLst/>
          </a:prstGeom>
          <a:noFill/>
        </p:spPr>
        <p:txBody>
          <a:bodyPr wrap="square" rtlCol="0">
            <a:spAutoFit/>
          </a:bodyPr>
          <a:lstStyle/>
          <a:p>
            <a:pPr algn="ctr"/>
            <a:r>
              <a:rPr lang="en-US" altLang="zh-CN" sz="4000" dirty="0">
                <a:solidFill>
                  <a:schemeClr val="tx1">
                    <a:lumMod val="75000"/>
                    <a:lumOff val="25000"/>
                  </a:schemeClr>
                </a:solidFill>
                <a:cs typeface="+mn-ea"/>
                <a:sym typeface="+mn-lt"/>
              </a:rPr>
              <a:t>02</a:t>
            </a:r>
            <a:endParaRPr lang="zh-CN" altLang="en-US" sz="4000" dirty="0">
              <a:solidFill>
                <a:schemeClr val="tx1">
                  <a:lumMod val="75000"/>
                  <a:lumOff val="25000"/>
                </a:schemeClr>
              </a:solidFill>
              <a:cs typeface="+mn-ea"/>
              <a:sym typeface="+mn-lt"/>
            </a:endParaRPr>
          </a:p>
        </p:txBody>
      </p:sp>
      <p:sp>
        <p:nvSpPr>
          <p:cNvPr id="24" name="文本框 23"/>
          <p:cNvSpPr txBox="1"/>
          <p:nvPr/>
        </p:nvSpPr>
        <p:spPr>
          <a:xfrm>
            <a:off x="6615559" y="4800810"/>
            <a:ext cx="1032387" cy="707886"/>
          </a:xfrm>
          <a:prstGeom prst="rect">
            <a:avLst/>
          </a:prstGeom>
          <a:noFill/>
        </p:spPr>
        <p:txBody>
          <a:bodyPr wrap="square" rtlCol="0">
            <a:spAutoFit/>
          </a:bodyPr>
          <a:lstStyle/>
          <a:p>
            <a:pPr algn="ctr"/>
            <a:r>
              <a:rPr lang="en-US" altLang="zh-CN" sz="4000" dirty="0">
                <a:solidFill>
                  <a:schemeClr val="tx1">
                    <a:lumMod val="75000"/>
                    <a:lumOff val="25000"/>
                  </a:schemeClr>
                </a:solidFill>
                <a:cs typeface="+mn-ea"/>
                <a:sym typeface="+mn-lt"/>
              </a:rPr>
              <a:t>03</a:t>
            </a:r>
            <a:endParaRPr lang="zh-CN" altLang="en-US" sz="4000" dirty="0">
              <a:solidFill>
                <a:schemeClr val="tx1">
                  <a:lumMod val="75000"/>
                  <a:lumOff val="25000"/>
                </a:schemeClr>
              </a:solidFill>
              <a:cs typeface="+mn-ea"/>
              <a:sym typeface="+mn-lt"/>
            </a:endParaRPr>
          </a:p>
        </p:txBody>
      </p:sp>
      <p:sp>
        <p:nvSpPr>
          <p:cNvPr id="25" name="文本框 24"/>
          <p:cNvSpPr txBox="1"/>
          <p:nvPr/>
        </p:nvSpPr>
        <p:spPr>
          <a:xfrm>
            <a:off x="7647947" y="2083383"/>
            <a:ext cx="3253306" cy="523220"/>
          </a:xfrm>
          <a:prstGeom prst="rect">
            <a:avLst/>
          </a:prstGeom>
          <a:noFill/>
        </p:spPr>
        <p:txBody>
          <a:bodyPr wrap="square" rtlCol="0">
            <a:spAutoFit/>
          </a:bodyPr>
          <a:lstStyle/>
          <a:p>
            <a:pPr algn="just"/>
            <a:r>
              <a:rPr lang="zh-CN" altLang="en-US" sz="1400" dirty="0">
                <a:solidFill>
                  <a:schemeClr val="tx1">
                    <a:lumMod val="75000"/>
                    <a:lumOff val="25000"/>
                  </a:schemeClr>
                </a:solidFill>
                <a:cs typeface="+mn-ea"/>
                <a:sym typeface="+mn-lt"/>
              </a:rPr>
              <a:t>请输入简要文字叙述请输入简要文字叙述请输入简要文字叙述</a:t>
            </a:r>
            <a:endParaRPr lang="zh-CN" altLang="en-US" sz="1400" dirty="0">
              <a:solidFill>
                <a:schemeClr val="tx1">
                  <a:lumMod val="75000"/>
                  <a:lumOff val="25000"/>
                </a:schemeClr>
              </a:solidFill>
              <a:cs typeface="+mn-ea"/>
              <a:sym typeface="+mn-lt"/>
            </a:endParaRPr>
          </a:p>
        </p:txBody>
      </p:sp>
      <p:sp>
        <p:nvSpPr>
          <p:cNvPr id="26" name="文本框 25"/>
          <p:cNvSpPr txBox="1"/>
          <p:nvPr/>
        </p:nvSpPr>
        <p:spPr>
          <a:xfrm>
            <a:off x="7738170" y="3496300"/>
            <a:ext cx="3158022" cy="523220"/>
          </a:xfrm>
          <a:prstGeom prst="rect">
            <a:avLst/>
          </a:prstGeom>
          <a:noFill/>
        </p:spPr>
        <p:txBody>
          <a:bodyPr wrap="square" rtlCol="0">
            <a:spAutoFit/>
          </a:bodyPr>
          <a:lstStyle/>
          <a:p>
            <a:pPr algn="just"/>
            <a:r>
              <a:rPr lang="zh-CN" altLang="en-US" sz="1400" dirty="0">
                <a:solidFill>
                  <a:schemeClr val="tx1">
                    <a:lumMod val="75000"/>
                    <a:lumOff val="25000"/>
                  </a:schemeClr>
                </a:solidFill>
                <a:cs typeface="+mn-ea"/>
                <a:sym typeface="+mn-lt"/>
              </a:rPr>
              <a:t>请输入简要文字叙述请输入简要文字叙述请输入简要文字叙述</a:t>
            </a:r>
            <a:endParaRPr lang="zh-CN" altLang="en-US" sz="1400" dirty="0">
              <a:solidFill>
                <a:schemeClr val="tx1">
                  <a:lumMod val="75000"/>
                  <a:lumOff val="25000"/>
                </a:schemeClr>
              </a:solidFill>
              <a:cs typeface="+mn-ea"/>
              <a:sym typeface="+mn-lt"/>
            </a:endParaRPr>
          </a:p>
        </p:txBody>
      </p:sp>
      <p:sp>
        <p:nvSpPr>
          <p:cNvPr id="27" name="文本框 26"/>
          <p:cNvSpPr txBox="1"/>
          <p:nvPr/>
        </p:nvSpPr>
        <p:spPr>
          <a:xfrm>
            <a:off x="7730896" y="4909217"/>
            <a:ext cx="3165704" cy="523220"/>
          </a:xfrm>
          <a:prstGeom prst="rect">
            <a:avLst/>
          </a:prstGeom>
          <a:noFill/>
        </p:spPr>
        <p:txBody>
          <a:bodyPr wrap="square" rtlCol="0">
            <a:spAutoFit/>
          </a:bodyPr>
          <a:lstStyle/>
          <a:p>
            <a:pPr algn="just"/>
            <a:r>
              <a:rPr lang="zh-CN" altLang="en-US" sz="1400" dirty="0">
                <a:solidFill>
                  <a:schemeClr val="tx1">
                    <a:lumMod val="75000"/>
                    <a:lumOff val="25000"/>
                  </a:schemeClr>
                </a:solidFill>
                <a:cs typeface="+mn-ea"/>
                <a:sym typeface="+mn-lt"/>
              </a:rPr>
              <a:t>请输入简要文字叙述请输入简要文字叙述请输入简要文字叙述</a:t>
            </a:r>
            <a:endParaRPr lang="zh-CN" altLang="en-US" sz="1400" dirty="0">
              <a:solidFill>
                <a:schemeClr val="tx1">
                  <a:lumMod val="75000"/>
                  <a:lumOff val="25000"/>
                </a:schemeClr>
              </a:solidFill>
              <a:cs typeface="+mn-ea"/>
              <a:sym typeface="+mn-lt"/>
            </a:endParaRPr>
          </a:p>
        </p:txBody>
      </p:sp>
      <p:pic>
        <p:nvPicPr>
          <p:cNvPr id="28" name="图片 27"/>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a:off x="822959" y="1666133"/>
            <a:ext cx="4602481" cy="4079882"/>
          </a:xfrm>
          <a:prstGeom prst="rect">
            <a:avLst/>
          </a:prstGeom>
        </p:spPr>
      </p:pic>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ircle(in)">
                                      <p:cBhvr>
                                        <p:cTn id="13" dur="2000"/>
                                        <p:tgtEl>
                                          <p:spTgt spid="11"/>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circle(in)">
                                      <p:cBhvr>
                                        <p:cTn id="16" dur="2000"/>
                                        <p:tgtEl>
                                          <p:spTgt spid="12"/>
                                        </p:tgtEl>
                                      </p:cBhvr>
                                    </p:animEffect>
                                  </p:childTnLst>
                                </p:cTn>
                              </p:par>
                              <p:par>
                                <p:cTn id="17" presetID="6" presetClass="entr" presetSubtype="16"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2000"/>
                                        <p:tgtEl>
                                          <p:spTgt spid="6"/>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ircle(in)">
                                      <p:cBhvr>
                                        <p:cTn id="22" dur="2000"/>
                                        <p:tgtEl>
                                          <p:spTgt spid="13"/>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circle(in)">
                                      <p:cBhvr>
                                        <p:cTn id="25" dur="2000"/>
                                        <p:tgtEl>
                                          <p:spTgt spid="14"/>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circle(in)">
                                      <p:cBhvr>
                                        <p:cTn id="28" dur="2000"/>
                                        <p:tgtEl>
                                          <p:spTgt spid="15"/>
                                        </p:tgtEl>
                                      </p:cBhvr>
                                    </p:animEffect>
                                  </p:childTnLst>
                                </p:cTn>
                              </p:par>
                              <p:par>
                                <p:cTn id="29" presetID="6" presetClass="entr" presetSubtype="16"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circle(in)">
                                      <p:cBhvr>
                                        <p:cTn id="31" dur="2000"/>
                                        <p:tgtEl>
                                          <p:spTgt spid="16"/>
                                        </p:tgtEl>
                                      </p:cBhvr>
                                    </p:animEffect>
                                  </p:childTnLst>
                                </p:cTn>
                              </p:par>
                              <p:par>
                                <p:cTn id="32" presetID="6" presetClass="entr" presetSubtype="16"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circle(in)">
                                      <p:cBhvr>
                                        <p:cTn id="34" dur="2000"/>
                                        <p:tgtEl>
                                          <p:spTgt spid="19"/>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circle(in)">
                                      <p:cBhvr>
                                        <p:cTn id="37" dur="2000"/>
                                        <p:tgtEl>
                                          <p:spTgt spid="22"/>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circle(in)">
                                      <p:cBhvr>
                                        <p:cTn id="40" dur="2000"/>
                                        <p:tgtEl>
                                          <p:spTgt spid="23"/>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circle(in)">
                                      <p:cBhvr>
                                        <p:cTn id="43" dur="2000"/>
                                        <p:tgtEl>
                                          <p:spTgt spid="24"/>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circle(in)">
                                      <p:cBhvr>
                                        <p:cTn id="46" dur="2000"/>
                                        <p:tgtEl>
                                          <p:spTgt spid="25"/>
                                        </p:tgtEl>
                                      </p:cBhvr>
                                    </p:animEffect>
                                  </p:childTnLst>
                                </p:cTn>
                              </p:par>
                              <p:par>
                                <p:cTn id="47" presetID="6" presetClass="entr" presetSubtype="16"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circle(in)">
                                      <p:cBhvr>
                                        <p:cTn id="49" dur="2000"/>
                                        <p:tgtEl>
                                          <p:spTgt spid="26"/>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circle(in)">
                                      <p:cBhvr>
                                        <p:cTn id="52" dur="2000"/>
                                        <p:tgtEl>
                                          <p:spTgt spid="27"/>
                                        </p:tgtEl>
                                      </p:cBhvr>
                                    </p:animEffect>
                                  </p:childTnLst>
                                </p:cTn>
                              </p:par>
                              <p:par>
                                <p:cTn id="53" presetID="6" presetClass="entr" presetSubtype="16"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circle(in)">
                                      <p:cBhvr>
                                        <p:cTn id="55"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animBg="1"/>
      <p:bldP spid="14" grpId="0" animBg="1"/>
      <p:bldP spid="15" grpId="0" animBg="1"/>
      <p:bldP spid="22" grpId="0"/>
      <p:bldP spid="23" grpId="0"/>
      <p:bldP spid="24" grpId="0"/>
      <p:bldP spid="25" grpId="0"/>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23"/>
          <p:cNvSpPr>
            <a:spLocks noChangeArrowheads="1"/>
          </p:cNvSpPr>
          <p:nvPr/>
        </p:nvSpPr>
        <p:spPr bwMode="auto">
          <a:xfrm>
            <a:off x="5903385" y="5029623"/>
            <a:ext cx="385233" cy="738717"/>
          </a:xfrm>
          <a:custGeom>
            <a:avLst/>
            <a:gdLst>
              <a:gd name="T0" fmla="*/ 95784 w 288032"/>
              <a:gd name="T1" fmla="*/ 0 h 553620"/>
              <a:gd name="T2" fmla="*/ 192248 w 288032"/>
              <a:gd name="T3" fmla="*/ 0 h 553620"/>
              <a:gd name="T4" fmla="*/ 288032 w 288032"/>
              <a:gd name="T5" fmla="*/ 553620 h 553620"/>
              <a:gd name="T6" fmla="*/ 0 w 288032"/>
              <a:gd name="T7" fmla="*/ 553620 h 553620"/>
              <a:gd name="T8" fmla="*/ 0 60000 65536"/>
              <a:gd name="T9" fmla="*/ 0 60000 65536"/>
              <a:gd name="T10" fmla="*/ 0 60000 65536"/>
              <a:gd name="T11" fmla="*/ 0 60000 65536"/>
              <a:gd name="T12" fmla="*/ 0 w 288032"/>
              <a:gd name="T13" fmla="*/ 0 h 553620"/>
              <a:gd name="T14" fmla="*/ 288032 w 288032"/>
              <a:gd name="T15" fmla="*/ 553620 h 553620"/>
            </a:gdLst>
            <a:ahLst/>
            <a:cxnLst>
              <a:cxn ang="T8">
                <a:pos x="T0" y="T1"/>
              </a:cxn>
              <a:cxn ang="T9">
                <a:pos x="T2" y="T3"/>
              </a:cxn>
              <a:cxn ang="T10">
                <a:pos x="T4" y="T5"/>
              </a:cxn>
              <a:cxn ang="T11">
                <a:pos x="T6" y="T7"/>
              </a:cxn>
            </a:cxnLst>
            <a:rect l="T12" t="T13" r="T14" b="T15"/>
            <a:pathLst>
              <a:path w="288032" h="553620">
                <a:moveTo>
                  <a:pt x="95784" y="0"/>
                </a:moveTo>
                <a:lnTo>
                  <a:pt x="192248" y="0"/>
                </a:lnTo>
                <a:lnTo>
                  <a:pt x="288032" y="553620"/>
                </a:lnTo>
                <a:lnTo>
                  <a:pt x="0" y="553620"/>
                </a:lnTo>
                <a:close/>
              </a:path>
            </a:pathLst>
          </a:custGeom>
          <a:solidFill>
            <a:srgbClr val="9E8155"/>
          </a:solidFill>
          <a:ln>
            <a:noFill/>
          </a:ln>
        </p:spPr>
        <p:txBody>
          <a:bodyPr anchor="ctr"/>
          <a:lstStyle/>
          <a:p>
            <a:pPr algn="ctr"/>
            <a:endParaRPr lang="zh-CN" altLang="zh-CN" sz="3200">
              <a:solidFill>
                <a:srgbClr val="FFFFFF"/>
              </a:solidFill>
              <a:cs typeface="+mn-ea"/>
              <a:sym typeface="+mn-lt"/>
            </a:endParaRPr>
          </a:p>
        </p:txBody>
      </p:sp>
      <p:grpSp>
        <p:nvGrpSpPr>
          <p:cNvPr id="6" name="Group 6"/>
          <p:cNvGrpSpPr/>
          <p:nvPr/>
        </p:nvGrpSpPr>
        <p:grpSpPr bwMode="auto">
          <a:xfrm rot="21202216">
            <a:off x="1796205" y="4623858"/>
            <a:ext cx="8640233" cy="385233"/>
            <a:chOff x="0" y="0"/>
            <a:chExt cx="6480000" cy="288000"/>
          </a:xfrm>
          <a:solidFill>
            <a:srgbClr val="9E8155"/>
          </a:solidFill>
        </p:grpSpPr>
        <p:sp>
          <p:nvSpPr>
            <p:cNvPr id="7" name="矩形 7"/>
            <p:cNvSpPr>
              <a:spLocks noChangeArrowheads="1"/>
            </p:cNvSpPr>
            <p:nvPr/>
          </p:nvSpPr>
          <p:spPr bwMode="auto">
            <a:xfrm>
              <a:off x="0" y="71992"/>
              <a:ext cx="6480000" cy="1440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3200">
                <a:solidFill>
                  <a:srgbClr val="FFFFFF"/>
                </a:solidFill>
                <a:cs typeface="+mn-ea"/>
                <a:sym typeface="+mn-lt"/>
              </a:endParaRPr>
            </a:p>
          </p:txBody>
        </p:sp>
        <p:sp>
          <p:nvSpPr>
            <p:cNvPr id="8" name="椭圆 8"/>
            <p:cNvSpPr>
              <a:spLocks noChangeArrowheads="1"/>
            </p:cNvSpPr>
            <p:nvPr/>
          </p:nvSpPr>
          <p:spPr bwMode="auto">
            <a:xfrm>
              <a:off x="3095984" y="0"/>
              <a:ext cx="288000" cy="288000"/>
            </a:xfrm>
            <a:prstGeom prst="ellipse">
              <a:avLst/>
            </a:prstGeom>
            <a:grpFill/>
            <a:ln w="38100" cap="flat" cmpd="sng">
              <a:solidFill>
                <a:srgbClr val="C5C7CB"/>
              </a:solidFill>
              <a:round/>
            </a:ln>
          </p:spPr>
          <p:txBody>
            <a:bodyPr anchor="ctr"/>
            <a:lstStyle/>
            <a:p>
              <a:pPr algn="ctr"/>
              <a:endParaRPr lang="zh-CN" altLang="zh-CN" sz="3200">
                <a:solidFill>
                  <a:srgbClr val="FFFFFF"/>
                </a:solidFill>
                <a:cs typeface="+mn-ea"/>
                <a:sym typeface="+mn-lt"/>
              </a:endParaRPr>
            </a:p>
          </p:txBody>
        </p:sp>
      </p:grpSp>
      <p:sp>
        <p:nvSpPr>
          <p:cNvPr id="9" name="矩形 52"/>
          <p:cNvSpPr>
            <a:spLocks noChangeArrowheads="1"/>
          </p:cNvSpPr>
          <p:nvPr/>
        </p:nvSpPr>
        <p:spPr bwMode="auto">
          <a:xfrm>
            <a:off x="0" y="5768340"/>
            <a:ext cx="12192000" cy="1089660"/>
          </a:xfrm>
          <a:prstGeom prst="rect">
            <a:avLst/>
          </a:prstGeom>
          <a:solidFill>
            <a:srgbClr val="93571B"/>
          </a:solidFill>
          <a:ln>
            <a:noFill/>
          </a:ln>
        </p:spPr>
        <p:txBody>
          <a:bodyPr anchor="ctr"/>
          <a:lstStyle/>
          <a:p>
            <a:pPr algn="ctr"/>
            <a:endParaRPr lang="zh-CN" altLang="zh-CN" sz="3200">
              <a:solidFill>
                <a:srgbClr val="FFFFFF"/>
              </a:solidFill>
              <a:cs typeface="+mn-ea"/>
              <a:sym typeface="+mn-lt"/>
            </a:endParaRPr>
          </a:p>
        </p:txBody>
      </p:sp>
      <p:sp>
        <p:nvSpPr>
          <p:cNvPr id="10" name="矩形 9"/>
          <p:cNvSpPr/>
          <p:nvPr/>
        </p:nvSpPr>
        <p:spPr>
          <a:xfrm>
            <a:off x="1514196" y="5855269"/>
            <a:ext cx="9850963" cy="58105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2400" dirty="0">
                <a:solidFill>
                  <a:schemeClr val="bg1"/>
                </a:solidFill>
                <a:cs typeface="+mn-ea"/>
                <a:sym typeface="+mn-lt"/>
              </a:rPr>
              <a:t>点击此处添加文字描述，文字颜色、大小、字体可根据需求进行更改。</a:t>
            </a:r>
            <a:endParaRPr lang="zh-CN" altLang="en-US" sz="2400" dirty="0">
              <a:solidFill>
                <a:schemeClr val="bg1"/>
              </a:solidFill>
              <a:cs typeface="+mn-ea"/>
              <a:sym typeface="+mn-lt"/>
            </a:endParaRPr>
          </a:p>
        </p:txBody>
      </p:sp>
      <p:grpSp>
        <p:nvGrpSpPr>
          <p:cNvPr id="11" name="组合 10"/>
          <p:cNvGrpSpPr/>
          <p:nvPr/>
        </p:nvGrpSpPr>
        <p:grpSpPr>
          <a:xfrm>
            <a:off x="553085" y="2893060"/>
            <a:ext cx="3364230" cy="1327150"/>
            <a:chOff x="1265" y="7870"/>
            <a:chExt cx="5298" cy="2090"/>
          </a:xfrm>
        </p:grpSpPr>
        <p:sp>
          <p:nvSpPr>
            <p:cNvPr id="12" name="文本框 11"/>
            <p:cNvSpPr txBox="1"/>
            <p:nvPr/>
          </p:nvSpPr>
          <p:spPr>
            <a:xfrm>
              <a:off x="1265" y="8845"/>
              <a:ext cx="5298" cy="1115"/>
            </a:xfrm>
            <a:prstGeom prst="rect">
              <a:avLst/>
            </a:prstGeom>
            <a:noFill/>
          </p:spPr>
          <p:txBody>
            <a:bodyPr wrap="square" rtlCol="0">
              <a:spAutoFit/>
            </a:bodyPr>
            <a:lstStyle/>
            <a:p>
              <a:pPr algn="ctr"/>
              <a:r>
                <a:rPr lang="zh-CN" altLang="en-US" sz="2000" dirty="0">
                  <a:solidFill>
                    <a:schemeClr val="tx1">
                      <a:lumMod val="75000"/>
                      <a:lumOff val="25000"/>
                    </a:schemeClr>
                  </a:solidFill>
                  <a:cs typeface="+mn-ea"/>
                  <a:sym typeface="+mn-lt"/>
                </a:rPr>
                <a:t>点击此处添加文字描述</a:t>
              </a:r>
              <a:endParaRPr lang="en-US" altLang="zh-CN" sz="2000" dirty="0">
                <a:solidFill>
                  <a:schemeClr val="tx1">
                    <a:lumMod val="75000"/>
                    <a:lumOff val="25000"/>
                  </a:schemeClr>
                </a:solidFill>
                <a:cs typeface="+mn-ea"/>
                <a:sym typeface="+mn-lt"/>
              </a:endParaRPr>
            </a:p>
            <a:p>
              <a:pPr algn="ctr"/>
              <a:r>
                <a:rPr lang="zh-CN" altLang="en-US" sz="2000" dirty="0">
                  <a:solidFill>
                    <a:schemeClr val="tx1">
                      <a:lumMod val="75000"/>
                      <a:lumOff val="25000"/>
                    </a:schemeClr>
                  </a:solidFill>
                  <a:cs typeface="+mn-ea"/>
                  <a:sym typeface="+mn-lt"/>
                </a:rPr>
                <a:t>点击此处添加文字描述</a:t>
              </a:r>
              <a:endParaRPr lang="zh-CN" altLang="en-US" sz="2000" dirty="0">
                <a:solidFill>
                  <a:schemeClr val="tx1">
                    <a:lumMod val="75000"/>
                    <a:lumOff val="25000"/>
                  </a:schemeClr>
                </a:solidFill>
                <a:cs typeface="+mn-ea"/>
                <a:sym typeface="+mn-lt"/>
              </a:endParaRPr>
            </a:p>
          </p:txBody>
        </p:sp>
        <p:sp>
          <p:nvSpPr>
            <p:cNvPr id="13" name="文本框 12"/>
            <p:cNvSpPr txBox="1"/>
            <p:nvPr/>
          </p:nvSpPr>
          <p:spPr>
            <a:xfrm>
              <a:off x="1961" y="7870"/>
              <a:ext cx="4023" cy="727"/>
            </a:xfrm>
            <a:prstGeom prst="rect">
              <a:avLst/>
            </a:prstGeom>
            <a:noFill/>
          </p:spPr>
          <p:txBody>
            <a:bodyPr wrap="square" rtlCol="0">
              <a:spAutoFit/>
            </a:bodyPr>
            <a:lstStyle/>
            <a:p>
              <a:pPr algn="ctr"/>
              <a:r>
                <a:rPr lang="en-US" altLang="zh-CN" sz="2400" dirty="0">
                  <a:solidFill>
                    <a:schemeClr val="tx1">
                      <a:lumMod val="75000"/>
                      <a:lumOff val="25000"/>
                    </a:schemeClr>
                  </a:solidFill>
                  <a:cs typeface="+mn-ea"/>
                  <a:sym typeface="+mn-lt"/>
                </a:rPr>
                <a:t> </a:t>
              </a:r>
              <a:r>
                <a:rPr lang="zh-CN" altLang="en-US" sz="2400" dirty="0">
                  <a:solidFill>
                    <a:schemeClr val="tx1">
                      <a:lumMod val="75000"/>
                      <a:lumOff val="25000"/>
                    </a:schemeClr>
                  </a:solidFill>
                  <a:cs typeface="+mn-ea"/>
                  <a:sym typeface="+mn-lt"/>
                </a:rPr>
                <a:t>请输入文本</a:t>
              </a:r>
              <a:endParaRPr lang="zh-CN" altLang="en-US" sz="2400" dirty="0">
                <a:solidFill>
                  <a:schemeClr val="tx1">
                    <a:lumMod val="75000"/>
                    <a:lumOff val="25000"/>
                  </a:schemeClr>
                </a:solidFill>
                <a:cs typeface="+mn-ea"/>
                <a:sym typeface="+mn-lt"/>
              </a:endParaRPr>
            </a:p>
          </p:txBody>
        </p:sp>
      </p:grpSp>
      <p:grpSp>
        <p:nvGrpSpPr>
          <p:cNvPr id="14" name="组合 13"/>
          <p:cNvGrpSpPr/>
          <p:nvPr/>
        </p:nvGrpSpPr>
        <p:grpSpPr>
          <a:xfrm>
            <a:off x="8001000" y="2419350"/>
            <a:ext cx="3364230" cy="1327150"/>
            <a:chOff x="1265" y="7870"/>
            <a:chExt cx="5298" cy="2090"/>
          </a:xfrm>
        </p:grpSpPr>
        <p:sp>
          <p:nvSpPr>
            <p:cNvPr id="15" name="文本框 14"/>
            <p:cNvSpPr txBox="1"/>
            <p:nvPr/>
          </p:nvSpPr>
          <p:spPr>
            <a:xfrm>
              <a:off x="1265" y="8845"/>
              <a:ext cx="5298" cy="1115"/>
            </a:xfrm>
            <a:prstGeom prst="rect">
              <a:avLst/>
            </a:prstGeom>
            <a:noFill/>
          </p:spPr>
          <p:txBody>
            <a:bodyPr wrap="square" rtlCol="0">
              <a:spAutoFit/>
            </a:bodyPr>
            <a:lstStyle/>
            <a:p>
              <a:pPr algn="ctr"/>
              <a:r>
                <a:rPr lang="zh-CN" altLang="en-US" sz="2000" dirty="0">
                  <a:solidFill>
                    <a:schemeClr val="tx1">
                      <a:lumMod val="75000"/>
                      <a:lumOff val="25000"/>
                    </a:schemeClr>
                  </a:solidFill>
                  <a:cs typeface="+mn-ea"/>
                  <a:sym typeface="+mn-lt"/>
                </a:rPr>
                <a:t>点击此处添加文字描述</a:t>
              </a:r>
              <a:endParaRPr lang="en-US" altLang="zh-CN" sz="2000" dirty="0">
                <a:solidFill>
                  <a:schemeClr val="tx1">
                    <a:lumMod val="75000"/>
                    <a:lumOff val="25000"/>
                  </a:schemeClr>
                </a:solidFill>
                <a:cs typeface="+mn-ea"/>
                <a:sym typeface="+mn-lt"/>
              </a:endParaRPr>
            </a:p>
            <a:p>
              <a:pPr algn="ctr"/>
              <a:r>
                <a:rPr lang="zh-CN" altLang="en-US" sz="2000" dirty="0">
                  <a:solidFill>
                    <a:schemeClr val="tx1">
                      <a:lumMod val="75000"/>
                      <a:lumOff val="25000"/>
                    </a:schemeClr>
                  </a:solidFill>
                  <a:cs typeface="+mn-ea"/>
                  <a:sym typeface="+mn-lt"/>
                </a:rPr>
                <a:t>点击此处添加文字描述</a:t>
              </a:r>
              <a:endParaRPr lang="zh-CN" altLang="en-US" sz="2000" dirty="0">
                <a:solidFill>
                  <a:schemeClr val="tx1">
                    <a:lumMod val="75000"/>
                    <a:lumOff val="25000"/>
                  </a:schemeClr>
                </a:solidFill>
                <a:cs typeface="+mn-ea"/>
                <a:sym typeface="+mn-lt"/>
              </a:endParaRPr>
            </a:p>
          </p:txBody>
        </p:sp>
        <p:sp>
          <p:nvSpPr>
            <p:cNvPr id="16" name="文本框 15"/>
            <p:cNvSpPr txBox="1"/>
            <p:nvPr/>
          </p:nvSpPr>
          <p:spPr>
            <a:xfrm>
              <a:off x="1961" y="7870"/>
              <a:ext cx="4023" cy="727"/>
            </a:xfrm>
            <a:prstGeom prst="rect">
              <a:avLst/>
            </a:prstGeom>
            <a:noFill/>
          </p:spPr>
          <p:txBody>
            <a:bodyPr wrap="square" rtlCol="0">
              <a:spAutoFit/>
            </a:bodyPr>
            <a:lstStyle/>
            <a:p>
              <a:pPr algn="ctr"/>
              <a:r>
                <a:rPr lang="en-US" altLang="zh-CN" sz="2400" dirty="0">
                  <a:solidFill>
                    <a:schemeClr val="tx1">
                      <a:lumMod val="75000"/>
                      <a:lumOff val="25000"/>
                    </a:schemeClr>
                  </a:solidFill>
                  <a:cs typeface="+mn-ea"/>
                  <a:sym typeface="+mn-lt"/>
                </a:rPr>
                <a:t> </a:t>
              </a:r>
              <a:r>
                <a:rPr lang="zh-CN" altLang="en-US" sz="2400" dirty="0">
                  <a:solidFill>
                    <a:schemeClr val="tx1">
                      <a:lumMod val="75000"/>
                      <a:lumOff val="25000"/>
                    </a:schemeClr>
                  </a:solidFill>
                  <a:cs typeface="+mn-ea"/>
                  <a:sym typeface="+mn-lt"/>
                </a:rPr>
                <a:t>请输入文本</a:t>
              </a:r>
              <a:endParaRPr lang="zh-CN" altLang="en-US" sz="2400" dirty="0">
                <a:solidFill>
                  <a:schemeClr val="tx1">
                    <a:lumMod val="75000"/>
                    <a:lumOff val="25000"/>
                  </a:schemeClr>
                </a:solidFill>
                <a:cs typeface="+mn-ea"/>
                <a:sym typeface="+mn-lt"/>
              </a:endParaRPr>
            </a:p>
          </p:txBody>
        </p:sp>
      </p:grpSp>
      <p:pic>
        <p:nvPicPr>
          <p:cNvPr id="18" name="图片 17"/>
          <p:cNvPicPr>
            <a:picLocks noChangeAspect="1"/>
          </p:cNvPicPr>
          <p:nvPr/>
        </p:nvPicPr>
        <p:blipFill>
          <a:blip r:embed="rId1" cstate="screen"/>
          <a:stretch>
            <a:fillRect/>
          </a:stretch>
        </p:blipFill>
        <p:spPr>
          <a:xfrm>
            <a:off x="4898434" y="1611575"/>
            <a:ext cx="2453761" cy="3060477"/>
          </a:xfrm>
          <a:prstGeom prst="rect">
            <a:avLst/>
          </a:prstGeom>
        </p:spPr>
      </p:pic>
      <p:sp>
        <p:nvSpPr>
          <p:cNvPr id="19" name="矩形 18"/>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01</a:t>
            </a:r>
            <a:endParaRPr lang="zh-CN" altLang="en-US" sz="2800" b="1" dirty="0">
              <a:cs typeface="+mn-ea"/>
              <a:sym typeface="+mn-lt"/>
            </a:endParaRPr>
          </a:p>
        </p:txBody>
      </p:sp>
      <p:sp>
        <p:nvSpPr>
          <p:cNvPr id="21" name="文本框 20"/>
          <p:cNvSpPr txBox="1"/>
          <p:nvPr/>
        </p:nvSpPr>
        <p:spPr>
          <a:xfrm>
            <a:off x="972618" y="409927"/>
            <a:ext cx="283945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输入你的标题</a:t>
            </a:r>
            <a:endParaRPr lang="zh-CN" altLang="en-US" sz="2800" dirty="0">
              <a:solidFill>
                <a:schemeClr val="tx1">
                  <a:lumMod val="75000"/>
                  <a:lumOff val="25000"/>
                </a:schemeClr>
              </a:solidFill>
              <a:cs typeface="+mn-ea"/>
              <a:sym typeface="+mn-lt"/>
            </a:endParaRPr>
          </a:p>
        </p:txBody>
      </p:sp>
      <p:sp>
        <p:nvSpPr>
          <p:cNvPr id="22" name="文本框 21"/>
          <p:cNvSpPr txBox="1"/>
          <p:nvPr/>
        </p:nvSpPr>
        <p:spPr>
          <a:xfrm>
            <a:off x="1273615" y="840662"/>
            <a:ext cx="2251507" cy="307777"/>
          </a:xfrm>
          <a:prstGeom prst="rect">
            <a:avLst/>
          </a:prstGeom>
          <a:noFill/>
        </p:spPr>
        <p:txBody>
          <a:bodyPr wrap="square" rtlCol="0">
            <a:spAutoFit/>
          </a:bodyPr>
          <a:lstStyle/>
          <a:p>
            <a:pPr algn="dist"/>
            <a:r>
              <a:rPr lang="en-US" altLang="zh-CN" sz="1400" dirty="0">
                <a:solidFill>
                  <a:schemeClr val="tx1">
                    <a:lumMod val="75000"/>
                    <a:lumOff val="25000"/>
                  </a:schemeClr>
                </a:solidFill>
                <a:cs typeface="+mn-ea"/>
                <a:sym typeface="+mn-lt"/>
              </a:rPr>
              <a:t>YOUR ENGLISH TITLE</a:t>
            </a:r>
            <a:endParaRPr lang="zh-CN" altLang="en-US" sz="1400" dirty="0">
              <a:solidFill>
                <a:schemeClr val="tx1">
                  <a:lumMod val="75000"/>
                  <a:lumOff val="25000"/>
                </a:schemeClr>
              </a:solidFill>
              <a:cs typeface="+mn-ea"/>
              <a:sym typeface="+mn-lt"/>
            </a:endParaRPr>
          </a:p>
        </p:txBody>
      </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par>
                                <p:cTn id="8" presetID="21"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2000"/>
                                        <p:tgtEl>
                                          <p:spTgt spid="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2000"/>
                                        <p:tgtEl>
                                          <p:spTgt spid="9"/>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heel(1)">
                                      <p:cBhvr>
                                        <p:cTn id="16" dur="2000"/>
                                        <p:tgtEl>
                                          <p:spTgt spid="10"/>
                                        </p:tgtEl>
                                      </p:cBhvr>
                                    </p:animEffect>
                                  </p:childTnLst>
                                </p:cTn>
                              </p:par>
                              <p:par>
                                <p:cTn id="17" presetID="21" presetClass="entr" presetSubtype="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par>
                                <p:cTn id="20" presetID="21" presetClass="entr" presetSubtype="1"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heel(1)">
                                      <p:cBhvr>
                                        <p:cTn id="22" dur="2000"/>
                                        <p:tgtEl>
                                          <p:spTgt spid="14"/>
                                        </p:tgtEl>
                                      </p:cBhvr>
                                    </p:animEffect>
                                  </p:childTnLst>
                                </p:cTn>
                              </p:par>
                              <p:par>
                                <p:cTn id="23" presetID="21" presetClass="entr" presetSubtype="1"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heel(1)">
                                      <p:cBhvr>
                                        <p:cTn id="25" dur="2000"/>
                                        <p:tgtEl>
                                          <p:spTgt spid="18"/>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heel(1)">
                                      <p:cBhvr>
                                        <p:cTn id="28" dur="2000"/>
                                        <p:tgtEl>
                                          <p:spTgt spid="19"/>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heel(1)">
                                      <p:cBhvr>
                                        <p:cTn id="31" dur="2000"/>
                                        <p:tgtEl>
                                          <p:spTgt spid="20"/>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heel(1)">
                                      <p:cBhvr>
                                        <p:cTn id="34" dur="2000"/>
                                        <p:tgtEl>
                                          <p:spTgt spid="21"/>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heel(1)">
                                      <p:cBhvr>
                                        <p:cTn id="37"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p:bldP spid="19" grpId="0" animBg="1"/>
      <p:bldP spid="20" grpId="0" animBg="1"/>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27762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1329921" y="1809750"/>
            <a:ext cx="9532158" cy="4191863"/>
            <a:chOff x="1329921" y="1809750"/>
            <a:chExt cx="9532158" cy="4191863"/>
          </a:xfrm>
        </p:grpSpPr>
        <p:cxnSp>
          <p:nvCxnSpPr>
            <p:cNvPr id="6" name="直接连接符 5"/>
            <p:cNvCxnSpPr>
              <a:stCxn id="9" idx="0"/>
              <a:endCxn id="8" idx="3"/>
            </p:cNvCxnSpPr>
            <p:nvPr/>
          </p:nvCxnSpPr>
          <p:spPr>
            <a:xfrm flipV="1">
              <a:off x="3485599" y="2738920"/>
              <a:ext cx="1609732" cy="412718"/>
            </a:xfrm>
            <a:prstGeom prst="line">
              <a:avLst/>
            </a:prstGeom>
            <a:solidFill>
              <a:schemeClr val="bg1"/>
            </a:solidFill>
            <a:ln w="57150">
              <a:solidFill>
                <a:srgbClr val="93571B"/>
              </a:solidFill>
            </a:ln>
          </p:spPr>
          <p:style>
            <a:lnRef idx="2">
              <a:schemeClr val="accent1">
                <a:shade val="50000"/>
              </a:schemeClr>
            </a:lnRef>
            <a:fillRef idx="1">
              <a:schemeClr val="accent1"/>
            </a:fillRef>
            <a:effectRef idx="0">
              <a:schemeClr val="accent1"/>
            </a:effectRef>
            <a:fontRef idx="minor">
              <a:schemeClr val="lt1"/>
            </a:fontRef>
          </p:style>
        </p:cxnSp>
        <p:sp>
          <p:nvSpPr>
            <p:cNvPr id="7" name="íśḷîḓê"/>
            <p:cNvSpPr/>
            <p:nvPr/>
          </p:nvSpPr>
          <p:spPr>
            <a:xfrm>
              <a:off x="8706401" y="2222468"/>
              <a:ext cx="2155678" cy="1858340"/>
            </a:xfrm>
            <a:prstGeom prst="hexagon">
              <a:avLst/>
            </a:prstGeom>
            <a:solidFill>
              <a:schemeClr val="bg1"/>
            </a:solidFill>
            <a:ln w="57150">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zh-CN" altLang="en-US" b="1" dirty="0">
                <a:solidFill>
                  <a:schemeClr val="tx1">
                    <a:lumMod val="75000"/>
                    <a:lumOff val="25000"/>
                  </a:schemeClr>
                </a:solidFill>
                <a:cs typeface="+mn-ea"/>
                <a:sym typeface="+mn-lt"/>
              </a:endParaRPr>
            </a:p>
          </p:txBody>
        </p:sp>
        <p:sp>
          <p:nvSpPr>
            <p:cNvPr id="8" name="iSlîḓê"/>
            <p:cNvSpPr/>
            <p:nvPr/>
          </p:nvSpPr>
          <p:spPr>
            <a:xfrm>
              <a:off x="5095331" y="1809750"/>
              <a:ext cx="2155678" cy="1858340"/>
            </a:xfrm>
            <a:prstGeom prst="hexagon">
              <a:avLst/>
            </a:prstGeom>
            <a:solidFill>
              <a:schemeClr val="bg1"/>
            </a:solidFill>
            <a:ln w="57150">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zh-CN" altLang="en-US" b="1" dirty="0">
                <a:solidFill>
                  <a:schemeClr val="tx1">
                    <a:lumMod val="75000"/>
                    <a:lumOff val="25000"/>
                  </a:schemeClr>
                </a:solidFill>
                <a:cs typeface="+mn-ea"/>
                <a:sym typeface="+mn-lt"/>
              </a:endParaRPr>
            </a:p>
          </p:txBody>
        </p:sp>
        <p:sp>
          <p:nvSpPr>
            <p:cNvPr id="9" name="iş1íḋè"/>
            <p:cNvSpPr/>
            <p:nvPr/>
          </p:nvSpPr>
          <p:spPr>
            <a:xfrm>
              <a:off x="1329921" y="2222468"/>
              <a:ext cx="2155678" cy="1858340"/>
            </a:xfrm>
            <a:prstGeom prst="hexagon">
              <a:avLst/>
            </a:prstGeom>
            <a:solidFill>
              <a:schemeClr val="bg1"/>
            </a:solidFill>
            <a:ln w="57150">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zh-CN" altLang="en-US" b="1" dirty="0">
                <a:solidFill>
                  <a:schemeClr val="tx1">
                    <a:lumMod val="75000"/>
                    <a:lumOff val="25000"/>
                  </a:schemeClr>
                </a:solidFill>
                <a:cs typeface="+mn-ea"/>
                <a:sym typeface="+mn-lt"/>
              </a:endParaRPr>
            </a:p>
          </p:txBody>
        </p:sp>
        <p:cxnSp>
          <p:nvCxnSpPr>
            <p:cNvPr id="10" name="直接连接符 9"/>
            <p:cNvCxnSpPr>
              <a:stCxn id="8" idx="0"/>
              <a:endCxn id="7" idx="3"/>
            </p:cNvCxnSpPr>
            <p:nvPr/>
          </p:nvCxnSpPr>
          <p:spPr>
            <a:xfrm>
              <a:off x="7251009" y="2738920"/>
              <a:ext cx="1455392" cy="412718"/>
            </a:xfrm>
            <a:prstGeom prst="line">
              <a:avLst/>
            </a:prstGeom>
            <a:solidFill>
              <a:schemeClr val="bg1"/>
            </a:solidFill>
            <a:ln w="57150">
              <a:solidFill>
                <a:srgbClr val="93571B"/>
              </a:solidFill>
            </a:ln>
          </p:spPr>
          <p:style>
            <a:lnRef idx="2">
              <a:schemeClr val="accent1">
                <a:shade val="50000"/>
              </a:schemeClr>
            </a:lnRef>
            <a:fillRef idx="1">
              <a:schemeClr val="accent1"/>
            </a:fillRef>
            <a:effectRef idx="0">
              <a:schemeClr val="accent1"/>
            </a:effectRef>
            <a:fontRef idx="minor">
              <a:schemeClr val="lt1"/>
            </a:fontRef>
          </p:style>
        </p:cxnSp>
        <p:grpSp>
          <p:nvGrpSpPr>
            <p:cNvPr id="11" name="iṣļïḑê"/>
            <p:cNvGrpSpPr/>
            <p:nvPr/>
          </p:nvGrpSpPr>
          <p:grpSpPr>
            <a:xfrm>
              <a:off x="4114523" y="2806221"/>
              <a:ext cx="311828" cy="311898"/>
              <a:chOff x="4022045" y="3355851"/>
              <a:chExt cx="311828" cy="311898"/>
            </a:xfrm>
          </p:grpSpPr>
          <p:sp>
            <p:nvSpPr>
              <p:cNvPr id="30" name="ïṡľiḓe"/>
              <p:cNvSpPr/>
              <p:nvPr/>
            </p:nvSpPr>
            <p:spPr>
              <a:xfrm>
                <a:off x="4022045" y="3355851"/>
                <a:ext cx="311828" cy="311898"/>
              </a:xfrm>
              <a:prstGeom prst="ellipse">
                <a:avLst/>
              </a:prstGeom>
              <a:solidFill>
                <a:schemeClr val="bg1"/>
              </a:solidFill>
              <a:ln w="19050">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endParaRPr lang="zh-CN" altLang="en-US" sz="1100" b="1" dirty="0">
                  <a:solidFill>
                    <a:schemeClr val="tx1">
                      <a:lumMod val="75000"/>
                      <a:lumOff val="25000"/>
                    </a:schemeClr>
                  </a:solidFill>
                  <a:cs typeface="+mn-ea"/>
                  <a:sym typeface="+mn-lt"/>
                </a:endParaRPr>
              </a:p>
            </p:txBody>
          </p:sp>
          <p:sp>
            <p:nvSpPr>
              <p:cNvPr id="31" name="íśḻîde"/>
              <p:cNvSpPr/>
              <p:nvPr/>
            </p:nvSpPr>
            <p:spPr>
              <a:xfrm rot="14465213">
                <a:off x="4087880" y="3453532"/>
                <a:ext cx="136730" cy="136732"/>
              </a:xfrm>
              <a:prstGeom prst="flowChartExtract">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p>
                <a:pPr algn="ctr"/>
                <a:endParaRPr lang="zh-CN" altLang="en-US">
                  <a:solidFill>
                    <a:schemeClr val="tx1">
                      <a:lumMod val="75000"/>
                      <a:lumOff val="25000"/>
                    </a:schemeClr>
                  </a:solidFill>
                  <a:cs typeface="+mn-ea"/>
                  <a:sym typeface="+mn-lt"/>
                </a:endParaRPr>
              </a:p>
            </p:txBody>
          </p:sp>
        </p:grpSp>
        <p:grpSp>
          <p:nvGrpSpPr>
            <p:cNvPr id="12" name="îṧľídê"/>
            <p:cNvGrpSpPr/>
            <p:nvPr/>
          </p:nvGrpSpPr>
          <p:grpSpPr>
            <a:xfrm flipH="1">
              <a:off x="7838148" y="2806221"/>
              <a:ext cx="311828" cy="311898"/>
              <a:chOff x="4022045" y="3355851"/>
              <a:chExt cx="311828" cy="311898"/>
            </a:xfrm>
          </p:grpSpPr>
          <p:sp>
            <p:nvSpPr>
              <p:cNvPr id="28" name="i$ļïḋè"/>
              <p:cNvSpPr/>
              <p:nvPr/>
            </p:nvSpPr>
            <p:spPr>
              <a:xfrm>
                <a:off x="4022045" y="3355851"/>
                <a:ext cx="311828" cy="311898"/>
              </a:xfrm>
              <a:prstGeom prst="ellipse">
                <a:avLst/>
              </a:prstGeom>
              <a:solidFill>
                <a:schemeClr val="bg1"/>
              </a:solidFill>
              <a:ln w="19050">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endParaRPr lang="zh-CN" altLang="en-US" sz="1100" b="1" dirty="0">
                  <a:solidFill>
                    <a:schemeClr val="tx1">
                      <a:lumMod val="75000"/>
                      <a:lumOff val="25000"/>
                    </a:schemeClr>
                  </a:solidFill>
                  <a:cs typeface="+mn-ea"/>
                  <a:sym typeface="+mn-lt"/>
                </a:endParaRPr>
              </a:p>
            </p:txBody>
          </p:sp>
          <p:sp>
            <p:nvSpPr>
              <p:cNvPr id="29" name="îšļïḓè"/>
              <p:cNvSpPr/>
              <p:nvPr/>
            </p:nvSpPr>
            <p:spPr>
              <a:xfrm rot="14465213">
                <a:off x="4087880" y="3453532"/>
                <a:ext cx="136730" cy="136732"/>
              </a:xfrm>
              <a:prstGeom prst="flowChartExtract">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p>
                <a:pPr algn="ctr"/>
                <a:endParaRPr lang="zh-CN" altLang="en-US">
                  <a:solidFill>
                    <a:schemeClr val="tx1">
                      <a:lumMod val="75000"/>
                      <a:lumOff val="25000"/>
                    </a:schemeClr>
                  </a:solidFill>
                  <a:cs typeface="+mn-ea"/>
                  <a:sym typeface="+mn-lt"/>
                </a:endParaRPr>
              </a:p>
            </p:txBody>
          </p:sp>
        </p:grpSp>
        <p:grpSp>
          <p:nvGrpSpPr>
            <p:cNvPr id="13" name="ïṥlîḑé"/>
            <p:cNvGrpSpPr/>
            <p:nvPr/>
          </p:nvGrpSpPr>
          <p:grpSpPr>
            <a:xfrm>
              <a:off x="5449270" y="2165913"/>
              <a:ext cx="1447800" cy="982616"/>
              <a:chOff x="5449270" y="2165913"/>
              <a:chExt cx="1447800" cy="982616"/>
            </a:xfrm>
          </p:grpSpPr>
          <p:sp>
            <p:nvSpPr>
              <p:cNvPr id="26" name="iŝḷíďé"/>
              <p:cNvSpPr/>
              <p:nvPr/>
            </p:nvSpPr>
            <p:spPr bwMode="auto">
              <a:xfrm>
                <a:off x="5926490" y="2165913"/>
                <a:ext cx="493360" cy="463056"/>
              </a:xfrm>
              <a:custGeom>
                <a:avLst/>
                <a:gdLst>
                  <a:gd name="connsiteX0" fmla="*/ 171677 w 606580"/>
                  <a:gd name="connsiteY0" fmla="*/ 318744 h 569322"/>
                  <a:gd name="connsiteX1" fmla="*/ 228500 w 606580"/>
                  <a:gd name="connsiteY1" fmla="*/ 375386 h 569322"/>
                  <a:gd name="connsiteX2" fmla="*/ 227108 w 606580"/>
                  <a:gd name="connsiteY2" fmla="*/ 387623 h 569322"/>
                  <a:gd name="connsiteX3" fmla="*/ 356167 w 606580"/>
                  <a:gd name="connsiteY3" fmla="*/ 468739 h 569322"/>
                  <a:gd name="connsiteX4" fmla="*/ 391728 w 606580"/>
                  <a:gd name="connsiteY4" fmla="*/ 455945 h 569322"/>
                  <a:gd name="connsiteX5" fmla="*/ 419490 w 606580"/>
                  <a:gd name="connsiteY5" fmla="*/ 463454 h 569322"/>
                  <a:gd name="connsiteX6" fmla="*/ 497019 w 606580"/>
                  <a:gd name="connsiteY6" fmla="*/ 395874 h 569322"/>
                  <a:gd name="connsiteX7" fmla="*/ 493026 w 606580"/>
                  <a:gd name="connsiteY7" fmla="*/ 375386 h 569322"/>
                  <a:gd name="connsiteX8" fmla="*/ 549849 w 606580"/>
                  <a:gd name="connsiteY8" fmla="*/ 318744 h 569322"/>
                  <a:gd name="connsiteX9" fmla="*/ 606580 w 606580"/>
                  <a:gd name="connsiteY9" fmla="*/ 375386 h 569322"/>
                  <a:gd name="connsiteX10" fmla="*/ 549849 w 606580"/>
                  <a:gd name="connsiteY10" fmla="*/ 432121 h 569322"/>
                  <a:gd name="connsiteX11" fmla="*/ 521809 w 606580"/>
                  <a:gd name="connsiteY11" fmla="*/ 424519 h 569322"/>
                  <a:gd name="connsiteX12" fmla="*/ 444466 w 606580"/>
                  <a:gd name="connsiteY12" fmla="*/ 491915 h 569322"/>
                  <a:gd name="connsiteX13" fmla="*/ 448459 w 606580"/>
                  <a:gd name="connsiteY13" fmla="*/ 512587 h 569322"/>
                  <a:gd name="connsiteX14" fmla="*/ 391728 w 606580"/>
                  <a:gd name="connsiteY14" fmla="*/ 569322 h 569322"/>
                  <a:gd name="connsiteX15" fmla="*/ 334905 w 606580"/>
                  <a:gd name="connsiteY15" fmla="*/ 512587 h 569322"/>
                  <a:gd name="connsiteX16" fmla="*/ 336112 w 606580"/>
                  <a:gd name="connsiteY16" fmla="*/ 500907 h 569322"/>
                  <a:gd name="connsiteX17" fmla="*/ 206867 w 606580"/>
                  <a:gd name="connsiteY17" fmla="*/ 419606 h 569322"/>
                  <a:gd name="connsiteX18" fmla="*/ 171677 w 606580"/>
                  <a:gd name="connsiteY18" fmla="*/ 432121 h 569322"/>
                  <a:gd name="connsiteX19" fmla="*/ 152736 w 606580"/>
                  <a:gd name="connsiteY19" fmla="*/ 428598 h 569322"/>
                  <a:gd name="connsiteX20" fmla="*/ 105847 w 606580"/>
                  <a:gd name="connsiteY20" fmla="*/ 484498 h 569322"/>
                  <a:gd name="connsiteX21" fmla="*/ 113554 w 606580"/>
                  <a:gd name="connsiteY21" fmla="*/ 512587 h 569322"/>
                  <a:gd name="connsiteX22" fmla="*/ 56823 w 606580"/>
                  <a:gd name="connsiteY22" fmla="*/ 569322 h 569322"/>
                  <a:gd name="connsiteX23" fmla="*/ 0 w 606580"/>
                  <a:gd name="connsiteY23" fmla="*/ 512587 h 569322"/>
                  <a:gd name="connsiteX24" fmla="*/ 56823 w 606580"/>
                  <a:gd name="connsiteY24" fmla="*/ 455945 h 569322"/>
                  <a:gd name="connsiteX25" fmla="*/ 77157 w 606580"/>
                  <a:gd name="connsiteY25" fmla="*/ 459839 h 569322"/>
                  <a:gd name="connsiteX26" fmla="*/ 123303 w 606580"/>
                  <a:gd name="connsiteY26" fmla="*/ 404773 h 569322"/>
                  <a:gd name="connsiteX27" fmla="*/ 114854 w 606580"/>
                  <a:gd name="connsiteY27" fmla="*/ 375386 h 569322"/>
                  <a:gd name="connsiteX28" fmla="*/ 171677 w 606580"/>
                  <a:gd name="connsiteY28" fmla="*/ 318744 h 569322"/>
                  <a:gd name="connsiteX29" fmla="*/ 316484 w 606580"/>
                  <a:gd name="connsiteY29" fmla="*/ 174937 h 569322"/>
                  <a:gd name="connsiteX30" fmla="*/ 316577 w 606580"/>
                  <a:gd name="connsiteY30" fmla="*/ 174991 h 569322"/>
                  <a:gd name="connsiteX31" fmla="*/ 316577 w 606580"/>
                  <a:gd name="connsiteY31" fmla="*/ 243818 h 569322"/>
                  <a:gd name="connsiteX32" fmla="*/ 338115 w 606580"/>
                  <a:gd name="connsiteY32" fmla="*/ 231488 h 569322"/>
                  <a:gd name="connsiteX33" fmla="*/ 346378 w 606580"/>
                  <a:gd name="connsiteY33" fmla="*/ 208497 h 569322"/>
                  <a:gd name="connsiteX34" fmla="*/ 339415 w 606580"/>
                  <a:gd name="connsiteY34" fmla="*/ 188102 h 569322"/>
                  <a:gd name="connsiteX35" fmla="*/ 316577 w 606580"/>
                  <a:gd name="connsiteY35" fmla="*/ 174991 h 569322"/>
                  <a:gd name="connsiteX36" fmla="*/ 316577 w 606580"/>
                  <a:gd name="connsiteY36" fmla="*/ 174937 h 569322"/>
                  <a:gd name="connsiteX37" fmla="*/ 290954 w 606580"/>
                  <a:gd name="connsiteY37" fmla="*/ 55995 h 569322"/>
                  <a:gd name="connsiteX38" fmla="*/ 274243 w 606580"/>
                  <a:gd name="connsiteY38" fmla="*/ 67954 h 569322"/>
                  <a:gd name="connsiteX39" fmla="*/ 268116 w 606580"/>
                  <a:gd name="connsiteY39" fmla="*/ 86681 h 569322"/>
                  <a:gd name="connsiteX40" fmla="*/ 273779 w 606580"/>
                  <a:gd name="connsiteY40" fmla="*/ 104109 h 569322"/>
                  <a:gd name="connsiteX41" fmla="*/ 290954 w 606580"/>
                  <a:gd name="connsiteY41" fmla="*/ 117088 h 569322"/>
                  <a:gd name="connsiteX42" fmla="*/ 290861 w 606580"/>
                  <a:gd name="connsiteY42" fmla="*/ 0 h 569322"/>
                  <a:gd name="connsiteX43" fmla="*/ 316484 w 606580"/>
                  <a:gd name="connsiteY43" fmla="*/ 0 h 569322"/>
                  <a:gd name="connsiteX44" fmla="*/ 316484 w 606580"/>
                  <a:gd name="connsiteY44" fmla="*/ 17522 h 569322"/>
                  <a:gd name="connsiteX45" fmla="*/ 361232 w 606580"/>
                  <a:gd name="connsiteY45" fmla="*/ 36619 h 569322"/>
                  <a:gd name="connsiteX46" fmla="*/ 382492 w 606580"/>
                  <a:gd name="connsiteY46" fmla="*/ 78893 h 569322"/>
                  <a:gd name="connsiteX47" fmla="*/ 337744 w 606580"/>
                  <a:gd name="connsiteY47" fmla="*/ 84734 h 569322"/>
                  <a:gd name="connsiteX48" fmla="*/ 316484 w 606580"/>
                  <a:gd name="connsiteY48" fmla="*/ 56458 h 569322"/>
                  <a:gd name="connsiteX49" fmla="*/ 316484 w 606580"/>
                  <a:gd name="connsiteY49" fmla="*/ 125525 h 569322"/>
                  <a:gd name="connsiteX50" fmla="*/ 374322 w 606580"/>
                  <a:gd name="connsiteY50" fmla="*/ 155283 h 569322"/>
                  <a:gd name="connsiteX51" fmla="*/ 389733 w 606580"/>
                  <a:gd name="connsiteY51" fmla="*/ 202193 h 569322"/>
                  <a:gd name="connsiteX52" fmla="*/ 370330 w 606580"/>
                  <a:gd name="connsiteY52" fmla="*/ 255963 h 569322"/>
                  <a:gd name="connsiteX53" fmla="*/ 316484 w 606580"/>
                  <a:gd name="connsiteY53" fmla="*/ 282755 h 569322"/>
                  <a:gd name="connsiteX54" fmla="*/ 316484 w 606580"/>
                  <a:gd name="connsiteY54" fmla="*/ 315851 h 569322"/>
                  <a:gd name="connsiteX55" fmla="*/ 290861 w 606580"/>
                  <a:gd name="connsiteY55" fmla="*/ 315851 h 569322"/>
                  <a:gd name="connsiteX56" fmla="*/ 290861 w 606580"/>
                  <a:gd name="connsiteY56" fmla="*/ 283682 h 569322"/>
                  <a:gd name="connsiteX57" fmla="*/ 241193 w 606580"/>
                  <a:gd name="connsiteY57" fmla="*/ 260876 h 569322"/>
                  <a:gd name="connsiteX58" fmla="*/ 216777 w 606580"/>
                  <a:gd name="connsiteY58" fmla="*/ 207106 h 569322"/>
                  <a:gd name="connsiteX59" fmla="*/ 262917 w 606580"/>
                  <a:gd name="connsiteY59" fmla="*/ 202100 h 569322"/>
                  <a:gd name="connsiteX60" fmla="*/ 273593 w 606580"/>
                  <a:gd name="connsiteY60" fmla="*/ 226482 h 569322"/>
                  <a:gd name="connsiteX61" fmla="*/ 290861 w 606580"/>
                  <a:gd name="connsiteY61" fmla="*/ 241315 h 569322"/>
                  <a:gd name="connsiteX62" fmla="*/ 290861 w 606580"/>
                  <a:gd name="connsiteY62" fmla="*/ 167335 h 569322"/>
                  <a:gd name="connsiteX63" fmla="*/ 240079 w 606580"/>
                  <a:gd name="connsiteY63" fmla="*/ 137484 h 569322"/>
                  <a:gd name="connsiteX64" fmla="*/ 223833 w 606580"/>
                  <a:gd name="connsiteY64" fmla="*/ 88813 h 569322"/>
                  <a:gd name="connsiteX65" fmla="*/ 242214 w 606580"/>
                  <a:gd name="connsiteY65" fmla="*/ 40142 h 569322"/>
                  <a:gd name="connsiteX66" fmla="*/ 290861 w 606580"/>
                  <a:gd name="connsiteY66" fmla="*/ 17522 h 56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6580" h="569322">
                    <a:moveTo>
                      <a:pt x="171677" y="318744"/>
                    </a:moveTo>
                    <a:cubicBezTo>
                      <a:pt x="203060" y="318744"/>
                      <a:pt x="228500" y="344145"/>
                      <a:pt x="228500" y="375386"/>
                    </a:cubicBezTo>
                    <a:cubicBezTo>
                      <a:pt x="228500" y="379650"/>
                      <a:pt x="227943" y="383729"/>
                      <a:pt x="227108" y="387623"/>
                    </a:cubicBezTo>
                    <a:lnTo>
                      <a:pt x="356167" y="468739"/>
                    </a:lnTo>
                    <a:cubicBezTo>
                      <a:pt x="365916" y="460859"/>
                      <a:pt x="378172" y="455945"/>
                      <a:pt x="391728" y="455945"/>
                    </a:cubicBezTo>
                    <a:cubicBezTo>
                      <a:pt x="401849" y="455945"/>
                      <a:pt x="411227" y="458819"/>
                      <a:pt x="419490" y="463454"/>
                    </a:cubicBezTo>
                    <a:lnTo>
                      <a:pt x="497019" y="395874"/>
                    </a:lnTo>
                    <a:cubicBezTo>
                      <a:pt x="494512" y="389570"/>
                      <a:pt x="493026" y="382617"/>
                      <a:pt x="493026" y="375386"/>
                    </a:cubicBezTo>
                    <a:cubicBezTo>
                      <a:pt x="493026" y="344052"/>
                      <a:pt x="518467" y="318744"/>
                      <a:pt x="549849" y="318744"/>
                    </a:cubicBezTo>
                    <a:cubicBezTo>
                      <a:pt x="581232" y="318744"/>
                      <a:pt x="606580" y="344052"/>
                      <a:pt x="606580" y="375386"/>
                    </a:cubicBezTo>
                    <a:cubicBezTo>
                      <a:pt x="606580" y="406720"/>
                      <a:pt x="581232" y="432121"/>
                      <a:pt x="549849" y="432121"/>
                    </a:cubicBezTo>
                    <a:cubicBezTo>
                      <a:pt x="539636" y="432121"/>
                      <a:pt x="530166" y="429154"/>
                      <a:pt x="521809" y="424519"/>
                    </a:cubicBezTo>
                    <a:lnTo>
                      <a:pt x="444466" y="491915"/>
                    </a:lnTo>
                    <a:cubicBezTo>
                      <a:pt x="446973" y="498311"/>
                      <a:pt x="448459" y="505264"/>
                      <a:pt x="448459" y="512587"/>
                    </a:cubicBezTo>
                    <a:cubicBezTo>
                      <a:pt x="448459" y="543921"/>
                      <a:pt x="423111" y="569322"/>
                      <a:pt x="391728" y="569322"/>
                    </a:cubicBezTo>
                    <a:cubicBezTo>
                      <a:pt x="360345" y="569322"/>
                      <a:pt x="334905" y="543921"/>
                      <a:pt x="334905" y="512587"/>
                    </a:cubicBezTo>
                    <a:cubicBezTo>
                      <a:pt x="334905" y="508601"/>
                      <a:pt x="335369" y="504708"/>
                      <a:pt x="336112" y="500907"/>
                    </a:cubicBezTo>
                    <a:lnTo>
                      <a:pt x="206867" y="419606"/>
                    </a:lnTo>
                    <a:cubicBezTo>
                      <a:pt x="197118" y="427300"/>
                      <a:pt x="185047" y="432121"/>
                      <a:pt x="171677" y="432121"/>
                    </a:cubicBezTo>
                    <a:cubicBezTo>
                      <a:pt x="164992" y="432121"/>
                      <a:pt x="158678" y="430730"/>
                      <a:pt x="152736" y="428598"/>
                    </a:cubicBezTo>
                    <a:lnTo>
                      <a:pt x="105847" y="484498"/>
                    </a:lnTo>
                    <a:cubicBezTo>
                      <a:pt x="110676" y="492842"/>
                      <a:pt x="113554" y="502390"/>
                      <a:pt x="113554" y="512587"/>
                    </a:cubicBezTo>
                    <a:cubicBezTo>
                      <a:pt x="113554" y="543921"/>
                      <a:pt x="88206" y="569322"/>
                      <a:pt x="56823" y="569322"/>
                    </a:cubicBezTo>
                    <a:cubicBezTo>
                      <a:pt x="25441" y="569322"/>
                      <a:pt x="0" y="543921"/>
                      <a:pt x="0" y="512587"/>
                    </a:cubicBezTo>
                    <a:cubicBezTo>
                      <a:pt x="0" y="481346"/>
                      <a:pt x="25441" y="455945"/>
                      <a:pt x="56823" y="455945"/>
                    </a:cubicBezTo>
                    <a:cubicBezTo>
                      <a:pt x="63973" y="455945"/>
                      <a:pt x="70843" y="457429"/>
                      <a:pt x="77157" y="459839"/>
                    </a:cubicBezTo>
                    <a:lnTo>
                      <a:pt x="123303" y="404773"/>
                    </a:lnTo>
                    <a:cubicBezTo>
                      <a:pt x="118103" y="396152"/>
                      <a:pt x="114854" y="386232"/>
                      <a:pt x="114854" y="375386"/>
                    </a:cubicBezTo>
                    <a:cubicBezTo>
                      <a:pt x="114854" y="344145"/>
                      <a:pt x="140294" y="318744"/>
                      <a:pt x="171677" y="318744"/>
                    </a:cubicBezTo>
                    <a:close/>
                    <a:moveTo>
                      <a:pt x="316484" y="174937"/>
                    </a:moveTo>
                    <a:lnTo>
                      <a:pt x="316577" y="174991"/>
                    </a:lnTo>
                    <a:lnTo>
                      <a:pt x="316577" y="243818"/>
                    </a:lnTo>
                    <a:cubicBezTo>
                      <a:pt x="325397" y="242149"/>
                      <a:pt x="332545" y="238070"/>
                      <a:pt x="338115" y="231488"/>
                    </a:cubicBezTo>
                    <a:cubicBezTo>
                      <a:pt x="343593" y="224999"/>
                      <a:pt x="346378" y="217304"/>
                      <a:pt x="346378" y="208497"/>
                    </a:cubicBezTo>
                    <a:cubicBezTo>
                      <a:pt x="346378" y="200617"/>
                      <a:pt x="344057" y="193757"/>
                      <a:pt x="339415" y="188102"/>
                    </a:cubicBezTo>
                    <a:lnTo>
                      <a:pt x="316577" y="174991"/>
                    </a:lnTo>
                    <a:lnTo>
                      <a:pt x="316577" y="174937"/>
                    </a:lnTo>
                    <a:close/>
                    <a:moveTo>
                      <a:pt x="290954" y="55995"/>
                    </a:moveTo>
                    <a:cubicBezTo>
                      <a:pt x="283991" y="58312"/>
                      <a:pt x="278421" y="62299"/>
                      <a:pt x="274243" y="67954"/>
                    </a:cubicBezTo>
                    <a:cubicBezTo>
                      <a:pt x="270158" y="73609"/>
                      <a:pt x="268116" y="79913"/>
                      <a:pt x="268116" y="86681"/>
                    </a:cubicBezTo>
                    <a:cubicBezTo>
                      <a:pt x="268116" y="92892"/>
                      <a:pt x="269973" y="98732"/>
                      <a:pt x="273779" y="104109"/>
                    </a:cubicBezTo>
                    <a:cubicBezTo>
                      <a:pt x="277493" y="109394"/>
                      <a:pt x="283249" y="113751"/>
                      <a:pt x="290954" y="117088"/>
                    </a:cubicBezTo>
                    <a:close/>
                    <a:moveTo>
                      <a:pt x="290861" y="0"/>
                    </a:moveTo>
                    <a:lnTo>
                      <a:pt x="316484" y="0"/>
                    </a:lnTo>
                    <a:lnTo>
                      <a:pt x="316484" y="17522"/>
                    </a:lnTo>
                    <a:cubicBezTo>
                      <a:pt x="335237" y="19747"/>
                      <a:pt x="350184" y="26143"/>
                      <a:pt x="361232" y="36619"/>
                    </a:cubicBezTo>
                    <a:cubicBezTo>
                      <a:pt x="372280" y="47188"/>
                      <a:pt x="379428" y="61279"/>
                      <a:pt x="382492" y="78893"/>
                    </a:cubicBezTo>
                    <a:lnTo>
                      <a:pt x="337744" y="84734"/>
                    </a:lnTo>
                    <a:cubicBezTo>
                      <a:pt x="335052" y="70828"/>
                      <a:pt x="327903" y="61464"/>
                      <a:pt x="316484" y="56458"/>
                    </a:cubicBezTo>
                    <a:lnTo>
                      <a:pt x="316484" y="125525"/>
                    </a:lnTo>
                    <a:cubicBezTo>
                      <a:pt x="344800" y="133219"/>
                      <a:pt x="364110" y="143139"/>
                      <a:pt x="374322" y="155283"/>
                    </a:cubicBezTo>
                    <a:cubicBezTo>
                      <a:pt x="384534" y="167428"/>
                      <a:pt x="389733" y="183095"/>
                      <a:pt x="389733" y="202193"/>
                    </a:cubicBezTo>
                    <a:cubicBezTo>
                      <a:pt x="389733" y="223423"/>
                      <a:pt x="383234" y="241408"/>
                      <a:pt x="370330" y="255963"/>
                    </a:cubicBezTo>
                    <a:cubicBezTo>
                      <a:pt x="357426" y="270610"/>
                      <a:pt x="339508" y="279510"/>
                      <a:pt x="316484" y="282755"/>
                    </a:cubicBezTo>
                    <a:lnTo>
                      <a:pt x="316484" y="315851"/>
                    </a:lnTo>
                    <a:lnTo>
                      <a:pt x="290861" y="315851"/>
                    </a:lnTo>
                    <a:lnTo>
                      <a:pt x="290861" y="283682"/>
                    </a:lnTo>
                    <a:cubicBezTo>
                      <a:pt x="270530" y="281179"/>
                      <a:pt x="253912" y="273577"/>
                      <a:pt x="241193" y="260876"/>
                    </a:cubicBezTo>
                    <a:cubicBezTo>
                      <a:pt x="228475" y="248175"/>
                      <a:pt x="220398" y="230283"/>
                      <a:pt x="216777" y="207106"/>
                    </a:cubicBezTo>
                    <a:lnTo>
                      <a:pt x="262917" y="202100"/>
                    </a:lnTo>
                    <a:cubicBezTo>
                      <a:pt x="264867" y="211556"/>
                      <a:pt x="268395" y="219714"/>
                      <a:pt x="273593" y="226482"/>
                    </a:cubicBezTo>
                    <a:cubicBezTo>
                      <a:pt x="278792" y="233342"/>
                      <a:pt x="284548" y="238256"/>
                      <a:pt x="290861" y="241315"/>
                    </a:cubicBezTo>
                    <a:lnTo>
                      <a:pt x="290861" y="167335"/>
                    </a:lnTo>
                    <a:cubicBezTo>
                      <a:pt x="267745" y="160753"/>
                      <a:pt x="250848" y="150834"/>
                      <a:pt x="240079" y="137484"/>
                    </a:cubicBezTo>
                    <a:cubicBezTo>
                      <a:pt x="229310" y="124041"/>
                      <a:pt x="223833" y="107910"/>
                      <a:pt x="223833" y="88813"/>
                    </a:cubicBezTo>
                    <a:cubicBezTo>
                      <a:pt x="223833" y="69530"/>
                      <a:pt x="229960" y="53306"/>
                      <a:pt x="242214" y="40142"/>
                    </a:cubicBezTo>
                    <a:cubicBezTo>
                      <a:pt x="254376" y="27070"/>
                      <a:pt x="270623" y="19468"/>
                      <a:pt x="290861" y="17522"/>
                    </a:cubicBezTo>
                    <a:close/>
                  </a:path>
                </a:pathLst>
              </a:custGeom>
              <a:solidFill>
                <a:srgbClr val="93571B"/>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chemeClr val="tx1">
                      <a:lumMod val="75000"/>
                      <a:lumOff val="25000"/>
                    </a:schemeClr>
                  </a:solidFill>
                  <a:cs typeface="+mn-ea"/>
                  <a:sym typeface="+mn-lt"/>
                </a:endParaRPr>
              </a:p>
            </p:txBody>
          </p:sp>
          <p:sp>
            <p:nvSpPr>
              <p:cNvPr id="27" name="íšḷïḋe"/>
              <p:cNvSpPr/>
              <p:nvPr/>
            </p:nvSpPr>
            <p:spPr>
              <a:xfrm>
                <a:off x="5449270" y="2718223"/>
                <a:ext cx="1447800" cy="430306"/>
              </a:xfrm>
              <a:prstGeom prst="rect">
                <a:avLst/>
              </a:prstGeom>
              <a:noFill/>
              <a:ln w="571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6800" rIns="90000" bIns="46800" anchor="ctr" anchorCtr="0" forceAA="0" compatLnSpc="1">
                <a:normAutofit/>
              </a:bodyPr>
              <a:lstStyle/>
              <a:p>
                <a:pPr algn="ctr" defTabSz="914400"/>
                <a:r>
                  <a:rPr lang="zh-CN" altLang="en-US" sz="1600" b="1" dirty="0">
                    <a:solidFill>
                      <a:schemeClr val="tx1">
                        <a:lumMod val="75000"/>
                        <a:lumOff val="25000"/>
                      </a:schemeClr>
                    </a:solidFill>
                    <a:cs typeface="+mn-ea"/>
                    <a:sym typeface="+mn-lt"/>
                  </a:rPr>
                  <a:t>输入文本</a:t>
                </a:r>
                <a:endParaRPr lang="zh-CN" altLang="en-US" sz="1600" b="1" dirty="0">
                  <a:solidFill>
                    <a:schemeClr val="tx1">
                      <a:lumMod val="75000"/>
                      <a:lumOff val="25000"/>
                    </a:schemeClr>
                  </a:solidFill>
                  <a:cs typeface="+mn-ea"/>
                  <a:sym typeface="+mn-lt"/>
                </a:endParaRPr>
              </a:p>
            </p:txBody>
          </p:sp>
        </p:grpSp>
        <p:grpSp>
          <p:nvGrpSpPr>
            <p:cNvPr id="14" name="î$ḻîdé"/>
            <p:cNvGrpSpPr/>
            <p:nvPr/>
          </p:nvGrpSpPr>
          <p:grpSpPr>
            <a:xfrm>
              <a:off x="9060340" y="2660330"/>
              <a:ext cx="1447800" cy="982616"/>
              <a:chOff x="5449270" y="2165913"/>
              <a:chExt cx="1447800" cy="982616"/>
            </a:xfrm>
          </p:grpSpPr>
          <p:sp>
            <p:nvSpPr>
              <p:cNvPr id="24" name="ï$ļîḍé"/>
              <p:cNvSpPr/>
              <p:nvPr/>
            </p:nvSpPr>
            <p:spPr bwMode="auto">
              <a:xfrm>
                <a:off x="5926490" y="2165913"/>
                <a:ext cx="493360" cy="463056"/>
              </a:xfrm>
              <a:custGeom>
                <a:avLst/>
                <a:gdLst>
                  <a:gd name="connsiteX0" fmla="*/ 171677 w 606580"/>
                  <a:gd name="connsiteY0" fmla="*/ 318744 h 569322"/>
                  <a:gd name="connsiteX1" fmla="*/ 228500 w 606580"/>
                  <a:gd name="connsiteY1" fmla="*/ 375386 h 569322"/>
                  <a:gd name="connsiteX2" fmla="*/ 227108 w 606580"/>
                  <a:gd name="connsiteY2" fmla="*/ 387623 h 569322"/>
                  <a:gd name="connsiteX3" fmla="*/ 356167 w 606580"/>
                  <a:gd name="connsiteY3" fmla="*/ 468739 h 569322"/>
                  <a:gd name="connsiteX4" fmla="*/ 391728 w 606580"/>
                  <a:gd name="connsiteY4" fmla="*/ 455945 h 569322"/>
                  <a:gd name="connsiteX5" fmla="*/ 419490 w 606580"/>
                  <a:gd name="connsiteY5" fmla="*/ 463454 h 569322"/>
                  <a:gd name="connsiteX6" fmla="*/ 497019 w 606580"/>
                  <a:gd name="connsiteY6" fmla="*/ 395874 h 569322"/>
                  <a:gd name="connsiteX7" fmla="*/ 493026 w 606580"/>
                  <a:gd name="connsiteY7" fmla="*/ 375386 h 569322"/>
                  <a:gd name="connsiteX8" fmla="*/ 549849 w 606580"/>
                  <a:gd name="connsiteY8" fmla="*/ 318744 h 569322"/>
                  <a:gd name="connsiteX9" fmla="*/ 606580 w 606580"/>
                  <a:gd name="connsiteY9" fmla="*/ 375386 h 569322"/>
                  <a:gd name="connsiteX10" fmla="*/ 549849 w 606580"/>
                  <a:gd name="connsiteY10" fmla="*/ 432121 h 569322"/>
                  <a:gd name="connsiteX11" fmla="*/ 521809 w 606580"/>
                  <a:gd name="connsiteY11" fmla="*/ 424519 h 569322"/>
                  <a:gd name="connsiteX12" fmla="*/ 444466 w 606580"/>
                  <a:gd name="connsiteY12" fmla="*/ 491915 h 569322"/>
                  <a:gd name="connsiteX13" fmla="*/ 448459 w 606580"/>
                  <a:gd name="connsiteY13" fmla="*/ 512587 h 569322"/>
                  <a:gd name="connsiteX14" fmla="*/ 391728 w 606580"/>
                  <a:gd name="connsiteY14" fmla="*/ 569322 h 569322"/>
                  <a:gd name="connsiteX15" fmla="*/ 334905 w 606580"/>
                  <a:gd name="connsiteY15" fmla="*/ 512587 h 569322"/>
                  <a:gd name="connsiteX16" fmla="*/ 336112 w 606580"/>
                  <a:gd name="connsiteY16" fmla="*/ 500907 h 569322"/>
                  <a:gd name="connsiteX17" fmla="*/ 206867 w 606580"/>
                  <a:gd name="connsiteY17" fmla="*/ 419606 h 569322"/>
                  <a:gd name="connsiteX18" fmla="*/ 171677 w 606580"/>
                  <a:gd name="connsiteY18" fmla="*/ 432121 h 569322"/>
                  <a:gd name="connsiteX19" fmla="*/ 152736 w 606580"/>
                  <a:gd name="connsiteY19" fmla="*/ 428598 h 569322"/>
                  <a:gd name="connsiteX20" fmla="*/ 105847 w 606580"/>
                  <a:gd name="connsiteY20" fmla="*/ 484498 h 569322"/>
                  <a:gd name="connsiteX21" fmla="*/ 113554 w 606580"/>
                  <a:gd name="connsiteY21" fmla="*/ 512587 h 569322"/>
                  <a:gd name="connsiteX22" fmla="*/ 56823 w 606580"/>
                  <a:gd name="connsiteY22" fmla="*/ 569322 h 569322"/>
                  <a:gd name="connsiteX23" fmla="*/ 0 w 606580"/>
                  <a:gd name="connsiteY23" fmla="*/ 512587 h 569322"/>
                  <a:gd name="connsiteX24" fmla="*/ 56823 w 606580"/>
                  <a:gd name="connsiteY24" fmla="*/ 455945 h 569322"/>
                  <a:gd name="connsiteX25" fmla="*/ 77157 w 606580"/>
                  <a:gd name="connsiteY25" fmla="*/ 459839 h 569322"/>
                  <a:gd name="connsiteX26" fmla="*/ 123303 w 606580"/>
                  <a:gd name="connsiteY26" fmla="*/ 404773 h 569322"/>
                  <a:gd name="connsiteX27" fmla="*/ 114854 w 606580"/>
                  <a:gd name="connsiteY27" fmla="*/ 375386 h 569322"/>
                  <a:gd name="connsiteX28" fmla="*/ 171677 w 606580"/>
                  <a:gd name="connsiteY28" fmla="*/ 318744 h 569322"/>
                  <a:gd name="connsiteX29" fmla="*/ 316484 w 606580"/>
                  <a:gd name="connsiteY29" fmla="*/ 174937 h 569322"/>
                  <a:gd name="connsiteX30" fmla="*/ 316577 w 606580"/>
                  <a:gd name="connsiteY30" fmla="*/ 174991 h 569322"/>
                  <a:gd name="connsiteX31" fmla="*/ 316577 w 606580"/>
                  <a:gd name="connsiteY31" fmla="*/ 243818 h 569322"/>
                  <a:gd name="connsiteX32" fmla="*/ 338115 w 606580"/>
                  <a:gd name="connsiteY32" fmla="*/ 231488 h 569322"/>
                  <a:gd name="connsiteX33" fmla="*/ 346378 w 606580"/>
                  <a:gd name="connsiteY33" fmla="*/ 208497 h 569322"/>
                  <a:gd name="connsiteX34" fmla="*/ 339415 w 606580"/>
                  <a:gd name="connsiteY34" fmla="*/ 188102 h 569322"/>
                  <a:gd name="connsiteX35" fmla="*/ 316577 w 606580"/>
                  <a:gd name="connsiteY35" fmla="*/ 174991 h 569322"/>
                  <a:gd name="connsiteX36" fmla="*/ 316577 w 606580"/>
                  <a:gd name="connsiteY36" fmla="*/ 174937 h 569322"/>
                  <a:gd name="connsiteX37" fmla="*/ 290954 w 606580"/>
                  <a:gd name="connsiteY37" fmla="*/ 55995 h 569322"/>
                  <a:gd name="connsiteX38" fmla="*/ 274243 w 606580"/>
                  <a:gd name="connsiteY38" fmla="*/ 67954 h 569322"/>
                  <a:gd name="connsiteX39" fmla="*/ 268116 w 606580"/>
                  <a:gd name="connsiteY39" fmla="*/ 86681 h 569322"/>
                  <a:gd name="connsiteX40" fmla="*/ 273779 w 606580"/>
                  <a:gd name="connsiteY40" fmla="*/ 104109 h 569322"/>
                  <a:gd name="connsiteX41" fmla="*/ 290954 w 606580"/>
                  <a:gd name="connsiteY41" fmla="*/ 117088 h 569322"/>
                  <a:gd name="connsiteX42" fmla="*/ 290861 w 606580"/>
                  <a:gd name="connsiteY42" fmla="*/ 0 h 569322"/>
                  <a:gd name="connsiteX43" fmla="*/ 316484 w 606580"/>
                  <a:gd name="connsiteY43" fmla="*/ 0 h 569322"/>
                  <a:gd name="connsiteX44" fmla="*/ 316484 w 606580"/>
                  <a:gd name="connsiteY44" fmla="*/ 17522 h 569322"/>
                  <a:gd name="connsiteX45" fmla="*/ 361232 w 606580"/>
                  <a:gd name="connsiteY45" fmla="*/ 36619 h 569322"/>
                  <a:gd name="connsiteX46" fmla="*/ 382492 w 606580"/>
                  <a:gd name="connsiteY46" fmla="*/ 78893 h 569322"/>
                  <a:gd name="connsiteX47" fmla="*/ 337744 w 606580"/>
                  <a:gd name="connsiteY47" fmla="*/ 84734 h 569322"/>
                  <a:gd name="connsiteX48" fmla="*/ 316484 w 606580"/>
                  <a:gd name="connsiteY48" fmla="*/ 56458 h 569322"/>
                  <a:gd name="connsiteX49" fmla="*/ 316484 w 606580"/>
                  <a:gd name="connsiteY49" fmla="*/ 125525 h 569322"/>
                  <a:gd name="connsiteX50" fmla="*/ 374322 w 606580"/>
                  <a:gd name="connsiteY50" fmla="*/ 155283 h 569322"/>
                  <a:gd name="connsiteX51" fmla="*/ 389733 w 606580"/>
                  <a:gd name="connsiteY51" fmla="*/ 202193 h 569322"/>
                  <a:gd name="connsiteX52" fmla="*/ 370330 w 606580"/>
                  <a:gd name="connsiteY52" fmla="*/ 255963 h 569322"/>
                  <a:gd name="connsiteX53" fmla="*/ 316484 w 606580"/>
                  <a:gd name="connsiteY53" fmla="*/ 282755 h 569322"/>
                  <a:gd name="connsiteX54" fmla="*/ 316484 w 606580"/>
                  <a:gd name="connsiteY54" fmla="*/ 315851 h 569322"/>
                  <a:gd name="connsiteX55" fmla="*/ 290861 w 606580"/>
                  <a:gd name="connsiteY55" fmla="*/ 315851 h 569322"/>
                  <a:gd name="connsiteX56" fmla="*/ 290861 w 606580"/>
                  <a:gd name="connsiteY56" fmla="*/ 283682 h 569322"/>
                  <a:gd name="connsiteX57" fmla="*/ 241193 w 606580"/>
                  <a:gd name="connsiteY57" fmla="*/ 260876 h 569322"/>
                  <a:gd name="connsiteX58" fmla="*/ 216777 w 606580"/>
                  <a:gd name="connsiteY58" fmla="*/ 207106 h 569322"/>
                  <a:gd name="connsiteX59" fmla="*/ 262917 w 606580"/>
                  <a:gd name="connsiteY59" fmla="*/ 202100 h 569322"/>
                  <a:gd name="connsiteX60" fmla="*/ 273593 w 606580"/>
                  <a:gd name="connsiteY60" fmla="*/ 226482 h 569322"/>
                  <a:gd name="connsiteX61" fmla="*/ 290861 w 606580"/>
                  <a:gd name="connsiteY61" fmla="*/ 241315 h 569322"/>
                  <a:gd name="connsiteX62" fmla="*/ 290861 w 606580"/>
                  <a:gd name="connsiteY62" fmla="*/ 167335 h 569322"/>
                  <a:gd name="connsiteX63" fmla="*/ 240079 w 606580"/>
                  <a:gd name="connsiteY63" fmla="*/ 137484 h 569322"/>
                  <a:gd name="connsiteX64" fmla="*/ 223833 w 606580"/>
                  <a:gd name="connsiteY64" fmla="*/ 88813 h 569322"/>
                  <a:gd name="connsiteX65" fmla="*/ 242214 w 606580"/>
                  <a:gd name="connsiteY65" fmla="*/ 40142 h 569322"/>
                  <a:gd name="connsiteX66" fmla="*/ 290861 w 606580"/>
                  <a:gd name="connsiteY66" fmla="*/ 17522 h 56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6580" h="569322">
                    <a:moveTo>
                      <a:pt x="171677" y="318744"/>
                    </a:moveTo>
                    <a:cubicBezTo>
                      <a:pt x="203060" y="318744"/>
                      <a:pt x="228500" y="344145"/>
                      <a:pt x="228500" y="375386"/>
                    </a:cubicBezTo>
                    <a:cubicBezTo>
                      <a:pt x="228500" y="379650"/>
                      <a:pt x="227943" y="383729"/>
                      <a:pt x="227108" y="387623"/>
                    </a:cubicBezTo>
                    <a:lnTo>
                      <a:pt x="356167" y="468739"/>
                    </a:lnTo>
                    <a:cubicBezTo>
                      <a:pt x="365916" y="460859"/>
                      <a:pt x="378172" y="455945"/>
                      <a:pt x="391728" y="455945"/>
                    </a:cubicBezTo>
                    <a:cubicBezTo>
                      <a:pt x="401849" y="455945"/>
                      <a:pt x="411227" y="458819"/>
                      <a:pt x="419490" y="463454"/>
                    </a:cubicBezTo>
                    <a:lnTo>
                      <a:pt x="497019" y="395874"/>
                    </a:lnTo>
                    <a:cubicBezTo>
                      <a:pt x="494512" y="389570"/>
                      <a:pt x="493026" y="382617"/>
                      <a:pt x="493026" y="375386"/>
                    </a:cubicBezTo>
                    <a:cubicBezTo>
                      <a:pt x="493026" y="344052"/>
                      <a:pt x="518467" y="318744"/>
                      <a:pt x="549849" y="318744"/>
                    </a:cubicBezTo>
                    <a:cubicBezTo>
                      <a:pt x="581232" y="318744"/>
                      <a:pt x="606580" y="344052"/>
                      <a:pt x="606580" y="375386"/>
                    </a:cubicBezTo>
                    <a:cubicBezTo>
                      <a:pt x="606580" y="406720"/>
                      <a:pt x="581232" y="432121"/>
                      <a:pt x="549849" y="432121"/>
                    </a:cubicBezTo>
                    <a:cubicBezTo>
                      <a:pt x="539636" y="432121"/>
                      <a:pt x="530166" y="429154"/>
                      <a:pt x="521809" y="424519"/>
                    </a:cubicBezTo>
                    <a:lnTo>
                      <a:pt x="444466" y="491915"/>
                    </a:lnTo>
                    <a:cubicBezTo>
                      <a:pt x="446973" y="498311"/>
                      <a:pt x="448459" y="505264"/>
                      <a:pt x="448459" y="512587"/>
                    </a:cubicBezTo>
                    <a:cubicBezTo>
                      <a:pt x="448459" y="543921"/>
                      <a:pt x="423111" y="569322"/>
                      <a:pt x="391728" y="569322"/>
                    </a:cubicBezTo>
                    <a:cubicBezTo>
                      <a:pt x="360345" y="569322"/>
                      <a:pt x="334905" y="543921"/>
                      <a:pt x="334905" y="512587"/>
                    </a:cubicBezTo>
                    <a:cubicBezTo>
                      <a:pt x="334905" y="508601"/>
                      <a:pt x="335369" y="504708"/>
                      <a:pt x="336112" y="500907"/>
                    </a:cubicBezTo>
                    <a:lnTo>
                      <a:pt x="206867" y="419606"/>
                    </a:lnTo>
                    <a:cubicBezTo>
                      <a:pt x="197118" y="427300"/>
                      <a:pt x="185047" y="432121"/>
                      <a:pt x="171677" y="432121"/>
                    </a:cubicBezTo>
                    <a:cubicBezTo>
                      <a:pt x="164992" y="432121"/>
                      <a:pt x="158678" y="430730"/>
                      <a:pt x="152736" y="428598"/>
                    </a:cubicBezTo>
                    <a:lnTo>
                      <a:pt x="105847" y="484498"/>
                    </a:lnTo>
                    <a:cubicBezTo>
                      <a:pt x="110676" y="492842"/>
                      <a:pt x="113554" y="502390"/>
                      <a:pt x="113554" y="512587"/>
                    </a:cubicBezTo>
                    <a:cubicBezTo>
                      <a:pt x="113554" y="543921"/>
                      <a:pt x="88206" y="569322"/>
                      <a:pt x="56823" y="569322"/>
                    </a:cubicBezTo>
                    <a:cubicBezTo>
                      <a:pt x="25441" y="569322"/>
                      <a:pt x="0" y="543921"/>
                      <a:pt x="0" y="512587"/>
                    </a:cubicBezTo>
                    <a:cubicBezTo>
                      <a:pt x="0" y="481346"/>
                      <a:pt x="25441" y="455945"/>
                      <a:pt x="56823" y="455945"/>
                    </a:cubicBezTo>
                    <a:cubicBezTo>
                      <a:pt x="63973" y="455945"/>
                      <a:pt x="70843" y="457429"/>
                      <a:pt x="77157" y="459839"/>
                    </a:cubicBezTo>
                    <a:lnTo>
                      <a:pt x="123303" y="404773"/>
                    </a:lnTo>
                    <a:cubicBezTo>
                      <a:pt x="118103" y="396152"/>
                      <a:pt x="114854" y="386232"/>
                      <a:pt x="114854" y="375386"/>
                    </a:cubicBezTo>
                    <a:cubicBezTo>
                      <a:pt x="114854" y="344145"/>
                      <a:pt x="140294" y="318744"/>
                      <a:pt x="171677" y="318744"/>
                    </a:cubicBezTo>
                    <a:close/>
                    <a:moveTo>
                      <a:pt x="316484" y="174937"/>
                    </a:moveTo>
                    <a:lnTo>
                      <a:pt x="316577" y="174991"/>
                    </a:lnTo>
                    <a:lnTo>
                      <a:pt x="316577" y="243818"/>
                    </a:lnTo>
                    <a:cubicBezTo>
                      <a:pt x="325397" y="242149"/>
                      <a:pt x="332545" y="238070"/>
                      <a:pt x="338115" y="231488"/>
                    </a:cubicBezTo>
                    <a:cubicBezTo>
                      <a:pt x="343593" y="224999"/>
                      <a:pt x="346378" y="217304"/>
                      <a:pt x="346378" y="208497"/>
                    </a:cubicBezTo>
                    <a:cubicBezTo>
                      <a:pt x="346378" y="200617"/>
                      <a:pt x="344057" y="193757"/>
                      <a:pt x="339415" y="188102"/>
                    </a:cubicBezTo>
                    <a:lnTo>
                      <a:pt x="316577" y="174991"/>
                    </a:lnTo>
                    <a:lnTo>
                      <a:pt x="316577" y="174937"/>
                    </a:lnTo>
                    <a:close/>
                    <a:moveTo>
                      <a:pt x="290954" y="55995"/>
                    </a:moveTo>
                    <a:cubicBezTo>
                      <a:pt x="283991" y="58312"/>
                      <a:pt x="278421" y="62299"/>
                      <a:pt x="274243" y="67954"/>
                    </a:cubicBezTo>
                    <a:cubicBezTo>
                      <a:pt x="270158" y="73609"/>
                      <a:pt x="268116" y="79913"/>
                      <a:pt x="268116" y="86681"/>
                    </a:cubicBezTo>
                    <a:cubicBezTo>
                      <a:pt x="268116" y="92892"/>
                      <a:pt x="269973" y="98732"/>
                      <a:pt x="273779" y="104109"/>
                    </a:cubicBezTo>
                    <a:cubicBezTo>
                      <a:pt x="277493" y="109394"/>
                      <a:pt x="283249" y="113751"/>
                      <a:pt x="290954" y="117088"/>
                    </a:cubicBezTo>
                    <a:close/>
                    <a:moveTo>
                      <a:pt x="290861" y="0"/>
                    </a:moveTo>
                    <a:lnTo>
                      <a:pt x="316484" y="0"/>
                    </a:lnTo>
                    <a:lnTo>
                      <a:pt x="316484" y="17522"/>
                    </a:lnTo>
                    <a:cubicBezTo>
                      <a:pt x="335237" y="19747"/>
                      <a:pt x="350184" y="26143"/>
                      <a:pt x="361232" y="36619"/>
                    </a:cubicBezTo>
                    <a:cubicBezTo>
                      <a:pt x="372280" y="47188"/>
                      <a:pt x="379428" y="61279"/>
                      <a:pt x="382492" y="78893"/>
                    </a:cubicBezTo>
                    <a:lnTo>
                      <a:pt x="337744" y="84734"/>
                    </a:lnTo>
                    <a:cubicBezTo>
                      <a:pt x="335052" y="70828"/>
                      <a:pt x="327903" y="61464"/>
                      <a:pt x="316484" y="56458"/>
                    </a:cubicBezTo>
                    <a:lnTo>
                      <a:pt x="316484" y="125525"/>
                    </a:lnTo>
                    <a:cubicBezTo>
                      <a:pt x="344800" y="133219"/>
                      <a:pt x="364110" y="143139"/>
                      <a:pt x="374322" y="155283"/>
                    </a:cubicBezTo>
                    <a:cubicBezTo>
                      <a:pt x="384534" y="167428"/>
                      <a:pt x="389733" y="183095"/>
                      <a:pt x="389733" y="202193"/>
                    </a:cubicBezTo>
                    <a:cubicBezTo>
                      <a:pt x="389733" y="223423"/>
                      <a:pt x="383234" y="241408"/>
                      <a:pt x="370330" y="255963"/>
                    </a:cubicBezTo>
                    <a:cubicBezTo>
                      <a:pt x="357426" y="270610"/>
                      <a:pt x="339508" y="279510"/>
                      <a:pt x="316484" y="282755"/>
                    </a:cubicBezTo>
                    <a:lnTo>
                      <a:pt x="316484" y="315851"/>
                    </a:lnTo>
                    <a:lnTo>
                      <a:pt x="290861" y="315851"/>
                    </a:lnTo>
                    <a:lnTo>
                      <a:pt x="290861" y="283682"/>
                    </a:lnTo>
                    <a:cubicBezTo>
                      <a:pt x="270530" y="281179"/>
                      <a:pt x="253912" y="273577"/>
                      <a:pt x="241193" y="260876"/>
                    </a:cubicBezTo>
                    <a:cubicBezTo>
                      <a:pt x="228475" y="248175"/>
                      <a:pt x="220398" y="230283"/>
                      <a:pt x="216777" y="207106"/>
                    </a:cubicBezTo>
                    <a:lnTo>
                      <a:pt x="262917" y="202100"/>
                    </a:lnTo>
                    <a:cubicBezTo>
                      <a:pt x="264867" y="211556"/>
                      <a:pt x="268395" y="219714"/>
                      <a:pt x="273593" y="226482"/>
                    </a:cubicBezTo>
                    <a:cubicBezTo>
                      <a:pt x="278792" y="233342"/>
                      <a:pt x="284548" y="238256"/>
                      <a:pt x="290861" y="241315"/>
                    </a:cubicBezTo>
                    <a:lnTo>
                      <a:pt x="290861" y="167335"/>
                    </a:lnTo>
                    <a:cubicBezTo>
                      <a:pt x="267745" y="160753"/>
                      <a:pt x="250848" y="150834"/>
                      <a:pt x="240079" y="137484"/>
                    </a:cubicBezTo>
                    <a:cubicBezTo>
                      <a:pt x="229310" y="124041"/>
                      <a:pt x="223833" y="107910"/>
                      <a:pt x="223833" y="88813"/>
                    </a:cubicBezTo>
                    <a:cubicBezTo>
                      <a:pt x="223833" y="69530"/>
                      <a:pt x="229960" y="53306"/>
                      <a:pt x="242214" y="40142"/>
                    </a:cubicBezTo>
                    <a:cubicBezTo>
                      <a:pt x="254376" y="27070"/>
                      <a:pt x="270623" y="19468"/>
                      <a:pt x="290861" y="17522"/>
                    </a:cubicBezTo>
                    <a:close/>
                  </a:path>
                </a:pathLst>
              </a:custGeom>
              <a:solidFill>
                <a:srgbClr val="93571B"/>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chemeClr val="tx1">
                      <a:lumMod val="75000"/>
                      <a:lumOff val="25000"/>
                    </a:schemeClr>
                  </a:solidFill>
                  <a:cs typeface="+mn-ea"/>
                  <a:sym typeface="+mn-lt"/>
                </a:endParaRPr>
              </a:p>
            </p:txBody>
          </p:sp>
          <p:sp>
            <p:nvSpPr>
              <p:cNvPr id="25" name="ïṣḻiḋé"/>
              <p:cNvSpPr/>
              <p:nvPr/>
            </p:nvSpPr>
            <p:spPr>
              <a:xfrm>
                <a:off x="5449270" y="2718223"/>
                <a:ext cx="1447800" cy="430306"/>
              </a:xfrm>
              <a:prstGeom prst="rect">
                <a:avLst/>
              </a:prstGeom>
              <a:noFill/>
              <a:ln w="571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6800" rIns="90000" bIns="46800" anchor="ctr" anchorCtr="0" forceAA="0" compatLnSpc="1">
                <a:normAutofit/>
              </a:bodyPr>
              <a:lstStyle/>
              <a:p>
                <a:pPr algn="ctr" defTabSz="914400"/>
                <a:r>
                  <a:rPr lang="zh-CN" altLang="en-US" sz="1600" b="1" dirty="0">
                    <a:solidFill>
                      <a:schemeClr val="tx1">
                        <a:lumMod val="75000"/>
                        <a:lumOff val="25000"/>
                      </a:schemeClr>
                    </a:solidFill>
                    <a:cs typeface="+mn-ea"/>
                    <a:sym typeface="+mn-lt"/>
                  </a:rPr>
                  <a:t>输入文本</a:t>
                </a:r>
                <a:endParaRPr lang="zh-CN" altLang="en-US" sz="1600" b="1" dirty="0">
                  <a:solidFill>
                    <a:schemeClr val="tx1">
                      <a:lumMod val="75000"/>
                      <a:lumOff val="25000"/>
                    </a:schemeClr>
                  </a:solidFill>
                  <a:cs typeface="+mn-ea"/>
                  <a:sym typeface="+mn-lt"/>
                </a:endParaRPr>
              </a:p>
            </p:txBody>
          </p:sp>
        </p:grpSp>
        <p:grpSp>
          <p:nvGrpSpPr>
            <p:cNvPr id="15" name="is1îďê"/>
            <p:cNvGrpSpPr/>
            <p:nvPr/>
          </p:nvGrpSpPr>
          <p:grpSpPr>
            <a:xfrm>
              <a:off x="1683860" y="2660330"/>
              <a:ext cx="1447800" cy="982616"/>
              <a:chOff x="5449270" y="2165913"/>
              <a:chExt cx="1447800" cy="982616"/>
            </a:xfrm>
          </p:grpSpPr>
          <p:sp>
            <p:nvSpPr>
              <p:cNvPr id="22" name="i$ļïḓè"/>
              <p:cNvSpPr/>
              <p:nvPr/>
            </p:nvSpPr>
            <p:spPr bwMode="auto">
              <a:xfrm>
                <a:off x="5926490" y="2165913"/>
                <a:ext cx="493360" cy="463056"/>
              </a:xfrm>
              <a:custGeom>
                <a:avLst/>
                <a:gdLst>
                  <a:gd name="connsiteX0" fmla="*/ 171677 w 606580"/>
                  <a:gd name="connsiteY0" fmla="*/ 318744 h 569322"/>
                  <a:gd name="connsiteX1" fmla="*/ 228500 w 606580"/>
                  <a:gd name="connsiteY1" fmla="*/ 375386 h 569322"/>
                  <a:gd name="connsiteX2" fmla="*/ 227108 w 606580"/>
                  <a:gd name="connsiteY2" fmla="*/ 387623 h 569322"/>
                  <a:gd name="connsiteX3" fmla="*/ 356167 w 606580"/>
                  <a:gd name="connsiteY3" fmla="*/ 468739 h 569322"/>
                  <a:gd name="connsiteX4" fmla="*/ 391728 w 606580"/>
                  <a:gd name="connsiteY4" fmla="*/ 455945 h 569322"/>
                  <a:gd name="connsiteX5" fmla="*/ 419490 w 606580"/>
                  <a:gd name="connsiteY5" fmla="*/ 463454 h 569322"/>
                  <a:gd name="connsiteX6" fmla="*/ 497019 w 606580"/>
                  <a:gd name="connsiteY6" fmla="*/ 395874 h 569322"/>
                  <a:gd name="connsiteX7" fmla="*/ 493026 w 606580"/>
                  <a:gd name="connsiteY7" fmla="*/ 375386 h 569322"/>
                  <a:gd name="connsiteX8" fmla="*/ 549849 w 606580"/>
                  <a:gd name="connsiteY8" fmla="*/ 318744 h 569322"/>
                  <a:gd name="connsiteX9" fmla="*/ 606580 w 606580"/>
                  <a:gd name="connsiteY9" fmla="*/ 375386 h 569322"/>
                  <a:gd name="connsiteX10" fmla="*/ 549849 w 606580"/>
                  <a:gd name="connsiteY10" fmla="*/ 432121 h 569322"/>
                  <a:gd name="connsiteX11" fmla="*/ 521809 w 606580"/>
                  <a:gd name="connsiteY11" fmla="*/ 424519 h 569322"/>
                  <a:gd name="connsiteX12" fmla="*/ 444466 w 606580"/>
                  <a:gd name="connsiteY12" fmla="*/ 491915 h 569322"/>
                  <a:gd name="connsiteX13" fmla="*/ 448459 w 606580"/>
                  <a:gd name="connsiteY13" fmla="*/ 512587 h 569322"/>
                  <a:gd name="connsiteX14" fmla="*/ 391728 w 606580"/>
                  <a:gd name="connsiteY14" fmla="*/ 569322 h 569322"/>
                  <a:gd name="connsiteX15" fmla="*/ 334905 w 606580"/>
                  <a:gd name="connsiteY15" fmla="*/ 512587 h 569322"/>
                  <a:gd name="connsiteX16" fmla="*/ 336112 w 606580"/>
                  <a:gd name="connsiteY16" fmla="*/ 500907 h 569322"/>
                  <a:gd name="connsiteX17" fmla="*/ 206867 w 606580"/>
                  <a:gd name="connsiteY17" fmla="*/ 419606 h 569322"/>
                  <a:gd name="connsiteX18" fmla="*/ 171677 w 606580"/>
                  <a:gd name="connsiteY18" fmla="*/ 432121 h 569322"/>
                  <a:gd name="connsiteX19" fmla="*/ 152736 w 606580"/>
                  <a:gd name="connsiteY19" fmla="*/ 428598 h 569322"/>
                  <a:gd name="connsiteX20" fmla="*/ 105847 w 606580"/>
                  <a:gd name="connsiteY20" fmla="*/ 484498 h 569322"/>
                  <a:gd name="connsiteX21" fmla="*/ 113554 w 606580"/>
                  <a:gd name="connsiteY21" fmla="*/ 512587 h 569322"/>
                  <a:gd name="connsiteX22" fmla="*/ 56823 w 606580"/>
                  <a:gd name="connsiteY22" fmla="*/ 569322 h 569322"/>
                  <a:gd name="connsiteX23" fmla="*/ 0 w 606580"/>
                  <a:gd name="connsiteY23" fmla="*/ 512587 h 569322"/>
                  <a:gd name="connsiteX24" fmla="*/ 56823 w 606580"/>
                  <a:gd name="connsiteY24" fmla="*/ 455945 h 569322"/>
                  <a:gd name="connsiteX25" fmla="*/ 77157 w 606580"/>
                  <a:gd name="connsiteY25" fmla="*/ 459839 h 569322"/>
                  <a:gd name="connsiteX26" fmla="*/ 123303 w 606580"/>
                  <a:gd name="connsiteY26" fmla="*/ 404773 h 569322"/>
                  <a:gd name="connsiteX27" fmla="*/ 114854 w 606580"/>
                  <a:gd name="connsiteY27" fmla="*/ 375386 h 569322"/>
                  <a:gd name="connsiteX28" fmla="*/ 171677 w 606580"/>
                  <a:gd name="connsiteY28" fmla="*/ 318744 h 569322"/>
                  <a:gd name="connsiteX29" fmla="*/ 316484 w 606580"/>
                  <a:gd name="connsiteY29" fmla="*/ 174937 h 569322"/>
                  <a:gd name="connsiteX30" fmla="*/ 316577 w 606580"/>
                  <a:gd name="connsiteY30" fmla="*/ 174991 h 569322"/>
                  <a:gd name="connsiteX31" fmla="*/ 316577 w 606580"/>
                  <a:gd name="connsiteY31" fmla="*/ 243818 h 569322"/>
                  <a:gd name="connsiteX32" fmla="*/ 338115 w 606580"/>
                  <a:gd name="connsiteY32" fmla="*/ 231488 h 569322"/>
                  <a:gd name="connsiteX33" fmla="*/ 346378 w 606580"/>
                  <a:gd name="connsiteY33" fmla="*/ 208497 h 569322"/>
                  <a:gd name="connsiteX34" fmla="*/ 339415 w 606580"/>
                  <a:gd name="connsiteY34" fmla="*/ 188102 h 569322"/>
                  <a:gd name="connsiteX35" fmla="*/ 316577 w 606580"/>
                  <a:gd name="connsiteY35" fmla="*/ 174991 h 569322"/>
                  <a:gd name="connsiteX36" fmla="*/ 316577 w 606580"/>
                  <a:gd name="connsiteY36" fmla="*/ 174937 h 569322"/>
                  <a:gd name="connsiteX37" fmla="*/ 290954 w 606580"/>
                  <a:gd name="connsiteY37" fmla="*/ 55995 h 569322"/>
                  <a:gd name="connsiteX38" fmla="*/ 274243 w 606580"/>
                  <a:gd name="connsiteY38" fmla="*/ 67954 h 569322"/>
                  <a:gd name="connsiteX39" fmla="*/ 268116 w 606580"/>
                  <a:gd name="connsiteY39" fmla="*/ 86681 h 569322"/>
                  <a:gd name="connsiteX40" fmla="*/ 273779 w 606580"/>
                  <a:gd name="connsiteY40" fmla="*/ 104109 h 569322"/>
                  <a:gd name="connsiteX41" fmla="*/ 290954 w 606580"/>
                  <a:gd name="connsiteY41" fmla="*/ 117088 h 569322"/>
                  <a:gd name="connsiteX42" fmla="*/ 290861 w 606580"/>
                  <a:gd name="connsiteY42" fmla="*/ 0 h 569322"/>
                  <a:gd name="connsiteX43" fmla="*/ 316484 w 606580"/>
                  <a:gd name="connsiteY43" fmla="*/ 0 h 569322"/>
                  <a:gd name="connsiteX44" fmla="*/ 316484 w 606580"/>
                  <a:gd name="connsiteY44" fmla="*/ 17522 h 569322"/>
                  <a:gd name="connsiteX45" fmla="*/ 361232 w 606580"/>
                  <a:gd name="connsiteY45" fmla="*/ 36619 h 569322"/>
                  <a:gd name="connsiteX46" fmla="*/ 382492 w 606580"/>
                  <a:gd name="connsiteY46" fmla="*/ 78893 h 569322"/>
                  <a:gd name="connsiteX47" fmla="*/ 337744 w 606580"/>
                  <a:gd name="connsiteY47" fmla="*/ 84734 h 569322"/>
                  <a:gd name="connsiteX48" fmla="*/ 316484 w 606580"/>
                  <a:gd name="connsiteY48" fmla="*/ 56458 h 569322"/>
                  <a:gd name="connsiteX49" fmla="*/ 316484 w 606580"/>
                  <a:gd name="connsiteY49" fmla="*/ 125525 h 569322"/>
                  <a:gd name="connsiteX50" fmla="*/ 374322 w 606580"/>
                  <a:gd name="connsiteY50" fmla="*/ 155283 h 569322"/>
                  <a:gd name="connsiteX51" fmla="*/ 389733 w 606580"/>
                  <a:gd name="connsiteY51" fmla="*/ 202193 h 569322"/>
                  <a:gd name="connsiteX52" fmla="*/ 370330 w 606580"/>
                  <a:gd name="connsiteY52" fmla="*/ 255963 h 569322"/>
                  <a:gd name="connsiteX53" fmla="*/ 316484 w 606580"/>
                  <a:gd name="connsiteY53" fmla="*/ 282755 h 569322"/>
                  <a:gd name="connsiteX54" fmla="*/ 316484 w 606580"/>
                  <a:gd name="connsiteY54" fmla="*/ 315851 h 569322"/>
                  <a:gd name="connsiteX55" fmla="*/ 290861 w 606580"/>
                  <a:gd name="connsiteY55" fmla="*/ 315851 h 569322"/>
                  <a:gd name="connsiteX56" fmla="*/ 290861 w 606580"/>
                  <a:gd name="connsiteY56" fmla="*/ 283682 h 569322"/>
                  <a:gd name="connsiteX57" fmla="*/ 241193 w 606580"/>
                  <a:gd name="connsiteY57" fmla="*/ 260876 h 569322"/>
                  <a:gd name="connsiteX58" fmla="*/ 216777 w 606580"/>
                  <a:gd name="connsiteY58" fmla="*/ 207106 h 569322"/>
                  <a:gd name="connsiteX59" fmla="*/ 262917 w 606580"/>
                  <a:gd name="connsiteY59" fmla="*/ 202100 h 569322"/>
                  <a:gd name="connsiteX60" fmla="*/ 273593 w 606580"/>
                  <a:gd name="connsiteY60" fmla="*/ 226482 h 569322"/>
                  <a:gd name="connsiteX61" fmla="*/ 290861 w 606580"/>
                  <a:gd name="connsiteY61" fmla="*/ 241315 h 569322"/>
                  <a:gd name="connsiteX62" fmla="*/ 290861 w 606580"/>
                  <a:gd name="connsiteY62" fmla="*/ 167335 h 569322"/>
                  <a:gd name="connsiteX63" fmla="*/ 240079 w 606580"/>
                  <a:gd name="connsiteY63" fmla="*/ 137484 h 569322"/>
                  <a:gd name="connsiteX64" fmla="*/ 223833 w 606580"/>
                  <a:gd name="connsiteY64" fmla="*/ 88813 h 569322"/>
                  <a:gd name="connsiteX65" fmla="*/ 242214 w 606580"/>
                  <a:gd name="connsiteY65" fmla="*/ 40142 h 569322"/>
                  <a:gd name="connsiteX66" fmla="*/ 290861 w 606580"/>
                  <a:gd name="connsiteY66" fmla="*/ 17522 h 56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6580" h="569322">
                    <a:moveTo>
                      <a:pt x="171677" y="318744"/>
                    </a:moveTo>
                    <a:cubicBezTo>
                      <a:pt x="203060" y="318744"/>
                      <a:pt x="228500" y="344145"/>
                      <a:pt x="228500" y="375386"/>
                    </a:cubicBezTo>
                    <a:cubicBezTo>
                      <a:pt x="228500" y="379650"/>
                      <a:pt x="227943" y="383729"/>
                      <a:pt x="227108" y="387623"/>
                    </a:cubicBezTo>
                    <a:lnTo>
                      <a:pt x="356167" y="468739"/>
                    </a:lnTo>
                    <a:cubicBezTo>
                      <a:pt x="365916" y="460859"/>
                      <a:pt x="378172" y="455945"/>
                      <a:pt x="391728" y="455945"/>
                    </a:cubicBezTo>
                    <a:cubicBezTo>
                      <a:pt x="401849" y="455945"/>
                      <a:pt x="411227" y="458819"/>
                      <a:pt x="419490" y="463454"/>
                    </a:cubicBezTo>
                    <a:lnTo>
                      <a:pt x="497019" y="395874"/>
                    </a:lnTo>
                    <a:cubicBezTo>
                      <a:pt x="494512" y="389570"/>
                      <a:pt x="493026" y="382617"/>
                      <a:pt x="493026" y="375386"/>
                    </a:cubicBezTo>
                    <a:cubicBezTo>
                      <a:pt x="493026" y="344052"/>
                      <a:pt x="518467" y="318744"/>
                      <a:pt x="549849" y="318744"/>
                    </a:cubicBezTo>
                    <a:cubicBezTo>
                      <a:pt x="581232" y="318744"/>
                      <a:pt x="606580" y="344052"/>
                      <a:pt x="606580" y="375386"/>
                    </a:cubicBezTo>
                    <a:cubicBezTo>
                      <a:pt x="606580" y="406720"/>
                      <a:pt x="581232" y="432121"/>
                      <a:pt x="549849" y="432121"/>
                    </a:cubicBezTo>
                    <a:cubicBezTo>
                      <a:pt x="539636" y="432121"/>
                      <a:pt x="530166" y="429154"/>
                      <a:pt x="521809" y="424519"/>
                    </a:cubicBezTo>
                    <a:lnTo>
                      <a:pt x="444466" y="491915"/>
                    </a:lnTo>
                    <a:cubicBezTo>
                      <a:pt x="446973" y="498311"/>
                      <a:pt x="448459" y="505264"/>
                      <a:pt x="448459" y="512587"/>
                    </a:cubicBezTo>
                    <a:cubicBezTo>
                      <a:pt x="448459" y="543921"/>
                      <a:pt x="423111" y="569322"/>
                      <a:pt x="391728" y="569322"/>
                    </a:cubicBezTo>
                    <a:cubicBezTo>
                      <a:pt x="360345" y="569322"/>
                      <a:pt x="334905" y="543921"/>
                      <a:pt x="334905" y="512587"/>
                    </a:cubicBezTo>
                    <a:cubicBezTo>
                      <a:pt x="334905" y="508601"/>
                      <a:pt x="335369" y="504708"/>
                      <a:pt x="336112" y="500907"/>
                    </a:cubicBezTo>
                    <a:lnTo>
                      <a:pt x="206867" y="419606"/>
                    </a:lnTo>
                    <a:cubicBezTo>
                      <a:pt x="197118" y="427300"/>
                      <a:pt x="185047" y="432121"/>
                      <a:pt x="171677" y="432121"/>
                    </a:cubicBezTo>
                    <a:cubicBezTo>
                      <a:pt x="164992" y="432121"/>
                      <a:pt x="158678" y="430730"/>
                      <a:pt x="152736" y="428598"/>
                    </a:cubicBezTo>
                    <a:lnTo>
                      <a:pt x="105847" y="484498"/>
                    </a:lnTo>
                    <a:cubicBezTo>
                      <a:pt x="110676" y="492842"/>
                      <a:pt x="113554" y="502390"/>
                      <a:pt x="113554" y="512587"/>
                    </a:cubicBezTo>
                    <a:cubicBezTo>
                      <a:pt x="113554" y="543921"/>
                      <a:pt x="88206" y="569322"/>
                      <a:pt x="56823" y="569322"/>
                    </a:cubicBezTo>
                    <a:cubicBezTo>
                      <a:pt x="25441" y="569322"/>
                      <a:pt x="0" y="543921"/>
                      <a:pt x="0" y="512587"/>
                    </a:cubicBezTo>
                    <a:cubicBezTo>
                      <a:pt x="0" y="481346"/>
                      <a:pt x="25441" y="455945"/>
                      <a:pt x="56823" y="455945"/>
                    </a:cubicBezTo>
                    <a:cubicBezTo>
                      <a:pt x="63973" y="455945"/>
                      <a:pt x="70843" y="457429"/>
                      <a:pt x="77157" y="459839"/>
                    </a:cubicBezTo>
                    <a:lnTo>
                      <a:pt x="123303" y="404773"/>
                    </a:lnTo>
                    <a:cubicBezTo>
                      <a:pt x="118103" y="396152"/>
                      <a:pt x="114854" y="386232"/>
                      <a:pt x="114854" y="375386"/>
                    </a:cubicBezTo>
                    <a:cubicBezTo>
                      <a:pt x="114854" y="344145"/>
                      <a:pt x="140294" y="318744"/>
                      <a:pt x="171677" y="318744"/>
                    </a:cubicBezTo>
                    <a:close/>
                    <a:moveTo>
                      <a:pt x="316484" y="174937"/>
                    </a:moveTo>
                    <a:lnTo>
                      <a:pt x="316577" y="174991"/>
                    </a:lnTo>
                    <a:lnTo>
                      <a:pt x="316577" y="243818"/>
                    </a:lnTo>
                    <a:cubicBezTo>
                      <a:pt x="325397" y="242149"/>
                      <a:pt x="332545" y="238070"/>
                      <a:pt x="338115" y="231488"/>
                    </a:cubicBezTo>
                    <a:cubicBezTo>
                      <a:pt x="343593" y="224999"/>
                      <a:pt x="346378" y="217304"/>
                      <a:pt x="346378" y="208497"/>
                    </a:cubicBezTo>
                    <a:cubicBezTo>
                      <a:pt x="346378" y="200617"/>
                      <a:pt x="344057" y="193757"/>
                      <a:pt x="339415" y="188102"/>
                    </a:cubicBezTo>
                    <a:lnTo>
                      <a:pt x="316577" y="174991"/>
                    </a:lnTo>
                    <a:lnTo>
                      <a:pt x="316577" y="174937"/>
                    </a:lnTo>
                    <a:close/>
                    <a:moveTo>
                      <a:pt x="290954" y="55995"/>
                    </a:moveTo>
                    <a:cubicBezTo>
                      <a:pt x="283991" y="58312"/>
                      <a:pt x="278421" y="62299"/>
                      <a:pt x="274243" y="67954"/>
                    </a:cubicBezTo>
                    <a:cubicBezTo>
                      <a:pt x="270158" y="73609"/>
                      <a:pt x="268116" y="79913"/>
                      <a:pt x="268116" y="86681"/>
                    </a:cubicBezTo>
                    <a:cubicBezTo>
                      <a:pt x="268116" y="92892"/>
                      <a:pt x="269973" y="98732"/>
                      <a:pt x="273779" y="104109"/>
                    </a:cubicBezTo>
                    <a:cubicBezTo>
                      <a:pt x="277493" y="109394"/>
                      <a:pt x="283249" y="113751"/>
                      <a:pt x="290954" y="117088"/>
                    </a:cubicBezTo>
                    <a:close/>
                    <a:moveTo>
                      <a:pt x="290861" y="0"/>
                    </a:moveTo>
                    <a:lnTo>
                      <a:pt x="316484" y="0"/>
                    </a:lnTo>
                    <a:lnTo>
                      <a:pt x="316484" y="17522"/>
                    </a:lnTo>
                    <a:cubicBezTo>
                      <a:pt x="335237" y="19747"/>
                      <a:pt x="350184" y="26143"/>
                      <a:pt x="361232" y="36619"/>
                    </a:cubicBezTo>
                    <a:cubicBezTo>
                      <a:pt x="372280" y="47188"/>
                      <a:pt x="379428" y="61279"/>
                      <a:pt x="382492" y="78893"/>
                    </a:cubicBezTo>
                    <a:lnTo>
                      <a:pt x="337744" y="84734"/>
                    </a:lnTo>
                    <a:cubicBezTo>
                      <a:pt x="335052" y="70828"/>
                      <a:pt x="327903" y="61464"/>
                      <a:pt x="316484" y="56458"/>
                    </a:cubicBezTo>
                    <a:lnTo>
                      <a:pt x="316484" y="125525"/>
                    </a:lnTo>
                    <a:cubicBezTo>
                      <a:pt x="344800" y="133219"/>
                      <a:pt x="364110" y="143139"/>
                      <a:pt x="374322" y="155283"/>
                    </a:cubicBezTo>
                    <a:cubicBezTo>
                      <a:pt x="384534" y="167428"/>
                      <a:pt x="389733" y="183095"/>
                      <a:pt x="389733" y="202193"/>
                    </a:cubicBezTo>
                    <a:cubicBezTo>
                      <a:pt x="389733" y="223423"/>
                      <a:pt x="383234" y="241408"/>
                      <a:pt x="370330" y="255963"/>
                    </a:cubicBezTo>
                    <a:cubicBezTo>
                      <a:pt x="357426" y="270610"/>
                      <a:pt x="339508" y="279510"/>
                      <a:pt x="316484" y="282755"/>
                    </a:cubicBezTo>
                    <a:lnTo>
                      <a:pt x="316484" y="315851"/>
                    </a:lnTo>
                    <a:lnTo>
                      <a:pt x="290861" y="315851"/>
                    </a:lnTo>
                    <a:lnTo>
                      <a:pt x="290861" y="283682"/>
                    </a:lnTo>
                    <a:cubicBezTo>
                      <a:pt x="270530" y="281179"/>
                      <a:pt x="253912" y="273577"/>
                      <a:pt x="241193" y="260876"/>
                    </a:cubicBezTo>
                    <a:cubicBezTo>
                      <a:pt x="228475" y="248175"/>
                      <a:pt x="220398" y="230283"/>
                      <a:pt x="216777" y="207106"/>
                    </a:cubicBezTo>
                    <a:lnTo>
                      <a:pt x="262917" y="202100"/>
                    </a:lnTo>
                    <a:cubicBezTo>
                      <a:pt x="264867" y="211556"/>
                      <a:pt x="268395" y="219714"/>
                      <a:pt x="273593" y="226482"/>
                    </a:cubicBezTo>
                    <a:cubicBezTo>
                      <a:pt x="278792" y="233342"/>
                      <a:pt x="284548" y="238256"/>
                      <a:pt x="290861" y="241315"/>
                    </a:cubicBezTo>
                    <a:lnTo>
                      <a:pt x="290861" y="167335"/>
                    </a:lnTo>
                    <a:cubicBezTo>
                      <a:pt x="267745" y="160753"/>
                      <a:pt x="250848" y="150834"/>
                      <a:pt x="240079" y="137484"/>
                    </a:cubicBezTo>
                    <a:cubicBezTo>
                      <a:pt x="229310" y="124041"/>
                      <a:pt x="223833" y="107910"/>
                      <a:pt x="223833" y="88813"/>
                    </a:cubicBezTo>
                    <a:cubicBezTo>
                      <a:pt x="223833" y="69530"/>
                      <a:pt x="229960" y="53306"/>
                      <a:pt x="242214" y="40142"/>
                    </a:cubicBezTo>
                    <a:cubicBezTo>
                      <a:pt x="254376" y="27070"/>
                      <a:pt x="270623" y="19468"/>
                      <a:pt x="290861" y="17522"/>
                    </a:cubicBezTo>
                    <a:close/>
                  </a:path>
                </a:pathLst>
              </a:custGeom>
              <a:solidFill>
                <a:srgbClr val="93571B"/>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chemeClr val="tx1">
                      <a:lumMod val="75000"/>
                      <a:lumOff val="25000"/>
                    </a:schemeClr>
                  </a:solidFill>
                  <a:cs typeface="+mn-ea"/>
                  <a:sym typeface="+mn-lt"/>
                </a:endParaRPr>
              </a:p>
            </p:txBody>
          </p:sp>
          <p:sp>
            <p:nvSpPr>
              <p:cNvPr id="23" name="îSļiďê"/>
              <p:cNvSpPr/>
              <p:nvPr/>
            </p:nvSpPr>
            <p:spPr>
              <a:xfrm>
                <a:off x="5449270" y="2718223"/>
                <a:ext cx="1447800" cy="430306"/>
              </a:xfrm>
              <a:prstGeom prst="rect">
                <a:avLst/>
              </a:prstGeom>
              <a:noFill/>
              <a:ln w="571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6800" rIns="90000" bIns="46800" anchor="ctr" anchorCtr="0" forceAA="0" compatLnSpc="1">
                <a:normAutofit/>
              </a:bodyPr>
              <a:lstStyle/>
              <a:p>
                <a:pPr algn="ctr" defTabSz="914400"/>
                <a:r>
                  <a:rPr lang="zh-CN" altLang="en-US" sz="1600" b="1" dirty="0">
                    <a:solidFill>
                      <a:schemeClr val="tx1">
                        <a:lumMod val="75000"/>
                        <a:lumOff val="25000"/>
                      </a:schemeClr>
                    </a:solidFill>
                    <a:cs typeface="+mn-ea"/>
                    <a:sym typeface="+mn-lt"/>
                  </a:rPr>
                  <a:t>输入文本</a:t>
                </a:r>
                <a:endParaRPr lang="zh-CN" altLang="en-US" sz="1600" b="1" dirty="0">
                  <a:solidFill>
                    <a:schemeClr val="tx1">
                      <a:lumMod val="75000"/>
                      <a:lumOff val="25000"/>
                    </a:schemeClr>
                  </a:solidFill>
                  <a:cs typeface="+mn-ea"/>
                  <a:sym typeface="+mn-lt"/>
                </a:endParaRPr>
              </a:p>
            </p:txBody>
          </p:sp>
        </p:grpSp>
        <p:sp>
          <p:nvSpPr>
            <p:cNvPr id="16" name="íSľide"/>
            <p:cNvSpPr/>
            <p:nvPr/>
          </p:nvSpPr>
          <p:spPr>
            <a:xfrm>
              <a:off x="5171295" y="3798878"/>
              <a:ext cx="1849411" cy="61767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t">
              <a:normAutofit lnSpcReduction="10000"/>
            </a:bodyPr>
            <a:lstStyle>
              <a:defPPr>
                <a:defRPr lang="en-US"/>
              </a:defPPr>
              <a:lvl1pPr marL="0" algn="l" defTabSz="609600" rtl="0" eaLnBrk="1" latinLnBrk="0" hangingPunct="1">
                <a:defRPr sz="2400" kern="1200">
                  <a:solidFill>
                    <a:schemeClr val="lt1"/>
                  </a:solidFill>
                </a:defRPr>
              </a:lvl1pPr>
              <a:lvl2pPr marL="609600" algn="l" defTabSz="609600" rtl="0" eaLnBrk="1" latinLnBrk="0" hangingPunct="1">
                <a:defRPr sz="2400" kern="1200">
                  <a:solidFill>
                    <a:schemeClr val="lt1"/>
                  </a:solidFill>
                </a:defRPr>
              </a:lvl2pPr>
              <a:lvl3pPr marL="1219200" algn="l" defTabSz="609600" rtl="0" eaLnBrk="1" latinLnBrk="0" hangingPunct="1">
                <a:defRPr sz="2400" kern="1200">
                  <a:solidFill>
                    <a:schemeClr val="lt1"/>
                  </a:solidFill>
                </a:defRPr>
              </a:lvl3pPr>
              <a:lvl4pPr marL="1828800" algn="l" defTabSz="609600" rtl="0" eaLnBrk="1" latinLnBrk="0" hangingPunct="1">
                <a:defRPr sz="2400" kern="1200">
                  <a:solidFill>
                    <a:schemeClr val="lt1"/>
                  </a:solidFill>
                </a:defRPr>
              </a:lvl4pPr>
              <a:lvl5pPr marL="2438400" algn="l" defTabSz="609600" rtl="0" eaLnBrk="1" latinLnBrk="0" hangingPunct="1">
                <a:defRPr sz="2400" kern="1200">
                  <a:solidFill>
                    <a:schemeClr val="lt1"/>
                  </a:solidFill>
                </a:defRPr>
              </a:lvl5pPr>
              <a:lvl6pPr marL="3048000" algn="l" defTabSz="609600" rtl="0" eaLnBrk="1" latinLnBrk="0" hangingPunct="1">
                <a:defRPr sz="2400" kern="1200">
                  <a:solidFill>
                    <a:schemeClr val="lt1"/>
                  </a:solidFill>
                </a:defRPr>
              </a:lvl6pPr>
              <a:lvl7pPr marL="3657600" algn="l" defTabSz="609600" rtl="0" eaLnBrk="1" latinLnBrk="0" hangingPunct="1">
                <a:defRPr sz="2400" kern="1200">
                  <a:solidFill>
                    <a:schemeClr val="lt1"/>
                  </a:solidFill>
                </a:defRPr>
              </a:lvl7pPr>
              <a:lvl8pPr marL="4267200" algn="l" defTabSz="609600" rtl="0" eaLnBrk="1" latinLnBrk="0" hangingPunct="1">
                <a:defRPr sz="2400" kern="1200">
                  <a:solidFill>
                    <a:schemeClr val="lt1"/>
                  </a:solidFill>
                </a:defRPr>
              </a:lvl8pPr>
              <a:lvl9pPr marL="4876800" algn="l" defTabSz="609600" rtl="0" eaLnBrk="1" latinLnBrk="0" hangingPunct="1">
                <a:defRPr sz="2400" kern="1200">
                  <a:solidFill>
                    <a:schemeClr val="lt1"/>
                  </a:solidFill>
                </a:defRPr>
              </a:lvl9pPr>
            </a:lstStyle>
            <a:p>
              <a:pPr algn="ctr"/>
              <a:r>
                <a:rPr lang="zh-CN" altLang="en-US" sz="1200" dirty="0">
                  <a:solidFill>
                    <a:schemeClr val="tx1">
                      <a:lumMod val="75000"/>
                      <a:lumOff val="25000"/>
                    </a:schemeClr>
                  </a:solidFill>
                  <a:cs typeface="+mn-ea"/>
                  <a:sym typeface="+mn-lt"/>
                </a:rPr>
                <a:t>请输入简要文字叙述请输入简要文字叙述请输入简要文字叙述</a:t>
              </a:r>
              <a:endParaRPr lang="zh-CN" altLang="en-US" sz="1200" dirty="0">
                <a:solidFill>
                  <a:schemeClr val="tx1">
                    <a:lumMod val="75000"/>
                    <a:lumOff val="25000"/>
                  </a:schemeClr>
                </a:solidFill>
                <a:cs typeface="+mn-ea"/>
                <a:sym typeface="+mn-lt"/>
              </a:endParaRPr>
            </a:p>
          </p:txBody>
        </p:sp>
        <p:sp>
          <p:nvSpPr>
            <p:cNvPr id="17" name="íṡḻíďe"/>
            <p:cNvSpPr/>
            <p:nvPr/>
          </p:nvSpPr>
          <p:spPr>
            <a:xfrm>
              <a:off x="5171295" y="4790780"/>
              <a:ext cx="1849411" cy="61767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t">
              <a:normAutofit lnSpcReduction="10000"/>
            </a:bodyPr>
            <a:lstStyle>
              <a:defPPr>
                <a:defRPr lang="en-US"/>
              </a:defPPr>
              <a:lvl1pPr marL="0" algn="l" defTabSz="609600" rtl="0" eaLnBrk="1" latinLnBrk="0" hangingPunct="1">
                <a:defRPr sz="2400" kern="1200">
                  <a:solidFill>
                    <a:schemeClr val="lt1"/>
                  </a:solidFill>
                </a:defRPr>
              </a:lvl1pPr>
              <a:lvl2pPr marL="609600" algn="l" defTabSz="609600" rtl="0" eaLnBrk="1" latinLnBrk="0" hangingPunct="1">
                <a:defRPr sz="2400" kern="1200">
                  <a:solidFill>
                    <a:schemeClr val="lt1"/>
                  </a:solidFill>
                </a:defRPr>
              </a:lvl2pPr>
              <a:lvl3pPr marL="1219200" algn="l" defTabSz="609600" rtl="0" eaLnBrk="1" latinLnBrk="0" hangingPunct="1">
                <a:defRPr sz="2400" kern="1200">
                  <a:solidFill>
                    <a:schemeClr val="lt1"/>
                  </a:solidFill>
                </a:defRPr>
              </a:lvl3pPr>
              <a:lvl4pPr marL="1828800" algn="l" defTabSz="609600" rtl="0" eaLnBrk="1" latinLnBrk="0" hangingPunct="1">
                <a:defRPr sz="2400" kern="1200">
                  <a:solidFill>
                    <a:schemeClr val="lt1"/>
                  </a:solidFill>
                </a:defRPr>
              </a:lvl4pPr>
              <a:lvl5pPr marL="2438400" algn="l" defTabSz="609600" rtl="0" eaLnBrk="1" latinLnBrk="0" hangingPunct="1">
                <a:defRPr sz="2400" kern="1200">
                  <a:solidFill>
                    <a:schemeClr val="lt1"/>
                  </a:solidFill>
                </a:defRPr>
              </a:lvl5pPr>
              <a:lvl6pPr marL="3048000" algn="l" defTabSz="609600" rtl="0" eaLnBrk="1" latinLnBrk="0" hangingPunct="1">
                <a:defRPr sz="2400" kern="1200">
                  <a:solidFill>
                    <a:schemeClr val="lt1"/>
                  </a:solidFill>
                </a:defRPr>
              </a:lvl6pPr>
              <a:lvl7pPr marL="3657600" algn="l" defTabSz="609600" rtl="0" eaLnBrk="1" latinLnBrk="0" hangingPunct="1">
                <a:defRPr sz="2400" kern="1200">
                  <a:solidFill>
                    <a:schemeClr val="lt1"/>
                  </a:solidFill>
                </a:defRPr>
              </a:lvl7pPr>
              <a:lvl8pPr marL="4267200" algn="l" defTabSz="609600" rtl="0" eaLnBrk="1" latinLnBrk="0" hangingPunct="1">
                <a:defRPr sz="2400" kern="1200">
                  <a:solidFill>
                    <a:schemeClr val="lt1"/>
                  </a:solidFill>
                </a:defRPr>
              </a:lvl8pPr>
              <a:lvl9pPr marL="4876800" algn="l" defTabSz="609600" rtl="0" eaLnBrk="1" latinLnBrk="0" hangingPunct="1">
                <a:defRPr sz="2400" kern="1200">
                  <a:solidFill>
                    <a:schemeClr val="lt1"/>
                  </a:solidFill>
                </a:defRPr>
              </a:lvl9pPr>
            </a:lstStyle>
            <a:p>
              <a:pPr algn="ctr"/>
              <a:r>
                <a:rPr lang="zh-CN" altLang="en-US" sz="1200" dirty="0">
                  <a:solidFill>
                    <a:schemeClr val="tx1">
                      <a:lumMod val="75000"/>
                      <a:lumOff val="25000"/>
                    </a:schemeClr>
                  </a:solidFill>
                  <a:cs typeface="+mn-ea"/>
                  <a:sym typeface="+mn-lt"/>
                </a:rPr>
                <a:t>请输入简要文字叙述请输入简要文字叙述请输入简要文字叙述</a:t>
              </a:r>
              <a:endParaRPr lang="zh-CN" altLang="en-US" sz="1200" dirty="0">
                <a:solidFill>
                  <a:schemeClr val="tx1">
                    <a:lumMod val="75000"/>
                    <a:lumOff val="25000"/>
                  </a:schemeClr>
                </a:solidFill>
                <a:cs typeface="+mn-ea"/>
                <a:sym typeface="+mn-lt"/>
              </a:endParaRPr>
            </a:p>
          </p:txBody>
        </p:sp>
        <p:sp>
          <p:nvSpPr>
            <p:cNvPr id="18" name="îşļiďe"/>
            <p:cNvSpPr/>
            <p:nvPr/>
          </p:nvSpPr>
          <p:spPr>
            <a:xfrm>
              <a:off x="1483054" y="4392039"/>
              <a:ext cx="1849411" cy="61767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t">
              <a:normAutofit lnSpcReduction="10000"/>
            </a:bodyPr>
            <a:lstStyle>
              <a:defPPr>
                <a:defRPr lang="en-US"/>
              </a:defPPr>
              <a:lvl1pPr marL="0" algn="l" defTabSz="609600" rtl="0" eaLnBrk="1" latinLnBrk="0" hangingPunct="1">
                <a:defRPr sz="2400" kern="1200">
                  <a:solidFill>
                    <a:schemeClr val="lt1"/>
                  </a:solidFill>
                </a:defRPr>
              </a:lvl1pPr>
              <a:lvl2pPr marL="609600" algn="l" defTabSz="609600" rtl="0" eaLnBrk="1" latinLnBrk="0" hangingPunct="1">
                <a:defRPr sz="2400" kern="1200">
                  <a:solidFill>
                    <a:schemeClr val="lt1"/>
                  </a:solidFill>
                </a:defRPr>
              </a:lvl2pPr>
              <a:lvl3pPr marL="1219200" algn="l" defTabSz="609600" rtl="0" eaLnBrk="1" latinLnBrk="0" hangingPunct="1">
                <a:defRPr sz="2400" kern="1200">
                  <a:solidFill>
                    <a:schemeClr val="lt1"/>
                  </a:solidFill>
                </a:defRPr>
              </a:lvl3pPr>
              <a:lvl4pPr marL="1828800" algn="l" defTabSz="609600" rtl="0" eaLnBrk="1" latinLnBrk="0" hangingPunct="1">
                <a:defRPr sz="2400" kern="1200">
                  <a:solidFill>
                    <a:schemeClr val="lt1"/>
                  </a:solidFill>
                </a:defRPr>
              </a:lvl4pPr>
              <a:lvl5pPr marL="2438400" algn="l" defTabSz="609600" rtl="0" eaLnBrk="1" latinLnBrk="0" hangingPunct="1">
                <a:defRPr sz="2400" kern="1200">
                  <a:solidFill>
                    <a:schemeClr val="lt1"/>
                  </a:solidFill>
                </a:defRPr>
              </a:lvl5pPr>
              <a:lvl6pPr marL="3048000" algn="l" defTabSz="609600" rtl="0" eaLnBrk="1" latinLnBrk="0" hangingPunct="1">
                <a:defRPr sz="2400" kern="1200">
                  <a:solidFill>
                    <a:schemeClr val="lt1"/>
                  </a:solidFill>
                </a:defRPr>
              </a:lvl6pPr>
              <a:lvl7pPr marL="3657600" algn="l" defTabSz="609600" rtl="0" eaLnBrk="1" latinLnBrk="0" hangingPunct="1">
                <a:defRPr sz="2400" kern="1200">
                  <a:solidFill>
                    <a:schemeClr val="lt1"/>
                  </a:solidFill>
                </a:defRPr>
              </a:lvl7pPr>
              <a:lvl8pPr marL="4267200" algn="l" defTabSz="609600" rtl="0" eaLnBrk="1" latinLnBrk="0" hangingPunct="1">
                <a:defRPr sz="2400" kern="1200">
                  <a:solidFill>
                    <a:schemeClr val="lt1"/>
                  </a:solidFill>
                </a:defRPr>
              </a:lvl8pPr>
              <a:lvl9pPr marL="4876800" algn="l" defTabSz="609600" rtl="0" eaLnBrk="1" latinLnBrk="0" hangingPunct="1">
                <a:defRPr sz="2400" kern="1200">
                  <a:solidFill>
                    <a:schemeClr val="lt1"/>
                  </a:solidFill>
                </a:defRPr>
              </a:lvl9pPr>
            </a:lstStyle>
            <a:p>
              <a:pPr algn="ctr"/>
              <a:r>
                <a:rPr lang="zh-CN" altLang="en-US" sz="1200" dirty="0">
                  <a:solidFill>
                    <a:schemeClr val="tx1">
                      <a:lumMod val="75000"/>
                      <a:lumOff val="25000"/>
                    </a:schemeClr>
                  </a:solidFill>
                  <a:cs typeface="+mn-ea"/>
                  <a:sym typeface="+mn-lt"/>
                </a:rPr>
                <a:t>请输入简要文字叙述请输入简要文字叙述请输入简要文字叙述</a:t>
              </a:r>
              <a:endParaRPr lang="zh-CN" altLang="en-US" sz="1200" dirty="0">
                <a:solidFill>
                  <a:schemeClr val="tx1">
                    <a:lumMod val="75000"/>
                    <a:lumOff val="25000"/>
                  </a:schemeClr>
                </a:solidFill>
                <a:cs typeface="+mn-ea"/>
                <a:sym typeface="+mn-lt"/>
              </a:endParaRPr>
            </a:p>
          </p:txBody>
        </p:sp>
        <p:sp>
          <p:nvSpPr>
            <p:cNvPr id="19" name="ísľidé"/>
            <p:cNvSpPr/>
            <p:nvPr/>
          </p:nvSpPr>
          <p:spPr>
            <a:xfrm>
              <a:off x="1483054" y="5383941"/>
              <a:ext cx="1849411" cy="61767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t">
              <a:normAutofit lnSpcReduction="10000"/>
            </a:bodyPr>
            <a:lstStyle>
              <a:defPPr>
                <a:defRPr lang="en-US"/>
              </a:defPPr>
              <a:lvl1pPr marL="0" algn="l" defTabSz="609600" rtl="0" eaLnBrk="1" latinLnBrk="0" hangingPunct="1">
                <a:defRPr sz="2400" kern="1200">
                  <a:solidFill>
                    <a:schemeClr val="lt1"/>
                  </a:solidFill>
                </a:defRPr>
              </a:lvl1pPr>
              <a:lvl2pPr marL="609600" algn="l" defTabSz="609600" rtl="0" eaLnBrk="1" latinLnBrk="0" hangingPunct="1">
                <a:defRPr sz="2400" kern="1200">
                  <a:solidFill>
                    <a:schemeClr val="lt1"/>
                  </a:solidFill>
                </a:defRPr>
              </a:lvl2pPr>
              <a:lvl3pPr marL="1219200" algn="l" defTabSz="609600" rtl="0" eaLnBrk="1" latinLnBrk="0" hangingPunct="1">
                <a:defRPr sz="2400" kern="1200">
                  <a:solidFill>
                    <a:schemeClr val="lt1"/>
                  </a:solidFill>
                </a:defRPr>
              </a:lvl3pPr>
              <a:lvl4pPr marL="1828800" algn="l" defTabSz="609600" rtl="0" eaLnBrk="1" latinLnBrk="0" hangingPunct="1">
                <a:defRPr sz="2400" kern="1200">
                  <a:solidFill>
                    <a:schemeClr val="lt1"/>
                  </a:solidFill>
                </a:defRPr>
              </a:lvl4pPr>
              <a:lvl5pPr marL="2438400" algn="l" defTabSz="609600" rtl="0" eaLnBrk="1" latinLnBrk="0" hangingPunct="1">
                <a:defRPr sz="2400" kern="1200">
                  <a:solidFill>
                    <a:schemeClr val="lt1"/>
                  </a:solidFill>
                </a:defRPr>
              </a:lvl5pPr>
              <a:lvl6pPr marL="3048000" algn="l" defTabSz="609600" rtl="0" eaLnBrk="1" latinLnBrk="0" hangingPunct="1">
                <a:defRPr sz="2400" kern="1200">
                  <a:solidFill>
                    <a:schemeClr val="lt1"/>
                  </a:solidFill>
                </a:defRPr>
              </a:lvl6pPr>
              <a:lvl7pPr marL="3657600" algn="l" defTabSz="609600" rtl="0" eaLnBrk="1" latinLnBrk="0" hangingPunct="1">
                <a:defRPr sz="2400" kern="1200">
                  <a:solidFill>
                    <a:schemeClr val="lt1"/>
                  </a:solidFill>
                </a:defRPr>
              </a:lvl7pPr>
              <a:lvl8pPr marL="4267200" algn="l" defTabSz="609600" rtl="0" eaLnBrk="1" latinLnBrk="0" hangingPunct="1">
                <a:defRPr sz="2400" kern="1200">
                  <a:solidFill>
                    <a:schemeClr val="lt1"/>
                  </a:solidFill>
                </a:defRPr>
              </a:lvl8pPr>
              <a:lvl9pPr marL="4876800" algn="l" defTabSz="609600" rtl="0" eaLnBrk="1" latinLnBrk="0" hangingPunct="1">
                <a:defRPr sz="2400" kern="1200">
                  <a:solidFill>
                    <a:schemeClr val="lt1"/>
                  </a:solidFill>
                </a:defRPr>
              </a:lvl9pPr>
            </a:lstStyle>
            <a:p>
              <a:pPr algn="ctr"/>
              <a:r>
                <a:rPr lang="zh-CN" altLang="en-US" sz="1200" dirty="0">
                  <a:solidFill>
                    <a:schemeClr val="tx1">
                      <a:lumMod val="75000"/>
                      <a:lumOff val="25000"/>
                    </a:schemeClr>
                  </a:solidFill>
                  <a:cs typeface="+mn-ea"/>
                  <a:sym typeface="+mn-lt"/>
                </a:rPr>
                <a:t>请输入简要文字叙述请输入简要文字叙述请输入简要文字叙述</a:t>
              </a:r>
              <a:endParaRPr lang="zh-CN" altLang="en-US" sz="1200" dirty="0">
                <a:solidFill>
                  <a:schemeClr val="tx1">
                    <a:lumMod val="75000"/>
                    <a:lumOff val="25000"/>
                  </a:schemeClr>
                </a:solidFill>
                <a:cs typeface="+mn-ea"/>
                <a:sym typeface="+mn-lt"/>
              </a:endParaRPr>
            </a:p>
          </p:txBody>
        </p:sp>
        <p:sp>
          <p:nvSpPr>
            <p:cNvPr id="20" name="iṣ1íḋe"/>
            <p:cNvSpPr/>
            <p:nvPr/>
          </p:nvSpPr>
          <p:spPr>
            <a:xfrm>
              <a:off x="8859534" y="4392039"/>
              <a:ext cx="1849411" cy="61767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t">
              <a:normAutofit lnSpcReduction="10000"/>
            </a:bodyPr>
            <a:lstStyle>
              <a:defPPr>
                <a:defRPr lang="en-US"/>
              </a:defPPr>
              <a:lvl1pPr marL="0" algn="l" defTabSz="609600" rtl="0" eaLnBrk="1" latinLnBrk="0" hangingPunct="1">
                <a:defRPr sz="2400" kern="1200">
                  <a:solidFill>
                    <a:schemeClr val="lt1"/>
                  </a:solidFill>
                </a:defRPr>
              </a:lvl1pPr>
              <a:lvl2pPr marL="609600" algn="l" defTabSz="609600" rtl="0" eaLnBrk="1" latinLnBrk="0" hangingPunct="1">
                <a:defRPr sz="2400" kern="1200">
                  <a:solidFill>
                    <a:schemeClr val="lt1"/>
                  </a:solidFill>
                </a:defRPr>
              </a:lvl2pPr>
              <a:lvl3pPr marL="1219200" algn="l" defTabSz="609600" rtl="0" eaLnBrk="1" latinLnBrk="0" hangingPunct="1">
                <a:defRPr sz="2400" kern="1200">
                  <a:solidFill>
                    <a:schemeClr val="lt1"/>
                  </a:solidFill>
                </a:defRPr>
              </a:lvl3pPr>
              <a:lvl4pPr marL="1828800" algn="l" defTabSz="609600" rtl="0" eaLnBrk="1" latinLnBrk="0" hangingPunct="1">
                <a:defRPr sz="2400" kern="1200">
                  <a:solidFill>
                    <a:schemeClr val="lt1"/>
                  </a:solidFill>
                </a:defRPr>
              </a:lvl4pPr>
              <a:lvl5pPr marL="2438400" algn="l" defTabSz="609600" rtl="0" eaLnBrk="1" latinLnBrk="0" hangingPunct="1">
                <a:defRPr sz="2400" kern="1200">
                  <a:solidFill>
                    <a:schemeClr val="lt1"/>
                  </a:solidFill>
                </a:defRPr>
              </a:lvl5pPr>
              <a:lvl6pPr marL="3048000" algn="l" defTabSz="609600" rtl="0" eaLnBrk="1" latinLnBrk="0" hangingPunct="1">
                <a:defRPr sz="2400" kern="1200">
                  <a:solidFill>
                    <a:schemeClr val="lt1"/>
                  </a:solidFill>
                </a:defRPr>
              </a:lvl6pPr>
              <a:lvl7pPr marL="3657600" algn="l" defTabSz="609600" rtl="0" eaLnBrk="1" latinLnBrk="0" hangingPunct="1">
                <a:defRPr sz="2400" kern="1200">
                  <a:solidFill>
                    <a:schemeClr val="lt1"/>
                  </a:solidFill>
                </a:defRPr>
              </a:lvl7pPr>
              <a:lvl8pPr marL="4267200" algn="l" defTabSz="609600" rtl="0" eaLnBrk="1" latinLnBrk="0" hangingPunct="1">
                <a:defRPr sz="2400" kern="1200">
                  <a:solidFill>
                    <a:schemeClr val="lt1"/>
                  </a:solidFill>
                </a:defRPr>
              </a:lvl8pPr>
              <a:lvl9pPr marL="4876800" algn="l" defTabSz="609600" rtl="0" eaLnBrk="1" latinLnBrk="0" hangingPunct="1">
                <a:defRPr sz="2400" kern="1200">
                  <a:solidFill>
                    <a:schemeClr val="lt1"/>
                  </a:solidFill>
                </a:defRPr>
              </a:lvl9pPr>
            </a:lstStyle>
            <a:p>
              <a:pPr algn="ctr"/>
              <a:r>
                <a:rPr lang="zh-CN" altLang="en-US" sz="1200" dirty="0">
                  <a:solidFill>
                    <a:schemeClr val="tx1">
                      <a:lumMod val="75000"/>
                      <a:lumOff val="25000"/>
                    </a:schemeClr>
                  </a:solidFill>
                  <a:cs typeface="+mn-ea"/>
                  <a:sym typeface="+mn-lt"/>
                </a:rPr>
                <a:t>请输入简要文字叙述请输入简要文字叙述请输入简要文字叙述</a:t>
              </a:r>
              <a:endParaRPr lang="zh-CN" altLang="en-US" sz="1200" dirty="0">
                <a:solidFill>
                  <a:schemeClr val="tx1">
                    <a:lumMod val="75000"/>
                    <a:lumOff val="25000"/>
                  </a:schemeClr>
                </a:solidFill>
                <a:cs typeface="+mn-ea"/>
                <a:sym typeface="+mn-lt"/>
              </a:endParaRPr>
            </a:p>
          </p:txBody>
        </p:sp>
        <p:sp>
          <p:nvSpPr>
            <p:cNvPr id="21" name="îşlîdè"/>
            <p:cNvSpPr/>
            <p:nvPr/>
          </p:nvSpPr>
          <p:spPr>
            <a:xfrm>
              <a:off x="8859534" y="5383941"/>
              <a:ext cx="1849411" cy="61767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t">
              <a:normAutofit lnSpcReduction="10000"/>
            </a:bodyPr>
            <a:lstStyle>
              <a:defPPr>
                <a:defRPr lang="en-US"/>
              </a:defPPr>
              <a:lvl1pPr marL="0" algn="l" defTabSz="609600" rtl="0" eaLnBrk="1" latinLnBrk="0" hangingPunct="1">
                <a:defRPr sz="2400" kern="1200">
                  <a:solidFill>
                    <a:schemeClr val="lt1"/>
                  </a:solidFill>
                </a:defRPr>
              </a:lvl1pPr>
              <a:lvl2pPr marL="609600" algn="l" defTabSz="609600" rtl="0" eaLnBrk="1" latinLnBrk="0" hangingPunct="1">
                <a:defRPr sz="2400" kern="1200">
                  <a:solidFill>
                    <a:schemeClr val="lt1"/>
                  </a:solidFill>
                </a:defRPr>
              </a:lvl2pPr>
              <a:lvl3pPr marL="1219200" algn="l" defTabSz="609600" rtl="0" eaLnBrk="1" latinLnBrk="0" hangingPunct="1">
                <a:defRPr sz="2400" kern="1200">
                  <a:solidFill>
                    <a:schemeClr val="lt1"/>
                  </a:solidFill>
                </a:defRPr>
              </a:lvl3pPr>
              <a:lvl4pPr marL="1828800" algn="l" defTabSz="609600" rtl="0" eaLnBrk="1" latinLnBrk="0" hangingPunct="1">
                <a:defRPr sz="2400" kern="1200">
                  <a:solidFill>
                    <a:schemeClr val="lt1"/>
                  </a:solidFill>
                </a:defRPr>
              </a:lvl4pPr>
              <a:lvl5pPr marL="2438400" algn="l" defTabSz="609600" rtl="0" eaLnBrk="1" latinLnBrk="0" hangingPunct="1">
                <a:defRPr sz="2400" kern="1200">
                  <a:solidFill>
                    <a:schemeClr val="lt1"/>
                  </a:solidFill>
                </a:defRPr>
              </a:lvl5pPr>
              <a:lvl6pPr marL="3048000" algn="l" defTabSz="609600" rtl="0" eaLnBrk="1" latinLnBrk="0" hangingPunct="1">
                <a:defRPr sz="2400" kern="1200">
                  <a:solidFill>
                    <a:schemeClr val="lt1"/>
                  </a:solidFill>
                </a:defRPr>
              </a:lvl6pPr>
              <a:lvl7pPr marL="3657600" algn="l" defTabSz="609600" rtl="0" eaLnBrk="1" latinLnBrk="0" hangingPunct="1">
                <a:defRPr sz="2400" kern="1200">
                  <a:solidFill>
                    <a:schemeClr val="lt1"/>
                  </a:solidFill>
                </a:defRPr>
              </a:lvl7pPr>
              <a:lvl8pPr marL="4267200" algn="l" defTabSz="609600" rtl="0" eaLnBrk="1" latinLnBrk="0" hangingPunct="1">
                <a:defRPr sz="2400" kern="1200">
                  <a:solidFill>
                    <a:schemeClr val="lt1"/>
                  </a:solidFill>
                </a:defRPr>
              </a:lvl8pPr>
              <a:lvl9pPr marL="4876800" algn="l" defTabSz="609600" rtl="0" eaLnBrk="1" latinLnBrk="0" hangingPunct="1">
                <a:defRPr sz="2400" kern="1200">
                  <a:solidFill>
                    <a:schemeClr val="lt1"/>
                  </a:solidFill>
                </a:defRPr>
              </a:lvl9pPr>
            </a:lstStyle>
            <a:p>
              <a:pPr algn="ctr"/>
              <a:r>
                <a:rPr lang="zh-CN" altLang="en-US" sz="1200" dirty="0">
                  <a:solidFill>
                    <a:schemeClr val="tx1">
                      <a:lumMod val="75000"/>
                      <a:lumOff val="25000"/>
                    </a:schemeClr>
                  </a:solidFill>
                  <a:cs typeface="+mn-ea"/>
                  <a:sym typeface="+mn-lt"/>
                </a:rPr>
                <a:t>请输入简要文字叙述请输入简要文字叙述请输入简要文字叙述</a:t>
              </a:r>
              <a:endParaRPr lang="zh-CN" altLang="en-US" sz="1200" dirty="0">
                <a:solidFill>
                  <a:schemeClr val="tx1">
                    <a:lumMod val="75000"/>
                    <a:lumOff val="25000"/>
                  </a:schemeClr>
                </a:solidFill>
                <a:cs typeface="+mn-ea"/>
                <a:sym typeface="+mn-lt"/>
              </a:endParaRPr>
            </a:p>
          </p:txBody>
        </p:sp>
      </p:grpSp>
      <p:sp>
        <p:nvSpPr>
          <p:cNvPr id="60" name="矩形 59"/>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矩形 60"/>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01</a:t>
            </a:r>
            <a:endParaRPr lang="zh-CN" altLang="en-US" sz="2800" b="1" dirty="0">
              <a:cs typeface="+mn-ea"/>
              <a:sym typeface="+mn-lt"/>
            </a:endParaRPr>
          </a:p>
        </p:txBody>
      </p:sp>
      <p:sp>
        <p:nvSpPr>
          <p:cNvPr id="62" name="文本框 61"/>
          <p:cNvSpPr txBox="1"/>
          <p:nvPr/>
        </p:nvSpPr>
        <p:spPr>
          <a:xfrm>
            <a:off x="972618" y="409927"/>
            <a:ext cx="283945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输入你的标题</a:t>
            </a:r>
            <a:endParaRPr lang="zh-CN" altLang="en-US" sz="2800" dirty="0">
              <a:solidFill>
                <a:schemeClr val="tx1">
                  <a:lumMod val="75000"/>
                  <a:lumOff val="25000"/>
                </a:schemeClr>
              </a:solidFill>
              <a:cs typeface="+mn-ea"/>
              <a:sym typeface="+mn-lt"/>
            </a:endParaRPr>
          </a:p>
        </p:txBody>
      </p:sp>
      <p:sp>
        <p:nvSpPr>
          <p:cNvPr id="63" name="文本框 62"/>
          <p:cNvSpPr txBox="1"/>
          <p:nvPr/>
        </p:nvSpPr>
        <p:spPr>
          <a:xfrm>
            <a:off x="1273615" y="840662"/>
            <a:ext cx="2251507" cy="307777"/>
          </a:xfrm>
          <a:prstGeom prst="rect">
            <a:avLst/>
          </a:prstGeom>
          <a:noFill/>
        </p:spPr>
        <p:txBody>
          <a:bodyPr wrap="square" rtlCol="0">
            <a:spAutoFit/>
          </a:bodyPr>
          <a:lstStyle/>
          <a:p>
            <a:pPr algn="dist"/>
            <a:r>
              <a:rPr lang="en-US" altLang="zh-CN" sz="1400" dirty="0">
                <a:solidFill>
                  <a:schemeClr val="tx1">
                    <a:lumMod val="75000"/>
                    <a:lumOff val="25000"/>
                  </a:schemeClr>
                </a:solidFill>
                <a:cs typeface="+mn-ea"/>
                <a:sym typeface="+mn-lt"/>
              </a:rPr>
              <a:t>YOUR ENGLISH TITLE</a:t>
            </a:r>
            <a:endParaRPr lang="zh-CN" altLang="en-US" sz="1400" dirty="0">
              <a:solidFill>
                <a:schemeClr val="tx1">
                  <a:lumMod val="75000"/>
                  <a:lumOff val="25000"/>
                </a:schemeClr>
              </a:solidFill>
              <a:cs typeface="+mn-ea"/>
              <a:sym typeface="+mn-lt"/>
            </a:endParaRPr>
          </a:p>
        </p:txBody>
      </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heel(1)">
                                      <p:cBhvr>
                                        <p:cTn id="10" dur="2000"/>
                                        <p:tgtEl>
                                          <p:spTgt spid="60"/>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heel(1)">
                                      <p:cBhvr>
                                        <p:cTn id="13" dur="2000"/>
                                        <p:tgtEl>
                                          <p:spTgt spid="61"/>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wheel(1)">
                                      <p:cBhvr>
                                        <p:cTn id="16" dur="2000"/>
                                        <p:tgtEl>
                                          <p:spTgt spid="62"/>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wheel(1)">
                                      <p:cBhvr>
                                        <p:cTn id="19" dur="2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p:bldP spid="6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02</a:t>
            </a:r>
            <a:endParaRPr lang="zh-CN" altLang="en-US" sz="2800" b="1" dirty="0">
              <a:cs typeface="+mn-ea"/>
              <a:sym typeface="+mn-lt"/>
            </a:endParaRPr>
          </a:p>
        </p:txBody>
      </p:sp>
      <p:sp>
        <p:nvSpPr>
          <p:cNvPr id="11" name="文本框 10"/>
          <p:cNvSpPr txBox="1"/>
          <p:nvPr/>
        </p:nvSpPr>
        <p:spPr>
          <a:xfrm>
            <a:off x="972618" y="409927"/>
            <a:ext cx="283945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输入你的标题</a:t>
            </a:r>
            <a:endParaRPr lang="zh-CN" altLang="en-US" sz="2800" dirty="0">
              <a:solidFill>
                <a:schemeClr val="tx1">
                  <a:lumMod val="75000"/>
                  <a:lumOff val="25000"/>
                </a:schemeClr>
              </a:solidFill>
              <a:cs typeface="+mn-ea"/>
              <a:sym typeface="+mn-lt"/>
            </a:endParaRPr>
          </a:p>
        </p:txBody>
      </p:sp>
      <p:sp>
        <p:nvSpPr>
          <p:cNvPr id="12" name="文本框 11"/>
          <p:cNvSpPr txBox="1"/>
          <p:nvPr/>
        </p:nvSpPr>
        <p:spPr>
          <a:xfrm>
            <a:off x="1273615" y="840662"/>
            <a:ext cx="2251507" cy="307777"/>
          </a:xfrm>
          <a:prstGeom prst="rect">
            <a:avLst/>
          </a:prstGeom>
          <a:noFill/>
        </p:spPr>
        <p:txBody>
          <a:bodyPr wrap="square" rtlCol="0">
            <a:spAutoFit/>
          </a:bodyPr>
          <a:lstStyle/>
          <a:p>
            <a:pPr algn="dist"/>
            <a:r>
              <a:rPr lang="en-US" altLang="zh-CN" sz="1400" dirty="0">
                <a:solidFill>
                  <a:schemeClr val="tx1">
                    <a:lumMod val="75000"/>
                    <a:lumOff val="25000"/>
                  </a:schemeClr>
                </a:solidFill>
                <a:cs typeface="+mn-ea"/>
                <a:sym typeface="+mn-lt"/>
              </a:rPr>
              <a:t>YOUR ENGLISH TITLE</a:t>
            </a:r>
            <a:endParaRPr lang="zh-CN" altLang="en-US" sz="1400" dirty="0">
              <a:solidFill>
                <a:schemeClr val="tx1">
                  <a:lumMod val="75000"/>
                  <a:lumOff val="25000"/>
                </a:schemeClr>
              </a:solidFill>
              <a:cs typeface="+mn-ea"/>
              <a:sym typeface="+mn-lt"/>
            </a:endParaRPr>
          </a:p>
        </p:txBody>
      </p:sp>
      <p:sp>
        <p:nvSpPr>
          <p:cNvPr id="34" name="矩形 33"/>
          <p:cNvSpPr/>
          <p:nvPr/>
        </p:nvSpPr>
        <p:spPr>
          <a:xfrm>
            <a:off x="5385710" y="3707028"/>
            <a:ext cx="1411330" cy="1411330"/>
          </a:xfrm>
          <a:prstGeom prst="rect">
            <a:avLst/>
          </a:prstGeom>
          <a:solidFill>
            <a:srgbClr val="93571B"/>
          </a:solidFill>
          <a:ln>
            <a:noFill/>
          </a:ln>
          <a:scene3d>
            <a:camera prst="isometricTopUp"/>
            <a:lightRig rig="threePt" dir="t"/>
          </a:scene3d>
          <a:sp3d contourW="12700">
            <a:contourClr>
              <a:schemeClr val="accent4"/>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cs typeface="+mn-ea"/>
              <a:sym typeface="+mn-lt"/>
            </a:endParaRPr>
          </a:p>
        </p:txBody>
      </p:sp>
      <p:sp>
        <p:nvSpPr>
          <p:cNvPr id="35" name="矩形 34"/>
          <p:cNvSpPr/>
          <p:nvPr/>
        </p:nvSpPr>
        <p:spPr>
          <a:xfrm>
            <a:off x="5385710" y="3213081"/>
            <a:ext cx="1411330" cy="1411330"/>
          </a:xfrm>
          <a:prstGeom prst="rect">
            <a:avLst/>
          </a:prstGeom>
          <a:solidFill>
            <a:schemeClr val="accent4">
              <a:lumMod val="75000"/>
              <a:lumOff val="25000"/>
              <a:alpha val="90000"/>
            </a:schemeClr>
          </a:solidFill>
          <a:ln>
            <a:noFill/>
          </a:ln>
          <a:scene3d>
            <a:camera prst="isometricTopUp"/>
            <a:lightRig rig="threePt" dir="t"/>
          </a:scene3d>
          <a:sp3d contourW="12700">
            <a:contourClr>
              <a:schemeClr val="accent4"/>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cs typeface="+mn-ea"/>
              <a:sym typeface="+mn-lt"/>
            </a:endParaRPr>
          </a:p>
        </p:txBody>
      </p:sp>
      <p:sp>
        <p:nvSpPr>
          <p:cNvPr id="36" name="矩形 35"/>
          <p:cNvSpPr/>
          <p:nvPr/>
        </p:nvSpPr>
        <p:spPr>
          <a:xfrm>
            <a:off x="5385710" y="2719135"/>
            <a:ext cx="1411330" cy="1411330"/>
          </a:xfrm>
          <a:prstGeom prst="rect">
            <a:avLst/>
          </a:prstGeom>
          <a:solidFill>
            <a:srgbClr val="93571B">
              <a:alpha val="80000"/>
            </a:srgbClr>
          </a:solidFill>
          <a:ln>
            <a:noFill/>
          </a:ln>
          <a:scene3d>
            <a:camera prst="isometricTopUp"/>
            <a:lightRig rig="threePt" dir="t"/>
          </a:scene3d>
          <a:sp3d contourW="12700">
            <a:contourClr>
              <a:schemeClr val="accent4"/>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cs typeface="+mn-ea"/>
              <a:sym typeface="+mn-lt"/>
            </a:endParaRPr>
          </a:p>
        </p:txBody>
      </p:sp>
      <p:sp>
        <p:nvSpPr>
          <p:cNvPr id="37" name="文本框 36"/>
          <p:cNvSpPr txBox="1"/>
          <p:nvPr/>
        </p:nvSpPr>
        <p:spPr>
          <a:xfrm>
            <a:off x="1981872" y="2074650"/>
            <a:ext cx="2225040" cy="338554"/>
          </a:xfrm>
          <a:prstGeom prst="rect">
            <a:avLst/>
          </a:prstGeom>
          <a:noFill/>
        </p:spPr>
        <p:txBody>
          <a:bodyPr wrap="square" rtlCol="0">
            <a:spAutoFit/>
          </a:bodyPr>
          <a:lstStyle/>
          <a:p>
            <a:pPr algn="r"/>
            <a:r>
              <a:rPr lang="zh-CN" altLang="en-US" sz="1600" dirty="0">
                <a:solidFill>
                  <a:schemeClr val="tx1">
                    <a:lumMod val="75000"/>
                    <a:lumOff val="25000"/>
                  </a:schemeClr>
                </a:solidFill>
                <a:cs typeface="+mn-ea"/>
                <a:sym typeface="+mn-lt"/>
              </a:rPr>
              <a:t>输入你的标题</a:t>
            </a:r>
            <a:endParaRPr lang="zh-CN" altLang="en-US" sz="1600" dirty="0">
              <a:solidFill>
                <a:schemeClr val="tx1">
                  <a:lumMod val="75000"/>
                  <a:lumOff val="25000"/>
                </a:schemeClr>
              </a:solidFill>
              <a:cs typeface="+mn-ea"/>
              <a:sym typeface="+mn-lt"/>
            </a:endParaRPr>
          </a:p>
        </p:txBody>
      </p:sp>
      <p:sp>
        <p:nvSpPr>
          <p:cNvPr id="38" name="文本框 37"/>
          <p:cNvSpPr txBox="1"/>
          <p:nvPr/>
        </p:nvSpPr>
        <p:spPr>
          <a:xfrm>
            <a:off x="1341792" y="2413204"/>
            <a:ext cx="2865120" cy="461665"/>
          </a:xfrm>
          <a:prstGeom prst="rect">
            <a:avLst/>
          </a:prstGeom>
          <a:noFill/>
        </p:spPr>
        <p:txBody>
          <a:bodyPr wrap="square" rtlCol="0">
            <a:spAutoFit/>
          </a:bodyPr>
          <a:lstStyle/>
          <a:p>
            <a:pPr algn="r"/>
            <a:r>
              <a:rPr lang="zh-CN" altLang="en-US" sz="1200" dirty="0">
                <a:solidFill>
                  <a:schemeClr val="tx1">
                    <a:lumMod val="75000"/>
                    <a:lumOff val="25000"/>
                  </a:schemeClr>
                </a:solidFill>
                <a:cs typeface="+mn-ea"/>
                <a:sym typeface="+mn-lt"/>
              </a:rPr>
              <a:t>请输入简要文字叙述请输入简要文字叙述请输入简要文字叙述</a:t>
            </a:r>
            <a:endParaRPr lang="zh-CN" altLang="en-US" sz="1200" dirty="0">
              <a:solidFill>
                <a:schemeClr val="tx1">
                  <a:lumMod val="75000"/>
                  <a:lumOff val="25000"/>
                </a:schemeClr>
              </a:solidFill>
              <a:cs typeface="+mn-ea"/>
              <a:sym typeface="+mn-lt"/>
            </a:endParaRPr>
          </a:p>
        </p:txBody>
      </p:sp>
      <p:sp>
        <p:nvSpPr>
          <p:cNvPr id="39" name="文本框 38"/>
          <p:cNvSpPr txBox="1"/>
          <p:nvPr/>
        </p:nvSpPr>
        <p:spPr>
          <a:xfrm>
            <a:off x="1997914" y="4274632"/>
            <a:ext cx="2225040" cy="33855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CN" altLang="en-US" sz="1600" dirty="0">
                <a:solidFill>
                  <a:schemeClr val="tx1">
                    <a:lumMod val="75000"/>
                    <a:lumOff val="25000"/>
                  </a:schemeClr>
                </a:solidFill>
                <a:effectLst/>
                <a:latin typeface="+mn-lt"/>
                <a:ea typeface="+mn-ea"/>
                <a:cs typeface="+mn-ea"/>
                <a:sym typeface="+mn-lt"/>
              </a:rPr>
              <a:t>输入你的标题</a:t>
            </a:r>
            <a:endParaRPr lang="zh-CN" altLang="en-US" sz="1600" dirty="0">
              <a:solidFill>
                <a:schemeClr val="tx1">
                  <a:lumMod val="75000"/>
                  <a:lumOff val="25000"/>
                </a:schemeClr>
              </a:solidFill>
              <a:effectLst/>
              <a:latin typeface="+mn-lt"/>
              <a:ea typeface="+mn-ea"/>
              <a:cs typeface="+mn-ea"/>
              <a:sym typeface="+mn-lt"/>
            </a:endParaRPr>
          </a:p>
        </p:txBody>
      </p:sp>
      <p:sp>
        <p:nvSpPr>
          <p:cNvPr id="40" name="文本框 39"/>
          <p:cNvSpPr txBox="1"/>
          <p:nvPr/>
        </p:nvSpPr>
        <p:spPr>
          <a:xfrm>
            <a:off x="1357834" y="4613186"/>
            <a:ext cx="2865120" cy="461665"/>
          </a:xfrm>
          <a:prstGeom prst="rect">
            <a:avLst/>
          </a:prstGeom>
          <a:noFill/>
        </p:spPr>
        <p:txBody>
          <a:bodyPr wrap="square" rtlCol="0">
            <a:spAutoFit/>
          </a:bodyPr>
          <a:lstStyle/>
          <a:p>
            <a:pPr algn="r"/>
            <a:r>
              <a:rPr lang="zh-CN" altLang="en-US" sz="1200" dirty="0">
                <a:solidFill>
                  <a:schemeClr val="tx1">
                    <a:lumMod val="75000"/>
                    <a:lumOff val="25000"/>
                  </a:schemeClr>
                </a:solidFill>
                <a:cs typeface="+mn-ea"/>
                <a:sym typeface="+mn-lt"/>
              </a:rPr>
              <a:t>请输入简要文字叙述请输入简要文字叙述请输入简要文字叙述</a:t>
            </a:r>
            <a:endParaRPr lang="zh-CN" altLang="en-US" sz="1200" dirty="0">
              <a:solidFill>
                <a:schemeClr val="tx1">
                  <a:lumMod val="75000"/>
                  <a:lumOff val="25000"/>
                </a:schemeClr>
              </a:solidFill>
              <a:cs typeface="+mn-ea"/>
              <a:sym typeface="+mn-lt"/>
            </a:endParaRPr>
          </a:p>
        </p:txBody>
      </p:sp>
      <p:sp>
        <p:nvSpPr>
          <p:cNvPr id="41" name="文本框 40"/>
          <p:cNvSpPr txBox="1"/>
          <p:nvPr/>
        </p:nvSpPr>
        <p:spPr>
          <a:xfrm>
            <a:off x="7881536" y="2074352"/>
            <a:ext cx="2225040" cy="338554"/>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输入你的标题</a:t>
            </a:r>
            <a:endParaRPr lang="zh-CN" altLang="en-US" sz="1600" dirty="0">
              <a:solidFill>
                <a:schemeClr val="tx1">
                  <a:lumMod val="75000"/>
                  <a:lumOff val="25000"/>
                </a:schemeClr>
              </a:solidFill>
              <a:cs typeface="+mn-ea"/>
              <a:sym typeface="+mn-lt"/>
            </a:endParaRPr>
          </a:p>
        </p:txBody>
      </p:sp>
      <p:sp>
        <p:nvSpPr>
          <p:cNvPr id="42" name="文本框 41"/>
          <p:cNvSpPr txBox="1"/>
          <p:nvPr/>
        </p:nvSpPr>
        <p:spPr>
          <a:xfrm>
            <a:off x="7881536" y="2429792"/>
            <a:ext cx="2865120" cy="461665"/>
          </a:xfrm>
          <a:prstGeom prst="rect">
            <a:avLst/>
          </a:prstGeom>
          <a:noFill/>
        </p:spPr>
        <p:txBody>
          <a:bodyPr wrap="square" rtlCol="0">
            <a:spAutoFit/>
          </a:bodyPr>
          <a:lstStyle/>
          <a:p>
            <a:pPr algn="just"/>
            <a:r>
              <a:rPr lang="zh-CN" altLang="en-US" sz="1200" dirty="0">
                <a:solidFill>
                  <a:schemeClr val="tx1">
                    <a:lumMod val="75000"/>
                    <a:lumOff val="25000"/>
                  </a:schemeClr>
                </a:solidFill>
                <a:cs typeface="+mn-ea"/>
                <a:sym typeface="+mn-lt"/>
              </a:rPr>
              <a:t>请输入简要文字叙述请输入简要文字叙述请输入简要文字叙述</a:t>
            </a:r>
            <a:endParaRPr lang="zh-CN" altLang="en-US" sz="1200" dirty="0">
              <a:solidFill>
                <a:schemeClr val="tx1">
                  <a:lumMod val="75000"/>
                  <a:lumOff val="25000"/>
                </a:schemeClr>
              </a:solidFill>
              <a:cs typeface="+mn-ea"/>
              <a:sym typeface="+mn-lt"/>
            </a:endParaRPr>
          </a:p>
        </p:txBody>
      </p:sp>
      <p:sp>
        <p:nvSpPr>
          <p:cNvPr id="43" name="文本框 42"/>
          <p:cNvSpPr txBox="1"/>
          <p:nvPr/>
        </p:nvSpPr>
        <p:spPr>
          <a:xfrm>
            <a:off x="7927226" y="4306673"/>
            <a:ext cx="2225040" cy="33855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r>
              <a:rPr lang="zh-CN" altLang="en-US" sz="1600" dirty="0">
                <a:solidFill>
                  <a:schemeClr val="tx1">
                    <a:lumMod val="75000"/>
                    <a:lumOff val="25000"/>
                  </a:schemeClr>
                </a:solidFill>
                <a:effectLst/>
                <a:latin typeface="+mn-lt"/>
                <a:ea typeface="+mn-ea"/>
                <a:cs typeface="+mn-ea"/>
                <a:sym typeface="+mn-lt"/>
              </a:rPr>
              <a:t>输入你的标题</a:t>
            </a:r>
            <a:endParaRPr lang="zh-CN" altLang="en-US" sz="1600" dirty="0">
              <a:solidFill>
                <a:schemeClr val="tx1">
                  <a:lumMod val="75000"/>
                  <a:lumOff val="25000"/>
                </a:schemeClr>
              </a:solidFill>
              <a:effectLst/>
              <a:latin typeface="+mn-lt"/>
              <a:ea typeface="+mn-ea"/>
              <a:cs typeface="+mn-ea"/>
              <a:sym typeface="+mn-lt"/>
            </a:endParaRPr>
          </a:p>
        </p:txBody>
      </p:sp>
      <p:sp>
        <p:nvSpPr>
          <p:cNvPr id="44" name="文本框 43"/>
          <p:cNvSpPr txBox="1"/>
          <p:nvPr/>
        </p:nvSpPr>
        <p:spPr>
          <a:xfrm>
            <a:off x="7927226" y="4662113"/>
            <a:ext cx="2865120" cy="461665"/>
          </a:xfrm>
          <a:prstGeom prst="rect">
            <a:avLst/>
          </a:prstGeom>
          <a:noFill/>
        </p:spPr>
        <p:txBody>
          <a:bodyPr wrap="square" rtlCol="0">
            <a:spAutoFit/>
          </a:bodyPr>
          <a:lstStyle/>
          <a:p>
            <a:pPr algn="just"/>
            <a:r>
              <a:rPr lang="zh-CN" altLang="en-US" sz="1200" dirty="0">
                <a:solidFill>
                  <a:schemeClr val="tx1">
                    <a:lumMod val="75000"/>
                    <a:lumOff val="25000"/>
                  </a:schemeClr>
                </a:solidFill>
                <a:cs typeface="+mn-ea"/>
                <a:sym typeface="+mn-lt"/>
              </a:rPr>
              <a:t>请输入简要文字叙述请输入简要文字叙述请输入简要文字叙述</a:t>
            </a:r>
            <a:endParaRPr lang="zh-CN" altLang="en-US" sz="1200" dirty="0">
              <a:solidFill>
                <a:schemeClr val="tx1">
                  <a:lumMod val="75000"/>
                  <a:lumOff val="25000"/>
                </a:schemeClr>
              </a:solidFill>
              <a:cs typeface="+mn-ea"/>
              <a:sym typeface="+mn-lt"/>
            </a:endParaRPr>
          </a:p>
        </p:txBody>
      </p:sp>
      <p:sp>
        <p:nvSpPr>
          <p:cNvPr id="45" name="矩形 44"/>
          <p:cNvSpPr/>
          <p:nvPr/>
        </p:nvSpPr>
        <p:spPr>
          <a:xfrm>
            <a:off x="5385710" y="2225189"/>
            <a:ext cx="1411330" cy="1411330"/>
          </a:xfrm>
          <a:prstGeom prst="rect">
            <a:avLst/>
          </a:prstGeom>
          <a:solidFill>
            <a:schemeClr val="accent4">
              <a:lumMod val="65000"/>
              <a:lumOff val="35000"/>
              <a:alpha val="70000"/>
            </a:schemeClr>
          </a:solidFill>
          <a:ln>
            <a:noFill/>
          </a:ln>
          <a:scene3d>
            <a:camera prst="isometricTopUp"/>
            <a:lightRig rig="threePt" dir="t"/>
          </a:scene3d>
          <a:sp3d contourW="12700">
            <a:contourClr>
              <a:schemeClr val="accent4"/>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cs typeface="+mn-ea"/>
              <a:sym typeface="+mn-lt"/>
            </a:endParaRPr>
          </a:p>
        </p:txBody>
      </p:sp>
      <p:sp>
        <p:nvSpPr>
          <p:cNvPr id="46" name="直角三角形 45"/>
          <p:cNvSpPr/>
          <p:nvPr/>
        </p:nvSpPr>
        <p:spPr>
          <a:xfrm rot="5400000">
            <a:off x="7559040" y="1910626"/>
            <a:ext cx="293306" cy="293306"/>
          </a:xfrm>
          <a:prstGeom prst="rtTriangle">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47" name="直角三角形 46"/>
          <p:cNvSpPr/>
          <p:nvPr/>
        </p:nvSpPr>
        <p:spPr>
          <a:xfrm rot="5400000">
            <a:off x="7560956" y="4134627"/>
            <a:ext cx="293306" cy="293306"/>
          </a:xfrm>
          <a:prstGeom prst="rtTriangle">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48" name="直角三角形 47"/>
          <p:cNvSpPr/>
          <p:nvPr/>
        </p:nvSpPr>
        <p:spPr>
          <a:xfrm rot="10800000">
            <a:off x="4220512" y="1929943"/>
            <a:ext cx="293306" cy="293306"/>
          </a:xfrm>
          <a:prstGeom prst="rtTriangle">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49" name="直角三角形 48"/>
          <p:cNvSpPr/>
          <p:nvPr/>
        </p:nvSpPr>
        <p:spPr>
          <a:xfrm rot="10800000">
            <a:off x="4220512" y="4127979"/>
            <a:ext cx="293306" cy="293306"/>
          </a:xfrm>
          <a:prstGeom prst="rtTriangle">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ppt_x"/>
                                          </p:val>
                                        </p:tav>
                                        <p:tav tm="100000">
                                          <p:val>
                                            <p:strVal val="#ppt_x"/>
                                          </p:val>
                                        </p:tav>
                                      </p:tavLst>
                                    </p:anim>
                                    <p:anim calcmode="lin" valueType="num">
                                      <p:cBhvr additive="base">
                                        <p:cTn id="24" dur="500" fill="hold"/>
                                        <p:tgtEl>
                                          <p:spTgt spid="3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ppt_x"/>
                                          </p:val>
                                        </p:tav>
                                        <p:tav tm="100000">
                                          <p:val>
                                            <p:strVal val="#ppt_x"/>
                                          </p:val>
                                        </p:tav>
                                      </p:tavLst>
                                    </p:anim>
                                    <p:anim calcmode="lin" valueType="num">
                                      <p:cBhvr additive="base">
                                        <p:cTn id="32" dur="50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ppt_x"/>
                                          </p:val>
                                        </p:tav>
                                        <p:tav tm="100000">
                                          <p:val>
                                            <p:strVal val="#ppt_x"/>
                                          </p:val>
                                        </p:tav>
                                      </p:tavLst>
                                    </p:anim>
                                    <p:anim calcmode="lin" valueType="num">
                                      <p:cBhvr additive="base">
                                        <p:cTn id="36" dur="500" fill="hold"/>
                                        <p:tgtEl>
                                          <p:spTgt spid="3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ppt_x"/>
                                          </p:val>
                                        </p:tav>
                                        <p:tav tm="100000">
                                          <p:val>
                                            <p:strVal val="#ppt_x"/>
                                          </p:val>
                                        </p:tav>
                                      </p:tavLst>
                                    </p:anim>
                                    <p:anim calcmode="lin" valueType="num">
                                      <p:cBhvr additive="base">
                                        <p:cTn id="40" dur="500" fill="hold"/>
                                        <p:tgtEl>
                                          <p:spTgt spid="3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ppt_x"/>
                                          </p:val>
                                        </p:tav>
                                        <p:tav tm="100000">
                                          <p:val>
                                            <p:strVal val="#ppt_x"/>
                                          </p:val>
                                        </p:tav>
                                      </p:tavLst>
                                    </p:anim>
                                    <p:anim calcmode="lin" valueType="num">
                                      <p:cBhvr additive="base">
                                        <p:cTn id="44" dur="500" fill="hold"/>
                                        <p:tgtEl>
                                          <p:spTgt spid="3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fill="hold"/>
                                        <p:tgtEl>
                                          <p:spTgt spid="40"/>
                                        </p:tgtEl>
                                        <p:attrNameLst>
                                          <p:attrName>ppt_x</p:attrName>
                                        </p:attrNameLst>
                                      </p:cBhvr>
                                      <p:tavLst>
                                        <p:tav tm="0">
                                          <p:val>
                                            <p:strVal val="#ppt_x"/>
                                          </p:val>
                                        </p:tav>
                                        <p:tav tm="100000">
                                          <p:val>
                                            <p:strVal val="#ppt_x"/>
                                          </p:val>
                                        </p:tav>
                                      </p:tavLst>
                                    </p:anim>
                                    <p:anim calcmode="lin" valueType="num">
                                      <p:cBhvr additive="base">
                                        <p:cTn id="48" dur="500" fill="hold"/>
                                        <p:tgtEl>
                                          <p:spTgt spid="4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500" fill="hold"/>
                                        <p:tgtEl>
                                          <p:spTgt spid="41"/>
                                        </p:tgtEl>
                                        <p:attrNameLst>
                                          <p:attrName>ppt_x</p:attrName>
                                        </p:attrNameLst>
                                      </p:cBhvr>
                                      <p:tavLst>
                                        <p:tav tm="0">
                                          <p:val>
                                            <p:strVal val="#ppt_x"/>
                                          </p:val>
                                        </p:tav>
                                        <p:tav tm="100000">
                                          <p:val>
                                            <p:strVal val="#ppt_x"/>
                                          </p:val>
                                        </p:tav>
                                      </p:tavLst>
                                    </p:anim>
                                    <p:anim calcmode="lin" valueType="num">
                                      <p:cBhvr additive="base">
                                        <p:cTn id="52" dur="500" fill="hold"/>
                                        <p:tgtEl>
                                          <p:spTgt spid="4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additive="base">
                                        <p:cTn id="55" dur="500" fill="hold"/>
                                        <p:tgtEl>
                                          <p:spTgt spid="42"/>
                                        </p:tgtEl>
                                        <p:attrNameLst>
                                          <p:attrName>ppt_x</p:attrName>
                                        </p:attrNameLst>
                                      </p:cBhvr>
                                      <p:tavLst>
                                        <p:tav tm="0">
                                          <p:val>
                                            <p:strVal val="#ppt_x"/>
                                          </p:val>
                                        </p:tav>
                                        <p:tav tm="100000">
                                          <p:val>
                                            <p:strVal val="#ppt_x"/>
                                          </p:val>
                                        </p:tav>
                                      </p:tavLst>
                                    </p:anim>
                                    <p:anim calcmode="lin" valueType="num">
                                      <p:cBhvr additive="base">
                                        <p:cTn id="56" dur="500" fill="hold"/>
                                        <p:tgtEl>
                                          <p:spTgt spid="4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anim calcmode="lin" valueType="num">
                                      <p:cBhvr additive="base">
                                        <p:cTn id="59" dur="500" fill="hold"/>
                                        <p:tgtEl>
                                          <p:spTgt spid="43"/>
                                        </p:tgtEl>
                                        <p:attrNameLst>
                                          <p:attrName>ppt_x</p:attrName>
                                        </p:attrNameLst>
                                      </p:cBhvr>
                                      <p:tavLst>
                                        <p:tav tm="0">
                                          <p:val>
                                            <p:strVal val="#ppt_x"/>
                                          </p:val>
                                        </p:tav>
                                        <p:tav tm="100000">
                                          <p:val>
                                            <p:strVal val="#ppt_x"/>
                                          </p:val>
                                        </p:tav>
                                      </p:tavLst>
                                    </p:anim>
                                    <p:anim calcmode="lin" valueType="num">
                                      <p:cBhvr additive="base">
                                        <p:cTn id="60" dur="500" fill="hold"/>
                                        <p:tgtEl>
                                          <p:spTgt spid="4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500" fill="hold"/>
                                        <p:tgtEl>
                                          <p:spTgt spid="44"/>
                                        </p:tgtEl>
                                        <p:attrNameLst>
                                          <p:attrName>ppt_x</p:attrName>
                                        </p:attrNameLst>
                                      </p:cBhvr>
                                      <p:tavLst>
                                        <p:tav tm="0">
                                          <p:val>
                                            <p:strVal val="#ppt_x"/>
                                          </p:val>
                                        </p:tav>
                                        <p:tav tm="100000">
                                          <p:val>
                                            <p:strVal val="#ppt_x"/>
                                          </p:val>
                                        </p:tav>
                                      </p:tavLst>
                                    </p:anim>
                                    <p:anim calcmode="lin" valueType="num">
                                      <p:cBhvr additive="base">
                                        <p:cTn id="64" dur="500" fill="hold"/>
                                        <p:tgtEl>
                                          <p:spTgt spid="4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500" fill="hold"/>
                                        <p:tgtEl>
                                          <p:spTgt spid="45"/>
                                        </p:tgtEl>
                                        <p:attrNameLst>
                                          <p:attrName>ppt_x</p:attrName>
                                        </p:attrNameLst>
                                      </p:cBhvr>
                                      <p:tavLst>
                                        <p:tav tm="0">
                                          <p:val>
                                            <p:strVal val="#ppt_x"/>
                                          </p:val>
                                        </p:tav>
                                        <p:tav tm="100000">
                                          <p:val>
                                            <p:strVal val="#ppt_x"/>
                                          </p:val>
                                        </p:tav>
                                      </p:tavLst>
                                    </p:anim>
                                    <p:anim calcmode="lin" valueType="num">
                                      <p:cBhvr additive="base">
                                        <p:cTn id="68" dur="500" fill="hold"/>
                                        <p:tgtEl>
                                          <p:spTgt spid="4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additive="base">
                                        <p:cTn id="71" dur="500" fill="hold"/>
                                        <p:tgtEl>
                                          <p:spTgt spid="46"/>
                                        </p:tgtEl>
                                        <p:attrNameLst>
                                          <p:attrName>ppt_x</p:attrName>
                                        </p:attrNameLst>
                                      </p:cBhvr>
                                      <p:tavLst>
                                        <p:tav tm="0">
                                          <p:val>
                                            <p:strVal val="#ppt_x"/>
                                          </p:val>
                                        </p:tav>
                                        <p:tav tm="100000">
                                          <p:val>
                                            <p:strVal val="#ppt_x"/>
                                          </p:val>
                                        </p:tav>
                                      </p:tavLst>
                                    </p:anim>
                                    <p:anim calcmode="lin" valueType="num">
                                      <p:cBhvr additive="base">
                                        <p:cTn id="72" dur="500" fill="hold"/>
                                        <p:tgtEl>
                                          <p:spTgt spid="46"/>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ppt_x"/>
                                          </p:val>
                                        </p:tav>
                                        <p:tav tm="100000">
                                          <p:val>
                                            <p:strVal val="#ppt_x"/>
                                          </p:val>
                                        </p:tav>
                                      </p:tavLst>
                                    </p:anim>
                                    <p:anim calcmode="lin" valueType="num">
                                      <p:cBhvr additive="base">
                                        <p:cTn id="76" dur="500" fill="hold"/>
                                        <p:tgtEl>
                                          <p:spTgt spid="47"/>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fill="hold"/>
                                        <p:tgtEl>
                                          <p:spTgt spid="48"/>
                                        </p:tgtEl>
                                        <p:attrNameLst>
                                          <p:attrName>ppt_x</p:attrName>
                                        </p:attrNameLst>
                                      </p:cBhvr>
                                      <p:tavLst>
                                        <p:tav tm="0">
                                          <p:val>
                                            <p:strVal val="#ppt_x"/>
                                          </p:val>
                                        </p:tav>
                                        <p:tav tm="100000">
                                          <p:val>
                                            <p:strVal val="#ppt_x"/>
                                          </p:val>
                                        </p:tav>
                                      </p:tavLst>
                                    </p:anim>
                                    <p:anim calcmode="lin" valueType="num">
                                      <p:cBhvr additive="base">
                                        <p:cTn id="80" dur="500" fill="hold"/>
                                        <p:tgtEl>
                                          <p:spTgt spid="48"/>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9"/>
                                        </p:tgtEl>
                                        <p:attrNameLst>
                                          <p:attrName>style.visibility</p:attrName>
                                        </p:attrNameLst>
                                      </p:cBhvr>
                                      <p:to>
                                        <p:strVal val="visible"/>
                                      </p:to>
                                    </p:set>
                                    <p:anim calcmode="lin" valueType="num">
                                      <p:cBhvr additive="base">
                                        <p:cTn id="83" dur="500" fill="hold"/>
                                        <p:tgtEl>
                                          <p:spTgt spid="49"/>
                                        </p:tgtEl>
                                        <p:attrNameLst>
                                          <p:attrName>ppt_x</p:attrName>
                                        </p:attrNameLst>
                                      </p:cBhvr>
                                      <p:tavLst>
                                        <p:tav tm="0">
                                          <p:val>
                                            <p:strVal val="#ppt_x"/>
                                          </p:val>
                                        </p:tav>
                                        <p:tav tm="100000">
                                          <p:val>
                                            <p:strVal val="#ppt_x"/>
                                          </p:val>
                                        </p:tav>
                                      </p:tavLst>
                                    </p:anim>
                                    <p:anim calcmode="lin" valueType="num">
                                      <p:cBhvr additive="base">
                                        <p:cTn id="8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34" grpId="0" animBg="1"/>
      <p:bldP spid="35" grpId="0" animBg="1"/>
      <p:bldP spid="36" grpId="0" animBg="1"/>
      <p:bldP spid="37" grpId="0"/>
      <p:bldP spid="38" grpId="0"/>
      <p:bldP spid="39" grpId="0"/>
      <p:bldP spid="40" grpId="0"/>
      <p:bldP spid="41" grpId="0"/>
      <p:bldP spid="42" grpId="0"/>
      <p:bldP spid="43" grpId="0"/>
      <p:bldP spid="44" grpId="0"/>
      <p:bldP spid="45" grpId="0" animBg="1"/>
      <p:bldP spid="46" grpId="0" animBg="1"/>
      <p:bldP spid="47" grpId="0" animBg="1"/>
      <p:bldP spid="48" grpId="0" animBg="1"/>
      <p:bldP spid="4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nvSpPr>
        <p:spPr>
          <a:xfrm>
            <a:off x="1017640" y="1874326"/>
            <a:ext cx="3377381" cy="3377381"/>
          </a:xfrm>
          <a:prstGeom prst="ellipse">
            <a:avLst/>
          </a:prstGeom>
          <a:solidFill>
            <a:srgbClr val="935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9" name="矩形 8"/>
          <p:cNvSpPr/>
          <p:nvPr/>
        </p:nvSpPr>
        <p:spPr>
          <a:xfrm>
            <a:off x="264326" y="0"/>
            <a:ext cx="832954" cy="899162"/>
          </a:xfrm>
          <a:prstGeom prst="rect">
            <a:avLst/>
          </a:prstGeom>
          <a:solidFill>
            <a:srgbClr val="93571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411480" y="0"/>
            <a:ext cx="685800" cy="111252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03</a:t>
            </a:r>
            <a:endParaRPr lang="zh-CN" altLang="en-US" sz="2800" b="1" dirty="0">
              <a:cs typeface="+mn-ea"/>
              <a:sym typeface="+mn-lt"/>
            </a:endParaRPr>
          </a:p>
        </p:txBody>
      </p:sp>
      <p:sp>
        <p:nvSpPr>
          <p:cNvPr id="11" name="文本框 10"/>
          <p:cNvSpPr txBox="1"/>
          <p:nvPr/>
        </p:nvSpPr>
        <p:spPr>
          <a:xfrm>
            <a:off x="972618" y="409927"/>
            <a:ext cx="283945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输入你的标题</a:t>
            </a:r>
            <a:endParaRPr lang="zh-CN" altLang="en-US" sz="2800" dirty="0">
              <a:solidFill>
                <a:schemeClr val="tx1">
                  <a:lumMod val="75000"/>
                  <a:lumOff val="25000"/>
                </a:schemeClr>
              </a:solidFill>
              <a:cs typeface="+mn-ea"/>
              <a:sym typeface="+mn-lt"/>
            </a:endParaRPr>
          </a:p>
        </p:txBody>
      </p:sp>
      <p:sp>
        <p:nvSpPr>
          <p:cNvPr id="12" name="文本框 11"/>
          <p:cNvSpPr txBox="1"/>
          <p:nvPr/>
        </p:nvSpPr>
        <p:spPr>
          <a:xfrm>
            <a:off x="1273615" y="840662"/>
            <a:ext cx="2251507" cy="307777"/>
          </a:xfrm>
          <a:prstGeom prst="rect">
            <a:avLst/>
          </a:prstGeom>
          <a:noFill/>
        </p:spPr>
        <p:txBody>
          <a:bodyPr wrap="square" rtlCol="0">
            <a:spAutoFit/>
          </a:bodyPr>
          <a:lstStyle/>
          <a:p>
            <a:pPr algn="dist"/>
            <a:r>
              <a:rPr lang="en-US" altLang="zh-CN" sz="1400" dirty="0">
                <a:solidFill>
                  <a:schemeClr val="tx1">
                    <a:lumMod val="75000"/>
                    <a:lumOff val="25000"/>
                  </a:schemeClr>
                </a:solidFill>
                <a:cs typeface="+mn-ea"/>
                <a:sym typeface="+mn-lt"/>
              </a:rPr>
              <a:t>YOUR ENGLISH TITLE</a:t>
            </a:r>
            <a:endParaRPr lang="zh-CN" altLang="en-US" sz="1400" dirty="0">
              <a:solidFill>
                <a:schemeClr val="tx1">
                  <a:lumMod val="75000"/>
                  <a:lumOff val="25000"/>
                </a:schemeClr>
              </a:solidFill>
              <a:cs typeface="+mn-ea"/>
              <a:sym typeface="+mn-lt"/>
            </a:endParaRPr>
          </a:p>
        </p:txBody>
      </p:sp>
      <p:sp>
        <p:nvSpPr>
          <p:cNvPr id="19" name="文本框 18"/>
          <p:cNvSpPr txBox="1"/>
          <p:nvPr/>
        </p:nvSpPr>
        <p:spPr>
          <a:xfrm>
            <a:off x="5086718" y="1796932"/>
            <a:ext cx="2225040" cy="369332"/>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CN" altLang="en-US" dirty="0">
                <a:solidFill>
                  <a:srgbClr val="93571B"/>
                </a:solidFill>
                <a:effectLst/>
                <a:latin typeface="+mn-lt"/>
                <a:ea typeface="+mn-ea"/>
                <a:cs typeface="+mn-ea"/>
                <a:sym typeface="+mn-lt"/>
              </a:rPr>
              <a:t>输入你的标题</a:t>
            </a:r>
            <a:endParaRPr lang="zh-CN" altLang="en-US" dirty="0">
              <a:solidFill>
                <a:srgbClr val="93571B"/>
              </a:solidFill>
              <a:effectLst/>
              <a:latin typeface="+mn-lt"/>
              <a:ea typeface="+mn-ea"/>
              <a:cs typeface="+mn-ea"/>
              <a:sym typeface="+mn-lt"/>
            </a:endParaRPr>
          </a:p>
        </p:txBody>
      </p:sp>
      <p:sp>
        <p:nvSpPr>
          <p:cNvPr id="20" name="文本框 19"/>
          <p:cNvSpPr txBox="1"/>
          <p:nvPr/>
        </p:nvSpPr>
        <p:spPr>
          <a:xfrm>
            <a:off x="5086718" y="2254752"/>
            <a:ext cx="2626688" cy="1384995"/>
          </a:xfrm>
          <a:prstGeom prst="rect">
            <a:avLst/>
          </a:prstGeom>
          <a:noFill/>
        </p:spPr>
        <p:txBody>
          <a:bodyPr wrap="square" rtlCol="0">
            <a:spAutoFit/>
          </a:bodyPr>
          <a:lstStyle/>
          <a:p>
            <a:pPr algn="just"/>
            <a:r>
              <a:rPr lang="zh-CN" altLang="en-US" sz="1400" dirty="0">
                <a:solidFill>
                  <a:schemeClr val="tx1">
                    <a:lumMod val="75000"/>
                    <a:lumOff val="25000"/>
                  </a:schemeClr>
                </a:solidFill>
                <a:cs typeface="+mn-ea"/>
                <a:sym typeface="+mn-lt"/>
              </a:rPr>
              <a:t>请输入简要文字叙述请输入简要文字叙述请输入简要文字叙述请输入简要文字叙述请输入简要文字叙述请输入简要文字叙述</a:t>
            </a:r>
            <a:endParaRPr lang="zh-CN" altLang="en-US" sz="1400" dirty="0">
              <a:solidFill>
                <a:schemeClr val="tx1">
                  <a:lumMod val="75000"/>
                  <a:lumOff val="25000"/>
                </a:schemeClr>
              </a:solidFill>
              <a:cs typeface="+mn-ea"/>
              <a:sym typeface="+mn-lt"/>
            </a:endParaRPr>
          </a:p>
          <a:p>
            <a:pPr algn="just"/>
            <a:endParaRPr lang="zh-CN" altLang="en-US" sz="1400" dirty="0">
              <a:solidFill>
                <a:schemeClr val="tx1">
                  <a:lumMod val="75000"/>
                  <a:lumOff val="25000"/>
                </a:schemeClr>
              </a:solidFill>
              <a:cs typeface="+mn-ea"/>
              <a:sym typeface="+mn-lt"/>
            </a:endParaRPr>
          </a:p>
        </p:txBody>
      </p:sp>
      <p:cxnSp>
        <p:nvCxnSpPr>
          <p:cNvPr id="21" name="直接连接符 20"/>
          <p:cNvCxnSpPr/>
          <p:nvPr/>
        </p:nvCxnSpPr>
        <p:spPr>
          <a:xfrm>
            <a:off x="5175206" y="2149206"/>
            <a:ext cx="265167" cy="0"/>
          </a:xfrm>
          <a:prstGeom prst="line">
            <a:avLst/>
          </a:prstGeom>
          <a:ln w="25400">
            <a:solidFill>
              <a:srgbClr val="93571B"/>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8169131" y="1796932"/>
            <a:ext cx="2225040" cy="369332"/>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CN" altLang="en-US" dirty="0">
                <a:solidFill>
                  <a:srgbClr val="93571B"/>
                </a:solidFill>
                <a:effectLst/>
                <a:latin typeface="+mn-lt"/>
                <a:ea typeface="+mn-ea"/>
                <a:cs typeface="+mn-ea"/>
                <a:sym typeface="+mn-lt"/>
              </a:rPr>
              <a:t>输入你的标题</a:t>
            </a:r>
            <a:endParaRPr lang="zh-CN" altLang="en-US" dirty="0">
              <a:solidFill>
                <a:srgbClr val="93571B"/>
              </a:solidFill>
              <a:effectLst/>
              <a:latin typeface="+mn-lt"/>
              <a:ea typeface="+mn-ea"/>
              <a:cs typeface="+mn-ea"/>
              <a:sym typeface="+mn-lt"/>
            </a:endParaRPr>
          </a:p>
        </p:txBody>
      </p:sp>
      <p:sp>
        <p:nvSpPr>
          <p:cNvPr id="23" name="文本框 22"/>
          <p:cNvSpPr txBox="1"/>
          <p:nvPr/>
        </p:nvSpPr>
        <p:spPr>
          <a:xfrm>
            <a:off x="8169131" y="2254752"/>
            <a:ext cx="2626688" cy="1384995"/>
          </a:xfrm>
          <a:prstGeom prst="rect">
            <a:avLst/>
          </a:prstGeom>
          <a:noFill/>
        </p:spPr>
        <p:txBody>
          <a:bodyPr wrap="square" rtlCol="0">
            <a:spAutoFit/>
          </a:bodyPr>
          <a:lstStyle/>
          <a:p>
            <a:pPr algn="just"/>
            <a:r>
              <a:rPr lang="zh-CN" altLang="en-US" sz="1400" dirty="0">
                <a:solidFill>
                  <a:schemeClr val="tx1">
                    <a:lumMod val="75000"/>
                    <a:lumOff val="25000"/>
                  </a:schemeClr>
                </a:solidFill>
                <a:cs typeface="+mn-ea"/>
                <a:sym typeface="+mn-lt"/>
              </a:rPr>
              <a:t>请输入简要文字叙述请输入简要文字叙述请输入简要文字叙述请输入简要文字叙述请输入简要文字叙述请输入简要文字叙述</a:t>
            </a:r>
            <a:endParaRPr lang="zh-CN" altLang="en-US" sz="1400" dirty="0">
              <a:solidFill>
                <a:schemeClr val="tx1">
                  <a:lumMod val="75000"/>
                  <a:lumOff val="25000"/>
                </a:schemeClr>
              </a:solidFill>
              <a:cs typeface="+mn-ea"/>
              <a:sym typeface="+mn-lt"/>
            </a:endParaRPr>
          </a:p>
          <a:p>
            <a:pPr algn="just"/>
            <a:endParaRPr lang="zh-CN" altLang="en-US" sz="1400" dirty="0">
              <a:solidFill>
                <a:schemeClr val="tx1">
                  <a:lumMod val="75000"/>
                  <a:lumOff val="25000"/>
                </a:schemeClr>
              </a:solidFill>
              <a:cs typeface="+mn-ea"/>
              <a:sym typeface="+mn-lt"/>
            </a:endParaRPr>
          </a:p>
        </p:txBody>
      </p:sp>
      <p:cxnSp>
        <p:nvCxnSpPr>
          <p:cNvPr id="24" name="直接连接符 23"/>
          <p:cNvCxnSpPr/>
          <p:nvPr/>
        </p:nvCxnSpPr>
        <p:spPr>
          <a:xfrm>
            <a:off x="8257619" y="2149206"/>
            <a:ext cx="265167" cy="0"/>
          </a:xfrm>
          <a:prstGeom prst="line">
            <a:avLst/>
          </a:prstGeom>
          <a:ln w="25400">
            <a:solidFill>
              <a:srgbClr val="93571B"/>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5086718" y="3753465"/>
            <a:ext cx="2225040" cy="369332"/>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CN" altLang="en-US" dirty="0">
                <a:solidFill>
                  <a:srgbClr val="93571B"/>
                </a:solidFill>
                <a:effectLst/>
                <a:latin typeface="+mn-lt"/>
                <a:ea typeface="+mn-ea"/>
                <a:cs typeface="+mn-ea"/>
                <a:sym typeface="+mn-lt"/>
              </a:rPr>
              <a:t>输入你的标题</a:t>
            </a:r>
            <a:endParaRPr lang="zh-CN" altLang="en-US" dirty="0">
              <a:solidFill>
                <a:srgbClr val="93571B"/>
              </a:solidFill>
              <a:effectLst/>
              <a:latin typeface="+mn-lt"/>
              <a:ea typeface="+mn-ea"/>
              <a:cs typeface="+mn-ea"/>
              <a:sym typeface="+mn-lt"/>
            </a:endParaRPr>
          </a:p>
        </p:txBody>
      </p:sp>
      <p:sp>
        <p:nvSpPr>
          <p:cNvPr id="26" name="文本框 25"/>
          <p:cNvSpPr txBox="1"/>
          <p:nvPr/>
        </p:nvSpPr>
        <p:spPr>
          <a:xfrm>
            <a:off x="5086718" y="4211285"/>
            <a:ext cx="2626688" cy="1384995"/>
          </a:xfrm>
          <a:prstGeom prst="rect">
            <a:avLst/>
          </a:prstGeom>
          <a:noFill/>
        </p:spPr>
        <p:txBody>
          <a:bodyPr wrap="square" rtlCol="0">
            <a:spAutoFit/>
          </a:bodyPr>
          <a:lstStyle/>
          <a:p>
            <a:pPr algn="just"/>
            <a:r>
              <a:rPr lang="zh-CN" altLang="en-US" sz="1400" dirty="0">
                <a:solidFill>
                  <a:schemeClr val="tx1">
                    <a:lumMod val="75000"/>
                    <a:lumOff val="25000"/>
                  </a:schemeClr>
                </a:solidFill>
                <a:cs typeface="+mn-ea"/>
                <a:sym typeface="+mn-lt"/>
              </a:rPr>
              <a:t>请输入简要文字叙述请输入简要文字叙述请输入简要文字叙述请输入简要文字叙述请输入简要文字叙述请输入简要文字叙述</a:t>
            </a:r>
            <a:endParaRPr lang="zh-CN" altLang="en-US" sz="1400" dirty="0">
              <a:solidFill>
                <a:schemeClr val="tx1">
                  <a:lumMod val="75000"/>
                  <a:lumOff val="25000"/>
                </a:schemeClr>
              </a:solidFill>
              <a:cs typeface="+mn-ea"/>
              <a:sym typeface="+mn-lt"/>
            </a:endParaRPr>
          </a:p>
          <a:p>
            <a:pPr algn="just"/>
            <a:endParaRPr lang="zh-CN" altLang="en-US" sz="1400" dirty="0">
              <a:solidFill>
                <a:schemeClr val="tx1">
                  <a:lumMod val="75000"/>
                  <a:lumOff val="25000"/>
                </a:schemeClr>
              </a:solidFill>
              <a:cs typeface="+mn-ea"/>
              <a:sym typeface="+mn-lt"/>
            </a:endParaRPr>
          </a:p>
        </p:txBody>
      </p:sp>
      <p:cxnSp>
        <p:nvCxnSpPr>
          <p:cNvPr id="27" name="直接连接符 26"/>
          <p:cNvCxnSpPr/>
          <p:nvPr/>
        </p:nvCxnSpPr>
        <p:spPr>
          <a:xfrm>
            <a:off x="5175206" y="4105739"/>
            <a:ext cx="265167" cy="0"/>
          </a:xfrm>
          <a:prstGeom prst="line">
            <a:avLst/>
          </a:prstGeom>
          <a:ln w="25400">
            <a:solidFill>
              <a:srgbClr val="93571B"/>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8169131" y="3753465"/>
            <a:ext cx="2225040" cy="369332"/>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CN" altLang="en-US" dirty="0">
                <a:solidFill>
                  <a:srgbClr val="93571B"/>
                </a:solidFill>
                <a:effectLst/>
                <a:latin typeface="+mn-lt"/>
                <a:ea typeface="+mn-ea"/>
                <a:cs typeface="+mn-ea"/>
                <a:sym typeface="+mn-lt"/>
              </a:rPr>
              <a:t>输入你的标题</a:t>
            </a:r>
            <a:endParaRPr lang="zh-CN" altLang="en-US" dirty="0">
              <a:solidFill>
                <a:srgbClr val="93571B"/>
              </a:solidFill>
              <a:effectLst/>
              <a:latin typeface="+mn-lt"/>
              <a:ea typeface="+mn-ea"/>
              <a:cs typeface="+mn-ea"/>
              <a:sym typeface="+mn-lt"/>
            </a:endParaRPr>
          </a:p>
        </p:txBody>
      </p:sp>
      <p:sp>
        <p:nvSpPr>
          <p:cNvPr id="29" name="文本框 28"/>
          <p:cNvSpPr txBox="1"/>
          <p:nvPr/>
        </p:nvSpPr>
        <p:spPr>
          <a:xfrm>
            <a:off x="8169131" y="4211285"/>
            <a:ext cx="2626688" cy="1384995"/>
          </a:xfrm>
          <a:prstGeom prst="rect">
            <a:avLst/>
          </a:prstGeom>
          <a:noFill/>
        </p:spPr>
        <p:txBody>
          <a:bodyPr wrap="square" rtlCol="0">
            <a:spAutoFit/>
          </a:bodyPr>
          <a:lstStyle/>
          <a:p>
            <a:pPr algn="just"/>
            <a:r>
              <a:rPr lang="zh-CN" altLang="en-US" sz="1400" dirty="0">
                <a:solidFill>
                  <a:schemeClr val="tx1">
                    <a:lumMod val="75000"/>
                    <a:lumOff val="25000"/>
                  </a:schemeClr>
                </a:solidFill>
                <a:cs typeface="+mn-ea"/>
                <a:sym typeface="+mn-lt"/>
              </a:rPr>
              <a:t>请输入简要文字叙述请输入简要文字叙述请输入简要文字叙述请输入简要文字叙述请输入简要文字叙述请输入简要文字叙述</a:t>
            </a:r>
            <a:endParaRPr lang="zh-CN" altLang="en-US" sz="1400" dirty="0">
              <a:solidFill>
                <a:schemeClr val="tx1">
                  <a:lumMod val="75000"/>
                  <a:lumOff val="25000"/>
                </a:schemeClr>
              </a:solidFill>
              <a:cs typeface="+mn-ea"/>
              <a:sym typeface="+mn-lt"/>
            </a:endParaRPr>
          </a:p>
          <a:p>
            <a:pPr algn="just"/>
            <a:endParaRPr lang="zh-CN" altLang="en-US" sz="1400" dirty="0">
              <a:solidFill>
                <a:schemeClr val="tx1">
                  <a:lumMod val="75000"/>
                  <a:lumOff val="25000"/>
                </a:schemeClr>
              </a:solidFill>
              <a:cs typeface="+mn-ea"/>
              <a:sym typeface="+mn-lt"/>
            </a:endParaRPr>
          </a:p>
        </p:txBody>
      </p:sp>
      <p:cxnSp>
        <p:nvCxnSpPr>
          <p:cNvPr id="30" name="直接连接符 29"/>
          <p:cNvCxnSpPr/>
          <p:nvPr/>
        </p:nvCxnSpPr>
        <p:spPr>
          <a:xfrm>
            <a:off x="8257619" y="4105739"/>
            <a:ext cx="265167" cy="0"/>
          </a:xfrm>
          <a:prstGeom prst="line">
            <a:avLst/>
          </a:prstGeom>
          <a:ln w="25400">
            <a:solidFill>
              <a:srgbClr val="93571B"/>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1" cstate="screen"/>
          <a:stretch>
            <a:fillRect/>
          </a:stretch>
        </p:blipFill>
        <p:spPr>
          <a:xfrm>
            <a:off x="1268459" y="2089618"/>
            <a:ext cx="2887190" cy="2922607"/>
          </a:xfrm>
          <a:prstGeom prst="ellipse">
            <a:avLst/>
          </a:prstGeom>
        </p:spPr>
      </p:pic>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randombar(horizontal)">
                                      <p:cBhvr>
                                        <p:cTn id="16" dur="500"/>
                                        <p:tgtEl>
                                          <p:spTgt spid="11"/>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randombar(horizontal)">
                                      <p:cBhvr>
                                        <p:cTn id="25" dur="500"/>
                                        <p:tgtEl>
                                          <p:spTgt spid="20"/>
                                        </p:tgtEl>
                                      </p:cBhvr>
                                    </p:animEffect>
                                  </p:childTnLst>
                                </p:cTn>
                              </p:par>
                              <p:par>
                                <p:cTn id="26" presetID="14" presetClass="entr" presetSubtype="1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randombar(horizontal)">
                                      <p:cBhvr>
                                        <p:cTn id="28" dur="500"/>
                                        <p:tgtEl>
                                          <p:spTgt spid="21"/>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randombar(horizontal)">
                                      <p:cBhvr>
                                        <p:cTn id="31" dur="500"/>
                                        <p:tgtEl>
                                          <p:spTgt spid="22"/>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randombar(horizontal)">
                                      <p:cBhvr>
                                        <p:cTn id="34" dur="500"/>
                                        <p:tgtEl>
                                          <p:spTgt spid="23"/>
                                        </p:tgtEl>
                                      </p:cBhvr>
                                    </p:animEffect>
                                  </p:childTnLst>
                                </p:cTn>
                              </p:par>
                              <p:par>
                                <p:cTn id="35" presetID="14" presetClass="entr" presetSubtype="1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randombar(horizontal)">
                                      <p:cBhvr>
                                        <p:cTn id="37" dur="500"/>
                                        <p:tgtEl>
                                          <p:spTgt spid="24"/>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randombar(horizontal)">
                                      <p:cBhvr>
                                        <p:cTn id="40" dur="500"/>
                                        <p:tgtEl>
                                          <p:spTgt spid="25"/>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randombar(horizontal)">
                                      <p:cBhvr>
                                        <p:cTn id="43" dur="500"/>
                                        <p:tgtEl>
                                          <p:spTgt spid="26"/>
                                        </p:tgtEl>
                                      </p:cBhvr>
                                    </p:animEffect>
                                  </p:childTnLst>
                                </p:cTn>
                              </p:par>
                              <p:par>
                                <p:cTn id="44" presetID="14" presetClass="entr" presetSubtype="10" fill="hold"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randombar(horizontal)">
                                      <p:cBhvr>
                                        <p:cTn id="46" dur="500"/>
                                        <p:tgtEl>
                                          <p:spTgt spid="27"/>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randombar(horizontal)">
                                      <p:cBhvr>
                                        <p:cTn id="49" dur="500"/>
                                        <p:tgtEl>
                                          <p:spTgt spid="28"/>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randombar(horizontal)">
                                      <p:cBhvr>
                                        <p:cTn id="52" dur="500"/>
                                        <p:tgtEl>
                                          <p:spTgt spid="29"/>
                                        </p:tgtEl>
                                      </p:cBhvr>
                                    </p:animEffect>
                                  </p:childTnLst>
                                </p:cTn>
                              </p:par>
                              <p:par>
                                <p:cTn id="53" presetID="14" presetClass="entr" presetSubtype="10"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randombar(horizontal)">
                                      <p:cBhvr>
                                        <p:cTn id="5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9" grpId="0" animBg="1"/>
      <p:bldP spid="10" grpId="0" animBg="1"/>
      <p:bldP spid="11" grpId="0"/>
      <p:bldP spid="12" grpId="0"/>
      <p:bldP spid="19" grpId="0"/>
      <p:bldP spid="20" grpId="0"/>
      <p:bldP spid="22" grpId="0"/>
      <p:bldP spid="23" grpId="0"/>
      <p:bldP spid="25" grpId="0"/>
      <p:bldP spid="26"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192252" y="1177412"/>
            <a:ext cx="2122098" cy="2122098"/>
          </a:xfrm>
          <a:prstGeom prst="rect">
            <a:avLst/>
          </a:prstGeom>
          <a:noFill/>
          <a:ln w="25400">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8" name="矩形 7"/>
          <p:cNvSpPr/>
          <p:nvPr/>
        </p:nvSpPr>
        <p:spPr>
          <a:xfrm>
            <a:off x="6485550" y="1401699"/>
            <a:ext cx="2122098" cy="2122098"/>
          </a:xfrm>
          <a:prstGeom prst="rect">
            <a:avLst/>
          </a:prstGeom>
          <a:noFill/>
          <a:ln w="25400">
            <a:solidFill>
              <a:srgbClr val="935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9" name="文本框 8"/>
          <p:cNvSpPr txBox="1"/>
          <p:nvPr/>
        </p:nvSpPr>
        <p:spPr>
          <a:xfrm>
            <a:off x="6508840" y="1716040"/>
            <a:ext cx="1207699" cy="1107996"/>
          </a:xfrm>
          <a:prstGeom prst="rect">
            <a:avLst/>
          </a:prstGeom>
          <a:noFill/>
        </p:spPr>
        <p:txBody>
          <a:bodyPr wrap="square" rtlCol="0">
            <a:spAutoFit/>
          </a:bodyPr>
          <a:lstStyle/>
          <a:p>
            <a:r>
              <a:rPr lang="en-US" altLang="zh-CN" sz="6600" dirty="0">
                <a:solidFill>
                  <a:schemeClr val="tx1">
                    <a:lumMod val="75000"/>
                    <a:lumOff val="25000"/>
                  </a:schemeClr>
                </a:solidFill>
                <a:cs typeface="+mn-ea"/>
                <a:sym typeface="+mn-lt"/>
              </a:rPr>
              <a:t>02</a:t>
            </a:r>
            <a:endParaRPr lang="zh-CN" altLang="en-US" sz="6600" dirty="0">
              <a:solidFill>
                <a:schemeClr val="tx1">
                  <a:lumMod val="75000"/>
                  <a:lumOff val="25000"/>
                </a:schemeClr>
              </a:solidFill>
              <a:cs typeface="+mn-ea"/>
              <a:sym typeface="+mn-lt"/>
            </a:endParaRPr>
          </a:p>
        </p:txBody>
      </p:sp>
      <p:sp>
        <p:nvSpPr>
          <p:cNvPr id="10" name="文本框 9"/>
          <p:cNvSpPr txBox="1"/>
          <p:nvPr/>
        </p:nvSpPr>
        <p:spPr>
          <a:xfrm>
            <a:off x="6563185" y="2718139"/>
            <a:ext cx="1751163" cy="830997"/>
          </a:xfrm>
          <a:prstGeom prst="rect">
            <a:avLst/>
          </a:prstGeom>
          <a:noFill/>
        </p:spPr>
        <p:txBody>
          <a:bodyPr wrap="square" rtlCol="0">
            <a:spAutoFit/>
          </a:bodyPr>
          <a:lstStyle/>
          <a:p>
            <a:r>
              <a:rPr lang="en-US" altLang="zh-CN" sz="1600" dirty="0">
                <a:solidFill>
                  <a:schemeClr val="tx1">
                    <a:lumMod val="75000"/>
                    <a:lumOff val="25000"/>
                  </a:schemeClr>
                </a:solidFill>
                <a:cs typeface="+mn-ea"/>
                <a:sym typeface="+mn-lt"/>
              </a:rPr>
              <a:t>Here Your  Chapter Number</a:t>
            </a:r>
            <a:endParaRPr lang="zh-CN" altLang="en-US" sz="1600" dirty="0">
              <a:solidFill>
                <a:schemeClr val="tx1">
                  <a:lumMod val="75000"/>
                  <a:lumOff val="25000"/>
                </a:schemeClr>
              </a:solidFill>
              <a:cs typeface="+mn-ea"/>
              <a:sym typeface="+mn-lt"/>
            </a:endParaRPr>
          </a:p>
        </p:txBody>
      </p:sp>
      <p:cxnSp>
        <p:nvCxnSpPr>
          <p:cNvPr id="11" name="直接连接符 10"/>
          <p:cNvCxnSpPr/>
          <p:nvPr/>
        </p:nvCxnSpPr>
        <p:spPr>
          <a:xfrm flipH="1">
            <a:off x="7727754" y="1401699"/>
            <a:ext cx="345057" cy="345056"/>
          </a:xfrm>
          <a:prstGeom prst="line">
            <a:avLst/>
          </a:prstGeom>
          <a:ln w="25400">
            <a:solidFill>
              <a:srgbClr val="93571B"/>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7546599" y="1749368"/>
            <a:ext cx="759126" cy="759125"/>
          </a:xfrm>
          <a:prstGeom prst="line">
            <a:avLst/>
          </a:prstGeom>
          <a:ln w="25400">
            <a:solidFill>
              <a:srgbClr val="93571B"/>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6192253" y="3926302"/>
            <a:ext cx="5149516" cy="769441"/>
          </a:xfrm>
          <a:prstGeom prst="rect">
            <a:avLst/>
          </a:prstGeom>
          <a:noFill/>
        </p:spPr>
        <p:txBody>
          <a:bodyPr wrap="square" rtlCol="0">
            <a:spAutoFit/>
          </a:bodyPr>
          <a:lstStyle/>
          <a:p>
            <a:pPr algn="dist"/>
            <a:r>
              <a:rPr lang="zh-CN" altLang="en-US" sz="4400" dirty="0">
                <a:solidFill>
                  <a:schemeClr val="tx1">
                    <a:lumMod val="75000"/>
                    <a:lumOff val="25000"/>
                  </a:schemeClr>
                </a:solidFill>
                <a:cs typeface="+mn-ea"/>
                <a:sym typeface="+mn-lt"/>
              </a:rPr>
              <a:t>在此输入你的标题</a:t>
            </a:r>
            <a:endParaRPr lang="zh-CN" altLang="en-US" sz="4400" dirty="0">
              <a:solidFill>
                <a:schemeClr val="tx1">
                  <a:lumMod val="75000"/>
                  <a:lumOff val="25000"/>
                </a:schemeClr>
              </a:solidFill>
              <a:cs typeface="+mn-ea"/>
              <a:sym typeface="+mn-lt"/>
            </a:endParaRPr>
          </a:p>
        </p:txBody>
      </p:sp>
      <p:sp>
        <p:nvSpPr>
          <p:cNvPr id="14" name="文本框 13"/>
          <p:cNvSpPr txBox="1"/>
          <p:nvPr/>
        </p:nvSpPr>
        <p:spPr>
          <a:xfrm>
            <a:off x="6272478" y="4698235"/>
            <a:ext cx="5614721" cy="646331"/>
          </a:xfrm>
          <a:prstGeom prst="rect">
            <a:avLst/>
          </a:prstGeom>
          <a:noFill/>
        </p:spPr>
        <p:txBody>
          <a:bodyPr wrap="square" rtlCol="0">
            <a:spAutoFit/>
          </a:bodyPr>
          <a:lstStyle/>
          <a:p>
            <a:r>
              <a:rPr lang="en-US" altLang="zh-CN" dirty="0">
                <a:solidFill>
                  <a:schemeClr val="bg1">
                    <a:lumMod val="65000"/>
                  </a:schemeClr>
                </a:solidFill>
                <a:cs typeface="+mn-ea"/>
                <a:sym typeface="+mn-lt"/>
              </a:rPr>
              <a:t>Law is a system of rules that exerts coercive power and regulates individual behavior.</a:t>
            </a:r>
            <a:endParaRPr lang="zh-CN" altLang="en-US" dirty="0">
              <a:solidFill>
                <a:schemeClr val="bg1">
                  <a:lumMod val="65000"/>
                </a:schemeClr>
              </a:solidFill>
              <a:cs typeface="+mn-ea"/>
              <a:sym typeface="+mn-lt"/>
            </a:endParaRPr>
          </a:p>
        </p:txBody>
      </p:sp>
      <p:pic>
        <p:nvPicPr>
          <p:cNvPr id="15" name="图片 14"/>
          <p:cNvPicPr>
            <a:picLocks noChangeAspect="1"/>
          </p:cNvPicPr>
          <p:nvPr/>
        </p:nvPicPr>
        <p:blipFill rotWithShape="1">
          <a:blip r:embed="rId1" cstate="screen"/>
          <a:srcRect/>
          <a:stretch>
            <a:fillRect/>
          </a:stretch>
        </p:blipFill>
        <p:spPr>
          <a:xfrm>
            <a:off x="0" y="0"/>
            <a:ext cx="5435600" cy="6858000"/>
          </a:xfrm>
          <a:prstGeom prst="rect">
            <a:avLst/>
          </a:prstGeom>
        </p:spPr>
      </p:pic>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3" grpId="0"/>
      <p:bldP spid="14" grpId="0"/>
    </p:bldLst>
  </p:timing>
</p:sld>
</file>

<file path=ppt/theme/theme1.xml><?xml version="1.0" encoding="utf-8"?>
<a:theme xmlns:a="http://schemas.openxmlformats.org/drawingml/2006/main" name="法务律师通用">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1fjhgnxq">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3911</Words>
  <Application>WPS 演示</Application>
  <PresentationFormat>自定义</PresentationFormat>
  <Paragraphs>417</Paragraphs>
  <Slides>24</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24</vt:i4>
      </vt:variant>
    </vt:vector>
  </HeadingPairs>
  <TitlesOfParts>
    <vt:vector size="36" baseType="lpstr">
      <vt:lpstr>Arial</vt:lpstr>
      <vt:lpstr>宋体</vt:lpstr>
      <vt:lpstr>Wingdings</vt:lpstr>
      <vt:lpstr>微软雅黑</vt:lpstr>
      <vt:lpstr>Calibri</vt:lpstr>
      <vt:lpstr>FZZhengHeiS-DB-GB</vt:lpstr>
      <vt:lpstr>Vrinda</vt:lpstr>
      <vt:lpstr>Arial Unicode MS</vt:lpstr>
      <vt:lpstr>等线</vt:lpstr>
      <vt:lpstr>Arial</vt:lpstr>
      <vt:lpstr>法务律师通用</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法务律师</dc:title>
  <dc:creator>第一PPT</dc:creator>
  <cp:keywords>www.1ppt.com</cp:keywords>
  <dc:description>www.1ppt.com</dc:description>
  <cp:lastModifiedBy>铭</cp:lastModifiedBy>
  <cp:revision>15</cp:revision>
  <dcterms:created xsi:type="dcterms:W3CDTF">2021-04-15T08:08:00Z</dcterms:created>
  <dcterms:modified xsi:type="dcterms:W3CDTF">2022-02-10T03:22:32Z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5DF4B88C2D304E859B4BDA09CB3D0F97</vt:lpwstr>
  </property>
  <property fmtid="{D5CDD505-2E9C-101B-9397-08002B2CF9AE}" pid="3" name="KSOProductBuildVer">
    <vt:lpwstr>2052-11.1.0.11045</vt:lpwstr>
  </property>
</Properties>
</file>