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3" r:id="rId3"/>
  </p:sldMasterIdLst>
  <p:sldIdLst>
    <p:sldId id="28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  <p:sldId id="274" r:id="rId20"/>
    <p:sldId id="273" r:id="rId21"/>
    <p:sldId id="271" r:id="rId22"/>
    <p:sldId id="275" r:id="rId23"/>
    <p:sldId id="276" r:id="rId24"/>
    <p:sldId id="278" r:id="rId25"/>
    <p:sldId id="277" r:id="rId26"/>
    <p:sldId id="279" r:id="rId27"/>
    <p:sldId id="280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06D"/>
    <a:srgbClr val="BF3406"/>
    <a:srgbClr val="458376"/>
    <a:srgbClr val="EBF9D3"/>
    <a:srgbClr val="FFFFFF"/>
    <a:srgbClr val="D54A0F"/>
    <a:srgbClr val="C6EE7E"/>
    <a:srgbClr val="64AE9F"/>
    <a:srgbClr val="93C7BC"/>
    <a:srgbClr val="98C0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15" autoAdjust="0"/>
    <p:restoredTop sz="93114" autoAdjust="0"/>
  </p:normalViewPr>
  <p:slideViewPr>
    <p:cSldViewPr snapToGrid="0">
      <p:cViewPr>
        <p:scale>
          <a:sx n="100" d="100"/>
          <a:sy n="100" d="100"/>
        </p:scale>
        <p:origin x="-888" y="-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F9D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8C0A8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090816"/>
        <c:axId val="211125376"/>
      </c:barChart>
      <c:catAx>
        <c:axId val="211090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rgbClr val="EBF9D3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211125376"/>
        <c:crosses val="autoZero"/>
        <c:auto val="1"/>
        <c:lblAlgn val="ctr"/>
        <c:lblOffset val="100"/>
        <c:noMultiLvlLbl val="0"/>
      </c:catAx>
      <c:valAx>
        <c:axId val="211125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rgbClr val="EBF9D3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211090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solidFill>
            <a:srgbClr val="EBF9D3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solidFill>
                <a:srgbClr val="F1D06D"/>
              </a:solidFill>
            </a:ln>
          </c:spPr>
          <c:explosion val="0"/>
          <c:dPt>
            <c:idx val="0"/>
            <c:bubble3D val="0"/>
            <c:spPr>
              <a:solidFill>
                <a:srgbClr val="458376"/>
              </a:solidFill>
              <a:ln w="19050">
                <a:solidFill>
                  <a:srgbClr val="F1D06D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BF9D3"/>
              </a:solidFill>
              <a:ln w="19050">
                <a:solidFill>
                  <a:srgbClr val="F1D06D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458376"/>
              </a:solidFill>
              <a:ln w="19050">
                <a:solidFill>
                  <a:srgbClr val="F1D06D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BF9D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solidFill>
                <a:srgbClr val="F1D06D"/>
              </a:solidFill>
            </a:ln>
          </c:spPr>
          <c:explosion val="0"/>
          <c:dPt>
            <c:idx val="0"/>
            <c:bubble3D val="0"/>
            <c:spPr>
              <a:solidFill>
                <a:srgbClr val="458376"/>
              </a:solidFill>
              <a:ln w="19050">
                <a:solidFill>
                  <a:srgbClr val="F1D06D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BF9D3"/>
              </a:solidFill>
              <a:ln w="19050">
                <a:solidFill>
                  <a:srgbClr val="F1D06D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5837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F9D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10541312"/>
        <c:axId val="310543104"/>
      </c:barChart>
      <c:catAx>
        <c:axId val="3105413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310543104"/>
        <c:crosses val="autoZero"/>
        <c:auto val="1"/>
        <c:lblAlgn val="ctr"/>
        <c:lblOffset val="100"/>
        <c:noMultiLvlLbl val="0"/>
      </c:catAx>
      <c:valAx>
        <c:axId val="3105431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310541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50">
          <a:solidFill>
            <a:schemeClr val="bg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 cmpd="sng" algn="ctr">
              <a:solidFill>
                <a:srgbClr val="C6EE7E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1.8</c:v>
                </c:pt>
                <c:pt idx="1">
                  <c:v>1.2</c:v>
                </c:pt>
                <c:pt idx="2">
                  <c:v>0.8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 cmpd="sng" algn="ctr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0.8</c:v>
                </c:pt>
                <c:pt idx="1">
                  <c:v>0.6</c:v>
                </c:pt>
                <c:pt idx="2">
                  <c:v>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 cmpd="sng" algn="ctr">
              <a:solidFill>
                <a:srgbClr val="EBF9D3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</c:v>
                </c:pt>
                <c:pt idx="1">
                  <c:v>0.4</c:v>
                </c:pt>
                <c:pt idx="2">
                  <c:v>1.5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445089664"/>
        <c:axId val="445091200"/>
      </c:lineChart>
      <c:catAx>
        <c:axId val="445089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rgbClr val="EBF9D3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45091200"/>
        <c:crosses val="autoZero"/>
        <c:auto val="1"/>
        <c:lblAlgn val="ctr"/>
        <c:lblOffset val="100"/>
        <c:noMultiLvlLbl val="0"/>
      </c:catAx>
      <c:valAx>
        <c:axId val="445091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rgbClr val="EBF9D3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4508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50">
          <a:solidFill>
            <a:srgbClr val="EBF9D3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solidFill>
                <a:srgbClr val="F1D06D"/>
              </a:solidFill>
            </a:ln>
          </c:spPr>
          <c:explosion val="0"/>
          <c:dPt>
            <c:idx val="0"/>
            <c:bubble3D val="0"/>
            <c:spPr>
              <a:solidFill>
                <a:srgbClr val="458376"/>
              </a:solidFill>
              <a:ln w="19050">
                <a:solidFill>
                  <a:srgbClr val="F1D06D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BF9D3"/>
              </a:solidFill>
              <a:ln w="19050">
                <a:solidFill>
                  <a:srgbClr val="F1D06D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solidFill>
                <a:srgbClr val="F1D06D"/>
              </a:solidFill>
            </a:ln>
          </c:spPr>
          <c:explosion val="0"/>
          <c:dPt>
            <c:idx val="0"/>
            <c:bubble3D val="0"/>
            <c:spPr>
              <a:solidFill>
                <a:srgbClr val="458376"/>
              </a:solidFill>
              <a:ln w="19050">
                <a:solidFill>
                  <a:srgbClr val="F1D06D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BF9D3"/>
              </a:solidFill>
              <a:ln w="19050">
                <a:solidFill>
                  <a:srgbClr val="F1D06D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5837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54A0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54607616"/>
        <c:axId val="454609152"/>
      </c:barChart>
      <c:catAx>
        <c:axId val="454607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54609152"/>
        <c:crosses val="autoZero"/>
        <c:auto val="1"/>
        <c:lblAlgn val="ctr"/>
        <c:lblOffset val="100"/>
        <c:noMultiLvlLbl val="0"/>
      </c:catAx>
      <c:valAx>
        <c:axId val="454609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54607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/>
          <p:cNvPicPr>
            <a:picLocks noChangeAspect="1"/>
          </p:cNvPicPr>
          <p:nvPr userDrawn="1"/>
        </p:nvPicPr>
        <p:blipFill rotWithShape="1">
          <a:blip r:embed="rId2" cstate="screen"/>
          <a:srcRect t="14949" b="14949"/>
          <a:stretch>
            <a:fillRect/>
          </a:stretch>
        </p:blipFill>
        <p:spPr>
          <a:xfrm>
            <a:off x="1201474" y="1"/>
            <a:ext cx="9789052" cy="6858000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 userDrawn="1"/>
        </p:nvPicPr>
        <p:blipFill rotWithShape="1">
          <a:blip r:embed="rId3" cstate="screen"/>
          <a:srcRect t="11519" b="11519"/>
          <a:stretch>
            <a:fillRect/>
          </a:stretch>
        </p:blipFill>
        <p:spPr>
          <a:xfrm>
            <a:off x="1640538" y="1"/>
            <a:ext cx="8910925" cy="6858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4" name="图片 10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-19474" y="-1"/>
            <a:ext cx="12211474" cy="410442"/>
          </a:xfrm>
          <a:custGeom>
            <a:avLst/>
            <a:gdLst>
              <a:gd name="connsiteX0" fmla="*/ 0 w 12211474"/>
              <a:gd name="connsiteY0" fmla="*/ 0 h 410442"/>
              <a:gd name="connsiteX1" fmla="*/ 12211474 w 12211474"/>
              <a:gd name="connsiteY1" fmla="*/ 0 h 410442"/>
              <a:gd name="connsiteX2" fmla="*/ 12211474 w 12211474"/>
              <a:gd name="connsiteY2" fmla="*/ 410442 h 410442"/>
              <a:gd name="connsiteX3" fmla="*/ 0 w 12211474"/>
              <a:gd name="connsiteY3" fmla="*/ 410442 h 410442"/>
              <a:gd name="connsiteX4" fmla="*/ 0 w 12211474"/>
              <a:gd name="connsiteY4" fmla="*/ 0 h 410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1474" h="410442">
                <a:moveTo>
                  <a:pt x="0" y="0"/>
                </a:moveTo>
                <a:lnTo>
                  <a:pt x="12211474" y="0"/>
                </a:lnTo>
                <a:lnTo>
                  <a:pt x="12211474" y="410442"/>
                </a:lnTo>
                <a:lnTo>
                  <a:pt x="0" y="410442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2212505" y="673621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/>
        </p:nvGrpSpPr>
        <p:grpSpPr>
          <a:xfrm>
            <a:off x="1201474" y="1"/>
            <a:ext cx="9789052" cy="6858000"/>
            <a:chOff x="1201474" y="1"/>
            <a:chExt cx="9789052" cy="6858000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" cstate="screen"/>
            <a:srcRect t="14949" b="14949"/>
            <a:stretch>
              <a:fillRect/>
            </a:stretch>
          </p:blipFill>
          <p:spPr>
            <a:xfrm>
              <a:off x="1201474" y="1"/>
              <a:ext cx="9789052" cy="68580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/>
          </p:nvPicPr>
          <p:blipFill rotWithShape="1">
            <a:blip r:embed="rId3" cstate="screen"/>
            <a:srcRect t="11519" b="11519"/>
            <a:stretch>
              <a:fillRect/>
            </a:stretch>
          </p:blipFill>
          <p:spPr>
            <a:xfrm>
              <a:off x="1640538" y="1"/>
              <a:ext cx="8910925" cy="685800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0" y="3924890"/>
            <a:ext cx="3510116" cy="293310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334910" y="4533900"/>
            <a:ext cx="2857090" cy="23241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0" y="1104900"/>
            <a:ext cx="12192000" cy="575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469501" y="409575"/>
            <a:ext cx="11252999" cy="6038850"/>
          </a:xfrm>
          <a:prstGeom prst="rect">
            <a:avLst/>
          </a:prstGeom>
          <a:solidFill>
            <a:srgbClr val="EBF9D3"/>
          </a:solidFill>
          <a:ln w="28575">
            <a:solidFill>
              <a:srgbClr val="F1D06D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469501" y="409575"/>
            <a:ext cx="11252999" cy="6038850"/>
          </a:xfrm>
          <a:prstGeom prst="rect">
            <a:avLst/>
          </a:prstGeom>
          <a:solidFill>
            <a:srgbClr val="EBF9D3"/>
          </a:solidFill>
          <a:ln w="28575">
            <a:solidFill>
              <a:srgbClr val="F1D06D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88550" y="409575"/>
            <a:ext cx="11214899" cy="60388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469501" y="409575"/>
            <a:ext cx="11252999" cy="6038850"/>
          </a:xfrm>
          <a:prstGeom prst="rect">
            <a:avLst/>
          </a:prstGeom>
          <a:solidFill>
            <a:srgbClr val="EBF9D3"/>
          </a:solidFill>
          <a:ln w="28575">
            <a:solidFill>
              <a:srgbClr val="F1D06D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64457" y="393701"/>
            <a:ext cx="11248572" cy="6032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469501" y="409575"/>
            <a:ext cx="11252999" cy="6038850"/>
          </a:xfrm>
          <a:prstGeom prst="rect">
            <a:avLst/>
          </a:prstGeom>
          <a:solidFill>
            <a:srgbClr val="EBF9D3"/>
          </a:solidFill>
          <a:ln w="28575">
            <a:solidFill>
              <a:srgbClr val="F1D06D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96638" y="438150"/>
            <a:ext cx="11198724" cy="60388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469501" y="409575"/>
            <a:ext cx="11252999" cy="6038850"/>
          </a:xfrm>
          <a:prstGeom prst="rect">
            <a:avLst/>
          </a:prstGeom>
          <a:solidFill>
            <a:srgbClr val="EBF9D3"/>
          </a:solidFill>
          <a:ln w="28575">
            <a:solidFill>
              <a:srgbClr val="F1D06D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85941" y="419100"/>
            <a:ext cx="11254860" cy="6057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469501" y="409575"/>
            <a:ext cx="11252999" cy="6038850"/>
          </a:xfrm>
          <a:prstGeom prst="rect">
            <a:avLst/>
          </a:prstGeom>
          <a:solidFill>
            <a:srgbClr val="EBF9D3"/>
          </a:solidFill>
          <a:ln w="28575">
            <a:solidFill>
              <a:srgbClr val="F1D06D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33000" y="422275"/>
            <a:ext cx="11163700" cy="60388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469501" y="409575"/>
            <a:ext cx="11252999" cy="6038850"/>
          </a:xfrm>
          <a:prstGeom prst="rect">
            <a:avLst/>
          </a:prstGeom>
          <a:solidFill>
            <a:srgbClr val="EBF9D3"/>
          </a:solidFill>
          <a:ln w="28575">
            <a:solidFill>
              <a:srgbClr val="F1D06D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494900" y="447674"/>
            <a:ext cx="11202200" cy="596265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14.pn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rgbClr val="64AE9F"/>
              </a:gs>
              <a:gs pos="0">
                <a:srgbClr val="98C0A8"/>
              </a:gs>
              <a:gs pos="100000">
                <a:srgbClr val="018A8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5" cstate="screen"/>
          <a:srcRect/>
          <a:stretch>
            <a:fillRect/>
          </a:stretch>
        </p:blipFill>
        <p:spPr>
          <a:xfrm>
            <a:off x="0" y="-7257"/>
            <a:ext cx="12192000" cy="686525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.xml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3.xml"/><Relationship Id="rId1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tags" Target="../tags/tag4.xml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chart" Target="../charts/chart6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5.xml"/><Relationship Id="rId4" Type="http://schemas.openxmlformats.org/officeDocument/2006/relationships/image" Target="../media/image61.jpeg"/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3" Type="http://schemas.openxmlformats.org/officeDocument/2006/relationships/image" Target="../media/image62.png"/><Relationship Id="rId2" Type="http://schemas.openxmlformats.org/officeDocument/2006/relationships/chart" Target="../charts/chart8.xml"/><Relationship Id="rId1" Type="http://schemas.openxmlformats.org/officeDocument/2006/relationships/chart" Target="../charts/chart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6.xml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5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chart" Target="../charts/char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1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1.xml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6.jpe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9050" y="205222"/>
            <a:ext cx="12230100" cy="6652778"/>
            <a:chOff x="-19050" y="205222"/>
            <a:chExt cx="12230100" cy="66527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screen"/>
            <a:srcRect l="15061" r="3478" b="7234"/>
            <a:stretch>
              <a:fillRect/>
            </a:stretch>
          </p:blipFill>
          <p:spPr>
            <a:xfrm>
              <a:off x="-9737" y="205222"/>
              <a:ext cx="12211474" cy="6447557"/>
            </a:xfrm>
            <a:custGeom>
              <a:avLst/>
              <a:gdLst>
                <a:gd name="connsiteX0" fmla="*/ 0 w 12211474"/>
                <a:gd name="connsiteY0" fmla="*/ 0 h 6447557"/>
                <a:gd name="connsiteX1" fmla="*/ 12211474 w 12211474"/>
                <a:gd name="connsiteY1" fmla="*/ 0 h 6447557"/>
                <a:gd name="connsiteX2" fmla="*/ 12211474 w 12211474"/>
                <a:gd name="connsiteY2" fmla="*/ 6447557 h 6447557"/>
                <a:gd name="connsiteX3" fmla="*/ 0 w 12211474"/>
                <a:gd name="connsiteY3" fmla="*/ 6447557 h 6447557"/>
                <a:gd name="connsiteX4" fmla="*/ 0 w 12211474"/>
                <a:gd name="connsiteY4" fmla="*/ 0 h 6447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1474" h="6447557">
                  <a:moveTo>
                    <a:pt x="0" y="0"/>
                  </a:moveTo>
                  <a:lnTo>
                    <a:pt x="12211474" y="0"/>
                  </a:lnTo>
                  <a:lnTo>
                    <a:pt x="12211474" y="6447557"/>
                  </a:lnTo>
                  <a:lnTo>
                    <a:pt x="0" y="644755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-19050" y="4622777"/>
              <a:ext cx="12230100" cy="2235223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215" y="1441641"/>
            <a:ext cx="8725568" cy="28455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01592" y="2497465"/>
            <a:ext cx="2195982" cy="20528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5277898" y="-1"/>
            <a:ext cx="3146256" cy="572179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748975" y="4620828"/>
            <a:ext cx="433416" cy="433416"/>
          </a:xfrm>
          <a:prstGeom prst="ellipse">
            <a:avLst/>
          </a:prstGeom>
          <a:solidFill>
            <a:srgbClr val="BF340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4453457" y="4510420"/>
            <a:ext cx="2831092" cy="1104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449179" y="3867150"/>
            <a:ext cx="11291622" cy="2223250"/>
          </a:xfrm>
          <a:prstGeom prst="rect">
            <a:avLst/>
          </a:prstGeom>
          <a:solidFill>
            <a:srgbClr val="64A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2582" y="1173629"/>
            <a:ext cx="2141933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>
                <a:solidFill>
                  <a:srgbClr val="D54A0F"/>
                </a:solidFill>
                <a:cs typeface="+mn-ea"/>
                <a:sym typeface="+mn-lt"/>
              </a:rPr>
              <a:t>添加内容</a:t>
            </a:r>
            <a:r>
              <a:rPr lang="en-US" altLang="zh-CN" sz="3600">
                <a:solidFill>
                  <a:srgbClr val="D54A0F"/>
                </a:solidFill>
                <a:cs typeface="+mn-ea"/>
                <a:sym typeface="+mn-lt"/>
              </a:rPr>
              <a:t>.</a:t>
            </a:r>
            <a:endParaRPr lang="zh-CN" altLang="en-US" sz="3600">
              <a:solidFill>
                <a:srgbClr val="D54A0F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81311" y="1965882"/>
            <a:ext cx="3522902" cy="149540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iconfont-1000-785033"/>
          <p:cNvSpPr/>
          <p:nvPr/>
        </p:nvSpPr>
        <p:spPr>
          <a:xfrm>
            <a:off x="11208939" y="767600"/>
            <a:ext cx="232273" cy="199084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D54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7" name="iconfont-11624-5524675"/>
          <p:cNvSpPr/>
          <p:nvPr/>
        </p:nvSpPr>
        <p:spPr>
          <a:xfrm>
            <a:off x="1521389" y="2183157"/>
            <a:ext cx="439104" cy="439104"/>
          </a:xfrm>
          <a:custGeom>
            <a:avLst/>
            <a:gdLst>
              <a:gd name="T0" fmla="*/ 0 w 11200"/>
              <a:gd name="T1" fmla="*/ 4800 h 11200"/>
              <a:gd name="T2" fmla="*/ 3200 w 11200"/>
              <a:gd name="T3" fmla="*/ 4800 h 11200"/>
              <a:gd name="T4" fmla="*/ 3200 w 11200"/>
              <a:gd name="T5" fmla="*/ 11200 h 11200"/>
              <a:gd name="T6" fmla="*/ 0 w 11200"/>
              <a:gd name="T7" fmla="*/ 11200 h 11200"/>
              <a:gd name="T8" fmla="*/ 0 w 11200"/>
              <a:gd name="T9" fmla="*/ 4800 h 11200"/>
              <a:gd name="T10" fmla="*/ 8000 w 11200"/>
              <a:gd name="T11" fmla="*/ 2400 h 11200"/>
              <a:gd name="T12" fmla="*/ 11200 w 11200"/>
              <a:gd name="T13" fmla="*/ 2400 h 11200"/>
              <a:gd name="T14" fmla="*/ 11200 w 11200"/>
              <a:gd name="T15" fmla="*/ 11200 h 11200"/>
              <a:gd name="T16" fmla="*/ 8000 w 11200"/>
              <a:gd name="T17" fmla="*/ 11200 h 11200"/>
              <a:gd name="T18" fmla="*/ 8000 w 11200"/>
              <a:gd name="T19" fmla="*/ 2400 h 11200"/>
              <a:gd name="T20" fmla="*/ 4000 w 11200"/>
              <a:gd name="T21" fmla="*/ 0 h 11200"/>
              <a:gd name="T22" fmla="*/ 7200 w 11200"/>
              <a:gd name="T23" fmla="*/ 0 h 11200"/>
              <a:gd name="T24" fmla="*/ 7200 w 11200"/>
              <a:gd name="T25" fmla="*/ 11200 h 11200"/>
              <a:gd name="T26" fmla="*/ 4000 w 11200"/>
              <a:gd name="T27" fmla="*/ 11200 h 11200"/>
              <a:gd name="T28" fmla="*/ 4000 w 11200"/>
              <a:gd name="T29" fmla="*/ 0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200" h="11200">
                <a:moveTo>
                  <a:pt x="0" y="4800"/>
                </a:moveTo>
                <a:lnTo>
                  <a:pt x="3200" y="4800"/>
                </a:lnTo>
                <a:lnTo>
                  <a:pt x="3200" y="11200"/>
                </a:lnTo>
                <a:lnTo>
                  <a:pt x="0" y="11200"/>
                </a:lnTo>
                <a:lnTo>
                  <a:pt x="0" y="4800"/>
                </a:lnTo>
                <a:close/>
                <a:moveTo>
                  <a:pt x="8000" y="2400"/>
                </a:moveTo>
                <a:lnTo>
                  <a:pt x="11200" y="2400"/>
                </a:lnTo>
                <a:lnTo>
                  <a:pt x="11200" y="11200"/>
                </a:lnTo>
                <a:lnTo>
                  <a:pt x="8000" y="11200"/>
                </a:lnTo>
                <a:lnTo>
                  <a:pt x="8000" y="2400"/>
                </a:lnTo>
                <a:close/>
                <a:moveTo>
                  <a:pt x="4000" y="0"/>
                </a:moveTo>
                <a:lnTo>
                  <a:pt x="7200" y="0"/>
                </a:lnTo>
                <a:lnTo>
                  <a:pt x="7200" y="11200"/>
                </a:lnTo>
                <a:lnTo>
                  <a:pt x="4000" y="11200"/>
                </a:lnTo>
                <a:lnTo>
                  <a:pt x="4000" y="0"/>
                </a:lnTo>
                <a:close/>
              </a:path>
            </a:pathLst>
          </a:custGeom>
          <a:solidFill>
            <a:srgbClr val="4583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33683" y="3985337"/>
            <a:ext cx="4315580" cy="1980028"/>
            <a:chOff x="1533683" y="3985337"/>
            <a:chExt cx="4315580" cy="1980028"/>
          </a:xfrm>
        </p:grpSpPr>
        <p:graphicFrame>
          <p:nvGraphicFramePr>
            <p:cNvPr id="43" name="图表 42"/>
            <p:cNvGraphicFramePr/>
            <p:nvPr/>
          </p:nvGraphicFramePr>
          <p:xfrm>
            <a:off x="2369482" y="4046426"/>
            <a:ext cx="3479781" cy="191893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45" name="文本框 44"/>
            <p:cNvSpPr txBox="1"/>
            <p:nvPr/>
          </p:nvSpPr>
          <p:spPr>
            <a:xfrm>
              <a:off x="1533683" y="4426138"/>
              <a:ext cx="84189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cs typeface="+mn-ea"/>
                  <a:sym typeface="+mn-lt"/>
                </a:rPr>
                <a:t>数据</a:t>
              </a:r>
              <a:r>
                <a:rPr lang="en-US" altLang="zh-CN" sz="16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33683" y="5258269"/>
              <a:ext cx="84189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cs typeface="+mn-ea"/>
                  <a:sym typeface="+mn-lt"/>
                </a:rPr>
                <a:t>数据</a:t>
              </a:r>
              <a:r>
                <a:rPr lang="en-US" altLang="zh-CN" sz="16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778454" y="3985337"/>
              <a:ext cx="7296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60</a:t>
              </a:r>
              <a:r>
                <a:rPr lang="en-US" altLang="zh-CN" sz="1600">
                  <a:solidFill>
                    <a:schemeClr val="bg1"/>
                  </a:solidFill>
                  <a:cs typeface="+mn-ea"/>
                  <a:sym typeface="+mn-lt"/>
                </a:rPr>
                <a:t>%</a:t>
              </a: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778454" y="4868205"/>
              <a:ext cx="7296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54</a:t>
              </a:r>
              <a:r>
                <a:rPr lang="en-US" altLang="zh-CN" sz="1600">
                  <a:solidFill>
                    <a:schemeClr val="bg1"/>
                  </a:solidFill>
                  <a:cs typeface="+mn-ea"/>
                  <a:sym typeface="+mn-lt"/>
                </a:rPr>
                <a:t>%</a:t>
              </a: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641719" y="1764030"/>
            <a:ext cx="2258952" cy="3850616"/>
          </a:xfrm>
          <a:custGeom>
            <a:avLst/>
            <a:gdLst>
              <a:gd name="connsiteX0" fmla="*/ 0 w 2258952"/>
              <a:gd name="connsiteY0" fmla="*/ 0 h 3850616"/>
              <a:gd name="connsiteX1" fmla="*/ 2258952 w 2258952"/>
              <a:gd name="connsiteY1" fmla="*/ 0 h 3850616"/>
              <a:gd name="connsiteX2" fmla="*/ 2258952 w 2258952"/>
              <a:gd name="connsiteY2" fmla="*/ 3850616 h 3850616"/>
              <a:gd name="connsiteX3" fmla="*/ 0 w 2258952"/>
              <a:gd name="connsiteY3" fmla="*/ 3850616 h 3850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8952" h="3850616">
                <a:moveTo>
                  <a:pt x="0" y="0"/>
                </a:moveTo>
                <a:lnTo>
                  <a:pt x="2258952" y="0"/>
                </a:lnTo>
                <a:lnTo>
                  <a:pt x="2258952" y="3850616"/>
                </a:lnTo>
                <a:lnTo>
                  <a:pt x="0" y="3850616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226443" y="1764030"/>
            <a:ext cx="2258952" cy="3850617"/>
          </a:xfrm>
          <a:custGeom>
            <a:avLst/>
            <a:gdLst>
              <a:gd name="connsiteX0" fmla="*/ 0 w 2258952"/>
              <a:gd name="connsiteY0" fmla="*/ 0 h 3850617"/>
              <a:gd name="connsiteX1" fmla="*/ 2258952 w 2258952"/>
              <a:gd name="connsiteY1" fmla="*/ 0 h 3850617"/>
              <a:gd name="connsiteX2" fmla="*/ 2258952 w 2258952"/>
              <a:gd name="connsiteY2" fmla="*/ 3850617 h 3850617"/>
              <a:gd name="connsiteX3" fmla="*/ 0 w 2258952"/>
              <a:gd name="connsiteY3" fmla="*/ 3850617 h 3850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8952" h="3850617">
                <a:moveTo>
                  <a:pt x="0" y="0"/>
                </a:moveTo>
                <a:lnTo>
                  <a:pt x="2258952" y="0"/>
                </a:lnTo>
                <a:lnTo>
                  <a:pt x="2258952" y="3850617"/>
                </a:lnTo>
                <a:lnTo>
                  <a:pt x="0" y="3850617"/>
                </a:lnTo>
                <a:close/>
              </a:path>
            </a:pathLst>
          </a:cu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" grpId="0"/>
      <p:bldP spid="2" grpId="0"/>
      <p:bldP spid="36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652338" y="3952267"/>
            <a:ext cx="2037346" cy="1800037"/>
            <a:chOff x="1652338" y="3952267"/>
            <a:chExt cx="2037346" cy="1800037"/>
          </a:xfrm>
        </p:grpSpPr>
        <p:sp>
          <p:nvSpPr>
            <p:cNvPr id="11" name="文本框 10"/>
            <p:cNvSpPr txBox="1"/>
            <p:nvPr/>
          </p:nvSpPr>
          <p:spPr>
            <a:xfrm>
              <a:off x="1652338" y="3952267"/>
              <a:ext cx="1412566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>
                  <a:solidFill>
                    <a:srgbClr val="D54A0F"/>
                  </a:solidFill>
                  <a:cs typeface="+mn-ea"/>
                  <a:sym typeface="+mn-lt"/>
                </a:rPr>
                <a:t>添加内容</a:t>
              </a:r>
              <a:endParaRPr lang="zh-CN" altLang="en-US" sz="2400">
                <a:solidFill>
                  <a:srgbClr val="D54A0F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652338" y="4432327"/>
              <a:ext cx="2037346" cy="131997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请在此处添加具体内容，文字尽量言简意赅。</a:t>
              </a:r>
              <a:endPara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93411" y="3952267"/>
            <a:ext cx="2037346" cy="1800037"/>
            <a:chOff x="4093411" y="3952267"/>
            <a:chExt cx="2037346" cy="1800037"/>
          </a:xfrm>
        </p:grpSpPr>
        <p:sp>
          <p:nvSpPr>
            <p:cNvPr id="23" name="文本框 22"/>
            <p:cNvSpPr txBox="1"/>
            <p:nvPr/>
          </p:nvSpPr>
          <p:spPr>
            <a:xfrm>
              <a:off x="4093411" y="3952267"/>
              <a:ext cx="1412566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>
                  <a:solidFill>
                    <a:srgbClr val="458376"/>
                  </a:solidFill>
                  <a:cs typeface="+mn-ea"/>
                  <a:sym typeface="+mn-lt"/>
                </a:rPr>
                <a:t>添加内容</a:t>
              </a:r>
              <a:endParaRPr lang="zh-CN" altLang="en-US" sz="2400">
                <a:solidFill>
                  <a:srgbClr val="458376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093411" y="4432327"/>
              <a:ext cx="2037346" cy="131997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请在此处添加具体内容，文字尽量言简意赅。</a:t>
              </a:r>
              <a:endPara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34484" y="3952267"/>
            <a:ext cx="2037346" cy="1800037"/>
            <a:chOff x="6534484" y="3952267"/>
            <a:chExt cx="2037346" cy="1800037"/>
          </a:xfrm>
        </p:grpSpPr>
        <p:sp>
          <p:nvSpPr>
            <p:cNvPr id="26" name="文本框 25"/>
            <p:cNvSpPr txBox="1"/>
            <p:nvPr/>
          </p:nvSpPr>
          <p:spPr>
            <a:xfrm>
              <a:off x="6534484" y="3952267"/>
              <a:ext cx="1412566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>
                  <a:solidFill>
                    <a:srgbClr val="D54A0F"/>
                  </a:solidFill>
                  <a:cs typeface="+mn-ea"/>
                  <a:sym typeface="+mn-lt"/>
                </a:rPr>
                <a:t>添加内容</a:t>
              </a:r>
              <a:endParaRPr lang="zh-CN" altLang="en-US" sz="2400">
                <a:solidFill>
                  <a:srgbClr val="D54A0F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534484" y="4432327"/>
              <a:ext cx="2037346" cy="131997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请在此处添加具体内容，文字尽量言简意赅。</a:t>
              </a:r>
              <a:endPara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975558" y="3952267"/>
            <a:ext cx="2037346" cy="1800037"/>
            <a:chOff x="8975558" y="3952267"/>
            <a:chExt cx="2037346" cy="1800037"/>
          </a:xfrm>
        </p:grpSpPr>
        <p:sp>
          <p:nvSpPr>
            <p:cNvPr id="29" name="文本框 28"/>
            <p:cNvSpPr txBox="1"/>
            <p:nvPr/>
          </p:nvSpPr>
          <p:spPr>
            <a:xfrm>
              <a:off x="8975558" y="3952267"/>
              <a:ext cx="1412566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>
                  <a:solidFill>
                    <a:srgbClr val="458376"/>
                  </a:solidFill>
                  <a:cs typeface="+mn-ea"/>
                  <a:sym typeface="+mn-lt"/>
                </a:rPr>
                <a:t>添加内容</a:t>
              </a:r>
              <a:endParaRPr lang="zh-CN" altLang="en-US" sz="2400">
                <a:solidFill>
                  <a:srgbClr val="458376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975558" y="4432327"/>
              <a:ext cx="2037346" cy="131997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请在此处添加具体内容，文字尽量言简意赅。</a:t>
              </a:r>
              <a:endPara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57472" y="1845871"/>
            <a:ext cx="1427747" cy="1446142"/>
            <a:chOff x="1757472" y="1845871"/>
            <a:chExt cx="1427747" cy="1446142"/>
          </a:xfrm>
        </p:grpSpPr>
        <p:sp>
          <p:nvSpPr>
            <p:cNvPr id="2" name="矩形 1"/>
            <p:cNvSpPr/>
            <p:nvPr/>
          </p:nvSpPr>
          <p:spPr>
            <a:xfrm>
              <a:off x="1757472" y="1845871"/>
              <a:ext cx="1427747" cy="1427747"/>
            </a:xfrm>
            <a:prstGeom prst="rect">
              <a:avLst/>
            </a:prstGeom>
            <a:solidFill>
              <a:srgbClr val="64AE9F"/>
            </a:solidFill>
            <a:ln w="28575">
              <a:solidFill>
                <a:srgbClr val="F1D0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22531" y="1968574"/>
              <a:ext cx="80021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>
                  <a:solidFill>
                    <a:srgbClr val="EBF9D3"/>
                  </a:solidFill>
                  <a:cs typeface="+mn-ea"/>
                  <a:sym typeface="+mn-lt"/>
                </a:rPr>
                <a:t>S</a:t>
              </a:r>
              <a:endParaRPr lang="zh-CN" altLang="en-US" sz="8000">
                <a:solidFill>
                  <a:srgbClr val="EBF9D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69135" y="1845872"/>
            <a:ext cx="1593281" cy="1446141"/>
            <a:chOff x="4169135" y="1845872"/>
            <a:chExt cx="1593281" cy="1446141"/>
          </a:xfrm>
        </p:grpSpPr>
        <p:sp>
          <p:nvSpPr>
            <p:cNvPr id="3" name="矩形 2"/>
            <p:cNvSpPr/>
            <p:nvPr/>
          </p:nvSpPr>
          <p:spPr>
            <a:xfrm>
              <a:off x="4169135" y="1845872"/>
              <a:ext cx="1427747" cy="1427747"/>
            </a:xfrm>
            <a:prstGeom prst="rect">
              <a:avLst/>
            </a:prstGeom>
            <a:noFill/>
            <a:ln w="28575">
              <a:solidFill>
                <a:srgbClr val="F1D0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534195" y="1968574"/>
              <a:ext cx="122822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>
                  <a:solidFill>
                    <a:srgbClr val="458376"/>
                  </a:solidFill>
                  <a:cs typeface="+mn-ea"/>
                  <a:sym typeface="+mn-lt"/>
                </a:rPr>
                <a:t>W</a:t>
              </a:r>
              <a:endParaRPr lang="zh-CN" altLang="en-US" sz="8000">
                <a:solidFill>
                  <a:srgbClr val="45837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64756" y="1845872"/>
            <a:ext cx="1427747" cy="1446141"/>
            <a:chOff x="6564756" y="1845872"/>
            <a:chExt cx="1427747" cy="1446141"/>
          </a:xfrm>
        </p:grpSpPr>
        <p:sp>
          <p:nvSpPr>
            <p:cNvPr id="4" name="矩形 3"/>
            <p:cNvSpPr/>
            <p:nvPr/>
          </p:nvSpPr>
          <p:spPr>
            <a:xfrm>
              <a:off x="6564756" y="1845872"/>
              <a:ext cx="1427747" cy="1427747"/>
            </a:xfrm>
            <a:prstGeom prst="rect">
              <a:avLst/>
            </a:prstGeom>
            <a:solidFill>
              <a:srgbClr val="64AE9F"/>
            </a:solidFill>
            <a:ln w="28575">
              <a:solidFill>
                <a:srgbClr val="F1D0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921795" y="1968574"/>
              <a:ext cx="102143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>
                  <a:solidFill>
                    <a:srgbClr val="EBF9D3"/>
                  </a:solidFill>
                  <a:cs typeface="+mn-ea"/>
                  <a:sym typeface="+mn-lt"/>
                </a:rPr>
                <a:t>O</a:t>
              </a:r>
              <a:endParaRPr lang="zh-CN" altLang="en-US" sz="8000">
                <a:solidFill>
                  <a:srgbClr val="EBF9D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960377" y="1845871"/>
            <a:ext cx="1427747" cy="1446142"/>
            <a:chOff x="8960377" y="1845871"/>
            <a:chExt cx="1427747" cy="1446142"/>
          </a:xfrm>
        </p:grpSpPr>
        <p:sp>
          <p:nvSpPr>
            <p:cNvPr id="5" name="矩形 4"/>
            <p:cNvSpPr/>
            <p:nvPr/>
          </p:nvSpPr>
          <p:spPr>
            <a:xfrm>
              <a:off x="8960377" y="1845871"/>
              <a:ext cx="1427747" cy="1427747"/>
            </a:xfrm>
            <a:prstGeom prst="rect">
              <a:avLst/>
            </a:prstGeom>
            <a:noFill/>
            <a:ln w="28575">
              <a:solidFill>
                <a:srgbClr val="F1D0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333459" y="1968574"/>
              <a:ext cx="80021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>
                  <a:solidFill>
                    <a:srgbClr val="458376"/>
                  </a:solidFill>
                  <a:cs typeface="+mn-ea"/>
                  <a:sym typeface="+mn-lt"/>
                </a:rPr>
                <a:t>T</a:t>
              </a:r>
              <a:endParaRPr lang="zh-CN" altLang="en-US" sz="8000">
                <a:solidFill>
                  <a:srgbClr val="45837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iconfont-1000-785033"/>
          <p:cNvSpPr/>
          <p:nvPr/>
        </p:nvSpPr>
        <p:spPr>
          <a:xfrm>
            <a:off x="11208939" y="767600"/>
            <a:ext cx="232273" cy="199084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D54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81263" y="433138"/>
            <a:ext cx="7924800" cy="5967662"/>
          </a:xfrm>
          <a:custGeom>
            <a:avLst/>
            <a:gdLst>
              <a:gd name="connsiteX0" fmla="*/ 0 w 7924800"/>
              <a:gd name="connsiteY0" fmla="*/ 0 h 5967662"/>
              <a:gd name="connsiteX1" fmla="*/ 7924800 w 7924800"/>
              <a:gd name="connsiteY1" fmla="*/ 0 h 5967662"/>
              <a:gd name="connsiteX2" fmla="*/ 7924800 w 7924800"/>
              <a:gd name="connsiteY2" fmla="*/ 5967662 h 5967662"/>
              <a:gd name="connsiteX3" fmla="*/ 0 w 7924800"/>
              <a:gd name="connsiteY3" fmla="*/ 5967662 h 596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4800" h="5967662">
                <a:moveTo>
                  <a:pt x="0" y="0"/>
                </a:moveTo>
                <a:lnTo>
                  <a:pt x="7924800" y="0"/>
                </a:lnTo>
                <a:lnTo>
                  <a:pt x="7924800" y="5967662"/>
                </a:lnTo>
                <a:lnTo>
                  <a:pt x="0" y="5967662"/>
                </a:lnTo>
                <a:close/>
              </a:path>
            </a:pathLst>
          </a:custGeom>
        </p:spPr>
      </p:pic>
      <p:grpSp>
        <p:nvGrpSpPr>
          <p:cNvPr id="16" name="组合 15"/>
          <p:cNvGrpSpPr/>
          <p:nvPr/>
        </p:nvGrpSpPr>
        <p:grpSpPr>
          <a:xfrm>
            <a:off x="4419600" y="1371600"/>
            <a:ext cx="6210300" cy="4114800"/>
            <a:chOff x="4419600" y="1371600"/>
            <a:chExt cx="6210300" cy="4114800"/>
          </a:xfrm>
        </p:grpSpPr>
        <p:sp>
          <p:nvSpPr>
            <p:cNvPr id="3" name="矩形 2"/>
            <p:cNvSpPr/>
            <p:nvPr/>
          </p:nvSpPr>
          <p:spPr>
            <a:xfrm>
              <a:off x="4419600" y="1371600"/>
              <a:ext cx="6210300" cy="4114800"/>
            </a:xfrm>
            <a:prstGeom prst="rect">
              <a:avLst/>
            </a:prstGeom>
            <a:solidFill>
              <a:srgbClr val="64AE9F"/>
            </a:solidFill>
            <a:ln w="28575">
              <a:solidFill>
                <a:srgbClr val="F1D0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9086589" y="4616497"/>
              <a:ext cx="1291741" cy="75433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4419600" y="1372147"/>
              <a:ext cx="2362200" cy="1048251"/>
            </a:xfrm>
            <a:prstGeom prst="rect">
              <a:avLst/>
            </a:prstGeom>
          </p:spPr>
        </p:pic>
      </p:grpSp>
      <p:sp>
        <p:nvSpPr>
          <p:cNvPr id="6" name="iconfont-1000-785033"/>
          <p:cNvSpPr/>
          <p:nvPr/>
        </p:nvSpPr>
        <p:spPr>
          <a:xfrm>
            <a:off x="11208939" y="767600"/>
            <a:ext cx="232273" cy="199084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D54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47761" y="2685050"/>
            <a:ext cx="3139321" cy="25696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请在此处添加具体内容，文字尽量言简意赅，简单说明即可，不必过于繁琐。请在此处添加具体内容。</a:t>
            </a:r>
            <a:endParaRPr lang="en-US" altLang="zh-CN" sz="1600" spc="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58443" y="1840550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cs typeface="+mn-ea"/>
                <a:sym typeface="+mn-lt"/>
              </a:rPr>
              <a:t>添加内容</a:t>
            </a:r>
            <a:endParaRPr lang="zh-CN" altLang="en-US" sz="36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096000" y="1834029"/>
            <a:ext cx="2141933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>
                <a:solidFill>
                  <a:srgbClr val="D54A0F"/>
                </a:solidFill>
                <a:cs typeface="+mn-ea"/>
                <a:sym typeface="+mn-lt"/>
              </a:rPr>
              <a:t>添加内容</a:t>
            </a:r>
            <a:r>
              <a:rPr lang="en-US" altLang="zh-CN" sz="3600">
                <a:solidFill>
                  <a:srgbClr val="D54A0F"/>
                </a:solidFill>
                <a:cs typeface="+mn-ea"/>
                <a:sym typeface="+mn-lt"/>
              </a:rPr>
              <a:t>.</a:t>
            </a:r>
            <a:endParaRPr lang="zh-CN" altLang="en-US" sz="3600">
              <a:solidFill>
                <a:srgbClr val="D54A0F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64729" y="2626282"/>
            <a:ext cx="3522902" cy="149540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iconfont-11624-5524675"/>
          <p:cNvSpPr/>
          <p:nvPr/>
        </p:nvSpPr>
        <p:spPr>
          <a:xfrm>
            <a:off x="6604807" y="2884246"/>
            <a:ext cx="439104" cy="357727"/>
          </a:xfrm>
          <a:custGeom>
            <a:avLst/>
            <a:gdLst>
              <a:gd name="T0" fmla="*/ 8666 w 12803"/>
              <a:gd name="T1" fmla="*/ 3155 h 10430"/>
              <a:gd name="T2" fmla="*/ 9103 w 12803"/>
              <a:gd name="T3" fmla="*/ 3183 h 10430"/>
              <a:gd name="T4" fmla="*/ 4531 w 12803"/>
              <a:gd name="T5" fmla="*/ 0 h 10430"/>
              <a:gd name="T6" fmla="*/ 0 w 12803"/>
              <a:gd name="T7" fmla="*/ 3854 h 10430"/>
              <a:gd name="T8" fmla="*/ 1813 w 12803"/>
              <a:gd name="T9" fmla="*/ 6914 h 10430"/>
              <a:gd name="T10" fmla="*/ 1360 w 12803"/>
              <a:gd name="T11" fmla="*/ 8276 h 10430"/>
              <a:gd name="T12" fmla="*/ 2945 w 12803"/>
              <a:gd name="T13" fmla="*/ 7483 h 10430"/>
              <a:gd name="T14" fmla="*/ 4531 w 12803"/>
              <a:gd name="T15" fmla="*/ 7709 h 10430"/>
              <a:gd name="T16" fmla="*/ 4954 w 12803"/>
              <a:gd name="T17" fmla="*/ 7692 h 10430"/>
              <a:gd name="T18" fmla="*/ 4814 w 12803"/>
              <a:gd name="T19" fmla="*/ 6742 h 10430"/>
              <a:gd name="T20" fmla="*/ 8666 w 12803"/>
              <a:gd name="T21" fmla="*/ 3155 h 10430"/>
              <a:gd name="T22" fmla="*/ 6230 w 12803"/>
              <a:gd name="T23" fmla="*/ 1927 h 10430"/>
              <a:gd name="T24" fmla="*/ 6797 w 12803"/>
              <a:gd name="T25" fmla="*/ 2493 h 10430"/>
              <a:gd name="T26" fmla="*/ 6230 w 12803"/>
              <a:gd name="T27" fmla="*/ 3059 h 10430"/>
              <a:gd name="T28" fmla="*/ 5551 w 12803"/>
              <a:gd name="T29" fmla="*/ 2493 h 10430"/>
              <a:gd name="T30" fmla="*/ 6230 w 12803"/>
              <a:gd name="T31" fmla="*/ 1927 h 10430"/>
              <a:gd name="T32" fmla="*/ 3059 w 12803"/>
              <a:gd name="T33" fmla="*/ 3059 h 10430"/>
              <a:gd name="T34" fmla="*/ 2376 w 12803"/>
              <a:gd name="T35" fmla="*/ 2493 h 10430"/>
              <a:gd name="T36" fmla="*/ 3059 w 12803"/>
              <a:gd name="T37" fmla="*/ 1927 h 10430"/>
              <a:gd name="T38" fmla="*/ 3625 w 12803"/>
              <a:gd name="T39" fmla="*/ 2493 h 10430"/>
              <a:gd name="T40" fmla="*/ 3059 w 12803"/>
              <a:gd name="T41" fmla="*/ 3059 h 10430"/>
              <a:gd name="T42" fmla="*/ 3059 w 12803"/>
              <a:gd name="T43" fmla="*/ 3059 h 10430"/>
              <a:gd name="T44" fmla="*/ 12803 w 12803"/>
              <a:gd name="T45" fmla="*/ 6687 h 10430"/>
              <a:gd name="T46" fmla="*/ 8953 w 12803"/>
              <a:gd name="T47" fmla="*/ 3399 h 10430"/>
              <a:gd name="T48" fmla="*/ 5099 w 12803"/>
              <a:gd name="T49" fmla="*/ 6687 h 10430"/>
              <a:gd name="T50" fmla="*/ 8953 w 12803"/>
              <a:gd name="T51" fmla="*/ 9975 h 10430"/>
              <a:gd name="T52" fmla="*/ 10313 w 12803"/>
              <a:gd name="T53" fmla="*/ 9749 h 10430"/>
              <a:gd name="T54" fmla="*/ 11555 w 12803"/>
              <a:gd name="T55" fmla="*/ 10430 h 10430"/>
              <a:gd name="T56" fmla="*/ 11214 w 12803"/>
              <a:gd name="T57" fmla="*/ 9297 h 10430"/>
              <a:gd name="T58" fmla="*/ 12803 w 12803"/>
              <a:gd name="T59" fmla="*/ 6687 h 10430"/>
              <a:gd name="T60" fmla="*/ 7703 w 12803"/>
              <a:gd name="T61" fmla="*/ 6120 h 10430"/>
              <a:gd name="T62" fmla="*/ 7250 w 12803"/>
              <a:gd name="T63" fmla="*/ 5667 h 10430"/>
              <a:gd name="T64" fmla="*/ 7703 w 12803"/>
              <a:gd name="T65" fmla="*/ 5214 h 10430"/>
              <a:gd name="T66" fmla="*/ 8270 w 12803"/>
              <a:gd name="T67" fmla="*/ 5667 h 10430"/>
              <a:gd name="T68" fmla="*/ 7703 w 12803"/>
              <a:gd name="T69" fmla="*/ 6120 h 10430"/>
              <a:gd name="T70" fmla="*/ 10196 w 12803"/>
              <a:gd name="T71" fmla="*/ 6120 h 10430"/>
              <a:gd name="T72" fmla="*/ 9745 w 12803"/>
              <a:gd name="T73" fmla="*/ 5667 h 10430"/>
              <a:gd name="T74" fmla="*/ 10196 w 12803"/>
              <a:gd name="T75" fmla="*/ 5214 h 10430"/>
              <a:gd name="T76" fmla="*/ 10763 w 12803"/>
              <a:gd name="T77" fmla="*/ 5667 h 10430"/>
              <a:gd name="T78" fmla="*/ 10196 w 12803"/>
              <a:gd name="T79" fmla="*/ 6120 h 10430"/>
              <a:gd name="T80" fmla="*/ 10196 w 12803"/>
              <a:gd name="T81" fmla="*/ 6120 h 10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803" h="10430">
                <a:moveTo>
                  <a:pt x="8666" y="3155"/>
                </a:moveTo>
                <a:cubicBezTo>
                  <a:pt x="8813" y="3155"/>
                  <a:pt x="8958" y="3167"/>
                  <a:pt x="9103" y="3183"/>
                </a:cubicBezTo>
                <a:cubicBezTo>
                  <a:pt x="8711" y="1357"/>
                  <a:pt x="6760" y="0"/>
                  <a:pt x="4531" y="0"/>
                </a:cubicBezTo>
                <a:cubicBezTo>
                  <a:pt x="2040" y="0"/>
                  <a:pt x="0" y="1697"/>
                  <a:pt x="0" y="3854"/>
                </a:cubicBezTo>
                <a:cubicBezTo>
                  <a:pt x="0" y="5098"/>
                  <a:pt x="679" y="6120"/>
                  <a:pt x="1813" y="6914"/>
                </a:cubicBezTo>
                <a:lnTo>
                  <a:pt x="1360" y="8276"/>
                </a:lnTo>
                <a:lnTo>
                  <a:pt x="2945" y="7483"/>
                </a:lnTo>
                <a:cubicBezTo>
                  <a:pt x="3511" y="7594"/>
                  <a:pt x="3966" y="7709"/>
                  <a:pt x="4531" y="7709"/>
                </a:cubicBezTo>
                <a:cubicBezTo>
                  <a:pt x="4674" y="7709"/>
                  <a:pt x="4815" y="7703"/>
                  <a:pt x="4954" y="7692"/>
                </a:cubicBezTo>
                <a:cubicBezTo>
                  <a:pt x="4866" y="7389"/>
                  <a:pt x="4814" y="7072"/>
                  <a:pt x="4814" y="6742"/>
                </a:cubicBezTo>
                <a:cubicBezTo>
                  <a:pt x="4815" y="4762"/>
                  <a:pt x="6514" y="3155"/>
                  <a:pt x="8666" y="3155"/>
                </a:cubicBezTo>
                <a:close/>
                <a:moveTo>
                  <a:pt x="6230" y="1927"/>
                </a:moveTo>
                <a:cubicBezTo>
                  <a:pt x="6573" y="1927"/>
                  <a:pt x="6797" y="2152"/>
                  <a:pt x="6797" y="2493"/>
                </a:cubicBezTo>
                <a:cubicBezTo>
                  <a:pt x="6797" y="2832"/>
                  <a:pt x="6573" y="3059"/>
                  <a:pt x="6230" y="3059"/>
                </a:cubicBezTo>
                <a:cubicBezTo>
                  <a:pt x="5892" y="3059"/>
                  <a:pt x="5551" y="2832"/>
                  <a:pt x="5551" y="2493"/>
                </a:cubicBezTo>
                <a:cubicBezTo>
                  <a:pt x="5551" y="2151"/>
                  <a:pt x="5891" y="1927"/>
                  <a:pt x="6230" y="1927"/>
                </a:cubicBezTo>
                <a:close/>
                <a:moveTo>
                  <a:pt x="3059" y="3059"/>
                </a:moveTo>
                <a:cubicBezTo>
                  <a:pt x="2719" y="3059"/>
                  <a:pt x="2376" y="2832"/>
                  <a:pt x="2376" y="2493"/>
                </a:cubicBezTo>
                <a:cubicBezTo>
                  <a:pt x="2376" y="2152"/>
                  <a:pt x="2719" y="1927"/>
                  <a:pt x="3059" y="1927"/>
                </a:cubicBezTo>
                <a:cubicBezTo>
                  <a:pt x="3399" y="1927"/>
                  <a:pt x="3625" y="2151"/>
                  <a:pt x="3625" y="2493"/>
                </a:cubicBezTo>
                <a:cubicBezTo>
                  <a:pt x="3625" y="2832"/>
                  <a:pt x="3399" y="3059"/>
                  <a:pt x="3059" y="3059"/>
                </a:cubicBezTo>
                <a:close/>
                <a:moveTo>
                  <a:pt x="3059" y="3059"/>
                </a:moveTo>
                <a:close/>
                <a:moveTo>
                  <a:pt x="12803" y="6687"/>
                </a:moveTo>
                <a:cubicBezTo>
                  <a:pt x="12803" y="4876"/>
                  <a:pt x="10989" y="3399"/>
                  <a:pt x="8953" y="3399"/>
                </a:cubicBezTo>
                <a:cubicBezTo>
                  <a:pt x="6797" y="3399"/>
                  <a:pt x="5099" y="4877"/>
                  <a:pt x="5099" y="6687"/>
                </a:cubicBezTo>
                <a:cubicBezTo>
                  <a:pt x="5099" y="8504"/>
                  <a:pt x="6797" y="9975"/>
                  <a:pt x="8953" y="9975"/>
                </a:cubicBezTo>
                <a:cubicBezTo>
                  <a:pt x="9404" y="9975"/>
                  <a:pt x="9860" y="9862"/>
                  <a:pt x="10313" y="9749"/>
                </a:cubicBezTo>
                <a:lnTo>
                  <a:pt x="11555" y="10430"/>
                </a:lnTo>
                <a:lnTo>
                  <a:pt x="11214" y="9297"/>
                </a:lnTo>
                <a:cubicBezTo>
                  <a:pt x="12124" y="8614"/>
                  <a:pt x="12803" y="7709"/>
                  <a:pt x="12803" y="6687"/>
                </a:cubicBezTo>
                <a:close/>
                <a:moveTo>
                  <a:pt x="7703" y="6120"/>
                </a:moveTo>
                <a:cubicBezTo>
                  <a:pt x="7478" y="6120"/>
                  <a:pt x="7250" y="5896"/>
                  <a:pt x="7250" y="5667"/>
                </a:cubicBezTo>
                <a:cubicBezTo>
                  <a:pt x="7250" y="5441"/>
                  <a:pt x="7478" y="5214"/>
                  <a:pt x="7703" y="5214"/>
                </a:cubicBezTo>
                <a:cubicBezTo>
                  <a:pt x="8047" y="5214"/>
                  <a:pt x="8270" y="5441"/>
                  <a:pt x="8270" y="5667"/>
                </a:cubicBezTo>
                <a:cubicBezTo>
                  <a:pt x="8270" y="5896"/>
                  <a:pt x="8047" y="6120"/>
                  <a:pt x="7703" y="6120"/>
                </a:cubicBezTo>
                <a:close/>
                <a:moveTo>
                  <a:pt x="10196" y="6120"/>
                </a:moveTo>
                <a:cubicBezTo>
                  <a:pt x="9972" y="6120"/>
                  <a:pt x="9745" y="5896"/>
                  <a:pt x="9745" y="5667"/>
                </a:cubicBezTo>
                <a:cubicBezTo>
                  <a:pt x="9745" y="5441"/>
                  <a:pt x="9972" y="5214"/>
                  <a:pt x="10196" y="5214"/>
                </a:cubicBezTo>
                <a:cubicBezTo>
                  <a:pt x="10537" y="5214"/>
                  <a:pt x="10763" y="5441"/>
                  <a:pt x="10763" y="5667"/>
                </a:cubicBezTo>
                <a:cubicBezTo>
                  <a:pt x="10763" y="5896"/>
                  <a:pt x="10537" y="6120"/>
                  <a:pt x="10196" y="6120"/>
                </a:cubicBezTo>
                <a:close/>
                <a:moveTo>
                  <a:pt x="10196" y="6120"/>
                </a:moveTo>
                <a:close/>
              </a:path>
            </a:pathLst>
          </a:custGeom>
          <a:solidFill>
            <a:srgbClr val="4583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59010" y="4619669"/>
            <a:ext cx="1056700" cy="1494994"/>
            <a:chOff x="7559010" y="4619669"/>
            <a:chExt cx="1056700" cy="1494994"/>
          </a:xfrm>
        </p:grpSpPr>
        <p:sp>
          <p:nvSpPr>
            <p:cNvPr id="6" name="弧形 5"/>
            <p:cNvSpPr/>
            <p:nvPr/>
          </p:nvSpPr>
          <p:spPr>
            <a:xfrm>
              <a:off x="7630160" y="4619669"/>
              <a:ext cx="914400" cy="914400"/>
            </a:xfrm>
            <a:prstGeom prst="arc">
              <a:avLst>
                <a:gd name="adj1" fmla="val 16200000"/>
                <a:gd name="adj2" fmla="val 12022734"/>
              </a:avLst>
            </a:prstGeom>
            <a:ln w="28575">
              <a:solidFill>
                <a:srgbClr val="45837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559010" y="5776109"/>
              <a:ext cx="1056700" cy="338554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添加内容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809079" y="4866059"/>
              <a:ext cx="6687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>
                  <a:solidFill>
                    <a:srgbClr val="D54A0F"/>
                  </a:solidFill>
                  <a:cs typeface="+mn-ea"/>
                  <a:sym typeface="+mn-lt"/>
                </a:rPr>
                <a:t>90</a:t>
              </a:r>
              <a:r>
                <a:rPr lang="en-US" altLang="zh-CN" sz="1600">
                  <a:solidFill>
                    <a:srgbClr val="D54A0F"/>
                  </a:solidFill>
                  <a:cs typeface="+mn-ea"/>
                  <a:sym typeface="+mn-lt"/>
                </a:rPr>
                <a:t>%</a:t>
              </a:r>
              <a:endParaRPr lang="zh-CN" altLang="en-US" sz="2000">
                <a:solidFill>
                  <a:srgbClr val="D54A0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367490" y="4619669"/>
            <a:ext cx="1056700" cy="1494994"/>
            <a:chOff x="9367490" y="4619669"/>
            <a:chExt cx="1056700" cy="1494994"/>
          </a:xfrm>
        </p:grpSpPr>
        <p:sp>
          <p:nvSpPr>
            <p:cNvPr id="9" name="文本框 8"/>
            <p:cNvSpPr txBox="1"/>
            <p:nvPr/>
          </p:nvSpPr>
          <p:spPr>
            <a:xfrm>
              <a:off x="9367490" y="5776109"/>
              <a:ext cx="1056700" cy="338554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添加内容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9438640" y="4619669"/>
              <a:ext cx="914400" cy="914400"/>
              <a:chOff x="9438640" y="4619669"/>
              <a:chExt cx="914400" cy="914400"/>
            </a:xfrm>
          </p:grpSpPr>
          <p:sp>
            <p:nvSpPr>
              <p:cNvPr id="7" name="弧形 6"/>
              <p:cNvSpPr/>
              <p:nvPr/>
            </p:nvSpPr>
            <p:spPr>
              <a:xfrm>
                <a:off x="9438640" y="4619669"/>
                <a:ext cx="914400" cy="914400"/>
              </a:xfrm>
              <a:prstGeom prst="arc">
                <a:avLst>
                  <a:gd name="adj1" fmla="val 16200000"/>
                  <a:gd name="adj2" fmla="val 9371642"/>
                </a:avLst>
              </a:prstGeom>
              <a:ln w="28575">
                <a:solidFill>
                  <a:srgbClr val="4583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9617559" y="4866059"/>
                <a:ext cx="66877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>
                    <a:solidFill>
                      <a:srgbClr val="D54A0F"/>
                    </a:solidFill>
                    <a:cs typeface="+mn-ea"/>
                    <a:sym typeface="+mn-lt"/>
                  </a:rPr>
                  <a:t>70</a:t>
                </a:r>
                <a:r>
                  <a:rPr lang="en-US" altLang="zh-CN" sz="1600">
                    <a:solidFill>
                      <a:srgbClr val="D54A0F"/>
                    </a:solidFill>
                    <a:cs typeface="+mn-ea"/>
                    <a:sym typeface="+mn-lt"/>
                  </a:rPr>
                  <a:t>%</a:t>
                </a:r>
                <a:endParaRPr lang="zh-CN" altLang="en-US" sz="2000">
                  <a:solidFill>
                    <a:srgbClr val="D54A0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iconfont-1000-785033"/>
          <p:cNvSpPr/>
          <p:nvPr/>
        </p:nvSpPr>
        <p:spPr>
          <a:xfrm>
            <a:off x="11208939" y="767600"/>
            <a:ext cx="232273" cy="199084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D54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240942" y="1076960"/>
            <a:ext cx="4534240" cy="5110480"/>
            <a:chOff x="1240942" y="1076960"/>
            <a:chExt cx="4534240" cy="5110480"/>
          </a:xfrm>
        </p:grpSpPr>
        <p:sp>
          <p:nvSpPr>
            <p:cNvPr id="13" name="矩形 12"/>
            <p:cNvSpPr/>
            <p:nvPr/>
          </p:nvSpPr>
          <p:spPr>
            <a:xfrm>
              <a:off x="1240942" y="1076960"/>
              <a:ext cx="4534240" cy="5110480"/>
            </a:xfrm>
            <a:prstGeom prst="rect">
              <a:avLst/>
            </a:prstGeom>
            <a:solidFill>
              <a:srgbClr val="64AE9F"/>
            </a:solidFill>
            <a:ln w="28575">
              <a:solidFill>
                <a:srgbClr val="F1D0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1425262" y="1276350"/>
              <a:ext cx="4165600" cy="4711700"/>
            </a:xfrm>
            <a:custGeom>
              <a:avLst/>
              <a:gdLst>
                <a:gd name="connsiteX0" fmla="*/ 0 w 4165600"/>
                <a:gd name="connsiteY0" fmla="*/ 0 h 4711700"/>
                <a:gd name="connsiteX1" fmla="*/ 4165600 w 4165600"/>
                <a:gd name="connsiteY1" fmla="*/ 0 h 4711700"/>
                <a:gd name="connsiteX2" fmla="*/ 4165600 w 4165600"/>
                <a:gd name="connsiteY2" fmla="*/ 4711700 h 4711700"/>
                <a:gd name="connsiteX3" fmla="*/ 0 w 4165600"/>
                <a:gd name="connsiteY3" fmla="*/ 4711700 h 471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5600" h="4711700">
                  <a:moveTo>
                    <a:pt x="0" y="0"/>
                  </a:moveTo>
                  <a:lnTo>
                    <a:pt x="4165600" y="0"/>
                  </a:lnTo>
                  <a:lnTo>
                    <a:pt x="4165600" y="4711700"/>
                  </a:lnTo>
                  <a:lnTo>
                    <a:pt x="0" y="4711700"/>
                  </a:lnTo>
                  <a:close/>
                </a:path>
              </a:pathLst>
            </a:custGeom>
          </p:spPr>
        </p:pic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316242" y="2957805"/>
            <a:ext cx="2780707" cy="2164610"/>
            <a:chOff x="1122772" y="3195049"/>
            <a:chExt cx="2780707" cy="2164610"/>
          </a:xfrm>
        </p:grpSpPr>
        <p:sp>
          <p:nvSpPr>
            <p:cNvPr id="18" name="文本框 17"/>
            <p:cNvSpPr txBox="1"/>
            <p:nvPr/>
          </p:nvSpPr>
          <p:spPr>
            <a:xfrm>
              <a:off x="1122772" y="3195049"/>
              <a:ext cx="2141933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3600">
                  <a:solidFill>
                    <a:srgbClr val="D54A0F"/>
                  </a:solidFill>
                  <a:cs typeface="+mn-ea"/>
                  <a:sym typeface="+mn-lt"/>
                </a:rPr>
                <a:t>添加内容</a:t>
              </a:r>
              <a:r>
                <a:rPr lang="en-US" altLang="zh-CN" sz="3600">
                  <a:solidFill>
                    <a:srgbClr val="D54A0F"/>
                  </a:solidFill>
                  <a:cs typeface="+mn-ea"/>
                  <a:sym typeface="+mn-lt"/>
                </a:rPr>
                <a:t>.</a:t>
              </a:r>
              <a:endParaRPr lang="zh-CN" altLang="en-US" sz="3600">
                <a:solidFill>
                  <a:srgbClr val="D54A0F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131788" y="3864250"/>
              <a:ext cx="2771691" cy="1495409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84453" y="645908"/>
            <a:ext cx="1924054" cy="1704874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4651316" y="1741142"/>
            <a:ext cx="3593146" cy="889090"/>
            <a:chOff x="4651316" y="1741142"/>
            <a:chExt cx="3593146" cy="889090"/>
          </a:xfrm>
        </p:grpSpPr>
        <p:sp>
          <p:nvSpPr>
            <p:cNvPr id="2" name="矩形 1"/>
            <p:cNvSpPr/>
            <p:nvPr/>
          </p:nvSpPr>
          <p:spPr>
            <a:xfrm>
              <a:off x="5347520" y="1741142"/>
              <a:ext cx="2896942" cy="88909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请在此处添加具体内容，文字尽量言简意赅，简单说明即可。</a:t>
              </a:r>
              <a:endPara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651316" y="1967960"/>
              <a:ext cx="584528" cy="584528"/>
            </a:xfrm>
            <a:prstGeom prst="rect">
              <a:avLst/>
            </a:prstGeom>
            <a:solidFill>
              <a:srgbClr val="458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iconfont-10471-5111214"/>
            <p:cNvSpPr/>
            <p:nvPr/>
          </p:nvSpPr>
          <p:spPr>
            <a:xfrm>
              <a:off x="4778030" y="2133801"/>
              <a:ext cx="340202" cy="257276"/>
            </a:xfrm>
            <a:custGeom>
              <a:avLst/>
              <a:gdLst>
                <a:gd name="T0" fmla="*/ 3378 w 9502"/>
                <a:gd name="T1" fmla="*/ 6985 h 7187"/>
                <a:gd name="T2" fmla="*/ 2975 w 9502"/>
                <a:gd name="T3" fmla="*/ 7187 h 7187"/>
                <a:gd name="T4" fmla="*/ 2567 w 9502"/>
                <a:gd name="T5" fmla="*/ 6981 h 7187"/>
                <a:gd name="T6" fmla="*/ 0 w 9502"/>
                <a:gd name="T7" fmla="*/ 4414 h 7187"/>
                <a:gd name="T8" fmla="*/ 816 w 9502"/>
                <a:gd name="T9" fmla="*/ 3598 h 7187"/>
                <a:gd name="T10" fmla="*/ 2980 w 9502"/>
                <a:gd name="T11" fmla="*/ 5762 h 7187"/>
                <a:gd name="T12" fmla="*/ 8700 w 9502"/>
                <a:gd name="T13" fmla="*/ 0 h 7187"/>
                <a:gd name="T14" fmla="*/ 9502 w 9502"/>
                <a:gd name="T15" fmla="*/ 830 h 7187"/>
                <a:gd name="T16" fmla="*/ 3378 w 9502"/>
                <a:gd name="T17" fmla="*/ 6985 h 7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02" h="7187">
                  <a:moveTo>
                    <a:pt x="3378" y="6985"/>
                  </a:moveTo>
                  <a:cubicBezTo>
                    <a:pt x="3268" y="7095"/>
                    <a:pt x="3113" y="7187"/>
                    <a:pt x="2975" y="7187"/>
                  </a:cubicBezTo>
                  <a:cubicBezTo>
                    <a:pt x="2838" y="7187"/>
                    <a:pt x="2682" y="7091"/>
                    <a:pt x="2567" y="6981"/>
                  </a:cubicBezTo>
                  <a:lnTo>
                    <a:pt x="0" y="4414"/>
                  </a:lnTo>
                  <a:lnTo>
                    <a:pt x="816" y="3598"/>
                  </a:lnTo>
                  <a:lnTo>
                    <a:pt x="2980" y="5762"/>
                  </a:lnTo>
                  <a:lnTo>
                    <a:pt x="8700" y="0"/>
                  </a:lnTo>
                  <a:lnTo>
                    <a:pt x="9502" y="830"/>
                  </a:lnTo>
                  <a:lnTo>
                    <a:pt x="3378" y="6985"/>
                  </a:lnTo>
                  <a:close/>
                </a:path>
              </a:pathLst>
            </a:custGeom>
            <a:solidFill>
              <a:srgbClr val="EBF9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51316" y="3221867"/>
            <a:ext cx="3710104" cy="889090"/>
            <a:chOff x="4651316" y="3221867"/>
            <a:chExt cx="3710104" cy="889090"/>
          </a:xfrm>
        </p:grpSpPr>
        <p:sp>
          <p:nvSpPr>
            <p:cNvPr id="4" name="矩形 3"/>
            <p:cNvSpPr/>
            <p:nvPr/>
          </p:nvSpPr>
          <p:spPr>
            <a:xfrm>
              <a:off x="5347520" y="3221867"/>
              <a:ext cx="3013900" cy="88909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请在此处添加具体内容，文字尽量言简意赅，简单说明即可。</a:t>
              </a:r>
              <a:endPara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651316" y="3504011"/>
              <a:ext cx="584528" cy="584528"/>
              <a:chOff x="4651316" y="3504011"/>
              <a:chExt cx="584528" cy="584528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4651316" y="3504011"/>
                <a:ext cx="584528" cy="584528"/>
              </a:xfrm>
              <a:prstGeom prst="rect">
                <a:avLst/>
              </a:prstGeom>
              <a:solidFill>
                <a:srgbClr val="D54A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iconfont-10471-5111214"/>
              <p:cNvSpPr/>
              <p:nvPr/>
            </p:nvSpPr>
            <p:spPr>
              <a:xfrm>
                <a:off x="4778030" y="3646714"/>
                <a:ext cx="340202" cy="257276"/>
              </a:xfrm>
              <a:custGeom>
                <a:avLst/>
                <a:gdLst>
                  <a:gd name="T0" fmla="*/ 3378 w 9502"/>
                  <a:gd name="T1" fmla="*/ 6985 h 7187"/>
                  <a:gd name="T2" fmla="*/ 2975 w 9502"/>
                  <a:gd name="T3" fmla="*/ 7187 h 7187"/>
                  <a:gd name="T4" fmla="*/ 2567 w 9502"/>
                  <a:gd name="T5" fmla="*/ 6981 h 7187"/>
                  <a:gd name="T6" fmla="*/ 0 w 9502"/>
                  <a:gd name="T7" fmla="*/ 4414 h 7187"/>
                  <a:gd name="T8" fmla="*/ 816 w 9502"/>
                  <a:gd name="T9" fmla="*/ 3598 h 7187"/>
                  <a:gd name="T10" fmla="*/ 2980 w 9502"/>
                  <a:gd name="T11" fmla="*/ 5762 h 7187"/>
                  <a:gd name="T12" fmla="*/ 8700 w 9502"/>
                  <a:gd name="T13" fmla="*/ 0 h 7187"/>
                  <a:gd name="T14" fmla="*/ 9502 w 9502"/>
                  <a:gd name="T15" fmla="*/ 830 h 7187"/>
                  <a:gd name="T16" fmla="*/ 3378 w 9502"/>
                  <a:gd name="T17" fmla="*/ 6985 h 7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02" h="7187">
                    <a:moveTo>
                      <a:pt x="3378" y="6985"/>
                    </a:moveTo>
                    <a:cubicBezTo>
                      <a:pt x="3268" y="7095"/>
                      <a:pt x="3113" y="7187"/>
                      <a:pt x="2975" y="7187"/>
                    </a:cubicBezTo>
                    <a:cubicBezTo>
                      <a:pt x="2838" y="7187"/>
                      <a:pt x="2682" y="7091"/>
                      <a:pt x="2567" y="6981"/>
                    </a:cubicBezTo>
                    <a:lnTo>
                      <a:pt x="0" y="4414"/>
                    </a:lnTo>
                    <a:lnTo>
                      <a:pt x="816" y="3598"/>
                    </a:lnTo>
                    <a:lnTo>
                      <a:pt x="2980" y="5762"/>
                    </a:lnTo>
                    <a:lnTo>
                      <a:pt x="8700" y="0"/>
                    </a:lnTo>
                    <a:lnTo>
                      <a:pt x="9502" y="830"/>
                    </a:lnTo>
                    <a:lnTo>
                      <a:pt x="3378" y="6985"/>
                    </a:lnTo>
                    <a:close/>
                  </a:path>
                </a:pathLst>
              </a:custGeom>
              <a:solidFill>
                <a:srgbClr val="EBF9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651316" y="4716348"/>
            <a:ext cx="3710104" cy="889090"/>
            <a:chOff x="4651316" y="4716348"/>
            <a:chExt cx="3710104" cy="889090"/>
          </a:xfrm>
        </p:grpSpPr>
        <p:sp>
          <p:nvSpPr>
            <p:cNvPr id="5" name="矩形 4"/>
            <p:cNvSpPr/>
            <p:nvPr/>
          </p:nvSpPr>
          <p:spPr>
            <a:xfrm>
              <a:off x="5347520" y="4716348"/>
              <a:ext cx="3013900" cy="88909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请在此处添加具体内容，文字尽量言简意赅，简单说明即可。</a:t>
              </a:r>
              <a:endPara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651316" y="4981725"/>
              <a:ext cx="584528" cy="584528"/>
            </a:xfrm>
            <a:prstGeom prst="rect">
              <a:avLst/>
            </a:prstGeom>
            <a:solidFill>
              <a:srgbClr val="458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iconfont-10471-5111214"/>
            <p:cNvSpPr/>
            <p:nvPr/>
          </p:nvSpPr>
          <p:spPr>
            <a:xfrm>
              <a:off x="4778030" y="5135111"/>
              <a:ext cx="340202" cy="257276"/>
            </a:xfrm>
            <a:custGeom>
              <a:avLst/>
              <a:gdLst>
                <a:gd name="T0" fmla="*/ 3378 w 9502"/>
                <a:gd name="T1" fmla="*/ 6985 h 7187"/>
                <a:gd name="T2" fmla="*/ 2975 w 9502"/>
                <a:gd name="T3" fmla="*/ 7187 h 7187"/>
                <a:gd name="T4" fmla="*/ 2567 w 9502"/>
                <a:gd name="T5" fmla="*/ 6981 h 7187"/>
                <a:gd name="T6" fmla="*/ 0 w 9502"/>
                <a:gd name="T7" fmla="*/ 4414 h 7187"/>
                <a:gd name="T8" fmla="*/ 816 w 9502"/>
                <a:gd name="T9" fmla="*/ 3598 h 7187"/>
                <a:gd name="T10" fmla="*/ 2980 w 9502"/>
                <a:gd name="T11" fmla="*/ 5762 h 7187"/>
                <a:gd name="T12" fmla="*/ 8700 w 9502"/>
                <a:gd name="T13" fmla="*/ 0 h 7187"/>
                <a:gd name="T14" fmla="*/ 9502 w 9502"/>
                <a:gd name="T15" fmla="*/ 830 h 7187"/>
                <a:gd name="T16" fmla="*/ 3378 w 9502"/>
                <a:gd name="T17" fmla="*/ 6985 h 7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02" h="7187">
                  <a:moveTo>
                    <a:pt x="3378" y="6985"/>
                  </a:moveTo>
                  <a:cubicBezTo>
                    <a:pt x="3268" y="7095"/>
                    <a:pt x="3113" y="7187"/>
                    <a:pt x="2975" y="7187"/>
                  </a:cubicBezTo>
                  <a:cubicBezTo>
                    <a:pt x="2838" y="7187"/>
                    <a:pt x="2682" y="7091"/>
                    <a:pt x="2567" y="6981"/>
                  </a:cubicBezTo>
                  <a:lnTo>
                    <a:pt x="0" y="4414"/>
                  </a:lnTo>
                  <a:lnTo>
                    <a:pt x="816" y="3598"/>
                  </a:lnTo>
                  <a:lnTo>
                    <a:pt x="2980" y="5762"/>
                  </a:lnTo>
                  <a:lnTo>
                    <a:pt x="8700" y="0"/>
                  </a:lnTo>
                  <a:lnTo>
                    <a:pt x="9502" y="830"/>
                  </a:lnTo>
                  <a:lnTo>
                    <a:pt x="3378" y="6985"/>
                  </a:lnTo>
                  <a:close/>
                </a:path>
              </a:pathLst>
            </a:custGeom>
            <a:solidFill>
              <a:srgbClr val="EBF9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2" name="iconfont-1000-785033"/>
          <p:cNvSpPr/>
          <p:nvPr/>
        </p:nvSpPr>
        <p:spPr>
          <a:xfrm>
            <a:off x="11208939" y="767600"/>
            <a:ext cx="232273" cy="199084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D54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608334" y="1735933"/>
            <a:ext cx="2312973" cy="1052528"/>
            <a:chOff x="8608334" y="1735933"/>
            <a:chExt cx="2312973" cy="1052528"/>
          </a:xfrm>
        </p:grpSpPr>
        <p:sp>
          <p:nvSpPr>
            <p:cNvPr id="12" name="矩形 11"/>
            <p:cNvSpPr/>
            <p:nvPr/>
          </p:nvSpPr>
          <p:spPr>
            <a:xfrm>
              <a:off x="8688470" y="1848661"/>
              <a:ext cx="2232837" cy="939800"/>
            </a:xfrm>
            <a:prstGeom prst="rect">
              <a:avLst/>
            </a:prstGeom>
            <a:solidFill>
              <a:srgbClr val="64A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screen"/>
            <a:srcRect l="-1541"/>
            <a:stretch>
              <a:fillRect/>
            </a:stretch>
          </p:blipFill>
          <p:spPr>
            <a:xfrm>
              <a:off x="8608334" y="1735933"/>
              <a:ext cx="2232837" cy="939800"/>
            </a:xfrm>
            <a:custGeom>
              <a:avLst/>
              <a:gdLst>
                <a:gd name="connsiteX0" fmla="*/ 0 w 2232837"/>
                <a:gd name="connsiteY0" fmla="*/ 0 h 939800"/>
                <a:gd name="connsiteX1" fmla="*/ 2232837 w 2232837"/>
                <a:gd name="connsiteY1" fmla="*/ 0 h 939800"/>
                <a:gd name="connsiteX2" fmla="*/ 2232837 w 2232837"/>
                <a:gd name="connsiteY2" fmla="*/ 939800 h 939800"/>
                <a:gd name="connsiteX3" fmla="*/ 0 w 2232837"/>
                <a:gd name="connsiteY3" fmla="*/ 939800 h 93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837" h="939800">
                  <a:moveTo>
                    <a:pt x="0" y="0"/>
                  </a:moveTo>
                  <a:lnTo>
                    <a:pt x="2232837" y="0"/>
                  </a:lnTo>
                  <a:lnTo>
                    <a:pt x="2232837" y="939800"/>
                  </a:lnTo>
                  <a:lnTo>
                    <a:pt x="0" y="939800"/>
                  </a:lnTo>
                  <a:close/>
                </a:path>
              </a:pathLst>
            </a:custGeom>
          </p:spPr>
        </p:pic>
      </p:grpSp>
      <p:grpSp>
        <p:nvGrpSpPr>
          <p:cNvPr id="21" name="组合 20"/>
          <p:cNvGrpSpPr/>
          <p:nvPr/>
        </p:nvGrpSpPr>
        <p:grpSpPr>
          <a:xfrm>
            <a:off x="8648401" y="3213647"/>
            <a:ext cx="2272906" cy="1052528"/>
            <a:chOff x="8648401" y="3213647"/>
            <a:chExt cx="2272906" cy="1052528"/>
          </a:xfrm>
        </p:grpSpPr>
        <p:sp>
          <p:nvSpPr>
            <p:cNvPr id="13" name="矩形 12"/>
            <p:cNvSpPr/>
            <p:nvPr/>
          </p:nvSpPr>
          <p:spPr>
            <a:xfrm>
              <a:off x="8688470" y="3326375"/>
              <a:ext cx="2232837" cy="939800"/>
            </a:xfrm>
            <a:prstGeom prst="rect">
              <a:avLst/>
            </a:prstGeom>
            <a:solidFill>
              <a:srgbClr val="D54A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8648401" y="3213647"/>
              <a:ext cx="2232837" cy="939800"/>
            </a:xfrm>
            <a:custGeom>
              <a:avLst/>
              <a:gdLst>
                <a:gd name="connsiteX0" fmla="*/ 0 w 2232837"/>
                <a:gd name="connsiteY0" fmla="*/ 0 h 939800"/>
                <a:gd name="connsiteX1" fmla="*/ 2232837 w 2232837"/>
                <a:gd name="connsiteY1" fmla="*/ 0 h 939800"/>
                <a:gd name="connsiteX2" fmla="*/ 2232837 w 2232837"/>
                <a:gd name="connsiteY2" fmla="*/ 939800 h 939800"/>
                <a:gd name="connsiteX3" fmla="*/ 0 w 2232837"/>
                <a:gd name="connsiteY3" fmla="*/ 939800 h 939800"/>
                <a:gd name="connsiteX4" fmla="*/ 0 w 2232837"/>
                <a:gd name="connsiteY4" fmla="*/ 0 h 93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2837" h="939800">
                  <a:moveTo>
                    <a:pt x="0" y="0"/>
                  </a:moveTo>
                  <a:lnTo>
                    <a:pt x="2232837" y="0"/>
                  </a:lnTo>
                  <a:lnTo>
                    <a:pt x="2232837" y="939800"/>
                  </a:lnTo>
                  <a:lnTo>
                    <a:pt x="0" y="939800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grpSp>
        <p:nvGrpSpPr>
          <p:cNvPr id="22" name="组合 21"/>
          <p:cNvGrpSpPr/>
          <p:nvPr/>
        </p:nvGrpSpPr>
        <p:grpSpPr>
          <a:xfrm>
            <a:off x="8648401" y="4696571"/>
            <a:ext cx="2272906" cy="1047318"/>
            <a:chOff x="8648401" y="4696571"/>
            <a:chExt cx="2272906" cy="1047318"/>
          </a:xfrm>
        </p:grpSpPr>
        <p:sp>
          <p:nvSpPr>
            <p:cNvPr id="15" name="矩形 14"/>
            <p:cNvSpPr/>
            <p:nvPr/>
          </p:nvSpPr>
          <p:spPr>
            <a:xfrm>
              <a:off x="8688470" y="4804089"/>
              <a:ext cx="2232837" cy="939800"/>
            </a:xfrm>
            <a:prstGeom prst="rect">
              <a:avLst/>
            </a:prstGeom>
            <a:solidFill>
              <a:srgbClr val="64A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8648401" y="4696571"/>
              <a:ext cx="2232837" cy="939800"/>
            </a:xfrm>
            <a:custGeom>
              <a:avLst/>
              <a:gdLst>
                <a:gd name="connsiteX0" fmla="*/ 0 w 2232837"/>
                <a:gd name="connsiteY0" fmla="*/ 0 h 939800"/>
                <a:gd name="connsiteX1" fmla="*/ 2232837 w 2232837"/>
                <a:gd name="connsiteY1" fmla="*/ 0 h 939800"/>
                <a:gd name="connsiteX2" fmla="*/ 2232837 w 2232837"/>
                <a:gd name="connsiteY2" fmla="*/ 939800 h 939800"/>
                <a:gd name="connsiteX3" fmla="*/ 0 w 2232837"/>
                <a:gd name="connsiteY3" fmla="*/ 939800 h 93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837" h="939800">
                  <a:moveTo>
                    <a:pt x="0" y="0"/>
                  </a:moveTo>
                  <a:lnTo>
                    <a:pt x="2232837" y="0"/>
                  </a:lnTo>
                  <a:lnTo>
                    <a:pt x="2232837" y="939800"/>
                  </a:lnTo>
                  <a:lnTo>
                    <a:pt x="0" y="939800"/>
                  </a:lnTo>
                  <a:close/>
                </a:path>
              </a:pathLst>
            </a:custGeom>
          </p:spPr>
        </p:pic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47859" y="3841067"/>
            <a:ext cx="3808741" cy="149540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请在此处添加具体内容，文字尽量言简意赅，简单说明即可，不必过于繁琐。请在此处添加具体内容。</a:t>
            </a:r>
            <a:endParaRPr lang="en-US" altLang="zh-CN" sz="16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47859" y="3016934"/>
            <a:ext cx="2141933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>
                <a:solidFill>
                  <a:srgbClr val="EBF9D3"/>
                </a:solidFill>
                <a:cs typeface="+mn-ea"/>
                <a:sym typeface="+mn-lt"/>
              </a:rPr>
              <a:t>添加内容</a:t>
            </a:r>
            <a:r>
              <a:rPr lang="en-US" altLang="zh-CN" sz="3600">
                <a:solidFill>
                  <a:srgbClr val="EBF9D3"/>
                </a:solidFill>
                <a:cs typeface="+mn-ea"/>
                <a:sym typeface="+mn-lt"/>
              </a:rPr>
              <a:t>.</a:t>
            </a:r>
            <a:endParaRPr lang="zh-CN" altLang="en-US" sz="3600">
              <a:solidFill>
                <a:srgbClr val="EBF9D3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504440" y="1526532"/>
            <a:ext cx="2545297" cy="1933246"/>
            <a:chOff x="7504440" y="1526532"/>
            <a:chExt cx="2545297" cy="1933246"/>
          </a:xfrm>
        </p:grpSpPr>
        <p:sp>
          <p:nvSpPr>
            <p:cNvPr id="4" name="矩形 3"/>
            <p:cNvSpPr/>
            <p:nvPr/>
          </p:nvSpPr>
          <p:spPr>
            <a:xfrm>
              <a:off x="8724825" y="2013228"/>
              <a:ext cx="1324912" cy="144655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defRPr/>
              </a:pPr>
              <a:r>
                <a:rPr lang="en-US" altLang="zh-CN" sz="4400">
                  <a:solidFill>
                    <a:srgbClr val="F1D06D"/>
                  </a:solidFill>
                  <a:cs typeface="+mn-ea"/>
                  <a:sym typeface="+mn-lt"/>
                </a:rPr>
                <a:t># 03</a:t>
              </a:r>
              <a:endParaRPr lang="en-US" altLang="zh-CN" sz="4400">
                <a:solidFill>
                  <a:srgbClr val="F1D06D"/>
                </a:solidFill>
                <a:cs typeface="+mn-ea"/>
                <a:sym typeface="+mn-lt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7504440" y="1526532"/>
              <a:ext cx="1324912" cy="1490402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505200" y="0"/>
            <a:ext cx="953111" cy="260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252708" y="5680660"/>
            <a:ext cx="1459950" cy="968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200650" y="767600"/>
            <a:ext cx="6240562" cy="1225037"/>
            <a:chOff x="5200650" y="767600"/>
            <a:chExt cx="6240562" cy="1225037"/>
          </a:xfrm>
        </p:grpSpPr>
        <p:sp>
          <p:nvSpPr>
            <p:cNvPr id="35" name="iconfont-1000-785033"/>
            <p:cNvSpPr/>
            <p:nvPr/>
          </p:nvSpPr>
          <p:spPr>
            <a:xfrm>
              <a:off x="11208939" y="767600"/>
              <a:ext cx="232273" cy="199084"/>
            </a:xfrm>
            <a:custGeom>
              <a:avLst/>
              <a:gdLst>
                <a:gd name="T0" fmla="*/ 9503 w 10234"/>
                <a:gd name="T1" fmla="*/ 5117 h 8772"/>
                <a:gd name="T2" fmla="*/ 731 w 10234"/>
                <a:gd name="T3" fmla="*/ 5117 h 8772"/>
                <a:gd name="T4" fmla="*/ 0 w 10234"/>
                <a:gd name="T5" fmla="*/ 4386 h 8772"/>
                <a:gd name="T6" fmla="*/ 731 w 10234"/>
                <a:gd name="T7" fmla="*/ 3655 h 8772"/>
                <a:gd name="T8" fmla="*/ 9503 w 10234"/>
                <a:gd name="T9" fmla="*/ 3655 h 8772"/>
                <a:gd name="T10" fmla="*/ 10234 w 10234"/>
                <a:gd name="T11" fmla="*/ 4386 h 8772"/>
                <a:gd name="T12" fmla="*/ 9503 w 10234"/>
                <a:gd name="T13" fmla="*/ 5117 h 8772"/>
                <a:gd name="T14" fmla="*/ 9503 w 10234"/>
                <a:gd name="T15" fmla="*/ 8772 h 8772"/>
                <a:gd name="T16" fmla="*/ 731 w 10234"/>
                <a:gd name="T17" fmla="*/ 8772 h 8772"/>
                <a:gd name="T18" fmla="*/ 0 w 10234"/>
                <a:gd name="T19" fmla="*/ 8041 h 8772"/>
                <a:gd name="T20" fmla="*/ 731 w 10234"/>
                <a:gd name="T21" fmla="*/ 7310 h 8772"/>
                <a:gd name="T22" fmla="*/ 9503 w 10234"/>
                <a:gd name="T23" fmla="*/ 7310 h 8772"/>
                <a:gd name="T24" fmla="*/ 10234 w 10234"/>
                <a:gd name="T25" fmla="*/ 8041 h 8772"/>
                <a:gd name="T26" fmla="*/ 9503 w 10234"/>
                <a:gd name="T27" fmla="*/ 8772 h 8772"/>
                <a:gd name="T28" fmla="*/ 9503 w 10234"/>
                <a:gd name="T29" fmla="*/ 1462 h 8772"/>
                <a:gd name="T30" fmla="*/ 731 w 10234"/>
                <a:gd name="T31" fmla="*/ 1462 h 8772"/>
                <a:gd name="T32" fmla="*/ 0 w 10234"/>
                <a:gd name="T33" fmla="*/ 731 h 8772"/>
                <a:gd name="T34" fmla="*/ 731 w 10234"/>
                <a:gd name="T35" fmla="*/ 0 h 8772"/>
                <a:gd name="T36" fmla="*/ 9503 w 10234"/>
                <a:gd name="T37" fmla="*/ 0 h 8772"/>
                <a:gd name="T38" fmla="*/ 10234 w 10234"/>
                <a:gd name="T39" fmla="*/ 731 h 8772"/>
                <a:gd name="T40" fmla="*/ 9503 w 10234"/>
                <a:gd name="T41" fmla="*/ 1462 h 8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34" h="8772">
                  <a:moveTo>
                    <a:pt x="9503" y="5117"/>
                  </a:moveTo>
                  <a:lnTo>
                    <a:pt x="731" y="5117"/>
                  </a:lnTo>
                  <a:cubicBezTo>
                    <a:pt x="328" y="5117"/>
                    <a:pt x="0" y="4790"/>
                    <a:pt x="0" y="4386"/>
                  </a:cubicBezTo>
                  <a:cubicBezTo>
                    <a:pt x="0" y="3982"/>
                    <a:pt x="328" y="3655"/>
                    <a:pt x="731" y="3655"/>
                  </a:cubicBezTo>
                  <a:lnTo>
                    <a:pt x="9503" y="3655"/>
                  </a:lnTo>
                  <a:cubicBezTo>
                    <a:pt x="9906" y="3655"/>
                    <a:pt x="10234" y="3982"/>
                    <a:pt x="10234" y="4386"/>
                  </a:cubicBezTo>
                  <a:cubicBezTo>
                    <a:pt x="10234" y="4790"/>
                    <a:pt x="9906" y="5117"/>
                    <a:pt x="9503" y="5117"/>
                  </a:cubicBezTo>
                  <a:close/>
                  <a:moveTo>
                    <a:pt x="9503" y="8772"/>
                  </a:moveTo>
                  <a:lnTo>
                    <a:pt x="731" y="8772"/>
                  </a:lnTo>
                  <a:cubicBezTo>
                    <a:pt x="328" y="8772"/>
                    <a:pt x="0" y="8444"/>
                    <a:pt x="0" y="8041"/>
                  </a:cubicBezTo>
                  <a:cubicBezTo>
                    <a:pt x="0" y="7637"/>
                    <a:pt x="328" y="7310"/>
                    <a:pt x="731" y="7310"/>
                  </a:cubicBezTo>
                  <a:lnTo>
                    <a:pt x="9503" y="7310"/>
                  </a:lnTo>
                  <a:cubicBezTo>
                    <a:pt x="9906" y="7310"/>
                    <a:pt x="10234" y="7637"/>
                    <a:pt x="10234" y="8041"/>
                  </a:cubicBezTo>
                  <a:cubicBezTo>
                    <a:pt x="10234" y="8444"/>
                    <a:pt x="9906" y="8772"/>
                    <a:pt x="9503" y="8772"/>
                  </a:cubicBezTo>
                  <a:close/>
                  <a:moveTo>
                    <a:pt x="9503" y="1462"/>
                  </a:moveTo>
                  <a:lnTo>
                    <a:pt x="731" y="1462"/>
                  </a:lnTo>
                  <a:cubicBezTo>
                    <a:pt x="328" y="1462"/>
                    <a:pt x="0" y="1135"/>
                    <a:pt x="0" y="731"/>
                  </a:cubicBezTo>
                  <a:cubicBezTo>
                    <a:pt x="0" y="328"/>
                    <a:pt x="328" y="0"/>
                    <a:pt x="731" y="0"/>
                  </a:cubicBezTo>
                  <a:lnTo>
                    <a:pt x="9503" y="0"/>
                  </a:lnTo>
                  <a:cubicBezTo>
                    <a:pt x="9906" y="0"/>
                    <a:pt x="10234" y="328"/>
                    <a:pt x="10234" y="731"/>
                  </a:cubicBezTo>
                  <a:cubicBezTo>
                    <a:pt x="10234" y="1135"/>
                    <a:pt x="9906" y="1462"/>
                    <a:pt x="9503" y="1462"/>
                  </a:cubicBezTo>
                  <a:close/>
                </a:path>
              </a:pathLst>
            </a:custGeom>
            <a:solidFill>
              <a:srgbClr val="D54A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5200650" y="1142252"/>
              <a:ext cx="1790700" cy="850385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1490768" y="1861127"/>
            <a:ext cx="2141933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>
                <a:solidFill>
                  <a:srgbClr val="D54A0F"/>
                </a:solidFill>
                <a:cs typeface="+mn-ea"/>
                <a:sym typeface="+mn-lt"/>
              </a:rPr>
              <a:t>添加内容</a:t>
            </a:r>
            <a:r>
              <a:rPr lang="en-US" altLang="zh-CN" sz="3600">
                <a:solidFill>
                  <a:srgbClr val="D54A0F"/>
                </a:solidFill>
                <a:cs typeface="+mn-ea"/>
                <a:sym typeface="+mn-lt"/>
              </a:rPr>
              <a:t>.</a:t>
            </a:r>
            <a:endParaRPr lang="zh-CN" altLang="en-US" sz="3600">
              <a:solidFill>
                <a:srgbClr val="D54A0F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77134" y="2762047"/>
            <a:ext cx="5313892" cy="100296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7719952" y="1910451"/>
            <a:ext cx="3977148" cy="4499875"/>
          </a:xfrm>
          <a:custGeom>
            <a:avLst/>
            <a:gdLst>
              <a:gd name="connsiteX0" fmla="*/ 2616200 w 3977148"/>
              <a:gd name="connsiteY0" fmla="*/ 0 h 4499875"/>
              <a:gd name="connsiteX1" fmla="*/ 3863236 w 3977148"/>
              <a:gd name="connsiteY1" fmla="*/ 315761 h 4499875"/>
              <a:gd name="connsiteX2" fmla="*/ 3977148 w 3977148"/>
              <a:gd name="connsiteY2" fmla="*/ 384965 h 4499875"/>
              <a:gd name="connsiteX3" fmla="*/ 3977148 w 3977148"/>
              <a:gd name="connsiteY3" fmla="*/ 4499875 h 4499875"/>
              <a:gd name="connsiteX4" fmla="*/ 803393 w 3977148"/>
              <a:gd name="connsiteY4" fmla="*/ 4499875 h 4499875"/>
              <a:gd name="connsiteX5" fmla="*/ 766267 w 3977148"/>
              <a:gd name="connsiteY5" fmla="*/ 4466133 h 4499875"/>
              <a:gd name="connsiteX6" fmla="*/ 0 w 3977148"/>
              <a:gd name="connsiteY6" fmla="*/ 2616200 h 4499875"/>
              <a:gd name="connsiteX7" fmla="*/ 2616200 w 3977148"/>
              <a:gd name="connsiteY7" fmla="*/ 0 h 449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77148" h="4499875">
                <a:moveTo>
                  <a:pt x="2616200" y="0"/>
                </a:moveTo>
                <a:cubicBezTo>
                  <a:pt x="3067727" y="0"/>
                  <a:pt x="3492538" y="114386"/>
                  <a:pt x="3863236" y="315761"/>
                </a:cubicBezTo>
                <a:lnTo>
                  <a:pt x="3977148" y="384965"/>
                </a:lnTo>
                <a:lnTo>
                  <a:pt x="3977148" y="4499875"/>
                </a:lnTo>
                <a:lnTo>
                  <a:pt x="803393" y="4499875"/>
                </a:lnTo>
                <a:lnTo>
                  <a:pt x="766267" y="4466133"/>
                </a:lnTo>
                <a:cubicBezTo>
                  <a:pt x="292828" y="3992694"/>
                  <a:pt x="0" y="3338644"/>
                  <a:pt x="0" y="2616200"/>
                </a:cubicBezTo>
                <a:cubicBezTo>
                  <a:pt x="0" y="1171313"/>
                  <a:pt x="1171313" y="0"/>
                  <a:pt x="2616200" y="0"/>
                </a:cubicBezTo>
                <a:close/>
              </a:path>
            </a:pathLst>
          </a:custGeom>
          <a:solidFill>
            <a:srgbClr val="64A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46318" y="4300709"/>
            <a:ext cx="2617035" cy="1194443"/>
            <a:chOff x="1446318" y="4300709"/>
            <a:chExt cx="2617035" cy="1194443"/>
          </a:xfrm>
        </p:grpSpPr>
        <p:sp>
          <p:nvSpPr>
            <p:cNvPr id="5" name="矩形 4"/>
            <p:cNvSpPr/>
            <p:nvPr/>
          </p:nvSpPr>
          <p:spPr>
            <a:xfrm>
              <a:off x="2003042" y="4350543"/>
              <a:ext cx="2060311" cy="1144609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680298" y="4489661"/>
              <a:ext cx="292264" cy="292264"/>
            </a:xfrm>
            <a:prstGeom prst="rect">
              <a:avLst/>
            </a:prstGeom>
            <a:solidFill>
              <a:srgbClr val="458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446318" y="4300709"/>
              <a:ext cx="6783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cs typeface="+mn-ea"/>
                  <a:sym typeface="+mn-lt"/>
                </a:rPr>
                <a:t>01</a:t>
              </a:r>
              <a:endParaRPr lang="zh-CN" altLang="en-US" sz="320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16008" y="4297427"/>
            <a:ext cx="2690266" cy="1197725"/>
            <a:chOff x="4116008" y="4297427"/>
            <a:chExt cx="2690266" cy="1197725"/>
          </a:xfrm>
        </p:grpSpPr>
        <p:sp>
          <p:nvSpPr>
            <p:cNvPr id="14" name="矩形 13"/>
            <p:cNvSpPr/>
            <p:nvPr/>
          </p:nvSpPr>
          <p:spPr>
            <a:xfrm>
              <a:off x="4745963" y="4350543"/>
              <a:ext cx="2060311" cy="1144609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423219" y="4489661"/>
              <a:ext cx="292264" cy="292264"/>
            </a:xfrm>
            <a:prstGeom prst="rect">
              <a:avLst/>
            </a:prstGeom>
            <a:solidFill>
              <a:srgbClr val="D54A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16008" y="4297427"/>
              <a:ext cx="6783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cs typeface="+mn-ea"/>
                  <a:sym typeface="+mn-lt"/>
                </a:rPr>
                <a:t>02</a:t>
              </a:r>
              <a:endParaRPr lang="zh-CN" altLang="en-US" sz="320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767787" y="1112443"/>
            <a:ext cx="2847079" cy="5297883"/>
            <a:chOff x="7767787" y="1112443"/>
            <a:chExt cx="2847079" cy="5297883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67787" y="1112443"/>
              <a:ext cx="2847079" cy="5297883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8113623" y="1778000"/>
              <a:ext cx="2173378" cy="3921861"/>
            </a:xfrm>
            <a:custGeom>
              <a:avLst/>
              <a:gdLst>
                <a:gd name="connsiteX0" fmla="*/ 0 w 2130006"/>
                <a:gd name="connsiteY0" fmla="*/ 0 h 3775234"/>
                <a:gd name="connsiteX1" fmla="*/ 2130006 w 2130006"/>
                <a:gd name="connsiteY1" fmla="*/ 0 h 3775234"/>
                <a:gd name="connsiteX2" fmla="*/ 2130006 w 2130006"/>
                <a:gd name="connsiteY2" fmla="*/ 3775234 h 3775234"/>
                <a:gd name="connsiteX3" fmla="*/ 0 w 2130006"/>
                <a:gd name="connsiteY3" fmla="*/ 3775234 h 377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006" h="3775234">
                  <a:moveTo>
                    <a:pt x="0" y="0"/>
                  </a:moveTo>
                  <a:lnTo>
                    <a:pt x="2130006" y="0"/>
                  </a:lnTo>
                  <a:lnTo>
                    <a:pt x="2130006" y="3775234"/>
                  </a:lnTo>
                  <a:lnTo>
                    <a:pt x="0" y="3775234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33636" y="431800"/>
            <a:ext cx="7482516" cy="5994400"/>
            <a:chOff x="4233636" y="431800"/>
            <a:chExt cx="7482516" cy="5994400"/>
          </a:xfrm>
        </p:grpSpPr>
        <p:sp>
          <p:nvSpPr>
            <p:cNvPr id="2" name="矩形 1"/>
            <p:cNvSpPr/>
            <p:nvPr/>
          </p:nvSpPr>
          <p:spPr>
            <a:xfrm>
              <a:off x="4233636" y="434974"/>
              <a:ext cx="7482516" cy="5991226"/>
            </a:xfrm>
            <a:prstGeom prst="rect">
              <a:avLst/>
            </a:prstGeom>
            <a:solidFill>
              <a:srgbClr val="458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10520740" y="431800"/>
              <a:ext cx="1195412" cy="2446024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853301" y="1491595"/>
            <a:ext cx="3274651" cy="4377777"/>
          </a:xfrm>
          <a:custGeom>
            <a:avLst/>
            <a:gdLst>
              <a:gd name="connsiteX0" fmla="*/ 0 w 3274651"/>
              <a:gd name="connsiteY0" fmla="*/ 0 h 4377777"/>
              <a:gd name="connsiteX1" fmla="*/ 3274651 w 3274651"/>
              <a:gd name="connsiteY1" fmla="*/ 0 h 4377777"/>
              <a:gd name="connsiteX2" fmla="*/ 3274651 w 3274651"/>
              <a:gd name="connsiteY2" fmla="*/ 4377777 h 4377777"/>
              <a:gd name="connsiteX3" fmla="*/ 0 w 3274651"/>
              <a:gd name="connsiteY3" fmla="*/ 4377777 h 43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4651" h="4377777">
                <a:moveTo>
                  <a:pt x="0" y="0"/>
                </a:moveTo>
                <a:lnTo>
                  <a:pt x="3274651" y="0"/>
                </a:lnTo>
                <a:lnTo>
                  <a:pt x="3274651" y="4377777"/>
                </a:lnTo>
                <a:lnTo>
                  <a:pt x="0" y="4377777"/>
                </a:lnTo>
                <a:close/>
              </a:path>
            </a:pathLst>
          </a:custGeom>
          <a:ln>
            <a:solidFill>
              <a:srgbClr val="F1D06D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5649494" y="1491595"/>
            <a:ext cx="1925527" cy="58477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>
                <a:solidFill>
                  <a:srgbClr val="EBF9D3"/>
                </a:solidFill>
                <a:cs typeface="+mn-ea"/>
                <a:sym typeface="+mn-lt"/>
              </a:rPr>
              <a:t>添加内容</a:t>
            </a:r>
            <a:r>
              <a:rPr lang="en-US" altLang="zh-CN" sz="3200">
                <a:solidFill>
                  <a:srgbClr val="EBF9D3"/>
                </a:solidFill>
                <a:cs typeface="+mn-ea"/>
                <a:sym typeface="+mn-lt"/>
              </a:rPr>
              <a:t>.</a:t>
            </a:r>
            <a:endParaRPr lang="zh-CN" altLang="en-US" sz="3200">
              <a:solidFill>
                <a:srgbClr val="EBF9D3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3528" y="4708434"/>
            <a:ext cx="2261366" cy="114460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en-US" altLang="zh-CN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3126" y="4708434"/>
            <a:ext cx="2261366" cy="114460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en-US" altLang="zh-CN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12" name="图表 11"/>
          <p:cNvGraphicFramePr/>
          <p:nvPr/>
        </p:nvGraphicFramePr>
        <p:xfrm>
          <a:off x="5649494" y="2375107"/>
          <a:ext cx="5004998" cy="2113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8" name="iconfont-1000-785033"/>
          <p:cNvSpPr/>
          <p:nvPr/>
        </p:nvSpPr>
        <p:spPr>
          <a:xfrm>
            <a:off x="1055289" y="818869"/>
            <a:ext cx="232273" cy="199084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D54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Graphic spid="12" grpId="0">
        <p:bldAsOne/>
      </p:bldGraphic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78466" y="3060130"/>
            <a:ext cx="11199184" cy="2718370"/>
          </a:xfrm>
          <a:prstGeom prst="rect">
            <a:avLst/>
          </a:prstGeom>
          <a:solidFill>
            <a:srgbClr val="458376"/>
          </a:solidFill>
          <a:ln w="12700">
            <a:solidFill>
              <a:srgbClr val="F1D0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94349" y="2086007"/>
            <a:ext cx="2141933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>
                <a:solidFill>
                  <a:srgbClr val="D54A0F"/>
                </a:solidFill>
                <a:cs typeface="+mn-ea"/>
                <a:sym typeface="+mn-lt"/>
              </a:rPr>
              <a:t>添加内容</a:t>
            </a:r>
            <a:r>
              <a:rPr lang="en-US" altLang="zh-CN" sz="3600">
                <a:solidFill>
                  <a:srgbClr val="D54A0F"/>
                </a:solidFill>
                <a:cs typeface="+mn-ea"/>
                <a:sym typeface="+mn-lt"/>
              </a:rPr>
              <a:t>.</a:t>
            </a:r>
            <a:endParaRPr lang="zh-CN" altLang="en-US" sz="3600">
              <a:solidFill>
                <a:srgbClr val="D54A0F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56376" y="3324991"/>
            <a:ext cx="3767501" cy="775277"/>
            <a:chOff x="7256376" y="3324991"/>
            <a:chExt cx="3767501" cy="775277"/>
          </a:xfrm>
        </p:grpSpPr>
        <p:sp>
          <p:nvSpPr>
            <p:cNvPr id="17" name="矩形 16"/>
            <p:cNvSpPr/>
            <p:nvPr/>
          </p:nvSpPr>
          <p:spPr>
            <a:xfrm>
              <a:off x="8056786" y="3324991"/>
              <a:ext cx="2967091" cy="77527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20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en-US" altLang="zh-CN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7256376" y="3390782"/>
              <a:ext cx="653247" cy="653247"/>
              <a:chOff x="7256376" y="3390782"/>
              <a:chExt cx="653247" cy="653247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7256376" y="3390782"/>
                <a:ext cx="653247" cy="653247"/>
              </a:xfrm>
              <a:prstGeom prst="ellipse">
                <a:avLst/>
              </a:prstGeom>
              <a:solidFill>
                <a:srgbClr val="EBF9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iconfont-11624-5524675"/>
              <p:cNvSpPr/>
              <p:nvPr/>
            </p:nvSpPr>
            <p:spPr>
              <a:xfrm>
                <a:off x="7412933" y="3525024"/>
                <a:ext cx="345728" cy="345728"/>
              </a:xfrm>
              <a:custGeom>
                <a:avLst/>
                <a:gdLst>
                  <a:gd name="T0" fmla="*/ 0 w 11200"/>
                  <a:gd name="T1" fmla="*/ 4800 h 11200"/>
                  <a:gd name="T2" fmla="*/ 3200 w 11200"/>
                  <a:gd name="T3" fmla="*/ 4800 h 11200"/>
                  <a:gd name="T4" fmla="*/ 3200 w 11200"/>
                  <a:gd name="T5" fmla="*/ 11200 h 11200"/>
                  <a:gd name="T6" fmla="*/ 0 w 11200"/>
                  <a:gd name="T7" fmla="*/ 11200 h 11200"/>
                  <a:gd name="T8" fmla="*/ 0 w 11200"/>
                  <a:gd name="T9" fmla="*/ 4800 h 11200"/>
                  <a:gd name="T10" fmla="*/ 8000 w 11200"/>
                  <a:gd name="T11" fmla="*/ 2400 h 11200"/>
                  <a:gd name="T12" fmla="*/ 11200 w 11200"/>
                  <a:gd name="T13" fmla="*/ 2400 h 11200"/>
                  <a:gd name="T14" fmla="*/ 11200 w 11200"/>
                  <a:gd name="T15" fmla="*/ 11200 h 11200"/>
                  <a:gd name="T16" fmla="*/ 8000 w 11200"/>
                  <a:gd name="T17" fmla="*/ 11200 h 11200"/>
                  <a:gd name="T18" fmla="*/ 8000 w 11200"/>
                  <a:gd name="T19" fmla="*/ 2400 h 11200"/>
                  <a:gd name="T20" fmla="*/ 4000 w 11200"/>
                  <a:gd name="T21" fmla="*/ 0 h 11200"/>
                  <a:gd name="T22" fmla="*/ 7200 w 11200"/>
                  <a:gd name="T23" fmla="*/ 0 h 11200"/>
                  <a:gd name="T24" fmla="*/ 7200 w 11200"/>
                  <a:gd name="T25" fmla="*/ 11200 h 11200"/>
                  <a:gd name="T26" fmla="*/ 4000 w 11200"/>
                  <a:gd name="T27" fmla="*/ 11200 h 11200"/>
                  <a:gd name="T28" fmla="*/ 4000 w 11200"/>
                  <a:gd name="T29" fmla="*/ 0 h 1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200" h="11200">
                    <a:moveTo>
                      <a:pt x="0" y="4800"/>
                    </a:moveTo>
                    <a:lnTo>
                      <a:pt x="3200" y="4800"/>
                    </a:lnTo>
                    <a:lnTo>
                      <a:pt x="3200" y="11200"/>
                    </a:lnTo>
                    <a:lnTo>
                      <a:pt x="0" y="11200"/>
                    </a:lnTo>
                    <a:lnTo>
                      <a:pt x="0" y="4800"/>
                    </a:lnTo>
                    <a:close/>
                    <a:moveTo>
                      <a:pt x="8000" y="2400"/>
                    </a:moveTo>
                    <a:lnTo>
                      <a:pt x="11200" y="2400"/>
                    </a:lnTo>
                    <a:lnTo>
                      <a:pt x="11200" y="11200"/>
                    </a:lnTo>
                    <a:lnTo>
                      <a:pt x="8000" y="11200"/>
                    </a:lnTo>
                    <a:lnTo>
                      <a:pt x="8000" y="2400"/>
                    </a:lnTo>
                    <a:close/>
                    <a:moveTo>
                      <a:pt x="4000" y="0"/>
                    </a:moveTo>
                    <a:lnTo>
                      <a:pt x="7200" y="0"/>
                    </a:lnTo>
                    <a:lnTo>
                      <a:pt x="7200" y="11200"/>
                    </a:lnTo>
                    <a:lnTo>
                      <a:pt x="4000" y="11200"/>
                    </a:lnTo>
                    <a:lnTo>
                      <a:pt x="4000" y="0"/>
                    </a:lnTo>
                    <a:close/>
                  </a:path>
                </a:pathLst>
              </a:custGeom>
              <a:solidFill>
                <a:srgbClr val="D54A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256376" y="4408505"/>
            <a:ext cx="3767501" cy="775277"/>
            <a:chOff x="7256376" y="4408505"/>
            <a:chExt cx="3767501" cy="775277"/>
          </a:xfrm>
        </p:grpSpPr>
        <p:sp>
          <p:nvSpPr>
            <p:cNvPr id="18" name="矩形 17"/>
            <p:cNvSpPr/>
            <p:nvPr/>
          </p:nvSpPr>
          <p:spPr>
            <a:xfrm>
              <a:off x="8056786" y="4408505"/>
              <a:ext cx="2967091" cy="77527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20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en-US" altLang="zh-CN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256376" y="4474296"/>
              <a:ext cx="653247" cy="653247"/>
              <a:chOff x="7256376" y="4474296"/>
              <a:chExt cx="653247" cy="653247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7256376" y="4474296"/>
                <a:ext cx="653247" cy="653247"/>
              </a:xfrm>
              <a:prstGeom prst="ellipse">
                <a:avLst/>
              </a:prstGeom>
              <a:solidFill>
                <a:srgbClr val="EBF9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iconfont-11624-5524675"/>
              <p:cNvSpPr/>
              <p:nvPr/>
            </p:nvSpPr>
            <p:spPr>
              <a:xfrm>
                <a:off x="7412966" y="4619089"/>
                <a:ext cx="345663" cy="345728"/>
              </a:xfrm>
              <a:custGeom>
                <a:avLst/>
                <a:gdLst>
                  <a:gd name="T0" fmla="*/ 5209 w 11230"/>
                  <a:gd name="T1" fmla="*/ 813 h 11231"/>
                  <a:gd name="T2" fmla="*/ 0 w 11230"/>
                  <a:gd name="T3" fmla="*/ 6022 h 11231"/>
                  <a:gd name="T4" fmla="*/ 5209 w 11230"/>
                  <a:gd name="T5" fmla="*/ 11231 h 11231"/>
                  <a:gd name="T6" fmla="*/ 10419 w 11230"/>
                  <a:gd name="T7" fmla="*/ 6020 h 11231"/>
                  <a:gd name="T8" fmla="*/ 5209 w 11230"/>
                  <a:gd name="T9" fmla="*/ 6020 h 11231"/>
                  <a:gd name="T10" fmla="*/ 5209 w 11230"/>
                  <a:gd name="T11" fmla="*/ 813 h 11231"/>
                  <a:gd name="T12" fmla="*/ 6020 w 11230"/>
                  <a:gd name="T13" fmla="*/ 0 h 11231"/>
                  <a:gd name="T14" fmla="*/ 6020 w 11230"/>
                  <a:gd name="T15" fmla="*/ 5211 h 11231"/>
                  <a:gd name="T16" fmla="*/ 11229 w 11230"/>
                  <a:gd name="T17" fmla="*/ 5211 h 11231"/>
                  <a:gd name="T18" fmla="*/ 6020 w 11230"/>
                  <a:gd name="T19" fmla="*/ 0 h 11231"/>
                  <a:gd name="T20" fmla="*/ 6020 w 11230"/>
                  <a:gd name="T21" fmla="*/ 0 h 1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30" h="11231">
                    <a:moveTo>
                      <a:pt x="5209" y="813"/>
                    </a:moveTo>
                    <a:cubicBezTo>
                      <a:pt x="2332" y="813"/>
                      <a:pt x="0" y="3145"/>
                      <a:pt x="0" y="6022"/>
                    </a:cubicBezTo>
                    <a:cubicBezTo>
                      <a:pt x="0" y="8898"/>
                      <a:pt x="2333" y="11231"/>
                      <a:pt x="5209" y="11231"/>
                    </a:cubicBezTo>
                    <a:cubicBezTo>
                      <a:pt x="8085" y="11231"/>
                      <a:pt x="10419" y="8898"/>
                      <a:pt x="10419" y="6020"/>
                    </a:cubicBezTo>
                    <a:lnTo>
                      <a:pt x="5209" y="6020"/>
                    </a:lnTo>
                    <a:lnTo>
                      <a:pt x="5209" y="813"/>
                    </a:lnTo>
                    <a:close/>
                    <a:moveTo>
                      <a:pt x="6020" y="0"/>
                    </a:moveTo>
                    <a:lnTo>
                      <a:pt x="6020" y="5211"/>
                    </a:lnTo>
                    <a:lnTo>
                      <a:pt x="11229" y="5211"/>
                    </a:lnTo>
                    <a:cubicBezTo>
                      <a:pt x="11230" y="2333"/>
                      <a:pt x="8898" y="0"/>
                      <a:pt x="6020" y="0"/>
                    </a:cubicBezTo>
                    <a:close/>
                    <a:moveTo>
                      <a:pt x="6020" y="0"/>
                    </a:moveTo>
                    <a:close/>
                  </a:path>
                </a:pathLst>
              </a:custGeom>
              <a:solidFill>
                <a:srgbClr val="D54A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9466665" y="767600"/>
            <a:ext cx="1974547" cy="2070799"/>
            <a:chOff x="9466665" y="767600"/>
            <a:chExt cx="1974547" cy="2070799"/>
          </a:xfrm>
        </p:grpSpPr>
        <p:sp>
          <p:nvSpPr>
            <p:cNvPr id="27" name="iconfont-1000-785033"/>
            <p:cNvSpPr/>
            <p:nvPr/>
          </p:nvSpPr>
          <p:spPr>
            <a:xfrm>
              <a:off x="11208939" y="767600"/>
              <a:ext cx="232273" cy="199084"/>
            </a:xfrm>
            <a:custGeom>
              <a:avLst/>
              <a:gdLst>
                <a:gd name="T0" fmla="*/ 9503 w 10234"/>
                <a:gd name="T1" fmla="*/ 5117 h 8772"/>
                <a:gd name="T2" fmla="*/ 731 w 10234"/>
                <a:gd name="T3" fmla="*/ 5117 h 8772"/>
                <a:gd name="T4" fmla="*/ 0 w 10234"/>
                <a:gd name="T5" fmla="*/ 4386 h 8772"/>
                <a:gd name="T6" fmla="*/ 731 w 10234"/>
                <a:gd name="T7" fmla="*/ 3655 h 8772"/>
                <a:gd name="T8" fmla="*/ 9503 w 10234"/>
                <a:gd name="T9" fmla="*/ 3655 h 8772"/>
                <a:gd name="T10" fmla="*/ 10234 w 10234"/>
                <a:gd name="T11" fmla="*/ 4386 h 8772"/>
                <a:gd name="T12" fmla="*/ 9503 w 10234"/>
                <a:gd name="T13" fmla="*/ 5117 h 8772"/>
                <a:gd name="T14" fmla="*/ 9503 w 10234"/>
                <a:gd name="T15" fmla="*/ 8772 h 8772"/>
                <a:gd name="T16" fmla="*/ 731 w 10234"/>
                <a:gd name="T17" fmla="*/ 8772 h 8772"/>
                <a:gd name="T18" fmla="*/ 0 w 10234"/>
                <a:gd name="T19" fmla="*/ 8041 h 8772"/>
                <a:gd name="T20" fmla="*/ 731 w 10234"/>
                <a:gd name="T21" fmla="*/ 7310 h 8772"/>
                <a:gd name="T22" fmla="*/ 9503 w 10234"/>
                <a:gd name="T23" fmla="*/ 7310 h 8772"/>
                <a:gd name="T24" fmla="*/ 10234 w 10234"/>
                <a:gd name="T25" fmla="*/ 8041 h 8772"/>
                <a:gd name="T26" fmla="*/ 9503 w 10234"/>
                <a:gd name="T27" fmla="*/ 8772 h 8772"/>
                <a:gd name="T28" fmla="*/ 9503 w 10234"/>
                <a:gd name="T29" fmla="*/ 1462 h 8772"/>
                <a:gd name="T30" fmla="*/ 731 w 10234"/>
                <a:gd name="T31" fmla="*/ 1462 h 8772"/>
                <a:gd name="T32" fmla="*/ 0 w 10234"/>
                <a:gd name="T33" fmla="*/ 731 h 8772"/>
                <a:gd name="T34" fmla="*/ 731 w 10234"/>
                <a:gd name="T35" fmla="*/ 0 h 8772"/>
                <a:gd name="T36" fmla="*/ 9503 w 10234"/>
                <a:gd name="T37" fmla="*/ 0 h 8772"/>
                <a:gd name="T38" fmla="*/ 10234 w 10234"/>
                <a:gd name="T39" fmla="*/ 731 h 8772"/>
                <a:gd name="T40" fmla="*/ 9503 w 10234"/>
                <a:gd name="T41" fmla="*/ 1462 h 8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34" h="8772">
                  <a:moveTo>
                    <a:pt x="9503" y="5117"/>
                  </a:moveTo>
                  <a:lnTo>
                    <a:pt x="731" y="5117"/>
                  </a:lnTo>
                  <a:cubicBezTo>
                    <a:pt x="328" y="5117"/>
                    <a:pt x="0" y="4790"/>
                    <a:pt x="0" y="4386"/>
                  </a:cubicBezTo>
                  <a:cubicBezTo>
                    <a:pt x="0" y="3982"/>
                    <a:pt x="328" y="3655"/>
                    <a:pt x="731" y="3655"/>
                  </a:cubicBezTo>
                  <a:lnTo>
                    <a:pt x="9503" y="3655"/>
                  </a:lnTo>
                  <a:cubicBezTo>
                    <a:pt x="9906" y="3655"/>
                    <a:pt x="10234" y="3982"/>
                    <a:pt x="10234" y="4386"/>
                  </a:cubicBezTo>
                  <a:cubicBezTo>
                    <a:pt x="10234" y="4790"/>
                    <a:pt x="9906" y="5117"/>
                    <a:pt x="9503" y="5117"/>
                  </a:cubicBezTo>
                  <a:close/>
                  <a:moveTo>
                    <a:pt x="9503" y="8772"/>
                  </a:moveTo>
                  <a:lnTo>
                    <a:pt x="731" y="8772"/>
                  </a:lnTo>
                  <a:cubicBezTo>
                    <a:pt x="328" y="8772"/>
                    <a:pt x="0" y="8444"/>
                    <a:pt x="0" y="8041"/>
                  </a:cubicBezTo>
                  <a:cubicBezTo>
                    <a:pt x="0" y="7637"/>
                    <a:pt x="328" y="7310"/>
                    <a:pt x="731" y="7310"/>
                  </a:cubicBezTo>
                  <a:lnTo>
                    <a:pt x="9503" y="7310"/>
                  </a:lnTo>
                  <a:cubicBezTo>
                    <a:pt x="9906" y="7310"/>
                    <a:pt x="10234" y="7637"/>
                    <a:pt x="10234" y="8041"/>
                  </a:cubicBezTo>
                  <a:cubicBezTo>
                    <a:pt x="10234" y="8444"/>
                    <a:pt x="9906" y="8772"/>
                    <a:pt x="9503" y="8772"/>
                  </a:cubicBezTo>
                  <a:close/>
                  <a:moveTo>
                    <a:pt x="9503" y="1462"/>
                  </a:moveTo>
                  <a:lnTo>
                    <a:pt x="731" y="1462"/>
                  </a:lnTo>
                  <a:cubicBezTo>
                    <a:pt x="328" y="1462"/>
                    <a:pt x="0" y="1135"/>
                    <a:pt x="0" y="731"/>
                  </a:cubicBezTo>
                  <a:cubicBezTo>
                    <a:pt x="0" y="328"/>
                    <a:pt x="328" y="0"/>
                    <a:pt x="731" y="0"/>
                  </a:cubicBezTo>
                  <a:lnTo>
                    <a:pt x="9503" y="0"/>
                  </a:lnTo>
                  <a:cubicBezTo>
                    <a:pt x="9906" y="0"/>
                    <a:pt x="10234" y="328"/>
                    <a:pt x="10234" y="731"/>
                  </a:cubicBezTo>
                  <a:cubicBezTo>
                    <a:pt x="10234" y="1135"/>
                    <a:pt x="9906" y="1462"/>
                    <a:pt x="9503" y="1462"/>
                  </a:cubicBezTo>
                  <a:close/>
                </a:path>
              </a:pathLst>
            </a:custGeom>
            <a:solidFill>
              <a:srgbClr val="D54A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9466665" y="2103538"/>
              <a:ext cx="1214132" cy="734861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-108091" y="999898"/>
            <a:ext cx="7384045" cy="4619403"/>
            <a:chOff x="-108091" y="999898"/>
            <a:chExt cx="7384045" cy="461940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08091" y="999898"/>
              <a:ext cx="7384045" cy="4619403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1149073" y="1634820"/>
              <a:ext cx="4857253" cy="3060469"/>
            </a:xfrm>
            <a:custGeom>
              <a:avLst/>
              <a:gdLst>
                <a:gd name="connsiteX0" fmla="*/ 0 w 4857253"/>
                <a:gd name="connsiteY0" fmla="*/ 0 h 3060469"/>
                <a:gd name="connsiteX1" fmla="*/ 4857253 w 4857253"/>
                <a:gd name="connsiteY1" fmla="*/ 0 h 3060469"/>
                <a:gd name="connsiteX2" fmla="*/ 4857253 w 4857253"/>
                <a:gd name="connsiteY2" fmla="*/ 3060469 h 3060469"/>
                <a:gd name="connsiteX3" fmla="*/ 0 w 4857253"/>
                <a:gd name="connsiteY3" fmla="*/ 3060469 h 3060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7253" h="3060469">
                  <a:moveTo>
                    <a:pt x="0" y="0"/>
                  </a:moveTo>
                  <a:lnTo>
                    <a:pt x="4857253" y="0"/>
                  </a:lnTo>
                  <a:lnTo>
                    <a:pt x="4857253" y="3060469"/>
                  </a:lnTo>
                  <a:lnTo>
                    <a:pt x="0" y="3060469"/>
                  </a:lnTo>
                  <a:close/>
                </a:path>
              </a:pathLst>
            </a:custGeom>
            <a:blipFill>
              <a:blip r:embed="rId4" cstate="screen"/>
              <a:stretch>
                <a:fillRect/>
              </a:stretch>
            </a:blipFill>
            <a:ln>
              <a:solidFill>
                <a:schemeClr val="tx1"/>
              </a:solidFill>
            </a:ln>
          </p:spPr>
        </p:pic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307804" y="767600"/>
            <a:ext cx="10133408" cy="5006726"/>
            <a:chOff x="1307804" y="767600"/>
            <a:chExt cx="10133408" cy="500672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1307804" y="4718800"/>
              <a:ext cx="2902227" cy="1055526"/>
            </a:xfrm>
            <a:prstGeom prst="rect">
              <a:avLst/>
            </a:prstGeom>
          </p:spPr>
        </p:pic>
        <p:sp>
          <p:nvSpPr>
            <p:cNvPr id="20" name="iconfont-1000-785033"/>
            <p:cNvSpPr/>
            <p:nvPr/>
          </p:nvSpPr>
          <p:spPr>
            <a:xfrm>
              <a:off x="11208939" y="767600"/>
              <a:ext cx="232273" cy="199084"/>
            </a:xfrm>
            <a:custGeom>
              <a:avLst/>
              <a:gdLst>
                <a:gd name="T0" fmla="*/ 9503 w 10234"/>
                <a:gd name="T1" fmla="*/ 5117 h 8772"/>
                <a:gd name="T2" fmla="*/ 731 w 10234"/>
                <a:gd name="T3" fmla="*/ 5117 h 8772"/>
                <a:gd name="T4" fmla="*/ 0 w 10234"/>
                <a:gd name="T5" fmla="*/ 4386 h 8772"/>
                <a:gd name="T6" fmla="*/ 731 w 10234"/>
                <a:gd name="T7" fmla="*/ 3655 h 8772"/>
                <a:gd name="T8" fmla="*/ 9503 w 10234"/>
                <a:gd name="T9" fmla="*/ 3655 h 8772"/>
                <a:gd name="T10" fmla="*/ 10234 w 10234"/>
                <a:gd name="T11" fmla="*/ 4386 h 8772"/>
                <a:gd name="T12" fmla="*/ 9503 w 10234"/>
                <a:gd name="T13" fmla="*/ 5117 h 8772"/>
                <a:gd name="T14" fmla="*/ 9503 w 10234"/>
                <a:gd name="T15" fmla="*/ 8772 h 8772"/>
                <a:gd name="T16" fmla="*/ 731 w 10234"/>
                <a:gd name="T17" fmla="*/ 8772 h 8772"/>
                <a:gd name="T18" fmla="*/ 0 w 10234"/>
                <a:gd name="T19" fmla="*/ 8041 h 8772"/>
                <a:gd name="T20" fmla="*/ 731 w 10234"/>
                <a:gd name="T21" fmla="*/ 7310 h 8772"/>
                <a:gd name="T22" fmla="*/ 9503 w 10234"/>
                <a:gd name="T23" fmla="*/ 7310 h 8772"/>
                <a:gd name="T24" fmla="*/ 10234 w 10234"/>
                <a:gd name="T25" fmla="*/ 8041 h 8772"/>
                <a:gd name="T26" fmla="*/ 9503 w 10234"/>
                <a:gd name="T27" fmla="*/ 8772 h 8772"/>
                <a:gd name="T28" fmla="*/ 9503 w 10234"/>
                <a:gd name="T29" fmla="*/ 1462 h 8772"/>
                <a:gd name="T30" fmla="*/ 731 w 10234"/>
                <a:gd name="T31" fmla="*/ 1462 h 8772"/>
                <a:gd name="T32" fmla="*/ 0 w 10234"/>
                <a:gd name="T33" fmla="*/ 731 h 8772"/>
                <a:gd name="T34" fmla="*/ 731 w 10234"/>
                <a:gd name="T35" fmla="*/ 0 h 8772"/>
                <a:gd name="T36" fmla="*/ 9503 w 10234"/>
                <a:gd name="T37" fmla="*/ 0 h 8772"/>
                <a:gd name="T38" fmla="*/ 10234 w 10234"/>
                <a:gd name="T39" fmla="*/ 731 h 8772"/>
                <a:gd name="T40" fmla="*/ 9503 w 10234"/>
                <a:gd name="T41" fmla="*/ 1462 h 8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34" h="8772">
                  <a:moveTo>
                    <a:pt x="9503" y="5117"/>
                  </a:moveTo>
                  <a:lnTo>
                    <a:pt x="731" y="5117"/>
                  </a:lnTo>
                  <a:cubicBezTo>
                    <a:pt x="328" y="5117"/>
                    <a:pt x="0" y="4790"/>
                    <a:pt x="0" y="4386"/>
                  </a:cubicBezTo>
                  <a:cubicBezTo>
                    <a:pt x="0" y="3982"/>
                    <a:pt x="328" y="3655"/>
                    <a:pt x="731" y="3655"/>
                  </a:cubicBezTo>
                  <a:lnTo>
                    <a:pt x="9503" y="3655"/>
                  </a:lnTo>
                  <a:cubicBezTo>
                    <a:pt x="9906" y="3655"/>
                    <a:pt x="10234" y="3982"/>
                    <a:pt x="10234" y="4386"/>
                  </a:cubicBezTo>
                  <a:cubicBezTo>
                    <a:pt x="10234" y="4790"/>
                    <a:pt x="9906" y="5117"/>
                    <a:pt x="9503" y="5117"/>
                  </a:cubicBezTo>
                  <a:close/>
                  <a:moveTo>
                    <a:pt x="9503" y="8772"/>
                  </a:moveTo>
                  <a:lnTo>
                    <a:pt x="731" y="8772"/>
                  </a:lnTo>
                  <a:cubicBezTo>
                    <a:pt x="328" y="8772"/>
                    <a:pt x="0" y="8444"/>
                    <a:pt x="0" y="8041"/>
                  </a:cubicBezTo>
                  <a:cubicBezTo>
                    <a:pt x="0" y="7637"/>
                    <a:pt x="328" y="7310"/>
                    <a:pt x="731" y="7310"/>
                  </a:cubicBezTo>
                  <a:lnTo>
                    <a:pt x="9503" y="7310"/>
                  </a:lnTo>
                  <a:cubicBezTo>
                    <a:pt x="9906" y="7310"/>
                    <a:pt x="10234" y="7637"/>
                    <a:pt x="10234" y="8041"/>
                  </a:cubicBezTo>
                  <a:cubicBezTo>
                    <a:pt x="10234" y="8444"/>
                    <a:pt x="9906" y="8772"/>
                    <a:pt x="9503" y="8772"/>
                  </a:cubicBezTo>
                  <a:close/>
                  <a:moveTo>
                    <a:pt x="9503" y="1462"/>
                  </a:moveTo>
                  <a:lnTo>
                    <a:pt x="731" y="1462"/>
                  </a:lnTo>
                  <a:cubicBezTo>
                    <a:pt x="328" y="1462"/>
                    <a:pt x="0" y="1135"/>
                    <a:pt x="0" y="731"/>
                  </a:cubicBezTo>
                  <a:cubicBezTo>
                    <a:pt x="0" y="328"/>
                    <a:pt x="328" y="0"/>
                    <a:pt x="731" y="0"/>
                  </a:cubicBezTo>
                  <a:lnTo>
                    <a:pt x="9503" y="0"/>
                  </a:lnTo>
                  <a:cubicBezTo>
                    <a:pt x="9906" y="0"/>
                    <a:pt x="10234" y="328"/>
                    <a:pt x="10234" y="731"/>
                  </a:cubicBezTo>
                  <a:cubicBezTo>
                    <a:pt x="10234" y="1135"/>
                    <a:pt x="9906" y="1462"/>
                    <a:pt x="9503" y="1462"/>
                  </a:cubicBezTo>
                  <a:close/>
                </a:path>
              </a:pathLst>
            </a:custGeom>
            <a:solidFill>
              <a:srgbClr val="D54A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210597" y="1254640"/>
            <a:ext cx="2222205" cy="2519916"/>
          </a:xfrm>
          <a:custGeom>
            <a:avLst/>
            <a:gdLst>
              <a:gd name="connsiteX0" fmla="*/ 0 w 2222205"/>
              <a:gd name="connsiteY0" fmla="*/ 0 h 2519916"/>
              <a:gd name="connsiteX1" fmla="*/ 2222205 w 2222205"/>
              <a:gd name="connsiteY1" fmla="*/ 0 h 2519916"/>
              <a:gd name="connsiteX2" fmla="*/ 2222205 w 2222205"/>
              <a:gd name="connsiteY2" fmla="*/ 2519916 h 2519916"/>
              <a:gd name="connsiteX3" fmla="*/ 0 w 2222205"/>
              <a:gd name="connsiteY3" fmla="*/ 2519916 h 2519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205" h="2519916">
                <a:moveTo>
                  <a:pt x="0" y="0"/>
                </a:moveTo>
                <a:lnTo>
                  <a:pt x="2222205" y="0"/>
                </a:lnTo>
                <a:lnTo>
                  <a:pt x="2222205" y="2519916"/>
                </a:lnTo>
                <a:lnTo>
                  <a:pt x="0" y="2519916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1307805" y="1254641"/>
            <a:ext cx="2222205" cy="2519917"/>
          </a:xfrm>
          <a:custGeom>
            <a:avLst/>
            <a:gdLst>
              <a:gd name="connsiteX0" fmla="*/ 0 w 2222205"/>
              <a:gd name="connsiteY0" fmla="*/ 0 h 2519917"/>
              <a:gd name="connsiteX1" fmla="*/ 2222205 w 2222205"/>
              <a:gd name="connsiteY1" fmla="*/ 0 h 2519917"/>
              <a:gd name="connsiteX2" fmla="*/ 2222205 w 2222205"/>
              <a:gd name="connsiteY2" fmla="*/ 2519917 h 2519917"/>
              <a:gd name="connsiteX3" fmla="*/ 0 w 2222205"/>
              <a:gd name="connsiteY3" fmla="*/ 2519917 h 2519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205" h="2519917">
                <a:moveTo>
                  <a:pt x="0" y="0"/>
                </a:moveTo>
                <a:lnTo>
                  <a:pt x="2222205" y="0"/>
                </a:lnTo>
                <a:lnTo>
                  <a:pt x="2222205" y="2519917"/>
                </a:lnTo>
                <a:lnTo>
                  <a:pt x="0" y="2519917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9486314" y="4185690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>
                <a:solidFill>
                  <a:srgbClr val="D54A0F"/>
                </a:solidFill>
                <a:cs typeface="+mn-ea"/>
                <a:sym typeface="+mn-lt"/>
              </a:rPr>
              <a:t>添加内容</a:t>
            </a:r>
            <a:endParaRPr lang="zh-CN" altLang="en-US" sz="3600">
              <a:solidFill>
                <a:srgbClr val="D54A0F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2665" y="4297061"/>
            <a:ext cx="4616648" cy="19915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请在此处添加具体内容，文字尽量言简意赅，简单说明即可，不必过于繁琐。请在此处添加具体内容，文字尽量言简意赅。</a:t>
            </a:r>
            <a:endParaRPr lang="en-US" altLang="zh-CN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286500" y="1254640"/>
            <a:ext cx="2889283" cy="2519917"/>
            <a:chOff x="8286500" y="1254640"/>
            <a:chExt cx="2889283" cy="2519917"/>
          </a:xfrm>
        </p:grpSpPr>
        <p:sp>
          <p:nvSpPr>
            <p:cNvPr id="5" name="矩形 4"/>
            <p:cNvSpPr/>
            <p:nvPr/>
          </p:nvSpPr>
          <p:spPr>
            <a:xfrm>
              <a:off x="8661991" y="1254640"/>
              <a:ext cx="2222205" cy="2519917"/>
            </a:xfrm>
            <a:prstGeom prst="rect">
              <a:avLst/>
            </a:prstGeom>
            <a:solidFill>
              <a:srgbClr val="458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aphicFrame>
          <p:nvGraphicFramePr>
            <p:cNvPr id="12" name="图表 11"/>
            <p:cNvGraphicFramePr/>
            <p:nvPr/>
          </p:nvGraphicFramePr>
          <p:xfrm>
            <a:off x="8286500" y="1597844"/>
            <a:ext cx="2889283" cy="192618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3" name="文本框 12"/>
            <p:cNvSpPr txBox="1"/>
            <p:nvPr/>
          </p:nvSpPr>
          <p:spPr>
            <a:xfrm>
              <a:off x="9059162" y="2185029"/>
              <a:ext cx="8098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rgbClr val="D54A0F"/>
                  </a:solidFill>
                  <a:cs typeface="+mn-ea"/>
                  <a:sym typeface="+mn-lt"/>
                </a:rPr>
                <a:t>50</a:t>
              </a:r>
              <a:r>
                <a:rPr lang="en-US" altLang="zh-CN">
                  <a:solidFill>
                    <a:srgbClr val="D54A0F"/>
                  </a:solidFill>
                  <a:cs typeface="+mn-ea"/>
                  <a:sym typeface="+mn-lt"/>
                </a:rPr>
                <a:t>%</a:t>
              </a:r>
              <a:endParaRPr lang="zh-CN" altLang="en-US" sz="2800">
                <a:solidFill>
                  <a:srgbClr val="D54A0F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690501" y="2560938"/>
              <a:ext cx="938984" cy="30777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>
                  <a:solidFill>
                    <a:srgbClr val="EBF9D3"/>
                  </a:solidFill>
                  <a:latin typeface="+mn-lt"/>
                  <a:ea typeface="+mn-ea"/>
                  <a:cs typeface="+mn-ea"/>
                  <a:sym typeface="+mn-lt"/>
                </a:rPr>
                <a:t>添加内容</a:t>
              </a:r>
              <a:endParaRPr lang="zh-CN" altLang="en-US" sz="1400">
                <a:solidFill>
                  <a:srgbClr val="EBF9D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45831" y="1254640"/>
            <a:ext cx="2889283" cy="2519917"/>
            <a:chOff x="3445831" y="1254640"/>
            <a:chExt cx="2889283" cy="2519917"/>
          </a:xfrm>
        </p:grpSpPr>
        <p:sp>
          <p:nvSpPr>
            <p:cNvPr id="3" name="矩形 2"/>
            <p:cNvSpPr/>
            <p:nvPr/>
          </p:nvSpPr>
          <p:spPr>
            <a:xfrm>
              <a:off x="3759200" y="1254640"/>
              <a:ext cx="2222205" cy="2519917"/>
            </a:xfrm>
            <a:prstGeom prst="rect">
              <a:avLst/>
            </a:prstGeom>
            <a:solidFill>
              <a:srgbClr val="458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aphicFrame>
          <p:nvGraphicFramePr>
            <p:cNvPr id="11" name="图表 10"/>
            <p:cNvGraphicFramePr/>
            <p:nvPr/>
          </p:nvGraphicFramePr>
          <p:xfrm>
            <a:off x="3445831" y="1597844"/>
            <a:ext cx="2889283" cy="192618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4" name="文本框 13"/>
            <p:cNvSpPr txBox="1"/>
            <p:nvPr/>
          </p:nvSpPr>
          <p:spPr>
            <a:xfrm>
              <a:off x="4151290" y="2185029"/>
              <a:ext cx="8098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rgbClr val="D54A0F"/>
                  </a:solidFill>
                  <a:cs typeface="+mn-ea"/>
                  <a:sym typeface="+mn-lt"/>
                </a:rPr>
                <a:t>30</a:t>
              </a:r>
              <a:r>
                <a:rPr lang="en-US" altLang="zh-CN">
                  <a:solidFill>
                    <a:srgbClr val="D54A0F"/>
                  </a:solidFill>
                  <a:cs typeface="+mn-ea"/>
                  <a:sym typeface="+mn-lt"/>
                </a:rPr>
                <a:t>%</a:t>
              </a:r>
              <a:endParaRPr lang="zh-CN" altLang="en-US" sz="2800">
                <a:solidFill>
                  <a:srgbClr val="D54A0F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765411" y="2560938"/>
              <a:ext cx="938984" cy="30777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>
                  <a:solidFill>
                    <a:srgbClr val="EBF9D3"/>
                  </a:solidFill>
                  <a:latin typeface="+mn-lt"/>
                  <a:ea typeface="+mn-ea"/>
                  <a:cs typeface="+mn-ea"/>
                  <a:sym typeface="+mn-lt"/>
                </a:rPr>
                <a:t>添加内容</a:t>
              </a:r>
              <a:endParaRPr lang="zh-CN" altLang="en-US" sz="1400">
                <a:solidFill>
                  <a:srgbClr val="EBF9D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95301" y="2448350"/>
            <a:ext cx="11201399" cy="2726906"/>
            <a:chOff x="495301" y="2448350"/>
            <a:chExt cx="11201399" cy="2726906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495301" y="4139832"/>
              <a:ext cx="2986878" cy="1035424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9944100" y="2448350"/>
              <a:ext cx="1752600" cy="1564481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3667638" y="1200437"/>
            <a:ext cx="4062741" cy="875160"/>
            <a:chOff x="4241800" y="1200437"/>
            <a:chExt cx="4062741" cy="875160"/>
          </a:xfrm>
        </p:grpSpPr>
        <p:sp>
          <p:nvSpPr>
            <p:cNvPr id="25" name="文本框 24"/>
            <p:cNvSpPr txBox="1"/>
            <p:nvPr/>
          </p:nvSpPr>
          <p:spPr>
            <a:xfrm>
              <a:off x="4271245" y="1200437"/>
              <a:ext cx="14125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i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2400" i="1">
                  <a:solidFill>
                    <a:srgbClr val="BF3406"/>
                  </a:solidFill>
                  <a:cs typeface="+mn-ea"/>
                  <a:sym typeface="+mn-lt"/>
                </a:rPr>
                <a:t>内容</a:t>
              </a:r>
              <a:endParaRPr lang="zh-CN" altLang="en-US" sz="2400" i="1">
                <a:solidFill>
                  <a:srgbClr val="BF3406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241800" y="1767820"/>
              <a:ext cx="4062741" cy="30777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请在此处添加具体内容，文字尽量言简意赅。</a:t>
              </a:r>
              <a:endPara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493307" y="1068707"/>
            <a:ext cx="1658357" cy="3619195"/>
            <a:chOff x="9229203" y="1013529"/>
            <a:chExt cx="1658357" cy="3619195"/>
          </a:xfrm>
        </p:grpSpPr>
        <p:sp>
          <p:nvSpPr>
            <p:cNvPr id="43" name="文本框 42"/>
            <p:cNvSpPr txBox="1"/>
            <p:nvPr/>
          </p:nvSpPr>
          <p:spPr>
            <a:xfrm>
              <a:off x="9229203" y="1013529"/>
              <a:ext cx="1107996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6000" b="1" spc="1200" dirty="0">
                  <a:solidFill>
                    <a:srgbClr val="458376"/>
                  </a:solidFill>
                  <a:cs typeface="+mn-ea"/>
                  <a:sym typeface="+mn-lt"/>
                </a:rPr>
                <a:t>目录</a:t>
              </a:r>
              <a:endParaRPr lang="zh-CN" altLang="en-US" sz="6000" b="1" spc="1200" dirty="0">
                <a:solidFill>
                  <a:srgbClr val="458376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0333562" y="1790471"/>
              <a:ext cx="553998" cy="284225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400" b="1" spc="1000">
                  <a:cs typeface="+mn-ea"/>
                  <a:sym typeface="+mn-lt"/>
                </a:rPr>
                <a:t>CONTENTS</a:t>
              </a:r>
              <a:endParaRPr lang="zh-CN" altLang="en-US" sz="3200" b="1" spc="1000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37411" y="1159760"/>
            <a:ext cx="1827589" cy="967490"/>
            <a:chOff x="1637411" y="1159760"/>
            <a:chExt cx="1827589" cy="967490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1847250" y="1159760"/>
              <a:ext cx="1617750" cy="965199"/>
            </a:xfrm>
            <a:custGeom>
              <a:avLst/>
              <a:gdLst>
                <a:gd name="connsiteX0" fmla="*/ 0 w 1617750"/>
                <a:gd name="connsiteY0" fmla="*/ 0 h 965199"/>
                <a:gd name="connsiteX1" fmla="*/ 1617750 w 1617750"/>
                <a:gd name="connsiteY1" fmla="*/ 0 h 965199"/>
                <a:gd name="connsiteX2" fmla="*/ 1617750 w 1617750"/>
                <a:gd name="connsiteY2" fmla="*/ 965199 h 965199"/>
                <a:gd name="connsiteX3" fmla="*/ 0 w 1617750"/>
                <a:gd name="connsiteY3" fmla="*/ 965199 h 965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7750" h="965199">
                  <a:moveTo>
                    <a:pt x="0" y="0"/>
                  </a:moveTo>
                  <a:lnTo>
                    <a:pt x="1617750" y="0"/>
                  </a:lnTo>
                  <a:lnTo>
                    <a:pt x="1617750" y="965199"/>
                  </a:lnTo>
                  <a:lnTo>
                    <a:pt x="0" y="965199"/>
                  </a:lnTo>
                  <a:close/>
                </a:path>
              </a:pathLst>
            </a:custGeom>
          </p:spPr>
        </p:pic>
        <p:sp>
          <p:nvSpPr>
            <p:cNvPr id="4" name="矩形 3"/>
            <p:cNvSpPr/>
            <p:nvPr/>
          </p:nvSpPr>
          <p:spPr>
            <a:xfrm>
              <a:off x="1637411" y="1162050"/>
              <a:ext cx="209839" cy="965200"/>
            </a:xfrm>
            <a:prstGeom prst="rect">
              <a:avLst/>
            </a:prstGeom>
            <a:solidFill>
              <a:srgbClr val="458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37411" y="2463800"/>
            <a:ext cx="1827589" cy="971551"/>
            <a:chOff x="1637411" y="2463800"/>
            <a:chExt cx="1827589" cy="971551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1855886" y="2470152"/>
              <a:ext cx="1609114" cy="965199"/>
            </a:xfrm>
            <a:custGeom>
              <a:avLst/>
              <a:gdLst>
                <a:gd name="connsiteX0" fmla="*/ 0 w 1609114"/>
                <a:gd name="connsiteY0" fmla="*/ 0 h 965199"/>
                <a:gd name="connsiteX1" fmla="*/ 1609114 w 1609114"/>
                <a:gd name="connsiteY1" fmla="*/ 0 h 965199"/>
                <a:gd name="connsiteX2" fmla="*/ 1609114 w 1609114"/>
                <a:gd name="connsiteY2" fmla="*/ 965199 h 965199"/>
                <a:gd name="connsiteX3" fmla="*/ 0 w 1609114"/>
                <a:gd name="connsiteY3" fmla="*/ 965199 h 965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9114" h="965199">
                  <a:moveTo>
                    <a:pt x="0" y="0"/>
                  </a:moveTo>
                  <a:lnTo>
                    <a:pt x="1609114" y="0"/>
                  </a:lnTo>
                  <a:lnTo>
                    <a:pt x="1609114" y="965199"/>
                  </a:lnTo>
                  <a:lnTo>
                    <a:pt x="0" y="965199"/>
                  </a:lnTo>
                  <a:close/>
                </a:path>
              </a:pathLst>
            </a:custGeom>
          </p:spPr>
        </p:pic>
        <p:sp>
          <p:nvSpPr>
            <p:cNvPr id="17" name="矩形 16"/>
            <p:cNvSpPr/>
            <p:nvPr/>
          </p:nvSpPr>
          <p:spPr>
            <a:xfrm>
              <a:off x="1637411" y="2463800"/>
              <a:ext cx="209839" cy="965200"/>
            </a:xfrm>
            <a:prstGeom prst="rect">
              <a:avLst/>
            </a:prstGeom>
            <a:solidFill>
              <a:srgbClr val="BF34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71417" y="3714702"/>
            <a:ext cx="1827589" cy="965200"/>
            <a:chOff x="3771417" y="3714702"/>
            <a:chExt cx="1827589" cy="96520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3983122" y="3714703"/>
              <a:ext cx="1615884" cy="965199"/>
            </a:xfrm>
            <a:custGeom>
              <a:avLst/>
              <a:gdLst>
                <a:gd name="connsiteX0" fmla="*/ 0 w 1615884"/>
                <a:gd name="connsiteY0" fmla="*/ 0 h 965199"/>
                <a:gd name="connsiteX1" fmla="*/ 1615884 w 1615884"/>
                <a:gd name="connsiteY1" fmla="*/ 0 h 965199"/>
                <a:gd name="connsiteX2" fmla="*/ 1615884 w 1615884"/>
                <a:gd name="connsiteY2" fmla="*/ 965199 h 965199"/>
                <a:gd name="connsiteX3" fmla="*/ 0 w 1615884"/>
                <a:gd name="connsiteY3" fmla="*/ 965199 h 965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5884" h="965199">
                  <a:moveTo>
                    <a:pt x="0" y="0"/>
                  </a:moveTo>
                  <a:lnTo>
                    <a:pt x="1615884" y="0"/>
                  </a:lnTo>
                  <a:lnTo>
                    <a:pt x="1615884" y="965199"/>
                  </a:lnTo>
                  <a:lnTo>
                    <a:pt x="0" y="965199"/>
                  </a:lnTo>
                  <a:close/>
                </a:path>
              </a:pathLst>
            </a:custGeom>
          </p:spPr>
        </p:pic>
        <p:sp>
          <p:nvSpPr>
            <p:cNvPr id="32" name="矩形 31"/>
            <p:cNvSpPr/>
            <p:nvPr/>
          </p:nvSpPr>
          <p:spPr>
            <a:xfrm>
              <a:off x="3771417" y="3714702"/>
              <a:ext cx="209839" cy="965200"/>
            </a:xfrm>
            <a:prstGeom prst="rect">
              <a:avLst/>
            </a:prstGeom>
            <a:solidFill>
              <a:srgbClr val="458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71417" y="5016452"/>
            <a:ext cx="1827589" cy="971551"/>
            <a:chOff x="3771417" y="5016452"/>
            <a:chExt cx="1827589" cy="971551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3981256" y="5022804"/>
              <a:ext cx="1617750" cy="965199"/>
            </a:xfrm>
            <a:custGeom>
              <a:avLst/>
              <a:gdLst>
                <a:gd name="connsiteX0" fmla="*/ 0 w 1617750"/>
                <a:gd name="connsiteY0" fmla="*/ 0 h 965199"/>
                <a:gd name="connsiteX1" fmla="*/ 1617750 w 1617750"/>
                <a:gd name="connsiteY1" fmla="*/ 0 h 965199"/>
                <a:gd name="connsiteX2" fmla="*/ 1617750 w 1617750"/>
                <a:gd name="connsiteY2" fmla="*/ 965199 h 965199"/>
                <a:gd name="connsiteX3" fmla="*/ 0 w 1617750"/>
                <a:gd name="connsiteY3" fmla="*/ 965199 h 965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7750" h="965199">
                  <a:moveTo>
                    <a:pt x="0" y="0"/>
                  </a:moveTo>
                  <a:lnTo>
                    <a:pt x="1617750" y="0"/>
                  </a:lnTo>
                  <a:lnTo>
                    <a:pt x="1617750" y="965199"/>
                  </a:lnTo>
                  <a:lnTo>
                    <a:pt x="0" y="965199"/>
                  </a:lnTo>
                  <a:close/>
                </a:path>
              </a:pathLst>
            </a:custGeom>
          </p:spPr>
        </p:pic>
        <p:sp>
          <p:nvSpPr>
            <p:cNvPr id="39" name="矩形 38"/>
            <p:cNvSpPr/>
            <p:nvPr/>
          </p:nvSpPr>
          <p:spPr>
            <a:xfrm>
              <a:off x="3771417" y="5016452"/>
              <a:ext cx="209839" cy="965200"/>
            </a:xfrm>
            <a:prstGeom prst="rect">
              <a:avLst/>
            </a:prstGeom>
            <a:solidFill>
              <a:srgbClr val="BF34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667638" y="2515171"/>
            <a:ext cx="4062741" cy="875160"/>
            <a:chOff x="4241800" y="1200437"/>
            <a:chExt cx="4062741" cy="875160"/>
          </a:xfrm>
        </p:grpSpPr>
        <p:sp>
          <p:nvSpPr>
            <p:cNvPr id="47" name="文本框 46"/>
            <p:cNvSpPr txBox="1"/>
            <p:nvPr/>
          </p:nvSpPr>
          <p:spPr>
            <a:xfrm>
              <a:off x="4271245" y="1200437"/>
              <a:ext cx="14125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i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2400" i="1">
                  <a:solidFill>
                    <a:srgbClr val="BF3406"/>
                  </a:solidFill>
                  <a:cs typeface="+mn-ea"/>
                  <a:sym typeface="+mn-lt"/>
                </a:rPr>
                <a:t>内容</a:t>
              </a:r>
              <a:endParaRPr lang="zh-CN" altLang="en-US" sz="2400" i="1">
                <a:solidFill>
                  <a:srgbClr val="BF3406"/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241800" y="1767820"/>
              <a:ext cx="4062741" cy="30777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请在此处添加具体内容，文字尽量言简意赅。</a:t>
              </a:r>
              <a:endPara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848543" y="3798109"/>
            <a:ext cx="4062741" cy="875160"/>
            <a:chOff x="4241800" y="1200437"/>
            <a:chExt cx="4062741" cy="875160"/>
          </a:xfrm>
        </p:grpSpPr>
        <p:sp>
          <p:nvSpPr>
            <p:cNvPr id="55" name="文本框 54"/>
            <p:cNvSpPr txBox="1"/>
            <p:nvPr/>
          </p:nvSpPr>
          <p:spPr>
            <a:xfrm>
              <a:off x="4271245" y="1200437"/>
              <a:ext cx="14125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i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2400" i="1">
                  <a:solidFill>
                    <a:srgbClr val="BF3406"/>
                  </a:solidFill>
                  <a:cs typeface="+mn-ea"/>
                  <a:sym typeface="+mn-lt"/>
                </a:rPr>
                <a:t>内容</a:t>
              </a:r>
              <a:endParaRPr lang="zh-CN" altLang="en-US" sz="2400" i="1">
                <a:solidFill>
                  <a:srgbClr val="BF3406"/>
                </a:solidFill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241800" y="1767820"/>
              <a:ext cx="4062741" cy="30777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请在此处添加具体内容，文字尽量言简意赅。</a:t>
              </a:r>
              <a:endPara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848543" y="5112843"/>
            <a:ext cx="4062741" cy="875160"/>
            <a:chOff x="4241800" y="1200437"/>
            <a:chExt cx="4062741" cy="875160"/>
          </a:xfrm>
        </p:grpSpPr>
        <p:sp>
          <p:nvSpPr>
            <p:cNvPr id="58" name="文本框 57"/>
            <p:cNvSpPr txBox="1"/>
            <p:nvPr/>
          </p:nvSpPr>
          <p:spPr>
            <a:xfrm>
              <a:off x="4271245" y="1200437"/>
              <a:ext cx="14125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i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2400" i="1">
                  <a:solidFill>
                    <a:srgbClr val="BF3406"/>
                  </a:solidFill>
                  <a:cs typeface="+mn-ea"/>
                  <a:sym typeface="+mn-lt"/>
                </a:rPr>
                <a:t>内容</a:t>
              </a:r>
              <a:endParaRPr lang="zh-CN" altLang="en-US" sz="2400" i="1">
                <a:solidFill>
                  <a:srgbClr val="BF3406"/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4241800" y="1767820"/>
              <a:ext cx="4062741" cy="30777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请在此处添加具体内容，文字尽量言简意赅。</a:t>
              </a:r>
              <a:endPara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47859" y="3841067"/>
            <a:ext cx="3808741" cy="149540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请在此处添加具体内容，文字尽量言简意赅，简单说明即可，不必过于繁琐。请在此处添加具体内容。</a:t>
            </a:r>
            <a:endParaRPr lang="en-US" altLang="zh-CN" sz="16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47859" y="3016934"/>
            <a:ext cx="2141933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>
                <a:solidFill>
                  <a:srgbClr val="EBF9D3"/>
                </a:solidFill>
                <a:cs typeface="+mn-ea"/>
                <a:sym typeface="+mn-lt"/>
              </a:rPr>
              <a:t>添加内容</a:t>
            </a:r>
            <a:r>
              <a:rPr lang="en-US" altLang="zh-CN" sz="3600">
                <a:solidFill>
                  <a:srgbClr val="EBF9D3"/>
                </a:solidFill>
                <a:cs typeface="+mn-ea"/>
                <a:sym typeface="+mn-lt"/>
              </a:rPr>
              <a:t>.</a:t>
            </a:r>
            <a:endParaRPr lang="zh-CN" altLang="en-US" sz="3600">
              <a:solidFill>
                <a:srgbClr val="EBF9D3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504440" y="1526532"/>
            <a:ext cx="2545297" cy="1933246"/>
            <a:chOff x="7504440" y="1526532"/>
            <a:chExt cx="2545297" cy="1933246"/>
          </a:xfrm>
        </p:grpSpPr>
        <p:sp>
          <p:nvSpPr>
            <p:cNvPr id="4" name="矩形 3"/>
            <p:cNvSpPr/>
            <p:nvPr/>
          </p:nvSpPr>
          <p:spPr>
            <a:xfrm>
              <a:off x="8724825" y="2013228"/>
              <a:ext cx="1324912" cy="144655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defRPr/>
              </a:pPr>
              <a:r>
                <a:rPr lang="en-US" altLang="zh-CN" sz="4400">
                  <a:solidFill>
                    <a:srgbClr val="F1D06D"/>
                  </a:solidFill>
                  <a:cs typeface="+mn-ea"/>
                  <a:sym typeface="+mn-lt"/>
                </a:rPr>
                <a:t># 04</a:t>
              </a:r>
              <a:endParaRPr lang="en-US" altLang="zh-CN" sz="4400">
                <a:solidFill>
                  <a:srgbClr val="F1D06D"/>
                </a:solidFill>
                <a:cs typeface="+mn-ea"/>
                <a:sym typeface="+mn-lt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7504440" y="1526532"/>
              <a:ext cx="1324912" cy="1490402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505200" y="0"/>
            <a:ext cx="953111" cy="260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252708" y="5680660"/>
            <a:ext cx="1459950" cy="968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678529" y="1668380"/>
            <a:ext cx="4025440" cy="4138862"/>
            <a:chOff x="6678529" y="1668380"/>
            <a:chExt cx="4025440" cy="4138862"/>
          </a:xfrm>
        </p:grpSpPr>
        <p:sp>
          <p:nvSpPr>
            <p:cNvPr id="4" name="矩形 3"/>
            <p:cNvSpPr/>
            <p:nvPr/>
          </p:nvSpPr>
          <p:spPr>
            <a:xfrm>
              <a:off x="7876674" y="1668380"/>
              <a:ext cx="2827295" cy="4138862"/>
            </a:xfrm>
            <a:prstGeom prst="rect">
              <a:avLst/>
            </a:prstGeom>
            <a:solidFill>
              <a:srgbClr val="458376"/>
            </a:solidFill>
            <a:ln w="28575">
              <a:solidFill>
                <a:srgbClr val="F1D0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6678529" y="2226235"/>
              <a:ext cx="2490596" cy="3181789"/>
            </a:xfrm>
            <a:custGeom>
              <a:avLst/>
              <a:gdLst>
                <a:gd name="connsiteX0" fmla="*/ 0 w 2490596"/>
                <a:gd name="connsiteY0" fmla="*/ 0 h 3181789"/>
                <a:gd name="connsiteX1" fmla="*/ 2490596 w 2490596"/>
                <a:gd name="connsiteY1" fmla="*/ 0 h 3181789"/>
                <a:gd name="connsiteX2" fmla="*/ 2490596 w 2490596"/>
                <a:gd name="connsiteY2" fmla="*/ 3181789 h 3181789"/>
                <a:gd name="connsiteX3" fmla="*/ 0 w 2490596"/>
                <a:gd name="connsiteY3" fmla="*/ 3181789 h 318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0596" h="3181789">
                  <a:moveTo>
                    <a:pt x="0" y="0"/>
                  </a:moveTo>
                  <a:lnTo>
                    <a:pt x="2490596" y="0"/>
                  </a:lnTo>
                  <a:lnTo>
                    <a:pt x="2490596" y="3181789"/>
                  </a:lnTo>
                  <a:lnTo>
                    <a:pt x="0" y="3181789"/>
                  </a:lnTo>
                  <a:close/>
                </a:path>
              </a:pathLst>
            </a:custGeom>
          </p:spPr>
        </p:pic>
      </p:grpSp>
      <p:sp>
        <p:nvSpPr>
          <p:cNvPr id="14" name="矩形 13"/>
          <p:cNvSpPr/>
          <p:nvPr/>
        </p:nvSpPr>
        <p:spPr>
          <a:xfrm>
            <a:off x="2072601" y="2719702"/>
            <a:ext cx="2646878" cy="294942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请在此处添加具体内容，文字尽量言简意赅，简单说明即可，不必过于繁琐。请在此处添加具体内容。</a:t>
            </a:r>
            <a:endParaRPr lang="en-US" altLang="zh-CN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52899" y="1944854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>
                <a:solidFill>
                  <a:srgbClr val="D54A0F"/>
                </a:solidFill>
                <a:cs typeface="+mn-ea"/>
                <a:sym typeface="+mn-lt"/>
              </a:rPr>
              <a:t>添加内容</a:t>
            </a:r>
            <a:endParaRPr lang="zh-CN" altLang="en-US" sz="3600">
              <a:solidFill>
                <a:srgbClr val="D54A0F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4900" y="447674"/>
            <a:ext cx="10946312" cy="5383935"/>
            <a:chOff x="494900" y="447674"/>
            <a:chExt cx="10946312" cy="5383935"/>
          </a:xfrm>
        </p:grpSpPr>
        <p:sp>
          <p:nvSpPr>
            <p:cNvPr id="9" name="iconfont-1000-785033"/>
            <p:cNvSpPr/>
            <p:nvPr/>
          </p:nvSpPr>
          <p:spPr>
            <a:xfrm>
              <a:off x="11208939" y="767600"/>
              <a:ext cx="232273" cy="199084"/>
            </a:xfrm>
            <a:custGeom>
              <a:avLst/>
              <a:gdLst>
                <a:gd name="T0" fmla="*/ 9503 w 10234"/>
                <a:gd name="T1" fmla="*/ 5117 h 8772"/>
                <a:gd name="T2" fmla="*/ 731 w 10234"/>
                <a:gd name="T3" fmla="*/ 5117 h 8772"/>
                <a:gd name="T4" fmla="*/ 0 w 10234"/>
                <a:gd name="T5" fmla="*/ 4386 h 8772"/>
                <a:gd name="T6" fmla="*/ 731 w 10234"/>
                <a:gd name="T7" fmla="*/ 3655 h 8772"/>
                <a:gd name="T8" fmla="*/ 9503 w 10234"/>
                <a:gd name="T9" fmla="*/ 3655 h 8772"/>
                <a:gd name="T10" fmla="*/ 10234 w 10234"/>
                <a:gd name="T11" fmla="*/ 4386 h 8772"/>
                <a:gd name="T12" fmla="*/ 9503 w 10234"/>
                <a:gd name="T13" fmla="*/ 5117 h 8772"/>
                <a:gd name="T14" fmla="*/ 9503 w 10234"/>
                <a:gd name="T15" fmla="*/ 8772 h 8772"/>
                <a:gd name="T16" fmla="*/ 731 w 10234"/>
                <a:gd name="T17" fmla="*/ 8772 h 8772"/>
                <a:gd name="T18" fmla="*/ 0 w 10234"/>
                <a:gd name="T19" fmla="*/ 8041 h 8772"/>
                <a:gd name="T20" fmla="*/ 731 w 10234"/>
                <a:gd name="T21" fmla="*/ 7310 h 8772"/>
                <a:gd name="T22" fmla="*/ 9503 w 10234"/>
                <a:gd name="T23" fmla="*/ 7310 h 8772"/>
                <a:gd name="T24" fmla="*/ 10234 w 10234"/>
                <a:gd name="T25" fmla="*/ 8041 h 8772"/>
                <a:gd name="T26" fmla="*/ 9503 w 10234"/>
                <a:gd name="T27" fmla="*/ 8772 h 8772"/>
                <a:gd name="T28" fmla="*/ 9503 w 10234"/>
                <a:gd name="T29" fmla="*/ 1462 h 8772"/>
                <a:gd name="T30" fmla="*/ 731 w 10234"/>
                <a:gd name="T31" fmla="*/ 1462 h 8772"/>
                <a:gd name="T32" fmla="*/ 0 w 10234"/>
                <a:gd name="T33" fmla="*/ 731 h 8772"/>
                <a:gd name="T34" fmla="*/ 731 w 10234"/>
                <a:gd name="T35" fmla="*/ 0 h 8772"/>
                <a:gd name="T36" fmla="*/ 9503 w 10234"/>
                <a:gd name="T37" fmla="*/ 0 h 8772"/>
                <a:gd name="T38" fmla="*/ 10234 w 10234"/>
                <a:gd name="T39" fmla="*/ 731 h 8772"/>
                <a:gd name="T40" fmla="*/ 9503 w 10234"/>
                <a:gd name="T41" fmla="*/ 1462 h 8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34" h="8772">
                  <a:moveTo>
                    <a:pt x="9503" y="5117"/>
                  </a:moveTo>
                  <a:lnTo>
                    <a:pt x="731" y="5117"/>
                  </a:lnTo>
                  <a:cubicBezTo>
                    <a:pt x="328" y="5117"/>
                    <a:pt x="0" y="4790"/>
                    <a:pt x="0" y="4386"/>
                  </a:cubicBezTo>
                  <a:cubicBezTo>
                    <a:pt x="0" y="3982"/>
                    <a:pt x="328" y="3655"/>
                    <a:pt x="731" y="3655"/>
                  </a:cubicBezTo>
                  <a:lnTo>
                    <a:pt x="9503" y="3655"/>
                  </a:lnTo>
                  <a:cubicBezTo>
                    <a:pt x="9906" y="3655"/>
                    <a:pt x="10234" y="3982"/>
                    <a:pt x="10234" y="4386"/>
                  </a:cubicBezTo>
                  <a:cubicBezTo>
                    <a:pt x="10234" y="4790"/>
                    <a:pt x="9906" y="5117"/>
                    <a:pt x="9503" y="5117"/>
                  </a:cubicBezTo>
                  <a:close/>
                  <a:moveTo>
                    <a:pt x="9503" y="8772"/>
                  </a:moveTo>
                  <a:lnTo>
                    <a:pt x="731" y="8772"/>
                  </a:lnTo>
                  <a:cubicBezTo>
                    <a:pt x="328" y="8772"/>
                    <a:pt x="0" y="8444"/>
                    <a:pt x="0" y="8041"/>
                  </a:cubicBezTo>
                  <a:cubicBezTo>
                    <a:pt x="0" y="7637"/>
                    <a:pt x="328" y="7310"/>
                    <a:pt x="731" y="7310"/>
                  </a:cubicBezTo>
                  <a:lnTo>
                    <a:pt x="9503" y="7310"/>
                  </a:lnTo>
                  <a:cubicBezTo>
                    <a:pt x="9906" y="7310"/>
                    <a:pt x="10234" y="7637"/>
                    <a:pt x="10234" y="8041"/>
                  </a:cubicBezTo>
                  <a:cubicBezTo>
                    <a:pt x="10234" y="8444"/>
                    <a:pt x="9906" y="8772"/>
                    <a:pt x="9503" y="8772"/>
                  </a:cubicBezTo>
                  <a:close/>
                  <a:moveTo>
                    <a:pt x="9503" y="1462"/>
                  </a:moveTo>
                  <a:lnTo>
                    <a:pt x="731" y="1462"/>
                  </a:lnTo>
                  <a:cubicBezTo>
                    <a:pt x="328" y="1462"/>
                    <a:pt x="0" y="1135"/>
                    <a:pt x="0" y="731"/>
                  </a:cubicBezTo>
                  <a:cubicBezTo>
                    <a:pt x="0" y="328"/>
                    <a:pt x="328" y="0"/>
                    <a:pt x="731" y="0"/>
                  </a:cubicBezTo>
                  <a:lnTo>
                    <a:pt x="9503" y="0"/>
                  </a:lnTo>
                  <a:cubicBezTo>
                    <a:pt x="9906" y="0"/>
                    <a:pt x="10234" y="328"/>
                    <a:pt x="10234" y="731"/>
                  </a:cubicBezTo>
                  <a:cubicBezTo>
                    <a:pt x="10234" y="1135"/>
                    <a:pt x="9906" y="1462"/>
                    <a:pt x="9503" y="1462"/>
                  </a:cubicBezTo>
                  <a:close/>
                </a:path>
              </a:pathLst>
            </a:custGeom>
            <a:solidFill>
              <a:srgbClr val="D54A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screen"/>
            <a:srcRect b="-5182"/>
            <a:stretch>
              <a:fillRect/>
            </a:stretch>
          </p:blipFill>
          <p:spPr>
            <a:xfrm>
              <a:off x="494900" y="447674"/>
              <a:ext cx="3155403" cy="149718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9502424" y="4960072"/>
              <a:ext cx="1233949" cy="871537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8740219" y="767600"/>
            <a:ext cx="2883958" cy="4363200"/>
            <a:chOff x="8740219" y="767600"/>
            <a:chExt cx="2883958" cy="4363200"/>
          </a:xfrm>
        </p:grpSpPr>
        <p:sp>
          <p:nvSpPr>
            <p:cNvPr id="17" name="iconfont-1000-785033"/>
            <p:cNvSpPr/>
            <p:nvPr/>
          </p:nvSpPr>
          <p:spPr>
            <a:xfrm>
              <a:off x="11208939" y="767600"/>
              <a:ext cx="232273" cy="199084"/>
            </a:xfrm>
            <a:custGeom>
              <a:avLst/>
              <a:gdLst>
                <a:gd name="T0" fmla="*/ 9503 w 10234"/>
                <a:gd name="T1" fmla="*/ 5117 h 8772"/>
                <a:gd name="T2" fmla="*/ 731 w 10234"/>
                <a:gd name="T3" fmla="*/ 5117 h 8772"/>
                <a:gd name="T4" fmla="*/ 0 w 10234"/>
                <a:gd name="T5" fmla="*/ 4386 h 8772"/>
                <a:gd name="T6" fmla="*/ 731 w 10234"/>
                <a:gd name="T7" fmla="*/ 3655 h 8772"/>
                <a:gd name="T8" fmla="*/ 9503 w 10234"/>
                <a:gd name="T9" fmla="*/ 3655 h 8772"/>
                <a:gd name="T10" fmla="*/ 10234 w 10234"/>
                <a:gd name="T11" fmla="*/ 4386 h 8772"/>
                <a:gd name="T12" fmla="*/ 9503 w 10234"/>
                <a:gd name="T13" fmla="*/ 5117 h 8772"/>
                <a:gd name="T14" fmla="*/ 9503 w 10234"/>
                <a:gd name="T15" fmla="*/ 8772 h 8772"/>
                <a:gd name="T16" fmla="*/ 731 w 10234"/>
                <a:gd name="T17" fmla="*/ 8772 h 8772"/>
                <a:gd name="T18" fmla="*/ 0 w 10234"/>
                <a:gd name="T19" fmla="*/ 8041 h 8772"/>
                <a:gd name="T20" fmla="*/ 731 w 10234"/>
                <a:gd name="T21" fmla="*/ 7310 h 8772"/>
                <a:gd name="T22" fmla="*/ 9503 w 10234"/>
                <a:gd name="T23" fmla="*/ 7310 h 8772"/>
                <a:gd name="T24" fmla="*/ 10234 w 10234"/>
                <a:gd name="T25" fmla="*/ 8041 h 8772"/>
                <a:gd name="T26" fmla="*/ 9503 w 10234"/>
                <a:gd name="T27" fmla="*/ 8772 h 8772"/>
                <a:gd name="T28" fmla="*/ 9503 w 10234"/>
                <a:gd name="T29" fmla="*/ 1462 h 8772"/>
                <a:gd name="T30" fmla="*/ 731 w 10234"/>
                <a:gd name="T31" fmla="*/ 1462 h 8772"/>
                <a:gd name="T32" fmla="*/ 0 w 10234"/>
                <a:gd name="T33" fmla="*/ 731 h 8772"/>
                <a:gd name="T34" fmla="*/ 731 w 10234"/>
                <a:gd name="T35" fmla="*/ 0 h 8772"/>
                <a:gd name="T36" fmla="*/ 9503 w 10234"/>
                <a:gd name="T37" fmla="*/ 0 h 8772"/>
                <a:gd name="T38" fmla="*/ 10234 w 10234"/>
                <a:gd name="T39" fmla="*/ 731 h 8772"/>
                <a:gd name="T40" fmla="*/ 9503 w 10234"/>
                <a:gd name="T41" fmla="*/ 1462 h 8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34" h="8772">
                  <a:moveTo>
                    <a:pt x="9503" y="5117"/>
                  </a:moveTo>
                  <a:lnTo>
                    <a:pt x="731" y="5117"/>
                  </a:lnTo>
                  <a:cubicBezTo>
                    <a:pt x="328" y="5117"/>
                    <a:pt x="0" y="4790"/>
                    <a:pt x="0" y="4386"/>
                  </a:cubicBezTo>
                  <a:cubicBezTo>
                    <a:pt x="0" y="3982"/>
                    <a:pt x="328" y="3655"/>
                    <a:pt x="731" y="3655"/>
                  </a:cubicBezTo>
                  <a:lnTo>
                    <a:pt x="9503" y="3655"/>
                  </a:lnTo>
                  <a:cubicBezTo>
                    <a:pt x="9906" y="3655"/>
                    <a:pt x="10234" y="3982"/>
                    <a:pt x="10234" y="4386"/>
                  </a:cubicBezTo>
                  <a:cubicBezTo>
                    <a:pt x="10234" y="4790"/>
                    <a:pt x="9906" y="5117"/>
                    <a:pt x="9503" y="5117"/>
                  </a:cubicBezTo>
                  <a:close/>
                  <a:moveTo>
                    <a:pt x="9503" y="8772"/>
                  </a:moveTo>
                  <a:lnTo>
                    <a:pt x="731" y="8772"/>
                  </a:lnTo>
                  <a:cubicBezTo>
                    <a:pt x="328" y="8772"/>
                    <a:pt x="0" y="8444"/>
                    <a:pt x="0" y="8041"/>
                  </a:cubicBezTo>
                  <a:cubicBezTo>
                    <a:pt x="0" y="7637"/>
                    <a:pt x="328" y="7310"/>
                    <a:pt x="731" y="7310"/>
                  </a:cubicBezTo>
                  <a:lnTo>
                    <a:pt x="9503" y="7310"/>
                  </a:lnTo>
                  <a:cubicBezTo>
                    <a:pt x="9906" y="7310"/>
                    <a:pt x="10234" y="7637"/>
                    <a:pt x="10234" y="8041"/>
                  </a:cubicBezTo>
                  <a:cubicBezTo>
                    <a:pt x="10234" y="8444"/>
                    <a:pt x="9906" y="8772"/>
                    <a:pt x="9503" y="8772"/>
                  </a:cubicBezTo>
                  <a:close/>
                  <a:moveTo>
                    <a:pt x="9503" y="1462"/>
                  </a:moveTo>
                  <a:lnTo>
                    <a:pt x="731" y="1462"/>
                  </a:lnTo>
                  <a:cubicBezTo>
                    <a:pt x="328" y="1462"/>
                    <a:pt x="0" y="1135"/>
                    <a:pt x="0" y="731"/>
                  </a:cubicBezTo>
                  <a:cubicBezTo>
                    <a:pt x="0" y="328"/>
                    <a:pt x="328" y="0"/>
                    <a:pt x="731" y="0"/>
                  </a:cubicBezTo>
                  <a:lnTo>
                    <a:pt x="9503" y="0"/>
                  </a:lnTo>
                  <a:cubicBezTo>
                    <a:pt x="9906" y="0"/>
                    <a:pt x="10234" y="328"/>
                    <a:pt x="10234" y="731"/>
                  </a:cubicBezTo>
                  <a:cubicBezTo>
                    <a:pt x="10234" y="1135"/>
                    <a:pt x="9906" y="1462"/>
                    <a:pt x="9503" y="1462"/>
                  </a:cubicBezTo>
                  <a:close/>
                </a:path>
              </a:pathLst>
            </a:custGeom>
            <a:solidFill>
              <a:srgbClr val="D54A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8740219" y="3988593"/>
              <a:ext cx="2883958" cy="1142207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710250" y="1101260"/>
            <a:ext cx="3784051" cy="1495409"/>
            <a:chOff x="1648754" y="1182394"/>
            <a:chExt cx="3784051" cy="1495409"/>
          </a:xfrm>
        </p:grpSpPr>
        <p:sp>
          <p:nvSpPr>
            <p:cNvPr id="7" name="矩形 6"/>
            <p:cNvSpPr/>
            <p:nvPr/>
          </p:nvSpPr>
          <p:spPr>
            <a:xfrm>
              <a:off x="2448973" y="1182394"/>
              <a:ext cx="2983832" cy="1495409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48754" y="1267252"/>
              <a:ext cx="9252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rgbClr val="458376"/>
                  </a:solidFill>
                  <a:cs typeface="+mn-ea"/>
                  <a:sym typeface="+mn-lt"/>
                </a:rPr>
                <a:t>#01</a:t>
              </a:r>
              <a:endParaRPr lang="zh-CN" altLang="en-US" sz="3200">
                <a:solidFill>
                  <a:srgbClr val="45837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134965" y="4584299"/>
            <a:ext cx="3905305" cy="1495409"/>
            <a:chOff x="5134965" y="4584299"/>
            <a:chExt cx="3905305" cy="1495409"/>
          </a:xfrm>
        </p:grpSpPr>
        <p:sp>
          <p:nvSpPr>
            <p:cNvPr id="4" name="矩形 3"/>
            <p:cNvSpPr/>
            <p:nvPr/>
          </p:nvSpPr>
          <p:spPr>
            <a:xfrm>
              <a:off x="6007770" y="4584299"/>
              <a:ext cx="3032500" cy="1495409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134965" y="4662224"/>
              <a:ext cx="9252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rgbClr val="D54A0F"/>
                  </a:solidFill>
                  <a:cs typeface="+mn-ea"/>
                  <a:sym typeface="+mn-lt"/>
                </a:rPr>
                <a:t>#02</a:t>
              </a:r>
              <a:endParaRPr lang="zh-CN" altLang="en-US" sz="3200">
                <a:solidFill>
                  <a:srgbClr val="D54A0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071167" y="3304226"/>
            <a:ext cx="2141933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>
                <a:solidFill>
                  <a:srgbClr val="D54A0F"/>
                </a:solidFill>
                <a:cs typeface="+mn-ea"/>
                <a:sym typeface="+mn-lt"/>
              </a:rPr>
              <a:t>添加内容</a:t>
            </a:r>
            <a:r>
              <a:rPr lang="en-US" altLang="zh-CN" sz="3600">
                <a:solidFill>
                  <a:srgbClr val="D54A0F"/>
                </a:solidFill>
                <a:cs typeface="+mn-ea"/>
                <a:sym typeface="+mn-lt"/>
              </a:rPr>
              <a:t>.</a:t>
            </a:r>
            <a:endParaRPr lang="zh-CN" altLang="en-US" sz="3600">
              <a:solidFill>
                <a:srgbClr val="D54A0F"/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700213" y="385011"/>
            <a:ext cx="2566737" cy="3400926"/>
            <a:chOff x="7700213" y="385011"/>
            <a:chExt cx="2566737" cy="3400926"/>
          </a:xfrm>
        </p:grpSpPr>
        <p:sp>
          <p:nvSpPr>
            <p:cNvPr id="3" name="矩形 2"/>
            <p:cNvSpPr/>
            <p:nvPr/>
          </p:nvSpPr>
          <p:spPr>
            <a:xfrm>
              <a:off x="7700213" y="385011"/>
              <a:ext cx="2566737" cy="3400926"/>
            </a:xfrm>
            <a:prstGeom prst="rect">
              <a:avLst/>
            </a:prstGeom>
            <a:solidFill>
              <a:srgbClr val="458376"/>
            </a:solidFill>
            <a:ln w="28575">
              <a:solidFill>
                <a:srgbClr val="F1D0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7878546" y="543556"/>
              <a:ext cx="2210070" cy="3083836"/>
            </a:xfrm>
            <a:custGeom>
              <a:avLst/>
              <a:gdLst>
                <a:gd name="connsiteX0" fmla="*/ 0 w 2210070"/>
                <a:gd name="connsiteY0" fmla="*/ 0 h 3083836"/>
                <a:gd name="connsiteX1" fmla="*/ 2210070 w 2210070"/>
                <a:gd name="connsiteY1" fmla="*/ 0 h 3083836"/>
                <a:gd name="connsiteX2" fmla="*/ 2210070 w 2210070"/>
                <a:gd name="connsiteY2" fmla="*/ 3083836 h 3083836"/>
                <a:gd name="connsiteX3" fmla="*/ 0 w 2210070"/>
                <a:gd name="connsiteY3" fmla="*/ 3083836 h 308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0070" h="3083836">
                  <a:moveTo>
                    <a:pt x="0" y="0"/>
                  </a:moveTo>
                  <a:lnTo>
                    <a:pt x="2210070" y="0"/>
                  </a:lnTo>
                  <a:lnTo>
                    <a:pt x="2210070" y="3083836"/>
                  </a:lnTo>
                  <a:lnTo>
                    <a:pt x="0" y="3083836"/>
                  </a:lnTo>
                  <a:close/>
                </a:path>
              </a:pathLst>
            </a:custGeom>
          </p:spPr>
        </p:pic>
      </p:grpSp>
      <p:grpSp>
        <p:nvGrpSpPr>
          <p:cNvPr id="26" name="组合 25"/>
          <p:cNvGrpSpPr/>
          <p:nvPr/>
        </p:nvGrpSpPr>
        <p:grpSpPr>
          <a:xfrm>
            <a:off x="1748590" y="3015916"/>
            <a:ext cx="2566737" cy="3400926"/>
            <a:chOff x="1748590" y="3015916"/>
            <a:chExt cx="2566737" cy="3400926"/>
          </a:xfrm>
        </p:grpSpPr>
        <p:sp>
          <p:nvSpPr>
            <p:cNvPr id="2" name="矩形 1"/>
            <p:cNvSpPr/>
            <p:nvPr/>
          </p:nvSpPr>
          <p:spPr>
            <a:xfrm>
              <a:off x="1748590" y="3015916"/>
              <a:ext cx="2566737" cy="3400926"/>
            </a:xfrm>
            <a:prstGeom prst="rect">
              <a:avLst/>
            </a:prstGeom>
            <a:solidFill>
              <a:srgbClr val="458376"/>
            </a:solidFill>
            <a:ln w="28575">
              <a:solidFill>
                <a:srgbClr val="F1D0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1926923" y="3174461"/>
              <a:ext cx="2210070" cy="3083836"/>
            </a:xfrm>
            <a:custGeom>
              <a:avLst/>
              <a:gdLst>
                <a:gd name="connsiteX0" fmla="*/ 0 w 2210070"/>
                <a:gd name="connsiteY0" fmla="*/ 0 h 3083836"/>
                <a:gd name="connsiteX1" fmla="*/ 2210070 w 2210070"/>
                <a:gd name="connsiteY1" fmla="*/ 0 h 3083836"/>
                <a:gd name="connsiteX2" fmla="*/ 2210070 w 2210070"/>
                <a:gd name="connsiteY2" fmla="*/ 3083836 h 3083836"/>
                <a:gd name="connsiteX3" fmla="*/ 0 w 2210070"/>
                <a:gd name="connsiteY3" fmla="*/ 3083836 h 308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0070" h="3083836">
                  <a:moveTo>
                    <a:pt x="0" y="0"/>
                  </a:moveTo>
                  <a:lnTo>
                    <a:pt x="2210070" y="0"/>
                  </a:lnTo>
                  <a:lnTo>
                    <a:pt x="2210070" y="3083836"/>
                  </a:lnTo>
                  <a:lnTo>
                    <a:pt x="0" y="3083836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7846" y="1671888"/>
            <a:ext cx="2141933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>
                <a:solidFill>
                  <a:srgbClr val="D54A0F"/>
                </a:solidFill>
                <a:cs typeface="+mn-ea"/>
                <a:sym typeface="+mn-lt"/>
              </a:rPr>
              <a:t>添加内容</a:t>
            </a:r>
            <a:r>
              <a:rPr lang="en-US" altLang="zh-CN" sz="3600">
                <a:solidFill>
                  <a:srgbClr val="D54A0F"/>
                </a:solidFill>
                <a:cs typeface="+mn-ea"/>
                <a:sym typeface="+mn-lt"/>
              </a:rPr>
              <a:t>.</a:t>
            </a:r>
            <a:endParaRPr lang="zh-CN" altLang="en-US" sz="3600">
              <a:solidFill>
                <a:srgbClr val="D54A0F"/>
              </a:solidFill>
              <a:cs typeface="+mn-ea"/>
              <a:sym typeface="+mn-lt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5731573" y="1995054"/>
          <a:ext cx="5421418" cy="3706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iconfont-1000-785033"/>
          <p:cNvSpPr/>
          <p:nvPr/>
        </p:nvSpPr>
        <p:spPr>
          <a:xfrm>
            <a:off x="11208939" y="767600"/>
            <a:ext cx="232273" cy="199084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D54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67846" y="2659854"/>
            <a:ext cx="3290782" cy="255454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请在此处添加具体内容，文字尽量言简意赅，简单说明即可，不必过于繁琐。请在此处添加具体内容，文字尽量言简意赅，简单说明即可，不必过于繁琐。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  <p:bldP spid="7" grpId="0" animBg="1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84300" y="1333500"/>
            <a:ext cx="5346700" cy="3632200"/>
          </a:xfrm>
          <a:prstGeom prst="rect">
            <a:avLst/>
          </a:prstGeom>
          <a:solidFill>
            <a:srgbClr val="458376"/>
          </a:solidFill>
          <a:ln w="28575">
            <a:solidFill>
              <a:srgbClr val="F1D0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94783" y="2412678"/>
            <a:ext cx="3139321" cy="23628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rgbClr val="FFFFFF"/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请在此处添加具体内容，文字尽量言简意赅，简单说明即可，不必过于繁琐。请在此处添加具体内容。</a:t>
            </a:r>
            <a:endParaRPr lang="en-US" altLang="zh-CN" sz="1600" spc="6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34104" y="1612900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>
                <a:solidFill>
                  <a:srgbClr val="C6EE7E"/>
                </a:solidFill>
                <a:cs typeface="+mn-ea"/>
                <a:sym typeface="+mn-lt"/>
              </a:rPr>
              <a:t>添加内容</a:t>
            </a:r>
            <a:endParaRPr lang="zh-CN" altLang="en-US" sz="3600">
              <a:solidFill>
                <a:srgbClr val="C6EE7E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01009" y="5132085"/>
            <a:ext cx="5513281" cy="7752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请在此处添加具体内容，文字尽量言简意赅，简单说明即可，不必过于繁琐。请在此处添加具体内容，文字尽量言简意赅。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iconfont-1000-785033"/>
          <p:cNvSpPr/>
          <p:nvPr/>
        </p:nvSpPr>
        <p:spPr>
          <a:xfrm>
            <a:off x="960039" y="767600"/>
            <a:ext cx="232273" cy="199084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D54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683500" y="1003300"/>
            <a:ext cx="3594100" cy="4844728"/>
            <a:chOff x="7683500" y="1003300"/>
            <a:chExt cx="3594100" cy="4844728"/>
          </a:xfrm>
        </p:grpSpPr>
        <p:sp>
          <p:nvSpPr>
            <p:cNvPr id="3" name="矩形 2"/>
            <p:cNvSpPr/>
            <p:nvPr/>
          </p:nvSpPr>
          <p:spPr>
            <a:xfrm>
              <a:off x="9944100" y="1003300"/>
              <a:ext cx="1333500" cy="1219200"/>
            </a:xfrm>
            <a:prstGeom prst="rect">
              <a:avLst/>
            </a:prstGeom>
            <a:solidFill>
              <a:srgbClr val="458376"/>
            </a:solidFill>
            <a:ln w="28575">
              <a:solidFill>
                <a:srgbClr val="F1D0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7683500" y="1326828"/>
              <a:ext cx="3124200" cy="4521200"/>
            </a:xfrm>
            <a:custGeom>
              <a:avLst/>
              <a:gdLst>
                <a:gd name="connsiteX0" fmla="*/ 0 w 3124200"/>
                <a:gd name="connsiteY0" fmla="*/ 0 h 4521200"/>
                <a:gd name="connsiteX1" fmla="*/ 3124200 w 3124200"/>
                <a:gd name="connsiteY1" fmla="*/ 0 h 4521200"/>
                <a:gd name="connsiteX2" fmla="*/ 3124200 w 3124200"/>
                <a:gd name="connsiteY2" fmla="*/ 4521200 h 4521200"/>
                <a:gd name="connsiteX3" fmla="*/ 0 w 3124200"/>
                <a:gd name="connsiteY3" fmla="*/ 4521200 h 452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4200" h="4521200">
                  <a:moveTo>
                    <a:pt x="0" y="0"/>
                  </a:moveTo>
                  <a:lnTo>
                    <a:pt x="3124200" y="0"/>
                  </a:lnTo>
                  <a:lnTo>
                    <a:pt x="3124200" y="4521200"/>
                  </a:lnTo>
                  <a:lnTo>
                    <a:pt x="0" y="45212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9050" y="205222"/>
            <a:ext cx="12230100" cy="6652778"/>
            <a:chOff x="-19050" y="205222"/>
            <a:chExt cx="12230100" cy="66527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screen"/>
            <a:srcRect l="15061" r="3478" b="7234"/>
            <a:stretch>
              <a:fillRect/>
            </a:stretch>
          </p:blipFill>
          <p:spPr>
            <a:xfrm>
              <a:off x="-9737" y="205222"/>
              <a:ext cx="12211474" cy="6447557"/>
            </a:xfrm>
            <a:custGeom>
              <a:avLst/>
              <a:gdLst>
                <a:gd name="connsiteX0" fmla="*/ 0 w 12211474"/>
                <a:gd name="connsiteY0" fmla="*/ 0 h 6447557"/>
                <a:gd name="connsiteX1" fmla="*/ 12211474 w 12211474"/>
                <a:gd name="connsiteY1" fmla="*/ 0 h 6447557"/>
                <a:gd name="connsiteX2" fmla="*/ 12211474 w 12211474"/>
                <a:gd name="connsiteY2" fmla="*/ 6447557 h 6447557"/>
                <a:gd name="connsiteX3" fmla="*/ 0 w 12211474"/>
                <a:gd name="connsiteY3" fmla="*/ 6447557 h 6447557"/>
                <a:gd name="connsiteX4" fmla="*/ 0 w 12211474"/>
                <a:gd name="connsiteY4" fmla="*/ 0 h 6447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1474" h="6447557">
                  <a:moveTo>
                    <a:pt x="0" y="0"/>
                  </a:moveTo>
                  <a:lnTo>
                    <a:pt x="12211474" y="0"/>
                  </a:lnTo>
                  <a:lnTo>
                    <a:pt x="12211474" y="6447557"/>
                  </a:lnTo>
                  <a:lnTo>
                    <a:pt x="0" y="644755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-19050" y="4622777"/>
              <a:ext cx="12230100" cy="2235223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215" y="1608682"/>
            <a:ext cx="8725568" cy="28455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01592" y="2497465"/>
            <a:ext cx="2195982" cy="20528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5277898" y="-1"/>
            <a:ext cx="3146256" cy="572179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748975" y="4620828"/>
            <a:ext cx="433416" cy="433416"/>
          </a:xfrm>
          <a:prstGeom prst="ellipse">
            <a:avLst/>
          </a:prstGeom>
          <a:solidFill>
            <a:srgbClr val="BF340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4453457" y="4510420"/>
            <a:ext cx="2831092" cy="1104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47859" y="3841067"/>
            <a:ext cx="3808741" cy="149540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请在此处添加具体内容，文字尽量言简意赅，简单说明即可，不必过于繁琐。请在此处添加具体内容。</a:t>
            </a:r>
            <a:endParaRPr lang="en-US" altLang="zh-CN" sz="16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47859" y="3016934"/>
            <a:ext cx="2141933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>
                <a:solidFill>
                  <a:srgbClr val="EBF9D3"/>
                </a:solidFill>
                <a:cs typeface="+mn-ea"/>
                <a:sym typeface="+mn-lt"/>
              </a:rPr>
              <a:t>添加内容</a:t>
            </a:r>
            <a:r>
              <a:rPr lang="en-US" altLang="zh-CN" sz="3600">
                <a:solidFill>
                  <a:srgbClr val="EBF9D3"/>
                </a:solidFill>
                <a:cs typeface="+mn-ea"/>
                <a:sym typeface="+mn-lt"/>
              </a:rPr>
              <a:t>.</a:t>
            </a:r>
            <a:endParaRPr lang="zh-CN" altLang="en-US" sz="3600">
              <a:solidFill>
                <a:srgbClr val="EBF9D3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04440" y="1526532"/>
            <a:ext cx="2545297" cy="1933246"/>
            <a:chOff x="7504440" y="1526532"/>
            <a:chExt cx="2545297" cy="1933246"/>
          </a:xfrm>
        </p:grpSpPr>
        <p:sp>
          <p:nvSpPr>
            <p:cNvPr id="4" name="矩形 3"/>
            <p:cNvSpPr/>
            <p:nvPr/>
          </p:nvSpPr>
          <p:spPr>
            <a:xfrm>
              <a:off x="8724825" y="2013228"/>
              <a:ext cx="1324912" cy="144655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defRPr/>
              </a:pPr>
              <a:r>
                <a:rPr lang="en-US" altLang="zh-CN" sz="4400">
                  <a:solidFill>
                    <a:srgbClr val="F1D06D"/>
                  </a:solidFill>
                  <a:cs typeface="+mn-ea"/>
                  <a:sym typeface="+mn-lt"/>
                </a:rPr>
                <a:t># 01</a:t>
              </a:r>
              <a:endParaRPr lang="en-US" altLang="zh-CN" sz="4400">
                <a:solidFill>
                  <a:srgbClr val="F1D06D"/>
                </a:solidFill>
                <a:cs typeface="+mn-ea"/>
                <a:sym typeface="+mn-lt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7504440" y="1526532"/>
              <a:ext cx="1324912" cy="1490402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505200" y="0"/>
            <a:ext cx="953111" cy="26035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252708" y="5680660"/>
            <a:ext cx="1459950" cy="968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153150" y="417596"/>
            <a:ext cx="5524500" cy="4742568"/>
            <a:chOff x="6153150" y="417596"/>
            <a:chExt cx="5524500" cy="474256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 flipH="1">
              <a:off x="6153150" y="417596"/>
              <a:ext cx="5524500" cy="40386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9886950" y="4309779"/>
              <a:ext cx="1790700" cy="850385"/>
            </a:xfrm>
            <a:prstGeom prst="rect">
              <a:avLst/>
            </a:prstGeom>
          </p:spPr>
        </p:pic>
        <p:sp>
          <p:nvSpPr>
            <p:cNvPr id="25" name="iconfont-1000-785033"/>
            <p:cNvSpPr/>
            <p:nvPr/>
          </p:nvSpPr>
          <p:spPr>
            <a:xfrm>
              <a:off x="11103384" y="791544"/>
              <a:ext cx="232273" cy="199084"/>
            </a:xfrm>
            <a:custGeom>
              <a:avLst/>
              <a:gdLst>
                <a:gd name="T0" fmla="*/ 9503 w 10234"/>
                <a:gd name="T1" fmla="*/ 5117 h 8772"/>
                <a:gd name="T2" fmla="*/ 731 w 10234"/>
                <a:gd name="T3" fmla="*/ 5117 h 8772"/>
                <a:gd name="T4" fmla="*/ 0 w 10234"/>
                <a:gd name="T5" fmla="*/ 4386 h 8772"/>
                <a:gd name="T6" fmla="*/ 731 w 10234"/>
                <a:gd name="T7" fmla="*/ 3655 h 8772"/>
                <a:gd name="T8" fmla="*/ 9503 w 10234"/>
                <a:gd name="T9" fmla="*/ 3655 h 8772"/>
                <a:gd name="T10" fmla="*/ 10234 w 10234"/>
                <a:gd name="T11" fmla="*/ 4386 h 8772"/>
                <a:gd name="T12" fmla="*/ 9503 w 10234"/>
                <a:gd name="T13" fmla="*/ 5117 h 8772"/>
                <a:gd name="T14" fmla="*/ 9503 w 10234"/>
                <a:gd name="T15" fmla="*/ 8772 h 8772"/>
                <a:gd name="T16" fmla="*/ 731 w 10234"/>
                <a:gd name="T17" fmla="*/ 8772 h 8772"/>
                <a:gd name="T18" fmla="*/ 0 w 10234"/>
                <a:gd name="T19" fmla="*/ 8041 h 8772"/>
                <a:gd name="T20" fmla="*/ 731 w 10234"/>
                <a:gd name="T21" fmla="*/ 7310 h 8772"/>
                <a:gd name="T22" fmla="*/ 9503 w 10234"/>
                <a:gd name="T23" fmla="*/ 7310 h 8772"/>
                <a:gd name="T24" fmla="*/ 10234 w 10234"/>
                <a:gd name="T25" fmla="*/ 8041 h 8772"/>
                <a:gd name="T26" fmla="*/ 9503 w 10234"/>
                <a:gd name="T27" fmla="*/ 8772 h 8772"/>
                <a:gd name="T28" fmla="*/ 9503 w 10234"/>
                <a:gd name="T29" fmla="*/ 1462 h 8772"/>
                <a:gd name="T30" fmla="*/ 731 w 10234"/>
                <a:gd name="T31" fmla="*/ 1462 h 8772"/>
                <a:gd name="T32" fmla="*/ 0 w 10234"/>
                <a:gd name="T33" fmla="*/ 731 h 8772"/>
                <a:gd name="T34" fmla="*/ 731 w 10234"/>
                <a:gd name="T35" fmla="*/ 0 h 8772"/>
                <a:gd name="T36" fmla="*/ 9503 w 10234"/>
                <a:gd name="T37" fmla="*/ 0 h 8772"/>
                <a:gd name="T38" fmla="*/ 10234 w 10234"/>
                <a:gd name="T39" fmla="*/ 731 h 8772"/>
                <a:gd name="T40" fmla="*/ 9503 w 10234"/>
                <a:gd name="T41" fmla="*/ 1462 h 8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34" h="8772">
                  <a:moveTo>
                    <a:pt x="9503" y="5117"/>
                  </a:moveTo>
                  <a:lnTo>
                    <a:pt x="731" y="5117"/>
                  </a:lnTo>
                  <a:cubicBezTo>
                    <a:pt x="328" y="5117"/>
                    <a:pt x="0" y="4790"/>
                    <a:pt x="0" y="4386"/>
                  </a:cubicBezTo>
                  <a:cubicBezTo>
                    <a:pt x="0" y="3982"/>
                    <a:pt x="328" y="3655"/>
                    <a:pt x="731" y="3655"/>
                  </a:cubicBezTo>
                  <a:lnTo>
                    <a:pt x="9503" y="3655"/>
                  </a:lnTo>
                  <a:cubicBezTo>
                    <a:pt x="9906" y="3655"/>
                    <a:pt x="10234" y="3982"/>
                    <a:pt x="10234" y="4386"/>
                  </a:cubicBezTo>
                  <a:cubicBezTo>
                    <a:pt x="10234" y="4790"/>
                    <a:pt x="9906" y="5117"/>
                    <a:pt x="9503" y="5117"/>
                  </a:cubicBezTo>
                  <a:close/>
                  <a:moveTo>
                    <a:pt x="9503" y="8772"/>
                  </a:moveTo>
                  <a:lnTo>
                    <a:pt x="731" y="8772"/>
                  </a:lnTo>
                  <a:cubicBezTo>
                    <a:pt x="328" y="8772"/>
                    <a:pt x="0" y="8444"/>
                    <a:pt x="0" y="8041"/>
                  </a:cubicBezTo>
                  <a:cubicBezTo>
                    <a:pt x="0" y="7637"/>
                    <a:pt x="328" y="7310"/>
                    <a:pt x="731" y="7310"/>
                  </a:cubicBezTo>
                  <a:lnTo>
                    <a:pt x="9503" y="7310"/>
                  </a:lnTo>
                  <a:cubicBezTo>
                    <a:pt x="9906" y="7310"/>
                    <a:pt x="10234" y="7637"/>
                    <a:pt x="10234" y="8041"/>
                  </a:cubicBezTo>
                  <a:cubicBezTo>
                    <a:pt x="10234" y="8444"/>
                    <a:pt x="9906" y="8772"/>
                    <a:pt x="9503" y="8772"/>
                  </a:cubicBezTo>
                  <a:close/>
                  <a:moveTo>
                    <a:pt x="9503" y="1462"/>
                  </a:moveTo>
                  <a:lnTo>
                    <a:pt x="731" y="1462"/>
                  </a:lnTo>
                  <a:cubicBezTo>
                    <a:pt x="328" y="1462"/>
                    <a:pt x="0" y="1135"/>
                    <a:pt x="0" y="731"/>
                  </a:cubicBezTo>
                  <a:cubicBezTo>
                    <a:pt x="0" y="328"/>
                    <a:pt x="328" y="0"/>
                    <a:pt x="731" y="0"/>
                  </a:cubicBezTo>
                  <a:lnTo>
                    <a:pt x="9503" y="0"/>
                  </a:lnTo>
                  <a:cubicBezTo>
                    <a:pt x="9906" y="0"/>
                    <a:pt x="10234" y="328"/>
                    <a:pt x="10234" y="731"/>
                  </a:cubicBezTo>
                  <a:cubicBezTo>
                    <a:pt x="10234" y="1135"/>
                    <a:pt x="9906" y="1462"/>
                    <a:pt x="9503" y="1462"/>
                  </a:cubicBezTo>
                  <a:close/>
                </a:path>
              </a:pathLst>
            </a:custGeom>
            <a:solidFill>
              <a:srgbClr val="D54A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55075" y="1409700"/>
            <a:ext cx="2647950" cy="4038600"/>
          </a:xfrm>
          <a:prstGeom prst="rect">
            <a:avLst/>
          </a:prstGeom>
          <a:solidFill>
            <a:srgbClr val="64AE9F"/>
          </a:solidFill>
          <a:ln w="28575">
            <a:solidFill>
              <a:srgbClr val="F1D0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62559" y="2822723"/>
            <a:ext cx="2646878" cy="326694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请在此处添加具体内容，文字尽量言简意赅，简单说明即可，不必过于繁琐。请在此处添加具体内容。</a:t>
            </a:r>
            <a:endParaRPr lang="en-US" altLang="zh-CN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43636" y="1270269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>
                <a:solidFill>
                  <a:srgbClr val="D54A0F"/>
                </a:solidFill>
                <a:cs typeface="+mn-ea"/>
                <a:sym typeface="+mn-lt"/>
              </a:rPr>
              <a:t>添加内容</a:t>
            </a:r>
            <a:endParaRPr lang="zh-CN" altLang="en-US" sz="3600">
              <a:solidFill>
                <a:srgbClr val="D54A0F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8395" y="1409700"/>
            <a:ext cx="2647950" cy="4038600"/>
          </a:xfrm>
          <a:prstGeom prst="rect">
            <a:avLst/>
          </a:prstGeom>
          <a:solidFill>
            <a:srgbClr val="64AE9F"/>
          </a:solidFill>
          <a:ln w="28575">
            <a:solidFill>
              <a:srgbClr val="F1D0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76130" y="4160999"/>
            <a:ext cx="2405839" cy="114460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en-US" altLang="zh-CN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09450" y="4160999"/>
            <a:ext cx="2405839" cy="114460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en-US" altLang="zh-CN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514797" y="1635760"/>
            <a:ext cx="2153920" cy="2458720"/>
          </a:xfrm>
          <a:custGeom>
            <a:avLst/>
            <a:gdLst>
              <a:gd name="connsiteX0" fmla="*/ 0 w 2153920"/>
              <a:gd name="connsiteY0" fmla="*/ 0 h 2458720"/>
              <a:gd name="connsiteX1" fmla="*/ 2153920 w 2153920"/>
              <a:gd name="connsiteY1" fmla="*/ 0 h 2458720"/>
              <a:gd name="connsiteX2" fmla="*/ 2153920 w 2153920"/>
              <a:gd name="connsiteY2" fmla="*/ 2458720 h 2458720"/>
              <a:gd name="connsiteX3" fmla="*/ 0 w 2153920"/>
              <a:gd name="connsiteY3" fmla="*/ 2458720 h 245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3920" h="2458720">
                <a:moveTo>
                  <a:pt x="0" y="0"/>
                </a:moveTo>
                <a:lnTo>
                  <a:pt x="2153920" y="0"/>
                </a:lnTo>
                <a:lnTo>
                  <a:pt x="2153920" y="2458720"/>
                </a:lnTo>
                <a:lnTo>
                  <a:pt x="0" y="245872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4535410" y="1635760"/>
            <a:ext cx="2153920" cy="2458720"/>
          </a:xfrm>
          <a:custGeom>
            <a:avLst/>
            <a:gdLst>
              <a:gd name="connsiteX0" fmla="*/ 0 w 2153920"/>
              <a:gd name="connsiteY0" fmla="*/ 0 h 2458720"/>
              <a:gd name="connsiteX1" fmla="*/ 2153920 w 2153920"/>
              <a:gd name="connsiteY1" fmla="*/ 0 h 2458720"/>
              <a:gd name="connsiteX2" fmla="*/ 2153920 w 2153920"/>
              <a:gd name="connsiteY2" fmla="*/ 2458720 h 2458720"/>
              <a:gd name="connsiteX3" fmla="*/ 0 w 2153920"/>
              <a:gd name="connsiteY3" fmla="*/ 2458720 h 245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3920" h="2458720">
                <a:moveTo>
                  <a:pt x="0" y="0"/>
                </a:moveTo>
                <a:lnTo>
                  <a:pt x="2153920" y="0"/>
                </a:lnTo>
                <a:lnTo>
                  <a:pt x="2153920" y="2458720"/>
                </a:lnTo>
                <a:lnTo>
                  <a:pt x="0" y="2458720"/>
                </a:lnTo>
                <a:close/>
              </a:path>
            </a:pathLst>
          </a:cu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9" grpId="0"/>
      <p:bldP spid="10" grpId="0" animBg="1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55289" y="609600"/>
            <a:ext cx="10655455" cy="5867406"/>
            <a:chOff x="1055289" y="609600"/>
            <a:chExt cx="10655455" cy="586740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6497053" y="4774406"/>
              <a:ext cx="5213691" cy="17026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3287254" y="609600"/>
              <a:ext cx="2515087" cy="1962408"/>
            </a:xfrm>
            <a:prstGeom prst="rect">
              <a:avLst/>
            </a:prstGeom>
          </p:spPr>
        </p:pic>
        <p:sp>
          <p:nvSpPr>
            <p:cNvPr id="16" name="iconfont-1000-785033"/>
            <p:cNvSpPr/>
            <p:nvPr/>
          </p:nvSpPr>
          <p:spPr>
            <a:xfrm>
              <a:off x="1055289" y="818869"/>
              <a:ext cx="232273" cy="199084"/>
            </a:xfrm>
            <a:custGeom>
              <a:avLst/>
              <a:gdLst>
                <a:gd name="T0" fmla="*/ 9503 w 10234"/>
                <a:gd name="T1" fmla="*/ 5117 h 8772"/>
                <a:gd name="T2" fmla="*/ 731 w 10234"/>
                <a:gd name="T3" fmla="*/ 5117 h 8772"/>
                <a:gd name="T4" fmla="*/ 0 w 10234"/>
                <a:gd name="T5" fmla="*/ 4386 h 8772"/>
                <a:gd name="T6" fmla="*/ 731 w 10234"/>
                <a:gd name="T7" fmla="*/ 3655 h 8772"/>
                <a:gd name="T8" fmla="*/ 9503 w 10234"/>
                <a:gd name="T9" fmla="*/ 3655 h 8772"/>
                <a:gd name="T10" fmla="*/ 10234 w 10234"/>
                <a:gd name="T11" fmla="*/ 4386 h 8772"/>
                <a:gd name="T12" fmla="*/ 9503 w 10234"/>
                <a:gd name="T13" fmla="*/ 5117 h 8772"/>
                <a:gd name="T14" fmla="*/ 9503 w 10234"/>
                <a:gd name="T15" fmla="*/ 8772 h 8772"/>
                <a:gd name="T16" fmla="*/ 731 w 10234"/>
                <a:gd name="T17" fmla="*/ 8772 h 8772"/>
                <a:gd name="T18" fmla="*/ 0 w 10234"/>
                <a:gd name="T19" fmla="*/ 8041 h 8772"/>
                <a:gd name="T20" fmla="*/ 731 w 10234"/>
                <a:gd name="T21" fmla="*/ 7310 h 8772"/>
                <a:gd name="T22" fmla="*/ 9503 w 10234"/>
                <a:gd name="T23" fmla="*/ 7310 h 8772"/>
                <a:gd name="T24" fmla="*/ 10234 w 10234"/>
                <a:gd name="T25" fmla="*/ 8041 h 8772"/>
                <a:gd name="T26" fmla="*/ 9503 w 10234"/>
                <a:gd name="T27" fmla="*/ 8772 h 8772"/>
                <a:gd name="T28" fmla="*/ 9503 w 10234"/>
                <a:gd name="T29" fmla="*/ 1462 h 8772"/>
                <a:gd name="T30" fmla="*/ 731 w 10234"/>
                <a:gd name="T31" fmla="*/ 1462 h 8772"/>
                <a:gd name="T32" fmla="*/ 0 w 10234"/>
                <a:gd name="T33" fmla="*/ 731 h 8772"/>
                <a:gd name="T34" fmla="*/ 731 w 10234"/>
                <a:gd name="T35" fmla="*/ 0 h 8772"/>
                <a:gd name="T36" fmla="*/ 9503 w 10234"/>
                <a:gd name="T37" fmla="*/ 0 h 8772"/>
                <a:gd name="T38" fmla="*/ 10234 w 10234"/>
                <a:gd name="T39" fmla="*/ 731 h 8772"/>
                <a:gd name="T40" fmla="*/ 9503 w 10234"/>
                <a:gd name="T41" fmla="*/ 1462 h 8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34" h="8772">
                  <a:moveTo>
                    <a:pt x="9503" y="5117"/>
                  </a:moveTo>
                  <a:lnTo>
                    <a:pt x="731" y="5117"/>
                  </a:lnTo>
                  <a:cubicBezTo>
                    <a:pt x="328" y="5117"/>
                    <a:pt x="0" y="4790"/>
                    <a:pt x="0" y="4386"/>
                  </a:cubicBezTo>
                  <a:cubicBezTo>
                    <a:pt x="0" y="3982"/>
                    <a:pt x="328" y="3655"/>
                    <a:pt x="731" y="3655"/>
                  </a:cubicBezTo>
                  <a:lnTo>
                    <a:pt x="9503" y="3655"/>
                  </a:lnTo>
                  <a:cubicBezTo>
                    <a:pt x="9906" y="3655"/>
                    <a:pt x="10234" y="3982"/>
                    <a:pt x="10234" y="4386"/>
                  </a:cubicBezTo>
                  <a:cubicBezTo>
                    <a:pt x="10234" y="4790"/>
                    <a:pt x="9906" y="5117"/>
                    <a:pt x="9503" y="5117"/>
                  </a:cubicBezTo>
                  <a:close/>
                  <a:moveTo>
                    <a:pt x="9503" y="8772"/>
                  </a:moveTo>
                  <a:lnTo>
                    <a:pt x="731" y="8772"/>
                  </a:lnTo>
                  <a:cubicBezTo>
                    <a:pt x="328" y="8772"/>
                    <a:pt x="0" y="8444"/>
                    <a:pt x="0" y="8041"/>
                  </a:cubicBezTo>
                  <a:cubicBezTo>
                    <a:pt x="0" y="7637"/>
                    <a:pt x="328" y="7310"/>
                    <a:pt x="731" y="7310"/>
                  </a:cubicBezTo>
                  <a:lnTo>
                    <a:pt x="9503" y="7310"/>
                  </a:lnTo>
                  <a:cubicBezTo>
                    <a:pt x="9906" y="7310"/>
                    <a:pt x="10234" y="7637"/>
                    <a:pt x="10234" y="8041"/>
                  </a:cubicBezTo>
                  <a:cubicBezTo>
                    <a:pt x="10234" y="8444"/>
                    <a:pt x="9906" y="8772"/>
                    <a:pt x="9503" y="8772"/>
                  </a:cubicBezTo>
                  <a:close/>
                  <a:moveTo>
                    <a:pt x="9503" y="1462"/>
                  </a:moveTo>
                  <a:lnTo>
                    <a:pt x="731" y="1462"/>
                  </a:lnTo>
                  <a:cubicBezTo>
                    <a:pt x="328" y="1462"/>
                    <a:pt x="0" y="1135"/>
                    <a:pt x="0" y="731"/>
                  </a:cubicBezTo>
                  <a:cubicBezTo>
                    <a:pt x="0" y="328"/>
                    <a:pt x="328" y="0"/>
                    <a:pt x="731" y="0"/>
                  </a:cubicBezTo>
                  <a:lnTo>
                    <a:pt x="9503" y="0"/>
                  </a:lnTo>
                  <a:cubicBezTo>
                    <a:pt x="9906" y="0"/>
                    <a:pt x="10234" y="328"/>
                    <a:pt x="10234" y="731"/>
                  </a:cubicBezTo>
                  <a:cubicBezTo>
                    <a:pt x="10234" y="1135"/>
                    <a:pt x="9906" y="1462"/>
                    <a:pt x="9503" y="1462"/>
                  </a:cubicBezTo>
                  <a:close/>
                </a:path>
              </a:pathLst>
            </a:custGeom>
            <a:solidFill>
              <a:srgbClr val="D54A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760874" y="3727290"/>
            <a:ext cx="2816881" cy="20621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3812" y="2993837"/>
            <a:ext cx="2141933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>
                <a:solidFill>
                  <a:srgbClr val="D54A0F"/>
                </a:solidFill>
                <a:cs typeface="+mn-ea"/>
                <a:sym typeface="+mn-lt"/>
              </a:rPr>
              <a:t>添加内容</a:t>
            </a:r>
            <a:r>
              <a:rPr lang="en-US" altLang="zh-CN" sz="3600">
                <a:solidFill>
                  <a:srgbClr val="D54A0F"/>
                </a:solidFill>
                <a:cs typeface="+mn-ea"/>
                <a:sym typeface="+mn-lt"/>
              </a:rPr>
              <a:t>.</a:t>
            </a:r>
            <a:endParaRPr lang="zh-CN" altLang="en-US" sz="3600">
              <a:solidFill>
                <a:srgbClr val="D54A0F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65310" y="2331610"/>
            <a:ext cx="2816881" cy="3368842"/>
            <a:chOff x="1065310" y="2331610"/>
            <a:chExt cx="2816881" cy="3368842"/>
          </a:xfrm>
        </p:grpSpPr>
        <p:sp>
          <p:nvSpPr>
            <p:cNvPr id="2" name="矩形 1"/>
            <p:cNvSpPr/>
            <p:nvPr/>
          </p:nvSpPr>
          <p:spPr>
            <a:xfrm>
              <a:off x="1065310" y="2331610"/>
              <a:ext cx="2816881" cy="3368842"/>
            </a:xfrm>
            <a:prstGeom prst="rect">
              <a:avLst/>
            </a:prstGeom>
            <a:solidFill>
              <a:srgbClr val="64AE9F"/>
            </a:solidFill>
            <a:ln w="28575">
              <a:solidFill>
                <a:srgbClr val="F1D0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aphicFrame>
          <p:nvGraphicFramePr>
            <p:cNvPr id="9" name="图表 8"/>
            <p:cNvGraphicFramePr/>
            <p:nvPr/>
          </p:nvGraphicFramePr>
          <p:xfrm>
            <a:off x="1211059" y="2742999"/>
            <a:ext cx="2525383" cy="278646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12" name="组合 11"/>
          <p:cNvGrpSpPr/>
          <p:nvPr/>
        </p:nvGrpSpPr>
        <p:grpSpPr>
          <a:xfrm>
            <a:off x="8169982" y="918411"/>
            <a:ext cx="2768678" cy="3804985"/>
            <a:chOff x="8169982" y="918411"/>
            <a:chExt cx="2768678" cy="3804985"/>
          </a:xfrm>
        </p:grpSpPr>
        <p:sp>
          <p:nvSpPr>
            <p:cNvPr id="4" name="矩形 3"/>
            <p:cNvSpPr/>
            <p:nvPr/>
          </p:nvSpPr>
          <p:spPr>
            <a:xfrm>
              <a:off x="9801725" y="918411"/>
              <a:ext cx="1136935" cy="1776661"/>
            </a:xfrm>
            <a:prstGeom prst="rect">
              <a:avLst/>
            </a:prstGeom>
            <a:solidFill>
              <a:srgbClr val="64A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8169982" y="1178090"/>
              <a:ext cx="2515087" cy="3545306"/>
            </a:xfrm>
            <a:custGeom>
              <a:avLst/>
              <a:gdLst>
                <a:gd name="connsiteX0" fmla="*/ 0 w 2515087"/>
                <a:gd name="connsiteY0" fmla="*/ 0 h 3545306"/>
                <a:gd name="connsiteX1" fmla="*/ 2515087 w 2515087"/>
                <a:gd name="connsiteY1" fmla="*/ 0 h 3545306"/>
                <a:gd name="connsiteX2" fmla="*/ 2515087 w 2515087"/>
                <a:gd name="connsiteY2" fmla="*/ 3545306 h 3545306"/>
                <a:gd name="connsiteX3" fmla="*/ 0 w 2515087"/>
                <a:gd name="connsiteY3" fmla="*/ 3545306 h 3545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5087" h="3545306">
                  <a:moveTo>
                    <a:pt x="0" y="0"/>
                  </a:moveTo>
                  <a:lnTo>
                    <a:pt x="2515087" y="0"/>
                  </a:lnTo>
                  <a:lnTo>
                    <a:pt x="2515087" y="3545306"/>
                  </a:lnTo>
                  <a:lnTo>
                    <a:pt x="0" y="3545306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055289" y="459185"/>
            <a:ext cx="10654699" cy="5939629"/>
            <a:chOff x="1055289" y="459185"/>
            <a:chExt cx="10654699" cy="593962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6096000" y="459185"/>
              <a:ext cx="5613988" cy="5939629"/>
            </a:xfrm>
            <a:prstGeom prst="rect">
              <a:avLst/>
            </a:prstGeom>
          </p:spPr>
        </p:pic>
        <p:sp>
          <p:nvSpPr>
            <p:cNvPr id="10" name="iconfont-1000-785033"/>
            <p:cNvSpPr/>
            <p:nvPr/>
          </p:nvSpPr>
          <p:spPr>
            <a:xfrm>
              <a:off x="1055289" y="818869"/>
              <a:ext cx="232273" cy="199084"/>
            </a:xfrm>
            <a:custGeom>
              <a:avLst/>
              <a:gdLst>
                <a:gd name="T0" fmla="*/ 9503 w 10234"/>
                <a:gd name="T1" fmla="*/ 5117 h 8772"/>
                <a:gd name="T2" fmla="*/ 731 w 10234"/>
                <a:gd name="T3" fmla="*/ 5117 h 8772"/>
                <a:gd name="T4" fmla="*/ 0 w 10234"/>
                <a:gd name="T5" fmla="*/ 4386 h 8772"/>
                <a:gd name="T6" fmla="*/ 731 w 10234"/>
                <a:gd name="T7" fmla="*/ 3655 h 8772"/>
                <a:gd name="T8" fmla="*/ 9503 w 10234"/>
                <a:gd name="T9" fmla="*/ 3655 h 8772"/>
                <a:gd name="T10" fmla="*/ 10234 w 10234"/>
                <a:gd name="T11" fmla="*/ 4386 h 8772"/>
                <a:gd name="T12" fmla="*/ 9503 w 10234"/>
                <a:gd name="T13" fmla="*/ 5117 h 8772"/>
                <a:gd name="T14" fmla="*/ 9503 w 10234"/>
                <a:gd name="T15" fmla="*/ 8772 h 8772"/>
                <a:gd name="T16" fmla="*/ 731 w 10234"/>
                <a:gd name="T17" fmla="*/ 8772 h 8772"/>
                <a:gd name="T18" fmla="*/ 0 w 10234"/>
                <a:gd name="T19" fmla="*/ 8041 h 8772"/>
                <a:gd name="T20" fmla="*/ 731 w 10234"/>
                <a:gd name="T21" fmla="*/ 7310 h 8772"/>
                <a:gd name="T22" fmla="*/ 9503 w 10234"/>
                <a:gd name="T23" fmla="*/ 7310 h 8772"/>
                <a:gd name="T24" fmla="*/ 10234 w 10234"/>
                <a:gd name="T25" fmla="*/ 8041 h 8772"/>
                <a:gd name="T26" fmla="*/ 9503 w 10234"/>
                <a:gd name="T27" fmla="*/ 8772 h 8772"/>
                <a:gd name="T28" fmla="*/ 9503 w 10234"/>
                <a:gd name="T29" fmla="*/ 1462 h 8772"/>
                <a:gd name="T30" fmla="*/ 731 w 10234"/>
                <a:gd name="T31" fmla="*/ 1462 h 8772"/>
                <a:gd name="T32" fmla="*/ 0 w 10234"/>
                <a:gd name="T33" fmla="*/ 731 h 8772"/>
                <a:gd name="T34" fmla="*/ 731 w 10234"/>
                <a:gd name="T35" fmla="*/ 0 h 8772"/>
                <a:gd name="T36" fmla="*/ 9503 w 10234"/>
                <a:gd name="T37" fmla="*/ 0 h 8772"/>
                <a:gd name="T38" fmla="*/ 10234 w 10234"/>
                <a:gd name="T39" fmla="*/ 731 h 8772"/>
                <a:gd name="T40" fmla="*/ 9503 w 10234"/>
                <a:gd name="T41" fmla="*/ 1462 h 8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34" h="8772">
                  <a:moveTo>
                    <a:pt x="9503" y="5117"/>
                  </a:moveTo>
                  <a:lnTo>
                    <a:pt x="731" y="5117"/>
                  </a:lnTo>
                  <a:cubicBezTo>
                    <a:pt x="328" y="5117"/>
                    <a:pt x="0" y="4790"/>
                    <a:pt x="0" y="4386"/>
                  </a:cubicBezTo>
                  <a:cubicBezTo>
                    <a:pt x="0" y="3982"/>
                    <a:pt x="328" y="3655"/>
                    <a:pt x="731" y="3655"/>
                  </a:cubicBezTo>
                  <a:lnTo>
                    <a:pt x="9503" y="3655"/>
                  </a:lnTo>
                  <a:cubicBezTo>
                    <a:pt x="9906" y="3655"/>
                    <a:pt x="10234" y="3982"/>
                    <a:pt x="10234" y="4386"/>
                  </a:cubicBezTo>
                  <a:cubicBezTo>
                    <a:pt x="10234" y="4790"/>
                    <a:pt x="9906" y="5117"/>
                    <a:pt x="9503" y="5117"/>
                  </a:cubicBezTo>
                  <a:close/>
                  <a:moveTo>
                    <a:pt x="9503" y="8772"/>
                  </a:moveTo>
                  <a:lnTo>
                    <a:pt x="731" y="8772"/>
                  </a:lnTo>
                  <a:cubicBezTo>
                    <a:pt x="328" y="8772"/>
                    <a:pt x="0" y="8444"/>
                    <a:pt x="0" y="8041"/>
                  </a:cubicBezTo>
                  <a:cubicBezTo>
                    <a:pt x="0" y="7637"/>
                    <a:pt x="328" y="7310"/>
                    <a:pt x="731" y="7310"/>
                  </a:cubicBezTo>
                  <a:lnTo>
                    <a:pt x="9503" y="7310"/>
                  </a:lnTo>
                  <a:cubicBezTo>
                    <a:pt x="9906" y="7310"/>
                    <a:pt x="10234" y="7637"/>
                    <a:pt x="10234" y="8041"/>
                  </a:cubicBezTo>
                  <a:cubicBezTo>
                    <a:pt x="10234" y="8444"/>
                    <a:pt x="9906" y="8772"/>
                    <a:pt x="9503" y="8772"/>
                  </a:cubicBezTo>
                  <a:close/>
                  <a:moveTo>
                    <a:pt x="9503" y="1462"/>
                  </a:moveTo>
                  <a:lnTo>
                    <a:pt x="731" y="1462"/>
                  </a:lnTo>
                  <a:cubicBezTo>
                    <a:pt x="328" y="1462"/>
                    <a:pt x="0" y="1135"/>
                    <a:pt x="0" y="731"/>
                  </a:cubicBezTo>
                  <a:cubicBezTo>
                    <a:pt x="0" y="328"/>
                    <a:pt x="328" y="0"/>
                    <a:pt x="731" y="0"/>
                  </a:cubicBezTo>
                  <a:lnTo>
                    <a:pt x="9503" y="0"/>
                  </a:lnTo>
                  <a:cubicBezTo>
                    <a:pt x="9906" y="0"/>
                    <a:pt x="10234" y="328"/>
                    <a:pt x="10234" y="731"/>
                  </a:cubicBezTo>
                  <a:cubicBezTo>
                    <a:pt x="10234" y="1135"/>
                    <a:pt x="9906" y="1462"/>
                    <a:pt x="9503" y="1462"/>
                  </a:cubicBezTo>
                  <a:close/>
                </a:path>
              </a:pathLst>
            </a:custGeom>
            <a:solidFill>
              <a:srgbClr val="D54A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50617" y="4114800"/>
            <a:ext cx="9690766" cy="1585652"/>
          </a:xfrm>
          <a:prstGeom prst="rect">
            <a:avLst/>
          </a:prstGeom>
          <a:solidFill>
            <a:srgbClr val="64AE9F"/>
          </a:solidFill>
          <a:ln w="28575">
            <a:solidFill>
              <a:srgbClr val="F1D0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0617" y="2191434"/>
            <a:ext cx="5431508" cy="149540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20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请在此处添加具体内容，文字尽量言简意赅，简单说明即可，不必过于繁琐。请在此处添加具体内容，文字尽量言简意赅，简单说明即可，不必过于繁琐。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23173" y="1444672"/>
            <a:ext cx="2141933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>
                <a:solidFill>
                  <a:srgbClr val="D54A0F"/>
                </a:solidFill>
                <a:cs typeface="+mn-ea"/>
                <a:sym typeface="+mn-lt"/>
              </a:rPr>
              <a:t>添加内容</a:t>
            </a:r>
            <a:r>
              <a:rPr lang="en-US" altLang="zh-CN" sz="3600">
                <a:solidFill>
                  <a:srgbClr val="D54A0F"/>
                </a:solidFill>
                <a:cs typeface="+mn-ea"/>
                <a:sym typeface="+mn-lt"/>
              </a:rPr>
              <a:t>.</a:t>
            </a:r>
            <a:endParaRPr lang="zh-CN" altLang="en-US" sz="3600">
              <a:solidFill>
                <a:srgbClr val="D54A0F"/>
              </a:solidFill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171610" y="4402801"/>
            <a:ext cx="3003397" cy="100965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804947" y="4331103"/>
            <a:ext cx="4616648" cy="123825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en-US" altLang="zh-CN" sz="1600" spc="6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7461624" y="2105552"/>
            <a:ext cx="1585652" cy="1585652"/>
          </a:xfrm>
          <a:custGeom>
            <a:avLst/>
            <a:gdLst>
              <a:gd name="connsiteX0" fmla="*/ 0 w 1585652"/>
              <a:gd name="connsiteY0" fmla="*/ 0 h 1585652"/>
              <a:gd name="connsiteX1" fmla="*/ 1585652 w 1585652"/>
              <a:gd name="connsiteY1" fmla="*/ 0 h 1585652"/>
              <a:gd name="connsiteX2" fmla="*/ 1585652 w 1585652"/>
              <a:gd name="connsiteY2" fmla="*/ 1585652 h 1585652"/>
              <a:gd name="connsiteX3" fmla="*/ 0 w 1585652"/>
              <a:gd name="connsiteY3" fmla="*/ 1585652 h 1585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5652" h="1585652">
                <a:moveTo>
                  <a:pt x="0" y="0"/>
                </a:moveTo>
                <a:lnTo>
                  <a:pt x="1585652" y="0"/>
                </a:lnTo>
                <a:lnTo>
                  <a:pt x="1585652" y="1585652"/>
                </a:lnTo>
                <a:lnTo>
                  <a:pt x="0" y="1585652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9338329" y="2105552"/>
            <a:ext cx="1585652" cy="1585652"/>
          </a:xfrm>
          <a:custGeom>
            <a:avLst/>
            <a:gdLst>
              <a:gd name="connsiteX0" fmla="*/ 0 w 1585652"/>
              <a:gd name="connsiteY0" fmla="*/ 0 h 1585652"/>
              <a:gd name="connsiteX1" fmla="*/ 1585652 w 1585652"/>
              <a:gd name="connsiteY1" fmla="*/ 0 h 1585652"/>
              <a:gd name="connsiteX2" fmla="*/ 1585652 w 1585652"/>
              <a:gd name="connsiteY2" fmla="*/ 1585652 h 1585652"/>
              <a:gd name="connsiteX3" fmla="*/ 0 w 1585652"/>
              <a:gd name="connsiteY3" fmla="*/ 1585652 h 1585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5652" h="1585652">
                <a:moveTo>
                  <a:pt x="0" y="0"/>
                </a:moveTo>
                <a:lnTo>
                  <a:pt x="1585652" y="0"/>
                </a:lnTo>
                <a:lnTo>
                  <a:pt x="1585652" y="1585652"/>
                </a:lnTo>
                <a:lnTo>
                  <a:pt x="0" y="1585652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font-1000-785033"/>
          <p:cNvSpPr/>
          <p:nvPr/>
        </p:nvSpPr>
        <p:spPr>
          <a:xfrm>
            <a:off x="10605695" y="818869"/>
            <a:ext cx="232273" cy="199084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D54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60845" y="2660065"/>
            <a:ext cx="4357921" cy="100296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60845" y="1913303"/>
            <a:ext cx="2141933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>
                <a:solidFill>
                  <a:srgbClr val="D54A0F"/>
                </a:solidFill>
                <a:cs typeface="+mn-ea"/>
                <a:sym typeface="+mn-lt"/>
              </a:rPr>
              <a:t>添加内容</a:t>
            </a:r>
            <a:r>
              <a:rPr lang="en-US" altLang="zh-CN" sz="3600">
                <a:solidFill>
                  <a:srgbClr val="D54A0F"/>
                </a:solidFill>
                <a:cs typeface="+mn-ea"/>
                <a:sym typeface="+mn-lt"/>
              </a:rPr>
              <a:t>.</a:t>
            </a:r>
            <a:endParaRPr lang="zh-CN" altLang="en-US" sz="3600">
              <a:solidFill>
                <a:srgbClr val="D54A0F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510079" y="3910348"/>
            <a:ext cx="3630059" cy="1972373"/>
            <a:chOff x="6510079" y="3910348"/>
            <a:chExt cx="3630059" cy="1972373"/>
          </a:xfrm>
        </p:grpSpPr>
        <p:grpSp>
          <p:nvGrpSpPr>
            <p:cNvPr id="23" name="组合 22"/>
            <p:cNvGrpSpPr/>
            <p:nvPr/>
          </p:nvGrpSpPr>
          <p:grpSpPr>
            <a:xfrm>
              <a:off x="6510079" y="4225680"/>
              <a:ext cx="3630059" cy="147726"/>
              <a:chOff x="6510079" y="4225680"/>
              <a:chExt cx="3630059" cy="14772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6510079" y="4337406"/>
                <a:ext cx="3630059" cy="36000"/>
              </a:xfrm>
              <a:prstGeom prst="rect">
                <a:avLst/>
              </a:prstGeom>
              <a:solidFill>
                <a:srgbClr val="93C7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6510079" y="4225680"/>
                <a:ext cx="2700000" cy="108000"/>
              </a:xfrm>
              <a:prstGeom prst="rect">
                <a:avLst/>
              </a:prstGeom>
              <a:solidFill>
                <a:srgbClr val="4583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510079" y="4984063"/>
              <a:ext cx="3630059" cy="144001"/>
              <a:chOff x="6510079" y="4984063"/>
              <a:chExt cx="3630059" cy="144001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6510079" y="5092064"/>
                <a:ext cx="3630059" cy="36000"/>
              </a:xfrm>
              <a:prstGeom prst="rect">
                <a:avLst/>
              </a:prstGeom>
              <a:solidFill>
                <a:srgbClr val="93C7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510079" y="4984063"/>
                <a:ext cx="1800000" cy="108000"/>
              </a:xfrm>
              <a:prstGeom prst="rect">
                <a:avLst/>
              </a:prstGeom>
              <a:solidFill>
                <a:srgbClr val="4583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510079" y="5738721"/>
              <a:ext cx="3630059" cy="144000"/>
              <a:chOff x="6510079" y="5738721"/>
              <a:chExt cx="3630059" cy="14400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6510079" y="5846721"/>
                <a:ext cx="3630059" cy="36000"/>
              </a:xfrm>
              <a:prstGeom prst="rect">
                <a:avLst/>
              </a:prstGeom>
              <a:solidFill>
                <a:srgbClr val="93C7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6510079" y="5738721"/>
                <a:ext cx="2160000" cy="108000"/>
              </a:xfrm>
              <a:prstGeom prst="rect">
                <a:avLst/>
              </a:prstGeom>
              <a:solidFill>
                <a:srgbClr val="4583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9210079" y="3910348"/>
              <a:ext cx="6126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solidFill>
                    <a:srgbClr val="D54A0F"/>
                  </a:solidFill>
                  <a:cs typeface="+mn-ea"/>
                  <a:sym typeface="+mn-lt"/>
                </a:rPr>
                <a:t>89</a:t>
              </a:r>
              <a:r>
                <a:rPr lang="en-US" altLang="zh-CN" sz="1200" b="1">
                  <a:solidFill>
                    <a:srgbClr val="D54A0F"/>
                  </a:solidFill>
                  <a:cs typeface="+mn-ea"/>
                  <a:sym typeface="+mn-lt"/>
                </a:rPr>
                <a:t>%</a:t>
              </a:r>
              <a:endParaRPr lang="zh-CN" altLang="en-US" b="1">
                <a:solidFill>
                  <a:srgbClr val="D54A0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210079" y="4740732"/>
              <a:ext cx="6126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solidFill>
                    <a:srgbClr val="D54A0F"/>
                  </a:solidFill>
                  <a:cs typeface="+mn-ea"/>
                  <a:sym typeface="+mn-lt"/>
                </a:rPr>
                <a:t>69</a:t>
              </a:r>
              <a:r>
                <a:rPr lang="en-US" altLang="zh-CN" sz="1200" b="1">
                  <a:solidFill>
                    <a:srgbClr val="D54A0F"/>
                  </a:solidFill>
                  <a:cs typeface="+mn-ea"/>
                  <a:sym typeface="+mn-lt"/>
                </a:rPr>
                <a:t>%</a:t>
              </a:r>
              <a:endParaRPr lang="zh-CN" altLang="en-US" b="1">
                <a:solidFill>
                  <a:srgbClr val="D54A0F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210079" y="5495389"/>
              <a:ext cx="6126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solidFill>
                    <a:srgbClr val="D54A0F"/>
                  </a:solidFill>
                  <a:cs typeface="+mn-ea"/>
                  <a:sym typeface="+mn-lt"/>
                </a:rPr>
                <a:t>78</a:t>
              </a:r>
              <a:r>
                <a:rPr lang="en-US" altLang="zh-CN" sz="1200" b="1">
                  <a:solidFill>
                    <a:srgbClr val="D54A0F"/>
                  </a:solidFill>
                  <a:cs typeface="+mn-ea"/>
                  <a:sym typeface="+mn-lt"/>
                </a:rPr>
                <a:t>%</a:t>
              </a:r>
              <a:endParaRPr lang="zh-CN" altLang="en-US" b="1">
                <a:solidFill>
                  <a:srgbClr val="D54A0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41089" y="1524000"/>
            <a:ext cx="3592911" cy="4438931"/>
            <a:chOff x="1741089" y="1524000"/>
            <a:chExt cx="3592911" cy="4438931"/>
          </a:xfrm>
        </p:grpSpPr>
        <p:sp>
          <p:nvSpPr>
            <p:cNvPr id="3" name="矩形 2"/>
            <p:cNvSpPr/>
            <p:nvPr/>
          </p:nvSpPr>
          <p:spPr>
            <a:xfrm>
              <a:off x="1741089" y="1771650"/>
              <a:ext cx="3211911" cy="4191281"/>
            </a:xfrm>
            <a:prstGeom prst="rect">
              <a:avLst/>
            </a:prstGeom>
            <a:solidFill>
              <a:srgbClr val="64AE9F"/>
            </a:solidFill>
            <a:ln w="28575">
              <a:solidFill>
                <a:srgbClr val="F1D0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1954312" y="1524000"/>
              <a:ext cx="3379688" cy="4191281"/>
            </a:xfrm>
            <a:custGeom>
              <a:avLst/>
              <a:gdLst>
                <a:gd name="connsiteX0" fmla="*/ 0 w 3379688"/>
                <a:gd name="connsiteY0" fmla="*/ 0 h 4191281"/>
                <a:gd name="connsiteX1" fmla="*/ 3379688 w 3379688"/>
                <a:gd name="connsiteY1" fmla="*/ 0 h 4191281"/>
                <a:gd name="connsiteX2" fmla="*/ 3379688 w 3379688"/>
                <a:gd name="connsiteY2" fmla="*/ 4191281 h 4191281"/>
                <a:gd name="connsiteX3" fmla="*/ 0 w 3379688"/>
                <a:gd name="connsiteY3" fmla="*/ 4191281 h 4191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9688" h="4191281">
                  <a:moveTo>
                    <a:pt x="0" y="0"/>
                  </a:moveTo>
                  <a:lnTo>
                    <a:pt x="3379688" y="0"/>
                  </a:lnTo>
                  <a:lnTo>
                    <a:pt x="3379688" y="4191281"/>
                  </a:lnTo>
                  <a:lnTo>
                    <a:pt x="0" y="4191281"/>
                  </a:lnTo>
                  <a:close/>
                </a:path>
              </a:pathLst>
            </a:custGeom>
          </p:spPr>
        </p:pic>
      </p:grpSp>
      <p:sp>
        <p:nvSpPr>
          <p:cNvPr id="28" name="TextBox 27"/>
          <p:cNvSpPr txBox="1"/>
          <p:nvPr/>
        </p:nvSpPr>
        <p:spPr>
          <a:xfrm>
            <a:off x="154112" y="6715104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29247" y="4210113"/>
            <a:ext cx="4124206" cy="200018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请在此处添加具体内容，文字尽量言简意赅，简单说明即可，不必过于繁琐。请在此处添加具体内容。</a:t>
            </a:r>
            <a:endParaRPr lang="en-US" altLang="zh-CN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40960" y="4138329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>
                <a:solidFill>
                  <a:srgbClr val="D54A0F"/>
                </a:solidFill>
                <a:cs typeface="+mn-ea"/>
                <a:sym typeface="+mn-lt"/>
              </a:rPr>
              <a:t>添加内容</a:t>
            </a:r>
            <a:endParaRPr lang="zh-CN" altLang="en-US" sz="3600">
              <a:solidFill>
                <a:srgbClr val="D54A0F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4811" y="4210113"/>
            <a:ext cx="2154436" cy="179542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请在此处添加具体内容，文字尽量言简意赅。</a:t>
            </a:r>
            <a:endParaRPr lang="en-US" altLang="zh-CN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97768" y="1483894"/>
            <a:ext cx="9497594" cy="2189747"/>
            <a:chOff x="2197768" y="1483894"/>
            <a:chExt cx="9497594" cy="2189747"/>
          </a:xfrm>
        </p:grpSpPr>
        <p:sp>
          <p:nvSpPr>
            <p:cNvPr id="2" name="矩形 1"/>
            <p:cNvSpPr/>
            <p:nvPr/>
          </p:nvSpPr>
          <p:spPr>
            <a:xfrm>
              <a:off x="2197768" y="1483894"/>
              <a:ext cx="9497594" cy="2189747"/>
            </a:xfrm>
            <a:prstGeom prst="rect">
              <a:avLst/>
            </a:prstGeom>
            <a:solidFill>
              <a:srgbClr val="64A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10315074" y="1483894"/>
              <a:ext cx="1380288" cy="2189747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4811780" y="1628372"/>
              <a:ext cx="2889283" cy="1926189"/>
              <a:chOff x="4811780" y="1628372"/>
              <a:chExt cx="2889283" cy="1926189"/>
            </a:xfrm>
          </p:grpSpPr>
          <p:graphicFrame>
            <p:nvGraphicFramePr>
              <p:cNvPr id="16" name="图表 15"/>
              <p:cNvGraphicFramePr/>
              <p:nvPr/>
            </p:nvGraphicFramePr>
            <p:xfrm>
              <a:off x="4811780" y="1628372"/>
              <a:ext cx="2889283" cy="192618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sp>
            <p:nvSpPr>
              <p:cNvPr id="18" name="文本框 17"/>
              <p:cNvSpPr txBox="1"/>
              <p:nvPr/>
            </p:nvSpPr>
            <p:spPr>
              <a:xfrm>
                <a:off x="5584442" y="2215557"/>
                <a:ext cx="80983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>
                    <a:solidFill>
                      <a:srgbClr val="D54A0F"/>
                    </a:solidFill>
                    <a:cs typeface="+mn-ea"/>
                    <a:sym typeface="+mn-lt"/>
                  </a:rPr>
                  <a:t>50</a:t>
                </a:r>
                <a:r>
                  <a:rPr lang="en-US" altLang="zh-CN">
                    <a:solidFill>
                      <a:srgbClr val="D54A0F"/>
                    </a:solidFill>
                    <a:cs typeface="+mn-ea"/>
                    <a:sym typeface="+mn-lt"/>
                  </a:rPr>
                  <a:t>%</a:t>
                </a:r>
                <a:endParaRPr lang="zh-CN" altLang="en-US" sz="2800">
                  <a:solidFill>
                    <a:srgbClr val="D54A0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021009" y="1628372"/>
              <a:ext cx="2889283" cy="1926189"/>
              <a:chOff x="7021009" y="1628372"/>
              <a:chExt cx="2889283" cy="1926189"/>
            </a:xfrm>
          </p:grpSpPr>
          <p:graphicFrame>
            <p:nvGraphicFramePr>
              <p:cNvPr id="17" name="图表 16"/>
              <p:cNvGraphicFramePr/>
              <p:nvPr/>
            </p:nvGraphicFramePr>
            <p:xfrm>
              <a:off x="7021009" y="1628372"/>
              <a:ext cx="2889283" cy="192618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19" name="文本框 18"/>
              <p:cNvSpPr txBox="1"/>
              <p:nvPr/>
            </p:nvSpPr>
            <p:spPr>
              <a:xfrm>
                <a:off x="7747367" y="2215557"/>
                <a:ext cx="80983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>
                    <a:solidFill>
                      <a:srgbClr val="D54A0F"/>
                    </a:solidFill>
                    <a:cs typeface="+mn-ea"/>
                    <a:sym typeface="+mn-lt"/>
                  </a:rPr>
                  <a:t>60</a:t>
                </a:r>
                <a:r>
                  <a:rPr lang="en-US" altLang="zh-CN">
                    <a:solidFill>
                      <a:srgbClr val="D54A0F"/>
                    </a:solidFill>
                    <a:cs typeface="+mn-ea"/>
                    <a:sym typeface="+mn-lt"/>
                  </a:rPr>
                  <a:t>%</a:t>
                </a:r>
                <a:endParaRPr lang="zh-CN" altLang="en-US" sz="2800">
                  <a:solidFill>
                    <a:srgbClr val="D54A0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602551" y="1628372"/>
              <a:ext cx="2889283" cy="1926189"/>
              <a:chOff x="2602551" y="1628372"/>
              <a:chExt cx="2889283" cy="1926189"/>
            </a:xfrm>
          </p:grpSpPr>
          <p:graphicFrame>
            <p:nvGraphicFramePr>
              <p:cNvPr id="15" name="图表 14"/>
              <p:cNvGraphicFramePr/>
              <p:nvPr/>
            </p:nvGraphicFramePr>
            <p:xfrm>
              <a:off x="2602551" y="1628372"/>
              <a:ext cx="2889283" cy="192618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20" name="文本框 19"/>
              <p:cNvSpPr txBox="1"/>
              <p:nvPr/>
            </p:nvSpPr>
            <p:spPr>
              <a:xfrm>
                <a:off x="3308010" y="2215557"/>
                <a:ext cx="80983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>
                    <a:solidFill>
                      <a:srgbClr val="D54A0F"/>
                    </a:solidFill>
                    <a:cs typeface="+mn-ea"/>
                    <a:sym typeface="+mn-lt"/>
                  </a:rPr>
                  <a:t>30</a:t>
                </a:r>
                <a:r>
                  <a:rPr lang="en-US" altLang="zh-CN">
                    <a:solidFill>
                      <a:srgbClr val="D54A0F"/>
                    </a:solidFill>
                    <a:cs typeface="+mn-ea"/>
                    <a:sym typeface="+mn-lt"/>
                  </a:rPr>
                  <a:t>%</a:t>
                </a:r>
                <a:endParaRPr lang="zh-CN" altLang="en-US" sz="2800">
                  <a:solidFill>
                    <a:srgbClr val="D54A0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055289" y="5374106"/>
            <a:ext cx="10556132" cy="836194"/>
            <a:chOff x="1055289" y="5374106"/>
            <a:chExt cx="10556132" cy="836194"/>
          </a:xfrm>
        </p:grpSpPr>
        <p:sp>
          <p:nvSpPr>
            <p:cNvPr id="21" name="iconfont-1000-785033"/>
            <p:cNvSpPr/>
            <p:nvPr/>
          </p:nvSpPr>
          <p:spPr>
            <a:xfrm>
              <a:off x="1055289" y="5657569"/>
              <a:ext cx="232273" cy="199084"/>
            </a:xfrm>
            <a:custGeom>
              <a:avLst/>
              <a:gdLst>
                <a:gd name="T0" fmla="*/ 9503 w 10234"/>
                <a:gd name="T1" fmla="*/ 5117 h 8772"/>
                <a:gd name="T2" fmla="*/ 731 w 10234"/>
                <a:gd name="T3" fmla="*/ 5117 h 8772"/>
                <a:gd name="T4" fmla="*/ 0 w 10234"/>
                <a:gd name="T5" fmla="*/ 4386 h 8772"/>
                <a:gd name="T6" fmla="*/ 731 w 10234"/>
                <a:gd name="T7" fmla="*/ 3655 h 8772"/>
                <a:gd name="T8" fmla="*/ 9503 w 10234"/>
                <a:gd name="T9" fmla="*/ 3655 h 8772"/>
                <a:gd name="T10" fmla="*/ 10234 w 10234"/>
                <a:gd name="T11" fmla="*/ 4386 h 8772"/>
                <a:gd name="T12" fmla="*/ 9503 w 10234"/>
                <a:gd name="T13" fmla="*/ 5117 h 8772"/>
                <a:gd name="T14" fmla="*/ 9503 w 10234"/>
                <a:gd name="T15" fmla="*/ 8772 h 8772"/>
                <a:gd name="T16" fmla="*/ 731 w 10234"/>
                <a:gd name="T17" fmla="*/ 8772 h 8772"/>
                <a:gd name="T18" fmla="*/ 0 w 10234"/>
                <a:gd name="T19" fmla="*/ 8041 h 8772"/>
                <a:gd name="T20" fmla="*/ 731 w 10234"/>
                <a:gd name="T21" fmla="*/ 7310 h 8772"/>
                <a:gd name="T22" fmla="*/ 9503 w 10234"/>
                <a:gd name="T23" fmla="*/ 7310 h 8772"/>
                <a:gd name="T24" fmla="*/ 10234 w 10234"/>
                <a:gd name="T25" fmla="*/ 8041 h 8772"/>
                <a:gd name="T26" fmla="*/ 9503 w 10234"/>
                <a:gd name="T27" fmla="*/ 8772 h 8772"/>
                <a:gd name="T28" fmla="*/ 9503 w 10234"/>
                <a:gd name="T29" fmla="*/ 1462 h 8772"/>
                <a:gd name="T30" fmla="*/ 731 w 10234"/>
                <a:gd name="T31" fmla="*/ 1462 h 8772"/>
                <a:gd name="T32" fmla="*/ 0 w 10234"/>
                <a:gd name="T33" fmla="*/ 731 h 8772"/>
                <a:gd name="T34" fmla="*/ 731 w 10234"/>
                <a:gd name="T35" fmla="*/ 0 h 8772"/>
                <a:gd name="T36" fmla="*/ 9503 w 10234"/>
                <a:gd name="T37" fmla="*/ 0 h 8772"/>
                <a:gd name="T38" fmla="*/ 10234 w 10234"/>
                <a:gd name="T39" fmla="*/ 731 h 8772"/>
                <a:gd name="T40" fmla="*/ 9503 w 10234"/>
                <a:gd name="T41" fmla="*/ 1462 h 8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34" h="8772">
                  <a:moveTo>
                    <a:pt x="9503" y="5117"/>
                  </a:moveTo>
                  <a:lnTo>
                    <a:pt x="731" y="5117"/>
                  </a:lnTo>
                  <a:cubicBezTo>
                    <a:pt x="328" y="5117"/>
                    <a:pt x="0" y="4790"/>
                    <a:pt x="0" y="4386"/>
                  </a:cubicBezTo>
                  <a:cubicBezTo>
                    <a:pt x="0" y="3982"/>
                    <a:pt x="328" y="3655"/>
                    <a:pt x="731" y="3655"/>
                  </a:cubicBezTo>
                  <a:lnTo>
                    <a:pt x="9503" y="3655"/>
                  </a:lnTo>
                  <a:cubicBezTo>
                    <a:pt x="9906" y="3655"/>
                    <a:pt x="10234" y="3982"/>
                    <a:pt x="10234" y="4386"/>
                  </a:cubicBezTo>
                  <a:cubicBezTo>
                    <a:pt x="10234" y="4790"/>
                    <a:pt x="9906" y="5117"/>
                    <a:pt x="9503" y="5117"/>
                  </a:cubicBezTo>
                  <a:close/>
                  <a:moveTo>
                    <a:pt x="9503" y="8772"/>
                  </a:moveTo>
                  <a:lnTo>
                    <a:pt x="731" y="8772"/>
                  </a:lnTo>
                  <a:cubicBezTo>
                    <a:pt x="328" y="8772"/>
                    <a:pt x="0" y="8444"/>
                    <a:pt x="0" y="8041"/>
                  </a:cubicBezTo>
                  <a:cubicBezTo>
                    <a:pt x="0" y="7637"/>
                    <a:pt x="328" y="7310"/>
                    <a:pt x="731" y="7310"/>
                  </a:cubicBezTo>
                  <a:lnTo>
                    <a:pt x="9503" y="7310"/>
                  </a:lnTo>
                  <a:cubicBezTo>
                    <a:pt x="9906" y="7310"/>
                    <a:pt x="10234" y="7637"/>
                    <a:pt x="10234" y="8041"/>
                  </a:cubicBezTo>
                  <a:cubicBezTo>
                    <a:pt x="10234" y="8444"/>
                    <a:pt x="9906" y="8772"/>
                    <a:pt x="9503" y="8772"/>
                  </a:cubicBezTo>
                  <a:close/>
                  <a:moveTo>
                    <a:pt x="9503" y="1462"/>
                  </a:moveTo>
                  <a:lnTo>
                    <a:pt x="731" y="1462"/>
                  </a:lnTo>
                  <a:cubicBezTo>
                    <a:pt x="328" y="1462"/>
                    <a:pt x="0" y="1135"/>
                    <a:pt x="0" y="731"/>
                  </a:cubicBezTo>
                  <a:cubicBezTo>
                    <a:pt x="0" y="328"/>
                    <a:pt x="328" y="0"/>
                    <a:pt x="731" y="0"/>
                  </a:cubicBezTo>
                  <a:lnTo>
                    <a:pt x="9503" y="0"/>
                  </a:lnTo>
                  <a:cubicBezTo>
                    <a:pt x="9906" y="0"/>
                    <a:pt x="10234" y="328"/>
                    <a:pt x="10234" y="731"/>
                  </a:cubicBezTo>
                  <a:cubicBezTo>
                    <a:pt x="10234" y="1135"/>
                    <a:pt x="9906" y="1462"/>
                    <a:pt x="9503" y="1462"/>
                  </a:cubicBezTo>
                  <a:close/>
                </a:path>
              </a:pathLst>
            </a:custGeom>
            <a:solidFill>
              <a:srgbClr val="D54A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10397798" y="5374106"/>
              <a:ext cx="1213623" cy="83619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47859" y="3841067"/>
            <a:ext cx="3808741" cy="149540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请在此处添加具体内容，文字尽量言简意赅，简单说明即可，不必过于繁琐。请在此处添加具体内容。</a:t>
            </a:r>
            <a:endParaRPr lang="en-US" altLang="zh-CN" sz="16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47859" y="3016934"/>
            <a:ext cx="2141933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>
                <a:solidFill>
                  <a:srgbClr val="EBF9D3"/>
                </a:solidFill>
                <a:cs typeface="+mn-ea"/>
                <a:sym typeface="+mn-lt"/>
              </a:rPr>
              <a:t>添加内容</a:t>
            </a:r>
            <a:r>
              <a:rPr lang="en-US" altLang="zh-CN" sz="3600">
                <a:solidFill>
                  <a:srgbClr val="EBF9D3"/>
                </a:solidFill>
                <a:cs typeface="+mn-ea"/>
                <a:sym typeface="+mn-lt"/>
              </a:rPr>
              <a:t>.</a:t>
            </a:r>
            <a:endParaRPr lang="zh-CN" altLang="en-US" sz="3600">
              <a:solidFill>
                <a:srgbClr val="EBF9D3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504440" y="1526532"/>
            <a:ext cx="2545297" cy="1933246"/>
            <a:chOff x="7504440" y="1526532"/>
            <a:chExt cx="2545297" cy="1933246"/>
          </a:xfrm>
        </p:grpSpPr>
        <p:sp>
          <p:nvSpPr>
            <p:cNvPr id="4" name="矩形 3"/>
            <p:cNvSpPr/>
            <p:nvPr/>
          </p:nvSpPr>
          <p:spPr>
            <a:xfrm>
              <a:off x="8724825" y="2013228"/>
              <a:ext cx="1324912" cy="144655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defRPr/>
              </a:pPr>
              <a:r>
                <a:rPr lang="en-US" altLang="zh-CN" sz="4400">
                  <a:solidFill>
                    <a:srgbClr val="F1D06D"/>
                  </a:solidFill>
                  <a:cs typeface="+mn-ea"/>
                  <a:sym typeface="+mn-lt"/>
                </a:rPr>
                <a:t># 02</a:t>
              </a:r>
              <a:endParaRPr lang="en-US" altLang="zh-CN" sz="4400">
                <a:solidFill>
                  <a:srgbClr val="F1D06D"/>
                </a:solidFill>
                <a:cs typeface="+mn-ea"/>
                <a:sym typeface="+mn-lt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7504440" y="1526532"/>
              <a:ext cx="1324912" cy="1490402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505200" y="0"/>
            <a:ext cx="953111" cy="260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252708" y="5680660"/>
            <a:ext cx="1459950" cy="968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ISLIDE.ICON" val="#370031;"/>
</p:tagLst>
</file>

<file path=ppt/tags/tag2.xml><?xml version="1.0" encoding="utf-8"?>
<p:tagLst xmlns:p="http://schemas.openxmlformats.org/presentationml/2006/main">
  <p:tag name="ISLIDE.ICON" val="#400586;#400217;#393499;#400586;"/>
</p:tagLst>
</file>

<file path=ppt/tags/tag3.xml><?xml version="1.0" encoding="utf-8"?>
<p:tagLst xmlns:p="http://schemas.openxmlformats.org/presentationml/2006/main">
  <p:tag name="ISLIDE.ICON" val="#405321;"/>
</p:tagLst>
</file>

<file path=ppt/tags/tag4.xml><?xml version="1.0" encoding="utf-8"?>
<p:tagLst xmlns:p="http://schemas.openxmlformats.org/presentationml/2006/main">
  <p:tag name="ISLIDE.ICON" val="#373525;"/>
</p:tagLst>
</file>

<file path=ppt/tags/tag5.xml><?xml version="1.0" encoding="utf-8"?>
<p:tagLst xmlns:p="http://schemas.openxmlformats.org/presentationml/2006/main">
  <p:tag name="ISLIDE.ICON" val="#400586;#374057;"/>
</p:tagLst>
</file>

<file path=ppt/tags/tag6.xml><?xml version="1.0" encoding="utf-8"?>
<p:tagLst xmlns:p="http://schemas.openxmlformats.org/presentationml/2006/main">
  <p:tag name="ISLIDE.ICON" val="#140418;"/>
</p:tagLst>
</file>

<file path=ppt/theme/theme1.xml><?xml version="1.0" encoding="utf-8"?>
<a:theme xmlns:a="http://schemas.openxmlformats.org/drawingml/2006/main" name="国潮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o1zieml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1796</Words>
  <Application>WPS 演示</Application>
  <PresentationFormat>自定义</PresentationFormat>
  <Paragraphs>208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思源黑体 CN Light</vt:lpstr>
      <vt:lpstr>黑体</vt:lpstr>
      <vt:lpstr>汉仪中圆简</vt:lpstr>
      <vt:lpstr>Arial</vt:lpstr>
      <vt:lpstr>国潮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乘风破浪</dc:title>
  <dc:creator>第一PPT</dc:creator>
  <cp:keywords>www.1ppt.com</cp:keywords>
  <dc:description>www.1ppt.com</dc:description>
  <cp:lastModifiedBy>铭</cp:lastModifiedBy>
  <cp:revision>107</cp:revision>
  <dcterms:created xsi:type="dcterms:W3CDTF">2021-01-07T01:49:00Z</dcterms:created>
  <dcterms:modified xsi:type="dcterms:W3CDTF">2022-02-25T00:52:19Z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387533963EC04C5E9D755812716C6C17</vt:lpwstr>
  </property>
  <property fmtid="{D5CDD505-2E9C-101B-9397-08002B2CF9AE}" pid="3" name="KSOProductBuildVer">
    <vt:lpwstr>2052-11.1.0.11045</vt:lpwstr>
  </property>
</Properties>
</file>