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28"/>
  </p:notesMasterIdLst>
  <p:sldIdLst>
    <p:sldId id="286" r:id="rId4"/>
    <p:sldId id="285" r:id="rId5"/>
    <p:sldId id="263" r:id="rId6"/>
    <p:sldId id="265" r:id="rId7"/>
    <p:sldId id="271" r:id="rId8"/>
    <p:sldId id="270" r:id="rId9"/>
    <p:sldId id="277" r:id="rId10"/>
    <p:sldId id="267" r:id="rId11"/>
    <p:sldId id="272" r:id="rId12"/>
    <p:sldId id="278" r:id="rId13"/>
    <p:sldId id="279" r:id="rId14"/>
    <p:sldId id="280" r:id="rId15"/>
    <p:sldId id="268" r:id="rId16"/>
    <p:sldId id="273" r:id="rId17"/>
    <p:sldId id="274" r:id="rId18"/>
    <p:sldId id="275" r:id="rId19"/>
    <p:sldId id="276" r:id="rId20"/>
    <p:sldId id="269" r:id="rId21"/>
    <p:sldId id="281" r:id="rId22"/>
    <p:sldId id="282" r:id="rId23"/>
    <p:sldId id="283" r:id="rId24"/>
    <p:sldId id="287" r:id="rId25"/>
    <p:sldId id="284" r:id="rId26"/>
    <p:sldId id="288" r:id="rId27"/>
  </p:sldIdLst>
  <p:sldSz cx="12192000" cy="6858000"/>
  <p:notesSz cx="6858000" cy="9144000"/>
  <p:custDataLst>
    <p:tags r:id="rId3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441"/>
    <a:srgbClr val="BB0502"/>
    <a:srgbClr val="E4CBCB"/>
    <a:srgbClr val="A88755"/>
    <a:srgbClr val="1F2020"/>
    <a:srgbClr val="263B45"/>
    <a:srgbClr val="193B3C"/>
    <a:srgbClr val="4E6C57"/>
    <a:srgbClr val="F6EEDC"/>
    <a:srgbClr val="AA8C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224" autoAdjust="0"/>
    <p:restoredTop sz="94660"/>
  </p:normalViewPr>
  <p:slideViewPr>
    <p:cSldViewPr snapToGrid="0">
      <p:cViewPr>
        <p:scale>
          <a:sx n="75" d="100"/>
          <a:sy n="75" d="100"/>
        </p:scale>
        <p:origin x="-1704" y="-942"/>
      </p:cViewPr>
      <p:guideLst>
        <p:guide orient="horz" pos="2160"/>
        <p:guide pos="3840"/>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2" Type="http://schemas.openxmlformats.org/officeDocument/2006/relationships/tags" Target="tags/tag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notesMaster" Target="notesMasters/notes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577D22-AD28-43FC-8EB4-B134A7D334C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8C8EFA-96ED-4A18-B46D-8BDC030E3AF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pPr defTabSz="914400"/>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pPr defTabSz="914400"/>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pPr defTabSz="914400"/>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pPr defTabSz="914400"/>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pPr defTabSz="914400"/>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pPr defTabSz="914400"/>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294805" y="6628269"/>
            <a:ext cx="1800200" cy="118430"/>
          </a:xfrm>
          <a:prstGeom prst="rect">
            <a:avLst/>
          </a:prstGeom>
          <a:noFill/>
        </p:spPr>
        <p:txBody>
          <a:bodyPr wrap="square" rtlCol="0">
            <a:spAutoFit/>
          </a:bodyPr>
          <a:lstStyle/>
          <a:p>
            <a:pPr defTabSz="914400">
              <a:lnSpc>
                <a:spcPct val="200000"/>
              </a:lnSpc>
            </a:pPr>
            <a:r>
              <a:rPr lang="en-US" altLang="zh-CN" sz="100" dirty="0" smtClean="0">
                <a:solidFill>
                  <a:prstClr val="black"/>
                </a:solidFill>
                <a:latin typeface="微软雅黑" panose="020B0503020204020204" pitchFamily="34" charset="-122"/>
                <a:ea typeface="微软雅黑" panose="020B0503020204020204" pitchFamily="34" charset="-122"/>
                <a:hlinkClick r:id="rId2"/>
              </a:rPr>
              <a:t>PPT</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模板</a:t>
            </a:r>
            <a:r>
              <a:rPr lang="zh-CN" altLang="en-US" sz="100" dirty="0" smtClean="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http://www.1ppt.com/moban/</a:t>
            </a:r>
            <a:r>
              <a:rPr lang="zh-CN" altLang="en-US" sz="100" dirty="0" smtClean="0">
                <a:solidFill>
                  <a:prstClr val="black"/>
                </a:solidFill>
                <a:latin typeface="微软雅黑" panose="020B0503020204020204" pitchFamily="34" charset="-122"/>
                <a:ea typeface="微软雅黑" panose="020B0503020204020204" pitchFamily="34" charset="-122"/>
              </a:rPr>
              <a:t> </a:t>
            </a:r>
            <a:endParaRPr lang="en-US" altLang="zh-CN" sz="100" dirty="0" smtClean="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44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14.png"/><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emf"/><Relationship Id="rId2" Type="http://schemas.openxmlformats.org/officeDocument/2006/relationships/image" Target="../media/image17.jpeg"/><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20.png"/><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21.png"/><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6.png"/><Relationship Id="rId2" Type="http://schemas.openxmlformats.org/officeDocument/2006/relationships/image" Target="../media/image22.png"/><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3.png"/><Relationship Id="rId1" Type="http://schemas.openxmlformats.org/officeDocument/2006/relationships/image" Target="../media/image6.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24.png"/><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png"/><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6.png"/><Relationship Id="rId2" Type="http://schemas.openxmlformats.org/officeDocument/2006/relationships/image" Target="../media/image26.jpeg"/><Relationship Id="rId1"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png"/><Relationship Id="rId3" Type="http://schemas.openxmlformats.org/officeDocument/2006/relationships/image" Target="../media/image10.jpeg"/><Relationship Id="rId2" Type="http://schemas.openxmlformats.org/officeDocument/2006/relationships/image" Target="../media/image9.emf"/><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descr="图片包含 书籍&#10;&#10;描述已自动生成"/>
          <p:cNvPicPr>
            <a:picLocks noChangeAspect="1"/>
          </p:cNvPicPr>
          <p:nvPr/>
        </p:nvPicPr>
        <p:blipFill rotWithShape="1">
          <a:blip r:embed="rId1" cstate="screen"/>
          <a:srcRect/>
          <a:stretch>
            <a:fillRect/>
          </a:stretch>
        </p:blipFill>
        <p:spPr>
          <a:xfrm>
            <a:off x="20" y="10"/>
            <a:ext cx="12191980" cy="6857990"/>
          </a:xfrm>
          <a:prstGeom prst="rect">
            <a:avLst/>
          </a:prstGeom>
          <a:ln>
            <a:noFill/>
          </a:ln>
        </p:spPr>
      </p:pic>
      <p:sp>
        <p:nvSpPr>
          <p:cNvPr id="7" name="文本框 6"/>
          <p:cNvSpPr txBox="1"/>
          <p:nvPr/>
        </p:nvSpPr>
        <p:spPr>
          <a:xfrm>
            <a:off x="3781425" y="1638061"/>
            <a:ext cx="2314575" cy="2385268"/>
          </a:xfrm>
          <a:prstGeom prst="rect">
            <a:avLst/>
          </a:prstGeom>
          <a:noFill/>
        </p:spPr>
        <p:txBody>
          <a:bodyPr wrap="square" rtlCol="0">
            <a:spAutoFit/>
          </a:bodyPr>
          <a:lstStyle/>
          <a:p>
            <a:r>
              <a:rPr lang="zh-CN" altLang="en-US" sz="14900" dirty="0">
                <a:solidFill>
                  <a:schemeClr val="bg1"/>
                </a:solidFill>
                <a:latin typeface="仓耳天群行楷 W01" panose="02020400000000000000" pitchFamily="18" charset="-122"/>
                <a:ea typeface="仓耳天群行楷 W01" panose="02020400000000000000" pitchFamily="18" charset="-122"/>
              </a:rPr>
              <a:t>国</a:t>
            </a:r>
            <a:endParaRPr lang="zh-CN" altLang="en-US" sz="14900" dirty="0">
              <a:solidFill>
                <a:schemeClr val="bg1"/>
              </a:solidFill>
              <a:latin typeface="仓耳天群行楷 W01" panose="02020400000000000000" pitchFamily="18" charset="-122"/>
              <a:ea typeface="仓耳天群行楷 W01" panose="02020400000000000000" pitchFamily="18" charset="-122"/>
            </a:endParaRPr>
          </a:p>
        </p:txBody>
      </p:sp>
      <p:sp>
        <p:nvSpPr>
          <p:cNvPr id="8" name="文本框 7"/>
          <p:cNvSpPr txBox="1"/>
          <p:nvPr/>
        </p:nvSpPr>
        <p:spPr>
          <a:xfrm>
            <a:off x="3857307" y="3269080"/>
            <a:ext cx="2314575" cy="2215991"/>
          </a:xfrm>
          <a:prstGeom prst="rect">
            <a:avLst/>
          </a:prstGeom>
          <a:noFill/>
        </p:spPr>
        <p:txBody>
          <a:bodyPr wrap="square" rtlCol="0">
            <a:spAutoFit/>
          </a:bodyPr>
          <a:lstStyle/>
          <a:p>
            <a:r>
              <a:rPr lang="zh-CN" altLang="en-US" sz="13800" dirty="0">
                <a:solidFill>
                  <a:schemeClr val="bg1"/>
                </a:solidFill>
                <a:latin typeface="仓耳天群行楷 W01" panose="02020400000000000000" pitchFamily="18" charset="-122"/>
                <a:ea typeface="仓耳天群行楷 W01" panose="02020400000000000000" pitchFamily="18" charset="-122"/>
              </a:rPr>
              <a:t>潮</a:t>
            </a:r>
            <a:endParaRPr lang="zh-CN" altLang="en-US" sz="13800" dirty="0">
              <a:solidFill>
                <a:schemeClr val="bg1"/>
              </a:solidFill>
              <a:latin typeface="仓耳天群行楷 W01" panose="02020400000000000000" pitchFamily="18" charset="-122"/>
              <a:ea typeface="仓耳天群行楷 W01" panose="02020400000000000000" pitchFamily="18" charset="-122"/>
            </a:endParaRPr>
          </a:p>
        </p:txBody>
      </p:sp>
      <p:grpSp>
        <p:nvGrpSpPr>
          <p:cNvPr id="10" name="组合 9"/>
          <p:cNvGrpSpPr/>
          <p:nvPr/>
        </p:nvGrpSpPr>
        <p:grpSpPr>
          <a:xfrm>
            <a:off x="7713939" y="2766747"/>
            <a:ext cx="443955" cy="967722"/>
            <a:chOff x="20222703" y="11058283"/>
            <a:chExt cx="887909" cy="1935443"/>
          </a:xfrm>
        </p:grpSpPr>
        <p:pic>
          <p:nvPicPr>
            <p:cNvPr id="11" name="Picture" descr="Picture"/>
            <p:cNvPicPr>
              <a:picLocks noChangeAspect="1"/>
            </p:cNvPicPr>
            <p:nvPr/>
          </p:nvPicPr>
          <p:blipFill>
            <a:blip r:embed="rId2" cstate="print"/>
            <a:stretch>
              <a:fillRect/>
            </a:stretch>
          </p:blipFill>
          <p:spPr>
            <a:xfrm>
              <a:off x="20222703" y="11058283"/>
              <a:ext cx="887909" cy="1935443"/>
            </a:xfrm>
            <a:prstGeom prst="rect">
              <a:avLst/>
            </a:prstGeom>
          </p:spPr>
        </p:pic>
        <p:sp>
          <p:nvSpPr>
            <p:cNvPr id="12" name="文本框 11"/>
            <p:cNvSpPr txBox="1"/>
            <p:nvPr/>
          </p:nvSpPr>
          <p:spPr>
            <a:xfrm>
              <a:off x="20251421" y="11231953"/>
              <a:ext cx="555661" cy="1659889"/>
            </a:xfrm>
            <a:prstGeom prst="rect">
              <a:avLst/>
            </a:prstGeom>
            <a:noFill/>
          </p:spPr>
          <p:txBody>
            <a:bodyPr wrap="square" rtlCol="0">
              <a:spAutoFit/>
            </a:bodyPr>
            <a:lstStyle/>
            <a:p>
              <a:r>
                <a:rPr lang="en-US" altLang="zh-CN" sz="1600" dirty="0" smtClean="0">
                  <a:solidFill>
                    <a:schemeClr val="bg1"/>
                  </a:solidFill>
                  <a:latin typeface="汉仪尚巍手书W" panose="00020600040101010101" pitchFamily="18" charset="-122"/>
                  <a:ea typeface="汉仪尚巍手书W" panose="00020600040101010101" pitchFamily="18" charset="-122"/>
                </a:rPr>
                <a:t>pc6</a:t>
              </a:r>
              <a:endParaRPr lang="zh-CN" altLang="en-US" sz="1600" dirty="0">
                <a:solidFill>
                  <a:schemeClr val="bg1"/>
                </a:solidFill>
                <a:latin typeface="汉仪尚巍手书W" panose="00020600040101010101" pitchFamily="18" charset="-122"/>
                <a:ea typeface="汉仪尚巍手书W" panose="00020600040101010101" pitchFamily="18" charset="-122"/>
              </a:endParaRPr>
            </a:p>
          </p:txBody>
        </p:sp>
      </p:grpSp>
      <p:sp>
        <p:nvSpPr>
          <p:cNvPr id="16" name="文本框 15"/>
          <p:cNvSpPr txBox="1"/>
          <p:nvPr/>
        </p:nvSpPr>
        <p:spPr>
          <a:xfrm>
            <a:off x="5786100" y="2368932"/>
            <a:ext cx="923330" cy="2385268"/>
          </a:xfrm>
          <a:prstGeom prst="rect">
            <a:avLst/>
          </a:prstGeom>
          <a:noFill/>
        </p:spPr>
        <p:txBody>
          <a:bodyPr vert="eaVert" wrap="square" rtlCol="0">
            <a:spAutoFit/>
          </a:bodyPr>
          <a:lstStyle/>
          <a:p>
            <a:pPr>
              <a:lnSpc>
                <a:spcPct val="200000"/>
              </a:lnSpc>
            </a:pPr>
            <a:r>
              <a:rPr lang="zh-CN" altLang="en-US" sz="1200" dirty="0">
                <a:solidFill>
                  <a:schemeClr val="bg1"/>
                </a:solidFill>
                <a:latin typeface="仓耳天群行楷 W01" panose="02020400000000000000" pitchFamily="18" charset="-122"/>
                <a:ea typeface="仓耳天群行楷 W01" panose="02020400000000000000" pitchFamily="18" charset="-122"/>
                <a:cs typeface="Hiragino Sans GB W3" charset="-122"/>
                <a:sym typeface="+mn-lt"/>
              </a:rPr>
              <a:t>单击此处输入文本内容单击此处输入文本内容输入文本</a:t>
            </a:r>
            <a:endParaRPr lang="zh-CN" altLang="en-US" sz="1200" dirty="0">
              <a:solidFill>
                <a:schemeClr val="bg1"/>
              </a:solidFill>
              <a:latin typeface="仓耳天群行楷 W01" panose="02020400000000000000" pitchFamily="18" charset="-122"/>
              <a:ea typeface="仓耳天群行楷 W01" panose="02020400000000000000" pitchFamily="18" charset="-122"/>
              <a:cs typeface="Hiragino Sans GB W3"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ppt_w</p:attrName>
                                        </p:attrNameLst>
                                      </p:cBhvr>
                                      <p:tavLst>
                                        <p:tav tm="0">
                                          <p:val>
                                            <p:fltVal val="0"/>
                                          </p:val>
                                        </p:tav>
                                        <p:tav tm="100000">
                                          <p:val>
                                            <p:strVal val="#ppt_w"/>
                                          </p:val>
                                        </p:tav>
                                      </p:tavLst>
                                    </p:anim>
                                    <p:anim calcmode="lin" valueType="num">
                                      <p:cBhvr>
                                        <p:cTn id="13" dur="1000" fill="hold"/>
                                        <p:tgtEl>
                                          <p:spTgt spid="8"/>
                                        </p:tgtEl>
                                        <p:attrNameLst>
                                          <p:attrName>ppt_h</p:attrName>
                                        </p:attrNameLst>
                                      </p:cBhvr>
                                      <p:tavLst>
                                        <p:tav tm="0">
                                          <p:val>
                                            <p:fltVal val="0"/>
                                          </p:val>
                                        </p:tav>
                                        <p:tav tm="100000">
                                          <p:val>
                                            <p:strVal val="#ppt_h"/>
                                          </p:val>
                                        </p:tav>
                                      </p:tavLst>
                                    </p:anim>
                                    <p:animEffect transition="in" filter="fade">
                                      <p:cBhvr>
                                        <p:cTn id="14" dur="1000"/>
                                        <p:tgtEl>
                                          <p:spTgt spid="8"/>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212420" y="6309360"/>
            <a:ext cx="1800200" cy="123111"/>
          </a:xfrm>
          <a:prstGeom prst="rect">
            <a:avLst/>
          </a:prstGeom>
          <a:noFill/>
        </p:spPr>
        <p:txBody>
          <a:bodyPr wrap="square" rtlCol="0">
            <a:spAutoFit/>
          </a:bodyPr>
          <a:lstStyle/>
          <a:p>
            <a:pPr defTabSz="914400">
              <a:lnSpc>
                <a:spcPct val="200000"/>
              </a:lnSpc>
            </a:pPr>
            <a:r>
              <a:rPr lang="en-US" altLang="zh-CN" sz="100" dirty="0" smtClean="0">
                <a:solidFill>
                  <a:srgbClr val="000441"/>
                </a:solidFill>
                <a:latin typeface="微软雅黑" panose="020B0503020204020204" pitchFamily="34" charset="-122"/>
                <a:ea typeface="微软雅黑" panose="020B0503020204020204" pitchFamily="34" charset="-122"/>
              </a:rPr>
              <a:t>PPT</a:t>
            </a:r>
            <a:r>
              <a:rPr lang="zh-CN" altLang="en-US" sz="100" dirty="0" smtClean="0">
                <a:solidFill>
                  <a:srgbClr val="000441"/>
                </a:solidFill>
                <a:latin typeface="微软雅黑" panose="020B0503020204020204" pitchFamily="34" charset="-122"/>
                <a:ea typeface="微软雅黑" panose="020B0503020204020204" pitchFamily="34" charset="-122"/>
              </a:rPr>
              <a:t>模板 </a:t>
            </a:r>
            <a:r>
              <a:rPr lang="en-US" altLang="zh-CN" sz="100" dirty="0">
                <a:solidFill>
                  <a:srgbClr val="000441"/>
                </a:solidFill>
                <a:latin typeface="微软雅黑" panose="020B0503020204020204" pitchFamily="34" charset="-122"/>
                <a:ea typeface="微软雅黑" panose="020B0503020204020204" pitchFamily="34" charset="-122"/>
              </a:rPr>
              <a:t>http://www.1ppt.com/moban/</a:t>
            </a:r>
            <a:r>
              <a:rPr lang="zh-CN" altLang="en-US" sz="100" dirty="0" smtClean="0">
                <a:solidFill>
                  <a:srgbClr val="000441"/>
                </a:solidFill>
                <a:latin typeface="微软雅黑" panose="020B0503020204020204" pitchFamily="34" charset="-122"/>
                <a:ea typeface="微软雅黑" panose="020B0503020204020204" pitchFamily="34" charset="-122"/>
              </a:rPr>
              <a:t> </a:t>
            </a:r>
            <a:endParaRPr lang="en-US" altLang="zh-CN" sz="100" dirty="0" smtClean="0">
              <a:solidFill>
                <a:srgbClr val="00044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rotWithShape="1">
          <a:blip r:embed="rId1" cstate="screen"/>
          <a:srcRect/>
          <a:stretch>
            <a:fillRect/>
          </a:stretch>
        </p:blipFill>
        <p:spPr>
          <a:xfrm>
            <a:off x="36710" y="5212080"/>
            <a:ext cx="12155290" cy="2194560"/>
          </a:xfrm>
          <a:prstGeom prst="rect">
            <a:avLst/>
          </a:prstGeom>
        </p:spPr>
      </p:pic>
      <p:sp>
        <p:nvSpPr>
          <p:cNvPr id="5" name="椭圆 4"/>
          <p:cNvSpPr/>
          <p:nvPr/>
        </p:nvSpPr>
        <p:spPr>
          <a:xfrm>
            <a:off x="4450080" y="365760"/>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450080" y="389394"/>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中</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8" name="椭圆 7"/>
          <p:cNvSpPr/>
          <p:nvPr/>
        </p:nvSpPr>
        <p:spPr>
          <a:xfrm>
            <a:off x="5318760" y="389394"/>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318760" y="413028"/>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0" name="椭圆 9"/>
          <p:cNvSpPr/>
          <p:nvPr/>
        </p:nvSpPr>
        <p:spPr>
          <a:xfrm>
            <a:off x="6187440" y="413028"/>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187440" y="436662"/>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2" name="椭圆 11"/>
          <p:cNvSpPr/>
          <p:nvPr/>
        </p:nvSpPr>
        <p:spPr>
          <a:xfrm>
            <a:off x="7056120" y="436662"/>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056120" y="460296"/>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潮</a:t>
            </a:r>
            <a:endParaRPr lang="zh-CN" altLang="en-US" sz="4000" b="1" dirty="0">
              <a:latin typeface="仓耳天群行楷 W01" panose="02020400000000000000" pitchFamily="18" charset="-122"/>
              <a:ea typeface="仓耳天群行楷 W01" panose="02020400000000000000" pitchFamily="18" charset="-122"/>
            </a:endParaRPr>
          </a:p>
        </p:txBody>
      </p:sp>
      <p:cxnSp>
        <p:nvCxnSpPr>
          <p:cNvPr id="15" name="直接连接符 14"/>
          <p:cNvCxnSpPr/>
          <p:nvPr/>
        </p:nvCxnSpPr>
        <p:spPr>
          <a:xfrm>
            <a:off x="111252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95528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rotWithShape="1">
          <a:blip r:embed="rId2" cstate="screen"/>
          <a:srcRect/>
          <a:stretch>
            <a:fillRect/>
          </a:stretch>
        </p:blipFill>
        <p:spPr>
          <a:xfrm flipH="1">
            <a:off x="7056120" y="1015963"/>
            <a:ext cx="5863536" cy="6433704"/>
          </a:xfrm>
          <a:prstGeom prst="rect">
            <a:avLst/>
          </a:prstGeom>
        </p:spPr>
      </p:pic>
      <p:sp>
        <p:nvSpPr>
          <p:cNvPr id="17" name="文本框 16"/>
          <p:cNvSpPr txBox="1"/>
          <p:nvPr/>
        </p:nvSpPr>
        <p:spPr>
          <a:xfrm>
            <a:off x="5862571" y="2118527"/>
            <a:ext cx="668909" cy="193899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zh-CN" altLang="en-US" sz="4000" dirty="0">
                <a:solidFill>
                  <a:schemeClr val="bg1"/>
                </a:solidFill>
                <a:latin typeface="杨任东竹石体-Bold" panose="02000000000000000000" pitchFamily="2" charset="-122"/>
                <a:ea typeface="杨任东竹石体-Bold" panose="02000000000000000000" pitchFamily="2" charset="-122"/>
                <a:cs typeface="FZQingKeBenYueSongS-R-GB" charset="-122"/>
              </a:rPr>
              <a:t>中国风</a:t>
            </a:r>
            <a:endParaRPr kumimoji="1" lang="zh-CN" altLang="en-US" sz="4000" dirty="0">
              <a:solidFill>
                <a:schemeClr val="bg1"/>
              </a:solidFill>
              <a:latin typeface="杨任东竹石体-Bold" panose="02000000000000000000" pitchFamily="2" charset="-122"/>
              <a:ea typeface="杨任东竹石体-Bold" panose="02000000000000000000" pitchFamily="2" charset="-122"/>
              <a:cs typeface="FZQingKeBenYueSongS-R-GB" charset="-122"/>
            </a:endParaRPr>
          </a:p>
        </p:txBody>
      </p:sp>
      <p:cxnSp>
        <p:nvCxnSpPr>
          <p:cNvPr id="18" name="直线连接符 14"/>
          <p:cNvCxnSpPr/>
          <p:nvPr/>
        </p:nvCxnSpPr>
        <p:spPr>
          <a:xfrm>
            <a:off x="5299917" y="2213838"/>
            <a:ext cx="0" cy="25562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564952" y="2213838"/>
            <a:ext cx="4616648" cy="2974609"/>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pPr>
            <a:r>
              <a:rPr lang="zh-CN" altLang="en-US" sz="1600" kern="0" dirty="0">
                <a:solidFill>
                  <a:schemeClr val="bg1"/>
                </a:solidFill>
                <a:latin typeface="杨任东竹石体-Bold" panose="02000000000000000000" pitchFamily="2" charset="-122"/>
                <a:ea typeface="杨任东竹石体-Bold" panose="02000000000000000000" pitchFamily="2" charset="-122"/>
                <a:cs typeface="STFangsong" charset="-122"/>
              </a:rPr>
              <a:t>点击输入本栏的具体文字，简明扼要的说明分项内容，此为概念图解，请根据您的具体内容酌情修点击输入本栏的具体文字，简明扼要的说明分项内容，此为概念图解，请根据您的具体内容酌情修点击输入本栏的具体</a:t>
            </a:r>
            <a:endParaRPr lang="zh-CN" altLang="en-US" sz="1600" dirty="0">
              <a:solidFill>
                <a:schemeClr val="bg1"/>
              </a:solidFill>
              <a:latin typeface="杨任东竹石体-Bold" panose="02000000000000000000" pitchFamily="2" charset="-122"/>
              <a:ea typeface="杨任东竹石体-Bold" panose="02000000000000000000" pitchFamily="2" charset="-122"/>
              <a:cs typeface="STFangsong" charset="-122"/>
            </a:endParaRPr>
          </a:p>
          <a:p>
            <a:pPr algn="just">
              <a:lnSpc>
                <a:spcPct val="200000"/>
              </a:lnSpc>
            </a:pPr>
            <a:endParaRPr lang="zh-CN" altLang="en-US" sz="1600" dirty="0">
              <a:solidFill>
                <a:schemeClr val="bg1"/>
              </a:solidFill>
              <a:latin typeface="杨任东竹石体-Bold" panose="02000000000000000000" pitchFamily="2" charset="-122"/>
              <a:ea typeface="杨任东竹石体-Bold" panose="02000000000000000000" pitchFamily="2" charset="-122"/>
              <a:cs typeface="STFangsong" charset="-122"/>
            </a:endParaRPr>
          </a:p>
        </p:txBody>
      </p:sp>
      <p:sp>
        <p:nvSpPr>
          <p:cNvPr id="20" name="文本框 19"/>
          <p:cNvSpPr txBox="1"/>
          <p:nvPr/>
        </p:nvSpPr>
        <p:spPr>
          <a:xfrm>
            <a:off x="5492419" y="2272505"/>
            <a:ext cx="438582" cy="2966449"/>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100" dirty="0">
                <a:solidFill>
                  <a:schemeClr val="bg1"/>
                </a:solidFill>
                <a:latin typeface="杨任东竹石体-Bold" panose="02000000000000000000" pitchFamily="2" charset="-122"/>
                <a:ea typeface="杨任东竹石体-Bold" panose="02000000000000000000" pitchFamily="2" charset="-122"/>
                <a:cs typeface="FZQingKeBenYueSongS-R-GB" charset="-122"/>
              </a:rPr>
              <a:t>惊风吹雨过，历历大槐踪。</a:t>
            </a:r>
            <a:endParaRPr kumimoji="1" lang="zh-CN" altLang="en-US" sz="1100" dirty="0">
              <a:solidFill>
                <a:schemeClr val="bg1"/>
              </a:solidFill>
              <a:latin typeface="杨任东竹石体-Bold" panose="02000000000000000000" pitchFamily="2" charset="-122"/>
              <a:ea typeface="杨任东竹石体-Bold" panose="02000000000000000000" pitchFamily="2" charset="-122"/>
              <a:cs typeface="FZQingKeBenYueSongS-R-GB" charset="-122"/>
            </a:endParaRPr>
          </a:p>
        </p:txBody>
      </p:sp>
      <p:pic>
        <p:nvPicPr>
          <p:cNvPr id="21" name="图片 20"/>
          <p:cNvPicPr>
            <a:picLocks noChangeAspect="1"/>
          </p:cNvPicPr>
          <p:nvPr/>
        </p:nvPicPr>
        <p:blipFill>
          <a:blip r:embed="rId3" cstate="email"/>
          <a:stretch>
            <a:fillRect/>
          </a:stretch>
        </p:blipFill>
        <p:spPr>
          <a:xfrm>
            <a:off x="6026852" y="4057519"/>
            <a:ext cx="340345" cy="350593"/>
          </a:xfrm>
          <a:prstGeom prst="rect">
            <a:avLst/>
          </a:prstGeom>
        </p:spPr>
      </p:pic>
      <p:sp>
        <p:nvSpPr>
          <p:cNvPr id="22" name="任意多边形: 形状 59"/>
          <p:cNvSpPr/>
          <p:nvPr/>
        </p:nvSpPr>
        <p:spPr bwMode="auto">
          <a:xfrm>
            <a:off x="6515099" y="5083419"/>
            <a:ext cx="975378" cy="511209"/>
          </a:xfrm>
          <a:custGeom>
            <a:avLst/>
            <a:gdLst>
              <a:gd name="connsiteX0" fmla="*/ 268146 w 975378"/>
              <a:gd name="connsiteY0" fmla="*/ 181807 h 511209"/>
              <a:gd name="connsiteX1" fmla="*/ 350016 w 975378"/>
              <a:gd name="connsiteY1" fmla="*/ 214065 h 511209"/>
              <a:gd name="connsiteX2" fmla="*/ 425422 w 975378"/>
              <a:gd name="connsiteY2" fmla="*/ 220516 h 511209"/>
              <a:gd name="connsiteX3" fmla="*/ 490056 w 975378"/>
              <a:gd name="connsiteY3" fmla="*/ 250624 h 511209"/>
              <a:gd name="connsiteX4" fmla="*/ 418959 w 975378"/>
              <a:gd name="connsiteY4" fmla="*/ 343096 h 511209"/>
              <a:gd name="connsiteX5" fmla="*/ 418959 w 975378"/>
              <a:gd name="connsiteY5" fmla="*/ 317289 h 511209"/>
              <a:gd name="connsiteX6" fmla="*/ 421113 w 975378"/>
              <a:gd name="connsiteY6" fmla="*/ 310838 h 511209"/>
              <a:gd name="connsiteX7" fmla="*/ 410341 w 975378"/>
              <a:gd name="connsiteY7" fmla="*/ 381805 h 511209"/>
              <a:gd name="connsiteX8" fmla="*/ 492211 w 975378"/>
              <a:gd name="connsiteY8" fmla="*/ 454922 h 511209"/>
              <a:gd name="connsiteX9" fmla="*/ 714121 w 975378"/>
              <a:gd name="connsiteY9" fmla="*/ 459223 h 511209"/>
              <a:gd name="connsiteX10" fmla="*/ 795990 w 975378"/>
              <a:gd name="connsiteY10" fmla="*/ 390407 h 511209"/>
              <a:gd name="connsiteX11" fmla="*/ 869242 w 975378"/>
              <a:gd name="connsiteY11" fmla="*/ 364601 h 511209"/>
              <a:gd name="connsiteX12" fmla="*/ 916640 w 975378"/>
              <a:gd name="connsiteY12" fmla="*/ 373203 h 511209"/>
              <a:gd name="connsiteX13" fmla="*/ 811071 w 975378"/>
              <a:gd name="connsiteY13" fmla="*/ 401159 h 511209"/>
              <a:gd name="connsiteX14" fmla="*/ 709812 w 975378"/>
              <a:gd name="connsiteY14" fmla="*/ 487180 h 511209"/>
              <a:gd name="connsiteX15" fmla="*/ 365097 w 975378"/>
              <a:gd name="connsiteY15" fmla="*/ 420514 h 511209"/>
              <a:gd name="connsiteX16" fmla="*/ 313390 w 975378"/>
              <a:gd name="connsiteY16" fmla="*/ 325891 h 511209"/>
              <a:gd name="connsiteX17" fmla="*/ 283228 w 975378"/>
              <a:gd name="connsiteY17" fmla="*/ 276430 h 511209"/>
              <a:gd name="connsiteX18" fmla="*/ 248756 w 975378"/>
              <a:gd name="connsiteY18" fmla="*/ 257075 h 511209"/>
              <a:gd name="connsiteX19" fmla="*/ 233675 w 975378"/>
              <a:gd name="connsiteY19" fmla="*/ 269978 h 511209"/>
              <a:gd name="connsiteX20" fmla="*/ 270301 w 975378"/>
              <a:gd name="connsiteY20" fmla="*/ 278580 h 511209"/>
              <a:gd name="connsiteX21" fmla="*/ 272455 w 975378"/>
              <a:gd name="connsiteY21" fmla="*/ 289333 h 511209"/>
              <a:gd name="connsiteX22" fmla="*/ 227212 w 975378"/>
              <a:gd name="connsiteY22" fmla="*/ 310838 h 511209"/>
              <a:gd name="connsiteX23" fmla="*/ 209976 w 975378"/>
              <a:gd name="connsiteY23" fmla="*/ 209764 h 511209"/>
              <a:gd name="connsiteX24" fmla="*/ 268146 w 975378"/>
              <a:gd name="connsiteY24" fmla="*/ 181807 h 511209"/>
              <a:gd name="connsiteX25" fmla="*/ 704318 w 975378"/>
              <a:gd name="connsiteY25" fmla="*/ 166112 h 511209"/>
              <a:gd name="connsiteX26" fmla="*/ 772807 w 975378"/>
              <a:gd name="connsiteY26" fmla="*/ 171236 h 511209"/>
              <a:gd name="connsiteX27" fmla="*/ 805132 w 975378"/>
              <a:gd name="connsiteY27" fmla="*/ 199096 h 511209"/>
              <a:gd name="connsiteX28" fmla="*/ 876248 w 975378"/>
              <a:gd name="connsiteY28" fmla="*/ 233386 h 511209"/>
              <a:gd name="connsiteX29" fmla="*/ 830992 w 975378"/>
              <a:gd name="connsiteY29" fmla="*/ 323398 h 511209"/>
              <a:gd name="connsiteX30" fmla="*/ 809442 w 975378"/>
              <a:gd name="connsiteY30" fmla="*/ 321255 h 511209"/>
              <a:gd name="connsiteX31" fmla="*/ 790047 w 975378"/>
              <a:gd name="connsiteY31" fmla="*/ 269819 h 511209"/>
              <a:gd name="connsiteX32" fmla="*/ 787892 w 975378"/>
              <a:gd name="connsiteY32" fmla="*/ 261247 h 511209"/>
              <a:gd name="connsiteX33" fmla="*/ 772807 w 975378"/>
              <a:gd name="connsiteY33" fmla="*/ 310539 h 511209"/>
              <a:gd name="connsiteX34" fmla="*/ 880558 w 975378"/>
              <a:gd name="connsiteY34" fmla="*/ 314825 h 511209"/>
              <a:gd name="connsiteX35" fmla="*/ 975378 w 975378"/>
              <a:gd name="connsiteY35" fmla="*/ 374833 h 511209"/>
              <a:gd name="connsiteX36" fmla="*/ 899953 w 975378"/>
              <a:gd name="connsiteY36" fmla="*/ 353401 h 511209"/>
              <a:gd name="connsiteX37" fmla="*/ 779272 w 975378"/>
              <a:gd name="connsiteY37" fmla="*/ 376976 h 511209"/>
              <a:gd name="connsiteX38" fmla="*/ 649971 w 975378"/>
              <a:gd name="connsiteY38" fmla="*/ 454128 h 511209"/>
              <a:gd name="connsiteX39" fmla="*/ 537910 w 975378"/>
              <a:gd name="connsiteY39" fmla="*/ 372690 h 511209"/>
              <a:gd name="connsiteX40" fmla="*/ 552995 w 975378"/>
              <a:gd name="connsiteY40" fmla="*/ 349115 h 511209"/>
              <a:gd name="connsiteX41" fmla="*/ 563770 w 975378"/>
              <a:gd name="connsiteY41" fmla="*/ 346972 h 511209"/>
              <a:gd name="connsiteX42" fmla="*/ 667211 w 975378"/>
              <a:gd name="connsiteY42" fmla="*/ 424125 h 511209"/>
              <a:gd name="connsiteX43" fmla="*/ 712466 w 975378"/>
              <a:gd name="connsiteY43" fmla="*/ 353401 h 511209"/>
              <a:gd name="connsiteX44" fmla="*/ 686606 w 975378"/>
              <a:gd name="connsiteY44" fmla="*/ 280535 h 511209"/>
              <a:gd name="connsiteX45" fmla="*/ 684451 w 975378"/>
              <a:gd name="connsiteY45" fmla="*/ 211955 h 511209"/>
              <a:gd name="connsiteX46" fmla="*/ 686606 w 975378"/>
              <a:gd name="connsiteY46" fmla="*/ 166949 h 511209"/>
              <a:gd name="connsiteX47" fmla="*/ 704318 w 975378"/>
              <a:gd name="connsiteY47" fmla="*/ 166112 h 511209"/>
              <a:gd name="connsiteX48" fmla="*/ 301081 w 975378"/>
              <a:gd name="connsiteY48" fmla="*/ 269 h 511209"/>
              <a:gd name="connsiteX49" fmla="*/ 385057 w 975378"/>
              <a:gd name="connsiteY49" fmla="*/ 32535 h 511209"/>
              <a:gd name="connsiteX50" fmla="*/ 473338 w 975378"/>
              <a:gd name="connsiteY50" fmla="*/ 49743 h 511209"/>
              <a:gd name="connsiteX51" fmla="*/ 432427 w 975378"/>
              <a:gd name="connsiteY51" fmla="*/ 172352 h 511209"/>
              <a:gd name="connsiteX52" fmla="*/ 369984 w 975378"/>
              <a:gd name="connsiteY52" fmla="*/ 142237 h 511209"/>
              <a:gd name="connsiteX53" fmla="*/ 410895 w 975378"/>
              <a:gd name="connsiteY53" fmla="*/ 137935 h 511209"/>
              <a:gd name="connsiteX54" fmla="*/ 410895 w 975378"/>
              <a:gd name="connsiteY54" fmla="*/ 140086 h 511209"/>
              <a:gd name="connsiteX55" fmla="*/ 419508 w 975378"/>
              <a:gd name="connsiteY55" fmla="*/ 127180 h 511209"/>
              <a:gd name="connsiteX56" fmla="*/ 402282 w 975378"/>
              <a:gd name="connsiteY56" fmla="*/ 101368 h 511209"/>
              <a:gd name="connsiteX57" fmla="*/ 378597 w 975378"/>
              <a:gd name="connsiteY57" fmla="*/ 174503 h 511209"/>
              <a:gd name="connsiteX58" fmla="*/ 568080 w 975378"/>
              <a:gd name="connsiteY58" fmla="*/ 129331 h 511209"/>
              <a:gd name="connsiteX59" fmla="*/ 615450 w 975378"/>
              <a:gd name="connsiteY59" fmla="*/ 178805 h 511209"/>
              <a:gd name="connsiteX60" fmla="*/ 664974 w 975378"/>
              <a:gd name="connsiteY60" fmla="*/ 198164 h 511209"/>
              <a:gd name="connsiteX61" fmla="*/ 673587 w 975378"/>
              <a:gd name="connsiteY61" fmla="*/ 284205 h 511209"/>
              <a:gd name="connsiteX62" fmla="*/ 699426 w 975378"/>
              <a:gd name="connsiteY62" fmla="*/ 314320 h 511209"/>
              <a:gd name="connsiteX63" fmla="*/ 699426 w 975378"/>
              <a:gd name="connsiteY63" fmla="*/ 348736 h 511209"/>
              <a:gd name="connsiteX64" fmla="*/ 585305 w 975378"/>
              <a:gd name="connsiteY64" fmla="*/ 337981 h 511209"/>
              <a:gd name="connsiteX65" fmla="*/ 602531 w 975378"/>
              <a:gd name="connsiteY65" fmla="*/ 333679 h 511209"/>
              <a:gd name="connsiteX66" fmla="*/ 615450 w 975378"/>
              <a:gd name="connsiteY66" fmla="*/ 346585 h 511209"/>
              <a:gd name="connsiteX67" fmla="*/ 613297 w 975378"/>
              <a:gd name="connsiteY67" fmla="*/ 376699 h 511209"/>
              <a:gd name="connsiteX68" fmla="*/ 535781 w 975378"/>
              <a:gd name="connsiteY68" fmla="*/ 353038 h 511209"/>
              <a:gd name="connsiteX69" fmla="*/ 529322 w 975378"/>
              <a:gd name="connsiteY69" fmla="*/ 408965 h 511209"/>
              <a:gd name="connsiteX70" fmla="*/ 576692 w 975378"/>
              <a:gd name="connsiteY70" fmla="*/ 456288 h 511209"/>
              <a:gd name="connsiteX71" fmla="*/ 714498 w 975378"/>
              <a:gd name="connsiteY71" fmla="*/ 432626 h 511209"/>
              <a:gd name="connsiteX72" fmla="*/ 776941 w 975378"/>
              <a:gd name="connsiteY72" fmla="*/ 391757 h 511209"/>
              <a:gd name="connsiteX73" fmla="*/ 576692 w 975378"/>
              <a:gd name="connsiteY73" fmla="*/ 475647 h 511209"/>
              <a:gd name="connsiteX74" fmla="*/ 471185 w 975378"/>
              <a:gd name="connsiteY74" fmla="*/ 428324 h 511209"/>
              <a:gd name="connsiteX75" fmla="*/ 419508 w 975378"/>
              <a:gd name="connsiteY75" fmla="*/ 376699 h 511209"/>
              <a:gd name="connsiteX76" fmla="*/ 413048 w 975378"/>
              <a:gd name="connsiteY76" fmla="*/ 350887 h 511209"/>
              <a:gd name="connsiteX77" fmla="*/ 512096 w 975378"/>
              <a:gd name="connsiteY77" fmla="*/ 282054 h 511209"/>
              <a:gd name="connsiteX78" fmla="*/ 505636 w 975378"/>
              <a:gd name="connsiteY78" fmla="*/ 251940 h 511209"/>
              <a:gd name="connsiteX79" fmla="*/ 438887 w 975378"/>
              <a:gd name="connsiteY79" fmla="*/ 215372 h 511209"/>
              <a:gd name="connsiteX80" fmla="*/ 352758 w 975378"/>
              <a:gd name="connsiteY80" fmla="*/ 193862 h 511209"/>
              <a:gd name="connsiteX81" fmla="*/ 279549 w 975378"/>
              <a:gd name="connsiteY81" fmla="*/ 165898 h 511209"/>
              <a:gd name="connsiteX82" fmla="*/ 189114 w 975378"/>
              <a:gd name="connsiteY82" fmla="*/ 234731 h 511209"/>
              <a:gd name="connsiteX83" fmla="*/ 210646 w 975378"/>
              <a:gd name="connsiteY83" fmla="*/ 322924 h 511209"/>
              <a:gd name="connsiteX84" fmla="*/ 154663 w 975378"/>
              <a:gd name="connsiteY84" fmla="*/ 260544 h 511209"/>
              <a:gd name="connsiteX85" fmla="*/ 120211 w 975378"/>
              <a:gd name="connsiteY85" fmla="*/ 294960 h 511209"/>
              <a:gd name="connsiteX86" fmla="*/ 128824 w 975378"/>
              <a:gd name="connsiteY86" fmla="*/ 314320 h 511209"/>
              <a:gd name="connsiteX87" fmla="*/ 141743 w 975378"/>
              <a:gd name="connsiteY87" fmla="*/ 318622 h 511209"/>
              <a:gd name="connsiteX88" fmla="*/ 165429 w 975378"/>
              <a:gd name="connsiteY88" fmla="*/ 275601 h 511209"/>
              <a:gd name="connsiteX89" fmla="*/ 167582 w 975378"/>
              <a:gd name="connsiteY89" fmla="*/ 355189 h 511209"/>
              <a:gd name="connsiteX90" fmla="*/ 81454 w 975378"/>
              <a:gd name="connsiteY90" fmla="*/ 368095 h 511209"/>
              <a:gd name="connsiteX91" fmla="*/ 6091 w 975378"/>
              <a:gd name="connsiteY91" fmla="*/ 310018 h 511209"/>
              <a:gd name="connsiteX92" fmla="*/ 1785 w 975378"/>
              <a:gd name="connsiteY92" fmla="*/ 254091 h 511209"/>
              <a:gd name="connsiteX93" fmla="*/ 14704 w 975378"/>
              <a:gd name="connsiteY93" fmla="*/ 234731 h 511209"/>
              <a:gd name="connsiteX94" fmla="*/ 16857 w 975378"/>
              <a:gd name="connsiteY94" fmla="*/ 215372 h 511209"/>
              <a:gd name="connsiteX95" fmla="*/ 62075 w 975378"/>
              <a:gd name="connsiteY95" fmla="*/ 146539 h 511209"/>
              <a:gd name="connsiteX96" fmla="*/ 167582 w 975378"/>
              <a:gd name="connsiteY96" fmla="*/ 189560 h 511209"/>
              <a:gd name="connsiteX97" fmla="*/ 197727 w 975378"/>
              <a:gd name="connsiteY97" fmla="*/ 168050 h 511209"/>
              <a:gd name="connsiteX98" fmla="*/ 174042 w 975378"/>
              <a:gd name="connsiteY98" fmla="*/ 105670 h 511209"/>
              <a:gd name="connsiteX99" fmla="*/ 139590 w 975378"/>
              <a:gd name="connsiteY99" fmla="*/ 114274 h 511209"/>
              <a:gd name="connsiteX100" fmla="*/ 141743 w 975378"/>
              <a:gd name="connsiteY100" fmla="*/ 142237 h 511209"/>
              <a:gd name="connsiteX101" fmla="*/ 189114 w 975378"/>
              <a:gd name="connsiteY101" fmla="*/ 146539 h 511209"/>
              <a:gd name="connsiteX102" fmla="*/ 113752 w 975378"/>
              <a:gd name="connsiteY102" fmla="*/ 58347 h 511209"/>
              <a:gd name="connsiteX103" fmla="*/ 253711 w 975378"/>
              <a:gd name="connsiteY103" fmla="*/ 34686 h 511209"/>
              <a:gd name="connsiteX104" fmla="*/ 301081 w 975378"/>
              <a:gd name="connsiteY104" fmla="*/ 269 h 51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975378" h="511209">
                <a:moveTo>
                  <a:pt x="268146" y="181807"/>
                </a:moveTo>
                <a:cubicBezTo>
                  <a:pt x="304772" y="177506"/>
                  <a:pt x="328471" y="201162"/>
                  <a:pt x="350016" y="214065"/>
                </a:cubicBezTo>
                <a:cubicBezTo>
                  <a:pt x="360788" y="205463"/>
                  <a:pt x="406032" y="196861"/>
                  <a:pt x="425422" y="220516"/>
                </a:cubicBezTo>
                <a:cubicBezTo>
                  <a:pt x="442658" y="244172"/>
                  <a:pt x="464203" y="211914"/>
                  <a:pt x="490056" y="250624"/>
                </a:cubicBezTo>
                <a:cubicBezTo>
                  <a:pt x="530991" y="310838"/>
                  <a:pt x="444813" y="399009"/>
                  <a:pt x="418959" y="343096"/>
                </a:cubicBezTo>
                <a:cubicBezTo>
                  <a:pt x="414650" y="334493"/>
                  <a:pt x="418959" y="317289"/>
                  <a:pt x="418959" y="317289"/>
                </a:cubicBezTo>
                <a:cubicBezTo>
                  <a:pt x="418959" y="317289"/>
                  <a:pt x="421113" y="312988"/>
                  <a:pt x="421113" y="310838"/>
                </a:cubicBezTo>
                <a:cubicBezTo>
                  <a:pt x="401723" y="325891"/>
                  <a:pt x="397414" y="353848"/>
                  <a:pt x="410341" y="381805"/>
                </a:cubicBezTo>
                <a:cubicBezTo>
                  <a:pt x="425422" y="414062"/>
                  <a:pt x="462048" y="435568"/>
                  <a:pt x="492211" y="454922"/>
                </a:cubicBezTo>
                <a:cubicBezTo>
                  <a:pt x="574080" y="506534"/>
                  <a:pt x="647332" y="500083"/>
                  <a:pt x="714121" y="459223"/>
                </a:cubicBezTo>
                <a:cubicBezTo>
                  <a:pt x="742129" y="444170"/>
                  <a:pt x="776600" y="405460"/>
                  <a:pt x="795990" y="390407"/>
                </a:cubicBezTo>
                <a:cubicBezTo>
                  <a:pt x="813226" y="373203"/>
                  <a:pt x="839080" y="364601"/>
                  <a:pt x="869242" y="364601"/>
                </a:cubicBezTo>
                <a:cubicBezTo>
                  <a:pt x="869242" y="364601"/>
                  <a:pt x="916640" y="371052"/>
                  <a:pt x="916640" y="373203"/>
                </a:cubicBezTo>
                <a:cubicBezTo>
                  <a:pt x="862779" y="381805"/>
                  <a:pt x="828307" y="386106"/>
                  <a:pt x="811071" y="401159"/>
                </a:cubicBezTo>
                <a:cubicBezTo>
                  <a:pt x="780909" y="429116"/>
                  <a:pt x="748592" y="465675"/>
                  <a:pt x="709812" y="487180"/>
                </a:cubicBezTo>
                <a:cubicBezTo>
                  <a:pt x="593471" y="547394"/>
                  <a:pt x="427577" y="482879"/>
                  <a:pt x="365097" y="420514"/>
                </a:cubicBezTo>
                <a:cubicBezTo>
                  <a:pt x="339244" y="396858"/>
                  <a:pt x="328471" y="362450"/>
                  <a:pt x="313390" y="325891"/>
                </a:cubicBezTo>
                <a:cubicBezTo>
                  <a:pt x="302618" y="304386"/>
                  <a:pt x="296155" y="293634"/>
                  <a:pt x="283228" y="276430"/>
                </a:cubicBezTo>
                <a:cubicBezTo>
                  <a:pt x="274610" y="263527"/>
                  <a:pt x="263838" y="257075"/>
                  <a:pt x="248756" y="257075"/>
                </a:cubicBezTo>
                <a:cubicBezTo>
                  <a:pt x="248756" y="257075"/>
                  <a:pt x="233675" y="269978"/>
                  <a:pt x="233675" y="269978"/>
                </a:cubicBezTo>
                <a:cubicBezTo>
                  <a:pt x="259529" y="261376"/>
                  <a:pt x="265992" y="269978"/>
                  <a:pt x="270301" y="278580"/>
                </a:cubicBezTo>
                <a:cubicBezTo>
                  <a:pt x="270301" y="276430"/>
                  <a:pt x="272455" y="287182"/>
                  <a:pt x="272455" y="289333"/>
                </a:cubicBezTo>
                <a:cubicBezTo>
                  <a:pt x="272455" y="310838"/>
                  <a:pt x="259529" y="321590"/>
                  <a:pt x="227212" y="310838"/>
                </a:cubicBezTo>
                <a:cubicBezTo>
                  <a:pt x="201358" y="300085"/>
                  <a:pt x="192740" y="235570"/>
                  <a:pt x="209976" y="209764"/>
                </a:cubicBezTo>
                <a:cubicBezTo>
                  <a:pt x="220748" y="196861"/>
                  <a:pt x="246602" y="183958"/>
                  <a:pt x="268146" y="181807"/>
                </a:cubicBezTo>
                <a:close/>
                <a:moveTo>
                  <a:pt x="704318" y="166112"/>
                </a:moveTo>
                <a:cubicBezTo>
                  <a:pt x="728360" y="166012"/>
                  <a:pt x="766342" y="168021"/>
                  <a:pt x="772807" y="171236"/>
                </a:cubicBezTo>
                <a:cubicBezTo>
                  <a:pt x="785737" y="175522"/>
                  <a:pt x="792202" y="194810"/>
                  <a:pt x="805132" y="199096"/>
                </a:cubicBezTo>
                <a:cubicBezTo>
                  <a:pt x="835302" y="205526"/>
                  <a:pt x="863317" y="201239"/>
                  <a:pt x="876248" y="233386"/>
                </a:cubicBezTo>
                <a:cubicBezTo>
                  <a:pt x="891333" y="276249"/>
                  <a:pt x="861162" y="316968"/>
                  <a:pt x="830992" y="323398"/>
                </a:cubicBezTo>
                <a:cubicBezTo>
                  <a:pt x="822372" y="325541"/>
                  <a:pt x="809442" y="321255"/>
                  <a:pt x="809442" y="321255"/>
                </a:cubicBezTo>
                <a:cubicBezTo>
                  <a:pt x="783582" y="310539"/>
                  <a:pt x="766342" y="289108"/>
                  <a:pt x="790047" y="269819"/>
                </a:cubicBezTo>
                <a:cubicBezTo>
                  <a:pt x="792202" y="267676"/>
                  <a:pt x="787892" y="261247"/>
                  <a:pt x="787892" y="261247"/>
                </a:cubicBezTo>
                <a:cubicBezTo>
                  <a:pt x="764187" y="276249"/>
                  <a:pt x="757722" y="293394"/>
                  <a:pt x="772807" y="310539"/>
                </a:cubicBezTo>
                <a:cubicBezTo>
                  <a:pt x="822372" y="357688"/>
                  <a:pt x="848232" y="314825"/>
                  <a:pt x="880558" y="314825"/>
                </a:cubicBezTo>
                <a:cubicBezTo>
                  <a:pt x="912883" y="314825"/>
                  <a:pt x="962448" y="353401"/>
                  <a:pt x="975378" y="374833"/>
                </a:cubicBezTo>
                <a:cubicBezTo>
                  <a:pt x="947363" y="361974"/>
                  <a:pt x="919348" y="355545"/>
                  <a:pt x="899953" y="353401"/>
                </a:cubicBezTo>
                <a:cubicBezTo>
                  <a:pt x="846077" y="346972"/>
                  <a:pt x="809442" y="359831"/>
                  <a:pt x="779272" y="376976"/>
                </a:cubicBezTo>
                <a:cubicBezTo>
                  <a:pt x="738327" y="400550"/>
                  <a:pt x="699536" y="445556"/>
                  <a:pt x="649971" y="454128"/>
                </a:cubicBezTo>
                <a:cubicBezTo>
                  <a:pt x="587476" y="464844"/>
                  <a:pt x="529290" y="430554"/>
                  <a:pt x="537910" y="372690"/>
                </a:cubicBezTo>
                <a:cubicBezTo>
                  <a:pt x="540065" y="364117"/>
                  <a:pt x="548685" y="355545"/>
                  <a:pt x="552995" y="349115"/>
                </a:cubicBezTo>
                <a:cubicBezTo>
                  <a:pt x="552995" y="349115"/>
                  <a:pt x="561615" y="346972"/>
                  <a:pt x="563770" y="346972"/>
                </a:cubicBezTo>
                <a:cubicBezTo>
                  <a:pt x="544375" y="424125"/>
                  <a:pt x="619801" y="451985"/>
                  <a:pt x="667211" y="424125"/>
                </a:cubicBezTo>
                <a:cubicBezTo>
                  <a:pt x="690916" y="409123"/>
                  <a:pt x="706001" y="385548"/>
                  <a:pt x="712466" y="353401"/>
                </a:cubicBezTo>
                <a:cubicBezTo>
                  <a:pt x="718932" y="323398"/>
                  <a:pt x="710311" y="299823"/>
                  <a:pt x="686606" y="280535"/>
                </a:cubicBezTo>
                <a:cubicBezTo>
                  <a:pt x="693071" y="256961"/>
                  <a:pt x="693071" y="235529"/>
                  <a:pt x="684451" y="211955"/>
                </a:cubicBezTo>
                <a:cubicBezTo>
                  <a:pt x="677986" y="196953"/>
                  <a:pt x="652126" y="173379"/>
                  <a:pt x="686606" y="166949"/>
                </a:cubicBezTo>
                <a:cubicBezTo>
                  <a:pt x="689839" y="166414"/>
                  <a:pt x="696304" y="166146"/>
                  <a:pt x="704318" y="166112"/>
                </a:cubicBezTo>
                <a:close/>
                <a:moveTo>
                  <a:pt x="301081" y="269"/>
                </a:moveTo>
                <a:cubicBezTo>
                  <a:pt x="346299" y="-1882"/>
                  <a:pt x="365678" y="8873"/>
                  <a:pt x="385057" y="32535"/>
                </a:cubicBezTo>
                <a:cubicBezTo>
                  <a:pt x="404435" y="21779"/>
                  <a:pt x="451806" y="26082"/>
                  <a:pt x="473338" y="49743"/>
                </a:cubicBezTo>
                <a:cubicBezTo>
                  <a:pt x="520709" y="99217"/>
                  <a:pt x="484104" y="146539"/>
                  <a:pt x="432427" y="172352"/>
                </a:cubicBezTo>
                <a:cubicBezTo>
                  <a:pt x="408742" y="185258"/>
                  <a:pt x="365678" y="170201"/>
                  <a:pt x="369984" y="142237"/>
                </a:cubicBezTo>
                <a:cubicBezTo>
                  <a:pt x="376444" y="107821"/>
                  <a:pt x="419508" y="99217"/>
                  <a:pt x="410895" y="137935"/>
                </a:cubicBezTo>
                <a:cubicBezTo>
                  <a:pt x="402282" y="137935"/>
                  <a:pt x="408742" y="142237"/>
                  <a:pt x="410895" y="140086"/>
                </a:cubicBezTo>
                <a:cubicBezTo>
                  <a:pt x="410895" y="140086"/>
                  <a:pt x="417355" y="137935"/>
                  <a:pt x="419508" y="127180"/>
                </a:cubicBezTo>
                <a:cubicBezTo>
                  <a:pt x="421661" y="112123"/>
                  <a:pt x="413048" y="103519"/>
                  <a:pt x="402282" y="101368"/>
                </a:cubicBezTo>
                <a:cubicBezTo>
                  <a:pt x="361371" y="97066"/>
                  <a:pt x="335533" y="150841"/>
                  <a:pt x="378597" y="174503"/>
                </a:cubicBezTo>
                <a:cubicBezTo>
                  <a:pt x="469032" y="223976"/>
                  <a:pt x="479798" y="109972"/>
                  <a:pt x="568080" y="129331"/>
                </a:cubicBezTo>
                <a:cubicBezTo>
                  <a:pt x="598225" y="135784"/>
                  <a:pt x="600378" y="168050"/>
                  <a:pt x="615450" y="178805"/>
                </a:cubicBezTo>
                <a:cubicBezTo>
                  <a:pt x="634829" y="189560"/>
                  <a:pt x="652055" y="180956"/>
                  <a:pt x="664974" y="198164"/>
                </a:cubicBezTo>
                <a:cubicBezTo>
                  <a:pt x="680047" y="221825"/>
                  <a:pt x="680047" y="254091"/>
                  <a:pt x="673587" y="284205"/>
                </a:cubicBezTo>
                <a:cubicBezTo>
                  <a:pt x="682200" y="292809"/>
                  <a:pt x="695119" y="307867"/>
                  <a:pt x="699426" y="314320"/>
                </a:cubicBezTo>
                <a:cubicBezTo>
                  <a:pt x="703732" y="322924"/>
                  <a:pt x="699426" y="348736"/>
                  <a:pt x="699426" y="348736"/>
                </a:cubicBezTo>
                <a:cubicBezTo>
                  <a:pt x="680047" y="473496"/>
                  <a:pt x="529322" y="413267"/>
                  <a:pt x="585305" y="337981"/>
                </a:cubicBezTo>
                <a:cubicBezTo>
                  <a:pt x="585305" y="337981"/>
                  <a:pt x="598225" y="333679"/>
                  <a:pt x="602531" y="333679"/>
                </a:cubicBezTo>
                <a:cubicBezTo>
                  <a:pt x="606837" y="335830"/>
                  <a:pt x="611144" y="342283"/>
                  <a:pt x="615450" y="346585"/>
                </a:cubicBezTo>
                <a:cubicBezTo>
                  <a:pt x="615450" y="357340"/>
                  <a:pt x="606837" y="365944"/>
                  <a:pt x="613297" y="376699"/>
                </a:cubicBezTo>
                <a:cubicBezTo>
                  <a:pt x="652055" y="305715"/>
                  <a:pt x="559467" y="307867"/>
                  <a:pt x="535781" y="353038"/>
                </a:cubicBezTo>
                <a:cubicBezTo>
                  <a:pt x="529322" y="365944"/>
                  <a:pt x="525015" y="389606"/>
                  <a:pt x="529322" y="408965"/>
                </a:cubicBezTo>
                <a:cubicBezTo>
                  <a:pt x="535781" y="430475"/>
                  <a:pt x="557314" y="447683"/>
                  <a:pt x="576692" y="456288"/>
                </a:cubicBezTo>
                <a:cubicBezTo>
                  <a:pt x="632676" y="477798"/>
                  <a:pt x="682200" y="460590"/>
                  <a:pt x="714498" y="432626"/>
                </a:cubicBezTo>
                <a:cubicBezTo>
                  <a:pt x="720958" y="428324"/>
                  <a:pt x="759716" y="400361"/>
                  <a:pt x="776941" y="391757"/>
                </a:cubicBezTo>
                <a:cubicBezTo>
                  <a:pt x="733877" y="434777"/>
                  <a:pt x="671434" y="495006"/>
                  <a:pt x="576692" y="475647"/>
                </a:cubicBezTo>
                <a:cubicBezTo>
                  <a:pt x="540088" y="467043"/>
                  <a:pt x="499177" y="449835"/>
                  <a:pt x="471185" y="428324"/>
                </a:cubicBezTo>
                <a:cubicBezTo>
                  <a:pt x="460419" y="417569"/>
                  <a:pt x="425968" y="391757"/>
                  <a:pt x="419508" y="376699"/>
                </a:cubicBezTo>
                <a:cubicBezTo>
                  <a:pt x="415201" y="368095"/>
                  <a:pt x="415201" y="363793"/>
                  <a:pt x="413048" y="350887"/>
                </a:cubicBezTo>
                <a:cubicBezTo>
                  <a:pt x="451806" y="404663"/>
                  <a:pt x="516402" y="337981"/>
                  <a:pt x="512096" y="282054"/>
                </a:cubicBezTo>
                <a:cubicBezTo>
                  <a:pt x="512096" y="271299"/>
                  <a:pt x="509943" y="260544"/>
                  <a:pt x="505636" y="251940"/>
                </a:cubicBezTo>
                <a:cubicBezTo>
                  <a:pt x="488411" y="215372"/>
                  <a:pt x="466879" y="215372"/>
                  <a:pt x="438887" y="215372"/>
                </a:cubicBezTo>
                <a:cubicBezTo>
                  <a:pt x="428121" y="202466"/>
                  <a:pt x="393669" y="176654"/>
                  <a:pt x="352758" y="193862"/>
                </a:cubicBezTo>
                <a:cubicBezTo>
                  <a:pt x="329073" y="178805"/>
                  <a:pt x="296775" y="165898"/>
                  <a:pt x="279549" y="165898"/>
                </a:cubicBezTo>
                <a:cubicBezTo>
                  <a:pt x="225719" y="170201"/>
                  <a:pt x="197727" y="185258"/>
                  <a:pt x="189114" y="234731"/>
                </a:cubicBezTo>
                <a:cubicBezTo>
                  <a:pt x="182655" y="273450"/>
                  <a:pt x="204187" y="297111"/>
                  <a:pt x="210646" y="322924"/>
                </a:cubicBezTo>
                <a:cubicBezTo>
                  <a:pt x="195574" y="288507"/>
                  <a:pt x="180501" y="260544"/>
                  <a:pt x="154663" y="260544"/>
                </a:cubicBezTo>
                <a:cubicBezTo>
                  <a:pt x="130977" y="262695"/>
                  <a:pt x="118058" y="277752"/>
                  <a:pt x="120211" y="294960"/>
                </a:cubicBezTo>
                <a:cubicBezTo>
                  <a:pt x="120211" y="299262"/>
                  <a:pt x="122365" y="307867"/>
                  <a:pt x="128824" y="314320"/>
                </a:cubicBezTo>
                <a:cubicBezTo>
                  <a:pt x="128824" y="314320"/>
                  <a:pt x="139590" y="318622"/>
                  <a:pt x="141743" y="318622"/>
                </a:cubicBezTo>
                <a:cubicBezTo>
                  <a:pt x="120211" y="297111"/>
                  <a:pt x="135284" y="266997"/>
                  <a:pt x="165429" y="275601"/>
                </a:cubicBezTo>
                <a:cubicBezTo>
                  <a:pt x="193421" y="282054"/>
                  <a:pt x="195574" y="333679"/>
                  <a:pt x="167582" y="355189"/>
                </a:cubicBezTo>
                <a:cubicBezTo>
                  <a:pt x="154663" y="365944"/>
                  <a:pt x="105139" y="370246"/>
                  <a:pt x="81454" y="368095"/>
                </a:cubicBezTo>
                <a:cubicBezTo>
                  <a:pt x="44849" y="365944"/>
                  <a:pt x="12551" y="342283"/>
                  <a:pt x="6091" y="310018"/>
                </a:cubicBezTo>
                <a:cubicBezTo>
                  <a:pt x="1785" y="294960"/>
                  <a:pt x="-2522" y="271299"/>
                  <a:pt x="1785" y="254091"/>
                </a:cubicBezTo>
                <a:cubicBezTo>
                  <a:pt x="3938" y="251940"/>
                  <a:pt x="10398" y="241185"/>
                  <a:pt x="14704" y="234731"/>
                </a:cubicBezTo>
                <a:cubicBezTo>
                  <a:pt x="14704" y="234731"/>
                  <a:pt x="16857" y="219674"/>
                  <a:pt x="16857" y="215372"/>
                </a:cubicBezTo>
                <a:cubicBezTo>
                  <a:pt x="12551" y="185258"/>
                  <a:pt x="25470" y="150841"/>
                  <a:pt x="62075" y="146539"/>
                </a:cubicBezTo>
                <a:cubicBezTo>
                  <a:pt x="94373" y="144388"/>
                  <a:pt x="83607" y="196013"/>
                  <a:pt x="167582" y="189560"/>
                </a:cubicBezTo>
                <a:cubicBezTo>
                  <a:pt x="178348" y="187409"/>
                  <a:pt x="191267" y="176654"/>
                  <a:pt x="197727" y="168050"/>
                </a:cubicBezTo>
                <a:cubicBezTo>
                  <a:pt x="208493" y="148690"/>
                  <a:pt x="199880" y="116425"/>
                  <a:pt x="174042" y="105670"/>
                </a:cubicBezTo>
                <a:cubicBezTo>
                  <a:pt x="163276" y="103519"/>
                  <a:pt x="146050" y="103519"/>
                  <a:pt x="139590" y="114274"/>
                </a:cubicBezTo>
                <a:cubicBezTo>
                  <a:pt x="139590" y="114274"/>
                  <a:pt x="139590" y="131482"/>
                  <a:pt x="141743" y="142237"/>
                </a:cubicBezTo>
                <a:cubicBezTo>
                  <a:pt x="139590" y="109972"/>
                  <a:pt x="189114" y="101368"/>
                  <a:pt x="189114" y="146539"/>
                </a:cubicBezTo>
                <a:cubicBezTo>
                  <a:pt x="189114" y="223976"/>
                  <a:pt x="10398" y="159445"/>
                  <a:pt x="113752" y="58347"/>
                </a:cubicBezTo>
                <a:cubicBezTo>
                  <a:pt x="148203" y="26082"/>
                  <a:pt x="199880" y="19628"/>
                  <a:pt x="253711" y="34686"/>
                </a:cubicBezTo>
                <a:cubicBezTo>
                  <a:pt x="264477" y="17477"/>
                  <a:pt x="275243" y="2420"/>
                  <a:pt x="301081" y="269"/>
                </a:cubicBezTo>
                <a:close/>
              </a:path>
            </a:pathLst>
          </a:custGeom>
          <a:solidFill>
            <a:schemeClr val="bg1"/>
          </a:solidFill>
          <a:ln w="0" cap="flat">
            <a:noFill/>
            <a:prstDash val="solid"/>
            <a:miter lim="800000"/>
          </a:ln>
        </p:spPr>
        <p:txBody>
          <a:bodyPr vert="horz" wrap="square" lIns="91440" tIns="45720" rIns="91440" bIns="45720" numCol="1" anchor="t" anchorCtr="0" compatLnSpc="1">
            <a:noAutofit/>
          </a:bodyPr>
          <a:lstStyle/>
          <a:p>
            <a:endParaRPr lang="zh-CN" altLang="en-US">
              <a:solidFill>
                <a:schemeClr val="bg1"/>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par>
                                <p:cTn id="15" presetID="10"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par>
                                <p:cTn id="24" presetID="10" presetClass="entr" presetSubtype="0"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0" grpId="0"/>
      <p:bldP spid="2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36710" y="5212080"/>
            <a:ext cx="12155290" cy="2194560"/>
          </a:xfrm>
          <a:prstGeom prst="rect">
            <a:avLst/>
          </a:prstGeom>
        </p:spPr>
      </p:pic>
      <p:sp>
        <p:nvSpPr>
          <p:cNvPr id="5" name="椭圆 4"/>
          <p:cNvSpPr/>
          <p:nvPr/>
        </p:nvSpPr>
        <p:spPr>
          <a:xfrm>
            <a:off x="4450080" y="365760"/>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450080" y="389394"/>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中</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8" name="椭圆 7"/>
          <p:cNvSpPr/>
          <p:nvPr/>
        </p:nvSpPr>
        <p:spPr>
          <a:xfrm>
            <a:off x="5318760" y="389394"/>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318760" y="413028"/>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0" name="椭圆 9"/>
          <p:cNvSpPr/>
          <p:nvPr/>
        </p:nvSpPr>
        <p:spPr>
          <a:xfrm>
            <a:off x="6187440" y="413028"/>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187440" y="436662"/>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2" name="椭圆 11"/>
          <p:cNvSpPr/>
          <p:nvPr/>
        </p:nvSpPr>
        <p:spPr>
          <a:xfrm>
            <a:off x="7056120" y="436662"/>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056120" y="460296"/>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潮</a:t>
            </a:r>
            <a:endParaRPr lang="zh-CN" altLang="en-US" sz="4000" b="1" dirty="0">
              <a:latin typeface="仓耳天群行楷 W01" panose="02020400000000000000" pitchFamily="18" charset="-122"/>
              <a:ea typeface="仓耳天群行楷 W01" panose="02020400000000000000" pitchFamily="18" charset="-122"/>
            </a:endParaRPr>
          </a:p>
        </p:txBody>
      </p:sp>
      <p:cxnSp>
        <p:nvCxnSpPr>
          <p:cNvPr id="15" name="直接连接符 14"/>
          <p:cNvCxnSpPr/>
          <p:nvPr/>
        </p:nvCxnSpPr>
        <p:spPr>
          <a:xfrm>
            <a:off x="111252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95528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7" name="图片 16" descr="3"/>
          <p:cNvPicPr>
            <a:picLocks noChangeAspect="1"/>
          </p:cNvPicPr>
          <p:nvPr/>
        </p:nvPicPr>
        <p:blipFill>
          <a:blip r:embed="rId2"/>
          <a:stretch>
            <a:fillRect/>
          </a:stretch>
        </p:blipFill>
        <p:spPr>
          <a:xfrm>
            <a:off x="1317762" y="1905785"/>
            <a:ext cx="4671003" cy="3665208"/>
          </a:xfrm>
          <a:prstGeom prst="rect">
            <a:avLst/>
          </a:prstGeom>
        </p:spPr>
      </p:pic>
      <p:sp>
        <p:nvSpPr>
          <p:cNvPr id="20" name="文本框 19"/>
          <p:cNvSpPr txBox="1"/>
          <p:nvPr/>
        </p:nvSpPr>
        <p:spPr>
          <a:xfrm>
            <a:off x="6590638" y="2590725"/>
            <a:ext cx="2308324" cy="2279197"/>
          </a:xfrm>
          <a:prstGeom prst="rect">
            <a:avLst/>
          </a:prstGeom>
          <a:noFill/>
        </p:spPr>
        <p:txBody>
          <a:bodyPr vert="eaVert" wrap="square" rtlCol="0">
            <a:spAutoFit/>
          </a:bodyPr>
          <a:lstStyle/>
          <a:p>
            <a:pPr algn="just">
              <a:lnSpc>
                <a:spcPct val="200000"/>
              </a:lnSpc>
            </a:pPr>
            <a:r>
              <a:rPr lang="zh-CN" altLang="en-US" sz="1200" kern="0" dirty="0">
                <a:solidFill>
                  <a:schemeClr val="bg1"/>
                </a:solidFill>
                <a:latin typeface="仓耳天群行楷 W01" panose="02020400000000000000" pitchFamily="18" charset="-122"/>
                <a:ea typeface="仓耳天群行楷 W01" panose="02020400000000000000" pitchFamily="18" charset="-122"/>
                <a:cs typeface="STFangsong" charset="-122"/>
              </a:rPr>
              <a:t>根据您的具体内容酌情修点击输入本栏的具体文字，简明扼要的说明分项内容，此为概念图解，请根据您的具体</a:t>
            </a:r>
            <a:endParaRPr lang="zh-CN" altLang="en-US" sz="1200" dirty="0">
              <a:solidFill>
                <a:schemeClr val="bg1"/>
              </a:solidFill>
              <a:latin typeface="仓耳天群行楷 W01" panose="02020400000000000000" pitchFamily="18" charset="-122"/>
              <a:ea typeface="仓耳天群行楷 W01" panose="02020400000000000000" pitchFamily="18" charset="-122"/>
            </a:endParaRPr>
          </a:p>
        </p:txBody>
      </p:sp>
      <p:pic>
        <p:nvPicPr>
          <p:cNvPr id="21" name="图片 20"/>
          <p:cNvPicPr>
            <a:picLocks noChangeAspect="1"/>
          </p:cNvPicPr>
          <p:nvPr/>
        </p:nvPicPr>
        <p:blipFill>
          <a:blip r:embed="rId3" cstate="email"/>
          <a:stretch>
            <a:fillRect/>
          </a:stretch>
        </p:blipFill>
        <p:spPr>
          <a:xfrm>
            <a:off x="7142927" y="4187801"/>
            <a:ext cx="340345" cy="350593"/>
          </a:xfrm>
          <a:prstGeom prst="rect">
            <a:avLst/>
          </a:prstGeom>
        </p:spPr>
      </p:pic>
      <p:sp>
        <p:nvSpPr>
          <p:cNvPr id="22" name="文本框 21"/>
          <p:cNvSpPr txBox="1"/>
          <p:nvPr/>
        </p:nvSpPr>
        <p:spPr>
          <a:xfrm>
            <a:off x="9081842" y="1822934"/>
            <a:ext cx="2485922" cy="3046988"/>
          </a:xfrm>
          <a:prstGeom prst="rect">
            <a:avLst/>
          </a:prstGeom>
          <a:noFill/>
        </p:spPr>
        <p:txBody>
          <a:bodyPr wrap="square" rtlCol="0">
            <a:spAutoFit/>
          </a:bodyPr>
          <a:lstStyle/>
          <a:p>
            <a:r>
              <a:rPr lang="zh-CN" altLang="en-US" sz="9600" b="1" dirty="0">
                <a:solidFill>
                  <a:schemeClr val="bg1"/>
                </a:solidFill>
                <a:latin typeface="仓耳天群行楷 W01" panose="02020400000000000000" pitchFamily="18" charset="-122"/>
                <a:ea typeface="仓耳天群行楷 W01" panose="02020400000000000000" pitchFamily="18" charset="-122"/>
              </a:rPr>
              <a:t>国潮</a:t>
            </a:r>
            <a:endParaRPr lang="zh-CN" altLang="en-US" sz="9600" b="1" dirty="0">
              <a:solidFill>
                <a:schemeClr val="bg1"/>
              </a:solidFill>
              <a:latin typeface="仓耳天群行楷 W01" panose="02020400000000000000" pitchFamily="18" charset="-122"/>
              <a:ea typeface="仓耳天群行楷 W01"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36710" y="5212080"/>
            <a:ext cx="12155290" cy="2194560"/>
          </a:xfrm>
          <a:prstGeom prst="rect">
            <a:avLst/>
          </a:prstGeom>
        </p:spPr>
      </p:pic>
      <p:sp>
        <p:nvSpPr>
          <p:cNvPr id="5" name="椭圆 4"/>
          <p:cNvSpPr/>
          <p:nvPr/>
        </p:nvSpPr>
        <p:spPr>
          <a:xfrm>
            <a:off x="4450080" y="365760"/>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450080" y="389394"/>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中</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8" name="椭圆 7"/>
          <p:cNvSpPr/>
          <p:nvPr/>
        </p:nvSpPr>
        <p:spPr>
          <a:xfrm>
            <a:off x="5318760" y="389394"/>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318760" y="413028"/>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0" name="椭圆 9"/>
          <p:cNvSpPr/>
          <p:nvPr/>
        </p:nvSpPr>
        <p:spPr>
          <a:xfrm>
            <a:off x="6187440" y="413028"/>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187440" y="436662"/>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2" name="椭圆 11"/>
          <p:cNvSpPr/>
          <p:nvPr/>
        </p:nvSpPr>
        <p:spPr>
          <a:xfrm>
            <a:off x="7056120" y="436662"/>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056120" y="460296"/>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潮</a:t>
            </a:r>
            <a:endParaRPr lang="zh-CN" altLang="en-US" sz="4000" b="1" dirty="0">
              <a:latin typeface="仓耳天群行楷 W01" panose="02020400000000000000" pitchFamily="18" charset="-122"/>
              <a:ea typeface="仓耳天群行楷 W01" panose="02020400000000000000" pitchFamily="18" charset="-122"/>
            </a:endParaRPr>
          </a:p>
        </p:txBody>
      </p:sp>
      <p:cxnSp>
        <p:nvCxnSpPr>
          <p:cNvPr id="15" name="直接连接符 14"/>
          <p:cNvCxnSpPr/>
          <p:nvPr/>
        </p:nvCxnSpPr>
        <p:spPr>
          <a:xfrm>
            <a:off x="111252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95528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出自【趣你的PPT】(微信:qunideppt)：最优质的PPT资源库"/>
          <p:cNvSpPr/>
          <p:nvPr/>
        </p:nvSpPr>
        <p:spPr bwMode="auto">
          <a:xfrm>
            <a:off x="1229933" y="2006920"/>
            <a:ext cx="5826187" cy="3540439"/>
          </a:xfrm>
          <a:custGeom>
            <a:avLst/>
            <a:gdLst>
              <a:gd name="T0" fmla="*/ 782 w 1778"/>
              <a:gd name="T1" fmla="*/ 124 h 1079"/>
              <a:gd name="T2" fmla="*/ 810 w 1778"/>
              <a:gd name="T3" fmla="*/ 170 h 1079"/>
              <a:gd name="T4" fmla="*/ 802 w 1778"/>
              <a:gd name="T5" fmla="*/ 215 h 1079"/>
              <a:gd name="T6" fmla="*/ 881 w 1778"/>
              <a:gd name="T7" fmla="*/ 197 h 1079"/>
              <a:gd name="T8" fmla="*/ 790 w 1778"/>
              <a:gd name="T9" fmla="*/ 290 h 1079"/>
              <a:gd name="T10" fmla="*/ 1009 w 1778"/>
              <a:gd name="T11" fmla="*/ 184 h 1079"/>
              <a:gd name="T12" fmla="*/ 1232 w 1778"/>
              <a:gd name="T13" fmla="*/ 7 h 1079"/>
              <a:gd name="T14" fmla="*/ 1030 w 1778"/>
              <a:gd name="T15" fmla="*/ 205 h 1079"/>
              <a:gd name="T16" fmla="*/ 1042 w 1778"/>
              <a:gd name="T17" fmla="*/ 209 h 1079"/>
              <a:gd name="T18" fmla="*/ 1177 w 1778"/>
              <a:gd name="T19" fmla="*/ 92 h 1079"/>
              <a:gd name="T20" fmla="*/ 1130 w 1778"/>
              <a:gd name="T21" fmla="*/ 176 h 1079"/>
              <a:gd name="T22" fmla="*/ 1260 w 1778"/>
              <a:gd name="T23" fmla="*/ 97 h 1079"/>
              <a:gd name="T24" fmla="*/ 1120 w 1778"/>
              <a:gd name="T25" fmla="*/ 207 h 1079"/>
              <a:gd name="T26" fmla="*/ 1163 w 1778"/>
              <a:gd name="T27" fmla="*/ 219 h 1079"/>
              <a:gd name="T28" fmla="*/ 1280 w 1778"/>
              <a:gd name="T29" fmla="*/ 136 h 1079"/>
              <a:gd name="T30" fmla="*/ 1368 w 1778"/>
              <a:gd name="T31" fmla="*/ 185 h 1079"/>
              <a:gd name="T32" fmla="*/ 1336 w 1778"/>
              <a:gd name="T33" fmla="*/ 231 h 1079"/>
              <a:gd name="T34" fmla="*/ 1470 w 1778"/>
              <a:gd name="T35" fmla="*/ 275 h 1079"/>
              <a:gd name="T36" fmla="*/ 1610 w 1778"/>
              <a:gd name="T37" fmla="*/ 326 h 1079"/>
              <a:gd name="T38" fmla="*/ 1651 w 1778"/>
              <a:gd name="T39" fmla="*/ 431 h 1079"/>
              <a:gd name="T40" fmla="*/ 1656 w 1778"/>
              <a:gd name="T41" fmla="*/ 473 h 1079"/>
              <a:gd name="T42" fmla="*/ 1408 w 1778"/>
              <a:gd name="T43" fmla="*/ 580 h 1079"/>
              <a:gd name="T44" fmla="*/ 1556 w 1778"/>
              <a:gd name="T45" fmla="*/ 529 h 1079"/>
              <a:gd name="T46" fmla="*/ 1657 w 1778"/>
              <a:gd name="T47" fmla="*/ 511 h 1079"/>
              <a:gd name="T48" fmla="*/ 1682 w 1778"/>
              <a:gd name="T49" fmla="*/ 579 h 1079"/>
              <a:gd name="T50" fmla="*/ 1679 w 1778"/>
              <a:gd name="T51" fmla="*/ 645 h 1079"/>
              <a:gd name="T52" fmla="*/ 1613 w 1778"/>
              <a:gd name="T53" fmla="*/ 699 h 1079"/>
              <a:gd name="T54" fmla="*/ 1702 w 1778"/>
              <a:gd name="T55" fmla="*/ 701 h 1079"/>
              <a:gd name="T56" fmla="*/ 1377 w 1778"/>
              <a:gd name="T57" fmla="*/ 890 h 1079"/>
              <a:gd name="T58" fmla="*/ 1081 w 1778"/>
              <a:gd name="T59" fmla="*/ 1051 h 1079"/>
              <a:gd name="T60" fmla="*/ 970 w 1778"/>
              <a:gd name="T61" fmla="*/ 1036 h 1079"/>
              <a:gd name="T62" fmla="*/ 1066 w 1778"/>
              <a:gd name="T63" fmla="*/ 890 h 1079"/>
              <a:gd name="T64" fmla="*/ 1071 w 1778"/>
              <a:gd name="T65" fmla="*/ 844 h 1079"/>
              <a:gd name="T66" fmla="*/ 579 w 1778"/>
              <a:gd name="T67" fmla="*/ 923 h 1079"/>
              <a:gd name="T68" fmla="*/ 570 w 1778"/>
              <a:gd name="T69" fmla="*/ 903 h 1079"/>
              <a:gd name="T70" fmla="*/ 515 w 1778"/>
              <a:gd name="T71" fmla="*/ 912 h 1079"/>
              <a:gd name="T72" fmla="*/ 355 w 1778"/>
              <a:gd name="T73" fmla="*/ 934 h 1079"/>
              <a:gd name="T74" fmla="*/ 356 w 1778"/>
              <a:gd name="T75" fmla="*/ 977 h 1079"/>
              <a:gd name="T76" fmla="*/ 598 w 1778"/>
              <a:gd name="T77" fmla="*/ 951 h 1079"/>
              <a:gd name="T78" fmla="*/ 858 w 1778"/>
              <a:gd name="T79" fmla="*/ 915 h 1079"/>
              <a:gd name="T80" fmla="*/ 720 w 1778"/>
              <a:gd name="T81" fmla="*/ 940 h 1079"/>
              <a:gd name="T82" fmla="*/ 484 w 1778"/>
              <a:gd name="T83" fmla="*/ 976 h 1079"/>
              <a:gd name="T84" fmla="*/ 287 w 1778"/>
              <a:gd name="T85" fmla="*/ 954 h 1079"/>
              <a:gd name="T86" fmla="*/ 299 w 1778"/>
              <a:gd name="T87" fmla="*/ 868 h 1079"/>
              <a:gd name="T88" fmla="*/ 324 w 1778"/>
              <a:gd name="T89" fmla="*/ 827 h 1079"/>
              <a:gd name="T90" fmla="*/ 309 w 1778"/>
              <a:gd name="T91" fmla="*/ 739 h 1079"/>
              <a:gd name="T92" fmla="*/ 170 w 1778"/>
              <a:gd name="T93" fmla="*/ 754 h 1079"/>
              <a:gd name="T94" fmla="*/ 53 w 1778"/>
              <a:gd name="T95" fmla="*/ 722 h 1079"/>
              <a:gd name="T96" fmla="*/ 27 w 1778"/>
              <a:gd name="T97" fmla="*/ 628 h 1079"/>
              <a:gd name="T98" fmla="*/ 89 w 1778"/>
              <a:gd name="T99" fmla="*/ 508 h 1079"/>
              <a:gd name="T100" fmla="*/ 74 w 1778"/>
              <a:gd name="T101" fmla="*/ 466 h 1079"/>
              <a:gd name="T102" fmla="*/ 45 w 1778"/>
              <a:gd name="T103" fmla="*/ 455 h 1079"/>
              <a:gd name="T104" fmla="*/ 72 w 1778"/>
              <a:gd name="T105" fmla="*/ 400 h 1079"/>
              <a:gd name="T106" fmla="*/ 151 w 1778"/>
              <a:gd name="T107" fmla="*/ 323 h 1079"/>
              <a:gd name="T108" fmla="*/ 179 w 1778"/>
              <a:gd name="T109" fmla="*/ 258 h 1079"/>
              <a:gd name="T110" fmla="*/ 152 w 1778"/>
              <a:gd name="T111" fmla="*/ 188 h 1079"/>
              <a:gd name="T112" fmla="*/ 207 w 1778"/>
              <a:gd name="T113" fmla="*/ 134 h 1079"/>
              <a:gd name="T114" fmla="*/ 114 w 1778"/>
              <a:gd name="T115" fmla="*/ 108 h 1079"/>
              <a:gd name="T116" fmla="*/ 215 w 1778"/>
              <a:gd name="T117" fmla="*/ 80 h 1079"/>
              <a:gd name="T118" fmla="*/ 372 w 1778"/>
              <a:gd name="T119" fmla="*/ 75 h 1079"/>
              <a:gd name="T120" fmla="*/ 570 w 1778"/>
              <a:gd name="T121" fmla="*/ 57 h 1079"/>
              <a:gd name="T122" fmla="*/ 715 w 1778"/>
              <a:gd name="T123" fmla="*/ 21 h 1079"/>
              <a:gd name="T124" fmla="*/ 769 w 1778"/>
              <a:gd name="T125" fmla="*/ 59 h 1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78" h="1079">
                <a:moveTo>
                  <a:pt x="876" y="9"/>
                </a:moveTo>
                <a:cubicBezTo>
                  <a:pt x="872" y="10"/>
                  <a:pt x="872" y="10"/>
                  <a:pt x="872" y="10"/>
                </a:cubicBezTo>
                <a:cubicBezTo>
                  <a:pt x="871" y="11"/>
                  <a:pt x="871" y="11"/>
                  <a:pt x="871" y="11"/>
                </a:cubicBezTo>
                <a:cubicBezTo>
                  <a:pt x="869" y="10"/>
                  <a:pt x="869" y="10"/>
                  <a:pt x="869" y="10"/>
                </a:cubicBezTo>
                <a:cubicBezTo>
                  <a:pt x="865" y="14"/>
                  <a:pt x="865" y="14"/>
                  <a:pt x="865" y="14"/>
                </a:cubicBezTo>
                <a:cubicBezTo>
                  <a:pt x="864" y="16"/>
                  <a:pt x="871" y="13"/>
                  <a:pt x="862" y="15"/>
                </a:cubicBezTo>
                <a:cubicBezTo>
                  <a:pt x="867" y="17"/>
                  <a:pt x="867" y="17"/>
                  <a:pt x="867" y="17"/>
                </a:cubicBezTo>
                <a:cubicBezTo>
                  <a:pt x="859" y="21"/>
                  <a:pt x="859" y="21"/>
                  <a:pt x="859" y="21"/>
                </a:cubicBezTo>
                <a:cubicBezTo>
                  <a:pt x="861" y="18"/>
                  <a:pt x="861" y="18"/>
                  <a:pt x="861" y="18"/>
                </a:cubicBezTo>
                <a:cubicBezTo>
                  <a:pt x="861" y="16"/>
                  <a:pt x="869" y="22"/>
                  <a:pt x="858" y="16"/>
                </a:cubicBezTo>
                <a:cubicBezTo>
                  <a:pt x="856" y="19"/>
                  <a:pt x="856" y="19"/>
                  <a:pt x="856" y="19"/>
                </a:cubicBezTo>
                <a:cubicBezTo>
                  <a:pt x="855" y="19"/>
                  <a:pt x="856" y="23"/>
                  <a:pt x="854" y="18"/>
                </a:cubicBezTo>
                <a:cubicBezTo>
                  <a:pt x="853" y="19"/>
                  <a:pt x="853" y="19"/>
                  <a:pt x="853" y="19"/>
                </a:cubicBezTo>
                <a:cubicBezTo>
                  <a:pt x="856" y="22"/>
                  <a:pt x="856" y="22"/>
                  <a:pt x="856" y="22"/>
                </a:cubicBezTo>
                <a:cubicBezTo>
                  <a:pt x="852" y="26"/>
                  <a:pt x="852" y="26"/>
                  <a:pt x="852" y="26"/>
                </a:cubicBezTo>
                <a:cubicBezTo>
                  <a:pt x="859" y="28"/>
                  <a:pt x="859" y="28"/>
                  <a:pt x="859" y="28"/>
                </a:cubicBezTo>
                <a:cubicBezTo>
                  <a:pt x="861" y="28"/>
                  <a:pt x="861" y="28"/>
                  <a:pt x="861" y="28"/>
                </a:cubicBezTo>
                <a:cubicBezTo>
                  <a:pt x="862" y="29"/>
                  <a:pt x="856" y="33"/>
                  <a:pt x="863" y="30"/>
                </a:cubicBezTo>
                <a:cubicBezTo>
                  <a:pt x="862" y="30"/>
                  <a:pt x="860" y="31"/>
                  <a:pt x="863" y="34"/>
                </a:cubicBezTo>
                <a:cubicBezTo>
                  <a:pt x="862" y="34"/>
                  <a:pt x="859" y="35"/>
                  <a:pt x="863" y="38"/>
                </a:cubicBezTo>
                <a:cubicBezTo>
                  <a:pt x="863" y="39"/>
                  <a:pt x="863" y="39"/>
                  <a:pt x="863" y="39"/>
                </a:cubicBezTo>
                <a:cubicBezTo>
                  <a:pt x="862" y="40"/>
                  <a:pt x="862" y="40"/>
                  <a:pt x="862" y="40"/>
                </a:cubicBezTo>
                <a:cubicBezTo>
                  <a:pt x="861" y="37"/>
                  <a:pt x="861" y="37"/>
                  <a:pt x="861" y="37"/>
                </a:cubicBezTo>
                <a:cubicBezTo>
                  <a:pt x="856" y="36"/>
                  <a:pt x="856" y="36"/>
                  <a:pt x="856" y="36"/>
                </a:cubicBezTo>
                <a:cubicBezTo>
                  <a:pt x="850" y="40"/>
                  <a:pt x="850" y="40"/>
                  <a:pt x="850" y="40"/>
                </a:cubicBezTo>
                <a:cubicBezTo>
                  <a:pt x="849" y="40"/>
                  <a:pt x="847" y="40"/>
                  <a:pt x="848" y="43"/>
                </a:cubicBezTo>
                <a:cubicBezTo>
                  <a:pt x="852" y="35"/>
                  <a:pt x="852" y="35"/>
                  <a:pt x="852" y="35"/>
                </a:cubicBezTo>
                <a:cubicBezTo>
                  <a:pt x="845" y="37"/>
                  <a:pt x="845" y="37"/>
                  <a:pt x="845" y="37"/>
                </a:cubicBezTo>
                <a:cubicBezTo>
                  <a:pt x="843" y="40"/>
                  <a:pt x="843" y="40"/>
                  <a:pt x="843" y="40"/>
                </a:cubicBezTo>
                <a:cubicBezTo>
                  <a:pt x="842" y="40"/>
                  <a:pt x="841" y="43"/>
                  <a:pt x="840" y="41"/>
                </a:cubicBezTo>
                <a:cubicBezTo>
                  <a:pt x="839" y="46"/>
                  <a:pt x="839" y="46"/>
                  <a:pt x="839" y="46"/>
                </a:cubicBezTo>
                <a:cubicBezTo>
                  <a:pt x="828" y="49"/>
                  <a:pt x="828" y="49"/>
                  <a:pt x="828" y="49"/>
                </a:cubicBezTo>
                <a:cubicBezTo>
                  <a:pt x="825" y="55"/>
                  <a:pt x="825" y="55"/>
                  <a:pt x="825" y="55"/>
                </a:cubicBezTo>
                <a:cubicBezTo>
                  <a:pt x="816" y="58"/>
                  <a:pt x="816" y="58"/>
                  <a:pt x="816" y="58"/>
                </a:cubicBezTo>
                <a:cubicBezTo>
                  <a:pt x="814" y="63"/>
                  <a:pt x="814" y="63"/>
                  <a:pt x="814" y="63"/>
                </a:cubicBezTo>
                <a:cubicBezTo>
                  <a:pt x="809" y="66"/>
                  <a:pt x="809" y="66"/>
                  <a:pt x="809" y="66"/>
                </a:cubicBezTo>
                <a:cubicBezTo>
                  <a:pt x="807" y="65"/>
                  <a:pt x="807" y="65"/>
                  <a:pt x="807" y="65"/>
                </a:cubicBezTo>
                <a:cubicBezTo>
                  <a:pt x="806" y="66"/>
                  <a:pt x="806" y="66"/>
                  <a:pt x="806" y="66"/>
                </a:cubicBezTo>
                <a:cubicBezTo>
                  <a:pt x="805" y="71"/>
                  <a:pt x="805" y="71"/>
                  <a:pt x="805" y="71"/>
                </a:cubicBezTo>
                <a:cubicBezTo>
                  <a:pt x="802" y="73"/>
                  <a:pt x="802" y="73"/>
                  <a:pt x="802" y="73"/>
                </a:cubicBezTo>
                <a:cubicBezTo>
                  <a:pt x="797" y="73"/>
                  <a:pt x="797" y="73"/>
                  <a:pt x="797" y="73"/>
                </a:cubicBezTo>
                <a:cubicBezTo>
                  <a:pt x="795" y="74"/>
                  <a:pt x="796" y="76"/>
                  <a:pt x="793" y="77"/>
                </a:cubicBezTo>
                <a:cubicBezTo>
                  <a:pt x="794" y="81"/>
                  <a:pt x="794" y="81"/>
                  <a:pt x="794" y="81"/>
                </a:cubicBezTo>
                <a:cubicBezTo>
                  <a:pt x="790" y="83"/>
                  <a:pt x="790" y="83"/>
                  <a:pt x="790" y="83"/>
                </a:cubicBezTo>
                <a:cubicBezTo>
                  <a:pt x="783" y="91"/>
                  <a:pt x="783" y="91"/>
                  <a:pt x="783" y="91"/>
                </a:cubicBezTo>
                <a:cubicBezTo>
                  <a:pt x="780" y="92"/>
                  <a:pt x="780" y="92"/>
                  <a:pt x="780" y="92"/>
                </a:cubicBezTo>
                <a:cubicBezTo>
                  <a:pt x="779" y="95"/>
                  <a:pt x="779" y="95"/>
                  <a:pt x="779" y="95"/>
                </a:cubicBezTo>
                <a:cubicBezTo>
                  <a:pt x="780" y="96"/>
                  <a:pt x="780" y="92"/>
                  <a:pt x="781" y="96"/>
                </a:cubicBezTo>
                <a:cubicBezTo>
                  <a:pt x="782" y="97"/>
                  <a:pt x="783" y="94"/>
                  <a:pt x="784" y="97"/>
                </a:cubicBezTo>
                <a:cubicBezTo>
                  <a:pt x="781" y="99"/>
                  <a:pt x="781" y="99"/>
                  <a:pt x="781" y="99"/>
                </a:cubicBezTo>
                <a:cubicBezTo>
                  <a:pt x="779" y="100"/>
                  <a:pt x="790" y="94"/>
                  <a:pt x="779" y="102"/>
                </a:cubicBezTo>
                <a:cubicBezTo>
                  <a:pt x="777" y="105"/>
                  <a:pt x="777" y="105"/>
                  <a:pt x="777" y="105"/>
                </a:cubicBezTo>
                <a:cubicBezTo>
                  <a:pt x="772" y="105"/>
                  <a:pt x="787" y="95"/>
                  <a:pt x="771" y="109"/>
                </a:cubicBezTo>
                <a:cubicBezTo>
                  <a:pt x="768" y="108"/>
                  <a:pt x="768" y="108"/>
                  <a:pt x="768" y="108"/>
                </a:cubicBezTo>
                <a:cubicBezTo>
                  <a:pt x="767" y="107"/>
                  <a:pt x="772" y="108"/>
                  <a:pt x="766" y="107"/>
                </a:cubicBezTo>
                <a:cubicBezTo>
                  <a:pt x="765" y="112"/>
                  <a:pt x="765" y="112"/>
                  <a:pt x="765" y="112"/>
                </a:cubicBezTo>
                <a:cubicBezTo>
                  <a:pt x="769" y="110"/>
                  <a:pt x="769" y="110"/>
                  <a:pt x="769" y="110"/>
                </a:cubicBezTo>
                <a:cubicBezTo>
                  <a:pt x="769" y="112"/>
                  <a:pt x="769" y="112"/>
                  <a:pt x="769" y="112"/>
                </a:cubicBezTo>
                <a:cubicBezTo>
                  <a:pt x="770" y="113"/>
                  <a:pt x="770" y="113"/>
                  <a:pt x="770" y="113"/>
                </a:cubicBezTo>
                <a:cubicBezTo>
                  <a:pt x="768" y="114"/>
                  <a:pt x="768" y="114"/>
                  <a:pt x="768" y="114"/>
                </a:cubicBezTo>
                <a:cubicBezTo>
                  <a:pt x="770" y="116"/>
                  <a:pt x="770" y="116"/>
                  <a:pt x="770" y="116"/>
                </a:cubicBezTo>
                <a:cubicBezTo>
                  <a:pt x="769" y="117"/>
                  <a:pt x="769" y="117"/>
                  <a:pt x="769" y="117"/>
                </a:cubicBezTo>
                <a:cubicBezTo>
                  <a:pt x="773" y="116"/>
                  <a:pt x="773" y="116"/>
                  <a:pt x="773" y="116"/>
                </a:cubicBezTo>
                <a:cubicBezTo>
                  <a:pt x="774" y="115"/>
                  <a:pt x="774" y="115"/>
                  <a:pt x="774" y="115"/>
                </a:cubicBezTo>
                <a:cubicBezTo>
                  <a:pt x="775" y="116"/>
                  <a:pt x="775" y="116"/>
                  <a:pt x="775" y="116"/>
                </a:cubicBezTo>
                <a:cubicBezTo>
                  <a:pt x="772" y="118"/>
                  <a:pt x="772" y="118"/>
                  <a:pt x="772" y="118"/>
                </a:cubicBezTo>
                <a:cubicBezTo>
                  <a:pt x="774" y="119"/>
                  <a:pt x="774" y="119"/>
                  <a:pt x="774" y="119"/>
                </a:cubicBezTo>
                <a:cubicBezTo>
                  <a:pt x="771" y="121"/>
                  <a:pt x="771" y="121"/>
                  <a:pt x="771" y="121"/>
                </a:cubicBezTo>
                <a:cubicBezTo>
                  <a:pt x="771" y="121"/>
                  <a:pt x="772" y="119"/>
                  <a:pt x="771" y="122"/>
                </a:cubicBezTo>
                <a:cubicBezTo>
                  <a:pt x="769" y="120"/>
                  <a:pt x="769" y="120"/>
                  <a:pt x="769" y="120"/>
                </a:cubicBezTo>
                <a:cubicBezTo>
                  <a:pt x="769" y="124"/>
                  <a:pt x="769" y="124"/>
                  <a:pt x="769" y="124"/>
                </a:cubicBezTo>
                <a:cubicBezTo>
                  <a:pt x="764" y="126"/>
                  <a:pt x="764" y="126"/>
                  <a:pt x="764" y="126"/>
                </a:cubicBezTo>
                <a:cubicBezTo>
                  <a:pt x="761" y="126"/>
                  <a:pt x="761" y="126"/>
                  <a:pt x="761" y="126"/>
                </a:cubicBezTo>
                <a:cubicBezTo>
                  <a:pt x="756" y="130"/>
                  <a:pt x="756" y="130"/>
                  <a:pt x="756" y="130"/>
                </a:cubicBezTo>
                <a:cubicBezTo>
                  <a:pt x="756" y="132"/>
                  <a:pt x="756" y="132"/>
                  <a:pt x="756" y="132"/>
                </a:cubicBezTo>
                <a:cubicBezTo>
                  <a:pt x="750" y="133"/>
                  <a:pt x="750" y="133"/>
                  <a:pt x="750" y="133"/>
                </a:cubicBezTo>
                <a:cubicBezTo>
                  <a:pt x="748" y="136"/>
                  <a:pt x="748" y="136"/>
                  <a:pt x="748" y="136"/>
                </a:cubicBezTo>
                <a:cubicBezTo>
                  <a:pt x="750" y="137"/>
                  <a:pt x="750" y="137"/>
                  <a:pt x="750" y="137"/>
                </a:cubicBezTo>
                <a:cubicBezTo>
                  <a:pt x="742" y="142"/>
                  <a:pt x="742" y="142"/>
                  <a:pt x="742" y="142"/>
                </a:cubicBezTo>
                <a:cubicBezTo>
                  <a:pt x="738" y="139"/>
                  <a:pt x="738" y="139"/>
                  <a:pt x="738" y="139"/>
                </a:cubicBezTo>
                <a:cubicBezTo>
                  <a:pt x="733" y="144"/>
                  <a:pt x="733" y="144"/>
                  <a:pt x="733" y="144"/>
                </a:cubicBezTo>
                <a:cubicBezTo>
                  <a:pt x="736" y="147"/>
                  <a:pt x="736" y="147"/>
                  <a:pt x="736" y="147"/>
                </a:cubicBezTo>
                <a:cubicBezTo>
                  <a:pt x="734" y="148"/>
                  <a:pt x="734" y="148"/>
                  <a:pt x="734" y="148"/>
                </a:cubicBezTo>
                <a:cubicBezTo>
                  <a:pt x="731" y="146"/>
                  <a:pt x="741" y="144"/>
                  <a:pt x="732" y="147"/>
                </a:cubicBezTo>
                <a:cubicBezTo>
                  <a:pt x="732" y="147"/>
                  <a:pt x="732" y="146"/>
                  <a:pt x="733" y="146"/>
                </a:cubicBezTo>
                <a:cubicBezTo>
                  <a:pt x="732" y="145"/>
                  <a:pt x="732" y="145"/>
                  <a:pt x="732" y="145"/>
                </a:cubicBezTo>
                <a:cubicBezTo>
                  <a:pt x="729" y="147"/>
                  <a:pt x="729" y="147"/>
                  <a:pt x="729" y="147"/>
                </a:cubicBezTo>
                <a:cubicBezTo>
                  <a:pt x="729" y="148"/>
                  <a:pt x="729" y="148"/>
                  <a:pt x="729" y="148"/>
                </a:cubicBezTo>
                <a:cubicBezTo>
                  <a:pt x="732" y="149"/>
                  <a:pt x="732" y="149"/>
                  <a:pt x="732" y="149"/>
                </a:cubicBezTo>
                <a:cubicBezTo>
                  <a:pt x="729" y="149"/>
                  <a:pt x="729" y="149"/>
                  <a:pt x="729" y="149"/>
                </a:cubicBezTo>
                <a:cubicBezTo>
                  <a:pt x="730" y="151"/>
                  <a:pt x="730" y="151"/>
                  <a:pt x="730" y="151"/>
                </a:cubicBezTo>
                <a:cubicBezTo>
                  <a:pt x="727" y="152"/>
                  <a:pt x="727" y="152"/>
                  <a:pt x="727" y="152"/>
                </a:cubicBezTo>
                <a:cubicBezTo>
                  <a:pt x="727" y="153"/>
                  <a:pt x="727" y="153"/>
                  <a:pt x="727" y="153"/>
                </a:cubicBezTo>
                <a:cubicBezTo>
                  <a:pt x="731" y="153"/>
                  <a:pt x="731" y="153"/>
                  <a:pt x="731" y="153"/>
                </a:cubicBezTo>
                <a:cubicBezTo>
                  <a:pt x="737" y="148"/>
                  <a:pt x="737" y="148"/>
                  <a:pt x="737" y="148"/>
                </a:cubicBezTo>
                <a:cubicBezTo>
                  <a:pt x="742" y="148"/>
                  <a:pt x="742" y="148"/>
                  <a:pt x="742" y="148"/>
                </a:cubicBezTo>
                <a:cubicBezTo>
                  <a:pt x="751" y="142"/>
                  <a:pt x="751" y="142"/>
                  <a:pt x="751" y="142"/>
                </a:cubicBezTo>
                <a:cubicBezTo>
                  <a:pt x="754" y="144"/>
                  <a:pt x="754" y="144"/>
                  <a:pt x="754" y="144"/>
                </a:cubicBezTo>
                <a:cubicBezTo>
                  <a:pt x="759" y="140"/>
                  <a:pt x="759" y="140"/>
                  <a:pt x="759" y="140"/>
                </a:cubicBezTo>
                <a:cubicBezTo>
                  <a:pt x="765" y="141"/>
                  <a:pt x="765" y="141"/>
                  <a:pt x="765" y="141"/>
                </a:cubicBezTo>
                <a:cubicBezTo>
                  <a:pt x="766" y="141"/>
                  <a:pt x="769" y="140"/>
                  <a:pt x="765" y="138"/>
                </a:cubicBezTo>
                <a:cubicBezTo>
                  <a:pt x="765" y="137"/>
                  <a:pt x="765" y="137"/>
                  <a:pt x="765" y="137"/>
                </a:cubicBezTo>
                <a:cubicBezTo>
                  <a:pt x="776" y="130"/>
                  <a:pt x="776" y="130"/>
                  <a:pt x="776" y="130"/>
                </a:cubicBezTo>
                <a:cubicBezTo>
                  <a:pt x="780" y="130"/>
                  <a:pt x="774" y="125"/>
                  <a:pt x="782" y="126"/>
                </a:cubicBezTo>
                <a:cubicBezTo>
                  <a:pt x="784" y="125"/>
                  <a:pt x="784" y="125"/>
                  <a:pt x="784" y="125"/>
                </a:cubicBezTo>
                <a:cubicBezTo>
                  <a:pt x="782" y="124"/>
                  <a:pt x="782" y="124"/>
                  <a:pt x="782" y="124"/>
                </a:cubicBezTo>
                <a:cubicBezTo>
                  <a:pt x="785" y="121"/>
                  <a:pt x="785" y="121"/>
                  <a:pt x="785" y="121"/>
                </a:cubicBezTo>
                <a:cubicBezTo>
                  <a:pt x="789" y="121"/>
                  <a:pt x="789" y="121"/>
                  <a:pt x="789" y="121"/>
                </a:cubicBezTo>
                <a:cubicBezTo>
                  <a:pt x="792" y="117"/>
                  <a:pt x="792" y="117"/>
                  <a:pt x="792" y="117"/>
                </a:cubicBezTo>
                <a:cubicBezTo>
                  <a:pt x="803" y="108"/>
                  <a:pt x="803" y="108"/>
                  <a:pt x="803" y="108"/>
                </a:cubicBezTo>
                <a:cubicBezTo>
                  <a:pt x="805" y="107"/>
                  <a:pt x="805" y="107"/>
                  <a:pt x="805" y="107"/>
                </a:cubicBezTo>
                <a:cubicBezTo>
                  <a:pt x="810" y="100"/>
                  <a:pt x="810" y="100"/>
                  <a:pt x="810" y="100"/>
                </a:cubicBezTo>
                <a:cubicBezTo>
                  <a:pt x="813" y="99"/>
                  <a:pt x="813" y="99"/>
                  <a:pt x="813" y="99"/>
                </a:cubicBezTo>
                <a:cubicBezTo>
                  <a:pt x="815" y="97"/>
                  <a:pt x="815" y="97"/>
                  <a:pt x="815" y="97"/>
                </a:cubicBezTo>
                <a:cubicBezTo>
                  <a:pt x="812" y="95"/>
                  <a:pt x="812" y="95"/>
                  <a:pt x="812" y="95"/>
                </a:cubicBezTo>
                <a:cubicBezTo>
                  <a:pt x="813" y="92"/>
                  <a:pt x="813" y="96"/>
                  <a:pt x="816" y="94"/>
                </a:cubicBezTo>
                <a:cubicBezTo>
                  <a:pt x="815" y="91"/>
                  <a:pt x="815" y="91"/>
                  <a:pt x="815" y="91"/>
                </a:cubicBezTo>
                <a:cubicBezTo>
                  <a:pt x="817" y="88"/>
                  <a:pt x="817" y="88"/>
                  <a:pt x="817" y="88"/>
                </a:cubicBezTo>
                <a:cubicBezTo>
                  <a:pt x="825" y="88"/>
                  <a:pt x="825" y="88"/>
                  <a:pt x="825" y="88"/>
                </a:cubicBezTo>
                <a:cubicBezTo>
                  <a:pt x="826" y="87"/>
                  <a:pt x="826" y="87"/>
                  <a:pt x="826" y="87"/>
                </a:cubicBezTo>
                <a:cubicBezTo>
                  <a:pt x="825" y="86"/>
                  <a:pt x="825" y="86"/>
                  <a:pt x="825" y="86"/>
                </a:cubicBezTo>
                <a:cubicBezTo>
                  <a:pt x="829" y="87"/>
                  <a:pt x="829" y="87"/>
                  <a:pt x="829" y="87"/>
                </a:cubicBezTo>
                <a:cubicBezTo>
                  <a:pt x="831" y="86"/>
                  <a:pt x="831" y="86"/>
                  <a:pt x="831" y="86"/>
                </a:cubicBezTo>
                <a:cubicBezTo>
                  <a:pt x="832" y="88"/>
                  <a:pt x="827" y="84"/>
                  <a:pt x="834" y="87"/>
                </a:cubicBezTo>
                <a:cubicBezTo>
                  <a:pt x="833" y="81"/>
                  <a:pt x="833" y="81"/>
                  <a:pt x="833" y="81"/>
                </a:cubicBezTo>
                <a:cubicBezTo>
                  <a:pt x="832" y="81"/>
                  <a:pt x="837" y="79"/>
                  <a:pt x="831" y="81"/>
                </a:cubicBezTo>
                <a:cubicBezTo>
                  <a:pt x="837" y="76"/>
                  <a:pt x="837" y="76"/>
                  <a:pt x="837" y="76"/>
                </a:cubicBezTo>
                <a:cubicBezTo>
                  <a:pt x="850" y="69"/>
                  <a:pt x="850" y="69"/>
                  <a:pt x="850" y="69"/>
                </a:cubicBezTo>
                <a:cubicBezTo>
                  <a:pt x="853" y="71"/>
                  <a:pt x="853" y="71"/>
                  <a:pt x="853" y="71"/>
                </a:cubicBezTo>
                <a:cubicBezTo>
                  <a:pt x="857" y="76"/>
                  <a:pt x="857" y="76"/>
                  <a:pt x="857" y="76"/>
                </a:cubicBezTo>
                <a:cubicBezTo>
                  <a:pt x="858" y="76"/>
                  <a:pt x="858" y="76"/>
                  <a:pt x="858" y="76"/>
                </a:cubicBezTo>
                <a:cubicBezTo>
                  <a:pt x="858" y="71"/>
                  <a:pt x="862" y="75"/>
                  <a:pt x="866" y="70"/>
                </a:cubicBezTo>
                <a:cubicBezTo>
                  <a:pt x="868" y="71"/>
                  <a:pt x="868" y="71"/>
                  <a:pt x="868" y="71"/>
                </a:cubicBezTo>
                <a:cubicBezTo>
                  <a:pt x="866" y="74"/>
                  <a:pt x="866" y="74"/>
                  <a:pt x="866" y="74"/>
                </a:cubicBezTo>
                <a:cubicBezTo>
                  <a:pt x="873" y="72"/>
                  <a:pt x="873" y="72"/>
                  <a:pt x="873" y="72"/>
                </a:cubicBezTo>
                <a:cubicBezTo>
                  <a:pt x="873" y="71"/>
                  <a:pt x="873" y="71"/>
                  <a:pt x="873" y="71"/>
                </a:cubicBezTo>
                <a:cubicBezTo>
                  <a:pt x="880" y="67"/>
                  <a:pt x="880" y="67"/>
                  <a:pt x="880" y="67"/>
                </a:cubicBezTo>
                <a:cubicBezTo>
                  <a:pt x="889" y="59"/>
                  <a:pt x="889" y="59"/>
                  <a:pt x="889" y="59"/>
                </a:cubicBezTo>
                <a:cubicBezTo>
                  <a:pt x="898" y="57"/>
                  <a:pt x="898" y="57"/>
                  <a:pt x="898" y="57"/>
                </a:cubicBezTo>
                <a:cubicBezTo>
                  <a:pt x="907" y="57"/>
                  <a:pt x="907" y="57"/>
                  <a:pt x="907" y="57"/>
                </a:cubicBezTo>
                <a:cubicBezTo>
                  <a:pt x="908" y="58"/>
                  <a:pt x="908" y="58"/>
                  <a:pt x="908" y="58"/>
                </a:cubicBezTo>
                <a:cubicBezTo>
                  <a:pt x="900" y="63"/>
                  <a:pt x="900" y="63"/>
                  <a:pt x="900" y="63"/>
                </a:cubicBezTo>
                <a:cubicBezTo>
                  <a:pt x="906" y="63"/>
                  <a:pt x="906" y="63"/>
                  <a:pt x="906" y="63"/>
                </a:cubicBezTo>
                <a:cubicBezTo>
                  <a:pt x="904" y="64"/>
                  <a:pt x="904" y="64"/>
                  <a:pt x="904" y="64"/>
                </a:cubicBezTo>
                <a:cubicBezTo>
                  <a:pt x="910" y="66"/>
                  <a:pt x="910" y="66"/>
                  <a:pt x="910" y="66"/>
                </a:cubicBezTo>
                <a:cubicBezTo>
                  <a:pt x="910" y="69"/>
                  <a:pt x="910" y="69"/>
                  <a:pt x="910" y="69"/>
                </a:cubicBezTo>
                <a:cubicBezTo>
                  <a:pt x="904" y="71"/>
                  <a:pt x="904" y="71"/>
                  <a:pt x="904" y="71"/>
                </a:cubicBezTo>
                <a:cubicBezTo>
                  <a:pt x="901" y="75"/>
                  <a:pt x="901" y="75"/>
                  <a:pt x="901" y="75"/>
                </a:cubicBezTo>
                <a:cubicBezTo>
                  <a:pt x="900" y="73"/>
                  <a:pt x="900" y="73"/>
                  <a:pt x="900" y="73"/>
                </a:cubicBezTo>
                <a:cubicBezTo>
                  <a:pt x="894" y="76"/>
                  <a:pt x="894" y="76"/>
                  <a:pt x="894" y="76"/>
                </a:cubicBezTo>
                <a:cubicBezTo>
                  <a:pt x="894" y="77"/>
                  <a:pt x="895" y="77"/>
                  <a:pt x="894" y="78"/>
                </a:cubicBezTo>
                <a:cubicBezTo>
                  <a:pt x="887" y="79"/>
                  <a:pt x="887" y="79"/>
                  <a:pt x="887" y="79"/>
                </a:cubicBezTo>
                <a:cubicBezTo>
                  <a:pt x="887" y="78"/>
                  <a:pt x="885" y="78"/>
                  <a:pt x="886" y="81"/>
                </a:cubicBezTo>
                <a:cubicBezTo>
                  <a:pt x="889" y="81"/>
                  <a:pt x="889" y="81"/>
                  <a:pt x="889" y="81"/>
                </a:cubicBezTo>
                <a:cubicBezTo>
                  <a:pt x="887" y="82"/>
                  <a:pt x="887" y="82"/>
                  <a:pt x="887" y="82"/>
                </a:cubicBezTo>
                <a:cubicBezTo>
                  <a:pt x="884" y="82"/>
                  <a:pt x="884" y="82"/>
                  <a:pt x="884" y="82"/>
                </a:cubicBezTo>
                <a:cubicBezTo>
                  <a:pt x="875" y="88"/>
                  <a:pt x="875" y="88"/>
                  <a:pt x="875" y="88"/>
                </a:cubicBezTo>
                <a:cubicBezTo>
                  <a:pt x="863" y="97"/>
                  <a:pt x="863" y="97"/>
                  <a:pt x="863" y="97"/>
                </a:cubicBezTo>
                <a:cubicBezTo>
                  <a:pt x="866" y="98"/>
                  <a:pt x="866" y="98"/>
                  <a:pt x="866" y="98"/>
                </a:cubicBezTo>
                <a:cubicBezTo>
                  <a:pt x="867" y="97"/>
                  <a:pt x="867" y="97"/>
                  <a:pt x="867" y="97"/>
                </a:cubicBezTo>
                <a:cubicBezTo>
                  <a:pt x="862" y="103"/>
                  <a:pt x="862" y="103"/>
                  <a:pt x="862" y="103"/>
                </a:cubicBezTo>
                <a:cubicBezTo>
                  <a:pt x="862" y="104"/>
                  <a:pt x="862" y="104"/>
                  <a:pt x="862" y="104"/>
                </a:cubicBezTo>
                <a:cubicBezTo>
                  <a:pt x="858" y="100"/>
                  <a:pt x="858" y="100"/>
                  <a:pt x="858" y="100"/>
                </a:cubicBezTo>
                <a:cubicBezTo>
                  <a:pt x="855" y="103"/>
                  <a:pt x="855" y="103"/>
                  <a:pt x="855" y="103"/>
                </a:cubicBezTo>
                <a:cubicBezTo>
                  <a:pt x="858" y="105"/>
                  <a:pt x="858" y="105"/>
                  <a:pt x="858" y="105"/>
                </a:cubicBezTo>
                <a:cubicBezTo>
                  <a:pt x="858" y="105"/>
                  <a:pt x="857" y="105"/>
                  <a:pt x="857" y="107"/>
                </a:cubicBezTo>
                <a:cubicBezTo>
                  <a:pt x="860" y="110"/>
                  <a:pt x="860" y="110"/>
                  <a:pt x="860" y="110"/>
                </a:cubicBezTo>
                <a:cubicBezTo>
                  <a:pt x="856" y="115"/>
                  <a:pt x="850" y="118"/>
                  <a:pt x="845" y="121"/>
                </a:cubicBezTo>
                <a:cubicBezTo>
                  <a:pt x="834" y="129"/>
                  <a:pt x="834" y="129"/>
                  <a:pt x="834" y="129"/>
                </a:cubicBezTo>
                <a:cubicBezTo>
                  <a:pt x="843" y="121"/>
                  <a:pt x="843" y="121"/>
                  <a:pt x="843" y="121"/>
                </a:cubicBezTo>
                <a:cubicBezTo>
                  <a:pt x="844" y="119"/>
                  <a:pt x="850" y="122"/>
                  <a:pt x="845" y="117"/>
                </a:cubicBezTo>
                <a:cubicBezTo>
                  <a:pt x="836" y="123"/>
                  <a:pt x="836" y="123"/>
                  <a:pt x="836" y="123"/>
                </a:cubicBezTo>
                <a:cubicBezTo>
                  <a:pt x="830" y="132"/>
                  <a:pt x="830" y="132"/>
                  <a:pt x="830" y="132"/>
                </a:cubicBezTo>
                <a:cubicBezTo>
                  <a:pt x="832" y="132"/>
                  <a:pt x="832" y="132"/>
                  <a:pt x="832" y="132"/>
                </a:cubicBezTo>
                <a:cubicBezTo>
                  <a:pt x="830" y="132"/>
                  <a:pt x="847" y="125"/>
                  <a:pt x="829" y="135"/>
                </a:cubicBezTo>
                <a:cubicBezTo>
                  <a:pt x="828" y="132"/>
                  <a:pt x="828" y="132"/>
                  <a:pt x="828" y="132"/>
                </a:cubicBezTo>
                <a:cubicBezTo>
                  <a:pt x="825" y="136"/>
                  <a:pt x="825" y="136"/>
                  <a:pt x="825" y="136"/>
                </a:cubicBezTo>
                <a:cubicBezTo>
                  <a:pt x="826" y="137"/>
                  <a:pt x="826" y="137"/>
                  <a:pt x="826" y="137"/>
                </a:cubicBezTo>
                <a:cubicBezTo>
                  <a:pt x="827" y="136"/>
                  <a:pt x="827" y="136"/>
                  <a:pt x="827" y="136"/>
                </a:cubicBezTo>
                <a:cubicBezTo>
                  <a:pt x="825" y="140"/>
                  <a:pt x="825" y="140"/>
                  <a:pt x="825" y="140"/>
                </a:cubicBezTo>
                <a:cubicBezTo>
                  <a:pt x="825" y="139"/>
                  <a:pt x="827" y="139"/>
                  <a:pt x="825" y="137"/>
                </a:cubicBezTo>
                <a:cubicBezTo>
                  <a:pt x="823" y="137"/>
                  <a:pt x="823" y="137"/>
                  <a:pt x="823" y="137"/>
                </a:cubicBezTo>
                <a:cubicBezTo>
                  <a:pt x="823" y="140"/>
                  <a:pt x="823" y="140"/>
                  <a:pt x="823" y="140"/>
                </a:cubicBezTo>
                <a:cubicBezTo>
                  <a:pt x="809" y="155"/>
                  <a:pt x="809" y="155"/>
                  <a:pt x="809" y="155"/>
                </a:cubicBezTo>
                <a:cubicBezTo>
                  <a:pt x="805" y="157"/>
                  <a:pt x="805" y="157"/>
                  <a:pt x="805" y="157"/>
                </a:cubicBezTo>
                <a:cubicBezTo>
                  <a:pt x="805" y="159"/>
                  <a:pt x="805" y="159"/>
                  <a:pt x="805" y="159"/>
                </a:cubicBezTo>
                <a:cubicBezTo>
                  <a:pt x="801" y="162"/>
                  <a:pt x="801" y="162"/>
                  <a:pt x="801" y="162"/>
                </a:cubicBezTo>
                <a:cubicBezTo>
                  <a:pt x="800" y="161"/>
                  <a:pt x="806" y="161"/>
                  <a:pt x="799" y="161"/>
                </a:cubicBezTo>
                <a:cubicBezTo>
                  <a:pt x="799" y="164"/>
                  <a:pt x="799" y="164"/>
                  <a:pt x="799" y="164"/>
                </a:cubicBezTo>
                <a:cubicBezTo>
                  <a:pt x="804" y="170"/>
                  <a:pt x="804" y="152"/>
                  <a:pt x="799" y="170"/>
                </a:cubicBezTo>
                <a:cubicBezTo>
                  <a:pt x="791" y="170"/>
                  <a:pt x="791" y="170"/>
                  <a:pt x="791" y="170"/>
                </a:cubicBezTo>
                <a:cubicBezTo>
                  <a:pt x="788" y="170"/>
                  <a:pt x="788" y="170"/>
                  <a:pt x="788" y="170"/>
                </a:cubicBezTo>
                <a:cubicBezTo>
                  <a:pt x="787" y="173"/>
                  <a:pt x="787" y="173"/>
                  <a:pt x="787" y="173"/>
                </a:cubicBezTo>
                <a:cubicBezTo>
                  <a:pt x="785" y="172"/>
                  <a:pt x="785" y="172"/>
                  <a:pt x="785" y="172"/>
                </a:cubicBezTo>
                <a:cubicBezTo>
                  <a:pt x="783" y="175"/>
                  <a:pt x="783" y="175"/>
                  <a:pt x="783" y="175"/>
                </a:cubicBezTo>
                <a:cubicBezTo>
                  <a:pt x="788" y="180"/>
                  <a:pt x="788" y="180"/>
                  <a:pt x="788" y="180"/>
                </a:cubicBezTo>
                <a:cubicBezTo>
                  <a:pt x="792" y="177"/>
                  <a:pt x="792" y="177"/>
                  <a:pt x="792" y="177"/>
                </a:cubicBezTo>
                <a:cubicBezTo>
                  <a:pt x="792" y="181"/>
                  <a:pt x="792" y="181"/>
                  <a:pt x="792" y="181"/>
                </a:cubicBezTo>
                <a:cubicBezTo>
                  <a:pt x="789" y="183"/>
                  <a:pt x="789" y="183"/>
                  <a:pt x="789" y="183"/>
                </a:cubicBezTo>
                <a:cubicBezTo>
                  <a:pt x="791" y="185"/>
                  <a:pt x="791" y="185"/>
                  <a:pt x="791" y="185"/>
                </a:cubicBezTo>
                <a:cubicBezTo>
                  <a:pt x="791" y="184"/>
                  <a:pt x="793" y="184"/>
                  <a:pt x="794" y="180"/>
                </a:cubicBezTo>
                <a:cubicBezTo>
                  <a:pt x="795" y="181"/>
                  <a:pt x="795" y="181"/>
                  <a:pt x="795" y="181"/>
                </a:cubicBezTo>
                <a:cubicBezTo>
                  <a:pt x="797" y="181"/>
                  <a:pt x="797" y="181"/>
                  <a:pt x="797" y="181"/>
                </a:cubicBezTo>
                <a:cubicBezTo>
                  <a:pt x="797" y="178"/>
                  <a:pt x="797" y="178"/>
                  <a:pt x="797" y="178"/>
                </a:cubicBezTo>
                <a:cubicBezTo>
                  <a:pt x="795" y="176"/>
                  <a:pt x="795" y="176"/>
                  <a:pt x="795" y="176"/>
                </a:cubicBezTo>
                <a:cubicBezTo>
                  <a:pt x="796" y="172"/>
                  <a:pt x="796" y="172"/>
                  <a:pt x="796" y="172"/>
                </a:cubicBezTo>
                <a:cubicBezTo>
                  <a:pt x="801" y="173"/>
                  <a:pt x="801" y="173"/>
                  <a:pt x="801" y="173"/>
                </a:cubicBezTo>
                <a:cubicBezTo>
                  <a:pt x="798" y="178"/>
                  <a:pt x="798" y="178"/>
                  <a:pt x="798" y="178"/>
                </a:cubicBezTo>
                <a:cubicBezTo>
                  <a:pt x="801" y="177"/>
                  <a:pt x="801" y="177"/>
                  <a:pt x="801" y="177"/>
                </a:cubicBezTo>
                <a:cubicBezTo>
                  <a:pt x="801" y="176"/>
                  <a:pt x="807" y="174"/>
                  <a:pt x="802" y="172"/>
                </a:cubicBezTo>
                <a:cubicBezTo>
                  <a:pt x="809" y="169"/>
                  <a:pt x="809" y="169"/>
                  <a:pt x="809" y="169"/>
                </a:cubicBezTo>
                <a:cubicBezTo>
                  <a:pt x="810" y="169"/>
                  <a:pt x="806" y="170"/>
                  <a:pt x="810" y="170"/>
                </a:cubicBezTo>
                <a:cubicBezTo>
                  <a:pt x="811" y="169"/>
                  <a:pt x="811" y="169"/>
                  <a:pt x="811" y="169"/>
                </a:cubicBezTo>
                <a:cubicBezTo>
                  <a:pt x="808" y="166"/>
                  <a:pt x="808" y="166"/>
                  <a:pt x="808" y="166"/>
                </a:cubicBezTo>
                <a:cubicBezTo>
                  <a:pt x="807" y="168"/>
                  <a:pt x="807" y="168"/>
                  <a:pt x="807" y="168"/>
                </a:cubicBezTo>
                <a:cubicBezTo>
                  <a:pt x="806" y="165"/>
                  <a:pt x="806" y="165"/>
                  <a:pt x="806" y="165"/>
                </a:cubicBezTo>
                <a:cubicBezTo>
                  <a:pt x="811" y="165"/>
                  <a:pt x="811" y="165"/>
                  <a:pt x="811" y="165"/>
                </a:cubicBezTo>
                <a:cubicBezTo>
                  <a:pt x="812" y="165"/>
                  <a:pt x="812" y="165"/>
                  <a:pt x="812" y="165"/>
                </a:cubicBezTo>
                <a:cubicBezTo>
                  <a:pt x="813" y="164"/>
                  <a:pt x="801" y="172"/>
                  <a:pt x="818" y="165"/>
                </a:cubicBezTo>
                <a:cubicBezTo>
                  <a:pt x="819" y="161"/>
                  <a:pt x="819" y="161"/>
                  <a:pt x="819" y="161"/>
                </a:cubicBezTo>
                <a:cubicBezTo>
                  <a:pt x="821" y="160"/>
                  <a:pt x="821" y="160"/>
                  <a:pt x="821" y="160"/>
                </a:cubicBezTo>
                <a:cubicBezTo>
                  <a:pt x="824" y="159"/>
                  <a:pt x="824" y="159"/>
                  <a:pt x="824" y="159"/>
                </a:cubicBezTo>
                <a:cubicBezTo>
                  <a:pt x="825" y="156"/>
                  <a:pt x="825" y="156"/>
                  <a:pt x="825" y="156"/>
                </a:cubicBezTo>
                <a:cubicBezTo>
                  <a:pt x="830" y="155"/>
                  <a:pt x="830" y="155"/>
                  <a:pt x="830" y="155"/>
                </a:cubicBezTo>
                <a:cubicBezTo>
                  <a:pt x="832" y="151"/>
                  <a:pt x="832" y="151"/>
                  <a:pt x="832" y="151"/>
                </a:cubicBezTo>
                <a:cubicBezTo>
                  <a:pt x="834" y="150"/>
                  <a:pt x="834" y="150"/>
                  <a:pt x="834" y="150"/>
                </a:cubicBezTo>
                <a:cubicBezTo>
                  <a:pt x="835" y="147"/>
                  <a:pt x="835" y="147"/>
                  <a:pt x="835" y="147"/>
                </a:cubicBezTo>
                <a:cubicBezTo>
                  <a:pt x="836" y="148"/>
                  <a:pt x="836" y="148"/>
                  <a:pt x="836" y="148"/>
                </a:cubicBezTo>
                <a:cubicBezTo>
                  <a:pt x="841" y="144"/>
                  <a:pt x="841" y="144"/>
                  <a:pt x="841" y="144"/>
                </a:cubicBezTo>
                <a:cubicBezTo>
                  <a:pt x="841" y="143"/>
                  <a:pt x="839" y="148"/>
                  <a:pt x="842" y="142"/>
                </a:cubicBezTo>
                <a:cubicBezTo>
                  <a:pt x="844" y="143"/>
                  <a:pt x="844" y="143"/>
                  <a:pt x="844" y="143"/>
                </a:cubicBezTo>
                <a:cubicBezTo>
                  <a:pt x="845" y="138"/>
                  <a:pt x="845" y="138"/>
                  <a:pt x="845" y="138"/>
                </a:cubicBezTo>
                <a:cubicBezTo>
                  <a:pt x="848" y="137"/>
                  <a:pt x="848" y="137"/>
                  <a:pt x="848" y="137"/>
                </a:cubicBezTo>
                <a:cubicBezTo>
                  <a:pt x="850" y="134"/>
                  <a:pt x="850" y="134"/>
                  <a:pt x="850" y="134"/>
                </a:cubicBezTo>
                <a:cubicBezTo>
                  <a:pt x="854" y="133"/>
                  <a:pt x="854" y="133"/>
                  <a:pt x="854" y="133"/>
                </a:cubicBezTo>
                <a:cubicBezTo>
                  <a:pt x="855" y="130"/>
                  <a:pt x="855" y="130"/>
                  <a:pt x="855" y="130"/>
                </a:cubicBezTo>
                <a:cubicBezTo>
                  <a:pt x="859" y="130"/>
                  <a:pt x="859" y="130"/>
                  <a:pt x="859" y="130"/>
                </a:cubicBezTo>
                <a:cubicBezTo>
                  <a:pt x="862" y="127"/>
                  <a:pt x="862" y="127"/>
                  <a:pt x="862" y="127"/>
                </a:cubicBezTo>
                <a:cubicBezTo>
                  <a:pt x="864" y="127"/>
                  <a:pt x="853" y="131"/>
                  <a:pt x="866" y="126"/>
                </a:cubicBezTo>
                <a:cubicBezTo>
                  <a:pt x="866" y="126"/>
                  <a:pt x="868" y="126"/>
                  <a:pt x="865" y="125"/>
                </a:cubicBezTo>
                <a:cubicBezTo>
                  <a:pt x="867" y="121"/>
                  <a:pt x="867" y="121"/>
                  <a:pt x="867" y="121"/>
                </a:cubicBezTo>
                <a:cubicBezTo>
                  <a:pt x="871" y="120"/>
                  <a:pt x="871" y="120"/>
                  <a:pt x="871" y="120"/>
                </a:cubicBezTo>
                <a:cubicBezTo>
                  <a:pt x="875" y="116"/>
                  <a:pt x="875" y="116"/>
                  <a:pt x="875" y="116"/>
                </a:cubicBezTo>
                <a:cubicBezTo>
                  <a:pt x="876" y="114"/>
                  <a:pt x="876" y="114"/>
                  <a:pt x="876" y="114"/>
                </a:cubicBezTo>
                <a:cubicBezTo>
                  <a:pt x="882" y="111"/>
                  <a:pt x="882" y="111"/>
                  <a:pt x="882" y="111"/>
                </a:cubicBezTo>
                <a:cubicBezTo>
                  <a:pt x="884" y="107"/>
                  <a:pt x="884" y="107"/>
                  <a:pt x="884" y="107"/>
                </a:cubicBezTo>
                <a:cubicBezTo>
                  <a:pt x="891" y="103"/>
                  <a:pt x="891" y="103"/>
                  <a:pt x="891" y="103"/>
                </a:cubicBezTo>
                <a:cubicBezTo>
                  <a:pt x="891" y="100"/>
                  <a:pt x="891" y="100"/>
                  <a:pt x="891" y="100"/>
                </a:cubicBezTo>
                <a:cubicBezTo>
                  <a:pt x="894" y="100"/>
                  <a:pt x="894" y="100"/>
                  <a:pt x="894" y="100"/>
                </a:cubicBezTo>
                <a:cubicBezTo>
                  <a:pt x="898" y="96"/>
                  <a:pt x="898" y="96"/>
                  <a:pt x="898" y="96"/>
                </a:cubicBezTo>
                <a:cubicBezTo>
                  <a:pt x="901" y="96"/>
                  <a:pt x="901" y="96"/>
                  <a:pt x="901" y="96"/>
                </a:cubicBezTo>
                <a:cubicBezTo>
                  <a:pt x="900" y="96"/>
                  <a:pt x="900" y="96"/>
                  <a:pt x="900" y="96"/>
                </a:cubicBezTo>
                <a:cubicBezTo>
                  <a:pt x="900" y="94"/>
                  <a:pt x="900" y="94"/>
                  <a:pt x="900" y="94"/>
                </a:cubicBezTo>
                <a:cubicBezTo>
                  <a:pt x="901" y="94"/>
                  <a:pt x="901" y="94"/>
                  <a:pt x="901" y="94"/>
                </a:cubicBezTo>
                <a:cubicBezTo>
                  <a:pt x="901" y="95"/>
                  <a:pt x="902" y="93"/>
                  <a:pt x="901" y="95"/>
                </a:cubicBezTo>
                <a:cubicBezTo>
                  <a:pt x="903" y="94"/>
                  <a:pt x="903" y="94"/>
                  <a:pt x="903" y="94"/>
                </a:cubicBezTo>
                <a:cubicBezTo>
                  <a:pt x="901" y="93"/>
                  <a:pt x="901" y="93"/>
                  <a:pt x="901" y="93"/>
                </a:cubicBezTo>
                <a:cubicBezTo>
                  <a:pt x="908" y="90"/>
                  <a:pt x="908" y="90"/>
                  <a:pt x="908" y="90"/>
                </a:cubicBezTo>
                <a:cubicBezTo>
                  <a:pt x="910" y="90"/>
                  <a:pt x="910" y="90"/>
                  <a:pt x="910" y="90"/>
                </a:cubicBezTo>
                <a:cubicBezTo>
                  <a:pt x="910" y="94"/>
                  <a:pt x="914" y="86"/>
                  <a:pt x="910" y="94"/>
                </a:cubicBezTo>
                <a:cubicBezTo>
                  <a:pt x="913" y="98"/>
                  <a:pt x="913" y="98"/>
                  <a:pt x="913" y="98"/>
                </a:cubicBezTo>
                <a:cubicBezTo>
                  <a:pt x="912" y="98"/>
                  <a:pt x="912" y="98"/>
                  <a:pt x="912" y="98"/>
                </a:cubicBezTo>
                <a:cubicBezTo>
                  <a:pt x="912" y="100"/>
                  <a:pt x="912" y="100"/>
                  <a:pt x="912" y="100"/>
                </a:cubicBezTo>
                <a:cubicBezTo>
                  <a:pt x="908" y="99"/>
                  <a:pt x="908" y="99"/>
                  <a:pt x="908" y="99"/>
                </a:cubicBezTo>
                <a:cubicBezTo>
                  <a:pt x="902" y="104"/>
                  <a:pt x="902" y="104"/>
                  <a:pt x="902" y="104"/>
                </a:cubicBezTo>
                <a:cubicBezTo>
                  <a:pt x="899" y="102"/>
                  <a:pt x="899" y="102"/>
                  <a:pt x="899" y="102"/>
                </a:cubicBezTo>
                <a:cubicBezTo>
                  <a:pt x="899" y="102"/>
                  <a:pt x="899" y="102"/>
                  <a:pt x="899" y="102"/>
                </a:cubicBezTo>
                <a:cubicBezTo>
                  <a:pt x="899" y="105"/>
                  <a:pt x="899" y="105"/>
                  <a:pt x="899" y="105"/>
                </a:cubicBezTo>
                <a:cubicBezTo>
                  <a:pt x="898" y="105"/>
                  <a:pt x="896" y="104"/>
                  <a:pt x="895" y="105"/>
                </a:cubicBezTo>
                <a:cubicBezTo>
                  <a:pt x="899" y="108"/>
                  <a:pt x="899" y="108"/>
                  <a:pt x="899" y="108"/>
                </a:cubicBezTo>
                <a:cubicBezTo>
                  <a:pt x="903" y="105"/>
                  <a:pt x="903" y="105"/>
                  <a:pt x="903" y="105"/>
                </a:cubicBezTo>
                <a:cubicBezTo>
                  <a:pt x="909" y="109"/>
                  <a:pt x="890" y="102"/>
                  <a:pt x="911" y="109"/>
                </a:cubicBezTo>
                <a:cubicBezTo>
                  <a:pt x="913" y="104"/>
                  <a:pt x="913" y="104"/>
                  <a:pt x="913" y="104"/>
                </a:cubicBezTo>
                <a:cubicBezTo>
                  <a:pt x="915" y="109"/>
                  <a:pt x="915" y="109"/>
                  <a:pt x="915" y="109"/>
                </a:cubicBezTo>
                <a:cubicBezTo>
                  <a:pt x="913" y="114"/>
                  <a:pt x="913" y="108"/>
                  <a:pt x="903" y="112"/>
                </a:cubicBezTo>
                <a:cubicBezTo>
                  <a:pt x="892" y="121"/>
                  <a:pt x="892" y="121"/>
                  <a:pt x="892" y="121"/>
                </a:cubicBezTo>
                <a:cubicBezTo>
                  <a:pt x="890" y="123"/>
                  <a:pt x="890" y="123"/>
                  <a:pt x="890" y="123"/>
                </a:cubicBezTo>
                <a:cubicBezTo>
                  <a:pt x="886" y="126"/>
                  <a:pt x="886" y="126"/>
                  <a:pt x="886" y="126"/>
                </a:cubicBezTo>
                <a:cubicBezTo>
                  <a:pt x="885" y="129"/>
                  <a:pt x="885" y="129"/>
                  <a:pt x="885" y="129"/>
                </a:cubicBezTo>
                <a:cubicBezTo>
                  <a:pt x="879" y="132"/>
                  <a:pt x="879" y="132"/>
                  <a:pt x="879" y="132"/>
                </a:cubicBezTo>
                <a:cubicBezTo>
                  <a:pt x="877" y="137"/>
                  <a:pt x="877" y="137"/>
                  <a:pt x="877" y="137"/>
                </a:cubicBezTo>
                <a:cubicBezTo>
                  <a:pt x="869" y="141"/>
                  <a:pt x="869" y="141"/>
                  <a:pt x="869" y="141"/>
                </a:cubicBezTo>
                <a:cubicBezTo>
                  <a:pt x="868" y="144"/>
                  <a:pt x="868" y="144"/>
                  <a:pt x="868" y="144"/>
                </a:cubicBezTo>
                <a:cubicBezTo>
                  <a:pt x="867" y="143"/>
                  <a:pt x="867" y="143"/>
                  <a:pt x="867" y="143"/>
                </a:cubicBezTo>
                <a:cubicBezTo>
                  <a:pt x="857" y="151"/>
                  <a:pt x="857" y="151"/>
                  <a:pt x="857" y="151"/>
                </a:cubicBezTo>
                <a:cubicBezTo>
                  <a:pt x="855" y="151"/>
                  <a:pt x="855" y="151"/>
                  <a:pt x="855" y="151"/>
                </a:cubicBezTo>
                <a:cubicBezTo>
                  <a:pt x="855" y="153"/>
                  <a:pt x="855" y="153"/>
                  <a:pt x="855" y="153"/>
                </a:cubicBezTo>
                <a:cubicBezTo>
                  <a:pt x="854" y="154"/>
                  <a:pt x="849" y="156"/>
                  <a:pt x="851" y="157"/>
                </a:cubicBezTo>
                <a:cubicBezTo>
                  <a:pt x="843" y="162"/>
                  <a:pt x="843" y="162"/>
                  <a:pt x="843" y="162"/>
                </a:cubicBezTo>
                <a:cubicBezTo>
                  <a:pt x="840" y="165"/>
                  <a:pt x="839" y="165"/>
                  <a:pt x="836" y="170"/>
                </a:cubicBezTo>
                <a:cubicBezTo>
                  <a:pt x="841" y="170"/>
                  <a:pt x="841" y="170"/>
                  <a:pt x="841" y="170"/>
                </a:cubicBezTo>
                <a:cubicBezTo>
                  <a:pt x="849" y="165"/>
                  <a:pt x="849" y="165"/>
                  <a:pt x="849" y="165"/>
                </a:cubicBezTo>
                <a:cubicBezTo>
                  <a:pt x="852" y="164"/>
                  <a:pt x="849" y="175"/>
                  <a:pt x="851" y="161"/>
                </a:cubicBezTo>
                <a:cubicBezTo>
                  <a:pt x="853" y="163"/>
                  <a:pt x="853" y="163"/>
                  <a:pt x="853" y="163"/>
                </a:cubicBezTo>
                <a:cubicBezTo>
                  <a:pt x="849" y="169"/>
                  <a:pt x="849" y="169"/>
                  <a:pt x="849" y="169"/>
                </a:cubicBezTo>
                <a:cubicBezTo>
                  <a:pt x="845" y="170"/>
                  <a:pt x="845" y="170"/>
                  <a:pt x="845" y="170"/>
                </a:cubicBezTo>
                <a:cubicBezTo>
                  <a:pt x="844" y="177"/>
                  <a:pt x="844" y="177"/>
                  <a:pt x="844" y="177"/>
                </a:cubicBezTo>
                <a:cubicBezTo>
                  <a:pt x="840" y="178"/>
                  <a:pt x="840" y="178"/>
                  <a:pt x="840" y="178"/>
                </a:cubicBezTo>
                <a:cubicBezTo>
                  <a:pt x="819" y="198"/>
                  <a:pt x="819" y="198"/>
                  <a:pt x="819" y="198"/>
                </a:cubicBezTo>
                <a:cubicBezTo>
                  <a:pt x="817" y="199"/>
                  <a:pt x="817" y="199"/>
                  <a:pt x="817" y="199"/>
                </a:cubicBezTo>
                <a:cubicBezTo>
                  <a:pt x="817" y="200"/>
                  <a:pt x="817" y="200"/>
                  <a:pt x="817" y="200"/>
                </a:cubicBezTo>
                <a:cubicBezTo>
                  <a:pt x="818" y="201"/>
                  <a:pt x="818" y="201"/>
                  <a:pt x="818" y="201"/>
                </a:cubicBezTo>
                <a:cubicBezTo>
                  <a:pt x="826" y="197"/>
                  <a:pt x="826" y="197"/>
                  <a:pt x="826" y="197"/>
                </a:cubicBezTo>
                <a:cubicBezTo>
                  <a:pt x="828" y="193"/>
                  <a:pt x="828" y="193"/>
                  <a:pt x="828" y="193"/>
                </a:cubicBezTo>
                <a:cubicBezTo>
                  <a:pt x="834" y="189"/>
                  <a:pt x="834" y="189"/>
                  <a:pt x="834" y="189"/>
                </a:cubicBezTo>
                <a:cubicBezTo>
                  <a:pt x="837" y="185"/>
                  <a:pt x="837" y="185"/>
                  <a:pt x="837" y="185"/>
                </a:cubicBezTo>
                <a:cubicBezTo>
                  <a:pt x="838" y="185"/>
                  <a:pt x="840" y="184"/>
                  <a:pt x="841" y="185"/>
                </a:cubicBezTo>
                <a:cubicBezTo>
                  <a:pt x="837" y="189"/>
                  <a:pt x="837" y="189"/>
                  <a:pt x="837" y="189"/>
                </a:cubicBezTo>
                <a:cubicBezTo>
                  <a:pt x="837" y="189"/>
                  <a:pt x="833" y="187"/>
                  <a:pt x="835" y="191"/>
                </a:cubicBezTo>
                <a:cubicBezTo>
                  <a:pt x="831" y="193"/>
                  <a:pt x="831" y="193"/>
                  <a:pt x="831" y="193"/>
                </a:cubicBezTo>
                <a:cubicBezTo>
                  <a:pt x="821" y="202"/>
                  <a:pt x="821" y="202"/>
                  <a:pt x="821" y="202"/>
                </a:cubicBezTo>
                <a:cubicBezTo>
                  <a:pt x="820" y="203"/>
                  <a:pt x="828" y="195"/>
                  <a:pt x="820" y="206"/>
                </a:cubicBezTo>
                <a:cubicBezTo>
                  <a:pt x="817" y="204"/>
                  <a:pt x="817" y="204"/>
                  <a:pt x="817" y="204"/>
                </a:cubicBezTo>
                <a:cubicBezTo>
                  <a:pt x="813" y="206"/>
                  <a:pt x="813" y="206"/>
                  <a:pt x="813" y="206"/>
                </a:cubicBezTo>
                <a:cubicBezTo>
                  <a:pt x="814" y="208"/>
                  <a:pt x="814" y="208"/>
                  <a:pt x="814" y="208"/>
                </a:cubicBezTo>
                <a:cubicBezTo>
                  <a:pt x="808" y="211"/>
                  <a:pt x="808" y="211"/>
                  <a:pt x="808" y="211"/>
                </a:cubicBezTo>
                <a:cubicBezTo>
                  <a:pt x="811" y="213"/>
                  <a:pt x="815" y="204"/>
                  <a:pt x="803" y="211"/>
                </a:cubicBezTo>
                <a:cubicBezTo>
                  <a:pt x="802" y="215"/>
                  <a:pt x="802" y="215"/>
                  <a:pt x="802" y="215"/>
                </a:cubicBezTo>
                <a:cubicBezTo>
                  <a:pt x="795" y="219"/>
                  <a:pt x="795" y="219"/>
                  <a:pt x="795" y="219"/>
                </a:cubicBezTo>
                <a:cubicBezTo>
                  <a:pt x="769" y="238"/>
                  <a:pt x="769" y="238"/>
                  <a:pt x="769" y="238"/>
                </a:cubicBezTo>
                <a:cubicBezTo>
                  <a:pt x="760" y="245"/>
                  <a:pt x="760" y="245"/>
                  <a:pt x="760" y="245"/>
                </a:cubicBezTo>
                <a:cubicBezTo>
                  <a:pt x="742" y="258"/>
                  <a:pt x="742" y="258"/>
                  <a:pt x="742" y="258"/>
                </a:cubicBezTo>
                <a:cubicBezTo>
                  <a:pt x="737" y="260"/>
                  <a:pt x="737" y="260"/>
                  <a:pt x="737" y="260"/>
                </a:cubicBezTo>
                <a:cubicBezTo>
                  <a:pt x="729" y="265"/>
                  <a:pt x="729" y="265"/>
                  <a:pt x="729" y="265"/>
                </a:cubicBezTo>
                <a:cubicBezTo>
                  <a:pt x="729" y="263"/>
                  <a:pt x="739" y="261"/>
                  <a:pt x="725" y="267"/>
                </a:cubicBezTo>
                <a:cubicBezTo>
                  <a:pt x="722" y="270"/>
                  <a:pt x="722" y="270"/>
                  <a:pt x="722" y="270"/>
                </a:cubicBezTo>
                <a:cubicBezTo>
                  <a:pt x="725" y="271"/>
                  <a:pt x="725" y="271"/>
                  <a:pt x="725" y="271"/>
                </a:cubicBezTo>
                <a:cubicBezTo>
                  <a:pt x="723" y="269"/>
                  <a:pt x="724" y="272"/>
                  <a:pt x="721" y="273"/>
                </a:cubicBezTo>
                <a:cubicBezTo>
                  <a:pt x="720" y="272"/>
                  <a:pt x="720" y="272"/>
                  <a:pt x="720" y="272"/>
                </a:cubicBezTo>
                <a:cubicBezTo>
                  <a:pt x="714" y="277"/>
                  <a:pt x="714" y="277"/>
                  <a:pt x="714" y="277"/>
                </a:cubicBezTo>
                <a:cubicBezTo>
                  <a:pt x="712" y="278"/>
                  <a:pt x="713" y="273"/>
                  <a:pt x="709" y="281"/>
                </a:cubicBezTo>
                <a:cubicBezTo>
                  <a:pt x="710" y="283"/>
                  <a:pt x="710" y="283"/>
                  <a:pt x="710" y="283"/>
                </a:cubicBezTo>
                <a:cubicBezTo>
                  <a:pt x="706" y="286"/>
                  <a:pt x="706" y="286"/>
                  <a:pt x="706" y="286"/>
                </a:cubicBezTo>
                <a:cubicBezTo>
                  <a:pt x="707" y="281"/>
                  <a:pt x="707" y="281"/>
                  <a:pt x="707" y="281"/>
                </a:cubicBezTo>
                <a:cubicBezTo>
                  <a:pt x="705" y="282"/>
                  <a:pt x="705" y="282"/>
                  <a:pt x="705" y="282"/>
                </a:cubicBezTo>
                <a:cubicBezTo>
                  <a:pt x="702" y="286"/>
                  <a:pt x="702" y="286"/>
                  <a:pt x="702" y="286"/>
                </a:cubicBezTo>
                <a:cubicBezTo>
                  <a:pt x="704" y="289"/>
                  <a:pt x="704" y="289"/>
                  <a:pt x="704" y="289"/>
                </a:cubicBezTo>
                <a:cubicBezTo>
                  <a:pt x="700" y="291"/>
                  <a:pt x="700" y="291"/>
                  <a:pt x="700" y="291"/>
                </a:cubicBezTo>
                <a:cubicBezTo>
                  <a:pt x="697" y="292"/>
                  <a:pt x="697" y="292"/>
                  <a:pt x="697" y="292"/>
                </a:cubicBezTo>
                <a:cubicBezTo>
                  <a:pt x="682" y="302"/>
                  <a:pt x="682" y="302"/>
                  <a:pt x="682" y="302"/>
                </a:cubicBezTo>
                <a:cubicBezTo>
                  <a:pt x="680" y="304"/>
                  <a:pt x="680" y="304"/>
                  <a:pt x="680" y="304"/>
                </a:cubicBezTo>
                <a:cubicBezTo>
                  <a:pt x="685" y="303"/>
                  <a:pt x="685" y="303"/>
                  <a:pt x="685" y="303"/>
                </a:cubicBezTo>
                <a:cubicBezTo>
                  <a:pt x="696" y="297"/>
                  <a:pt x="696" y="297"/>
                  <a:pt x="696" y="297"/>
                </a:cubicBezTo>
                <a:cubicBezTo>
                  <a:pt x="697" y="295"/>
                  <a:pt x="697" y="295"/>
                  <a:pt x="697" y="295"/>
                </a:cubicBezTo>
                <a:cubicBezTo>
                  <a:pt x="703" y="292"/>
                  <a:pt x="703" y="292"/>
                  <a:pt x="703" y="292"/>
                </a:cubicBezTo>
                <a:cubicBezTo>
                  <a:pt x="708" y="292"/>
                  <a:pt x="708" y="292"/>
                  <a:pt x="708" y="292"/>
                </a:cubicBezTo>
                <a:cubicBezTo>
                  <a:pt x="715" y="287"/>
                  <a:pt x="715" y="287"/>
                  <a:pt x="715" y="287"/>
                </a:cubicBezTo>
                <a:cubicBezTo>
                  <a:pt x="719" y="287"/>
                  <a:pt x="719" y="287"/>
                  <a:pt x="719" y="287"/>
                </a:cubicBezTo>
                <a:cubicBezTo>
                  <a:pt x="720" y="283"/>
                  <a:pt x="720" y="283"/>
                  <a:pt x="720" y="283"/>
                </a:cubicBezTo>
                <a:cubicBezTo>
                  <a:pt x="728" y="280"/>
                  <a:pt x="728" y="280"/>
                  <a:pt x="728" y="280"/>
                </a:cubicBezTo>
                <a:cubicBezTo>
                  <a:pt x="732" y="277"/>
                  <a:pt x="732" y="277"/>
                  <a:pt x="732" y="277"/>
                </a:cubicBezTo>
                <a:cubicBezTo>
                  <a:pt x="732" y="276"/>
                  <a:pt x="726" y="281"/>
                  <a:pt x="733" y="275"/>
                </a:cubicBezTo>
                <a:cubicBezTo>
                  <a:pt x="736" y="277"/>
                  <a:pt x="736" y="277"/>
                  <a:pt x="736" y="277"/>
                </a:cubicBezTo>
                <a:cubicBezTo>
                  <a:pt x="738" y="275"/>
                  <a:pt x="738" y="275"/>
                  <a:pt x="738" y="275"/>
                </a:cubicBezTo>
                <a:cubicBezTo>
                  <a:pt x="735" y="274"/>
                  <a:pt x="735" y="274"/>
                  <a:pt x="735" y="274"/>
                </a:cubicBezTo>
                <a:cubicBezTo>
                  <a:pt x="737" y="272"/>
                  <a:pt x="737" y="272"/>
                  <a:pt x="737" y="272"/>
                </a:cubicBezTo>
                <a:cubicBezTo>
                  <a:pt x="738" y="274"/>
                  <a:pt x="738" y="274"/>
                  <a:pt x="738" y="274"/>
                </a:cubicBezTo>
                <a:cubicBezTo>
                  <a:pt x="743" y="272"/>
                  <a:pt x="743" y="272"/>
                  <a:pt x="743" y="272"/>
                </a:cubicBezTo>
                <a:cubicBezTo>
                  <a:pt x="746" y="268"/>
                  <a:pt x="746" y="268"/>
                  <a:pt x="746" y="268"/>
                </a:cubicBezTo>
                <a:cubicBezTo>
                  <a:pt x="749" y="268"/>
                  <a:pt x="749" y="268"/>
                  <a:pt x="749" y="268"/>
                </a:cubicBezTo>
                <a:cubicBezTo>
                  <a:pt x="751" y="264"/>
                  <a:pt x="751" y="264"/>
                  <a:pt x="751" y="264"/>
                </a:cubicBezTo>
                <a:cubicBezTo>
                  <a:pt x="756" y="263"/>
                  <a:pt x="756" y="263"/>
                  <a:pt x="756" y="263"/>
                </a:cubicBezTo>
                <a:cubicBezTo>
                  <a:pt x="757" y="260"/>
                  <a:pt x="757" y="260"/>
                  <a:pt x="757" y="260"/>
                </a:cubicBezTo>
                <a:cubicBezTo>
                  <a:pt x="765" y="257"/>
                  <a:pt x="765" y="257"/>
                  <a:pt x="765" y="257"/>
                </a:cubicBezTo>
                <a:cubicBezTo>
                  <a:pt x="771" y="252"/>
                  <a:pt x="771" y="252"/>
                  <a:pt x="771" y="252"/>
                </a:cubicBezTo>
                <a:cubicBezTo>
                  <a:pt x="771" y="251"/>
                  <a:pt x="762" y="260"/>
                  <a:pt x="775" y="250"/>
                </a:cubicBezTo>
                <a:cubicBezTo>
                  <a:pt x="774" y="253"/>
                  <a:pt x="774" y="253"/>
                  <a:pt x="774" y="253"/>
                </a:cubicBezTo>
                <a:cubicBezTo>
                  <a:pt x="775" y="254"/>
                  <a:pt x="775" y="254"/>
                  <a:pt x="775" y="254"/>
                </a:cubicBezTo>
                <a:cubicBezTo>
                  <a:pt x="776" y="252"/>
                  <a:pt x="776" y="252"/>
                  <a:pt x="776" y="252"/>
                </a:cubicBezTo>
                <a:cubicBezTo>
                  <a:pt x="781" y="254"/>
                  <a:pt x="781" y="254"/>
                  <a:pt x="781" y="254"/>
                </a:cubicBezTo>
                <a:cubicBezTo>
                  <a:pt x="781" y="250"/>
                  <a:pt x="781" y="250"/>
                  <a:pt x="781" y="250"/>
                </a:cubicBezTo>
                <a:cubicBezTo>
                  <a:pt x="779" y="248"/>
                  <a:pt x="779" y="248"/>
                  <a:pt x="779" y="248"/>
                </a:cubicBezTo>
                <a:cubicBezTo>
                  <a:pt x="779" y="247"/>
                  <a:pt x="771" y="254"/>
                  <a:pt x="781" y="246"/>
                </a:cubicBezTo>
                <a:cubicBezTo>
                  <a:pt x="791" y="238"/>
                  <a:pt x="791" y="238"/>
                  <a:pt x="791" y="238"/>
                </a:cubicBezTo>
                <a:cubicBezTo>
                  <a:pt x="795" y="237"/>
                  <a:pt x="795" y="237"/>
                  <a:pt x="795" y="237"/>
                </a:cubicBezTo>
                <a:cubicBezTo>
                  <a:pt x="798" y="233"/>
                  <a:pt x="798" y="233"/>
                  <a:pt x="798" y="233"/>
                </a:cubicBezTo>
                <a:cubicBezTo>
                  <a:pt x="801" y="233"/>
                  <a:pt x="801" y="233"/>
                  <a:pt x="801" y="233"/>
                </a:cubicBezTo>
                <a:cubicBezTo>
                  <a:pt x="801" y="231"/>
                  <a:pt x="801" y="231"/>
                  <a:pt x="801" y="231"/>
                </a:cubicBezTo>
                <a:cubicBezTo>
                  <a:pt x="802" y="226"/>
                  <a:pt x="808" y="235"/>
                  <a:pt x="808" y="227"/>
                </a:cubicBezTo>
                <a:cubicBezTo>
                  <a:pt x="809" y="224"/>
                  <a:pt x="809" y="224"/>
                  <a:pt x="809" y="224"/>
                </a:cubicBezTo>
                <a:cubicBezTo>
                  <a:pt x="812" y="224"/>
                  <a:pt x="812" y="224"/>
                  <a:pt x="812" y="224"/>
                </a:cubicBezTo>
                <a:cubicBezTo>
                  <a:pt x="811" y="225"/>
                  <a:pt x="811" y="225"/>
                  <a:pt x="811" y="225"/>
                </a:cubicBezTo>
                <a:cubicBezTo>
                  <a:pt x="812" y="225"/>
                  <a:pt x="810" y="222"/>
                  <a:pt x="812" y="226"/>
                </a:cubicBezTo>
                <a:cubicBezTo>
                  <a:pt x="814" y="224"/>
                  <a:pt x="814" y="224"/>
                  <a:pt x="814" y="224"/>
                </a:cubicBezTo>
                <a:cubicBezTo>
                  <a:pt x="813" y="223"/>
                  <a:pt x="813" y="223"/>
                  <a:pt x="813" y="223"/>
                </a:cubicBezTo>
                <a:cubicBezTo>
                  <a:pt x="821" y="216"/>
                  <a:pt x="821" y="216"/>
                  <a:pt x="821" y="216"/>
                </a:cubicBezTo>
                <a:cubicBezTo>
                  <a:pt x="824" y="215"/>
                  <a:pt x="824" y="215"/>
                  <a:pt x="824" y="215"/>
                </a:cubicBezTo>
                <a:cubicBezTo>
                  <a:pt x="826" y="212"/>
                  <a:pt x="826" y="212"/>
                  <a:pt x="826" y="212"/>
                </a:cubicBezTo>
                <a:cubicBezTo>
                  <a:pt x="828" y="213"/>
                  <a:pt x="831" y="208"/>
                  <a:pt x="833" y="212"/>
                </a:cubicBezTo>
                <a:cubicBezTo>
                  <a:pt x="833" y="206"/>
                  <a:pt x="833" y="206"/>
                  <a:pt x="833" y="206"/>
                </a:cubicBezTo>
                <a:cubicBezTo>
                  <a:pt x="834" y="203"/>
                  <a:pt x="835" y="211"/>
                  <a:pt x="839" y="203"/>
                </a:cubicBezTo>
                <a:cubicBezTo>
                  <a:pt x="841" y="203"/>
                  <a:pt x="841" y="203"/>
                  <a:pt x="841" y="203"/>
                </a:cubicBezTo>
                <a:cubicBezTo>
                  <a:pt x="841" y="204"/>
                  <a:pt x="841" y="204"/>
                  <a:pt x="841" y="204"/>
                </a:cubicBezTo>
                <a:cubicBezTo>
                  <a:pt x="843" y="203"/>
                  <a:pt x="843" y="203"/>
                  <a:pt x="843" y="203"/>
                </a:cubicBezTo>
                <a:cubicBezTo>
                  <a:pt x="841" y="201"/>
                  <a:pt x="841" y="201"/>
                  <a:pt x="841" y="201"/>
                </a:cubicBezTo>
                <a:cubicBezTo>
                  <a:pt x="841" y="199"/>
                  <a:pt x="841" y="199"/>
                  <a:pt x="841" y="199"/>
                </a:cubicBezTo>
                <a:cubicBezTo>
                  <a:pt x="846" y="198"/>
                  <a:pt x="846" y="198"/>
                  <a:pt x="846" y="198"/>
                </a:cubicBezTo>
                <a:cubicBezTo>
                  <a:pt x="846" y="196"/>
                  <a:pt x="846" y="196"/>
                  <a:pt x="846" y="196"/>
                </a:cubicBezTo>
                <a:cubicBezTo>
                  <a:pt x="851" y="198"/>
                  <a:pt x="851" y="198"/>
                  <a:pt x="851" y="198"/>
                </a:cubicBezTo>
                <a:cubicBezTo>
                  <a:pt x="852" y="197"/>
                  <a:pt x="848" y="201"/>
                  <a:pt x="853" y="197"/>
                </a:cubicBezTo>
                <a:cubicBezTo>
                  <a:pt x="850" y="194"/>
                  <a:pt x="850" y="194"/>
                  <a:pt x="850" y="194"/>
                </a:cubicBezTo>
                <a:cubicBezTo>
                  <a:pt x="859" y="189"/>
                  <a:pt x="859" y="189"/>
                  <a:pt x="859" y="189"/>
                </a:cubicBezTo>
                <a:cubicBezTo>
                  <a:pt x="859" y="185"/>
                  <a:pt x="859" y="185"/>
                  <a:pt x="859" y="185"/>
                </a:cubicBezTo>
                <a:cubicBezTo>
                  <a:pt x="865" y="183"/>
                  <a:pt x="865" y="183"/>
                  <a:pt x="865" y="183"/>
                </a:cubicBezTo>
                <a:cubicBezTo>
                  <a:pt x="866" y="180"/>
                  <a:pt x="866" y="180"/>
                  <a:pt x="866" y="180"/>
                </a:cubicBezTo>
                <a:cubicBezTo>
                  <a:pt x="872" y="177"/>
                  <a:pt x="872" y="177"/>
                  <a:pt x="872" y="177"/>
                </a:cubicBezTo>
                <a:cubicBezTo>
                  <a:pt x="879" y="178"/>
                  <a:pt x="879" y="178"/>
                  <a:pt x="879" y="178"/>
                </a:cubicBezTo>
                <a:cubicBezTo>
                  <a:pt x="880" y="178"/>
                  <a:pt x="880" y="178"/>
                  <a:pt x="880" y="178"/>
                </a:cubicBezTo>
                <a:cubicBezTo>
                  <a:pt x="879" y="181"/>
                  <a:pt x="879" y="181"/>
                  <a:pt x="879" y="181"/>
                </a:cubicBezTo>
                <a:cubicBezTo>
                  <a:pt x="875" y="180"/>
                  <a:pt x="875" y="180"/>
                  <a:pt x="875" y="180"/>
                </a:cubicBezTo>
                <a:cubicBezTo>
                  <a:pt x="872" y="182"/>
                  <a:pt x="872" y="182"/>
                  <a:pt x="872" y="182"/>
                </a:cubicBezTo>
                <a:cubicBezTo>
                  <a:pt x="874" y="188"/>
                  <a:pt x="871" y="180"/>
                  <a:pt x="879" y="183"/>
                </a:cubicBezTo>
                <a:cubicBezTo>
                  <a:pt x="879" y="184"/>
                  <a:pt x="879" y="184"/>
                  <a:pt x="879" y="184"/>
                </a:cubicBezTo>
                <a:cubicBezTo>
                  <a:pt x="880" y="185"/>
                  <a:pt x="880" y="185"/>
                  <a:pt x="880" y="185"/>
                </a:cubicBezTo>
                <a:cubicBezTo>
                  <a:pt x="881" y="185"/>
                  <a:pt x="887" y="190"/>
                  <a:pt x="882" y="182"/>
                </a:cubicBezTo>
                <a:cubicBezTo>
                  <a:pt x="887" y="182"/>
                  <a:pt x="887" y="182"/>
                  <a:pt x="887" y="182"/>
                </a:cubicBezTo>
                <a:cubicBezTo>
                  <a:pt x="885" y="183"/>
                  <a:pt x="885" y="183"/>
                  <a:pt x="885" y="183"/>
                </a:cubicBezTo>
                <a:cubicBezTo>
                  <a:pt x="884" y="187"/>
                  <a:pt x="884" y="187"/>
                  <a:pt x="884" y="187"/>
                </a:cubicBezTo>
                <a:cubicBezTo>
                  <a:pt x="883" y="187"/>
                  <a:pt x="886" y="188"/>
                  <a:pt x="882" y="187"/>
                </a:cubicBezTo>
                <a:cubicBezTo>
                  <a:pt x="881" y="188"/>
                  <a:pt x="881" y="188"/>
                  <a:pt x="881" y="188"/>
                </a:cubicBezTo>
                <a:cubicBezTo>
                  <a:pt x="882" y="191"/>
                  <a:pt x="882" y="191"/>
                  <a:pt x="882" y="191"/>
                </a:cubicBezTo>
                <a:cubicBezTo>
                  <a:pt x="882" y="194"/>
                  <a:pt x="882" y="194"/>
                  <a:pt x="882" y="194"/>
                </a:cubicBezTo>
                <a:cubicBezTo>
                  <a:pt x="881" y="194"/>
                  <a:pt x="881" y="194"/>
                  <a:pt x="881" y="194"/>
                </a:cubicBezTo>
                <a:cubicBezTo>
                  <a:pt x="881" y="197"/>
                  <a:pt x="881" y="197"/>
                  <a:pt x="881" y="197"/>
                </a:cubicBezTo>
                <a:cubicBezTo>
                  <a:pt x="883" y="199"/>
                  <a:pt x="883" y="199"/>
                  <a:pt x="883" y="199"/>
                </a:cubicBezTo>
                <a:cubicBezTo>
                  <a:pt x="886" y="193"/>
                  <a:pt x="886" y="193"/>
                  <a:pt x="886" y="193"/>
                </a:cubicBezTo>
                <a:cubicBezTo>
                  <a:pt x="891" y="195"/>
                  <a:pt x="891" y="195"/>
                  <a:pt x="891" y="195"/>
                </a:cubicBezTo>
                <a:cubicBezTo>
                  <a:pt x="889" y="198"/>
                  <a:pt x="889" y="198"/>
                  <a:pt x="889" y="198"/>
                </a:cubicBezTo>
                <a:cubicBezTo>
                  <a:pt x="884" y="198"/>
                  <a:pt x="884" y="198"/>
                  <a:pt x="884" y="198"/>
                </a:cubicBezTo>
                <a:cubicBezTo>
                  <a:pt x="884" y="199"/>
                  <a:pt x="887" y="195"/>
                  <a:pt x="884" y="200"/>
                </a:cubicBezTo>
                <a:cubicBezTo>
                  <a:pt x="882" y="198"/>
                  <a:pt x="882" y="198"/>
                  <a:pt x="882" y="198"/>
                </a:cubicBezTo>
                <a:cubicBezTo>
                  <a:pt x="876" y="201"/>
                  <a:pt x="876" y="201"/>
                  <a:pt x="876" y="201"/>
                </a:cubicBezTo>
                <a:cubicBezTo>
                  <a:pt x="873" y="201"/>
                  <a:pt x="873" y="201"/>
                  <a:pt x="873" y="201"/>
                </a:cubicBezTo>
                <a:cubicBezTo>
                  <a:pt x="873" y="205"/>
                  <a:pt x="873" y="205"/>
                  <a:pt x="873" y="205"/>
                </a:cubicBezTo>
                <a:cubicBezTo>
                  <a:pt x="869" y="206"/>
                  <a:pt x="869" y="206"/>
                  <a:pt x="869" y="206"/>
                </a:cubicBezTo>
                <a:cubicBezTo>
                  <a:pt x="867" y="208"/>
                  <a:pt x="867" y="208"/>
                  <a:pt x="867" y="208"/>
                </a:cubicBezTo>
                <a:cubicBezTo>
                  <a:pt x="861" y="209"/>
                  <a:pt x="861" y="209"/>
                  <a:pt x="861" y="209"/>
                </a:cubicBezTo>
                <a:cubicBezTo>
                  <a:pt x="861" y="211"/>
                  <a:pt x="861" y="211"/>
                  <a:pt x="861" y="211"/>
                </a:cubicBezTo>
                <a:cubicBezTo>
                  <a:pt x="852" y="216"/>
                  <a:pt x="852" y="216"/>
                  <a:pt x="852" y="216"/>
                </a:cubicBezTo>
                <a:cubicBezTo>
                  <a:pt x="854" y="212"/>
                  <a:pt x="854" y="212"/>
                  <a:pt x="854" y="212"/>
                </a:cubicBezTo>
                <a:cubicBezTo>
                  <a:pt x="855" y="212"/>
                  <a:pt x="854" y="215"/>
                  <a:pt x="851" y="213"/>
                </a:cubicBezTo>
                <a:cubicBezTo>
                  <a:pt x="851" y="212"/>
                  <a:pt x="858" y="218"/>
                  <a:pt x="851" y="210"/>
                </a:cubicBezTo>
                <a:cubicBezTo>
                  <a:pt x="846" y="212"/>
                  <a:pt x="846" y="212"/>
                  <a:pt x="846" y="212"/>
                </a:cubicBezTo>
                <a:cubicBezTo>
                  <a:pt x="845" y="213"/>
                  <a:pt x="845" y="213"/>
                  <a:pt x="845" y="213"/>
                </a:cubicBezTo>
                <a:cubicBezTo>
                  <a:pt x="851" y="214"/>
                  <a:pt x="851" y="214"/>
                  <a:pt x="851" y="214"/>
                </a:cubicBezTo>
                <a:cubicBezTo>
                  <a:pt x="847" y="219"/>
                  <a:pt x="847" y="219"/>
                  <a:pt x="847" y="219"/>
                </a:cubicBezTo>
                <a:cubicBezTo>
                  <a:pt x="847" y="221"/>
                  <a:pt x="847" y="221"/>
                  <a:pt x="847" y="221"/>
                </a:cubicBezTo>
                <a:cubicBezTo>
                  <a:pt x="851" y="220"/>
                  <a:pt x="851" y="220"/>
                  <a:pt x="851" y="220"/>
                </a:cubicBezTo>
                <a:cubicBezTo>
                  <a:pt x="848" y="223"/>
                  <a:pt x="848" y="223"/>
                  <a:pt x="848" y="223"/>
                </a:cubicBezTo>
                <a:cubicBezTo>
                  <a:pt x="844" y="224"/>
                  <a:pt x="844" y="224"/>
                  <a:pt x="844" y="224"/>
                </a:cubicBezTo>
                <a:cubicBezTo>
                  <a:pt x="839" y="222"/>
                  <a:pt x="839" y="222"/>
                  <a:pt x="839" y="222"/>
                </a:cubicBezTo>
                <a:cubicBezTo>
                  <a:pt x="841" y="220"/>
                  <a:pt x="841" y="220"/>
                  <a:pt x="841" y="220"/>
                </a:cubicBezTo>
                <a:cubicBezTo>
                  <a:pt x="843" y="218"/>
                  <a:pt x="843" y="218"/>
                  <a:pt x="843" y="218"/>
                </a:cubicBezTo>
                <a:cubicBezTo>
                  <a:pt x="841" y="218"/>
                  <a:pt x="841" y="218"/>
                  <a:pt x="841" y="218"/>
                </a:cubicBezTo>
                <a:cubicBezTo>
                  <a:pt x="831" y="225"/>
                  <a:pt x="831" y="225"/>
                  <a:pt x="831" y="225"/>
                </a:cubicBezTo>
                <a:cubicBezTo>
                  <a:pt x="829" y="225"/>
                  <a:pt x="842" y="223"/>
                  <a:pt x="827" y="227"/>
                </a:cubicBezTo>
                <a:cubicBezTo>
                  <a:pt x="821" y="234"/>
                  <a:pt x="821" y="234"/>
                  <a:pt x="821" y="234"/>
                </a:cubicBezTo>
                <a:cubicBezTo>
                  <a:pt x="808" y="242"/>
                  <a:pt x="808" y="242"/>
                  <a:pt x="808" y="242"/>
                </a:cubicBezTo>
                <a:cubicBezTo>
                  <a:pt x="807" y="243"/>
                  <a:pt x="807" y="243"/>
                  <a:pt x="807" y="243"/>
                </a:cubicBezTo>
                <a:cubicBezTo>
                  <a:pt x="808" y="242"/>
                  <a:pt x="808" y="244"/>
                  <a:pt x="809" y="243"/>
                </a:cubicBezTo>
                <a:cubicBezTo>
                  <a:pt x="793" y="254"/>
                  <a:pt x="793" y="254"/>
                  <a:pt x="793" y="254"/>
                </a:cubicBezTo>
                <a:cubicBezTo>
                  <a:pt x="791" y="255"/>
                  <a:pt x="791" y="255"/>
                  <a:pt x="791" y="255"/>
                </a:cubicBezTo>
                <a:cubicBezTo>
                  <a:pt x="792" y="259"/>
                  <a:pt x="792" y="259"/>
                  <a:pt x="792" y="259"/>
                </a:cubicBezTo>
                <a:cubicBezTo>
                  <a:pt x="793" y="259"/>
                  <a:pt x="787" y="261"/>
                  <a:pt x="793" y="258"/>
                </a:cubicBezTo>
                <a:cubicBezTo>
                  <a:pt x="793" y="256"/>
                  <a:pt x="793" y="256"/>
                  <a:pt x="793" y="256"/>
                </a:cubicBezTo>
                <a:cubicBezTo>
                  <a:pt x="793" y="255"/>
                  <a:pt x="786" y="262"/>
                  <a:pt x="797" y="256"/>
                </a:cubicBezTo>
                <a:cubicBezTo>
                  <a:pt x="797" y="254"/>
                  <a:pt x="797" y="254"/>
                  <a:pt x="797" y="254"/>
                </a:cubicBezTo>
                <a:cubicBezTo>
                  <a:pt x="806" y="250"/>
                  <a:pt x="806" y="250"/>
                  <a:pt x="806" y="250"/>
                </a:cubicBezTo>
                <a:cubicBezTo>
                  <a:pt x="812" y="242"/>
                  <a:pt x="812" y="242"/>
                  <a:pt x="812" y="242"/>
                </a:cubicBezTo>
                <a:cubicBezTo>
                  <a:pt x="824" y="234"/>
                  <a:pt x="824" y="234"/>
                  <a:pt x="824" y="234"/>
                </a:cubicBezTo>
                <a:cubicBezTo>
                  <a:pt x="823" y="234"/>
                  <a:pt x="823" y="234"/>
                  <a:pt x="823" y="234"/>
                </a:cubicBezTo>
                <a:cubicBezTo>
                  <a:pt x="829" y="231"/>
                  <a:pt x="829" y="231"/>
                  <a:pt x="829" y="231"/>
                </a:cubicBezTo>
                <a:cubicBezTo>
                  <a:pt x="831" y="227"/>
                  <a:pt x="831" y="227"/>
                  <a:pt x="831" y="227"/>
                </a:cubicBezTo>
                <a:cubicBezTo>
                  <a:pt x="837" y="224"/>
                  <a:pt x="837" y="224"/>
                  <a:pt x="837" y="224"/>
                </a:cubicBezTo>
                <a:cubicBezTo>
                  <a:pt x="838" y="227"/>
                  <a:pt x="846" y="216"/>
                  <a:pt x="837" y="229"/>
                </a:cubicBezTo>
                <a:cubicBezTo>
                  <a:pt x="838" y="229"/>
                  <a:pt x="838" y="229"/>
                  <a:pt x="838" y="229"/>
                </a:cubicBezTo>
                <a:cubicBezTo>
                  <a:pt x="837" y="231"/>
                  <a:pt x="837" y="231"/>
                  <a:pt x="837" y="231"/>
                </a:cubicBezTo>
                <a:cubicBezTo>
                  <a:pt x="834" y="232"/>
                  <a:pt x="834" y="232"/>
                  <a:pt x="834" y="232"/>
                </a:cubicBezTo>
                <a:cubicBezTo>
                  <a:pt x="829" y="231"/>
                  <a:pt x="829" y="231"/>
                  <a:pt x="829" y="231"/>
                </a:cubicBezTo>
                <a:cubicBezTo>
                  <a:pt x="827" y="233"/>
                  <a:pt x="827" y="233"/>
                  <a:pt x="827" y="233"/>
                </a:cubicBezTo>
                <a:cubicBezTo>
                  <a:pt x="830" y="235"/>
                  <a:pt x="830" y="235"/>
                  <a:pt x="830" y="235"/>
                </a:cubicBezTo>
                <a:cubicBezTo>
                  <a:pt x="833" y="235"/>
                  <a:pt x="833" y="235"/>
                  <a:pt x="833" y="235"/>
                </a:cubicBezTo>
                <a:cubicBezTo>
                  <a:pt x="823" y="238"/>
                  <a:pt x="823" y="238"/>
                  <a:pt x="823" y="238"/>
                </a:cubicBezTo>
                <a:cubicBezTo>
                  <a:pt x="823" y="240"/>
                  <a:pt x="823" y="240"/>
                  <a:pt x="823" y="240"/>
                </a:cubicBezTo>
                <a:cubicBezTo>
                  <a:pt x="822" y="241"/>
                  <a:pt x="830" y="241"/>
                  <a:pt x="821" y="240"/>
                </a:cubicBezTo>
                <a:cubicBezTo>
                  <a:pt x="814" y="242"/>
                  <a:pt x="814" y="242"/>
                  <a:pt x="814" y="242"/>
                </a:cubicBezTo>
                <a:cubicBezTo>
                  <a:pt x="818" y="243"/>
                  <a:pt x="818" y="243"/>
                  <a:pt x="818" y="243"/>
                </a:cubicBezTo>
                <a:cubicBezTo>
                  <a:pt x="818" y="244"/>
                  <a:pt x="818" y="245"/>
                  <a:pt x="816" y="244"/>
                </a:cubicBezTo>
                <a:cubicBezTo>
                  <a:pt x="817" y="244"/>
                  <a:pt x="820" y="241"/>
                  <a:pt x="817" y="247"/>
                </a:cubicBezTo>
                <a:cubicBezTo>
                  <a:pt x="818" y="246"/>
                  <a:pt x="822" y="242"/>
                  <a:pt x="813" y="246"/>
                </a:cubicBezTo>
                <a:cubicBezTo>
                  <a:pt x="812" y="246"/>
                  <a:pt x="812" y="246"/>
                  <a:pt x="812" y="246"/>
                </a:cubicBezTo>
                <a:cubicBezTo>
                  <a:pt x="815" y="248"/>
                  <a:pt x="815" y="248"/>
                  <a:pt x="815" y="248"/>
                </a:cubicBezTo>
                <a:cubicBezTo>
                  <a:pt x="810" y="248"/>
                  <a:pt x="810" y="248"/>
                  <a:pt x="810" y="248"/>
                </a:cubicBezTo>
                <a:cubicBezTo>
                  <a:pt x="803" y="254"/>
                  <a:pt x="803" y="254"/>
                  <a:pt x="803" y="254"/>
                </a:cubicBezTo>
                <a:cubicBezTo>
                  <a:pt x="803" y="255"/>
                  <a:pt x="803" y="255"/>
                  <a:pt x="803" y="255"/>
                </a:cubicBezTo>
                <a:cubicBezTo>
                  <a:pt x="802" y="255"/>
                  <a:pt x="802" y="255"/>
                  <a:pt x="802" y="255"/>
                </a:cubicBezTo>
                <a:cubicBezTo>
                  <a:pt x="800" y="256"/>
                  <a:pt x="795" y="255"/>
                  <a:pt x="798" y="259"/>
                </a:cubicBezTo>
                <a:cubicBezTo>
                  <a:pt x="795" y="261"/>
                  <a:pt x="795" y="261"/>
                  <a:pt x="795" y="261"/>
                </a:cubicBezTo>
                <a:cubicBezTo>
                  <a:pt x="795" y="263"/>
                  <a:pt x="795" y="263"/>
                  <a:pt x="795" y="263"/>
                </a:cubicBezTo>
                <a:cubicBezTo>
                  <a:pt x="792" y="263"/>
                  <a:pt x="792" y="263"/>
                  <a:pt x="792" y="263"/>
                </a:cubicBezTo>
                <a:cubicBezTo>
                  <a:pt x="792" y="264"/>
                  <a:pt x="792" y="264"/>
                  <a:pt x="792" y="264"/>
                </a:cubicBezTo>
                <a:cubicBezTo>
                  <a:pt x="785" y="269"/>
                  <a:pt x="785" y="269"/>
                  <a:pt x="785" y="269"/>
                </a:cubicBezTo>
                <a:cubicBezTo>
                  <a:pt x="784" y="272"/>
                  <a:pt x="784" y="272"/>
                  <a:pt x="784" y="272"/>
                </a:cubicBezTo>
                <a:cubicBezTo>
                  <a:pt x="776" y="276"/>
                  <a:pt x="776" y="276"/>
                  <a:pt x="776" y="276"/>
                </a:cubicBezTo>
                <a:cubicBezTo>
                  <a:pt x="775" y="277"/>
                  <a:pt x="775" y="277"/>
                  <a:pt x="775" y="277"/>
                </a:cubicBezTo>
                <a:cubicBezTo>
                  <a:pt x="777" y="278"/>
                  <a:pt x="777" y="278"/>
                  <a:pt x="777" y="278"/>
                </a:cubicBezTo>
                <a:cubicBezTo>
                  <a:pt x="775" y="278"/>
                  <a:pt x="775" y="278"/>
                  <a:pt x="775" y="278"/>
                </a:cubicBezTo>
                <a:cubicBezTo>
                  <a:pt x="758" y="290"/>
                  <a:pt x="758" y="290"/>
                  <a:pt x="758" y="290"/>
                </a:cubicBezTo>
                <a:cubicBezTo>
                  <a:pt x="754" y="294"/>
                  <a:pt x="754" y="294"/>
                  <a:pt x="754" y="294"/>
                </a:cubicBezTo>
                <a:cubicBezTo>
                  <a:pt x="747" y="298"/>
                  <a:pt x="747" y="298"/>
                  <a:pt x="747" y="298"/>
                </a:cubicBezTo>
                <a:cubicBezTo>
                  <a:pt x="745" y="300"/>
                  <a:pt x="745" y="300"/>
                  <a:pt x="745" y="300"/>
                </a:cubicBezTo>
                <a:cubicBezTo>
                  <a:pt x="746" y="301"/>
                  <a:pt x="746" y="301"/>
                  <a:pt x="746" y="301"/>
                </a:cubicBezTo>
                <a:cubicBezTo>
                  <a:pt x="747" y="300"/>
                  <a:pt x="747" y="300"/>
                  <a:pt x="747" y="300"/>
                </a:cubicBezTo>
                <a:cubicBezTo>
                  <a:pt x="748" y="301"/>
                  <a:pt x="748" y="301"/>
                  <a:pt x="748" y="301"/>
                </a:cubicBezTo>
                <a:cubicBezTo>
                  <a:pt x="763" y="293"/>
                  <a:pt x="763" y="293"/>
                  <a:pt x="763" y="293"/>
                </a:cubicBezTo>
                <a:cubicBezTo>
                  <a:pt x="766" y="293"/>
                  <a:pt x="766" y="293"/>
                  <a:pt x="766" y="293"/>
                </a:cubicBezTo>
                <a:cubicBezTo>
                  <a:pt x="784" y="281"/>
                  <a:pt x="784" y="281"/>
                  <a:pt x="784" y="281"/>
                </a:cubicBezTo>
                <a:cubicBezTo>
                  <a:pt x="784" y="278"/>
                  <a:pt x="787" y="284"/>
                  <a:pt x="787" y="280"/>
                </a:cubicBezTo>
                <a:cubicBezTo>
                  <a:pt x="802" y="271"/>
                  <a:pt x="802" y="271"/>
                  <a:pt x="802" y="271"/>
                </a:cubicBezTo>
                <a:cubicBezTo>
                  <a:pt x="793" y="280"/>
                  <a:pt x="793" y="280"/>
                  <a:pt x="793" y="280"/>
                </a:cubicBezTo>
                <a:cubicBezTo>
                  <a:pt x="790" y="283"/>
                  <a:pt x="790" y="283"/>
                  <a:pt x="790" y="283"/>
                </a:cubicBezTo>
                <a:cubicBezTo>
                  <a:pt x="799" y="282"/>
                  <a:pt x="799" y="282"/>
                  <a:pt x="799" y="282"/>
                </a:cubicBezTo>
                <a:cubicBezTo>
                  <a:pt x="800" y="281"/>
                  <a:pt x="801" y="287"/>
                  <a:pt x="802" y="279"/>
                </a:cubicBezTo>
                <a:cubicBezTo>
                  <a:pt x="805" y="281"/>
                  <a:pt x="805" y="281"/>
                  <a:pt x="805" y="281"/>
                </a:cubicBezTo>
                <a:cubicBezTo>
                  <a:pt x="797" y="286"/>
                  <a:pt x="797" y="286"/>
                  <a:pt x="797" y="286"/>
                </a:cubicBezTo>
                <a:cubicBezTo>
                  <a:pt x="797" y="287"/>
                  <a:pt x="797" y="287"/>
                  <a:pt x="797" y="287"/>
                </a:cubicBezTo>
                <a:cubicBezTo>
                  <a:pt x="793" y="290"/>
                  <a:pt x="793" y="290"/>
                  <a:pt x="793" y="290"/>
                </a:cubicBezTo>
                <a:cubicBezTo>
                  <a:pt x="793" y="291"/>
                  <a:pt x="793" y="291"/>
                  <a:pt x="793" y="291"/>
                </a:cubicBezTo>
                <a:cubicBezTo>
                  <a:pt x="792" y="290"/>
                  <a:pt x="792" y="290"/>
                  <a:pt x="792" y="290"/>
                </a:cubicBezTo>
                <a:cubicBezTo>
                  <a:pt x="790" y="290"/>
                  <a:pt x="790" y="290"/>
                  <a:pt x="790" y="290"/>
                </a:cubicBezTo>
                <a:cubicBezTo>
                  <a:pt x="789" y="292"/>
                  <a:pt x="789" y="292"/>
                  <a:pt x="789" y="292"/>
                </a:cubicBezTo>
                <a:cubicBezTo>
                  <a:pt x="790" y="292"/>
                  <a:pt x="790" y="292"/>
                  <a:pt x="790" y="292"/>
                </a:cubicBezTo>
                <a:cubicBezTo>
                  <a:pt x="790" y="294"/>
                  <a:pt x="790" y="294"/>
                  <a:pt x="790" y="294"/>
                </a:cubicBezTo>
                <a:cubicBezTo>
                  <a:pt x="785" y="296"/>
                  <a:pt x="798" y="298"/>
                  <a:pt x="785" y="295"/>
                </a:cubicBezTo>
                <a:cubicBezTo>
                  <a:pt x="783" y="299"/>
                  <a:pt x="783" y="299"/>
                  <a:pt x="783" y="299"/>
                </a:cubicBezTo>
                <a:cubicBezTo>
                  <a:pt x="784" y="301"/>
                  <a:pt x="784" y="301"/>
                  <a:pt x="784" y="301"/>
                </a:cubicBezTo>
                <a:cubicBezTo>
                  <a:pt x="785" y="301"/>
                  <a:pt x="788" y="302"/>
                  <a:pt x="787" y="298"/>
                </a:cubicBezTo>
                <a:cubicBezTo>
                  <a:pt x="788" y="299"/>
                  <a:pt x="790" y="298"/>
                  <a:pt x="791" y="298"/>
                </a:cubicBezTo>
                <a:cubicBezTo>
                  <a:pt x="790" y="297"/>
                  <a:pt x="790" y="297"/>
                  <a:pt x="790" y="297"/>
                </a:cubicBezTo>
                <a:cubicBezTo>
                  <a:pt x="789" y="298"/>
                  <a:pt x="789" y="298"/>
                  <a:pt x="789" y="298"/>
                </a:cubicBezTo>
                <a:cubicBezTo>
                  <a:pt x="790" y="295"/>
                  <a:pt x="780" y="302"/>
                  <a:pt x="793" y="296"/>
                </a:cubicBezTo>
                <a:cubicBezTo>
                  <a:pt x="791" y="301"/>
                  <a:pt x="791" y="301"/>
                  <a:pt x="791" y="301"/>
                </a:cubicBezTo>
                <a:cubicBezTo>
                  <a:pt x="798" y="302"/>
                  <a:pt x="798" y="302"/>
                  <a:pt x="798" y="302"/>
                </a:cubicBezTo>
                <a:cubicBezTo>
                  <a:pt x="794" y="301"/>
                  <a:pt x="800" y="308"/>
                  <a:pt x="798" y="299"/>
                </a:cubicBezTo>
                <a:cubicBezTo>
                  <a:pt x="795" y="299"/>
                  <a:pt x="795" y="299"/>
                  <a:pt x="795" y="299"/>
                </a:cubicBezTo>
                <a:cubicBezTo>
                  <a:pt x="796" y="297"/>
                  <a:pt x="800" y="296"/>
                  <a:pt x="801" y="300"/>
                </a:cubicBezTo>
                <a:cubicBezTo>
                  <a:pt x="809" y="298"/>
                  <a:pt x="809" y="298"/>
                  <a:pt x="809" y="298"/>
                </a:cubicBezTo>
                <a:cubicBezTo>
                  <a:pt x="810" y="294"/>
                  <a:pt x="810" y="294"/>
                  <a:pt x="810" y="294"/>
                </a:cubicBezTo>
                <a:cubicBezTo>
                  <a:pt x="810" y="296"/>
                  <a:pt x="810" y="296"/>
                  <a:pt x="810" y="296"/>
                </a:cubicBezTo>
                <a:cubicBezTo>
                  <a:pt x="819" y="297"/>
                  <a:pt x="819" y="297"/>
                  <a:pt x="819" y="297"/>
                </a:cubicBezTo>
                <a:cubicBezTo>
                  <a:pt x="820" y="295"/>
                  <a:pt x="820" y="295"/>
                  <a:pt x="820" y="295"/>
                </a:cubicBezTo>
                <a:cubicBezTo>
                  <a:pt x="824" y="295"/>
                  <a:pt x="824" y="295"/>
                  <a:pt x="824" y="295"/>
                </a:cubicBezTo>
                <a:cubicBezTo>
                  <a:pt x="824" y="292"/>
                  <a:pt x="824" y="292"/>
                  <a:pt x="824" y="292"/>
                </a:cubicBezTo>
                <a:cubicBezTo>
                  <a:pt x="827" y="289"/>
                  <a:pt x="825" y="295"/>
                  <a:pt x="827" y="295"/>
                </a:cubicBezTo>
                <a:cubicBezTo>
                  <a:pt x="829" y="294"/>
                  <a:pt x="829" y="294"/>
                  <a:pt x="829" y="294"/>
                </a:cubicBezTo>
                <a:cubicBezTo>
                  <a:pt x="831" y="295"/>
                  <a:pt x="831" y="295"/>
                  <a:pt x="831" y="295"/>
                </a:cubicBezTo>
                <a:cubicBezTo>
                  <a:pt x="833" y="292"/>
                  <a:pt x="833" y="292"/>
                  <a:pt x="833" y="292"/>
                </a:cubicBezTo>
                <a:cubicBezTo>
                  <a:pt x="844" y="291"/>
                  <a:pt x="844" y="291"/>
                  <a:pt x="844" y="291"/>
                </a:cubicBezTo>
                <a:cubicBezTo>
                  <a:pt x="844" y="290"/>
                  <a:pt x="844" y="290"/>
                  <a:pt x="844" y="290"/>
                </a:cubicBezTo>
                <a:cubicBezTo>
                  <a:pt x="847" y="291"/>
                  <a:pt x="847" y="291"/>
                  <a:pt x="847" y="291"/>
                </a:cubicBezTo>
                <a:cubicBezTo>
                  <a:pt x="851" y="289"/>
                  <a:pt x="851" y="289"/>
                  <a:pt x="851" y="289"/>
                </a:cubicBezTo>
                <a:cubicBezTo>
                  <a:pt x="860" y="288"/>
                  <a:pt x="860" y="288"/>
                  <a:pt x="860" y="288"/>
                </a:cubicBezTo>
                <a:cubicBezTo>
                  <a:pt x="862" y="286"/>
                  <a:pt x="862" y="286"/>
                  <a:pt x="862" y="286"/>
                </a:cubicBezTo>
                <a:cubicBezTo>
                  <a:pt x="861" y="286"/>
                  <a:pt x="859" y="289"/>
                  <a:pt x="865" y="287"/>
                </a:cubicBezTo>
                <a:cubicBezTo>
                  <a:pt x="866" y="286"/>
                  <a:pt x="866" y="286"/>
                  <a:pt x="866" y="286"/>
                </a:cubicBezTo>
                <a:cubicBezTo>
                  <a:pt x="867" y="287"/>
                  <a:pt x="867" y="287"/>
                  <a:pt x="867" y="287"/>
                </a:cubicBezTo>
                <a:cubicBezTo>
                  <a:pt x="863" y="289"/>
                  <a:pt x="863" y="289"/>
                  <a:pt x="863" y="289"/>
                </a:cubicBezTo>
                <a:cubicBezTo>
                  <a:pt x="863" y="291"/>
                  <a:pt x="863" y="291"/>
                  <a:pt x="863" y="291"/>
                </a:cubicBezTo>
                <a:cubicBezTo>
                  <a:pt x="868" y="291"/>
                  <a:pt x="868" y="291"/>
                  <a:pt x="868" y="291"/>
                </a:cubicBezTo>
                <a:cubicBezTo>
                  <a:pt x="871" y="287"/>
                  <a:pt x="871" y="287"/>
                  <a:pt x="871" y="287"/>
                </a:cubicBezTo>
                <a:cubicBezTo>
                  <a:pt x="869" y="286"/>
                  <a:pt x="869" y="286"/>
                  <a:pt x="869" y="286"/>
                </a:cubicBezTo>
                <a:cubicBezTo>
                  <a:pt x="880" y="283"/>
                  <a:pt x="880" y="283"/>
                  <a:pt x="880" y="283"/>
                </a:cubicBezTo>
                <a:cubicBezTo>
                  <a:pt x="880" y="283"/>
                  <a:pt x="880" y="283"/>
                  <a:pt x="880" y="283"/>
                </a:cubicBezTo>
                <a:cubicBezTo>
                  <a:pt x="882" y="281"/>
                  <a:pt x="882" y="281"/>
                  <a:pt x="882" y="281"/>
                </a:cubicBezTo>
                <a:cubicBezTo>
                  <a:pt x="884" y="282"/>
                  <a:pt x="884" y="282"/>
                  <a:pt x="884" y="282"/>
                </a:cubicBezTo>
                <a:cubicBezTo>
                  <a:pt x="886" y="284"/>
                  <a:pt x="888" y="281"/>
                  <a:pt x="890" y="282"/>
                </a:cubicBezTo>
                <a:cubicBezTo>
                  <a:pt x="890" y="283"/>
                  <a:pt x="892" y="281"/>
                  <a:pt x="890" y="283"/>
                </a:cubicBezTo>
                <a:cubicBezTo>
                  <a:pt x="890" y="283"/>
                  <a:pt x="891" y="283"/>
                  <a:pt x="891" y="283"/>
                </a:cubicBezTo>
                <a:cubicBezTo>
                  <a:pt x="892" y="280"/>
                  <a:pt x="892" y="280"/>
                  <a:pt x="892" y="280"/>
                </a:cubicBezTo>
                <a:cubicBezTo>
                  <a:pt x="899" y="279"/>
                  <a:pt x="899" y="279"/>
                  <a:pt x="899" y="279"/>
                </a:cubicBezTo>
                <a:cubicBezTo>
                  <a:pt x="899" y="275"/>
                  <a:pt x="899" y="275"/>
                  <a:pt x="899" y="275"/>
                </a:cubicBezTo>
                <a:cubicBezTo>
                  <a:pt x="904" y="278"/>
                  <a:pt x="904" y="278"/>
                  <a:pt x="904" y="278"/>
                </a:cubicBezTo>
                <a:cubicBezTo>
                  <a:pt x="909" y="277"/>
                  <a:pt x="909" y="277"/>
                  <a:pt x="909" y="277"/>
                </a:cubicBezTo>
                <a:cubicBezTo>
                  <a:pt x="908" y="275"/>
                  <a:pt x="908" y="275"/>
                  <a:pt x="908" y="275"/>
                </a:cubicBezTo>
                <a:cubicBezTo>
                  <a:pt x="911" y="271"/>
                  <a:pt x="911" y="271"/>
                  <a:pt x="911" y="271"/>
                </a:cubicBezTo>
                <a:cubicBezTo>
                  <a:pt x="913" y="271"/>
                  <a:pt x="913" y="271"/>
                  <a:pt x="913" y="271"/>
                </a:cubicBezTo>
                <a:cubicBezTo>
                  <a:pt x="916" y="271"/>
                  <a:pt x="916" y="271"/>
                  <a:pt x="916" y="271"/>
                </a:cubicBezTo>
                <a:cubicBezTo>
                  <a:pt x="920" y="268"/>
                  <a:pt x="920" y="268"/>
                  <a:pt x="920" y="268"/>
                </a:cubicBezTo>
                <a:cubicBezTo>
                  <a:pt x="921" y="271"/>
                  <a:pt x="921" y="271"/>
                  <a:pt x="921" y="271"/>
                </a:cubicBezTo>
                <a:cubicBezTo>
                  <a:pt x="925" y="271"/>
                  <a:pt x="925" y="271"/>
                  <a:pt x="925" y="271"/>
                </a:cubicBezTo>
                <a:cubicBezTo>
                  <a:pt x="926" y="272"/>
                  <a:pt x="919" y="273"/>
                  <a:pt x="926" y="268"/>
                </a:cubicBezTo>
                <a:cubicBezTo>
                  <a:pt x="923" y="267"/>
                  <a:pt x="923" y="267"/>
                  <a:pt x="923" y="267"/>
                </a:cubicBezTo>
                <a:cubicBezTo>
                  <a:pt x="923" y="267"/>
                  <a:pt x="920" y="268"/>
                  <a:pt x="924" y="266"/>
                </a:cubicBezTo>
                <a:cubicBezTo>
                  <a:pt x="920" y="266"/>
                  <a:pt x="920" y="266"/>
                  <a:pt x="920" y="266"/>
                </a:cubicBezTo>
                <a:cubicBezTo>
                  <a:pt x="920" y="262"/>
                  <a:pt x="920" y="262"/>
                  <a:pt x="920" y="262"/>
                </a:cubicBezTo>
                <a:cubicBezTo>
                  <a:pt x="922" y="260"/>
                  <a:pt x="922" y="260"/>
                  <a:pt x="922" y="260"/>
                </a:cubicBezTo>
                <a:cubicBezTo>
                  <a:pt x="928" y="261"/>
                  <a:pt x="928" y="261"/>
                  <a:pt x="928" y="261"/>
                </a:cubicBezTo>
                <a:cubicBezTo>
                  <a:pt x="934" y="257"/>
                  <a:pt x="934" y="257"/>
                  <a:pt x="934" y="257"/>
                </a:cubicBezTo>
                <a:cubicBezTo>
                  <a:pt x="935" y="258"/>
                  <a:pt x="937" y="256"/>
                  <a:pt x="939" y="255"/>
                </a:cubicBezTo>
                <a:cubicBezTo>
                  <a:pt x="940" y="256"/>
                  <a:pt x="940" y="256"/>
                  <a:pt x="940" y="256"/>
                </a:cubicBezTo>
                <a:cubicBezTo>
                  <a:pt x="944" y="252"/>
                  <a:pt x="944" y="252"/>
                  <a:pt x="944" y="252"/>
                </a:cubicBezTo>
                <a:cubicBezTo>
                  <a:pt x="945" y="250"/>
                  <a:pt x="945" y="250"/>
                  <a:pt x="945" y="250"/>
                </a:cubicBezTo>
                <a:cubicBezTo>
                  <a:pt x="947" y="248"/>
                  <a:pt x="947" y="248"/>
                  <a:pt x="947" y="248"/>
                </a:cubicBezTo>
                <a:cubicBezTo>
                  <a:pt x="955" y="246"/>
                  <a:pt x="955" y="246"/>
                  <a:pt x="955" y="246"/>
                </a:cubicBezTo>
                <a:cubicBezTo>
                  <a:pt x="954" y="245"/>
                  <a:pt x="957" y="242"/>
                  <a:pt x="952" y="243"/>
                </a:cubicBezTo>
                <a:cubicBezTo>
                  <a:pt x="957" y="241"/>
                  <a:pt x="957" y="241"/>
                  <a:pt x="957" y="241"/>
                </a:cubicBezTo>
                <a:cubicBezTo>
                  <a:pt x="956" y="240"/>
                  <a:pt x="956" y="240"/>
                  <a:pt x="956" y="240"/>
                </a:cubicBezTo>
                <a:cubicBezTo>
                  <a:pt x="959" y="239"/>
                  <a:pt x="959" y="239"/>
                  <a:pt x="959" y="239"/>
                </a:cubicBezTo>
                <a:cubicBezTo>
                  <a:pt x="968" y="230"/>
                  <a:pt x="968" y="230"/>
                  <a:pt x="968" y="230"/>
                </a:cubicBezTo>
                <a:cubicBezTo>
                  <a:pt x="968" y="229"/>
                  <a:pt x="965" y="231"/>
                  <a:pt x="968" y="227"/>
                </a:cubicBezTo>
                <a:cubicBezTo>
                  <a:pt x="973" y="229"/>
                  <a:pt x="973" y="229"/>
                  <a:pt x="973" y="229"/>
                </a:cubicBezTo>
                <a:cubicBezTo>
                  <a:pt x="977" y="223"/>
                  <a:pt x="977" y="223"/>
                  <a:pt x="977" y="223"/>
                </a:cubicBezTo>
                <a:cubicBezTo>
                  <a:pt x="973" y="222"/>
                  <a:pt x="973" y="222"/>
                  <a:pt x="973" y="222"/>
                </a:cubicBezTo>
                <a:cubicBezTo>
                  <a:pt x="973" y="222"/>
                  <a:pt x="977" y="222"/>
                  <a:pt x="972" y="220"/>
                </a:cubicBezTo>
                <a:cubicBezTo>
                  <a:pt x="981" y="212"/>
                  <a:pt x="981" y="212"/>
                  <a:pt x="981" y="212"/>
                </a:cubicBezTo>
                <a:cubicBezTo>
                  <a:pt x="981" y="215"/>
                  <a:pt x="981" y="215"/>
                  <a:pt x="981" y="215"/>
                </a:cubicBezTo>
                <a:cubicBezTo>
                  <a:pt x="988" y="214"/>
                  <a:pt x="988" y="214"/>
                  <a:pt x="988" y="214"/>
                </a:cubicBezTo>
                <a:cubicBezTo>
                  <a:pt x="989" y="215"/>
                  <a:pt x="982" y="217"/>
                  <a:pt x="991" y="215"/>
                </a:cubicBezTo>
                <a:cubicBezTo>
                  <a:pt x="989" y="210"/>
                  <a:pt x="989" y="210"/>
                  <a:pt x="989" y="210"/>
                </a:cubicBezTo>
                <a:cubicBezTo>
                  <a:pt x="987" y="211"/>
                  <a:pt x="987" y="211"/>
                  <a:pt x="987" y="211"/>
                </a:cubicBezTo>
                <a:cubicBezTo>
                  <a:pt x="986" y="211"/>
                  <a:pt x="986" y="211"/>
                  <a:pt x="986" y="211"/>
                </a:cubicBezTo>
                <a:cubicBezTo>
                  <a:pt x="989" y="207"/>
                  <a:pt x="989" y="207"/>
                  <a:pt x="989" y="207"/>
                </a:cubicBezTo>
                <a:cubicBezTo>
                  <a:pt x="992" y="208"/>
                  <a:pt x="992" y="208"/>
                  <a:pt x="992" y="208"/>
                </a:cubicBezTo>
                <a:cubicBezTo>
                  <a:pt x="997" y="210"/>
                  <a:pt x="997" y="210"/>
                  <a:pt x="997" y="210"/>
                </a:cubicBezTo>
                <a:cubicBezTo>
                  <a:pt x="998" y="209"/>
                  <a:pt x="998" y="209"/>
                  <a:pt x="998" y="209"/>
                </a:cubicBezTo>
                <a:cubicBezTo>
                  <a:pt x="994" y="206"/>
                  <a:pt x="994" y="206"/>
                  <a:pt x="994" y="206"/>
                </a:cubicBezTo>
                <a:cubicBezTo>
                  <a:pt x="1002" y="200"/>
                  <a:pt x="1002" y="200"/>
                  <a:pt x="1002" y="200"/>
                </a:cubicBezTo>
                <a:cubicBezTo>
                  <a:pt x="1001" y="198"/>
                  <a:pt x="1001" y="198"/>
                  <a:pt x="1001" y="198"/>
                </a:cubicBezTo>
                <a:cubicBezTo>
                  <a:pt x="998" y="198"/>
                  <a:pt x="998" y="198"/>
                  <a:pt x="998" y="198"/>
                </a:cubicBezTo>
                <a:cubicBezTo>
                  <a:pt x="997" y="198"/>
                  <a:pt x="997" y="198"/>
                  <a:pt x="997" y="198"/>
                </a:cubicBezTo>
                <a:cubicBezTo>
                  <a:pt x="1002" y="194"/>
                  <a:pt x="1002" y="194"/>
                  <a:pt x="1002" y="194"/>
                </a:cubicBezTo>
                <a:cubicBezTo>
                  <a:pt x="1004" y="196"/>
                  <a:pt x="997" y="195"/>
                  <a:pt x="1004" y="197"/>
                </a:cubicBezTo>
                <a:cubicBezTo>
                  <a:pt x="1010" y="194"/>
                  <a:pt x="1010" y="194"/>
                  <a:pt x="1010" y="194"/>
                </a:cubicBezTo>
                <a:cubicBezTo>
                  <a:pt x="1008" y="190"/>
                  <a:pt x="1008" y="190"/>
                  <a:pt x="1008" y="190"/>
                </a:cubicBezTo>
                <a:cubicBezTo>
                  <a:pt x="1011" y="187"/>
                  <a:pt x="1011" y="187"/>
                  <a:pt x="1011" y="187"/>
                </a:cubicBezTo>
                <a:cubicBezTo>
                  <a:pt x="1009" y="184"/>
                  <a:pt x="1009" y="184"/>
                  <a:pt x="1009" y="184"/>
                </a:cubicBezTo>
                <a:cubicBezTo>
                  <a:pt x="1009" y="182"/>
                  <a:pt x="1009" y="182"/>
                  <a:pt x="1009" y="182"/>
                </a:cubicBezTo>
                <a:cubicBezTo>
                  <a:pt x="1010" y="184"/>
                  <a:pt x="1010" y="184"/>
                  <a:pt x="1010" y="184"/>
                </a:cubicBezTo>
                <a:cubicBezTo>
                  <a:pt x="1013" y="178"/>
                  <a:pt x="1014" y="188"/>
                  <a:pt x="1022" y="181"/>
                </a:cubicBezTo>
                <a:cubicBezTo>
                  <a:pt x="1023" y="180"/>
                  <a:pt x="1023" y="180"/>
                  <a:pt x="1023" y="180"/>
                </a:cubicBezTo>
                <a:cubicBezTo>
                  <a:pt x="1020" y="177"/>
                  <a:pt x="1020" y="177"/>
                  <a:pt x="1020" y="177"/>
                </a:cubicBezTo>
                <a:cubicBezTo>
                  <a:pt x="1018" y="180"/>
                  <a:pt x="1018" y="180"/>
                  <a:pt x="1018" y="180"/>
                </a:cubicBezTo>
                <a:cubicBezTo>
                  <a:pt x="1018" y="177"/>
                  <a:pt x="1018" y="177"/>
                  <a:pt x="1018" y="177"/>
                </a:cubicBezTo>
                <a:cubicBezTo>
                  <a:pt x="1024" y="174"/>
                  <a:pt x="1024" y="174"/>
                  <a:pt x="1024" y="174"/>
                </a:cubicBezTo>
                <a:cubicBezTo>
                  <a:pt x="1025" y="175"/>
                  <a:pt x="1025" y="175"/>
                  <a:pt x="1025" y="175"/>
                </a:cubicBezTo>
                <a:cubicBezTo>
                  <a:pt x="1025" y="172"/>
                  <a:pt x="1025" y="172"/>
                  <a:pt x="1025" y="172"/>
                </a:cubicBezTo>
                <a:cubicBezTo>
                  <a:pt x="1031" y="173"/>
                  <a:pt x="1031" y="173"/>
                  <a:pt x="1031" y="173"/>
                </a:cubicBezTo>
                <a:cubicBezTo>
                  <a:pt x="1035" y="166"/>
                  <a:pt x="1032" y="178"/>
                  <a:pt x="1037" y="164"/>
                </a:cubicBezTo>
                <a:cubicBezTo>
                  <a:pt x="1037" y="163"/>
                  <a:pt x="1037" y="163"/>
                  <a:pt x="1037" y="163"/>
                </a:cubicBezTo>
                <a:cubicBezTo>
                  <a:pt x="1041" y="164"/>
                  <a:pt x="1041" y="164"/>
                  <a:pt x="1041" y="164"/>
                </a:cubicBezTo>
                <a:cubicBezTo>
                  <a:pt x="1041" y="165"/>
                  <a:pt x="1041" y="165"/>
                  <a:pt x="1041" y="165"/>
                </a:cubicBezTo>
                <a:cubicBezTo>
                  <a:pt x="1042" y="166"/>
                  <a:pt x="1042" y="166"/>
                  <a:pt x="1042" y="166"/>
                </a:cubicBezTo>
                <a:cubicBezTo>
                  <a:pt x="1043" y="166"/>
                  <a:pt x="1043" y="166"/>
                  <a:pt x="1043" y="166"/>
                </a:cubicBezTo>
                <a:cubicBezTo>
                  <a:pt x="1043" y="159"/>
                  <a:pt x="1043" y="159"/>
                  <a:pt x="1043" y="159"/>
                </a:cubicBezTo>
                <a:cubicBezTo>
                  <a:pt x="1039" y="159"/>
                  <a:pt x="1039" y="159"/>
                  <a:pt x="1039" y="159"/>
                </a:cubicBezTo>
                <a:cubicBezTo>
                  <a:pt x="1038" y="156"/>
                  <a:pt x="1038" y="156"/>
                  <a:pt x="1038" y="156"/>
                </a:cubicBezTo>
                <a:cubicBezTo>
                  <a:pt x="1042" y="154"/>
                  <a:pt x="1042" y="154"/>
                  <a:pt x="1042" y="154"/>
                </a:cubicBezTo>
                <a:cubicBezTo>
                  <a:pt x="1044" y="154"/>
                  <a:pt x="1041" y="157"/>
                  <a:pt x="1045" y="156"/>
                </a:cubicBezTo>
                <a:cubicBezTo>
                  <a:pt x="1047" y="155"/>
                  <a:pt x="1036" y="152"/>
                  <a:pt x="1050" y="155"/>
                </a:cubicBezTo>
                <a:cubicBezTo>
                  <a:pt x="1052" y="152"/>
                  <a:pt x="1052" y="152"/>
                  <a:pt x="1052" y="152"/>
                </a:cubicBezTo>
                <a:cubicBezTo>
                  <a:pt x="1048" y="152"/>
                  <a:pt x="1048" y="152"/>
                  <a:pt x="1048" y="152"/>
                </a:cubicBezTo>
                <a:cubicBezTo>
                  <a:pt x="1048" y="150"/>
                  <a:pt x="1048" y="150"/>
                  <a:pt x="1048" y="150"/>
                </a:cubicBezTo>
                <a:cubicBezTo>
                  <a:pt x="1052" y="148"/>
                  <a:pt x="1043" y="161"/>
                  <a:pt x="1052" y="146"/>
                </a:cubicBezTo>
                <a:cubicBezTo>
                  <a:pt x="1055" y="145"/>
                  <a:pt x="1055" y="145"/>
                  <a:pt x="1055" y="145"/>
                </a:cubicBezTo>
                <a:cubicBezTo>
                  <a:pt x="1059" y="148"/>
                  <a:pt x="1044" y="146"/>
                  <a:pt x="1061" y="141"/>
                </a:cubicBezTo>
                <a:cubicBezTo>
                  <a:pt x="1060" y="138"/>
                  <a:pt x="1054" y="145"/>
                  <a:pt x="1066" y="140"/>
                </a:cubicBezTo>
                <a:cubicBezTo>
                  <a:pt x="1064" y="137"/>
                  <a:pt x="1064" y="137"/>
                  <a:pt x="1064" y="137"/>
                </a:cubicBezTo>
                <a:cubicBezTo>
                  <a:pt x="1062" y="136"/>
                  <a:pt x="1062" y="136"/>
                  <a:pt x="1062" y="136"/>
                </a:cubicBezTo>
                <a:cubicBezTo>
                  <a:pt x="1063" y="132"/>
                  <a:pt x="1063" y="132"/>
                  <a:pt x="1063" y="132"/>
                </a:cubicBezTo>
                <a:cubicBezTo>
                  <a:pt x="1071" y="130"/>
                  <a:pt x="1071" y="130"/>
                  <a:pt x="1071" y="130"/>
                </a:cubicBezTo>
                <a:cubicBezTo>
                  <a:pt x="1073" y="128"/>
                  <a:pt x="1073" y="128"/>
                  <a:pt x="1073" y="128"/>
                </a:cubicBezTo>
                <a:cubicBezTo>
                  <a:pt x="1071" y="127"/>
                  <a:pt x="1071" y="127"/>
                  <a:pt x="1071" y="127"/>
                </a:cubicBezTo>
                <a:cubicBezTo>
                  <a:pt x="1074" y="126"/>
                  <a:pt x="1074" y="129"/>
                  <a:pt x="1075" y="123"/>
                </a:cubicBezTo>
                <a:cubicBezTo>
                  <a:pt x="1078" y="123"/>
                  <a:pt x="1078" y="123"/>
                  <a:pt x="1078" y="123"/>
                </a:cubicBezTo>
                <a:cubicBezTo>
                  <a:pt x="1083" y="124"/>
                  <a:pt x="1071" y="125"/>
                  <a:pt x="1082" y="123"/>
                </a:cubicBezTo>
                <a:cubicBezTo>
                  <a:pt x="1080" y="120"/>
                  <a:pt x="1080" y="120"/>
                  <a:pt x="1080" y="120"/>
                </a:cubicBezTo>
                <a:cubicBezTo>
                  <a:pt x="1081" y="120"/>
                  <a:pt x="1072" y="125"/>
                  <a:pt x="1084" y="120"/>
                </a:cubicBezTo>
                <a:cubicBezTo>
                  <a:pt x="1084" y="118"/>
                  <a:pt x="1084" y="118"/>
                  <a:pt x="1084" y="118"/>
                </a:cubicBezTo>
                <a:cubicBezTo>
                  <a:pt x="1089" y="117"/>
                  <a:pt x="1089" y="117"/>
                  <a:pt x="1089" y="117"/>
                </a:cubicBezTo>
                <a:cubicBezTo>
                  <a:pt x="1086" y="115"/>
                  <a:pt x="1086" y="115"/>
                  <a:pt x="1086" y="115"/>
                </a:cubicBezTo>
                <a:cubicBezTo>
                  <a:pt x="1087" y="111"/>
                  <a:pt x="1087" y="111"/>
                  <a:pt x="1087" y="111"/>
                </a:cubicBezTo>
                <a:cubicBezTo>
                  <a:pt x="1090" y="110"/>
                  <a:pt x="1094" y="114"/>
                  <a:pt x="1095" y="112"/>
                </a:cubicBezTo>
                <a:cubicBezTo>
                  <a:pt x="1097" y="108"/>
                  <a:pt x="1097" y="108"/>
                  <a:pt x="1097" y="108"/>
                </a:cubicBezTo>
                <a:cubicBezTo>
                  <a:pt x="1096" y="107"/>
                  <a:pt x="1096" y="107"/>
                  <a:pt x="1096" y="107"/>
                </a:cubicBezTo>
                <a:cubicBezTo>
                  <a:pt x="1102" y="103"/>
                  <a:pt x="1102" y="103"/>
                  <a:pt x="1102" y="103"/>
                </a:cubicBezTo>
                <a:cubicBezTo>
                  <a:pt x="1101" y="101"/>
                  <a:pt x="1101" y="101"/>
                  <a:pt x="1101" y="101"/>
                </a:cubicBezTo>
                <a:cubicBezTo>
                  <a:pt x="1101" y="98"/>
                  <a:pt x="1101" y="98"/>
                  <a:pt x="1101" y="98"/>
                </a:cubicBezTo>
                <a:cubicBezTo>
                  <a:pt x="1106" y="97"/>
                  <a:pt x="1106" y="97"/>
                  <a:pt x="1106" y="97"/>
                </a:cubicBezTo>
                <a:cubicBezTo>
                  <a:pt x="1106" y="98"/>
                  <a:pt x="1105" y="95"/>
                  <a:pt x="1106" y="98"/>
                </a:cubicBezTo>
                <a:cubicBezTo>
                  <a:pt x="1107" y="99"/>
                  <a:pt x="1107" y="99"/>
                  <a:pt x="1107" y="99"/>
                </a:cubicBezTo>
                <a:cubicBezTo>
                  <a:pt x="1109" y="97"/>
                  <a:pt x="1109" y="97"/>
                  <a:pt x="1109" y="97"/>
                </a:cubicBezTo>
                <a:cubicBezTo>
                  <a:pt x="1112" y="92"/>
                  <a:pt x="1112" y="92"/>
                  <a:pt x="1112" y="92"/>
                </a:cubicBezTo>
                <a:cubicBezTo>
                  <a:pt x="1113" y="92"/>
                  <a:pt x="1114" y="94"/>
                  <a:pt x="1115" y="92"/>
                </a:cubicBezTo>
                <a:cubicBezTo>
                  <a:pt x="1113" y="90"/>
                  <a:pt x="1113" y="90"/>
                  <a:pt x="1113" y="90"/>
                </a:cubicBezTo>
                <a:cubicBezTo>
                  <a:pt x="1110" y="91"/>
                  <a:pt x="1110" y="91"/>
                  <a:pt x="1110" y="91"/>
                </a:cubicBezTo>
                <a:cubicBezTo>
                  <a:pt x="1109" y="88"/>
                  <a:pt x="1109" y="88"/>
                  <a:pt x="1109" y="88"/>
                </a:cubicBezTo>
                <a:cubicBezTo>
                  <a:pt x="1107" y="88"/>
                  <a:pt x="1107" y="88"/>
                  <a:pt x="1107" y="88"/>
                </a:cubicBezTo>
                <a:cubicBezTo>
                  <a:pt x="1116" y="85"/>
                  <a:pt x="1116" y="85"/>
                  <a:pt x="1116" y="85"/>
                </a:cubicBezTo>
                <a:cubicBezTo>
                  <a:pt x="1119" y="86"/>
                  <a:pt x="1119" y="86"/>
                  <a:pt x="1119" y="86"/>
                </a:cubicBezTo>
                <a:cubicBezTo>
                  <a:pt x="1121" y="84"/>
                  <a:pt x="1121" y="84"/>
                  <a:pt x="1121" y="84"/>
                </a:cubicBezTo>
                <a:cubicBezTo>
                  <a:pt x="1119" y="83"/>
                  <a:pt x="1119" y="83"/>
                  <a:pt x="1119" y="83"/>
                </a:cubicBezTo>
                <a:cubicBezTo>
                  <a:pt x="1116" y="80"/>
                  <a:pt x="1116" y="91"/>
                  <a:pt x="1119" y="80"/>
                </a:cubicBezTo>
                <a:cubicBezTo>
                  <a:pt x="1123" y="80"/>
                  <a:pt x="1123" y="80"/>
                  <a:pt x="1123" y="80"/>
                </a:cubicBezTo>
                <a:cubicBezTo>
                  <a:pt x="1131" y="73"/>
                  <a:pt x="1131" y="73"/>
                  <a:pt x="1131" y="73"/>
                </a:cubicBezTo>
                <a:cubicBezTo>
                  <a:pt x="1133" y="73"/>
                  <a:pt x="1119" y="78"/>
                  <a:pt x="1135" y="71"/>
                </a:cubicBezTo>
                <a:cubicBezTo>
                  <a:pt x="1135" y="70"/>
                  <a:pt x="1134" y="74"/>
                  <a:pt x="1134" y="69"/>
                </a:cubicBezTo>
                <a:cubicBezTo>
                  <a:pt x="1137" y="68"/>
                  <a:pt x="1137" y="68"/>
                  <a:pt x="1137" y="68"/>
                </a:cubicBezTo>
                <a:cubicBezTo>
                  <a:pt x="1142" y="70"/>
                  <a:pt x="1142" y="70"/>
                  <a:pt x="1142" y="70"/>
                </a:cubicBezTo>
                <a:cubicBezTo>
                  <a:pt x="1143" y="69"/>
                  <a:pt x="1143" y="69"/>
                  <a:pt x="1143" y="69"/>
                </a:cubicBezTo>
                <a:cubicBezTo>
                  <a:pt x="1141" y="63"/>
                  <a:pt x="1141" y="63"/>
                  <a:pt x="1141" y="63"/>
                </a:cubicBezTo>
                <a:cubicBezTo>
                  <a:pt x="1152" y="56"/>
                  <a:pt x="1152" y="56"/>
                  <a:pt x="1152" y="56"/>
                </a:cubicBezTo>
                <a:cubicBezTo>
                  <a:pt x="1153" y="53"/>
                  <a:pt x="1153" y="53"/>
                  <a:pt x="1153" y="53"/>
                </a:cubicBezTo>
                <a:cubicBezTo>
                  <a:pt x="1157" y="53"/>
                  <a:pt x="1157" y="53"/>
                  <a:pt x="1157" y="53"/>
                </a:cubicBezTo>
                <a:cubicBezTo>
                  <a:pt x="1156" y="50"/>
                  <a:pt x="1156" y="50"/>
                  <a:pt x="1156" y="50"/>
                </a:cubicBezTo>
                <a:cubicBezTo>
                  <a:pt x="1158" y="52"/>
                  <a:pt x="1158" y="52"/>
                  <a:pt x="1158" y="52"/>
                </a:cubicBezTo>
                <a:cubicBezTo>
                  <a:pt x="1165" y="50"/>
                  <a:pt x="1165" y="50"/>
                  <a:pt x="1165" y="50"/>
                </a:cubicBezTo>
                <a:cubicBezTo>
                  <a:pt x="1163" y="47"/>
                  <a:pt x="1163" y="47"/>
                  <a:pt x="1163" y="47"/>
                </a:cubicBezTo>
                <a:cubicBezTo>
                  <a:pt x="1164" y="47"/>
                  <a:pt x="1164" y="46"/>
                  <a:pt x="1165" y="47"/>
                </a:cubicBezTo>
                <a:cubicBezTo>
                  <a:pt x="1161" y="44"/>
                  <a:pt x="1161" y="44"/>
                  <a:pt x="1161" y="44"/>
                </a:cubicBezTo>
                <a:cubicBezTo>
                  <a:pt x="1161" y="43"/>
                  <a:pt x="1161" y="43"/>
                  <a:pt x="1161" y="43"/>
                </a:cubicBezTo>
                <a:cubicBezTo>
                  <a:pt x="1168" y="43"/>
                  <a:pt x="1168" y="43"/>
                  <a:pt x="1168" y="43"/>
                </a:cubicBezTo>
                <a:cubicBezTo>
                  <a:pt x="1175" y="40"/>
                  <a:pt x="1175" y="40"/>
                  <a:pt x="1175" y="40"/>
                </a:cubicBezTo>
                <a:cubicBezTo>
                  <a:pt x="1175" y="38"/>
                  <a:pt x="1175" y="38"/>
                  <a:pt x="1175" y="38"/>
                </a:cubicBezTo>
                <a:cubicBezTo>
                  <a:pt x="1182" y="33"/>
                  <a:pt x="1182" y="33"/>
                  <a:pt x="1182" y="33"/>
                </a:cubicBezTo>
                <a:cubicBezTo>
                  <a:pt x="1181" y="31"/>
                  <a:pt x="1187" y="36"/>
                  <a:pt x="1186" y="29"/>
                </a:cubicBezTo>
                <a:cubicBezTo>
                  <a:pt x="1188" y="30"/>
                  <a:pt x="1188" y="30"/>
                  <a:pt x="1188" y="30"/>
                </a:cubicBezTo>
                <a:cubicBezTo>
                  <a:pt x="1192" y="25"/>
                  <a:pt x="1192" y="25"/>
                  <a:pt x="1192" y="25"/>
                </a:cubicBezTo>
                <a:cubicBezTo>
                  <a:pt x="1193" y="25"/>
                  <a:pt x="1193" y="25"/>
                  <a:pt x="1193" y="25"/>
                </a:cubicBezTo>
                <a:cubicBezTo>
                  <a:pt x="1193" y="22"/>
                  <a:pt x="1193" y="22"/>
                  <a:pt x="1193" y="22"/>
                </a:cubicBezTo>
                <a:cubicBezTo>
                  <a:pt x="1195" y="23"/>
                  <a:pt x="1197" y="20"/>
                  <a:pt x="1198" y="19"/>
                </a:cubicBezTo>
                <a:cubicBezTo>
                  <a:pt x="1199" y="17"/>
                  <a:pt x="1204" y="18"/>
                  <a:pt x="1200" y="15"/>
                </a:cubicBezTo>
                <a:cubicBezTo>
                  <a:pt x="1203" y="16"/>
                  <a:pt x="1204" y="10"/>
                  <a:pt x="1207" y="15"/>
                </a:cubicBezTo>
                <a:cubicBezTo>
                  <a:pt x="1210" y="14"/>
                  <a:pt x="1210" y="14"/>
                  <a:pt x="1210" y="14"/>
                </a:cubicBezTo>
                <a:cubicBezTo>
                  <a:pt x="1209" y="9"/>
                  <a:pt x="1209" y="9"/>
                  <a:pt x="1209" y="9"/>
                </a:cubicBezTo>
                <a:cubicBezTo>
                  <a:pt x="1210" y="9"/>
                  <a:pt x="1212" y="9"/>
                  <a:pt x="1211" y="6"/>
                </a:cubicBezTo>
                <a:cubicBezTo>
                  <a:pt x="1214" y="9"/>
                  <a:pt x="1214" y="9"/>
                  <a:pt x="1214" y="9"/>
                </a:cubicBezTo>
                <a:cubicBezTo>
                  <a:pt x="1215" y="7"/>
                  <a:pt x="1215" y="7"/>
                  <a:pt x="1215" y="7"/>
                </a:cubicBezTo>
                <a:cubicBezTo>
                  <a:pt x="1219" y="8"/>
                  <a:pt x="1219" y="8"/>
                  <a:pt x="1219" y="8"/>
                </a:cubicBezTo>
                <a:cubicBezTo>
                  <a:pt x="1218" y="11"/>
                  <a:pt x="1218" y="11"/>
                  <a:pt x="1218" y="11"/>
                </a:cubicBezTo>
                <a:cubicBezTo>
                  <a:pt x="1224" y="7"/>
                  <a:pt x="1224" y="7"/>
                  <a:pt x="1224" y="7"/>
                </a:cubicBezTo>
                <a:cubicBezTo>
                  <a:pt x="1224" y="6"/>
                  <a:pt x="1227" y="6"/>
                  <a:pt x="1227" y="8"/>
                </a:cubicBezTo>
                <a:cubicBezTo>
                  <a:pt x="1228" y="7"/>
                  <a:pt x="1230" y="6"/>
                  <a:pt x="1232" y="7"/>
                </a:cubicBezTo>
                <a:cubicBezTo>
                  <a:pt x="1229" y="10"/>
                  <a:pt x="1238" y="7"/>
                  <a:pt x="1231" y="11"/>
                </a:cubicBezTo>
                <a:cubicBezTo>
                  <a:pt x="1230" y="10"/>
                  <a:pt x="1230" y="10"/>
                  <a:pt x="1230" y="10"/>
                </a:cubicBezTo>
                <a:cubicBezTo>
                  <a:pt x="1223" y="11"/>
                  <a:pt x="1223" y="11"/>
                  <a:pt x="1223" y="11"/>
                </a:cubicBezTo>
                <a:cubicBezTo>
                  <a:pt x="1222" y="12"/>
                  <a:pt x="1232" y="4"/>
                  <a:pt x="1223" y="17"/>
                </a:cubicBezTo>
                <a:cubicBezTo>
                  <a:pt x="1224" y="18"/>
                  <a:pt x="1224" y="18"/>
                  <a:pt x="1224" y="18"/>
                </a:cubicBezTo>
                <a:cubicBezTo>
                  <a:pt x="1225" y="18"/>
                  <a:pt x="1225" y="18"/>
                  <a:pt x="1225" y="18"/>
                </a:cubicBezTo>
                <a:cubicBezTo>
                  <a:pt x="1226" y="17"/>
                  <a:pt x="1226" y="17"/>
                  <a:pt x="1226" y="17"/>
                </a:cubicBezTo>
                <a:cubicBezTo>
                  <a:pt x="1224" y="17"/>
                  <a:pt x="1226" y="17"/>
                  <a:pt x="1225" y="14"/>
                </a:cubicBezTo>
                <a:cubicBezTo>
                  <a:pt x="1226" y="14"/>
                  <a:pt x="1227" y="14"/>
                  <a:pt x="1228" y="14"/>
                </a:cubicBezTo>
                <a:cubicBezTo>
                  <a:pt x="1227" y="17"/>
                  <a:pt x="1227" y="17"/>
                  <a:pt x="1227" y="17"/>
                </a:cubicBezTo>
                <a:cubicBezTo>
                  <a:pt x="1225" y="18"/>
                  <a:pt x="1225" y="18"/>
                  <a:pt x="1225" y="18"/>
                </a:cubicBezTo>
                <a:cubicBezTo>
                  <a:pt x="1229" y="21"/>
                  <a:pt x="1229" y="21"/>
                  <a:pt x="1229" y="21"/>
                </a:cubicBezTo>
                <a:cubicBezTo>
                  <a:pt x="1232" y="18"/>
                  <a:pt x="1232" y="18"/>
                  <a:pt x="1232" y="18"/>
                </a:cubicBezTo>
                <a:cubicBezTo>
                  <a:pt x="1232" y="19"/>
                  <a:pt x="1232" y="19"/>
                  <a:pt x="1232" y="19"/>
                </a:cubicBezTo>
                <a:cubicBezTo>
                  <a:pt x="1237" y="16"/>
                  <a:pt x="1214" y="26"/>
                  <a:pt x="1241" y="14"/>
                </a:cubicBezTo>
                <a:cubicBezTo>
                  <a:pt x="1242" y="15"/>
                  <a:pt x="1242" y="15"/>
                  <a:pt x="1242" y="15"/>
                </a:cubicBezTo>
                <a:cubicBezTo>
                  <a:pt x="1238" y="17"/>
                  <a:pt x="1238" y="17"/>
                  <a:pt x="1238" y="17"/>
                </a:cubicBezTo>
                <a:cubicBezTo>
                  <a:pt x="1234" y="21"/>
                  <a:pt x="1234" y="21"/>
                  <a:pt x="1234" y="21"/>
                </a:cubicBezTo>
                <a:cubicBezTo>
                  <a:pt x="1232" y="21"/>
                  <a:pt x="1232" y="21"/>
                  <a:pt x="1232" y="21"/>
                </a:cubicBezTo>
                <a:cubicBezTo>
                  <a:pt x="1232" y="22"/>
                  <a:pt x="1227" y="21"/>
                  <a:pt x="1232" y="23"/>
                </a:cubicBezTo>
                <a:cubicBezTo>
                  <a:pt x="1231" y="25"/>
                  <a:pt x="1231" y="25"/>
                  <a:pt x="1231" y="25"/>
                </a:cubicBezTo>
                <a:cubicBezTo>
                  <a:pt x="1224" y="26"/>
                  <a:pt x="1224" y="26"/>
                  <a:pt x="1224" y="26"/>
                </a:cubicBezTo>
                <a:cubicBezTo>
                  <a:pt x="1217" y="31"/>
                  <a:pt x="1217" y="31"/>
                  <a:pt x="1217" y="31"/>
                </a:cubicBezTo>
                <a:cubicBezTo>
                  <a:pt x="1215" y="29"/>
                  <a:pt x="1214" y="37"/>
                  <a:pt x="1212" y="30"/>
                </a:cubicBezTo>
                <a:cubicBezTo>
                  <a:pt x="1210" y="32"/>
                  <a:pt x="1210" y="32"/>
                  <a:pt x="1210" y="32"/>
                </a:cubicBezTo>
                <a:cubicBezTo>
                  <a:pt x="1210" y="33"/>
                  <a:pt x="1210" y="33"/>
                  <a:pt x="1210" y="33"/>
                </a:cubicBezTo>
                <a:cubicBezTo>
                  <a:pt x="1210" y="34"/>
                  <a:pt x="1210" y="34"/>
                  <a:pt x="1210" y="34"/>
                </a:cubicBezTo>
                <a:cubicBezTo>
                  <a:pt x="1212" y="32"/>
                  <a:pt x="1212" y="32"/>
                  <a:pt x="1212" y="32"/>
                </a:cubicBezTo>
                <a:cubicBezTo>
                  <a:pt x="1207" y="39"/>
                  <a:pt x="1207" y="39"/>
                  <a:pt x="1207" y="39"/>
                </a:cubicBezTo>
                <a:cubicBezTo>
                  <a:pt x="1206" y="39"/>
                  <a:pt x="1206" y="39"/>
                  <a:pt x="1206" y="39"/>
                </a:cubicBezTo>
                <a:cubicBezTo>
                  <a:pt x="1204" y="38"/>
                  <a:pt x="1204" y="38"/>
                  <a:pt x="1204" y="38"/>
                </a:cubicBezTo>
                <a:cubicBezTo>
                  <a:pt x="1202" y="43"/>
                  <a:pt x="1202" y="43"/>
                  <a:pt x="1202" y="43"/>
                </a:cubicBezTo>
                <a:cubicBezTo>
                  <a:pt x="1197" y="47"/>
                  <a:pt x="1197" y="47"/>
                  <a:pt x="1197" y="47"/>
                </a:cubicBezTo>
                <a:cubicBezTo>
                  <a:pt x="1193" y="53"/>
                  <a:pt x="1193" y="53"/>
                  <a:pt x="1193" y="53"/>
                </a:cubicBezTo>
                <a:cubicBezTo>
                  <a:pt x="1191" y="48"/>
                  <a:pt x="1191" y="48"/>
                  <a:pt x="1191" y="48"/>
                </a:cubicBezTo>
                <a:cubicBezTo>
                  <a:pt x="1188" y="49"/>
                  <a:pt x="1188" y="49"/>
                  <a:pt x="1188" y="49"/>
                </a:cubicBezTo>
                <a:cubicBezTo>
                  <a:pt x="1187" y="52"/>
                  <a:pt x="1187" y="52"/>
                  <a:pt x="1187" y="52"/>
                </a:cubicBezTo>
                <a:cubicBezTo>
                  <a:pt x="1189" y="55"/>
                  <a:pt x="1189" y="55"/>
                  <a:pt x="1189" y="55"/>
                </a:cubicBezTo>
                <a:cubicBezTo>
                  <a:pt x="1186" y="59"/>
                  <a:pt x="1186" y="59"/>
                  <a:pt x="1186" y="59"/>
                </a:cubicBezTo>
                <a:cubicBezTo>
                  <a:pt x="1184" y="60"/>
                  <a:pt x="1184" y="60"/>
                  <a:pt x="1184" y="60"/>
                </a:cubicBezTo>
                <a:cubicBezTo>
                  <a:pt x="1181" y="64"/>
                  <a:pt x="1181" y="64"/>
                  <a:pt x="1181" y="64"/>
                </a:cubicBezTo>
                <a:cubicBezTo>
                  <a:pt x="1179" y="66"/>
                  <a:pt x="1179" y="60"/>
                  <a:pt x="1177" y="66"/>
                </a:cubicBezTo>
                <a:cubicBezTo>
                  <a:pt x="1174" y="65"/>
                  <a:pt x="1184" y="62"/>
                  <a:pt x="1173" y="67"/>
                </a:cubicBezTo>
                <a:cubicBezTo>
                  <a:pt x="1174" y="68"/>
                  <a:pt x="1174" y="68"/>
                  <a:pt x="1174" y="68"/>
                </a:cubicBezTo>
                <a:cubicBezTo>
                  <a:pt x="1172" y="71"/>
                  <a:pt x="1172" y="71"/>
                  <a:pt x="1172" y="71"/>
                </a:cubicBezTo>
                <a:cubicBezTo>
                  <a:pt x="1168" y="72"/>
                  <a:pt x="1168" y="72"/>
                  <a:pt x="1168" y="72"/>
                </a:cubicBezTo>
                <a:cubicBezTo>
                  <a:pt x="1167" y="76"/>
                  <a:pt x="1167" y="76"/>
                  <a:pt x="1167" y="76"/>
                </a:cubicBezTo>
                <a:cubicBezTo>
                  <a:pt x="1159" y="85"/>
                  <a:pt x="1159" y="85"/>
                  <a:pt x="1159" y="85"/>
                </a:cubicBezTo>
                <a:cubicBezTo>
                  <a:pt x="1157" y="87"/>
                  <a:pt x="1157" y="87"/>
                  <a:pt x="1157" y="87"/>
                </a:cubicBezTo>
                <a:cubicBezTo>
                  <a:pt x="1157" y="88"/>
                  <a:pt x="1157" y="88"/>
                  <a:pt x="1157" y="88"/>
                </a:cubicBezTo>
                <a:cubicBezTo>
                  <a:pt x="1155" y="90"/>
                  <a:pt x="1155" y="90"/>
                  <a:pt x="1155" y="90"/>
                </a:cubicBezTo>
                <a:cubicBezTo>
                  <a:pt x="1153" y="91"/>
                  <a:pt x="1151" y="90"/>
                  <a:pt x="1150" y="93"/>
                </a:cubicBezTo>
                <a:cubicBezTo>
                  <a:pt x="1146" y="92"/>
                  <a:pt x="1146" y="92"/>
                  <a:pt x="1146" y="92"/>
                </a:cubicBezTo>
                <a:cubicBezTo>
                  <a:pt x="1144" y="97"/>
                  <a:pt x="1144" y="97"/>
                  <a:pt x="1144" y="97"/>
                </a:cubicBezTo>
                <a:cubicBezTo>
                  <a:pt x="1144" y="97"/>
                  <a:pt x="1144" y="97"/>
                  <a:pt x="1144" y="97"/>
                </a:cubicBezTo>
                <a:cubicBezTo>
                  <a:pt x="1147" y="97"/>
                  <a:pt x="1147" y="97"/>
                  <a:pt x="1147" y="97"/>
                </a:cubicBezTo>
                <a:cubicBezTo>
                  <a:pt x="1145" y="99"/>
                  <a:pt x="1145" y="99"/>
                  <a:pt x="1145" y="99"/>
                </a:cubicBezTo>
                <a:cubicBezTo>
                  <a:pt x="1142" y="100"/>
                  <a:pt x="1142" y="100"/>
                  <a:pt x="1142" y="100"/>
                </a:cubicBezTo>
                <a:cubicBezTo>
                  <a:pt x="1139" y="105"/>
                  <a:pt x="1139" y="105"/>
                  <a:pt x="1139" y="105"/>
                </a:cubicBezTo>
                <a:cubicBezTo>
                  <a:pt x="1138" y="105"/>
                  <a:pt x="1138" y="105"/>
                  <a:pt x="1138" y="105"/>
                </a:cubicBezTo>
                <a:cubicBezTo>
                  <a:pt x="1137" y="108"/>
                  <a:pt x="1137" y="108"/>
                  <a:pt x="1137" y="108"/>
                </a:cubicBezTo>
                <a:cubicBezTo>
                  <a:pt x="1136" y="111"/>
                  <a:pt x="1134" y="105"/>
                  <a:pt x="1133" y="109"/>
                </a:cubicBezTo>
                <a:cubicBezTo>
                  <a:pt x="1130" y="115"/>
                  <a:pt x="1130" y="115"/>
                  <a:pt x="1130" y="115"/>
                </a:cubicBezTo>
                <a:cubicBezTo>
                  <a:pt x="1127" y="114"/>
                  <a:pt x="1123" y="117"/>
                  <a:pt x="1125" y="119"/>
                </a:cubicBezTo>
                <a:cubicBezTo>
                  <a:pt x="1124" y="119"/>
                  <a:pt x="1130" y="118"/>
                  <a:pt x="1123" y="118"/>
                </a:cubicBezTo>
                <a:cubicBezTo>
                  <a:pt x="1121" y="120"/>
                  <a:pt x="1121" y="120"/>
                  <a:pt x="1121" y="120"/>
                </a:cubicBezTo>
                <a:cubicBezTo>
                  <a:pt x="1123" y="121"/>
                  <a:pt x="1123" y="121"/>
                  <a:pt x="1123" y="121"/>
                </a:cubicBezTo>
                <a:cubicBezTo>
                  <a:pt x="1118" y="122"/>
                  <a:pt x="1118" y="122"/>
                  <a:pt x="1118" y="122"/>
                </a:cubicBezTo>
                <a:cubicBezTo>
                  <a:pt x="1117" y="121"/>
                  <a:pt x="1117" y="121"/>
                  <a:pt x="1117" y="121"/>
                </a:cubicBezTo>
                <a:cubicBezTo>
                  <a:pt x="1115" y="123"/>
                  <a:pt x="1115" y="123"/>
                  <a:pt x="1115" y="123"/>
                </a:cubicBezTo>
                <a:cubicBezTo>
                  <a:pt x="1119" y="124"/>
                  <a:pt x="1119" y="124"/>
                  <a:pt x="1119" y="124"/>
                </a:cubicBezTo>
                <a:cubicBezTo>
                  <a:pt x="1117" y="127"/>
                  <a:pt x="1117" y="127"/>
                  <a:pt x="1117" y="127"/>
                </a:cubicBezTo>
                <a:cubicBezTo>
                  <a:pt x="1113" y="132"/>
                  <a:pt x="1113" y="132"/>
                  <a:pt x="1113" y="132"/>
                </a:cubicBezTo>
                <a:cubicBezTo>
                  <a:pt x="1111" y="132"/>
                  <a:pt x="1108" y="135"/>
                  <a:pt x="1106" y="135"/>
                </a:cubicBezTo>
                <a:cubicBezTo>
                  <a:pt x="1103" y="141"/>
                  <a:pt x="1103" y="141"/>
                  <a:pt x="1103" y="141"/>
                </a:cubicBezTo>
                <a:cubicBezTo>
                  <a:pt x="1095" y="148"/>
                  <a:pt x="1095" y="148"/>
                  <a:pt x="1095" y="148"/>
                </a:cubicBezTo>
                <a:cubicBezTo>
                  <a:pt x="1089" y="147"/>
                  <a:pt x="1089" y="147"/>
                  <a:pt x="1089" y="147"/>
                </a:cubicBezTo>
                <a:cubicBezTo>
                  <a:pt x="1087" y="149"/>
                  <a:pt x="1087" y="149"/>
                  <a:pt x="1087" y="149"/>
                </a:cubicBezTo>
                <a:cubicBezTo>
                  <a:pt x="1087" y="152"/>
                  <a:pt x="1087" y="152"/>
                  <a:pt x="1087" y="152"/>
                </a:cubicBezTo>
                <a:cubicBezTo>
                  <a:pt x="1079" y="156"/>
                  <a:pt x="1079" y="156"/>
                  <a:pt x="1079" y="156"/>
                </a:cubicBezTo>
                <a:cubicBezTo>
                  <a:pt x="1079" y="159"/>
                  <a:pt x="1079" y="159"/>
                  <a:pt x="1079" y="159"/>
                </a:cubicBezTo>
                <a:cubicBezTo>
                  <a:pt x="1075" y="161"/>
                  <a:pt x="1075" y="161"/>
                  <a:pt x="1075" y="161"/>
                </a:cubicBezTo>
                <a:cubicBezTo>
                  <a:pt x="1071" y="165"/>
                  <a:pt x="1071" y="165"/>
                  <a:pt x="1071" y="165"/>
                </a:cubicBezTo>
                <a:cubicBezTo>
                  <a:pt x="1069" y="166"/>
                  <a:pt x="1069" y="166"/>
                  <a:pt x="1069" y="166"/>
                </a:cubicBezTo>
                <a:cubicBezTo>
                  <a:pt x="1067" y="169"/>
                  <a:pt x="1067" y="169"/>
                  <a:pt x="1067" y="169"/>
                </a:cubicBezTo>
                <a:cubicBezTo>
                  <a:pt x="1066" y="166"/>
                  <a:pt x="1062" y="177"/>
                  <a:pt x="1066" y="165"/>
                </a:cubicBezTo>
                <a:cubicBezTo>
                  <a:pt x="1065" y="164"/>
                  <a:pt x="1064" y="166"/>
                  <a:pt x="1064" y="165"/>
                </a:cubicBezTo>
                <a:cubicBezTo>
                  <a:pt x="1062" y="166"/>
                  <a:pt x="1062" y="166"/>
                  <a:pt x="1062" y="166"/>
                </a:cubicBezTo>
                <a:cubicBezTo>
                  <a:pt x="1063" y="167"/>
                  <a:pt x="1063" y="167"/>
                  <a:pt x="1063" y="167"/>
                </a:cubicBezTo>
                <a:cubicBezTo>
                  <a:pt x="1061" y="166"/>
                  <a:pt x="1061" y="166"/>
                  <a:pt x="1061" y="166"/>
                </a:cubicBezTo>
                <a:cubicBezTo>
                  <a:pt x="1061" y="168"/>
                  <a:pt x="1061" y="168"/>
                  <a:pt x="1061" y="168"/>
                </a:cubicBezTo>
                <a:cubicBezTo>
                  <a:pt x="1064" y="170"/>
                  <a:pt x="1064" y="170"/>
                  <a:pt x="1064" y="170"/>
                </a:cubicBezTo>
                <a:cubicBezTo>
                  <a:pt x="1063" y="172"/>
                  <a:pt x="1063" y="172"/>
                  <a:pt x="1063" y="172"/>
                </a:cubicBezTo>
                <a:cubicBezTo>
                  <a:pt x="1064" y="173"/>
                  <a:pt x="1064" y="173"/>
                  <a:pt x="1064" y="173"/>
                </a:cubicBezTo>
                <a:cubicBezTo>
                  <a:pt x="1062" y="172"/>
                  <a:pt x="1059" y="174"/>
                  <a:pt x="1060" y="176"/>
                </a:cubicBezTo>
                <a:cubicBezTo>
                  <a:pt x="1059" y="175"/>
                  <a:pt x="1059" y="175"/>
                  <a:pt x="1059" y="175"/>
                </a:cubicBezTo>
                <a:cubicBezTo>
                  <a:pt x="1057" y="179"/>
                  <a:pt x="1057" y="179"/>
                  <a:pt x="1057" y="179"/>
                </a:cubicBezTo>
                <a:cubicBezTo>
                  <a:pt x="1053" y="180"/>
                  <a:pt x="1053" y="180"/>
                  <a:pt x="1053" y="180"/>
                </a:cubicBezTo>
                <a:cubicBezTo>
                  <a:pt x="1054" y="180"/>
                  <a:pt x="1049" y="180"/>
                  <a:pt x="1055" y="180"/>
                </a:cubicBezTo>
                <a:cubicBezTo>
                  <a:pt x="1052" y="186"/>
                  <a:pt x="1054" y="176"/>
                  <a:pt x="1047" y="187"/>
                </a:cubicBezTo>
                <a:cubicBezTo>
                  <a:pt x="1044" y="188"/>
                  <a:pt x="1038" y="189"/>
                  <a:pt x="1039" y="193"/>
                </a:cubicBezTo>
                <a:cubicBezTo>
                  <a:pt x="1037" y="194"/>
                  <a:pt x="1037" y="194"/>
                  <a:pt x="1037" y="194"/>
                </a:cubicBezTo>
                <a:cubicBezTo>
                  <a:pt x="1038" y="197"/>
                  <a:pt x="1038" y="197"/>
                  <a:pt x="1038" y="197"/>
                </a:cubicBezTo>
                <a:cubicBezTo>
                  <a:pt x="1035" y="197"/>
                  <a:pt x="1035" y="197"/>
                  <a:pt x="1035" y="197"/>
                </a:cubicBezTo>
                <a:cubicBezTo>
                  <a:pt x="1034" y="201"/>
                  <a:pt x="1034" y="201"/>
                  <a:pt x="1034" y="201"/>
                </a:cubicBezTo>
                <a:cubicBezTo>
                  <a:pt x="1034" y="204"/>
                  <a:pt x="1028" y="200"/>
                  <a:pt x="1030" y="205"/>
                </a:cubicBezTo>
                <a:cubicBezTo>
                  <a:pt x="1027" y="206"/>
                  <a:pt x="1027" y="206"/>
                  <a:pt x="1027" y="206"/>
                </a:cubicBezTo>
                <a:cubicBezTo>
                  <a:pt x="1024" y="208"/>
                  <a:pt x="1024" y="208"/>
                  <a:pt x="1024" y="208"/>
                </a:cubicBezTo>
                <a:cubicBezTo>
                  <a:pt x="1020" y="210"/>
                  <a:pt x="1016" y="212"/>
                  <a:pt x="1015" y="215"/>
                </a:cubicBezTo>
                <a:cubicBezTo>
                  <a:pt x="1010" y="220"/>
                  <a:pt x="1010" y="220"/>
                  <a:pt x="1010" y="220"/>
                </a:cubicBezTo>
                <a:cubicBezTo>
                  <a:pt x="1011" y="223"/>
                  <a:pt x="1011" y="223"/>
                  <a:pt x="1011" y="223"/>
                </a:cubicBezTo>
                <a:cubicBezTo>
                  <a:pt x="1009" y="226"/>
                  <a:pt x="1009" y="226"/>
                  <a:pt x="1009" y="226"/>
                </a:cubicBezTo>
                <a:cubicBezTo>
                  <a:pt x="1006" y="224"/>
                  <a:pt x="1006" y="224"/>
                  <a:pt x="1006" y="224"/>
                </a:cubicBezTo>
                <a:cubicBezTo>
                  <a:pt x="1002" y="226"/>
                  <a:pt x="1002" y="226"/>
                  <a:pt x="1002" y="226"/>
                </a:cubicBezTo>
                <a:cubicBezTo>
                  <a:pt x="999" y="231"/>
                  <a:pt x="999" y="231"/>
                  <a:pt x="999" y="231"/>
                </a:cubicBezTo>
                <a:cubicBezTo>
                  <a:pt x="995" y="234"/>
                  <a:pt x="989" y="234"/>
                  <a:pt x="990" y="239"/>
                </a:cubicBezTo>
                <a:cubicBezTo>
                  <a:pt x="987" y="240"/>
                  <a:pt x="987" y="240"/>
                  <a:pt x="987" y="240"/>
                </a:cubicBezTo>
                <a:cubicBezTo>
                  <a:pt x="987" y="244"/>
                  <a:pt x="987" y="244"/>
                  <a:pt x="987" y="244"/>
                </a:cubicBezTo>
                <a:cubicBezTo>
                  <a:pt x="991" y="244"/>
                  <a:pt x="991" y="244"/>
                  <a:pt x="991" y="244"/>
                </a:cubicBezTo>
                <a:cubicBezTo>
                  <a:pt x="996" y="240"/>
                  <a:pt x="996" y="240"/>
                  <a:pt x="996" y="240"/>
                </a:cubicBezTo>
                <a:cubicBezTo>
                  <a:pt x="996" y="237"/>
                  <a:pt x="996" y="237"/>
                  <a:pt x="996" y="237"/>
                </a:cubicBezTo>
                <a:cubicBezTo>
                  <a:pt x="999" y="238"/>
                  <a:pt x="999" y="238"/>
                  <a:pt x="999" y="238"/>
                </a:cubicBezTo>
                <a:cubicBezTo>
                  <a:pt x="1004" y="234"/>
                  <a:pt x="1004" y="234"/>
                  <a:pt x="1004" y="234"/>
                </a:cubicBezTo>
                <a:cubicBezTo>
                  <a:pt x="1004" y="231"/>
                  <a:pt x="1004" y="231"/>
                  <a:pt x="1004" y="231"/>
                </a:cubicBezTo>
                <a:cubicBezTo>
                  <a:pt x="1005" y="232"/>
                  <a:pt x="1005" y="232"/>
                  <a:pt x="1005" y="232"/>
                </a:cubicBezTo>
                <a:cubicBezTo>
                  <a:pt x="1006" y="234"/>
                  <a:pt x="1006" y="234"/>
                  <a:pt x="1006" y="234"/>
                </a:cubicBezTo>
                <a:cubicBezTo>
                  <a:pt x="1004" y="238"/>
                  <a:pt x="1004" y="238"/>
                  <a:pt x="1004" y="238"/>
                </a:cubicBezTo>
                <a:cubicBezTo>
                  <a:pt x="1003" y="238"/>
                  <a:pt x="1001" y="231"/>
                  <a:pt x="1000" y="242"/>
                </a:cubicBezTo>
                <a:cubicBezTo>
                  <a:pt x="998" y="241"/>
                  <a:pt x="997" y="239"/>
                  <a:pt x="996" y="245"/>
                </a:cubicBezTo>
                <a:cubicBezTo>
                  <a:pt x="995" y="245"/>
                  <a:pt x="995" y="247"/>
                  <a:pt x="994" y="245"/>
                </a:cubicBezTo>
                <a:cubicBezTo>
                  <a:pt x="993" y="249"/>
                  <a:pt x="993" y="249"/>
                  <a:pt x="993" y="249"/>
                </a:cubicBezTo>
                <a:cubicBezTo>
                  <a:pt x="991" y="250"/>
                  <a:pt x="991" y="250"/>
                  <a:pt x="991" y="250"/>
                </a:cubicBezTo>
                <a:cubicBezTo>
                  <a:pt x="994" y="252"/>
                  <a:pt x="994" y="252"/>
                  <a:pt x="994" y="252"/>
                </a:cubicBezTo>
                <a:cubicBezTo>
                  <a:pt x="991" y="254"/>
                  <a:pt x="991" y="254"/>
                  <a:pt x="991" y="254"/>
                </a:cubicBezTo>
                <a:cubicBezTo>
                  <a:pt x="991" y="252"/>
                  <a:pt x="991" y="252"/>
                  <a:pt x="991" y="252"/>
                </a:cubicBezTo>
                <a:cubicBezTo>
                  <a:pt x="988" y="257"/>
                  <a:pt x="991" y="247"/>
                  <a:pt x="986" y="255"/>
                </a:cubicBezTo>
                <a:cubicBezTo>
                  <a:pt x="987" y="258"/>
                  <a:pt x="987" y="258"/>
                  <a:pt x="987" y="258"/>
                </a:cubicBezTo>
                <a:cubicBezTo>
                  <a:pt x="986" y="260"/>
                  <a:pt x="986" y="260"/>
                  <a:pt x="986" y="260"/>
                </a:cubicBezTo>
                <a:cubicBezTo>
                  <a:pt x="980" y="262"/>
                  <a:pt x="980" y="262"/>
                  <a:pt x="980" y="262"/>
                </a:cubicBezTo>
                <a:cubicBezTo>
                  <a:pt x="974" y="266"/>
                  <a:pt x="974" y="266"/>
                  <a:pt x="974" y="266"/>
                </a:cubicBezTo>
                <a:cubicBezTo>
                  <a:pt x="975" y="268"/>
                  <a:pt x="975" y="268"/>
                  <a:pt x="975" y="268"/>
                </a:cubicBezTo>
                <a:cubicBezTo>
                  <a:pt x="982" y="267"/>
                  <a:pt x="982" y="267"/>
                  <a:pt x="982" y="267"/>
                </a:cubicBezTo>
                <a:cubicBezTo>
                  <a:pt x="984" y="265"/>
                  <a:pt x="984" y="265"/>
                  <a:pt x="984" y="265"/>
                </a:cubicBezTo>
                <a:cubicBezTo>
                  <a:pt x="986" y="265"/>
                  <a:pt x="986" y="265"/>
                  <a:pt x="986" y="265"/>
                </a:cubicBezTo>
                <a:cubicBezTo>
                  <a:pt x="986" y="265"/>
                  <a:pt x="984" y="263"/>
                  <a:pt x="986" y="266"/>
                </a:cubicBezTo>
                <a:cubicBezTo>
                  <a:pt x="988" y="266"/>
                  <a:pt x="988" y="266"/>
                  <a:pt x="988" y="266"/>
                </a:cubicBezTo>
                <a:cubicBezTo>
                  <a:pt x="990" y="260"/>
                  <a:pt x="990" y="260"/>
                  <a:pt x="990" y="260"/>
                </a:cubicBezTo>
                <a:cubicBezTo>
                  <a:pt x="995" y="258"/>
                  <a:pt x="995" y="258"/>
                  <a:pt x="995" y="258"/>
                </a:cubicBezTo>
                <a:cubicBezTo>
                  <a:pt x="998" y="254"/>
                  <a:pt x="998" y="254"/>
                  <a:pt x="998" y="254"/>
                </a:cubicBezTo>
                <a:cubicBezTo>
                  <a:pt x="999" y="254"/>
                  <a:pt x="992" y="255"/>
                  <a:pt x="1000" y="254"/>
                </a:cubicBezTo>
                <a:cubicBezTo>
                  <a:pt x="999" y="252"/>
                  <a:pt x="999" y="252"/>
                  <a:pt x="999" y="252"/>
                </a:cubicBezTo>
                <a:cubicBezTo>
                  <a:pt x="1000" y="252"/>
                  <a:pt x="1000" y="252"/>
                  <a:pt x="1000" y="252"/>
                </a:cubicBezTo>
                <a:cubicBezTo>
                  <a:pt x="1000" y="250"/>
                  <a:pt x="1000" y="250"/>
                  <a:pt x="1000" y="250"/>
                </a:cubicBezTo>
                <a:cubicBezTo>
                  <a:pt x="998" y="249"/>
                  <a:pt x="998" y="249"/>
                  <a:pt x="998" y="249"/>
                </a:cubicBezTo>
                <a:cubicBezTo>
                  <a:pt x="999" y="251"/>
                  <a:pt x="1000" y="248"/>
                  <a:pt x="996" y="251"/>
                </a:cubicBezTo>
                <a:cubicBezTo>
                  <a:pt x="996" y="249"/>
                  <a:pt x="985" y="263"/>
                  <a:pt x="997" y="246"/>
                </a:cubicBezTo>
                <a:cubicBezTo>
                  <a:pt x="1001" y="245"/>
                  <a:pt x="1001" y="245"/>
                  <a:pt x="1001" y="245"/>
                </a:cubicBezTo>
                <a:cubicBezTo>
                  <a:pt x="1005" y="249"/>
                  <a:pt x="1005" y="249"/>
                  <a:pt x="1005" y="249"/>
                </a:cubicBezTo>
                <a:cubicBezTo>
                  <a:pt x="1008" y="246"/>
                  <a:pt x="1008" y="246"/>
                  <a:pt x="1008" y="246"/>
                </a:cubicBezTo>
                <a:cubicBezTo>
                  <a:pt x="1010" y="247"/>
                  <a:pt x="1009" y="245"/>
                  <a:pt x="1011" y="244"/>
                </a:cubicBezTo>
                <a:cubicBezTo>
                  <a:pt x="1010" y="242"/>
                  <a:pt x="1010" y="242"/>
                  <a:pt x="1010" y="242"/>
                </a:cubicBezTo>
                <a:cubicBezTo>
                  <a:pt x="1012" y="242"/>
                  <a:pt x="1015" y="239"/>
                  <a:pt x="1017" y="238"/>
                </a:cubicBezTo>
                <a:cubicBezTo>
                  <a:pt x="1020" y="237"/>
                  <a:pt x="1015" y="237"/>
                  <a:pt x="1018" y="235"/>
                </a:cubicBezTo>
                <a:cubicBezTo>
                  <a:pt x="1014" y="233"/>
                  <a:pt x="1014" y="233"/>
                  <a:pt x="1014" y="233"/>
                </a:cubicBezTo>
                <a:cubicBezTo>
                  <a:pt x="1014" y="231"/>
                  <a:pt x="1014" y="231"/>
                  <a:pt x="1014" y="231"/>
                </a:cubicBezTo>
                <a:cubicBezTo>
                  <a:pt x="1014" y="231"/>
                  <a:pt x="1013" y="238"/>
                  <a:pt x="1019" y="230"/>
                </a:cubicBezTo>
                <a:cubicBezTo>
                  <a:pt x="1016" y="227"/>
                  <a:pt x="1016" y="227"/>
                  <a:pt x="1016" y="227"/>
                </a:cubicBezTo>
                <a:cubicBezTo>
                  <a:pt x="1021" y="227"/>
                  <a:pt x="1021" y="227"/>
                  <a:pt x="1021" y="227"/>
                </a:cubicBezTo>
                <a:cubicBezTo>
                  <a:pt x="1019" y="229"/>
                  <a:pt x="1019" y="229"/>
                  <a:pt x="1019" y="229"/>
                </a:cubicBezTo>
                <a:cubicBezTo>
                  <a:pt x="1021" y="227"/>
                  <a:pt x="1009" y="225"/>
                  <a:pt x="1022" y="233"/>
                </a:cubicBezTo>
                <a:cubicBezTo>
                  <a:pt x="1023" y="227"/>
                  <a:pt x="1023" y="227"/>
                  <a:pt x="1023" y="227"/>
                </a:cubicBezTo>
                <a:cubicBezTo>
                  <a:pt x="1023" y="227"/>
                  <a:pt x="1025" y="226"/>
                  <a:pt x="1023" y="225"/>
                </a:cubicBezTo>
                <a:cubicBezTo>
                  <a:pt x="1025" y="226"/>
                  <a:pt x="1025" y="226"/>
                  <a:pt x="1025" y="226"/>
                </a:cubicBezTo>
                <a:cubicBezTo>
                  <a:pt x="1025" y="229"/>
                  <a:pt x="1025" y="229"/>
                  <a:pt x="1025" y="229"/>
                </a:cubicBezTo>
                <a:cubicBezTo>
                  <a:pt x="1028" y="226"/>
                  <a:pt x="1028" y="226"/>
                  <a:pt x="1028" y="226"/>
                </a:cubicBezTo>
                <a:cubicBezTo>
                  <a:pt x="1029" y="226"/>
                  <a:pt x="1029" y="226"/>
                  <a:pt x="1029" y="226"/>
                </a:cubicBezTo>
                <a:cubicBezTo>
                  <a:pt x="1024" y="222"/>
                  <a:pt x="1024" y="222"/>
                  <a:pt x="1024" y="222"/>
                </a:cubicBezTo>
                <a:cubicBezTo>
                  <a:pt x="1019" y="222"/>
                  <a:pt x="1019" y="222"/>
                  <a:pt x="1019" y="222"/>
                </a:cubicBezTo>
                <a:cubicBezTo>
                  <a:pt x="1018" y="224"/>
                  <a:pt x="1018" y="224"/>
                  <a:pt x="1018" y="224"/>
                </a:cubicBezTo>
                <a:cubicBezTo>
                  <a:pt x="1015" y="225"/>
                  <a:pt x="1015" y="225"/>
                  <a:pt x="1015" y="225"/>
                </a:cubicBezTo>
                <a:cubicBezTo>
                  <a:pt x="1014" y="230"/>
                  <a:pt x="1014" y="230"/>
                  <a:pt x="1014" y="230"/>
                </a:cubicBezTo>
                <a:cubicBezTo>
                  <a:pt x="1012" y="227"/>
                  <a:pt x="1012" y="227"/>
                  <a:pt x="1012" y="227"/>
                </a:cubicBezTo>
                <a:cubicBezTo>
                  <a:pt x="1014" y="223"/>
                  <a:pt x="1014" y="223"/>
                  <a:pt x="1014" y="223"/>
                </a:cubicBezTo>
                <a:cubicBezTo>
                  <a:pt x="1020" y="218"/>
                  <a:pt x="1020" y="218"/>
                  <a:pt x="1020" y="218"/>
                </a:cubicBezTo>
                <a:cubicBezTo>
                  <a:pt x="1017" y="215"/>
                  <a:pt x="1026" y="219"/>
                  <a:pt x="1022" y="212"/>
                </a:cubicBezTo>
                <a:cubicBezTo>
                  <a:pt x="1027" y="209"/>
                  <a:pt x="1018" y="219"/>
                  <a:pt x="1028" y="212"/>
                </a:cubicBezTo>
                <a:cubicBezTo>
                  <a:pt x="1024" y="215"/>
                  <a:pt x="1024" y="215"/>
                  <a:pt x="1024" y="215"/>
                </a:cubicBezTo>
                <a:cubicBezTo>
                  <a:pt x="1024" y="215"/>
                  <a:pt x="1027" y="214"/>
                  <a:pt x="1023" y="214"/>
                </a:cubicBezTo>
                <a:cubicBezTo>
                  <a:pt x="1024" y="216"/>
                  <a:pt x="1024" y="216"/>
                  <a:pt x="1024" y="216"/>
                </a:cubicBezTo>
                <a:cubicBezTo>
                  <a:pt x="1026" y="216"/>
                  <a:pt x="1026" y="216"/>
                  <a:pt x="1026" y="216"/>
                </a:cubicBezTo>
                <a:cubicBezTo>
                  <a:pt x="1028" y="216"/>
                  <a:pt x="1028" y="216"/>
                  <a:pt x="1028" y="216"/>
                </a:cubicBezTo>
                <a:cubicBezTo>
                  <a:pt x="1027" y="218"/>
                  <a:pt x="1027" y="218"/>
                  <a:pt x="1027" y="218"/>
                </a:cubicBezTo>
                <a:cubicBezTo>
                  <a:pt x="1027" y="217"/>
                  <a:pt x="1029" y="218"/>
                  <a:pt x="1029" y="219"/>
                </a:cubicBezTo>
                <a:cubicBezTo>
                  <a:pt x="1029" y="220"/>
                  <a:pt x="1029" y="220"/>
                  <a:pt x="1029" y="220"/>
                </a:cubicBezTo>
                <a:cubicBezTo>
                  <a:pt x="1025" y="220"/>
                  <a:pt x="1025" y="220"/>
                  <a:pt x="1025" y="220"/>
                </a:cubicBezTo>
                <a:cubicBezTo>
                  <a:pt x="1025" y="220"/>
                  <a:pt x="1029" y="218"/>
                  <a:pt x="1024" y="221"/>
                </a:cubicBezTo>
                <a:cubicBezTo>
                  <a:pt x="1027" y="221"/>
                  <a:pt x="1027" y="221"/>
                  <a:pt x="1027" y="221"/>
                </a:cubicBezTo>
                <a:cubicBezTo>
                  <a:pt x="1026" y="223"/>
                  <a:pt x="1026" y="223"/>
                  <a:pt x="1026" y="223"/>
                </a:cubicBezTo>
                <a:cubicBezTo>
                  <a:pt x="1032" y="225"/>
                  <a:pt x="1032" y="225"/>
                  <a:pt x="1032" y="225"/>
                </a:cubicBezTo>
                <a:cubicBezTo>
                  <a:pt x="1033" y="224"/>
                  <a:pt x="1033" y="224"/>
                  <a:pt x="1033" y="224"/>
                </a:cubicBezTo>
                <a:cubicBezTo>
                  <a:pt x="1032" y="224"/>
                  <a:pt x="1035" y="228"/>
                  <a:pt x="1032" y="222"/>
                </a:cubicBezTo>
                <a:cubicBezTo>
                  <a:pt x="1036" y="221"/>
                  <a:pt x="1036" y="221"/>
                  <a:pt x="1036" y="221"/>
                </a:cubicBezTo>
                <a:cubicBezTo>
                  <a:pt x="1035" y="220"/>
                  <a:pt x="1035" y="220"/>
                  <a:pt x="1035" y="220"/>
                </a:cubicBezTo>
                <a:cubicBezTo>
                  <a:pt x="1038" y="219"/>
                  <a:pt x="1038" y="219"/>
                  <a:pt x="1038" y="219"/>
                </a:cubicBezTo>
                <a:cubicBezTo>
                  <a:pt x="1038" y="216"/>
                  <a:pt x="1038" y="216"/>
                  <a:pt x="1038" y="216"/>
                </a:cubicBezTo>
                <a:cubicBezTo>
                  <a:pt x="1039" y="215"/>
                  <a:pt x="1039" y="215"/>
                  <a:pt x="1039" y="215"/>
                </a:cubicBezTo>
                <a:cubicBezTo>
                  <a:pt x="1039" y="215"/>
                  <a:pt x="1044" y="214"/>
                  <a:pt x="1038" y="214"/>
                </a:cubicBezTo>
                <a:cubicBezTo>
                  <a:pt x="1039" y="213"/>
                  <a:pt x="1039" y="213"/>
                  <a:pt x="1039" y="213"/>
                </a:cubicBezTo>
                <a:cubicBezTo>
                  <a:pt x="1044" y="215"/>
                  <a:pt x="1044" y="215"/>
                  <a:pt x="1044" y="215"/>
                </a:cubicBezTo>
                <a:cubicBezTo>
                  <a:pt x="1046" y="209"/>
                  <a:pt x="1046" y="209"/>
                  <a:pt x="1046" y="209"/>
                </a:cubicBezTo>
                <a:cubicBezTo>
                  <a:pt x="1045" y="208"/>
                  <a:pt x="1045" y="208"/>
                  <a:pt x="1045" y="208"/>
                </a:cubicBezTo>
                <a:cubicBezTo>
                  <a:pt x="1042" y="209"/>
                  <a:pt x="1042" y="209"/>
                  <a:pt x="1042" y="209"/>
                </a:cubicBezTo>
                <a:cubicBezTo>
                  <a:pt x="1041" y="208"/>
                  <a:pt x="1045" y="204"/>
                  <a:pt x="1037" y="207"/>
                </a:cubicBezTo>
                <a:cubicBezTo>
                  <a:pt x="1038" y="207"/>
                  <a:pt x="1038" y="207"/>
                  <a:pt x="1038" y="207"/>
                </a:cubicBezTo>
                <a:cubicBezTo>
                  <a:pt x="1037" y="206"/>
                  <a:pt x="1046" y="208"/>
                  <a:pt x="1034" y="206"/>
                </a:cubicBezTo>
                <a:cubicBezTo>
                  <a:pt x="1034" y="205"/>
                  <a:pt x="1034" y="205"/>
                  <a:pt x="1034" y="205"/>
                </a:cubicBezTo>
                <a:cubicBezTo>
                  <a:pt x="1050" y="207"/>
                  <a:pt x="1050" y="207"/>
                  <a:pt x="1050" y="207"/>
                </a:cubicBezTo>
                <a:cubicBezTo>
                  <a:pt x="1048" y="202"/>
                  <a:pt x="1055" y="209"/>
                  <a:pt x="1054" y="201"/>
                </a:cubicBezTo>
                <a:cubicBezTo>
                  <a:pt x="1057" y="199"/>
                  <a:pt x="1057" y="199"/>
                  <a:pt x="1057" y="199"/>
                </a:cubicBezTo>
                <a:cubicBezTo>
                  <a:pt x="1054" y="198"/>
                  <a:pt x="1054" y="198"/>
                  <a:pt x="1054" y="198"/>
                </a:cubicBezTo>
                <a:cubicBezTo>
                  <a:pt x="1051" y="200"/>
                  <a:pt x="1051" y="200"/>
                  <a:pt x="1051" y="200"/>
                </a:cubicBezTo>
                <a:cubicBezTo>
                  <a:pt x="1051" y="200"/>
                  <a:pt x="1048" y="199"/>
                  <a:pt x="1052" y="200"/>
                </a:cubicBezTo>
                <a:cubicBezTo>
                  <a:pt x="1052" y="199"/>
                  <a:pt x="1052" y="199"/>
                  <a:pt x="1051" y="198"/>
                </a:cubicBezTo>
                <a:cubicBezTo>
                  <a:pt x="1052" y="197"/>
                  <a:pt x="1057" y="197"/>
                  <a:pt x="1047" y="200"/>
                </a:cubicBezTo>
                <a:cubicBezTo>
                  <a:pt x="1045" y="202"/>
                  <a:pt x="1045" y="202"/>
                  <a:pt x="1045" y="202"/>
                </a:cubicBezTo>
                <a:cubicBezTo>
                  <a:pt x="1044" y="200"/>
                  <a:pt x="1052" y="201"/>
                  <a:pt x="1042" y="199"/>
                </a:cubicBezTo>
                <a:cubicBezTo>
                  <a:pt x="1045" y="198"/>
                  <a:pt x="1045" y="198"/>
                  <a:pt x="1045" y="198"/>
                </a:cubicBezTo>
                <a:cubicBezTo>
                  <a:pt x="1045" y="195"/>
                  <a:pt x="1051" y="200"/>
                  <a:pt x="1047" y="193"/>
                </a:cubicBezTo>
                <a:cubicBezTo>
                  <a:pt x="1048" y="194"/>
                  <a:pt x="1048" y="194"/>
                  <a:pt x="1049" y="195"/>
                </a:cubicBezTo>
                <a:cubicBezTo>
                  <a:pt x="1052" y="193"/>
                  <a:pt x="1051" y="202"/>
                  <a:pt x="1054" y="193"/>
                </a:cubicBezTo>
                <a:cubicBezTo>
                  <a:pt x="1052" y="196"/>
                  <a:pt x="1052" y="196"/>
                  <a:pt x="1052" y="196"/>
                </a:cubicBezTo>
                <a:cubicBezTo>
                  <a:pt x="1057" y="194"/>
                  <a:pt x="1057" y="194"/>
                  <a:pt x="1057" y="194"/>
                </a:cubicBezTo>
                <a:cubicBezTo>
                  <a:pt x="1060" y="198"/>
                  <a:pt x="1060" y="198"/>
                  <a:pt x="1060" y="198"/>
                </a:cubicBezTo>
                <a:cubicBezTo>
                  <a:pt x="1062" y="198"/>
                  <a:pt x="1061" y="196"/>
                  <a:pt x="1064" y="196"/>
                </a:cubicBezTo>
                <a:cubicBezTo>
                  <a:pt x="1063" y="195"/>
                  <a:pt x="1063" y="195"/>
                  <a:pt x="1063" y="195"/>
                </a:cubicBezTo>
                <a:cubicBezTo>
                  <a:pt x="1064" y="193"/>
                  <a:pt x="1064" y="193"/>
                  <a:pt x="1064" y="193"/>
                </a:cubicBezTo>
                <a:cubicBezTo>
                  <a:pt x="1064" y="192"/>
                  <a:pt x="1069" y="193"/>
                  <a:pt x="1074" y="188"/>
                </a:cubicBezTo>
                <a:cubicBezTo>
                  <a:pt x="1072" y="185"/>
                  <a:pt x="1072" y="185"/>
                  <a:pt x="1072" y="185"/>
                </a:cubicBezTo>
                <a:cubicBezTo>
                  <a:pt x="1072" y="184"/>
                  <a:pt x="1072" y="184"/>
                  <a:pt x="1072" y="184"/>
                </a:cubicBezTo>
                <a:cubicBezTo>
                  <a:pt x="1075" y="185"/>
                  <a:pt x="1075" y="185"/>
                  <a:pt x="1075" y="185"/>
                </a:cubicBezTo>
                <a:cubicBezTo>
                  <a:pt x="1075" y="185"/>
                  <a:pt x="1075" y="185"/>
                  <a:pt x="1075" y="185"/>
                </a:cubicBezTo>
                <a:cubicBezTo>
                  <a:pt x="1075" y="182"/>
                  <a:pt x="1075" y="182"/>
                  <a:pt x="1075" y="182"/>
                </a:cubicBezTo>
                <a:cubicBezTo>
                  <a:pt x="1070" y="180"/>
                  <a:pt x="1070" y="180"/>
                  <a:pt x="1070" y="180"/>
                </a:cubicBezTo>
                <a:cubicBezTo>
                  <a:pt x="1067" y="184"/>
                  <a:pt x="1067" y="184"/>
                  <a:pt x="1067" y="184"/>
                </a:cubicBezTo>
                <a:cubicBezTo>
                  <a:pt x="1068" y="184"/>
                  <a:pt x="1068" y="184"/>
                  <a:pt x="1068" y="184"/>
                </a:cubicBezTo>
                <a:cubicBezTo>
                  <a:pt x="1063" y="184"/>
                  <a:pt x="1063" y="184"/>
                  <a:pt x="1063" y="184"/>
                </a:cubicBezTo>
                <a:cubicBezTo>
                  <a:pt x="1063" y="183"/>
                  <a:pt x="1063" y="183"/>
                  <a:pt x="1063" y="183"/>
                </a:cubicBezTo>
                <a:cubicBezTo>
                  <a:pt x="1063" y="183"/>
                  <a:pt x="1063" y="183"/>
                  <a:pt x="1063" y="183"/>
                </a:cubicBezTo>
                <a:cubicBezTo>
                  <a:pt x="1063" y="183"/>
                  <a:pt x="1063" y="183"/>
                  <a:pt x="1064" y="184"/>
                </a:cubicBezTo>
                <a:cubicBezTo>
                  <a:pt x="1065" y="179"/>
                  <a:pt x="1065" y="179"/>
                  <a:pt x="1065" y="179"/>
                </a:cubicBezTo>
                <a:cubicBezTo>
                  <a:pt x="1065" y="178"/>
                  <a:pt x="1063" y="178"/>
                  <a:pt x="1064" y="177"/>
                </a:cubicBezTo>
                <a:cubicBezTo>
                  <a:pt x="1070" y="177"/>
                  <a:pt x="1070" y="177"/>
                  <a:pt x="1070" y="177"/>
                </a:cubicBezTo>
                <a:cubicBezTo>
                  <a:pt x="1075" y="173"/>
                  <a:pt x="1075" y="173"/>
                  <a:pt x="1075" y="173"/>
                </a:cubicBezTo>
                <a:cubicBezTo>
                  <a:pt x="1076" y="173"/>
                  <a:pt x="1076" y="173"/>
                  <a:pt x="1076" y="173"/>
                </a:cubicBezTo>
                <a:cubicBezTo>
                  <a:pt x="1075" y="170"/>
                  <a:pt x="1075" y="170"/>
                  <a:pt x="1075" y="170"/>
                </a:cubicBezTo>
                <a:cubicBezTo>
                  <a:pt x="1081" y="166"/>
                  <a:pt x="1081" y="166"/>
                  <a:pt x="1081" y="166"/>
                </a:cubicBezTo>
                <a:cubicBezTo>
                  <a:pt x="1083" y="162"/>
                  <a:pt x="1083" y="162"/>
                  <a:pt x="1083" y="162"/>
                </a:cubicBezTo>
                <a:cubicBezTo>
                  <a:pt x="1087" y="162"/>
                  <a:pt x="1087" y="162"/>
                  <a:pt x="1087" y="162"/>
                </a:cubicBezTo>
                <a:cubicBezTo>
                  <a:pt x="1088" y="161"/>
                  <a:pt x="1088" y="161"/>
                  <a:pt x="1088" y="161"/>
                </a:cubicBezTo>
                <a:cubicBezTo>
                  <a:pt x="1086" y="159"/>
                  <a:pt x="1086" y="159"/>
                  <a:pt x="1086" y="159"/>
                </a:cubicBezTo>
                <a:cubicBezTo>
                  <a:pt x="1099" y="150"/>
                  <a:pt x="1099" y="150"/>
                  <a:pt x="1099" y="150"/>
                </a:cubicBezTo>
                <a:cubicBezTo>
                  <a:pt x="1102" y="152"/>
                  <a:pt x="1090" y="151"/>
                  <a:pt x="1103" y="151"/>
                </a:cubicBezTo>
                <a:cubicBezTo>
                  <a:pt x="1103" y="148"/>
                  <a:pt x="1103" y="148"/>
                  <a:pt x="1103" y="148"/>
                </a:cubicBezTo>
                <a:cubicBezTo>
                  <a:pt x="1104" y="148"/>
                  <a:pt x="1104" y="148"/>
                  <a:pt x="1104" y="148"/>
                </a:cubicBezTo>
                <a:cubicBezTo>
                  <a:pt x="1103" y="146"/>
                  <a:pt x="1103" y="146"/>
                  <a:pt x="1103" y="146"/>
                </a:cubicBezTo>
                <a:cubicBezTo>
                  <a:pt x="1106" y="146"/>
                  <a:pt x="1106" y="146"/>
                  <a:pt x="1106" y="146"/>
                </a:cubicBezTo>
                <a:cubicBezTo>
                  <a:pt x="1107" y="147"/>
                  <a:pt x="1107" y="147"/>
                  <a:pt x="1107" y="147"/>
                </a:cubicBezTo>
                <a:cubicBezTo>
                  <a:pt x="1109" y="148"/>
                  <a:pt x="1109" y="151"/>
                  <a:pt x="1111" y="145"/>
                </a:cubicBezTo>
                <a:cubicBezTo>
                  <a:pt x="1111" y="146"/>
                  <a:pt x="1111" y="146"/>
                  <a:pt x="1111" y="146"/>
                </a:cubicBezTo>
                <a:cubicBezTo>
                  <a:pt x="1108" y="147"/>
                  <a:pt x="1108" y="147"/>
                  <a:pt x="1108" y="147"/>
                </a:cubicBezTo>
                <a:cubicBezTo>
                  <a:pt x="1108" y="149"/>
                  <a:pt x="1108" y="149"/>
                  <a:pt x="1108" y="149"/>
                </a:cubicBezTo>
                <a:cubicBezTo>
                  <a:pt x="1107" y="148"/>
                  <a:pt x="1114" y="152"/>
                  <a:pt x="1116" y="144"/>
                </a:cubicBezTo>
                <a:cubicBezTo>
                  <a:pt x="1110" y="141"/>
                  <a:pt x="1110" y="141"/>
                  <a:pt x="1110" y="141"/>
                </a:cubicBezTo>
                <a:cubicBezTo>
                  <a:pt x="1109" y="142"/>
                  <a:pt x="1109" y="142"/>
                  <a:pt x="1109" y="142"/>
                </a:cubicBezTo>
                <a:cubicBezTo>
                  <a:pt x="1109" y="141"/>
                  <a:pt x="1109" y="141"/>
                  <a:pt x="1109" y="141"/>
                </a:cubicBezTo>
                <a:cubicBezTo>
                  <a:pt x="1106" y="141"/>
                  <a:pt x="1106" y="141"/>
                  <a:pt x="1106" y="141"/>
                </a:cubicBezTo>
                <a:cubicBezTo>
                  <a:pt x="1105" y="138"/>
                  <a:pt x="1108" y="137"/>
                  <a:pt x="1112" y="138"/>
                </a:cubicBezTo>
                <a:cubicBezTo>
                  <a:pt x="1109" y="137"/>
                  <a:pt x="1109" y="137"/>
                  <a:pt x="1109" y="137"/>
                </a:cubicBezTo>
                <a:cubicBezTo>
                  <a:pt x="1112" y="134"/>
                  <a:pt x="1112" y="134"/>
                  <a:pt x="1112" y="134"/>
                </a:cubicBezTo>
                <a:cubicBezTo>
                  <a:pt x="1118" y="132"/>
                  <a:pt x="1109" y="138"/>
                  <a:pt x="1117" y="133"/>
                </a:cubicBezTo>
                <a:cubicBezTo>
                  <a:pt x="1121" y="136"/>
                  <a:pt x="1121" y="136"/>
                  <a:pt x="1121" y="136"/>
                </a:cubicBezTo>
                <a:cubicBezTo>
                  <a:pt x="1120" y="136"/>
                  <a:pt x="1123" y="132"/>
                  <a:pt x="1121" y="137"/>
                </a:cubicBezTo>
                <a:cubicBezTo>
                  <a:pt x="1126" y="137"/>
                  <a:pt x="1126" y="137"/>
                  <a:pt x="1126" y="137"/>
                </a:cubicBezTo>
                <a:cubicBezTo>
                  <a:pt x="1131" y="138"/>
                  <a:pt x="1131" y="138"/>
                  <a:pt x="1131" y="138"/>
                </a:cubicBezTo>
                <a:cubicBezTo>
                  <a:pt x="1133" y="137"/>
                  <a:pt x="1133" y="137"/>
                  <a:pt x="1133" y="137"/>
                </a:cubicBezTo>
                <a:cubicBezTo>
                  <a:pt x="1134" y="137"/>
                  <a:pt x="1132" y="142"/>
                  <a:pt x="1134" y="136"/>
                </a:cubicBezTo>
                <a:cubicBezTo>
                  <a:pt x="1133" y="134"/>
                  <a:pt x="1133" y="134"/>
                  <a:pt x="1133" y="134"/>
                </a:cubicBezTo>
                <a:cubicBezTo>
                  <a:pt x="1133" y="135"/>
                  <a:pt x="1133" y="134"/>
                  <a:pt x="1134" y="133"/>
                </a:cubicBezTo>
                <a:cubicBezTo>
                  <a:pt x="1129" y="132"/>
                  <a:pt x="1129" y="132"/>
                  <a:pt x="1129" y="132"/>
                </a:cubicBezTo>
                <a:cubicBezTo>
                  <a:pt x="1129" y="130"/>
                  <a:pt x="1129" y="130"/>
                  <a:pt x="1129" y="130"/>
                </a:cubicBezTo>
                <a:cubicBezTo>
                  <a:pt x="1127" y="130"/>
                  <a:pt x="1127" y="130"/>
                  <a:pt x="1127" y="130"/>
                </a:cubicBezTo>
                <a:cubicBezTo>
                  <a:pt x="1125" y="128"/>
                  <a:pt x="1136" y="130"/>
                  <a:pt x="1125" y="125"/>
                </a:cubicBezTo>
                <a:cubicBezTo>
                  <a:pt x="1130" y="126"/>
                  <a:pt x="1126" y="120"/>
                  <a:pt x="1132" y="123"/>
                </a:cubicBezTo>
                <a:cubicBezTo>
                  <a:pt x="1127" y="125"/>
                  <a:pt x="1127" y="125"/>
                  <a:pt x="1127" y="125"/>
                </a:cubicBezTo>
                <a:cubicBezTo>
                  <a:pt x="1127" y="127"/>
                  <a:pt x="1127" y="127"/>
                  <a:pt x="1127" y="127"/>
                </a:cubicBezTo>
                <a:cubicBezTo>
                  <a:pt x="1134" y="125"/>
                  <a:pt x="1134" y="125"/>
                  <a:pt x="1134" y="125"/>
                </a:cubicBezTo>
                <a:cubicBezTo>
                  <a:pt x="1135" y="123"/>
                  <a:pt x="1135" y="123"/>
                  <a:pt x="1135" y="123"/>
                </a:cubicBezTo>
                <a:cubicBezTo>
                  <a:pt x="1138" y="123"/>
                  <a:pt x="1138" y="123"/>
                  <a:pt x="1138" y="123"/>
                </a:cubicBezTo>
                <a:cubicBezTo>
                  <a:pt x="1138" y="121"/>
                  <a:pt x="1138" y="121"/>
                  <a:pt x="1138" y="121"/>
                </a:cubicBezTo>
                <a:cubicBezTo>
                  <a:pt x="1140" y="121"/>
                  <a:pt x="1140" y="121"/>
                  <a:pt x="1140" y="121"/>
                </a:cubicBezTo>
                <a:cubicBezTo>
                  <a:pt x="1142" y="118"/>
                  <a:pt x="1124" y="136"/>
                  <a:pt x="1147" y="114"/>
                </a:cubicBezTo>
                <a:cubicBezTo>
                  <a:pt x="1148" y="112"/>
                  <a:pt x="1148" y="112"/>
                  <a:pt x="1148" y="112"/>
                </a:cubicBezTo>
                <a:cubicBezTo>
                  <a:pt x="1145" y="111"/>
                  <a:pt x="1145" y="111"/>
                  <a:pt x="1145" y="111"/>
                </a:cubicBezTo>
                <a:cubicBezTo>
                  <a:pt x="1144" y="111"/>
                  <a:pt x="1142" y="115"/>
                  <a:pt x="1140" y="111"/>
                </a:cubicBezTo>
                <a:cubicBezTo>
                  <a:pt x="1144" y="110"/>
                  <a:pt x="1144" y="110"/>
                  <a:pt x="1144" y="110"/>
                </a:cubicBezTo>
                <a:cubicBezTo>
                  <a:pt x="1145" y="109"/>
                  <a:pt x="1135" y="115"/>
                  <a:pt x="1147" y="107"/>
                </a:cubicBezTo>
                <a:cubicBezTo>
                  <a:pt x="1149" y="111"/>
                  <a:pt x="1149" y="111"/>
                  <a:pt x="1149" y="111"/>
                </a:cubicBezTo>
                <a:cubicBezTo>
                  <a:pt x="1156" y="105"/>
                  <a:pt x="1156" y="105"/>
                  <a:pt x="1156" y="105"/>
                </a:cubicBezTo>
                <a:cubicBezTo>
                  <a:pt x="1160" y="104"/>
                  <a:pt x="1160" y="104"/>
                  <a:pt x="1160" y="104"/>
                </a:cubicBezTo>
                <a:cubicBezTo>
                  <a:pt x="1167" y="95"/>
                  <a:pt x="1167" y="95"/>
                  <a:pt x="1167" y="95"/>
                </a:cubicBezTo>
                <a:cubicBezTo>
                  <a:pt x="1174" y="92"/>
                  <a:pt x="1174" y="92"/>
                  <a:pt x="1174" y="92"/>
                </a:cubicBezTo>
                <a:cubicBezTo>
                  <a:pt x="1173" y="90"/>
                  <a:pt x="1173" y="90"/>
                  <a:pt x="1173" y="90"/>
                </a:cubicBezTo>
                <a:cubicBezTo>
                  <a:pt x="1177" y="87"/>
                  <a:pt x="1177" y="87"/>
                  <a:pt x="1177" y="87"/>
                </a:cubicBezTo>
                <a:cubicBezTo>
                  <a:pt x="1179" y="86"/>
                  <a:pt x="1182" y="86"/>
                  <a:pt x="1182" y="85"/>
                </a:cubicBezTo>
                <a:cubicBezTo>
                  <a:pt x="1184" y="86"/>
                  <a:pt x="1184" y="86"/>
                  <a:pt x="1184" y="86"/>
                </a:cubicBezTo>
                <a:cubicBezTo>
                  <a:pt x="1177" y="89"/>
                  <a:pt x="1177" y="89"/>
                  <a:pt x="1177" y="89"/>
                </a:cubicBezTo>
                <a:cubicBezTo>
                  <a:pt x="1179" y="90"/>
                  <a:pt x="1179" y="90"/>
                  <a:pt x="1179" y="90"/>
                </a:cubicBezTo>
                <a:cubicBezTo>
                  <a:pt x="1177" y="92"/>
                  <a:pt x="1177" y="92"/>
                  <a:pt x="1177" y="92"/>
                </a:cubicBezTo>
                <a:cubicBezTo>
                  <a:pt x="1176" y="94"/>
                  <a:pt x="1176" y="94"/>
                  <a:pt x="1176" y="94"/>
                </a:cubicBezTo>
                <a:cubicBezTo>
                  <a:pt x="1176" y="96"/>
                  <a:pt x="1176" y="96"/>
                  <a:pt x="1176" y="96"/>
                </a:cubicBezTo>
                <a:cubicBezTo>
                  <a:pt x="1177" y="97"/>
                  <a:pt x="1177" y="97"/>
                  <a:pt x="1177" y="97"/>
                </a:cubicBezTo>
                <a:cubicBezTo>
                  <a:pt x="1179" y="95"/>
                  <a:pt x="1179" y="95"/>
                  <a:pt x="1179" y="95"/>
                </a:cubicBezTo>
                <a:cubicBezTo>
                  <a:pt x="1182" y="92"/>
                  <a:pt x="1182" y="92"/>
                  <a:pt x="1182" y="92"/>
                </a:cubicBezTo>
                <a:cubicBezTo>
                  <a:pt x="1185" y="91"/>
                  <a:pt x="1187" y="95"/>
                  <a:pt x="1188" y="91"/>
                </a:cubicBezTo>
                <a:cubicBezTo>
                  <a:pt x="1187" y="88"/>
                  <a:pt x="1187" y="88"/>
                  <a:pt x="1187" y="88"/>
                </a:cubicBezTo>
                <a:cubicBezTo>
                  <a:pt x="1190" y="86"/>
                  <a:pt x="1190" y="86"/>
                  <a:pt x="1190" y="86"/>
                </a:cubicBezTo>
                <a:cubicBezTo>
                  <a:pt x="1196" y="86"/>
                  <a:pt x="1196" y="86"/>
                  <a:pt x="1196" y="86"/>
                </a:cubicBezTo>
                <a:cubicBezTo>
                  <a:pt x="1189" y="88"/>
                  <a:pt x="1204" y="88"/>
                  <a:pt x="1192" y="89"/>
                </a:cubicBezTo>
                <a:cubicBezTo>
                  <a:pt x="1189" y="94"/>
                  <a:pt x="1189" y="94"/>
                  <a:pt x="1189" y="94"/>
                </a:cubicBezTo>
                <a:cubicBezTo>
                  <a:pt x="1184" y="98"/>
                  <a:pt x="1184" y="98"/>
                  <a:pt x="1184" y="98"/>
                </a:cubicBezTo>
                <a:cubicBezTo>
                  <a:pt x="1182" y="101"/>
                  <a:pt x="1182" y="101"/>
                  <a:pt x="1182" y="101"/>
                </a:cubicBezTo>
                <a:cubicBezTo>
                  <a:pt x="1177" y="101"/>
                  <a:pt x="1177" y="101"/>
                  <a:pt x="1177" y="101"/>
                </a:cubicBezTo>
                <a:cubicBezTo>
                  <a:pt x="1180" y="104"/>
                  <a:pt x="1180" y="104"/>
                  <a:pt x="1180" y="104"/>
                </a:cubicBezTo>
                <a:cubicBezTo>
                  <a:pt x="1177" y="108"/>
                  <a:pt x="1177" y="108"/>
                  <a:pt x="1177" y="108"/>
                </a:cubicBezTo>
                <a:cubicBezTo>
                  <a:pt x="1171" y="111"/>
                  <a:pt x="1171" y="111"/>
                  <a:pt x="1171" y="111"/>
                </a:cubicBezTo>
                <a:cubicBezTo>
                  <a:pt x="1172" y="110"/>
                  <a:pt x="1172" y="110"/>
                  <a:pt x="1172" y="110"/>
                </a:cubicBezTo>
                <a:cubicBezTo>
                  <a:pt x="1168" y="108"/>
                  <a:pt x="1168" y="108"/>
                  <a:pt x="1168" y="108"/>
                </a:cubicBezTo>
                <a:cubicBezTo>
                  <a:pt x="1165" y="110"/>
                  <a:pt x="1165" y="110"/>
                  <a:pt x="1165" y="110"/>
                </a:cubicBezTo>
                <a:cubicBezTo>
                  <a:pt x="1169" y="114"/>
                  <a:pt x="1169" y="114"/>
                  <a:pt x="1169" y="114"/>
                </a:cubicBezTo>
                <a:cubicBezTo>
                  <a:pt x="1166" y="117"/>
                  <a:pt x="1166" y="117"/>
                  <a:pt x="1166" y="117"/>
                </a:cubicBezTo>
                <a:cubicBezTo>
                  <a:pt x="1166" y="119"/>
                  <a:pt x="1175" y="110"/>
                  <a:pt x="1161" y="120"/>
                </a:cubicBezTo>
                <a:cubicBezTo>
                  <a:pt x="1161" y="122"/>
                  <a:pt x="1161" y="122"/>
                  <a:pt x="1161" y="122"/>
                </a:cubicBezTo>
                <a:cubicBezTo>
                  <a:pt x="1158" y="119"/>
                  <a:pt x="1158" y="119"/>
                  <a:pt x="1158" y="119"/>
                </a:cubicBezTo>
                <a:cubicBezTo>
                  <a:pt x="1154" y="123"/>
                  <a:pt x="1154" y="123"/>
                  <a:pt x="1154" y="123"/>
                </a:cubicBezTo>
                <a:cubicBezTo>
                  <a:pt x="1155" y="125"/>
                  <a:pt x="1155" y="125"/>
                  <a:pt x="1155" y="125"/>
                </a:cubicBezTo>
                <a:cubicBezTo>
                  <a:pt x="1157" y="125"/>
                  <a:pt x="1157" y="125"/>
                  <a:pt x="1157" y="125"/>
                </a:cubicBezTo>
                <a:cubicBezTo>
                  <a:pt x="1155" y="127"/>
                  <a:pt x="1155" y="127"/>
                  <a:pt x="1155" y="127"/>
                </a:cubicBezTo>
                <a:cubicBezTo>
                  <a:pt x="1151" y="126"/>
                  <a:pt x="1151" y="126"/>
                  <a:pt x="1151" y="126"/>
                </a:cubicBezTo>
                <a:cubicBezTo>
                  <a:pt x="1146" y="129"/>
                  <a:pt x="1146" y="129"/>
                  <a:pt x="1146" y="129"/>
                </a:cubicBezTo>
                <a:cubicBezTo>
                  <a:pt x="1147" y="127"/>
                  <a:pt x="1145" y="126"/>
                  <a:pt x="1150" y="132"/>
                </a:cubicBezTo>
                <a:cubicBezTo>
                  <a:pt x="1148" y="134"/>
                  <a:pt x="1148" y="134"/>
                  <a:pt x="1148" y="134"/>
                </a:cubicBezTo>
                <a:cubicBezTo>
                  <a:pt x="1142" y="134"/>
                  <a:pt x="1142" y="134"/>
                  <a:pt x="1142" y="134"/>
                </a:cubicBezTo>
                <a:cubicBezTo>
                  <a:pt x="1140" y="136"/>
                  <a:pt x="1140" y="136"/>
                  <a:pt x="1140" y="136"/>
                </a:cubicBezTo>
                <a:cubicBezTo>
                  <a:pt x="1141" y="137"/>
                  <a:pt x="1141" y="137"/>
                  <a:pt x="1141" y="137"/>
                </a:cubicBezTo>
                <a:cubicBezTo>
                  <a:pt x="1141" y="140"/>
                  <a:pt x="1137" y="136"/>
                  <a:pt x="1138" y="140"/>
                </a:cubicBezTo>
                <a:cubicBezTo>
                  <a:pt x="1136" y="141"/>
                  <a:pt x="1135" y="138"/>
                  <a:pt x="1135" y="143"/>
                </a:cubicBezTo>
                <a:cubicBezTo>
                  <a:pt x="1131" y="144"/>
                  <a:pt x="1131" y="144"/>
                  <a:pt x="1131" y="144"/>
                </a:cubicBezTo>
                <a:cubicBezTo>
                  <a:pt x="1130" y="146"/>
                  <a:pt x="1140" y="143"/>
                  <a:pt x="1128" y="147"/>
                </a:cubicBezTo>
                <a:cubicBezTo>
                  <a:pt x="1126" y="152"/>
                  <a:pt x="1126" y="152"/>
                  <a:pt x="1126" y="152"/>
                </a:cubicBezTo>
                <a:cubicBezTo>
                  <a:pt x="1121" y="154"/>
                  <a:pt x="1121" y="154"/>
                  <a:pt x="1121" y="154"/>
                </a:cubicBezTo>
                <a:cubicBezTo>
                  <a:pt x="1119" y="159"/>
                  <a:pt x="1119" y="159"/>
                  <a:pt x="1119" y="159"/>
                </a:cubicBezTo>
                <a:cubicBezTo>
                  <a:pt x="1112" y="161"/>
                  <a:pt x="1112" y="161"/>
                  <a:pt x="1112" y="161"/>
                </a:cubicBezTo>
                <a:cubicBezTo>
                  <a:pt x="1114" y="162"/>
                  <a:pt x="1114" y="162"/>
                  <a:pt x="1114" y="162"/>
                </a:cubicBezTo>
                <a:cubicBezTo>
                  <a:pt x="1109" y="165"/>
                  <a:pt x="1109" y="165"/>
                  <a:pt x="1109" y="165"/>
                </a:cubicBezTo>
                <a:cubicBezTo>
                  <a:pt x="1103" y="173"/>
                  <a:pt x="1103" y="173"/>
                  <a:pt x="1103" y="173"/>
                </a:cubicBezTo>
                <a:cubicBezTo>
                  <a:pt x="1095" y="179"/>
                  <a:pt x="1095" y="179"/>
                  <a:pt x="1095" y="179"/>
                </a:cubicBezTo>
                <a:cubicBezTo>
                  <a:pt x="1091" y="185"/>
                  <a:pt x="1091" y="185"/>
                  <a:pt x="1091" y="185"/>
                </a:cubicBezTo>
                <a:cubicBezTo>
                  <a:pt x="1060" y="213"/>
                  <a:pt x="1060" y="213"/>
                  <a:pt x="1060" y="213"/>
                </a:cubicBezTo>
                <a:cubicBezTo>
                  <a:pt x="1053" y="220"/>
                  <a:pt x="1053" y="220"/>
                  <a:pt x="1053" y="220"/>
                </a:cubicBezTo>
                <a:cubicBezTo>
                  <a:pt x="1048" y="221"/>
                  <a:pt x="1048" y="221"/>
                  <a:pt x="1048" y="221"/>
                </a:cubicBezTo>
                <a:cubicBezTo>
                  <a:pt x="1049" y="223"/>
                  <a:pt x="1049" y="223"/>
                  <a:pt x="1049" y="223"/>
                </a:cubicBezTo>
                <a:cubicBezTo>
                  <a:pt x="1032" y="239"/>
                  <a:pt x="1032" y="239"/>
                  <a:pt x="1032" y="239"/>
                </a:cubicBezTo>
                <a:cubicBezTo>
                  <a:pt x="1024" y="244"/>
                  <a:pt x="1024" y="244"/>
                  <a:pt x="1024" y="244"/>
                </a:cubicBezTo>
                <a:cubicBezTo>
                  <a:pt x="1021" y="249"/>
                  <a:pt x="1021" y="249"/>
                  <a:pt x="1021" y="249"/>
                </a:cubicBezTo>
                <a:cubicBezTo>
                  <a:pt x="1020" y="249"/>
                  <a:pt x="1020" y="249"/>
                  <a:pt x="1020" y="249"/>
                </a:cubicBezTo>
                <a:cubicBezTo>
                  <a:pt x="1019" y="252"/>
                  <a:pt x="1019" y="252"/>
                  <a:pt x="1019" y="252"/>
                </a:cubicBezTo>
                <a:cubicBezTo>
                  <a:pt x="1014" y="255"/>
                  <a:pt x="1014" y="255"/>
                  <a:pt x="1014" y="255"/>
                </a:cubicBezTo>
                <a:cubicBezTo>
                  <a:pt x="1012" y="256"/>
                  <a:pt x="1012" y="256"/>
                  <a:pt x="1012" y="256"/>
                </a:cubicBezTo>
                <a:cubicBezTo>
                  <a:pt x="1018" y="258"/>
                  <a:pt x="1018" y="258"/>
                  <a:pt x="1018" y="258"/>
                </a:cubicBezTo>
                <a:cubicBezTo>
                  <a:pt x="1020" y="256"/>
                  <a:pt x="1020" y="256"/>
                  <a:pt x="1020" y="256"/>
                </a:cubicBezTo>
                <a:cubicBezTo>
                  <a:pt x="1021" y="256"/>
                  <a:pt x="1022" y="255"/>
                  <a:pt x="1022" y="258"/>
                </a:cubicBezTo>
                <a:cubicBezTo>
                  <a:pt x="1025" y="255"/>
                  <a:pt x="1025" y="255"/>
                  <a:pt x="1025" y="255"/>
                </a:cubicBezTo>
                <a:cubicBezTo>
                  <a:pt x="1025" y="256"/>
                  <a:pt x="1027" y="255"/>
                  <a:pt x="1024" y="256"/>
                </a:cubicBezTo>
                <a:cubicBezTo>
                  <a:pt x="1026" y="255"/>
                  <a:pt x="1030" y="258"/>
                  <a:pt x="1029" y="254"/>
                </a:cubicBezTo>
                <a:cubicBezTo>
                  <a:pt x="1036" y="252"/>
                  <a:pt x="1036" y="252"/>
                  <a:pt x="1036" y="252"/>
                </a:cubicBezTo>
                <a:cubicBezTo>
                  <a:pt x="1044" y="248"/>
                  <a:pt x="1044" y="248"/>
                  <a:pt x="1044" y="248"/>
                </a:cubicBezTo>
                <a:cubicBezTo>
                  <a:pt x="1047" y="244"/>
                  <a:pt x="1047" y="244"/>
                  <a:pt x="1047" y="244"/>
                </a:cubicBezTo>
                <a:cubicBezTo>
                  <a:pt x="1049" y="243"/>
                  <a:pt x="1053" y="244"/>
                  <a:pt x="1053" y="241"/>
                </a:cubicBezTo>
                <a:cubicBezTo>
                  <a:pt x="1055" y="242"/>
                  <a:pt x="1055" y="242"/>
                  <a:pt x="1055" y="242"/>
                </a:cubicBezTo>
                <a:cubicBezTo>
                  <a:pt x="1059" y="240"/>
                  <a:pt x="1059" y="240"/>
                  <a:pt x="1059" y="240"/>
                </a:cubicBezTo>
                <a:cubicBezTo>
                  <a:pt x="1060" y="237"/>
                  <a:pt x="1060" y="237"/>
                  <a:pt x="1060" y="237"/>
                </a:cubicBezTo>
                <a:cubicBezTo>
                  <a:pt x="1063" y="232"/>
                  <a:pt x="1062" y="244"/>
                  <a:pt x="1064" y="233"/>
                </a:cubicBezTo>
                <a:cubicBezTo>
                  <a:pt x="1066" y="234"/>
                  <a:pt x="1066" y="234"/>
                  <a:pt x="1066" y="234"/>
                </a:cubicBezTo>
                <a:cubicBezTo>
                  <a:pt x="1070" y="229"/>
                  <a:pt x="1070" y="229"/>
                  <a:pt x="1070" y="229"/>
                </a:cubicBezTo>
                <a:cubicBezTo>
                  <a:pt x="1074" y="229"/>
                  <a:pt x="1074" y="229"/>
                  <a:pt x="1074" y="229"/>
                </a:cubicBezTo>
                <a:cubicBezTo>
                  <a:pt x="1074" y="226"/>
                  <a:pt x="1074" y="226"/>
                  <a:pt x="1074" y="226"/>
                </a:cubicBezTo>
                <a:cubicBezTo>
                  <a:pt x="1077" y="222"/>
                  <a:pt x="1077" y="222"/>
                  <a:pt x="1077" y="222"/>
                </a:cubicBezTo>
                <a:cubicBezTo>
                  <a:pt x="1077" y="221"/>
                  <a:pt x="1077" y="221"/>
                  <a:pt x="1077" y="221"/>
                </a:cubicBezTo>
                <a:cubicBezTo>
                  <a:pt x="1077" y="220"/>
                  <a:pt x="1077" y="220"/>
                  <a:pt x="1077" y="220"/>
                </a:cubicBezTo>
                <a:cubicBezTo>
                  <a:pt x="1082" y="220"/>
                  <a:pt x="1082" y="220"/>
                  <a:pt x="1082" y="220"/>
                </a:cubicBezTo>
                <a:cubicBezTo>
                  <a:pt x="1083" y="217"/>
                  <a:pt x="1083" y="217"/>
                  <a:pt x="1083" y="217"/>
                </a:cubicBezTo>
                <a:cubicBezTo>
                  <a:pt x="1086" y="215"/>
                  <a:pt x="1086" y="215"/>
                  <a:pt x="1086" y="215"/>
                </a:cubicBezTo>
                <a:cubicBezTo>
                  <a:pt x="1089" y="215"/>
                  <a:pt x="1089" y="215"/>
                  <a:pt x="1089" y="215"/>
                </a:cubicBezTo>
                <a:cubicBezTo>
                  <a:pt x="1092" y="210"/>
                  <a:pt x="1092" y="210"/>
                  <a:pt x="1092" y="210"/>
                </a:cubicBezTo>
                <a:cubicBezTo>
                  <a:pt x="1092" y="209"/>
                  <a:pt x="1092" y="209"/>
                  <a:pt x="1092" y="209"/>
                </a:cubicBezTo>
                <a:cubicBezTo>
                  <a:pt x="1090" y="209"/>
                  <a:pt x="1090" y="209"/>
                  <a:pt x="1090" y="209"/>
                </a:cubicBezTo>
                <a:cubicBezTo>
                  <a:pt x="1088" y="207"/>
                  <a:pt x="1088" y="207"/>
                  <a:pt x="1088" y="207"/>
                </a:cubicBezTo>
                <a:cubicBezTo>
                  <a:pt x="1091" y="205"/>
                  <a:pt x="1091" y="205"/>
                  <a:pt x="1091" y="205"/>
                </a:cubicBezTo>
                <a:cubicBezTo>
                  <a:pt x="1093" y="207"/>
                  <a:pt x="1093" y="207"/>
                  <a:pt x="1093" y="207"/>
                </a:cubicBezTo>
                <a:cubicBezTo>
                  <a:pt x="1101" y="206"/>
                  <a:pt x="1101" y="206"/>
                  <a:pt x="1101" y="206"/>
                </a:cubicBezTo>
                <a:cubicBezTo>
                  <a:pt x="1105" y="199"/>
                  <a:pt x="1105" y="199"/>
                  <a:pt x="1105" y="199"/>
                </a:cubicBezTo>
                <a:cubicBezTo>
                  <a:pt x="1109" y="198"/>
                  <a:pt x="1109" y="198"/>
                  <a:pt x="1109" y="198"/>
                </a:cubicBezTo>
                <a:cubicBezTo>
                  <a:pt x="1109" y="197"/>
                  <a:pt x="1100" y="200"/>
                  <a:pt x="1111" y="194"/>
                </a:cubicBezTo>
                <a:cubicBezTo>
                  <a:pt x="1112" y="195"/>
                  <a:pt x="1112" y="195"/>
                  <a:pt x="1112" y="195"/>
                </a:cubicBezTo>
                <a:cubicBezTo>
                  <a:pt x="1115" y="193"/>
                  <a:pt x="1115" y="193"/>
                  <a:pt x="1115" y="193"/>
                </a:cubicBezTo>
                <a:cubicBezTo>
                  <a:pt x="1114" y="192"/>
                  <a:pt x="1114" y="192"/>
                  <a:pt x="1114" y="192"/>
                </a:cubicBezTo>
                <a:cubicBezTo>
                  <a:pt x="1119" y="187"/>
                  <a:pt x="1119" y="187"/>
                  <a:pt x="1119" y="187"/>
                </a:cubicBezTo>
                <a:cubicBezTo>
                  <a:pt x="1120" y="187"/>
                  <a:pt x="1120" y="187"/>
                  <a:pt x="1120" y="187"/>
                </a:cubicBezTo>
                <a:cubicBezTo>
                  <a:pt x="1121" y="183"/>
                  <a:pt x="1121" y="183"/>
                  <a:pt x="1121" y="183"/>
                </a:cubicBezTo>
                <a:cubicBezTo>
                  <a:pt x="1120" y="183"/>
                  <a:pt x="1120" y="180"/>
                  <a:pt x="1118" y="183"/>
                </a:cubicBezTo>
                <a:cubicBezTo>
                  <a:pt x="1123" y="181"/>
                  <a:pt x="1123" y="181"/>
                  <a:pt x="1123" y="181"/>
                </a:cubicBezTo>
                <a:cubicBezTo>
                  <a:pt x="1126" y="180"/>
                  <a:pt x="1126" y="180"/>
                  <a:pt x="1126" y="180"/>
                </a:cubicBezTo>
                <a:cubicBezTo>
                  <a:pt x="1126" y="178"/>
                  <a:pt x="1126" y="178"/>
                  <a:pt x="1126" y="178"/>
                </a:cubicBezTo>
                <a:cubicBezTo>
                  <a:pt x="1130" y="176"/>
                  <a:pt x="1130" y="176"/>
                  <a:pt x="1130" y="176"/>
                </a:cubicBezTo>
                <a:cubicBezTo>
                  <a:pt x="1139" y="169"/>
                  <a:pt x="1139" y="169"/>
                  <a:pt x="1139" y="169"/>
                </a:cubicBezTo>
                <a:cubicBezTo>
                  <a:pt x="1140" y="165"/>
                  <a:pt x="1140" y="165"/>
                  <a:pt x="1140" y="165"/>
                </a:cubicBezTo>
                <a:cubicBezTo>
                  <a:pt x="1144" y="165"/>
                  <a:pt x="1144" y="165"/>
                  <a:pt x="1144" y="165"/>
                </a:cubicBezTo>
                <a:cubicBezTo>
                  <a:pt x="1146" y="165"/>
                  <a:pt x="1129" y="172"/>
                  <a:pt x="1148" y="158"/>
                </a:cubicBezTo>
                <a:cubicBezTo>
                  <a:pt x="1149" y="157"/>
                  <a:pt x="1149" y="157"/>
                  <a:pt x="1149" y="157"/>
                </a:cubicBezTo>
                <a:cubicBezTo>
                  <a:pt x="1148" y="157"/>
                  <a:pt x="1148" y="160"/>
                  <a:pt x="1147" y="156"/>
                </a:cubicBezTo>
                <a:cubicBezTo>
                  <a:pt x="1153" y="156"/>
                  <a:pt x="1153" y="156"/>
                  <a:pt x="1153" y="156"/>
                </a:cubicBezTo>
                <a:cubicBezTo>
                  <a:pt x="1152" y="154"/>
                  <a:pt x="1149" y="160"/>
                  <a:pt x="1152" y="154"/>
                </a:cubicBezTo>
                <a:cubicBezTo>
                  <a:pt x="1156" y="153"/>
                  <a:pt x="1156" y="153"/>
                  <a:pt x="1156" y="153"/>
                </a:cubicBezTo>
                <a:cubicBezTo>
                  <a:pt x="1156" y="151"/>
                  <a:pt x="1156" y="151"/>
                  <a:pt x="1156" y="151"/>
                </a:cubicBezTo>
                <a:cubicBezTo>
                  <a:pt x="1157" y="149"/>
                  <a:pt x="1157" y="149"/>
                  <a:pt x="1157" y="149"/>
                </a:cubicBezTo>
                <a:cubicBezTo>
                  <a:pt x="1159" y="149"/>
                  <a:pt x="1159" y="149"/>
                  <a:pt x="1159" y="149"/>
                </a:cubicBezTo>
                <a:cubicBezTo>
                  <a:pt x="1165" y="142"/>
                  <a:pt x="1165" y="142"/>
                  <a:pt x="1165" y="142"/>
                </a:cubicBezTo>
                <a:cubicBezTo>
                  <a:pt x="1168" y="141"/>
                  <a:pt x="1168" y="141"/>
                  <a:pt x="1168" y="141"/>
                </a:cubicBezTo>
                <a:cubicBezTo>
                  <a:pt x="1170" y="135"/>
                  <a:pt x="1170" y="135"/>
                  <a:pt x="1170" y="135"/>
                </a:cubicBezTo>
                <a:cubicBezTo>
                  <a:pt x="1176" y="137"/>
                  <a:pt x="1176" y="137"/>
                  <a:pt x="1176" y="137"/>
                </a:cubicBezTo>
                <a:cubicBezTo>
                  <a:pt x="1180" y="134"/>
                  <a:pt x="1180" y="134"/>
                  <a:pt x="1180" y="134"/>
                </a:cubicBezTo>
                <a:cubicBezTo>
                  <a:pt x="1179" y="131"/>
                  <a:pt x="1179" y="131"/>
                  <a:pt x="1179" y="131"/>
                </a:cubicBezTo>
                <a:cubicBezTo>
                  <a:pt x="1180" y="129"/>
                  <a:pt x="1180" y="129"/>
                  <a:pt x="1180" y="129"/>
                </a:cubicBezTo>
                <a:cubicBezTo>
                  <a:pt x="1177" y="126"/>
                  <a:pt x="1177" y="126"/>
                  <a:pt x="1177" y="126"/>
                </a:cubicBezTo>
                <a:cubicBezTo>
                  <a:pt x="1177" y="127"/>
                  <a:pt x="1178" y="127"/>
                  <a:pt x="1178" y="125"/>
                </a:cubicBezTo>
                <a:cubicBezTo>
                  <a:pt x="1178" y="126"/>
                  <a:pt x="1178" y="126"/>
                  <a:pt x="1178" y="126"/>
                </a:cubicBezTo>
                <a:cubicBezTo>
                  <a:pt x="1180" y="127"/>
                  <a:pt x="1180" y="127"/>
                  <a:pt x="1180" y="127"/>
                </a:cubicBezTo>
                <a:cubicBezTo>
                  <a:pt x="1181" y="127"/>
                  <a:pt x="1182" y="128"/>
                  <a:pt x="1183" y="126"/>
                </a:cubicBezTo>
                <a:cubicBezTo>
                  <a:pt x="1177" y="123"/>
                  <a:pt x="1177" y="123"/>
                  <a:pt x="1177" y="123"/>
                </a:cubicBezTo>
                <a:cubicBezTo>
                  <a:pt x="1179" y="120"/>
                  <a:pt x="1179" y="120"/>
                  <a:pt x="1179" y="120"/>
                </a:cubicBezTo>
                <a:cubicBezTo>
                  <a:pt x="1183" y="125"/>
                  <a:pt x="1183" y="125"/>
                  <a:pt x="1183" y="125"/>
                </a:cubicBezTo>
                <a:cubicBezTo>
                  <a:pt x="1194" y="119"/>
                  <a:pt x="1194" y="119"/>
                  <a:pt x="1194" y="119"/>
                </a:cubicBezTo>
                <a:cubicBezTo>
                  <a:pt x="1193" y="117"/>
                  <a:pt x="1193" y="117"/>
                  <a:pt x="1193" y="117"/>
                </a:cubicBezTo>
                <a:cubicBezTo>
                  <a:pt x="1208" y="103"/>
                  <a:pt x="1208" y="103"/>
                  <a:pt x="1208" y="103"/>
                </a:cubicBezTo>
                <a:cubicBezTo>
                  <a:pt x="1211" y="103"/>
                  <a:pt x="1211" y="103"/>
                  <a:pt x="1211" y="103"/>
                </a:cubicBezTo>
                <a:cubicBezTo>
                  <a:pt x="1212" y="102"/>
                  <a:pt x="1212" y="102"/>
                  <a:pt x="1212" y="102"/>
                </a:cubicBezTo>
                <a:cubicBezTo>
                  <a:pt x="1208" y="100"/>
                  <a:pt x="1208" y="100"/>
                  <a:pt x="1208" y="100"/>
                </a:cubicBezTo>
                <a:cubicBezTo>
                  <a:pt x="1207" y="100"/>
                  <a:pt x="1206" y="105"/>
                  <a:pt x="1203" y="101"/>
                </a:cubicBezTo>
                <a:cubicBezTo>
                  <a:pt x="1205" y="101"/>
                  <a:pt x="1205" y="101"/>
                  <a:pt x="1205" y="101"/>
                </a:cubicBezTo>
                <a:cubicBezTo>
                  <a:pt x="1207" y="97"/>
                  <a:pt x="1207" y="97"/>
                  <a:pt x="1207" y="97"/>
                </a:cubicBezTo>
                <a:cubicBezTo>
                  <a:pt x="1211" y="95"/>
                  <a:pt x="1211" y="95"/>
                  <a:pt x="1211" y="95"/>
                </a:cubicBezTo>
                <a:cubicBezTo>
                  <a:pt x="1212" y="91"/>
                  <a:pt x="1212" y="91"/>
                  <a:pt x="1212" y="91"/>
                </a:cubicBezTo>
                <a:cubicBezTo>
                  <a:pt x="1214" y="92"/>
                  <a:pt x="1214" y="92"/>
                  <a:pt x="1214" y="92"/>
                </a:cubicBezTo>
                <a:cubicBezTo>
                  <a:pt x="1216" y="88"/>
                  <a:pt x="1216" y="88"/>
                  <a:pt x="1216" y="88"/>
                </a:cubicBezTo>
                <a:cubicBezTo>
                  <a:pt x="1216" y="88"/>
                  <a:pt x="1216" y="88"/>
                  <a:pt x="1216" y="88"/>
                </a:cubicBezTo>
                <a:cubicBezTo>
                  <a:pt x="1218" y="88"/>
                  <a:pt x="1218" y="88"/>
                  <a:pt x="1218" y="88"/>
                </a:cubicBezTo>
                <a:cubicBezTo>
                  <a:pt x="1221" y="84"/>
                  <a:pt x="1221" y="84"/>
                  <a:pt x="1221" y="84"/>
                </a:cubicBezTo>
                <a:cubicBezTo>
                  <a:pt x="1219" y="83"/>
                  <a:pt x="1219" y="83"/>
                  <a:pt x="1219" y="83"/>
                </a:cubicBezTo>
                <a:cubicBezTo>
                  <a:pt x="1221" y="84"/>
                  <a:pt x="1221" y="84"/>
                  <a:pt x="1221" y="84"/>
                </a:cubicBezTo>
                <a:cubicBezTo>
                  <a:pt x="1224" y="83"/>
                  <a:pt x="1224" y="83"/>
                  <a:pt x="1224" y="83"/>
                </a:cubicBezTo>
                <a:cubicBezTo>
                  <a:pt x="1225" y="80"/>
                  <a:pt x="1225" y="80"/>
                  <a:pt x="1225" y="80"/>
                </a:cubicBezTo>
                <a:cubicBezTo>
                  <a:pt x="1235" y="71"/>
                  <a:pt x="1235" y="71"/>
                  <a:pt x="1235" y="71"/>
                </a:cubicBezTo>
                <a:cubicBezTo>
                  <a:pt x="1235" y="71"/>
                  <a:pt x="1234" y="72"/>
                  <a:pt x="1236" y="72"/>
                </a:cubicBezTo>
                <a:cubicBezTo>
                  <a:pt x="1236" y="72"/>
                  <a:pt x="1237" y="73"/>
                  <a:pt x="1238" y="71"/>
                </a:cubicBezTo>
                <a:cubicBezTo>
                  <a:pt x="1236" y="69"/>
                  <a:pt x="1236" y="69"/>
                  <a:pt x="1236" y="69"/>
                </a:cubicBezTo>
                <a:cubicBezTo>
                  <a:pt x="1236" y="67"/>
                  <a:pt x="1236" y="67"/>
                  <a:pt x="1236" y="67"/>
                </a:cubicBezTo>
                <a:cubicBezTo>
                  <a:pt x="1240" y="66"/>
                  <a:pt x="1240" y="66"/>
                  <a:pt x="1240" y="66"/>
                </a:cubicBezTo>
                <a:cubicBezTo>
                  <a:pt x="1253" y="53"/>
                  <a:pt x="1253" y="53"/>
                  <a:pt x="1253" y="53"/>
                </a:cubicBezTo>
                <a:cubicBezTo>
                  <a:pt x="1257" y="51"/>
                  <a:pt x="1257" y="51"/>
                  <a:pt x="1257" y="51"/>
                </a:cubicBezTo>
                <a:cubicBezTo>
                  <a:pt x="1259" y="46"/>
                  <a:pt x="1251" y="54"/>
                  <a:pt x="1259" y="47"/>
                </a:cubicBezTo>
                <a:cubicBezTo>
                  <a:pt x="1261" y="48"/>
                  <a:pt x="1261" y="48"/>
                  <a:pt x="1261" y="48"/>
                </a:cubicBezTo>
                <a:cubicBezTo>
                  <a:pt x="1255" y="54"/>
                  <a:pt x="1255" y="54"/>
                  <a:pt x="1255" y="54"/>
                </a:cubicBezTo>
                <a:cubicBezTo>
                  <a:pt x="1259" y="55"/>
                  <a:pt x="1259" y="55"/>
                  <a:pt x="1259" y="55"/>
                </a:cubicBezTo>
                <a:cubicBezTo>
                  <a:pt x="1259" y="56"/>
                  <a:pt x="1259" y="56"/>
                  <a:pt x="1259" y="56"/>
                </a:cubicBezTo>
                <a:cubicBezTo>
                  <a:pt x="1256" y="56"/>
                  <a:pt x="1253" y="61"/>
                  <a:pt x="1252" y="59"/>
                </a:cubicBezTo>
                <a:cubicBezTo>
                  <a:pt x="1241" y="69"/>
                  <a:pt x="1241" y="69"/>
                  <a:pt x="1241" y="69"/>
                </a:cubicBezTo>
                <a:cubicBezTo>
                  <a:pt x="1241" y="72"/>
                  <a:pt x="1241" y="72"/>
                  <a:pt x="1241" y="72"/>
                </a:cubicBezTo>
                <a:cubicBezTo>
                  <a:pt x="1247" y="71"/>
                  <a:pt x="1247" y="71"/>
                  <a:pt x="1247" y="71"/>
                </a:cubicBezTo>
                <a:cubicBezTo>
                  <a:pt x="1249" y="66"/>
                  <a:pt x="1249" y="66"/>
                  <a:pt x="1249" y="66"/>
                </a:cubicBezTo>
                <a:cubicBezTo>
                  <a:pt x="1256" y="64"/>
                  <a:pt x="1256" y="64"/>
                  <a:pt x="1256" y="64"/>
                </a:cubicBezTo>
                <a:cubicBezTo>
                  <a:pt x="1266" y="52"/>
                  <a:pt x="1266" y="52"/>
                  <a:pt x="1266" y="52"/>
                </a:cubicBezTo>
                <a:cubicBezTo>
                  <a:pt x="1263" y="52"/>
                  <a:pt x="1263" y="52"/>
                  <a:pt x="1263" y="52"/>
                </a:cubicBezTo>
                <a:cubicBezTo>
                  <a:pt x="1270" y="46"/>
                  <a:pt x="1270" y="46"/>
                  <a:pt x="1270" y="46"/>
                </a:cubicBezTo>
                <a:cubicBezTo>
                  <a:pt x="1272" y="47"/>
                  <a:pt x="1272" y="47"/>
                  <a:pt x="1272" y="47"/>
                </a:cubicBezTo>
                <a:cubicBezTo>
                  <a:pt x="1278" y="44"/>
                  <a:pt x="1278" y="44"/>
                  <a:pt x="1278" y="44"/>
                </a:cubicBezTo>
                <a:cubicBezTo>
                  <a:pt x="1276" y="46"/>
                  <a:pt x="1270" y="40"/>
                  <a:pt x="1265" y="55"/>
                </a:cubicBezTo>
                <a:cubicBezTo>
                  <a:pt x="1268" y="56"/>
                  <a:pt x="1268" y="56"/>
                  <a:pt x="1268" y="56"/>
                </a:cubicBezTo>
                <a:cubicBezTo>
                  <a:pt x="1267" y="58"/>
                  <a:pt x="1267" y="58"/>
                  <a:pt x="1267" y="58"/>
                </a:cubicBezTo>
                <a:cubicBezTo>
                  <a:pt x="1268" y="61"/>
                  <a:pt x="1269" y="56"/>
                  <a:pt x="1272" y="60"/>
                </a:cubicBezTo>
                <a:cubicBezTo>
                  <a:pt x="1268" y="63"/>
                  <a:pt x="1268" y="63"/>
                  <a:pt x="1268" y="63"/>
                </a:cubicBezTo>
                <a:cubicBezTo>
                  <a:pt x="1263" y="67"/>
                  <a:pt x="1263" y="67"/>
                  <a:pt x="1263" y="67"/>
                </a:cubicBezTo>
                <a:cubicBezTo>
                  <a:pt x="1263" y="67"/>
                  <a:pt x="1263" y="67"/>
                  <a:pt x="1263" y="67"/>
                </a:cubicBezTo>
                <a:cubicBezTo>
                  <a:pt x="1262" y="68"/>
                  <a:pt x="1271" y="64"/>
                  <a:pt x="1262" y="71"/>
                </a:cubicBezTo>
                <a:cubicBezTo>
                  <a:pt x="1261" y="70"/>
                  <a:pt x="1267" y="71"/>
                  <a:pt x="1260" y="69"/>
                </a:cubicBezTo>
                <a:cubicBezTo>
                  <a:pt x="1258" y="73"/>
                  <a:pt x="1258" y="73"/>
                  <a:pt x="1258" y="73"/>
                </a:cubicBezTo>
                <a:cubicBezTo>
                  <a:pt x="1260" y="74"/>
                  <a:pt x="1259" y="74"/>
                  <a:pt x="1254" y="76"/>
                </a:cubicBezTo>
                <a:cubicBezTo>
                  <a:pt x="1257" y="80"/>
                  <a:pt x="1257" y="80"/>
                  <a:pt x="1257" y="80"/>
                </a:cubicBezTo>
                <a:cubicBezTo>
                  <a:pt x="1262" y="78"/>
                  <a:pt x="1262" y="78"/>
                  <a:pt x="1262" y="78"/>
                </a:cubicBezTo>
                <a:cubicBezTo>
                  <a:pt x="1264" y="76"/>
                  <a:pt x="1264" y="76"/>
                  <a:pt x="1264" y="76"/>
                </a:cubicBezTo>
                <a:cubicBezTo>
                  <a:pt x="1263" y="74"/>
                  <a:pt x="1263" y="74"/>
                  <a:pt x="1263" y="74"/>
                </a:cubicBezTo>
                <a:cubicBezTo>
                  <a:pt x="1266" y="77"/>
                  <a:pt x="1266" y="77"/>
                  <a:pt x="1266" y="77"/>
                </a:cubicBezTo>
                <a:cubicBezTo>
                  <a:pt x="1276" y="75"/>
                  <a:pt x="1276" y="75"/>
                  <a:pt x="1276" y="75"/>
                </a:cubicBezTo>
                <a:cubicBezTo>
                  <a:pt x="1278" y="72"/>
                  <a:pt x="1278" y="72"/>
                  <a:pt x="1278" y="72"/>
                </a:cubicBezTo>
                <a:cubicBezTo>
                  <a:pt x="1275" y="70"/>
                  <a:pt x="1275" y="70"/>
                  <a:pt x="1275" y="70"/>
                </a:cubicBezTo>
                <a:cubicBezTo>
                  <a:pt x="1274" y="70"/>
                  <a:pt x="1287" y="67"/>
                  <a:pt x="1270" y="71"/>
                </a:cubicBezTo>
                <a:cubicBezTo>
                  <a:pt x="1272" y="68"/>
                  <a:pt x="1272" y="68"/>
                  <a:pt x="1272" y="68"/>
                </a:cubicBezTo>
                <a:cubicBezTo>
                  <a:pt x="1270" y="66"/>
                  <a:pt x="1270" y="66"/>
                  <a:pt x="1270" y="66"/>
                </a:cubicBezTo>
                <a:cubicBezTo>
                  <a:pt x="1273" y="66"/>
                  <a:pt x="1273" y="66"/>
                  <a:pt x="1273" y="66"/>
                </a:cubicBezTo>
                <a:cubicBezTo>
                  <a:pt x="1277" y="63"/>
                  <a:pt x="1277" y="63"/>
                  <a:pt x="1277" y="63"/>
                </a:cubicBezTo>
                <a:cubicBezTo>
                  <a:pt x="1278" y="63"/>
                  <a:pt x="1278" y="63"/>
                  <a:pt x="1278" y="63"/>
                </a:cubicBezTo>
                <a:cubicBezTo>
                  <a:pt x="1277" y="68"/>
                  <a:pt x="1277" y="68"/>
                  <a:pt x="1277" y="68"/>
                </a:cubicBezTo>
                <a:cubicBezTo>
                  <a:pt x="1281" y="70"/>
                  <a:pt x="1281" y="70"/>
                  <a:pt x="1281" y="70"/>
                </a:cubicBezTo>
                <a:cubicBezTo>
                  <a:pt x="1287" y="69"/>
                  <a:pt x="1287" y="69"/>
                  <a:pt x="1287" y="69"/>
                </a:cubicBezTo>
                <a:cubicBezTo>
                  <a:pt x="1285" y="70"/>
                  <a:pt x="1285" y="70"/>
                  <a:pt x="1285" y="70"/>
                </a:cubicBezTo>
                <a:cubicBezTo>
                  <a:pt x="1285" y="71"/>
                  <a:pt x="1285" y="71"/>
                  <a:pt x="1285" y="71"/>
                </a:cubicBezTo>
                <a:cubicBezTo>
                  <a:pt x="1262" y="94"/>
                  <a:pt x="1262" y="94"/>
                  <a:pt x="1262" y="94"/>
                </a:cubicBezTo>
                <a:cubicBezTo>
                  <a:pt x="1262" y="95"/>
                  <a:pt x="1262" y="95"/>
                  <a:pt x="1262" y="95"/>
                </a:cubicBezTo>
                <a:cubicBezTo>
                  <a:pt x="1258" y="95"/>
                  <a:pt x="1258" y="95"/>
                  <a:pt x="1258" y="95"/>
                </a:cubicBezTo>
                <a:cubicBezTo>
                  <a:pt x="1258" y="96"/>
                  <a:pt x="1258" y="96"/>
                  <a:pt x="1258" y="96"/>
                </a:cubicBezTo>
                <a:cubicBezTo>
                  <a:pt x="1259" y="97"/>
                  <a:pt x="1260" y="96"/>
                  <a:pt x="1260" y="97"/>
                </a:cubicBezTo>
                <a:cubicBezTo>
                  <a:pt x="1258" y="98"/>
                  <a:pt x="1258" y="98"/>
                  <a:pt x="1258" y="98"/>
                </a:cubicBezTo>
                <a:cubicBezTo>
                  <a:pt x="1259" y="98"/>
                  <a:pt x="1259" y="98"/>
                  <a:pt x="1259" y="98"/>
                </a:cubicBezTo>
                <a:cubicBezTo>
                  <a:pt x="1255" y="101"/>
                  <a:pt x="1255" y="101"/>
                  <a:pt x="1255" y="101"/>
                </a:cubicBezTo>
                <a:cubicBezTo>
                  <a:pt x="1259" y="104"/>
                  <a:pt x="1259" y="104"/>
                  <a:pt x="1259" y="104"/>
                </a:cubicBezTo>
                <a:cubicBezTo>
                  <a:pt x="1261" y="103"/>
                  <a:pt x="1262" y="105"/>
                  <a:pt x="1264" y="105"/>
                </a:cubicBezTo>
                <a:cubicBezTo>
                  <a:pt x="1262" y="110"/>
                  <a:pt x="1262" y="110"/>
                  <a:pt x="1262" y="110"/>
                </a:cubicBezTo>
                <a:cubicBezTo>
                  <a:pt x="1263" y="113"/>
                  <a:pt x="1263" y="113"/>
                  <a:pt x="1263" y="113"/>
                </a:cubicBezTo>
                <a:cubicBezTo>
                  <a:pt x="1262" y="112"/>
                  <a:pt x="1264" y="110"/>
                  <a:pt x="1268" y="113"/>
                </a:cubicBezTo>
                <a:cubicBezTo>
                  <a:pt x="1269" y="112"/>
                  <a:pt x="1269" y="112"/>
                  <a:pt x="1269" y="112"/>
                </a:cubicBezTo>
                <a:cubicBezTo>
                  <a:pt x="1271" y="116"/>
                  <a:pt x="1271" y="116"/>
                  <a:pt x="1271" y="116"/>
                </a:cubicBezTo>
                <a:cubicBezTo>
                  <a:pt x="1273" y="116"/>
                  <a:pt x="1273" y="116"/>
                  <a:pt x="1273" y="116"/>
                </a:cubicBezTo>
                <a:cubicBezTo>
                  <a:pt x="1269" y="120"/>
                  <a:pt x="1269" y="120"/>
                  <a:pt x="1269" y="120"/>
                </a:cubicBezTo>
                <a:cubicBezTo>
                  <a:pt x="1267" y="120"/>
                  <a:pt x="1267" y="120"/>
                  <a:pt x="1267" y="120"/>
                </a:cubicBezTo>
                <a:cubicBezTo>
                  <a:pt x="1267" y="121"/>
                  <a:pt x="1267" y="121"/>
                  <a:pt x="1267" y="121"/>
                </a:cubicBezTo>
                <a:cubicBezTo>
                  <a:pt x="1266" y="120"/>
                  <a:pt x="1266" y="120"/>
                  <a:pt x="1266" y="120"/>
                </a:cubicBezTo>
                <a:cubicBezTo>
                  <a:pt x="1265" y="121"/>
                  <a:pt x="1274" y="114"/>
                  <a:pt x="1263" y="124"/>
                </a:cubicBezTo>
                <a:cubicBezTo>
                  <a:pt x="1260" y="122"/>
                  <a:pt x="1260" y="122"/>
                  <a:pt x="1260" y="122"/>
                </a:cubicBezTo>
                <a:cubicBezTo>
                  <a:pt x="1257" y="123"/>
                  <a:pt x="1261" y="127"/>
                  <a:pt x="1257" y="125"/>
                </a:cubicBezTo>
                <a:cubicBezTo>
                  <a:pt x="1257" y="126"/>
                  <a:pt x="1257" y="126"/>
                  <a:pt x="1257" y="126"/>
                </a:cubicBezTo>
                <a:cubicBezTo>
                  <a:pt x="1258" y="126"/>
                  <a:pt x="1255" y="129"/>
                  <a:pt x="1259" y="127"/>
                </a:cubicBezTo>
                <a:cubicBezTo>
                  <a:pt x="1256" y="132"/>
                  <a:pt x="1256" y="132"/>
                  <a:pt x="1256" y="132"/>
                </a:cubicBezTo>
                <a:cubicBezTo>
                  <a:pt x="1248" y="137"/>
                  <a:pt x="1248" y="137"/>
                  <a:pt x="1248" y="137"/>
                </a:cubicBezTo>
                <a:cubicBezTo>
                  <a:pt x="1255" y="130"/>
                  <a:pt x="1255" y="130"/>
                  <a:pt x="1255" y="130"/>
                </a:cubicBezTo>
                <a:cubicBezTo>
                  <a:pt x="1250" y="131"/>
                  <a:pt x="1250" y="131"/>
                  <a:pt x="1250" y="131"/>
                </a:cubicBezTo>
                <a:cubicBezTo>
                  <a:pt x="1247" y="136"/>
                  <a:pt x="1247" y="136"/>
                  <a:pt x="1247" y="136"/>
                </a:cubicBezTo>
                <a:cubicBezTo>
                  <a:pt x="1242" y="137"/>
                  <a:pt x="1242" y="137"/>
                  <a:pt x="1242" y="137"/>
                </a:cubicBezTo>
                <a:cubicBezTo>
                  <a:pt x="1240" y="134"/>
                  <a:pt x="1240" y="134"/>
                  <a:pt x="1240" y="134"/>
                </a:cubicBezTo>
                <a:cubicBezTo>
                  <a:pt x="1246" y="132"/>
                  <a:pt x="1246" y="132"/>
                  <a:pt x="1246" y="132"/>
                </a:cubicBezTo>
                <a:cubicBezTo>
                  <a:pt x="1251" y="127"/>
                  <a:pt x="1251" y="127"/>
                  <a:pt x="1251" y="127"/>
                </a:cubicBezTo>
                <a:cubicBezTo>
                  <a:pt x="1254" y="125"/>
                  <a:pt x="1254" y="125"/>
                  <a:pt x="1254" y="125"/>
                </a:cubicBezTo>
                <a:cubicBezTo>
                  <a:pt x="1255" y="126"/>
                  <a:pt x="1255" y="126"/>
                  <a:pt x="1255" y="126"/>
                </a:cubicBezTo>
                <a:cubicBezTo>
                  <a:pt x="1257" y="124"/>
                  <a:pt x="1240" y="132"/>
                  <a:pt x="1260" y="121"/>
                </a:cubicBezTo>
                <a:cubicBezTo>
                  <a:pt x="1257" y="117"/>
                  <a:pt x="1257" y="117"/>
                  <a:pt x="1257" y="117"/>
                </a:cubicBezTo>
                <a:cubicBezTo>
                  <a:pt x="1256" y="116"/>
                  <a:pt x="1256" y="116"/>
                  <a:pt x="1256" y="116"/>
                </a:cubicBezTo>
                <a:cubicBezTo>
                  <a:pt x="1252" y="117"/>
                  <a:pt x="1252" y="117"/>
                  <a:pt x="1252" y="117"/>
                </a:cubicBezTo>
                <a:cubicBezTo>
                  <a:pt x="1254" y="120"/>
                  <a:pt x="1254" y="120"/>
                  <a:pt x="1254" y="120"/>
                </a:cubicBezTo>
                <a:cubicBezTo>
                  <a:pt x="1252" y="122"/>
                  <a:pt x="1248" y="123"/>
                  <a:pt x="1248" y="122"/>
                </a:cubicBezTo>
                <a:cubicBezTo>
                  <a:pt x="1246" y="124"/>
                  <a:pt x="1246" y="124"/>
                  <a:pt x="1246" y="124"/>
                </a:cubicBezTo>
                <a:cubicBezTo>
                  <a:pt x="1247" y="125"/>
                  <a:pt x="1246" y="120"/>
                  <a:pt x="1246" y="125"/>
                </a:cubicBezTo>
                <a:cubicBezTo>
                  <a:pt x="1245" y="124"/>
                  <a:pt x="1245" y="124"/>
                  <a:pt x="1245" y="124"/>
                </a:cubicBezTo>
                <a:cubicBezTo>
                  <a:pt x="1238" y="132"/>
                  <a:pt x="1238" y="132"/>
                  <a:pt x="1238" y="132"/>
                </a:cubicBezTo>
                <a:cubicBezTo>
                  <a:pt x="1237" y="132"/>
                  <a:pt x="1238" y="134"/>
                  <a:pt x="1237" y="132"/>
                </a:cubicBezTo>
                <a:cubicBezTo>
                  <a:pt x="1237" y="134"/>
                  <a:pt x="1237" y="134"/>
                  <a:pt x="1237" y="134"/>
                </a:cubicBezTo>
                <a:cubicBezTo>
                  <a:pt x="1234" y="134"/>
                  <a:pt x="1234" y="134"/>
                  <a:pt x="1234" y="134"/>
                </a:cubicBezTo>
                <a:cubicBezTo>
                  <a:pt x="1230" y="138"/>
                  <a:pt x="1230" y="138"/>
                  <a:pt x="1230" y="138"/>
                </a:cubicBezTo>
                <a:cubicBezTo>
                  <a:pt x="1225" y="142"/>
                  <a:pt x="1225" y="142"/>
                  <a:pt x="1225" y="142"/>
                </a:cubicBezTo>
                <a:cubicBezTo>
                  <a:pt x="1219" y="143"/>
                  <a:pt x="1219" y="143"/>
                  <a:pt x="1219" y="143"/>
                </a:cubicBezTo>
                <a:cubicBezTo>
                  <a:pt x="1218" y="144"/>
                  <a:pt x="1218" y="144"/>
                  <a:pt x="1218" y="144"/>
                </a:cubicBezTo>
                <a:cubicBezTo>
                  <a:pt x="1214" y="138"/>
                  <a:pt x="1214" y="138"/>
                  <a:pt x="1214" y="138"/>
                </a:cubicBezTo>
                <a:cubicBezTo>
                  <a:pt x="1210" y="141"/>
                  <a:pt x="1210" y="141"/>
                  <a:pt x="1210" y="141"/>
                </a:cubicBezTo>
                <a:cubicBezTo>
                  <a:pt x="1207" y="139"/>
                  <a:pt x="1207" y="139"/>
                  <a:pt x="1207" y="139"/>
                </a:cubicBezTo>
                <a:cubicBezTo>
                  <a:pt x="1217" y="132"/>
                  <a:pt x="1201" y="155"/>
                  <a:pt x="1215" y="132"/>
                </a:cubicBezTo>
                <a:cubicBezTo>
                  <a:pt x="1222" y="127"/>
                  <a:pt x="1222" y="127"/>
                  <a:pt x="1222" y="127"/>
                </a:cubicBezTo>
                <a:cubicBezTo>
                  <a:pt x="1229" y="128"/>
                  <a:pt x="1229" y="128"/>
                  <a:pt x="1229" y="128"/>
                </a:cubicBezTo>
                <a:cubicBezTo>
                  <a:pt x="1234" y="126"/>
                  <a:pt x="1234" y="126"/>
                  <a:pt x="1234" y="126"/>
                </a:cubicBezTo>
                <a:cubicBezTo>
                  <a:pt x="1234" y="122"/>
                  <a:pt x="1234" y="122"/>
                  <a:pt x="1234" y="122"/>
                </a:cubicBezTo>
                <a:cubicBezTo>
                  <a:pt x="1237" y="121"/>
                  <a:pt x="1237" y="121"/>
                  <a:pt x="1237" y="121"/>
                </a:cubicBezTo>
                <a:cubicBezTo>
                  <a:pt x="1236" y="118"/>
                  <a:pt x="1236" y="118"/>
                  <a:pt x="1236" y="118"/>
                </a:cubicBezTo>
                <a:cubicBezTo>
                  <a:pt x="1236" y="117"/>
                  <a:pt x="1236" y="117"/>
                  <a:pt x="1236" y="117"/>
                </a:cubicBezTo>
                <a:cubicBezTo>
                  <a:pt x="1236" y="116"/>
                  <a:pt x="1236" y="116"/>
                  <a:pt x="1236" y="116"/>
                </a:cubicBezTo>
                <a:cubicBezTo>
                  <a:pt x="1238" y="117"/>
                  <a:pt x="1238" y="117"/>
                  <a:pt x="1238" y="117"/>
                </a:cubicBezTo>
                <a:cubicBezTo>
                  <a:pt x="1240" y="117"/>
                  <a:pt x="1240" y="117"/>
                  <a:pt x="1240" y="117"/>
                </a:cubicBezTo>
                <a:cubicBezTo>
                  <a:pt x="1240" y="115"/>
                  <a:pt x="1240" y="115"/>
                  <a:pt x="1240" y="115"/>
                </a:cubicBezTo>
                <a:cubicBezTo>
                  <a:pt x="1238" y="112"/>
                  <a:pt x="1238" y="112"/>
                  <a:pt x="1238" y="112"/>
                </a:cubicBezTo>
                <a:cubicBezTo>
                  <a:pt x="1236" y="111"/>
                  <a:pt x="1236" y="111"/>
                  <a:pt x="1236" y="111"/>
                </a:cubicBezTo>
                <a:cubicBezTo>
                  <a:pt x="1243" y="104"/>
                  <a:pt x="1243" y="104"/>
                  <a:pt x="1243" y="104"/>
                </a:cubicBezTo>
                <a:cubicBezTo>
                  <a:pt x="1240" y="104"/>
                  <a:pt x="1240" y="104"/>
                  <a:pt x="1240" y="104"/>
                </a:cubicBezTo>
                <a:cubicBezTo>
                  <a:pt x="1236" y="107"/>
                  <a:pt x="1236" y="107"/>
                  <a:pt x="1236" y="107"/>
                </a:cubicBezTo>
                <a:cubicBezTo>
                  <a:pt x="1236" y="106"/>
                  <a:pt x="1236" y="106"/>
                  <a:pt x="1236" y="106"/>
                </a:cubicBezTo>
                <a:cubicBezTo>
                  <a:pt x="1232" y="107"/>
                  <a:pt x="1232" y="107"/>
                  <a:pt x="1232" y="107"/>
                </a:cubicBezTo>
                <a:cubicBezTo>
                  <a:pt x="1221" y="117"/>
                  <a:pt x="1221" y="117"/>
                  <a:pt x="1221" y="117"/>
                </a:cubicBezTo>
                <a:cubicBezTo>
                  <a:pt x="1217" y="119"/>
                  <a:pt x="1217" y="119"/>
                  <a:pt x="1217" y="119"/>
                </a:cubicBezTo>
                <a:cubicBezTo>
                  <a:pt x="1215" y="122"/>
                  <a:pt x="1215" y="122"/>
                  <a:pt x="1215" y="122"/>
                </a:cubicBezTo>
                <a:cubicBezTo>
                  <a:pt x="1212" y="127"/>
                  <a:pt x="1212" y="127"/>
                  <a:pt x="1212" y="127"/>
                </a:cubicBezTo>
                <a:cubicBezTo>
                  <a:pt x="1209" y="128"/>
                  <a:pt x="1209" y="128"/>
                  <a:pt x="1209" y="128"/>
                </a:cubicBezTo>
                <a:cubicBezTo>
                  <a:pt x="1206" y="133"/>
                  <a:pt x="1206" y="133"/>
                  <a:pt x="1206" y="133"/>
                </a:cubicBezTo>
                <a:cubicBezTo>
                  <a:pt x="1203" y="132"/>
                  <a:pt x="1203" y="132"/>
                  <a:pt x="1203" y="132"/>
                </a:cubicBezTo>
                <a:cubicBezTo>
                  <a:pt x="1202" y="132"/>
                  <a:pt x="1202" y="132"/>
                  <a:pt x="1202" y="132"/>
                </a:cubicBezTo>
                <a:cubicBezTo>
                  <a:pt x="1203" y="135"/>
                  <a:pt x="1203" y="135"/>
                  <a:pt x="1203" y="135"/>
                </a:cubicBezTo>
                <a:cubicBezTo>
                  <a:pt x="1200" y="136"/>
                  <a:pt x="1200" y="136"/>
                  <a:pt x="1200" y="136"/>
                </a:cubicBezTo>
                <a:cubicBezTo>
                  <a:pt x="1200" y="137"/>
                  <a:pt x="1200" y="137"/>
                  <a:pt x="1200" y="137"/>
                </a:cubicBezTo>
                <a:cubicBezTo>
                  <a:pt x="1198" y="136"/>
                  <a:pt x="1203" y="142"/>
                  <a:pt x="1197" y="137"/>
                </a:cubicBezTo>
                <a:cubicBezTo>
                  <a:pt x="1194" y="140"/>
                  <a:pt x="1194" y="140"/>
                  <a:pt x="1194" y="140"/>
                </a:cubicBezTo>
                <a:cubicBezTo>
                  <a:pt x="1195" y="140"/>
                  <a:pt x="1194" y="141"/>
                  <a:pt x="1193" y="139"/>
                </a:cubicBezTo>
                <a:cubicBezTo>
                  <a:pt x="1193" y="146"/>
                  <a:pt x="1193" y="146"/>
                  <a:pt x="1193" y="146"/>
                </a:cubicBezTo>
                <a:cubicBezTo>
                  <a:pt x="1185" y="150"/>
                  <a:pt x="1185" y="150"/>
                  <a:pt x="1185" y="150"/>
                </a:cubicBezTo>
                <a:cubicBezTo>
                  <a:pt x="1185" y="151"/>
                  <a:pt x="1185" y="151"/>
                  <a:pt x="1185" y="151"/>
                </a:cubicBezTo>
                <a:cubicBezTo>
                  <a:pt x="1182" y="152"/>
                  <a:pt x="1177" y="153"/>
                  <a:pt x="1175" y="155"/>
                </a:cubicBezTo>
                <a:cubicBezTo>
                  <a:pt x="1174" y="159"/>
                  <a:pt x="1174" y="159"/>
                  <a:pt x="1174" y="159"/>
                </a:cubicBezTo>
                <a:cubicBezTo>
                  <a:pt x="1172" y="160"/>
                  <a:pt x="1172" y="160"/>
                  <a:pt x="1172" y="160"/>
                </a:cubicBezTo>
                <a:cubicBezTo>
                  <a:pt x="1170" y="163"/>
                  <a:pt x="1170" y="163"/>
                  <a:pt x="1170" y="163"/>
                </a:cubicBezTo>
                <a:cubicBezTo>
                  <a:pt x="1166" y="165"/>
                  <a:pt x="1166" y="165"/>
                  <a:pt x="1166" y="165"/>
                </a:cubicBezTo>
                <a:cubicBezTo>
                  <a:pt x="1165" y="165"/>
                  <a:pt x="1165" y="165"/>
                  <a:pt x="1165" y="165"/>
                </a:cubicBezTo>
                <a:cubicBezTo>
                  <a:pt x="1163" y="169"/>
                  <a:pt x="1163" y="169"/>
                  <a:pt x="1163" y="169"/>
                </a:cubicBezTo>
                <a:cubicBezTo>
                  <a:pt x="1161" y="169"/>
                  <a:pt x="1161" y="169"/>
                  <a:pt x="1161" y="169"/>
                </a:cubicBezTo>
                <a:cubicBezTo>
                  <a:pt x="1161" y="172"/>
                  <a:pt x="1161" y="172"/>
                  <a:pt x="1161" y="172"/>
                </a:cubicBezTo>
                <a:cubicBezTo>
                  <a:pt x="1141" y="189"/>
                  <a:pt x="1141" y="189"/>
                  <a:pt x="1141" y="189"/>
                </a:cubicBezTo>
                <a:cubicBezTo>
                  <a:pt x="1144" y="188"/>
                  <a:pt x="1142" y="189"/>
                  <a:pt x="1140" y="193"/>
                </a:cubicBezTo>
                <a:cubicBezTo>
                  <a:pt x="1144" y="193"/>
                  <a:pt x="1144" y="193"/>
                  <a:pt x="1144" y="193"/>
                </a:cubicBezTo>
                <a:cubicBezTo>
                  <a:pt x="1142" y="196"/>
                  <a:pt x="1142" y="196"/>
                  <a:pt x="1142" y="196"/>
                </a:cubicBezTo>
                <a:cubicBezTo>
                  <a:pt x="1133" y="206"/>
                  <a:pt x="1133" y="206"/>
                  <a:pt x="1133" y="206"/>
                </a:cubicBezTo>
                <a:cubicBezTo>
                  <a:pt x="1130" y="206"/>
                  <a:pt x="1130" y="206"/>
                  <a:pt x="1130" y="206"/>
                </a:cubicBezTo>
                <a:cubicBezTo>
                  <a:pt x="1130" y="202"/>
                  <a:pt x="1130" y="202"/>
                  <a:pt x="1130" y="202"/>
                </a:cubicBezTo>
                <a:cubicBezTo>
                  <a:pt x="1123" y="205"/>
                  <a:pt x="1123" y="205"/>
                  <a:pt x="1123" y="205"/>
                </a:cubicBezTo>
                <a:cubicBezTo>
                  <a:pt x="1123" y="207"/>
                  <a:pt x="1123" y="207"/>
                  <a:pt x="1123" y="207"/>
                </a:cubicBezTo>
                <a:cubicBezTo>
                  <a:pt x="1120" y="207"/>
                  <a:pt x="1120" y="207"/>
                  <a:pt x="1120" y="207"/>
                </a:cubicBezTo>
                <a:cubicBezTo>
                  <a:pt x="1119" y="208"/>
                  <a:pt x="1125" y="205"/>
                  <a:pt x="1117" y="208"/>
                </a:cubicBezTo>
                <a:cubicBezTo>
                  <a:pt x="1119" y="210"/>
                  <a:pt x="1119" y="210"/>
                  <a:pt x="1119" y="210"/>
                </a:cubicBezTo>
                <a:cubicBezTo>
                  <a:pt x="1115" y="214"/>
                  <a:pt x="1115" y="214"/>
                  <a:pt x="1115" y="214"/>
                </a:cubicBezTo>
                <a:cubicBezTo>
                  <a:pt x="1115" y="216"/>
                  <a:pt x="1115" y="216"/>
                  <a:pt x="1115" y="216"/>
                </a:cubicBezTo>
                <a:cubicBezTo>
                  <a:pt x="1112" y="215"/>
                  <a:pt x="1112" y="215"/>
                  <a:pt x="1112" y="215"/>
                </a:cubicBezTo>
                <a:cubicBezTo>
                  <a:pt x="1109" y="221"/>
                  <a:pt x="1109" y="221"/>
                  <a:pt x="1109" y="221"/>
                </a:cubicBezTo>
                <a:cubicBezTo>
                  <a:pt x="1112" y="223"/>
                  <a:pt x="1112" y="223"/>
                  <a:pt x="1112" y="223"/>
                </a:cubicBezTo>
                <a:cubicBezTo>
                  <a:pt x="1113" y="222"/>
                  <a:pt x="1113" y="222"/>
                  <a:pt x="1113" y="222"/>
                </a:cubicBezTo>
                <a:cubicBezTo>
                  <a:pt x="1112" y="226"/>
                  <a:pt x="1112" y="226"/>
                  <a:pt x="1112" y="226"/>
                </a:cubicBezTo>
                <a:cubicBezTo>
                  <a:pt x="1111" y="227"/>
                  <a:pt x="1111" y="227"/>
                  <a:pt x="1111" y="227"/>
                </a:cubicBezTo>
                <a:cubicBezTo>
                  <a:pt x="1103" y="226"/>
                  <a:pt x="1103" y="226"/>
                  <a:pt x="1103" y="226"/>
                </a:cubicBezTo>
                <a:cubicBezTo>
                  <a:pt x="1098" y="229"/>
                  <a:pt x="1098" y="229"/>
                  <a:pt x="1098" y="229"/>
                </a:cubicBezTo>
                <a:cubicBezTo>
                  <a:pt x="1097" y="230"/>
                  <a:pt x="1097" y="230"/>
                  <a:pt x="1097" y="230"/>
                </a:cubicBezTo>
                <a:cubicBezTo>
                  <a:pt x="1103" y="231"/>
                  <a:pt x="1103" y="231"/>
                  <a:pt x="1103" y="231"/>
                </a:cubicBezTo>
                <a:cubicBezTo>
                  <a:pt x="1106" y="232"/>
                  <a:pt x="1110" y="226"/>
                  <a:pt x="1113" y="233"/>
                </a:cubicBezTo>
                <a:cubicBezTo>
                  <a:pt x="1116" y="231"/>
                  <a:pt x="1116" y="231"/>
                  <a:pt x="1116" y="231"/>
                </a:cubicBezTo>
                <a:cubicBezTo>
                  <a:pt x="1117" y="231"/>
                  <a:pt x="1119" y="233"/>
                  <a:pt x="1120" y="230"/>
                </a:cubicBezTo>
                <a:cubicBezTo>
                  <a:pt x="1119" y="227"/>
                  <a:pt x="1119" y="227"/>
                  <a:pt x="1119" y="227"/>
                </a:cubicBezTo>
                <a:cubicBezTo>
                  <a:pt x="1130" y="221"/>
                  <a:pt x="1130" y="221"/>
                  <a:pt x="1130" y="221"/>
                </a:cubicBezTo>
                <a:cubicBezTo>
                  <a:pt x="1130" y="219"/>
                  <a:pt x="1130" y="219"/>
                  <a:pt x="1130" y="219"/>
                </a:cubicBezTo>
                <a:cubicBezTo>
                  <a:pt x="1139" y="215"/>
                  <a:pt x="1139" y="215"/>
                  <a:pt x="1139" y="215"/>
                </a:cubicBezTo>
                <a:cubicBezTo>
                  <a:pt x="1141" y="213"/>
                  <a:pt x="1141" y="213"/>
                  <a:pt x="1141" y="213"/>
                </a:cubicBezTo>
                <a:cubicBezTo>
                  <a:pt x="1141" y="212"/>
                  <a:pt x="1141" y="212"/>
                  <a:pt x="1141" y="212"/>
                </a:cubicBezTo>
                <a:cubicBezTo>
                  <a:pt x="1139" y="211"/>
                  <a:pt x="1139" y="211"/>
                  <a:pt x="1139" y="211"/>
                </a:cubicBezTo>
                <a:cubicBezTo>
                  <a:pt x="1137" y="212"/>
                  <a:pt x="1137" y="212"/>
                  <a:pt x="1137" y="212"/>
                </a:cubicBezTo>
                <a:cubicBezTo>
                  <a:pt x="1138" y="209"/>
                  <a:pt x="1138" y="209"/>
                  <a:pt x="1138" y="209"/>
                </a:cubicBezTo>
                <a:cubicBezTo>
                  <a:pt x="1143" y="211"/>
                  <a:pt x="1143" y="211"/>
                  <a:pt x="1143" y="211"/>
                </a:cubicBezTo>
                <a:cubicBezTo>
                  <a:pt x="1150" y="204"/>
                  <a:pt x="1150" y="204"/>
                  <a:pt x="1150" y="204"/>
                </a:cubicBezTo>
                <a:cubicBezTo>
                  <a:pt x="1154" y="201"/>
                  <a:pt x="1154" y="201"/>
                  <a:pt x="1154" y="201"/>
                </a:cubicBezTo>
                <a:cubicBezTo>
                  <a:pt x="1154" y="200"/>
                  <a:pt x="1154" y="200"/>
                  <a:pt x="1154" y="200"/>
                </a:cubicBezTo>
                <a:cubicBezTo>
                  <a:pt x="1152" y="205"/>
                  <a:pt x="1159" y="205"/>
                  <a:pt x="1162" y="193"/>
                </a:cubicBezTo>
                <a:cubicBezTo>
                  <a:pt x="1170" y="185"/>
                  <a:pt x="1170" y="185"/>
                  <a:pt x="1170" y="185"/>
                </a:cubicBezTo>
                <a:cubicBezTo>
                  <a:pt x="1170" y="186"/>
                  <a:pt x="1167" y="186"/>
                  <a:pt x="1171" y="186"/>
                </a:cubicBezTo>
                <a:cubicBezTo>
                  <a:pt x="1171" y="183"/>
                  <a:pt x="1171" y="183"/>
                  <a:pt x="1171" y="183"/>
                </a:cubicBezTo>
                <a:cubicBezTo>
                  <a:pt x="1175" y="183"/>
                  <a:pt x="1175" y="183"/>
                  <a:pt x="1175" y="183"/>
                </a:cubicBezTo>
                <a:cubicBezTo>
                  <a:pt x="1184" y="173"/>
                  <a:pt x="1184" y="173"/>
                  <a:pt x="1184" y="173"/>
                </a:cubicBezTo>
                <a:cubicBezTo>
                  <a:pt x="1190" y="172"/>
                  <a:pt x="1190" y="172"/>
                  <a:pt x="1190" y="172"/>
                </a:cubicBezTo>
                <a:cubicBezTo>
                  <a:pt x="1192" y="166"/>
                  <a:pt x="1192" y="166"/>
                  <a:pt x="1192" y="166"/>
                </a:cubicBezTo>
                <a:cubicBezTo>
                  <a:pt x="1196" y="164"/>
                  <a:pt x="1196" y="164"/>
                  <a:pt x="1196" y="164"/>
                </a:cubicBezTo>
                <a:cubicBezTo>
                  <a:pt x="1198" y="160"/>
                  <a:pt x="1198" y="160"/>
                  <a:pt x="1198" y="160"/>
                </a:cubicBezTo>
                <a:cubicBezTo>
                  <a:pt x="1202" y="159"/>
                  <a:pt x="1202" y="159"/>
                  <a:pt x="1202" y="159"/>
                </a:cubicBezTo>
                <a:cubicBezTo>
                  <a:pt x="1205" y="153"/>
                  <a:pt x="1205" y="153"/>
                  <a:pt x="1205" y="153"/>
                </a:cubicBezTo>
                <a:cubicBezTo>
                  <a:pt x="1207" y="152"/>
                  <a:pt x="1207" y="152"/>
                  <a:pt x="1207" y="152"/>
                </a:cubicBezTo>
                <a:cubicBezTo>
                  <a:pt x="1204" y="156"/>
                  <a:pt x="1204" y="156"/>
                  <a:pt x="1204" y="156"/>
                </a:cubicBezTo>
                <a:cubicBezTo>
                  <a:pt x="1210" y="155"/>
                  <a:pt x="1210" y="155"/>
                  <a:pt x="1210" y="155"/>
                </a:cubicBezTo>
                <a:cubicBezTo>
                  <a:pt x="1212" y="152"/>
                  <a:pt x="1212" y="152"/>
                  <a:pt x="1212" y="152"/>
                </a:cubicBezTo>
                <a:cubicBezTo>
                  <a:pt x="1210" y="150"/>
                  <a:pt x="1210" y="150"/>
                  <a:pt x="1210" y="150"/>
                </a:cubicBezTo>
                <a:cubicBezTo>
                  <a:pt x="1208" y="150"/>
                  <a:pt x="1207" y="150"/>
                  <a:pt x="1207" y="151"/>
                </a:cubicBezTo>
                <a:cubicBezTo>
                  <a:pt x="1206" y="149"/>
                  <a:pt x="1206" y="149"/>
                  <a:pt x="1206" y="149"/>
                </a:cubicBezTo>
                <a:cubicBezTo>
                  <a:pt x="1202" y="149"/>
                  <a:pt x="1202" y="149"/>
                  <a:pt x="1202" y="149"/>
                </a:cubicBezTo>
                <a:cubicBezTo>
                  <a:pt x="1199" y="151"/>
                  <a:pt x="1199" y="151"/>
                  <a:pt x="1199" y="151"/>
                </a:cubicBezTo>
                <a:cubicBezTo>
                  <a:pt x="1199" y="152"/>
                  <a:pt x="1198" y="151"/>
                  <a:pt x="1197" y="150"/>
                </a:cubicBezTo>
                <a:cubicBezTo>
                  <a:pt x="1199" y="147"/>
                  <a:pt x="1199" y="147"/>
                  <a:pt x="1199" y="147"/>
                </a:cubicBezTo>
                <a:cubicBezTo>
                  <a:pt x="1199" y="147"/>
                  <a:pt x="1202" y="154"/>
                  <a:pt x="1204" y="146"/>
                </a:cubicBezTo>
                <a:cubicBezTo>
                  <a:pt x="1204" y="145"/>
                  <a:pt x="1204" y="145"/>
                  <a:pt x="1204" y="145"/>
                </a:cubicBezTo>
                <a:cubicBezTo>
                  <a:pt x="1202" y="145"/>
                  <a:pt x="1202" y="145"/>
                  <a:pt x="1202" y="145"/>
                </a:cubicBezTo>
                <a:cubicBezTo>
                  <a:pt x="1203" y="144"/>
                  <a:pt x="1203" y="144"/>
                  <a:pt x="1203" y="144"/>
                </a:cubicBezTo>
                <a:cubicBezTo>
                  <a:pt x="1204" y="145"/>
                  <a:pt x="1204" y="145"/>
                  <a:pt x="1204" y="145"/>
                </a:cubicBezTo>
                <a:cubicBezTo>
                  <a:pt x="1207" y="143"/>
                  <a:pt x="1207" y="143"/>
                  <a:pt x="1207" y="143"/>
                </a:cubicBezTo>
                <a:cubicBezTo>
                  <a:pt x="1206" y="144"/>
                  <a:pt x="1203" y="140"/>
                  <a:pt x="1208" y="145"/>
                </a:cubicBezTo>
                <a:cubicBezTo>
                  <a:pt x="1208" y="144"/>
                  <a:pt x="1203" y="141"/>
                  <a:pt x="1207" y="147"/>
                </a:cubicBezTo>
                <a:cubicBezTo>
                  <a:pt x="1217" y="147"/>
                  <a:pt x="1217" y="147"/>
                  <a:pt x="1217" y="147"/>
                </a:cubicBezTo>
                <a:cubicBezTo>
                  <a:pt x="1216" y="148"/>
                  <a:pt x="1216" y="148"/>
                  <a:pt x="1216" y="148"/>
                </a:cubicBezTo>
                <a:cubicBezTo>
                  <a:pt x="1218" y="151"/>
                  <a:pt x="1218" y="151"/>
                  <a:pt x="1218" y="151"/>
                </a:cubicBezTo>
                <a:cubicBezTo>
                  <a:pt x="1216" y="153"/>
                  <a:pt x="1213" y="150"/>
                  <a:pt x="1212" y="155"/>
                </a:cubicBezTo>
                <a:cubicBezTo>
                  <a:pt x="1210" y="157"/>
                  <a:pt x="1210" y="157"/>
                  <a:pt x="1210" y="157"/>
                </a:cubicBezTo>
                <a:cubicBezTo>
                  <a:pt x="1210" y="159"/>
                  <a:pt x="1210" y="159"/>
                  <a:pt x="1210" y="159"/>
                </a:cubicBezTo>
                <a:cubicBezTo>
                  <a:pt x="1207" y="159"/>
                  <a:pt x="1207" y="159"/>
                  <a:pt x="1207" y="159"/>
                </a:cubicBezTo>
                <a:cubicBezTo>
                  <a:pt x="1199" y="166"/>
                  <a:pt x="1199" y="166"/>
                  <a:pt x="1199" y="166"/>
                </a:cubicBezTo>
                <a:cubicBezTo>
                  <a:pt x="1198" y="170"/>
                  <a:pt x="1198" y="170"/>
                  <a:pt x="1198" y="170"/>
                </a:cubicBezTo>
                <a:cubicBezTo>
                  <a:pt x="1195" y="173"/>
                  <a:pt x="1195" y="173"/>
                  <a:pt x="1195" y="173"/>
                </a:cubicBezTo>
                <a:cubicBezTo>
                  <a:pt x="1193" y="173"/>
                  <a:pt x="1193" y="173"/>
                  <a:pt x="1193" y="173"/>
                </a:cubicBezTo>
                <a:cubicBezTo>
                  <a:pt x="1192" y="176"/>
                  <a:pt x="1192" y="176"/>
                  <a:pt x="1192" y="176"/>
                </a:cubicBezTo>
                <a:cubicBezTo>
                  <a:pt x="1180" y="185"/>
                  <a:pt x="1180" y="185"/>
                  <a:pt x="1180" y="185"/>
                </a:cubicBezTo>
                <a:cubicBezTo>
                  <a:pt x="1175" y="190"/>
                  <a:pt x="1175" y="190"/>
                  <a:pt x="1175" y="190"/>
                </a:cubicBezTo>
                <a:cubicBezTo>
                  <a:pt x="1168" y="197"/>
                  <a:pt x="1168" y="197"/>
                  <a:pt x="1168" y="197"/>
                </a:cubicBezTo>
                <a:cubicBezTo>
                  <a:pt x="1167" y="196"/>
                  <a:pt x="1167" y="197"/>
                  <a:pt x="1166" y="195"/>
                </a:cubicBezTo>
                <a:cubicBezTo>
                  <a:pt x="1165" y="197"/>
                  <a:pt x="1165" y="197"/>
                  <a:pt x="1165" y="197"/>
                </a:cubicBezTo>
                <a:cubicBezTo>
                  <a:pt x="1165" y="197"/>
                  <a:pt x="1165" y="197"/>
                  <a:pt x="1165" y="197"/>
                </a:cubicBezTo>
                <a:cubicBezTo>
                  <a:pt x="1163" y="200"/>
                  <a:pt x="1163" y="200"/>
                  <a:pt x="1163" y="200"/>
                </a:cubicBezTo>
                <a:cubicBezTo>
                  <a:pt x="1157" y="203"/>
                  <a:pt x="1157" y="203"/>
                  <a:pt x="1157" y="203"/>
                </a:cubicBezTo>
                <a:cubicBezTo>
                  <a:pt x="1155" y="203"/>
                  <a:pt x="1152" y="204"/>
                  <a:pt x="1157" y="207"/>
                </a:cubicBezTo>
                <a:cubicBezTo>
                  <a:pt x="1154" y="209"/>
                  <a:pt x="1154" y="209"/>
                  <a:pt x="1154" y="209"/>
                </a:cubicBezTo>
                <a:cubicBezTo>
                  <a:pt x="1153" y="210"/>
                  <a:pt x="1153" y="210"/>
                  <a:pt x="1153" y="210"/>
                </a:cubicBezTo>
                <a:cubicBezTo>
                  <a:pt x="1153" y="211"/>
                  <a:pt x="1153" y="211"/>
                  <a:pt x="1153" y="211"/>
                </a:cubicBezTo>
                <a:cubicBezTo>
                  <a:pt x="1156" y="211"/>
                  <a:pt x="1156" y="211"/>
                  <a:pt x="1156" y="211"/>
                </a:cubicBezTo>
                <a:cubicBezTo>
                  <a:pt x="1160" y="207"/>
                  <a:pt x="1160" y="207"/>
                  <a:pt x="1160" y="207"/>
                </a:cubicBezTo>
                <a:cubicBezTo>
                  <a:pt x="1160" y="206"/>
                  <a:pt x="1156" y="211"/>
                  <a:pt x="1162" y="206"/>
                </a:cubicBezTo>
                <a:cubicBezTo>
                  <a:pt x="1153" y="216"/>
                  <a:pt x="1153" y="216"/>
                  <a:pt x="1153" y="216"/>
                </a:cubicBezTo>
                <a:cubicBezTo>
                  <a:pt x="1148" y="215"/>
                  <a:pt x="1148" y="215"/>
                  <a:pt x="1148" y="215"/>
                </a:cubicBezTo>
                <a:cubicBezTo>
                  <a:pt x="1144" y="217"/>
                  <a:pt x="1144" y="217"/>
                  <a:pt x="1144" y="217"/>
                </a:cubicBezTo>
                <a:cubicBezTo>
                  <a:pt x="1145" y="217"/>
                  <a:pt x="1140" y="217"/>
                  <a:pt x="1145" y="217"/>
                </a:cubicBezTo>
                <a:cubicBezTo>
                  <a:pt x="1140" y="222"/>
                  <a:pt x="1140" y="222"/>
                  <a:pt x="1140" y="222"/>
                </a:cubicBezTo>
                <a:cubicBezTo>
                  <a:pt x="1142" y="224"/>
                  <a:pt x="1142" y="224"/>
                  <a:pt x="1142" y="224"/>
                </a:cubicBezTo>
                <a:cubicBezTo>
                  <a:pt x="1147" y="221"/>
                  <a:pt x="1147" y="221"/>
                  <a:pt x="1147" y="221"/>
                </a:cubicBezTo>
                <a:cubicBezTo>
                  <a:pt x="1145" y="224"/>
                  <a:pt x="1145" y="224"/>
                  <a:pt x="1145" y="224"/>
                </a:cubicBezTo>
                <a:cubicBezTo>
                  <a:pt x="1140" y="227"/>
                  <a:pt x="1140" y="227"/>
                  <a:pt x="1140" y="227"/>
                </a:cubicBezTo>
                <a:cubicBezTo>
                  <a:pt x="1138" y="231"/>
                  <a:pt x="1138" y="231"/>
                  <a:pt x="1138" y="231"/>
                </a:cubicBezTo>
                <a:cubicBezTo>
                  <a:pt x="1143" y="230"/>
                  <a:pt x="1143" y="230"/>
                  <a:pt x="1143" y="230"/>
                </a:cubicBezTo>
                <a:cubicBezTo>
                  <a:pt x="1144" y="229"/>
                  <a:pt x="1144" y="229"/>
                  <a:pt x="1144" y="229"/>
                </a:cubicBezTo>
                <a:cubicBezTo>
                  <a:pt x="1147" y="227"/>
                  <a:pt x="1147" y="227"/>
                  <a:pt x="1147" y="227"/>
                </a:cubicBezTo>
                <a:cubicBezTo>
                  <a:pt x="1148" y="227"/>
                  <a:pt x="1148" y="227"/>
                  <a:pt x="1148" y="227"/>
                </a:cubicBezTo>
                <a:cubicBezTo>
                  <a:pt x="1148" y="228"/>
                  <a:pt x="1146" y="226"/>
                  <a:pt x="1147" y="229"/>
                </a:cubicBezTo>
                <a:cubicBezTo>
                  <a:pt x="1157" y="226"/>
                  <a:pt x="1157" y="226"/>
                  <a:pt x="1157" y="226"/>
                </a:cubicBezTo>
                <a:cubicBezTo>
                  <a:pt x="1163" y="224"/>
                  <a:pt x="1163" y="224"/>
                  <a:pt x="1163" y="224"/>
                </a:cubicBezTo>
                <a:cubicBezTo>
                  <a:pt x="1163" y="219"/>
                  <a:pt x="1163" y="219"/>
                  <a:pt x="1163" y="219"/>
                </a:cubicBezTo>
                <a:cubicBezTo>
                  <a:pt x="1166" y="218"/>
                  <a:pt x="1166" y="218"/>
                  <a:pt x="1166" y="218"/>
                </a:cubicBezTo>
                <a:cubicBezTo>
                  <a:pt x="1169" y="219"/>
                  <a:pt x="1169" y="219"/>
                  <a:pt x="1169" y="219"/>
                </a:cubicBezTo>
                <a:cubicBezTo>
                  <a:pt x="1172" y="219"/>
                  <a:pt x="1172" y="219"/>
                  <a:pt x="1172" y="219"/>
                </a:cubicBezTo>
                <a:cubicBezTo>
                  <a:pt x="1172" y="216"/>
                  <a:pt x="1172" y="216"/>
                  <a:pt x="1172" y="216"/>
                </a:cubicBezTo>
                <a:cubicBezTo>
                  <a:pt x="1179" y="213"/>
                  <a:pt x="1179" y="213"/>
                  <a:pt x="1179" y="213"/>
                </a:cubicBezTo>
                <a:cubicBezTo>
                  <a:pt x="1179" y="212"/>
                  <a:pt x="1179" y="212"/>
                  <a:pt x="1179" y="212"/>
                </a:cubicBezTo>
                <a:cubicBezTo>
                  <a:pt x="1184" y="209"/>
                  <a:pt x="1184" y="209"/>
                  <a:pt x="1184" y="209"/>
                </a:cubicBezTo>
                <a:cubicBezTo>
                  <a:pt x="1184" y="206"/>
                  <a:pt x="1184" y="206"/>
                  <a:pt x="1184" y="206"/>
                </a:cubicBezTo>
                <a:cubicBezTo>
                  <a:pt x="1189" y="205"/>
                  <a:pt x="1189" y="205"/>
                  <a:pt x="1189" y="205"/>
                </a:cubicBezTo>
                <a:cubicBezTo>
                  <a:pt x="1195" y="198"/>
                  <a:pt x="1195" y="198"/>
                  <a:pt x="1195" y="198"/>
                </a:cubicBezTo>
                <a:cubicBezTo>
                  <a:pt x="1195" y="197"/>
                  <a:pt x="1196" y="198"/>
                  <a:pt x="1197" y="196"/>
                </a:cubicBezTo>
                <a:cubicBezTo>
                  <a:pt x="1198" y="200"/>
                  <a:pt x="1198" y="200"/>
                  <a:pt x="1198" y="200"/>
                </a:cubicBezTo>
                <a:cubicBezTo>
                  <a:pt x="1201" y="201"/>
                  <a:pt x="1201" y="201"/>
                  <a:pt x="1201" y="201"/>
                </a:cubicBezTo>
                <a:cubicBezTo>
                  <a:pt x="1200" y="203"/>
                  <a:pt x="1200" y="203"/>
                  <a:pt x="1200" y="203"/>
                </a:cubicBezTo>
                <a:cubicBezTo>
                  <a:pt x="1203" y="204"/>
                  <a:pt x="1203" y="204"/>
                  <a:pt x="1203" y="204"/>
                </a:cubicBezTo>
                <a:cubicBezTo>
                  <a:pt x="1205" y="201"/>
                  <a:pt x="1208" y="206"/>
                  <a:pt x="1207" y="200"/>
                </a:cubicBezTo>
                <a:cubicBezTo>
                  <a:pt x="1206" y="195"/>
                  <a:pt x="1206" y="195"/>
                  <a:pt x="1206" y="195"/>
                </a:cubicBezTo>
                <a:cubicBezTo>
                  <a:pt x="1206" y="195"/>
                  <a:pt x="1206" y="195"/>
                  <a:pt x="1206" y="195"/>
                </a:cubicBezTo>
                <a:cubicBezTo>
                  <a:pt x="1209" y="193"/>
                  <a:pt x="1209" y="193"/>
                  <a:pt x="1209" y="193"/>
                </a:cubicBezTo>
                <a:cubicBezTo>
                  <a:pt x="1209" y="194"/>
                  <a:pt x="1209" y="194"/>
                  <a:pt x="1209" y="194"/>
                </a:cubicBezTo>
                <a:cubicBezTo>
                  <a:pt x="1210" y="195"/>
                  <a:pt x="1210" y="195"/>
                  <a:pt x="1210" y="195"/>
                </a:cubicBezTo>
                <a:cubicBezTo>
                  <a:pt x="1216" y="193"/>
                  <a:pt x="1216" y="193"/>
                  <a:pt x="1216" y="193"/>
                </a:cubicBezTo>
                <a:cubicBezTo>
                  <a:pt x="1216" y="195"/>
                  <a:pt x="1216" y="195"/>
                  <a:pt x="1216" y="195"/>
                </a:cubicBezTo>
                <a:cubicBezTo>
                  <a:pt x="1217" y="197"/>
                  <a:pt x="1217" y="197"/>
                  <a:pt x="1217" y="197"/>
                </a:cubicBezTo>
                <a:cubicBezTo>
                  <a:pt x="1219" y="194"/>
                  <a:pt x="1219" y="194"/>
                  <a:pt x="1219" y="194"/>
                </a:cubicBezTo>
                <a:cubicBezTo>
                  <a:pt x="1217" y="191"/>
                  <a:pt x="1217" y="191"/>
                  <a:pt x="1217" y="191"/>
                </a:cubicBezTo>
                <a:cubicBezTo>
                  <a:pt x="1217" y="188"/>
                  <a:pt x="1217" y="188"/>
                  <a:pt x="1217" y="188"/>
                </a:cubicBezTo>
                <a:cubicBezTo>
                  <a:pt x="1221" y="187"/>
                  <a:pt x="1221" y="187"/>
                  <a:pt x="1221" y="187"/>
                </a:cubicBezTo>
                <a:cubicBezTo>
                  <a:pt x="1222" y="183"/>
                  <a:pt x="1222" y="183"/>
                  <a:pt x="1222" y="183"/>
                </a:cubicBezTo>
                <a:cubicBezTo>
                  <a:pt x="1221" y="184"/>
                  <a:pt x="1223" y="186"/>
                  <a:pt x="1226" y="183"/>
                </a:cubicBezTo>
                <a:cubicBezTo>
                  <a:pt x="1224" y="181"/>
                  <a:pt x="1224" y="181"/>
                  <a:pt x="1224" y="181"/>
                </a:cubicBezTo>
                <a:cubicBezTo>
                  <a:pt x="1227" y="178"/>
                  <a:pt x="1227" y="178"/>
                  <a:pt x="1227" y="178"/>
                </a:cubicBezTo>
                <a:cubicBezTo>
                  <a:pt x="1228" y="179"/>
                  <a:pt x="1226" y="178"/>
                  <a:pt x="1228" y="179"/>
                </a:cubicBezTo>
                <a:cubicBezTo>
                  <a:pt x="1230" y="175"/>
                  <a:pt x="1230" y="175"/>
                  <a:pt x="1230" y="175"/>
                </a:cubicBezTo>
                <a:cubicBezTo>
                  <a:pt x="1230" y="176"/>
                  <a:pt x="1230" y="176"/>
                  <a:pt x="1230" y="176"/>
                </a:cubicBezTo>
                <a:cubicBezTo>
                  <a:pt x="1230" y="176"/>
                  <a:pt x="1230" y="176"/>
                  <a:pt x="1230" y="176"/>
                </a:cubicBezTo>
                <a:cubicBezTo>
                  <a:pt x="1236" y="178"/>
                  <a:pt x="1236" y="178"/>
                  <a:pt x="1236" y="178"/>
                </a:cubicBezTo>
                <a:cubicBezTo>
                  <a:pt x="1238" y="178"/>
                  <a:pt x="1238" y="178"/>
                  <a:pt x="1238" y="178"/>
                </a:cubicBezTo>
                <a:cubicBezTo>
                  <a:pt x="1236" y="176"/>
                  <a:pt x="1236" y="176"/>
                  <a:pt x="1236" y="176"/>
                </a:cubicBezTo>
                <a:cubicBezTo>
                  <a:pt x="1232" y="176"/>
                  <a:pt x="1232" y="176"/>
                  <a:pt x="1232" y="176"/>
                </a:cubicBezTo>
                <a:cubicBezTo>
                  <a:pt x="1235" y="170"/>
                  <a:pt x="1235" y="170"/>
                  <a:pt x="1235" y="170"/>
                </a:cubicBezTo>
                <a:cubicBezTo>
                  <a:pt x="1236" y="172"/>
                  <a:pt x="1235" y="171"/>
                  <a:pt x="1241" y="168"/>
                </a:cubicBezTo>
                <a:cubicBezTo>
                  <a:pt x="1240" y="166"/>
                  <a:pt x="1240" y="166"/>
                  <a:pt x="1240" y="166"/>
                </a:cubicBezTo>
                <a:cubicBezTo>
                  <a:pt x="1242" y="163"/>
                  <a:pt x="1242" y="163"/>
                  <a:pt x="1242" y="163"/>
                </a:cubicBezTo>
                <a:cubicBezTo>
                  <a:pt x="1245" y="165"/>
                  <a:pt x="1245" y="165"/>
                  <a:pt x="1245" y="165"/>
                </a:cubicBezTo>
                <a:cubicBezTo>
                  <a:pt x="1247" y="160"/>
                  <a:pt x="1247" y="160"/>
                  <a:pt x="1247" y="160"/>
                </a:cubicBezTo>
                <a:cubicBezTo>
                  <a:pt x="1248" y="161"/>
                  <a:pt x="1249" y="160"/>
                  <a:pt x="1250" y="159"/>
                </a:cubicBezTo>
                <a:cubicBezTo>
                  <a:pt x="1250" y="154"/>
                  <a:pt x="1250" y="154"/>
                  <a:pt x="1250" y="154"/>
                </a:cubicBezTo>
                <a:cubicBezTo>
                  <a:pt x="1254" y="152"/>
                  <a:pt x="1254" y="152"/>
                  <a:pt x="1254" y="152"/>
                </a:cubicBezTo>
                <a:cubicBezTo>
                  <a:pt x="1256" y="156"/>
                  <a:pt x="1256" y="156"/>
                  <a:pt x="1256" y="156"/>
                </a:cubicBezTo>
                <a:cubicBezTo>
                  <a:pt x="1258" y="155"/>
                  <a:pt x="1258" y="155"/>
                  <a:pt x="1258" y="155"/>
                </a:cubicBezTo>
                <a:cubicBezTo>
                  <a:pt x="1259" y="155"/>
                  <a:pt x="1254" y="158"/>
                  <a:pt x="1259" y="153"/>
                </a:cubicBezTo>
                <a:cubicBezTo>
                  <a:pt x="1257" y="151"/>
                  <a:pt x="1257" y="151"/>
                  <a:pt x="1257" y="151"/>
                </a:cubicBezTo>
                <a:cubicBezTo>
                  <a:pt x="1259" y="149"/>
                  <a:pt x="1259" y="149"/>
                  <a:pt x="1259" y="149"/>
                </a:cubicBezTo>
                <a:cubicBezTo>
                  <a:pt x="1258" y="148"/>
                  <a:pt x="1258" y="148"/>
                  <a:pt x="1258" y="148"/>
                </a:cubicBezTo>
                <a:cubicBezTo>
                  <a:pt x="1261" y="148"/>
                  <a:pt x="1261" y="148"/>
                  <a:pt x="1261" y="148"/>
                </a:cubicBezTo>
                <a:cubicBezTo>
                  <a:pt x="1263" y="146"/>
                  <a:pt x="1263" y="146"/>
                  <a:pt x="1263" y="146"/>
                </a:cubicBezTo>
                <a:cubicBezTo>
                  <a:pt x="1261" y="144"/>
                  <a:pt x="1261" y="144"/>
                  <a:pt x="1261" y="144"/>
                </a:cubicBezTo>
                <a:cubicBezTo>
                  <a:pt x="1266" y="138"/>
                  <a:pt x="1266" y="138"/>
                  <a:pt x="1266" y="138"/>
                </a:cubicBezTo>
                <a:cubicBezTo>
                  <a:pt x="1270" y="138"/>
                  <a:pt x="1270" y="138"/>
                  <a:pt x="1270" y="138"/>
                </a:cubicBezTo>
                <a:cubicBezTo>
                  <a:pt x="1272" y="136"/>
                  <a:pt x="1272" y="136"/>
                  <a:pt x="1272" y="136"/>
                </a:cubicBezTo>
                <a:cubicBezTo>
                  <a:pt x="1269" y="134"/>
                  <a:pt x="1269" y="134"/>
                  <a:pt x="1269" y="134"/>
                </a:cubicBezTo>
                <a:cubicBezTo>
                  <a:pt x="1268" y="136"/>
                  <a:pt x="1268" y="136"/>
                  <a:pt x="1268" y="136"/>
                </a:cubicBezTo>
                <a:cubicBezTo>
                  <a:pt x="1269" y="133"/>
                  <a:pt x="1269" y="133"/>
                  <a:pt x="1269" y="133"/>
                </a:cubicBezTo>
                <a:cubicBezTo>
                  <a:pt x="1266" y="132"/>
                  <a:pt x="1266" y="132"/>
                  <a:pt x="1266" y="132"/>
                </a:cubicBezTo>
                <a:cubicBezTo>
                  <a:pt x="1269" y="132"/>
                  <a:pt x="1269" y="132"/>
                  <a:pt x="1269" y="132"/>
                </a:cubicBezTo>
                <a:cubicBezTo>
                  <a:pt x="1270" y="132"/>
                  <a:pt x="1270" y="132"/>
                  <a:pt x="1270" y="132"/>
                </a:cubicBezTo>
                <a:cubicBezTo>
                  <a:pt x="1270" y="133"/>
                  <a:pt x="1275" y="131"/>
                  <a:pt x="1272" y="134"/>
                </a:cubicBezTo>
                <a:cubicBezTo>
                  <a:pt x="1276" y="129"/>
                  <a:pt x="1276" y="129"/>
                  <a:pt x="1276" y="129"/>
                </a:cubicBezTo>
                <a:cubicBezTo>
                  <a:pt x="1280" y="132"/>
                  <a:pt x="1280" y="132"/>
                  <a:pt x="1280" y="132"/>
                </a:cubicBezTo>
                <a:cubicBezTo>
                  <a:pt x="1282" y="129"/>
                  <a:pt x="1282" y="129"/>
                  <a:pt x="1282" y="129"/>
                </a:cubicBezTo>
                <a:cubicBezTo>
                  <a:pt x="1278" y="128"/>
                  <a:pt x="1278" y="128"/>
                  <a:pt x="1278" y="128"/>
                </a:cubicBezTo>
                <a:cubicBezTo>
                  <a:pt x="1278" y="127"/>
                  <a:pt x="1278" y="127"/>
                  <a:pt x="1278" y="127"/>
                </a:cubicBezTo>
                <a:cubicBezTo>
                  <a:pt x="1276" y="127"/>
                  <a:pt x="1276" y="127"/>
                  <a:pt x="1276" y="127"/>
                </a:cubicBezTo>
                <a:cubicBezTo>
                  <a:pt x="1278" y="124"/>
                  <a:pt x="1278" y="124"/>
                  <a:pt x="1278" y="124"/>
                </a:cubicBezTo>
                <a:cubicBezTo>
                  <a:pt x="1280" y="125"/>
                  <a:pt x="1280" y="125"/>
                  <a:pt x="1280" y="125"/>
                </a:cubicBezTo>
                <a:cubicBezTo>
                  <a:pt x="1283" y="122"/>
                  <a:pt x="1283" y="122"/>
                  <a:pt x="1283" y="122"/>
                </a:cubicBezTo>
                <a:cubicBezTo>
                  <a:pt x="1283" y="121"/>
                  <a:pt x="1283" y="121"/>
                  <a:pt x="1283" y="121"/>
                </a:cubicBezTo>
                <a:cubicBezTo>
                  <a:pt x="1281" y="121"/>
                  <a:pt x="1281" y="121"/>
                  <a:pt x="1281" y="121"/>
                </a:cubicBezTo>
                <a:cubicBezTo>
                  <a:pt x="1282" y="118"/>
                  <a:pt x="1282" y="118"/>
                  <a:pt x="1282" y="118"/>
                </a:cubicBezTo>
                <a:cubicBezTo>
                  <a:pt x="1294" y="105"/>
                  <a:pt x="1294" y="105"/>
                  <a:pt x="1294" y="105"/>
                </a:cubicBezTo>
                <a:cubicBezTo>
                  <a:pt x="1299" y="104"/>
                  <a:pt x="1299" y="104"/>
                  <a:pt x="1299" y="104"/>
                </a:cubicBezTo>
                <a:cubicBezTo>
                  <a:pt x="1303" y="97"/>
                  <a:pt x="1303" y="97"/>
                  <a:pt x="1303" y="97"/>
                </a:cubicBezTo>
                <a:cubicBezTo>
                  <a:pt x="1305" y="100"/>
                  <a:pt x="1304" y="95"/>
                  <a:pt x="1307" y="97"/>
                </a:cubicBezTo>
                <a:cubicBezTo>
                  <a:pt x="1307" y="97"/>
                  <a:pt x="1314" y="100"/>
                  <a:pt x="1309" y="93"/>
                </a:cubicBezTo>
                <a:cubicBezTo>
                  <a:pt x="1311" y="90"/>
                  <a:pt x="1311" y="90"/>
                  <a:pt x="1311" y="90"/>
                </a:cubicBezTo>
                <a:cubicBezTo>
                  <a:pt x="1315" y="90"/>
                  <a:pt x="1315" y="90"/>
                  <a:pt x="1315" y="90"/>
                </a:cubicBezTo>
                <a:cubicBezTo>
                  <a:pt x="1317" y="88"/>
                  <a:pt x="1317" y="88"/>
                  <a:pt x="1317" y="88"/>
                </a:cubicBezTo>
                <a:cubicBezTo>
                  <a:pt x="1315" y="92"/>
                  <a:pt x="1315" y="92"/>
                  <a:pt x="1315" y="92"/>
                </a:cubicBezTo>
                <a:cubicBezTo>
                  <a:pt x="1315" y="91"/>
                  <a:pt x="1315" y="93"/>
                  <a:pt x="1314" y="91"/>
                </a:cubicBezTo>
                <a:cubicBezTo>
                  <a:pt x="1313" y="93"/>
                  <a:pt x="1313" y="93"/>
                  <a:pt x="1313" y="93"/>
                </a:cubicBezTo>
                <a:cubicBezTo>
                  <a:pt x="1314" y="94"/>
                  <a:pt x="1314" y="94"/>
                  <a:pt x="1314" y="94"/>
                </a:cubicBezTo>
                <a:cubicBezTo>
                  <a:pt x="1303" y="105"/>
                  <a:pt x="1303" y="105"/>
                  <a:pt x="1303" y="105"/>
                </a:cubicBezTo>
                <a:cubicBezTo>
                  <a:pt x="1304" y="106"/>
                  <a:pt x="1304" y="106"/>
                  <a:pt x="1304" y="106"/>
                </a:cubicBezTo>
                <a:cubicBezTo>
                  <a:pt x="1296" y="115"/>
                  <a:pt x="1296" y="115"/>
                  <a:pt x="1296" y="115"/>
                </a:cubicBezTo>
                <a:cubicBezTo>
                  <a:pt x="1290" y="116"/>
                  <a:pt x="1290" y="116"/>
                  <a:pt x="1290" y="116"/>
                </a:cubicBezTo>
                <a:cubicBezTo>
                  <a:pt x="1290" y="117"/>
                  <a:pt x="1292" y="112"/>
                  <a:pt x="1289" y="118"/>
                </a:cubicBezTo>
                <a:cubicBezTo>
                  <a:pt x="1296" y="116"/>
                  <a:pt x="1296" y="116"/>
                  <a:pt x="1296" y="116"/>
                </a:cubicBezTo>
                <a:cubicBezTo>
                  <a:pt x="1290" y="124"/>
                  <a:pt x="1290" y="124"/>
                  <a:pt x="1290" y="124"/>
                </a:cubicBezTo>
                <a:cubicBezTo>
                  <a:pt x="1287" y="125"/>
                  <a:pt x="1287" y="125"/>
                  <a:pt x="1287" y="125"/>
                </a:cubicBezTo>
                <a:cubicBezTo>
                  <a:pt x="1288" y="126"/>
                  <a:pt x="1288" y="126"/>
                  <a:pt x="1288" y="126"/>
                </a:cubicBezTo>
                <a:cubicBezTo>
                  <a:pt x="1285" y="130"/>
                  <a:pt x="1285" y="130"/>
                  <a:pt x="1285" y="130"/>
                </a:cubicBezTo>
                <a:cubicBezTo>
                  <a:pt x="1283" y="130"/>
                  <a:pt x="1283" y="130"/>
                  <a:pt x="1283" y="130"/>
                </a:cubicBezTo>
                <a:cubicBezTo>
                  <a:pt x="1281" y="132"/>
                  <a:pt x="1281" y="132"/>
                  <a:pt x="1281" y="132"/>
                </a:cubicBezTo>
                <a:cubicBezTo>
                  <a:pt x="1281" y="133"/>
                  <a:pt x="1278" y="134"/>
                  <a:pt x="1283" y="134"/>
                </a:cubicBezTo>
                <a:cubicBezTo>
                  <a:pt x="1280" y="136"/>
                  <a:pt x="1280" y="136"/>
                  <a:pt x="1280" y="136"/>
                </a:cubicBezTo>
                <a:cubicBezTo>
                  <a:pt x="1273" y="147"/>
                  <a:pt x="1273" y="147"/>
                  <a:pt x="1273" y="147"/>
                </a:cubicBezTo>
                <a:cubicBezTo>
                  <a:pt x="1274" y="147"/>
                  <a:pt x="1274" y="147"/>
                  <a:pt x="1274" y="147"/>
                </a:cubicBezTo>
                <a:cubicBezTo>
                  <a:pt x="1274" y="151"/>
                  <a:pt x="1274" y="151"/>
                  <a:pt x="1274" y="151"/>
                </a:cubicBezTo>
                <a:cubicBezTo>
                  <a:pt x="1273" y="149"/>
                  <a:pt x="1273" y="149"/>
                  <a:pt x="1273" y="149"/>
                </a:cubicBezTo>
                <a:cubicBezTo>
                  <a:pt x="1268" y="153"/>
                  <a:pt x="1268" y="153"/>
                  <a:pt x="1268" y="153"/>
                </a:cubicBezTo>
                <a:cubicBezTo>
                  <a:pt x="1269" y="155"/>
                  <a:pt x="1269" y="155"/>
                  <a:pt x="1269" y="155"/>
                </a:cubicBezTo>
                <a:cubicBezTo>
                  <a:pt x="1265" y="154"/>
                  <a:pt x="1267" y="160"/>
                  <a:pt x="1264" y="157"/>
                </a:cubicBezTo>
                <a:cubicBezTo>
                  <a:pt x="1264" y="158"/>
                  <a:pt x="1261" y="156"/>
                  <a:pt x="1263" y="159"/>
                </a:cubicBezTo>
                <a:cubicBezTo>
                  <a:pt x="1260" y="160"/>
                  <a:pt x="1257" y="161"/>
                  <a:pt x="1257" y="164"/>
                </a:cubicBezTo>
                <a:cubicBezTo>
                  <a:pt x="1259" y="168"/>
                  <a:pt x="1259" y="168"/>
                  <a:pt x="1259" y="168"/>
                </a:cubicBezTo>
                <a:cubicBezTo>
                  <a:pt x="1255" y="170"/>
                  <a:pt x="1255" y="170"/>
                  <a:pt x="1255" y="170"/>
                </a:cubicBezTo>
                <a:cubicBezTo>
                  <a:pt x="1254" y="173"/>
                  <a:pt x="1254" y="173"/>
                  <a:pt x="1254" y="173"/>
                </a:cubicBezTo>
                <a:cubicBezTo>
                  <a:pt x="1250" y="175"/>
                  <a:pt x="1250" y="175"/>
                  <a:pt x="1250" y="175"/>
                </a:cubicBezTo>
                <a:cubicBezTo>
                  <a:pt x="1249" y="177"/>
                  <a:pt x="1249" y="177"/>
                  <a:pt x="1249" y="177"/>
                </a:cubicBezTo>
                <a:cubicBezTo>
                  <a:pt x="1249" y="181"/>
                  <a:pt x="1240" y="180"/>
                  <a:pt x="1242" y="184"/>
                </a:cubicBezTo>
                <a:cubicBezTo>
                  <a:pt x="1232" y="193"/>
                  <a:pt x="1232" y="193"/>
                  <a:pt x="1232" y="193"/>
                </a:cubicBezTo>
                <a:cubicBezTo>
                  <a:pt x="1225" y="200"/>
                  <a:pt x="1225" y="200"/>
                  <a:pt x="1225" y="200"/>
                </a:cubicBezTo>
                <a:cubicBezTo>
                  <a:pt x="1223" y="203"/>
                  <a:pt x="1217" y="200"/>
                  <a:pt x="1219" y="208"/>
                </a:cubicBezTo>
                <a:cubicBezTo>
                  <a:pt x="1219" y="206"/>
                  <a:pt x="1217" y="208"/>
                  <a:pt x="1217" y="207"/>
                </a:cubicBezTo>
                <a:cubicBezTo>
                  <a:pt x="1215" y="209"/>
                  <a:pt x="1215" y="209"/>
                  <a:pt x="1215" y="209"/>
                </a:cubicBezTo>
                <a:cubicBezTo>
                  <a:pt x="1219" y="210"/>
                  <a:pt x="1219" y="210"/>
                  <a:pt x="1219" y="210"/>
                </a:cubicBezTo>
                <a:cubicBezTo>
                  <a:pt x="1211" y="212"/>
                  <a:pt x="1211" y="212"/>
                  <a:pt x="1211" y="212"/>
                </a:cubicBezTo>
                <a:cubicBezTo>
                  <a:pt x="1210" y="214"/>
                  <a:pt x="1210" y="214"/>
                  <a:pt x="1210" y="214"/>
                </a:cubicBezTo>
                <a:cubicBezTo>
                  <a:pt x="1214" y="215"/>
                  <a:pt x="1214" y="215"/>
                  <a:pt x="1214" y="215"/>
                </a:cubicBezTo>
                <a:cubicBezTo>
                  <a:pt x="1222" y="212"/>
                  <a:pt x="1222" y="212"/>
                  <a:pt x="1222" y="212"/>
                </a:cubicBezTo>
                <a:cubicBezTo>
                  <a:pt x="1229" y="211"/>
                  <a:pt x="1229" y="211"/>
                  <a:pt x="1229" y="211"/>
                </a:cubicBezTo>
                <a:cubicBezTo>
                  <a:pt x="1230" y="209"/>
                  <a:pt x="1230" y="209"/>
                  <a:pt x="1230" y="209"/>
                </a:cubicBezTo>
                <a:cubicBezTo>
                  <a:pt x="1229" y="207"/>
                  <a:pt x="1229" y="207"/>
                  <a:pt x="1229" y="207"/>
                </a:cubicBezTo>
                <a:cubicBezTo>
                  <a:pt x="1236" y="207"/>
                  <a:pt x="1236" y="207"/>
                  <a:pt x="1236" y="207"/>
                </a:cubicBezTo>
                <a:cubicBezTo>
                  <a:pt x="1236" y="208"/>
                  <a:pt x="1236" y="208"/>
                  <a:pt x="1236" y="208"/>
                </a:cubicBezTo>
                <a:cubicBezTo>
                  <a:pt x="1232" y="209"/>
                  <a:pt x="1232" y="209"/>
                  <a:pt x="1232" y="209"/>
                </a:cubicBezTo>
                <a:cubicBezTo>
                  <a:pt x="1234" y="210"/>
                  <a:pt x="1234" y="210"/>
                  <a:pt x="1234" y="210"/>
                </a:cubicBezTo>
                <a:cubicBezTo>
                  <a:pt x="1249" y="206"/>
                  <a:pt x="1249" y="206"/>
                  <a:pt x="1249" y="206"/>
                </a:cubicBezTo>
                <a:cubicBezTo>
                  <a:pt x="1249" y="204"/>
                  <a:pt x="1249" y="204"/>
                  <a:pt x="1249" y="204"/>
                </a:cubicBezTo>
                <a:cubicBezTo>
                  <a:pt x="1253" y="206"/>
                  <a:pt x="1253" y="206"/>
                  <a:pt x="1253" y="206"/>
                </a:cubicBezTo>
                <a:cubicBezTo>
                  <a:pt x="1262" y="203"/>
                  <a:pt x="1262" y="203"/>
                  <a:pt x="1262" y="203"/>
                </a:cubicBezTo>
                <a:cubicBezTo>
                  <a:pt x="1262" y="202"/>
                  <a:pt x="1262" y="202"/>
                  <a:pt x="1262" y="202"/>
                </a:cubicBezTo>
                <a:cubicBezTo>
                  <a:pt x="1264" y="204"/>
                  <a:pt x="1264" y="204"/>
                  <a:pt x="1264" y="204"/>
                </a:cubicBezTo>
                <a:cubicBezTo>
                  <a:pt x="1265" y="203"/>
                  <a:pt x="1265" y="203"/>
                  <a:pt x="1265" y="203"/>
                </a:cubicBezTo>
                <a:cubicBezTo>
                  <a:pt x="1267" y="204"/>
                  <a:pt x="1267" y="204"/>
                  <a:pt x="1267" y="204"/>
                </a:cubicBezTo>
                <a:cubicBezTo>
                  <a:pt x="1270" y="201"/>
                  <a:pt x="1270" y="201"/>
                  <a:pt x="1270" y="201"/>
                </a:cubicBezTo>
                <a:cubicBezTo>
                  <a:pt x="1273" y="202"/>
                  <a:pt x="1273" y="202"/>
                  <a:pt x="1273" y="202"/>
                </a:cubicBezTo>
                <a:cubicBezTo>
                  <a:pt x="1273" y="199"/>
                  <a:pt x="1273" y="199"/>
                  <a:pt x="1273" y="199"/>
                </a:cubicBezTo>
                <a:cubicBezTo>
                  <a:pt x="1277" y="201"/>
                  <a:pt x="1277" y="201"/>
                  <a:pt x="1277" y="201"/>
                </a:cubicBezTo>
                <a:cubicBezTo>
                  <a:pt x="1278" y="200"/>
                  <a:pt x="1268" y="205"/>
                  <a:pt x="1280" y="198"/>
                </a:cubicBezTo>
                <a:cubicBezTo>
                  <a:pt x="1281" y="200"/>
                  <a:pt x="1281" y="200"/>
                  <a:pt x="1281" y="200"/>
                </a:cubicBezTo>
                <a:cubicBezTo>
                  <a:pt x="1285" y="194"/>
                  <a:pt x="1285" y="194"/>
                  <a:pt x="1285" y="194"/>
                </a:cubicBezTo>
                <a:cubicBezTo>
                  <a:pt x="1288" y="194"/>
                  <a:pt x="1288" y="194"/>
                  <a:pt x="1288" y="194"/>
                </a:cubicBezTo>
                <a:cubicBezTo>
                  <a:pt x="1288" y="193"/>
                  <a:pt x="1284" y="199"/>
                  <a:pt x="1288" y="192"/>
                </a:cubicBezTo>
                <a:cubicBezTo>
                  <a:pt x="1289" y="194"/>
                  <a:pt x="1282" y="191"/>
                  <a:pt x="1291" y="193"/>
                </a:cubicBezTo>
                <a:cubicBezTo>
                  <a:pt x="1291" y="189"/>
                  <a:pt x="1291" y="189"/>
                  <a:pt x="1291" y="189"/>
                </a:cubicBezTo>
                <a:cubicBezTo>
                  <a:pt x="1297" y="187"/>
                  <a:pt x="1297" y="187"/>
                  <a:pt x="1297" y="187"/>
                </a:cubicBezTo>
                <a:cubicBezTo>
                  <a:pt x="1300" y="184"/>
                  <a:pt x="1300" y="184"/>
                  <a:pt x="1300" y="184"/>
                </a:cubicBezTo>
                <a:cubicBezTo>
                  <a:pt x="1299" y="182"/>
                  <a:pt x="1299" y="182"/>
                  <a:pt x="1299" y="182"/>
                </a:cubicBezTo>
                <a:cubicBezTo>
                  <a:pt x="1300" y="182"/>
                  <a:pt x="1300" y="182"/>
                  <a:pt x="1300" y="182"/>
                </a:cubicBezTo>
                <a:cubicBezTo>
                  <a:pt x="1299" y="179"/>
                  <a:pt x="1299" y="179"/>
                  <a:pt x="1299" y="179"/>
                </a:cubicBezTo>
                <a:cubicBezTo>
                  <a:pt x="1304" y="176"/>
                  <a:pt x="1304" y="176"/>
                  <a:pt x="1304" y="176"/>
                </a:cubicBezTo>
                <a:cubicBezTo>
                  <a:pt x="1305" y="174"/>
                  <a:pt x="1293" y="182"/>
                  <a:pt x="1308" y="172"/>
                </a:cubicBezTo>
                <a:cubicBezTo>
                  <a:pt x="1308" y="172"/>
                  <a:pt x="1302" y="175"/>
                  <a:pt x="1309" y="170"/>
                </a:cubicBezTo>
                <a:cubicBezTo>
                  <a:pt x="1310" y="170"/>
                  <a:pt x="1310" y="170"/>
                  <a:pt x="1310" y="170"/>
                </a:cubicBezTo>
                <a:cubicBezTo>
                  <a:pt x="1309" y="172"/>
                  <a:pt x="1309" y="172"/>
                  <a:pt x="1309" y="172"/>
                </a:cubicBezTo>
                <a:cubicBezTo>
                  <a:pt x="1313" y="175"/>
                  <a:pt x="1313" y="175"/>
                  <a:pt x="1313" y="175"/>
                </a:cubicBezTo>
                <a:cubicBezTo>
                  <a:pt x="1314" y="174"/>
                  <a:pt x="1314" y="174"/>
                  <a:pt x="1314" y="174"/>
                </a:cubicBezTo>
                <a:cubicBezTo>
                  <a:pt x="1313" y="170"/>
                  <a:pt x="1313" y="170"/>
                  <a:pt x="1313" y="170"/>
                </a:cubicBezTo>
                <a:cubicBezTo>
                  <a:pt x="1316" y="169"/>
                  <a:pt x="1316" y="169"/>
                  <a:pt x="1316" y="169"/>
                </a:cubicBezTo>
                <a:cubicBezTo>
                  <a:pt x="1317" y="169"/>
                  <a:pt x="1311" y="174"/>
                  <a:pt x="1317" y="165"/>
                </a:cubicBezTo>
                <a:cubicBezTo>
                  <a:pt x="1319" y="165"/>
                  <a:pt x="1319" y="165"/>
                  <a:pt x="1319" y="165"/>
                </a:cubicBezTo>
                <a:cubicBezTo>
                  <a:pt x="1322" y="164"/>
                  <a:pt x="1302" y="173"/>
                  <a:pt x="1326" y="160"/>
                </a:cubicBezTo>
                <a:cubicBezTo>
                  <a:pt x="1335" y="151"/>
                  <a:pt x="1335" y="151"/>
                  <a:pt x="1335" y="151"/>
                </a:cubicBezTo>
                <a:cubicBezTo>
                  <a:pt x="1339" y="148"/>
                  <a:pt x="1339" y="148"/>
                  <a:pt x="1339" y="148"/>
                </a:cubicBezTo>
                <a:cubicBezTo>
                  <a:pt x="1339" y="146"/>
                  <a:pt x="1328" y="156"/>
                  <a:pt x="1342" y="143"/>
                </a:cubicBezTo>
                <a:cubicBezTo>
                  <a:pt x="1335" y="153"/>
                  <a:pt x="1335" y="153"/>
                  <a:pt x="1335" y="153"/>
                </a:cubicBezTo>
                <a:cubicBezTo>
                  <a:pt x="1333" y="155"/>
                  <a:pt x="1333" y="155"/>
                  <a:pt x="1333" y="155"/>
                </a:cubicBezTo>
                <a:cubicBezTo>
                  <a:pt x="1333" y="158"/>
                  <a:pt x="1333" y="158"/>
                  <a:pt x="1333" y="158"/>
                </a:cubicBezTo>
                <a:cubicBezTo>
                  <a:pt x="1322" y="168"/>
                  <a:pt x="1322" y="168"/>
                  <a:pt x="1322" y="168"/>
                </a:cubicBezTo>
                <a:cubicBezTo>
                  <a:pt x="1321" y="173"/>
                  <a:pt x="1315" y="172"/>
                  <a:pt x="1315" y="178"/>
                </a:cubicBezTo>
                <a:cubicBezTo>
                  <a:pt x="1320" y="179"/>
                  <a:pt x="1320" y="179"/>
                  <a:pt x="1320" y="179"/>
                </a:cubicBezTo>
                <a:cubicBezTo>
                  <a:pt x="1317" y="181"/>
                  <a:pt x="1312" y="181"/>
                  <a:pt x="1314" y="185"/>
                </a:cubicBezTo>
                <a:cubicBezTo>
                  <a:pt x="1316" y="186"/>
                  <a:pt x="1316" y="186"/>
                  <a:pt x="1316" y="186"/>
                </a:cubicBezTo>
                <a:cubicBezTo>
                  <a:pt x="1319" y="183"/>
                  <a:pt x="1319" y="183"/>
                  <a:pt x="1319" y="183"/>
                </a:cubicBezTo>
                <a:cubicBezTo>
                  <a:pt x="1319" y="186"/>
                  <a:pt x="1319" y="186"/>
                  <a:pt x="1319" y="186"/>
                </a:cubicBezTo>
                <a:cubicBezTo>
                  <a:pt x="1315" y="190"/>
                  <a:pt x="1315" y="190"/>
                  <a:pt x="1315" y="190"/>
                </a:cubicBezTo>
                <a:cubicBezTo>
                  <a:pt x="1315" y="191"/>
                  <a:pt x="1315" y="191"/>
                  <a:pt x="1315" y="191"/>
                </a:cubicBezTo>
                <a:cubicBezTo>
                  <a:pt x="1320" y="189"/>
                  <a:pt x="1320" y="189"/>
                  <a:pt x="1320" y="189"/>
                </a:cubicBezTo>
                <a:cubicBezTo>
                  <a:pt x="1325" y="182"/>
                  <a:pt x="1325" y="182"/>
                  <a:pt x="1325" y="182"/>
                </a:cubicBezTo>
                <a:cubicBezTo>
                  <a:pt x="1325" y="185"/>
                  <a:pt x="1325" y="185"/>
                  <a:pt x="1325" y="185"/>
                </a:cubicBezTo>
                <a:cubicBezTo>
                  <a:pt x="1327" y="185"/>
                  <a:pt x="1327" y="185"/>
                  <a:pt x="1327" y="185"/>
                </a:cubicBezTo>
                <a:cubicBezTo>
                  <a:pt x="1327" y="186"/>
                  <a:pt x="1327" y="186"/>
                  <a:pt x="1327" y="186"/>
                </a:cubicBezTo>
                <a:cubicBezTo>
                  <a:pt x="1325" y="186"/>
                  <a:pt x="1326" y="190"/>
                  <a:pt x="1323" y="186"/>
                </a:cubicBezTo>
                <a:cubicBezTo>
                  <a:pt x="1320" y="191"/>
                  <a:pt x="1320" y="191"/>
                  <a:pt x="1320" y="191"/>
                </a:cubicBezTo>
                <a:cubicBezTo>
                  <a:pt x="1325" y="191"/>
                  <a:pt x="1325" y="191"/>
                  <a:pt x="1325" y="191"/>
                </a:cubicBezTo>
                <a:cubicBezTo>
                  <a:pt x="1328" y="188"/>
                  <a:pt x="1328" y="188"/>
                  <a:pt x="1328" y="188"/>
                </a:cubicBezTo>
                <a:cubicBezTo>
                  <a:pt x="1333" y="187"/>
                  <a:pt x="1333" y="187"/>
                  <a:pt x="1333" y="187"/>
                </a:cubicBezTo>
                <a:cubicBezTo>
                  <a:pt x="1327" y="193"/>
                  <a:pt x="1331" y="193"/>
                  <a:pt x="1319" y="195"/>
                </a:cubicBezTo>
                <a:cubicBezTo>
                  <a:pt x="1335" y="193"/>
                  <a:pt x="1335" y="193"/>
                  <a:pt x="1335" y="193"/>
                </a:cubicBezTo>
                <a:cubicBezTo>
                  <a:pt x="1340" y="191"/>
                  <a:pt x="1340" y="191"/>
                  <a:pt x="1340" y="191"/>
                </a:cubicBezTo>
                <a:cubicBezTo>
                  <a:pt x="1341" y="194"/>
                  <a:pt x="1330" y="191"/>
                  <a:pt x="1346" y="188"/>
                </a:cubicBezTo>
                <a:cubicBezTo>
                  <a:pt x="1346" y="188"/>
                  <a:pt x="1347" y="189"/>
                  <a:pt x="1346" y="189"/>
                </a:cubicBezTo>
                <a:cubicBezTo>
                  <a:pt x="1351" y="190"/>
                  <a:pt x="1351" y="190"/>
                  <a:pt x="1351" y="190"/>
                </a:cubicBezTo>
                <a:cubicBezTo>
                  <a:pt x="1353" y="188"/>
                  <a:pt x="1353" y="188"/>
                  <a:pt x="1353" y="188"/>
                </a:cubicBezTo>
                <a:cubicBezTo>
                  <a:pt x="1354" y="189"/>
                  <a:pt x="1354" y="189"/>
                  <a:pt x="1354" y="189"/>
                </a:cubicBezTo>
                <a:cubicBezTo>
                  <a:pt x="1358" y="187"/>
                  <a:pt x="1358" y="187"/>
                  <a:pt x="1358" y="187"/>
                </a:cubicBezTo>
                <a:cubicBezTo>
                  <a:pt x="1360" y="188"/>
                  <a:pt x="1360" y="188"/>
                  <a:pt x="1360" y="188"/>
                </a:cubicBezTo>
                <a:cubicBezTo>
                  <a:pt x="1364" y="186"/>
                  <a:pt x="1364" y="186"/>
                  <a:pt x="1364" y="186"/>
                </a:cubicBezTo>
                <a:cubicBezTo>
                  <a:pt x="1369" y="185"/>
                  <a:pt x="1369" y="185"/>
                  <a:pt x="1369" y="185"/>
                </a:cubicBezTo>
                <a:cubicBezTo>
                  <a:pt x="1368" y="185"/>
                  <a:pt x="1368" y="185"/>
                  <a:pt x="1368" y="185"/>
                </a:cubicBezTo>
                <a:cubicBezTo>
                  <a:pt x="1368" y="188"/>
                  <a:pt x="1368" y="188"/>
                  <a:pt x="1368" y="188"/>
                </a:cubicBezTo>
                <a:cubicBezTo>
                  <a:pt x="1372" y="190"/>
                  <a:pt x="1372" y="190"/>
                  <a:pt x="1372" y="190"/>
                </a:cubicBezTo>
                <a:cubicBezTo>
                  <a:pt x="1371" y="191"/>
                  <a:pt x="1371" y="191"/>
                  <a:pt x="1371" y="191"/>
                </a:cubicBezTo>
                <a:cubicBezTo>
                  <a:pt x="1362" y="190"/>
                  <a:pt x="1362" y="190"/>
                  <a:pt x="1362" y="190"/>
                </a:cubicBezTo>
                <a:cubicBezTo>
                  <a:pt x="1358" y="190"/>
                  <a:pt x="1360" y="192"/>
                  <a:pt x="1360" y="194"/>
                </a:cubicBezTo>
                <a:cubicBezTo>
                  <a:pt x="1357" y="193"/>
                  <a:pt x="1357" y="193"/>
                  <a:pt x="1357" y="193"/>
                </a:cubicBezTo>
                <a:cubicBezTo>
                  <a:pt x="1356" y="193"/>
                  <a:pt x="1356" y="193"/>
                  <a:pt x="1356" y="193"/>
                </a:cubicBezTo>
                <a:cubicBezTo>
                  <a:pt x="1348" y="195"/>
                  <a:pt x="1348" y="195"/>
                  <a:pt x="1348" y="195"/>
                </a:cubicBezTo>
                <a:cubicBezTo>
                  <a:pt x="1348" y="195"/>
                  <a:pt x="1346" y="196"/>
                  <a:pt x="1349" y="196"/>
                </a:cubicBezTo>
                <a:cubicBezTo>
                  <a:pt x="1347" y="196"/>
                  <a:pt x="1347" y="200"/>
                  <a:pt x="1346" y="195"/>
                </a:cubicBezTo>
                <a:cubicBezTo>
                  <a:pt x="1344" y="195"/>
                  <a:pt x="1343" y="195"/>
                  <a:pt x="1343" y="198"/>
                </a:cubicBezTo>
                <a:cubicBezTo>
                  <a:pt x="1343" y="198"/>
                  <a:pt x="1343" y="198"/>
                  <a:pt x="1343" y="198"/>
                </a:cubicBezTo>
                <a:cubicBezTo>
                  <a:pt x="1340" y="197"/>
                  <a:pt x="1340" y="197"/>
                  <a:pt x="1340" y="197"/>
                </a:cubicBezTo>
                <a:cubicBezTo>
                  <a:pt x="1339" y="199"/>
                  <a:pt x="1339" y="199"/>
                  <a:pt x="1339" y="199"/>
                </a:cubicBezTo>
                <a:cubicBezTo>
                  <a:pt x="1337" y="198"/>
                  <a:pt x="1337" y="198"/>
                  <a:pt x="1337" y="198"/>
                </a:cubicBezTo>
                <a:cubicBezTo>
                  <a:pt x="1336" y="200"/>
                  <a:pt x="1332" y="199"/>
                  <a:pt x="1334" y="203"/>
                </a:cubicBezTo>
                <a:cubicBezTo>
                  <a:pt x="1332" y="202"/>
                  <a:pt x="1332" y="202"/>
                  <a:pt x="1332" y="202"/>
                </a:cubicBezTo>
                <a:cubicBezTo>
                  <a:pt x="1332" y="200"/>
                  <a:pt x="1332" y="200"/>
                  <a:pt x="1332" y="200"/>
                </a:cubicBezTo>
                <a:cubicBezTo>
                  <a:pt x="1330" y="199"/>
                  <a:pt x="1331" y="197"/>
                  <a:pt x="1325" y="201"/>
                </a:cubicBezTo>
                <a:cubicBezTo>
                  <a:pt x="1324" y="203"/>
                  <a:pt x="1324" y="203"/>
                  <a:pt x="1324" y="203"/>
                </a:cubicBezTo>
                <a:cubicBezTo>
                  <a:pt x="1322" y="201"/>
                  <a:pt x="1322" y="201"/>
                  <a:pt x="1322" y="201"/>
                </a:cubicBezTo>
                <a:cubicBezTo>
                  <a:pt x="1323" y="201"/>
                  <a:pt x="1318" y="202"/>
                  <a:pt x="1323" y="198"/>
                </a:cubicBezTo>
                <a:cubicBezTo>
                  <a:pt x="1318" y="198"/>
                  <a:pt x="1318" y="198"/>
                  <a:pt x="1318" y="198"/>
                </a:cubicBezTo>
                <a:cubicBezTo>
                  <a:pt x="1320" y="203"/>
                  <a:pt x="1320" y="203"/>
                  <a:pt x="1320" y="203"/>
                </a:cubicBezTo>
                <a:cubicBezTo>
                  <a:pt x="1317" y="204"/>
                  <a:pt x="1317" y="204"/>
                  <a:pt x="1317" y="204"/>
                </a:cubicBezTo>
                <a:cubicBezTo>
                  <a:pt x="1317" y="204"/>
                  <a:pt x="1317" y="204"/>
                  <a:pt x="1317" y="204"/>
                </a:cubicBezTo>
                <a:cubicBezTo>
                  <a:pt x="1310" y="204"/>
                  <a:pt x="1310" y="204"/>
                  <a:pt x="1310" y="204"/>
                </a:cubicBezTo>
                <a:cubicBezTo>
                  <a:pt x="1310" y="207"/>
                  <a:pt x="1306" y="208"/>
                  <a:pt x="1303" y="207"/>
                </a:cubicBezTo>
                <a:cubicBezTo>
                  <a:pt x="1296" y="209"/>
                  <a:pt x="1296" y="209"/>
                  <a:pt x="1296" y="209"/>
                </a:cubicBezTo>
                <a:cubicBezTo>
                  <a:pt x="1293" y="210"/>
                  <a:pt x="1294" y="215"/>
                  <a:pt x="1287" y="216"/>
                </a:cubicBezTo>
                <a:cubicBezTo>
                  <a:pt x="1290" y="218"/>
                  <a:pt x="1290" y="218"/>
                  <a:pt x="1290" y="218"/>
                </a:cubicBezTo>
                <a:cubicBezTo>
                  <a:pt x="1278" y="227"/>
                  <a:pt x="1278" y="227"/>
                  <a:pt x="1278" y="227"/>
                </a:cubicBezTo>
                <a:cubicBezTo>
                  <a:pt x="1277" y="228"/>
                  <a:pt x="1271" y="234"/>
                  <a:pt x="1275" y="233"/>
                </a:cubicBezTo>
                <a:cubicBezTo>
                  <a:pt x="1275" y="233"/>
                  <a:pt x="1273" y="235"/>
                  <a:pt x="1277" y="233"/>
                </a:cubicBezTo>
                <a:cubicBezTo>
                  <a:pt x="1278" y="231"/>
                  <a:pt x="1278" y="231"/>
                  <a:pt x="1278" y="231"/>
                </a:cubicBezTo>
                <a:cubicBezTo>
                  <a:pt x="1281" y="237"/>
                  <a:pt x="1281" y="237"/>
                  <a:pt x="1281" y="237"/>
                </a:cubicBezTo>
                <a:cubicBezTo>
                  <a:pt x="1285" y="237"/>
                  <a:pt x="1285" y="237"/>
                  <a:pt x="1285" y="237"/>
                </a:cubicBezTo>
                <a:cubicBezTo>
                  <a:pt x="1286" y="236"/>
                  <a:pt x="1286" y="236"/>
                  <a:pt x="1286" y="236"/>
                </a:cubicBezTo>
                <a:cubicBezTo>
                  <a:pt x="1283" y="235"/>
                  <a:pt x="1283" y="235"/>
                  <a:pt x="1283" y="235"/>
                </a:cubicBezTo>
                <a:cubicBezTo>
                  <a:pt x="1290" y="232"/>
                  <a:pt x="1290" y="232"/>
                  <a:pt x="1290" y="232"/>
                </a:cubicBezTo>
                <a:cubicBezTo>
                  <a:pt x="1291" y="233"/>
                  <a:pt x="1291" y="233"/>
                  <a:pt x="1291" y="233"/>
                </a:cubicBezTo>
                <a:cubicBezTo>
                  <a:pt x="1294" y="231"/>
                  <a:pt x="1294" y="231"/>
                  <a:pt x="1294" y="231"/>
                </a:cubicBezTo>
                <a:cubicBezTo>
                  <a:pt x="1293" y="230"/>
                  <a:pt x="1292" y="236"/>
                  <a:pt x="1292" y="229"/>
                </a:cubicBezTo>
                <a:cubicBezTo>
                  <a:pt x="1296" y="231"/>
                  <a:pt x="1296" y="231"/>
                  <a:pt x="1296" y="231"/>
                </a:cubicBezTo>
                <a:cubicBezTo>
                  <a:pt x="1302" y="231"/>
                  <a:pt x="1302" y="231"/>
                  <a:pt x="1302" y="231"/>
                </a:cubicBezTo>
                <a:cubicBezTo>
                  <a:pt x="1304" y="230"/>
                  <a:pt x="1304" y="230"/>
                  <a:pt x="1304" y="230"/>
                </a:cubicBezTo>
                <a:cubicBezTo>
                  <a:pt x="1310" y="228"/>
                  <a:pt x="1310" y="228"/>
                  <a:pt x="1310" y="228"/>
                </a:cubicBezTo>
                <a:cubicBezTo>
                  <a:pt x="1309" y="231"/>
                  <a:pt x="1309" y="231"/>
                  <a:pt x="1309" y="231"/>
                </a:cubicBezTo>
                <a:cubicBezTo>
                  <a:pt x="1311" y="232"/>
                  <a:pt x="1311" y="232"/>
                  <a:pt x="1311" y="232"/>
                </a:cubicBezTo>
                <a:cubicBezTo>
                  <a:pt x="1324" y="230"/>
                  <a:pt x="1324" y="230"/>
                  <a:pt x="1324" y="230"/>
                </a:cubicBezTo>
                <a:cubicBezTo>
                  <a:pt x="1342" y="226"/>
                  <a:pt x="1342" y="226"/>
                  <a:pt x="1342" y="226"/>
                </a:cubicBezTo>
                <a:cubicBezTo>
                  <a:pt x="1349" y="224"/>
                  <a:pt x="1349" y="224"/>
                  <a:pt x="1349" y="224"/>
                </a:cubicBezTo>
                <a:cubicBezTo>
                  <a:pt x="1350" y="224"/>
                  <a:pt x="1350" y="224"/>
                  <a:pt x="1350" y="224"/>
                </a:cubicBezTo>
                <a:cubicBezTo>
                  <a:pt x="1353" y="222"/>
                  <a:pt x="1353" y="222"/>
                  <a:pt x="1353" y="222"/>
                </a:cubicBezTo>
                <a:cubicBezTo>
                  <a:pt x="1346" y="221"/>
                  <a:pt x="1346" y="221"/>
                  <a:pt x="1346" y="221"/>
                </a:cubicBezTo>
                <a:cubicBezTo>
                  <a:pt x="1350" y="220"/>
                  <a:pt x="1350" y="220"/>
                  <a:pt x="1350" y="220"/>
                </a:cubicBezTo>
                <a:cubicBezTo>
                  <a:pt x="1352" y="219"/>
                  <a:pt x="1352" y="219"/>
                  <a:pt x="1352" y="219"/>
                </a:cubicBezTo>
                <a:cubicBezTo>
                  <a:pt x="1361" y="217"/>
                  <a:pt x="1361" y="217"/>
                  <a:pt x="1361" y="217"/>
                </a:cubicBezTo>
                <a:cubicBezTo>
                  <a:pt x="1362" y="215"/>
                  <a:pt x="1362" y="215"/>
                  <a:pt x="1362" y="215"/>
                </a:cubicBezTo>
                <a:cubicBezTo>
                  <a:pt x="1367" y="216"/>
                  <a:pt x="1367" y="216"/>
                  <a:pt x="1367" y="216"/>
                </a:cubicBezTo>
                <a:cubicBezTo>
                  <a:pt x="1369" y="216"/>
                  <a:pt x="1369" y="216"/>
                  <a:pt x="1369" y="216"/>
                </a:cubicBezTo>
                <a:cubicBezTo>
                  <a:pt x="1371" y="214"/>
                  <a:pt x="1371" y="214"/>
                  <a:pt x="1371" y="214"/>
                </a:cubicBezTo>
                <a:cubicBezTo>
                  <a:pt x="1377" y="213"/>
                  <a:pt x="1377" y="213"/>
                  <a:pt x="1377" y="213"/>
                </a:cubicBezTo>
                <a:cubicBezTo>
                  <a:pt x="1376" y="211"/>
                  <a:pt x="1376" y="211"/>
                  <a:pt x="1376" y="211"/>
                </a:cubicBezTo>
                <a:cubicBezTo>
                  <a:pt x="1378" y="211"/>
                  <a:pt x="1378" y="211"/>
                  <a:pt x="1378" y="211"/>
                </a:cubicBezTo>
                <a:cubicBezTo>
                  <a:pt x="1381" y="213"/>
                  <a:pt x="1381" y="213"/>
                  <a:pt x="1381" y="213"/>
                </a:cubicBezTo>
                <a:cubicBezTo>
                  <a:pt x="1388" y="210"/>
                  <a:pt x="1388" y="210"/>
                  <a:pt x="1388" y="210"/>
                </a:cubicBezTo>
                <a:cubicBezTo>
                  <a:pt x="1390" y="210"/>
                  <a:pt x="1390" y="210"/>
                  <a:pt x="1390" y="210"/>
                </a:cubicBezTo>
                <a:cubicBezTo>
                  <a:pt x="1389" y="211"/>
                  <a:pt x="1389" y="211"/>
                  <a:pt x="1389" y="211"/>
                </a:cubicBezTo>
                <a:cubicBezTo>
                  <a:pt x="1392" y="212"/>
                  <a:pt x="1392" y="212"/>
                  <a:pt x="1392" y="212"/>
                </a:cubicBezTo>
                <a:cubicBezTo>
                  <a:pt x="1402" y="207"/>
                  <a:pt x="1402" y="207"/>
                  <a:pt x="1402" y="207"/>
                </a:cubicBezTo>
                <a:cubicBezTo>
                  <a:pt x="1405" y="209"/>
                  <a:pt x="1405" y="209"/>
                  <a:pt x="1405" y="209"/>
                </a:cubicBezTo>
                <a:cubicBezTo>
                  <a:pt x="1409" y="208"/>
                  <a:pt x="1409" y="208"/>
                  <a:pt x="1409" y="208"/>
                </a:cubicBezTo>
                <a:cubicBezTo>
                  <a:pt x="1410" y="206"/>
                  <a:pt x="1410" y="206"/>
                  <a:pt x="1410" y="206"/>
                </a:cubicBezTo>
                <a:cubicBezTo>
                  <a:pt x="1416" y="203"/>
                  <a:pt x="1416" y="203"/>
                  <a:pt x="1416" y="203"/>
                </a:cubicBezTo>
                <a:cubicBezTo>
                  <a:pt x="1424" y="203"/>
                  <a:pt x="1424" y="203"/>
                  <a:pt x="1424" y="203"/>
                </a:cubicBezTo>
                <a:cubicBezTo>
                  <a:pt x="1416" y="206"/>
                  <a:pt x="1416" y="206"/>
                  <a:pt x="1416" y="206"/>
                </a:cubicBezTo>
                <a:cubicBezTo>
                  <a:pt x="1412" y="208"/>
                  <a:pt x="1417" y="200"/>
                  <a:pt x="1411" y="208"/>
                </a:cubicBezTo>
                <a:cubicBezTo>
                  <a:pt x="1412" y="209"/>
                  <a:pt x="1412" y="209"/>
                  <a:pt x="1412" y="209"/>
                </a:cubicBezTo>
                <a:cubicBezTo>
                  <a:pt x="1408" y="211"/>
                  <a:pt x="1408" y="211"/>
                  <a:pt x="1408" y="211"/>
                </a:cubicBezTo>
                <a:cubicBezTo>
                  <a:pt x="1411" y="212"/>
                  <a:pt x="1411" y="212"/>
                  <a:pt x="1411" y="212"/>
                </a:cubicBezTo>
                <a:cubicBezTo>
                  <a:pt x="1420" y="210"/>
                  <a:pt x="1420" y="210"/>
                  <a:pt x="1420" y="210"/>
                </a:cubicBezTo>
                <a:cubicBezTo>
                  <a:pt x="1420" y="209"/>
                  <a:pt x="1420" y="209"/>
                  <a:pt x="1423" y="211"/>
                </a:cubicBezTo>
                <a:cubicBezTo>
                  <a:pt x="1425" y="209"/>
                  <a:pt x="1425" y="209"/>
                  <a:pt x="1425" y="209"/>
                </a:cubicBezTo>
                <a:cubicBezTo>
                  <a:pt x="1425" y="210"/>
                  <a:pt x="1425" y="210"/>
                  <a:pt x="1425" y="210"/>
                </a:cubicBezTo>
                <a:cubicBezTo>
                  <a:pt x="1423" y="211"/>
                  <a:pt x="1423" y="211"/>
                  <a:pt x="1423" y="211"/>
                </a:cubicBezTo>
                <a:cubicBezTo>
                  <a:pt x="1422" y="211"/>
                  <a:pt x="1421" y="208"/>
                  <a:pt x="1419" y="211"/>
                </a:cubicBezTo>
                <a:cubicBezTo>
                  <a:pt x="1420" y="213"/>
                  <a:pt x="1420" y="213"/>
                  <a:pt x="1420" y="213"/>
                </a:cubicBezTo>
                <a:cubicBezTo>
                  <a:pt x="1420" y="213"/>
                  <a:pt x="1423" y="205"/>
                  <a:pt x="1416" y="214"/>
                </a:cubicBezTo>
                <a:cubicBezTo>
                  <a:pt x="1409" y="213"/>
                  <a:pt x="1409" y="213"/>
                  <a:pt x="1409" y="213"/>
                </a:cubicBezTo>
                <a:cubicBezTo>
                  <a:pt x="1407" y="215"/>
                  <a:pt x="1404" y="210"/>
                  <a:pt x="1406" y="215"/>
                </a:cubicBezTo>
                <a:cubicBezTo>
                  <a:pt x="1404" y="213"/>
                  <a:pt x="1404" y="213"/>
                  <a:pt x="1404" y="213"/>
                </a:cubicBezTo>
                <a:cubicBezTo>
                  <a:pt x="1403" y="215"/>
                  <a:pt x="1403" y="215"/>
                  <a:pt x="1403" y="215"/>
                </a:cubicBezTo>
                <a:cubicBezTo>
                  <a:pt x="1398" y="214"/>
                  <a:pt x="1398" y="214"/>
                  <a:pt x="1398" y="214"/>
                </a:cubicBezTo>
                <a:cubicBezTo>
                  <a:pt x="1388" y="217"/>
                  <a:pt x="1388" y="217"/>
                  <a:pt x="1388" y="217"/>
                </a:cubicBezTo>
                <a:cubicBezTo>
                  <a:pt x="1384" y="219"/>
                  <a:pt x="1384" y="219"/>
                  <a:pt x="1384" y="219"/>
                </a:cubicBezTo>
                <a:cubicBezTo>
                  <a:pt x="1381" y="219"/>
                  <a:pt x="1381" y="219"/>
                  <a:pt x="1381" y="219"/>
                </a:cubicBezTo>
                <a:cubicBezTo>
                  <a:pt x="1367" y="223"/>
                  <a:pt x="1367" y="223"/>
                  <a:pt x="1367" y="223"/>
                </a:cubicBezTo>
                <a:cubicBezTo>
                  <a:pt x="1365" y="223"/>
                  <a:pt x="1365" y="223"/>
                  <a:pt x="1365" y="223"/>
                </a:cubicBezTo>
                <a:cubicBezTo>
                  <a:pt x="1363" y="223"/>
                  <a:pt x="1363" y="223"/>
                  <a:pt x="1363" y="223"/>
                </a:cubicBezTo>
                <a:cubicBezTo>
                  <a:pt x="1360" y="224"/>
                  <a:pt x="1360" y="224"/>
                  <a:pt x="1360" y="224"/>
                </a:cubicBezTo>
                <a:cubicBezTo>
                  <a:pt x="1359" y="226"/>
                  <a:pt x="1359" y="226"/>
                  <a:pt x="1359" y="226"/>
                </a:cubicBezTo>
                <a:cubicBezTo>
                  <a:pt x="1361" y="226"/>
                  <a:pt x="1361" y="226"/>
                  <a:pt x="1361" y="226"/>
                </a:cubicBezTo>
                <a:cubicBezTo>
                  <a:pt x="1346" y="229"/>
                  <a:pt x="1346" y="229"/>
                  <a:pt x="1346" y="229"/>
                </a:cubicBezTo>
                <a:cubicBezTo>
                  <a:pt x="1347" y="230"/>
                  <a:pt x="1347" y="230"/>
                  <a:pt x="1347" y="230"/>
                </a:cubicBezTo>
                <a:cubicBezTo>
                  <a:pt x="1345" y="227"/>
                  <a:pt x="1342" y="231"/>
                  <a:pt x="1336" y="231"/>
                </a:cubicBezTo>
                <a:cubicBezTo>
                  <a:pt x="1328" y="231"/>
                  <a:pt x="1328" y="231"/>
                  <a:pt x="1328" y="231"/>
                </a:cubicBezTo>
                <a:cubicBezTo>
                  <a:pt x="1309" y="235"/>
                  <a:pt x="1309" y="235"/>
                  <a:pt x="1309" y="235"/>
                </a:cubicBezTo>
                <a:cubicBezTo>
                  <a:pt x="1299" y="238"/>
                  <a:pt x="1299" y="238"/>
                  <a:pt x="1299" y="238"/>
                </a:cubicBezTo>
                <a:cubicBezTo>
                  <a:pt x="1303" y="234"/>
                  <a:pt x="1292" y="238"/>
                  <a:pt x="1302" y="234"/>
                </a:cubicBezTo>
                <a:cubicBezTo>
                  <a:pt x="1301" y="233"/>
                  <a:pt x="1301" y="233"/>
                  <a:pt x="1301" y="233"/>
                </a:cubicBezTo>
                <a:cubicBezTo>
                  <a:pt x="1298" y="234"/>
                  <a:pt x="1298" y="234"/>
                  <a:pt x="1298" y="234"/>
                </a:cubicBezTo>
                <a:cubicBezTo>
                  <a:pt x="1296" y="235"/>
                  <a:pt x="1296" y="235"/>
                  <a:pt x="1296" y="235"/>
                </a:cubicBezTo>
                <a:cubicBezTo>
                  <a:pt x="1297" y="236"/>
                  <a:pt x="1297" y="236"/>
                  <a:pt x="1297" y="236"/>
                </a:cubicBezTo>
                <a:cubicBezTo>
                  <a:pt x="1297" y="238"/>
                  <a:pt x="1297" y="238"/>
                  <a:pt x="1297" y="238"/>
                </a:cubicBezTo>
                <a:cubicBezTo>
                  <a:pt x="1291" y="240"/>
                  <a:pt x="1291" y="240"/>
                  <a:pt x="1291" y="240"/>
                </a:cubicBezTo>
                <a:cubicBezTo>
                  <a:pt x="1286" y="240"/>
                  <a:pt x="1286" y="240"/>
                  <a:pt x="1286" y="240"/>
                </a:cubicBezTo>
                <a:cubicBezTo>
                  <a:pt x="1283" y="242"/>
                  <a:pt x="1279" y="246"/>
                  <a:pt x="1278" y="246"/>
                </a:cubicBezTo>
                <a:cubicBezTo>
                  <a:pt x="1279" y="243"/>
                  <a:pt x="1279" y="243"/>
                  <a:pt x="1279" y="243"/>
                </a:cubicBezTo>
                <a:cubicBezTo>
                  <a:pt x="1276" y="242"/>
                  <a:pt x="1276" y="242"/>
                  <a:pt x="1276" y="242"/>
                </a:cubicBezTo>
                <a:cubicBezTo>
                  <a:pt x="1267" y="245"/>
                  <a:pt x="1267" y="245"/>
                  <a:pt x="1267" y="245"/>
                </a:cubicBezTo>
                <a:cubicBezTo>
                  <a:pt x="1265" y="246"/>
                  <a:pt x="1265" y="246"/>
                  <a:pt x="1265" y="246"/>
                </a:cubicBezTo>
                <a:cubicBezTo>
                  <a:pt x="1266" y="247"/>
                  <a:pt x="1266" y="247"/>
                  <a:pt x="1266" y="247"/>
                </a:cubicBezTo>
                <a:cubicBezTo>
                  <a:pt x="1257" y="248"/>
                  <a:pt x="1257" y="248"/>
                  <a:pt x="1257" y="248"/>
                </a:cubicBezTo>
                <a:cubicBezTo>
                  <a:pt x="1254" y="252"/>
                  <a:pt x="1254" y="252"/>
                  <a:pt x="1254" y="252"/>
                </a:cubicBezTo>
                <a:cubicBezTo>
                  <a:pt x="1258" y="252"/>
                  <a:pt x="1258" y="252"/>
                  <a:pt x="1258" y="252"/>
                </a:cubicBezTo>
                <a:cubicBezTo>
                  <a:pt x="1259" y="252"/>
                  <a:pt x="1259" y="252"/>
                  <a:pt x="1259" y="252"/>
                </a:cubicBezTo>
                <a:cubicBezTo>
                  <a:pt x="1255" y="256"/>
                  <a:pt x="1255" y="256"/>
                  <a:pt x="1255" y="256"/>
                </a:cubicBezTo>
                <a:cubicBezTo>
                  <a:pt x="1253" y="256"/>
                  <a:pt x="1270" y="247"/>
                  <a:pt x="1249" y="257"/>
                </a:cubicBezTo>
                <a:cubicBezTo>
                  <a:pt x="1249" y="259"/>
                  <a:pt x="1249" y="259"/>
                  <a:pt x="1249" y="259"/>
                </a:cubicBezTo>
                <a:cubicBezTo>
                  <a:pt x="1256" y="263"/>
                  <a:pt x="1256" y="263"/>
                  <a:pt x="1256" y="263"/>
                </a:cubicBezTo>
                <a:cubicBezTo>
                  <a:pt x="1259" y="263"/>
                  <a:pt x="1259" y="263"/>
                  <a:pt x="1259" y="263"/>
                </a:cubicBezTo>
                <a:cubicBezTo>
                  <a:pt x="1259" y="260"/>
                  <a:pt x="1259" y="260"/>
                  <a:pt x="1259" y="260"/>
                </a:cubicBezTo>
                <a:cubicBezTo>
                  <a:pt x="1263" y="258"/>
                  <a:pt x="1263" y="258"/>
                  <a:pt x="1263" y="258"/>
                </a:cubicBezTo>
                <a:cubicBezTo>
                  <a:pt x="1267" y="259"/>
                  <a:pt x="1267" y="259"/>
                  <a:pt x="1267" y="259"/>
                </a:cubicBezTo>
                <a:cubicBezTo>
                  <a:pt x="1268" y="261"/>
                  <a:pt x="1268" y="261"/>
                  <a:pt x="1268" y="261"/>
                </a:cubicBezTo>
                <a:cubicBezTo>
                  <a:pt x="1272" y="260"/>
                  <a:pt x="1272" y="260"/>
                  <a:pt x="1272" y="260"/>
                </a:cubicBezTo>
                <a:cubicBezTo>
                  <a:pt x="1276" y="256"/>
                  <a:pt x="1276" y="256"/>
                  <a:pt x="1276" y="256"/>
                </a:cubicBezTo>
                <a:cubicBezTo>
                  <a:pt x="1269" y="250"/>
                  <a:pt x="1269" y="250"/>
                  <a:pt x="1269" y="250"/>
                </a:cubicBezTo>
                <a:cubicBezTo>
                  <a:pt x="1281" y="254"/>
                  <a:pt x="1281" y="254"/>
                  <a:pt x="1281" y="254"/>
                </a:cubicBezTo>
                <a:cubicBezTo>
                  <a:pt x="1285" y="252"/>
                  <a:pt x="1285" y="252"/>
                  <a:pt x="1285" y="252"/>
                </a:cubicBezTo>
                <a:cubicBezTo>
                  <a:pt x="1289" y="251"/>
                  <a:pt x="1289" y="251"/>
                  <a:pt x="1289" y="251"/>
                </a:cubicBezTo>
                <a:cubicBezTo>
                  <a:pt x="1290" y="248"/>
                  <a:pt x="1290" y="248"/>
                  <a:pt x="1290" y="248"/>
                </a:cubicBezTo>
                <a:cubicBezTo>
                  <a:pt x="1290" y="247"/>
                  <a:pt x="1290" y="247"/>
                  <a:pt x="1290" y="247"/>
                </a:cubicBezTo>
                <a:cubicBezTo>
                  <a:pt x="1294" y="249"/>
                  <a:pt x="1294" y="249"/>
                  <a:pt x="1294" y="249"/>
                </a:cubicBezTo>
                <a:cubicBezTo>
                  <a:pt x="1295" y="247"/>
                  <a:pt x="1300" y="254"/>
                  <a:pt x="1296" y="245"/>
                </a:cubicBezTo>
                <a:cubicBezTo>
                  <a:pt x="1299" y="249"/>
                  <a:pt x="1299" y="249"/>
                  <a:pt x="1299" y="249"/>
                </a:cubicBezTo>
                <a:cubicBezTo>
                  <a:pt x="1297" y="249"/>
                  <a:pt x="1297" y="249"/>
                  <a:pt x="1297" y="249"/>
                </a:cubicBezTo>
                <a:cubicBezTo>
                  <a:pt x="1292" y="251"/>
                  <a:pt x="1292" y="251"/>
                  <a:pt x="1292" y="251"/>
                </a:cubicBezTo>
                <a:cubicBezTo>
                  <a:pt x="1289" y="251"/>
                  <a:pt x="1289" y="251"/>
                  <a:pt x="1289" y="251"/>
                </a:cubicBezTo>
                <a:cubicBezTo>
                  <a:pt x="1288" y="254"/>
                  <a:pt x="1288" y="254"/>
                  <a:pt x="1288" y="254"/>
                </a:cubicBezTo>
                <a:cubicBezTo>
                  <a:pt x="1284" y="253"/>
                  <a:pt x="1290" y="258"/>
                  <a:pt x="1284" y="254"/>
                </a:cubicBezTo>
                <a:cubicBezTo>
                  <a:pt x="1284" y="257"/>
                  <a:pt x="1277" y="254"/>
                  <a:pt x="1285" y="258"/>
                </a:cubicBezTo>
                <a:cubicBezTo>
                  <a:pt x="1290" y="256"/>
                  <a:pt x="1290" y="256"/>
                  <a:pt x="1290" y="256"/>
                </a:cubicBezTo>
                <a:cubicBezTo>
                  <a:pt x="1292" y="257"/>
                  <a:pt x="1292" y="257"/>
                  <a:pt x="1292" y="257"/>
                </a:cubicBezTo>
                <a:cubicBezTo>
                  <a:pt x="1306" y="252"/>
                  <a:pt x="1306" y="252"/>
                  <a:pt x="1306" y="252"/>
                </a:cubicBezTo>
                <a:cubicBezTo>
                  <a:pt x="1321" y="249"/>
                  <a:pt x="1321" y="249"/>
                  <a:pt x="1321" y="249"/>
                </a:cubicBezTo>
                <a:cubicBezTo>
                  <a:pt x="1327" y="248"/>
                  <a:pt x="1327" y="248"/>
                  <a:pt x="1327" y="248"/>
                </a:cubicBezTo>
                <a:cubicBezTo>
                  <a:pt x="1326" y="249"/>
                  <a:pt x="1324" y="250"/>
                  <a:pt x="1327" y="251"/>
                </a:cubicBezTo>
                <a:cubicBezTo>
                  <a:pt x="1329" y="250"/>
                  <a:pt x="1329" y="250"/>
                  <a:pt x="1329" y="250"/>
                </a:cubicBezTo>
                <a:cubicBezTo>
                  <a:pt x="1328" y="248"/>
                  <a:pt x="1328" y="248"/>
                  <a:pt x="1328" y="248"/>
                </a:cubicBezTo>
                <a:cubicBezTo>
                  <a:pt x="1335" y="249"/>
                  <a:pt x="1335" y="249"/>
                  <a:pt x="1335" y="249"/>
                </a:cubicBezTo>
                <a:cubicBezTo>
                  <a:pt x="1336" y="247"/>
                  <a:pt x="1336" y="247"/>
                  <a:pt x="1336" y="247"/>
                </a:cubicBezTo>
                <a:cubicBezTo>
                  <a:pt x="1346" y="245"/>
                  <a:pt x="1346" y="245"/>
                  <a:pt x="1346" y="245"/>
                </a:cubicBezTo>
                <a:cubicBezTo>
                  <a:pt x="1354" y="245"/>
                  <a:pt x="1354" y="245"/>
                  <a:pt x="1354" y="245"/>
                </a:cubicBezTo>
                <a:cubicBezTo>
                  <a:pt x="1377" y="239"/>
                  <a:pt x="1377" y="239"/>
                  <a:pt x="1377" y="239"/>
                </a:cubicBezTo>
                <a:cubicBezTo>
                  <a:pt x="1379" y="238"/>
                  <a:pt x="1379" y="238"/>
                  <a:pt x="1379" y="238"/>
                </a:cubicBezTo>
                <a:cubicBezTo>
                  <a:pt x="1389" y="236"/>
                  <a:pt x="1389" y="236"/>
                  <a:pt x="1389" y="236"/>
                </a:cubicBezTo>
                <a:cubicBezTo>
                  <a:pt x="1389" y="234"/>
                  <a:pt x="1389" y="234"/>
                  <a:pt x="1389" y="234"/>
                </a:cubicBezTo>
                <a:cubicBezTo>
                  <a:pt x="1392" y="232"/>
                  <a:pt x="1392" y="232"/>
                  <a:pt x="1392" y="232"/>
                </a:cubicBezTo>
                <a:cubicBezTo>
                  <a:pt x="1393" y="234"/>
                  <a:pt x="1393" y="234"/>
                  <a:pt x="1393" y="234"/>
                </a:cubicBezTo>
                <a:cubicBezTo>
                  <a:pt x="1392" y="236"/>
                  <a:pt x="1392" y="236"/>
                  <a:pt x="1392" y="236"/>
                </a:cubicBezTo>
                <a:cubicBezTo>
                  <a:pt x="1384" y="238"/>
                  <a:pt x="1384" y="238"/>
                  <a:pt x="1384" y="238"/>
                </a:cubicBezTo>
                <a:cubicBezTo>
                  <a:pt x="1391" y="240"/>
                  <a:pt x="1391" y="240"/>
                  <a:pt x="1391" y="240"/>
                </a:cubicBezTo>
                <a:cubicBezTo>
                  <a:pt x="1396" y="235"/>
                  <a:pt x="1396" y="235"/>
                  <a:pt x="1396" y="235"/>
                </a:cubicBezTo>
                <a:cubicBezTo>
                  <a:pt x="1397" y="238"/>
                  <a:pt x="1397" y="238"/>
                  <a:pt x="1397" y="238"/>
                </a:cubicBezTo>
                <a:cubicBezTo>
                  <a:pt x="1403" y="239"/>
                  <a:pt x="1403" y="239"/>
                  <a:pt x="1403" y="239"/>
                </a:cubicBezTo>
                <a:cubicBezTo>
                  <a:pt x="1402" y="241"/>
                  <a:pt x="1402" y="241"/>
                  <a:pt x="1402" y="241"/>
                </a:cubicBezTo>
                <a:cubicBezTo>
                  <a:pt x="1409" y="242"/>
                  <a:pt x="1409" y="242"/>
                  <a:pt x="1409" y="242"/>
                </a:cubicBezTo>
                <a:cubicBezTo>
                  <a:pt x="1420" y="240"/>
                  <a:pt x="1420" y="240"/>
                  <a:pt x="1420" y="240"/>
                </a:cubicBezTo>
                <a:cubicBezTo>
                  <a:pt x="1424" y="239"/>
                  <a:pt x="1424" y="239"/>
                  <a:pt x="1424" y="239"/>
                </a:cubicBezTo>
                <a:cubicBezTo>
                  <a:pt x="1423" y="238"/>
                  <a:pt x="1423" y="238"/>
                  <a:pt x="1423" y="238"/>
                </a:cubicBezTo>
                <a:cubicBezTo>
                  <a:pt x="1426" y="238"/>
                  <a:pt x="1426" y="238"/>
                  <a:pt x="1426" y="238"/>
                </a:cubicBezTo>
                <a:cubicBezTo>
                  <a:pt x="1426" y="240"/>
                  <a:pt x="1425" y="233"/>
                  <a:pt x="1428" y="240"/>
                </a:cubicBezTo>
                <a:cubicBezTo>
                  <a:pt x="1435" y="240"/>
                  <a:pt x="1435" y="240"/>
                  <a:pt x="1435" y="240"/>
                </a:cubicBezTo>
                <a:cubicBezTo>
                  <a:pt x="1447" y="239"/>
                  <a:pt x="1447" y="239"/>
                  <a:pt x="1447" y="239"/>
                </a:cubicBezTo>
                <a:cubicBezTo>
                  <a:pt x="1454" y="239"/>
                  <a:pt x="1454" y="239"/>
                  <a:pt x="1454" y="239"/>
                </a:cubicBezTo>
                <a:cubicBezTo>
                  <a:pt x="1454" y="239"/>
                  <a:pt x="1451" y="241"/>
                  <a:pt x="1454" y="237"/>
                </a:cubicBezTo>
                <a:cubicBezTo>
                  <a:pt x="1457" y="239"/>
                  <a:pt x="1457" y="239"/>
                  <a:pt x="1457" y="239"/>
                </a:cubicBezTo>
                <a:cubicBezTo>
                  <a:pt x="1461" y="238"/>
                  <a:pt x="1461" y="238"/>
                  <a:pt x="1461" y="238"/>
                </a:cubicBezTo>
                <a:cubicBezTo>
                  <a:pt x="1480" y="240"/>
                  <a:pt x="1480" y="240"/>
                  <a:pt x="1480" y="240"/>
                </a:cubicBezTo>
                <a:cubicBezTo>
                  <a:pt x="1488" y="241"/>
                  <a:pt x="1488" y="241"/>
                  <a:pt x="1488" y="241"/>
                </a:cubicBezTo>
                <a:cubicBezTo>
                  <a:pt x="1492" y="242"/>
                  <a:pt x="1492" y="242"/>
                  <a:pt x="1492" y="242"/>
                </a:cubicBezTo>
                <a:cubicBezTo>
                  <a:pt x="1490" y="243"/>
                  <a:pt x="1490" y="243"/>
                  <a:pt x="1490" y="243"/>
                </a:cubicBezTo>
                <a:cubicBezTo>
                  <a:pt x="1490" y="244"/>
                  <a:pt x="1489" y="244"/>
                  <a:pt x="1493" y="245"/>
                </a:cubicBezTo>
                <a:cubicBezTo>
                  <a:pt x="1493" y="245"/>
                  <a:pt x="1493" y="245"/>
                  <a:pt x="1493" y="245"/>
                </a:cubicBezTo>
                <a:cubicBezTo>
                  <a:pt x="1494" y="242"/>
                  <a:pt x="1494" y="242"/>
                  <a:pt x="1494" y="242"/>
                </a:cubicBezTo>
                <a:cubicBezTo>
                  <a:pt x="1498" y="244"/>
                  <a:pt x="1498" y="244"/>
                  <a:pt x="1498" y="244"/>
                </a:cubicBezTo>
                <a:cubicBezTo>
                  <a:pt x="1497" y="248"/>
                  <a:pt x="1497" y="248"/>
                  <a:pt x="1497" y="248"/>
                </a:cubicBezTo>
                <a:cubicBezTo>
                  <a:pt x="1494" y="249"/>
                  <a:pt x="1494" y="249"/>
                  <a:pt x="1494" y="249"/>
                </a:cubicBezTo>
                <a:cubicBezTo>
                  <a:pt x="1488" y="256"/>
                  <a:pt x="1488" y="256"/>
                  <a:pt x="1488" y="256"/>
                </a:cubicBezTo>
                <a:cubicBezTo>
                  <a:pt x="1468" y="267"/>
                  <a:pt x="1468" y="267"/>
                  <a:pt x="1468" y="267"/>
                </a:cubicBezTo>
                <a:cubicBezTo>
                  <a:pt x="1469" y="269"/>
                  <a:pt x="1466" y="268"/>
                  <a:pt x="1466" y="270"/>
                </a:cubicBezTo>
                <a:cubicBezTo>
                  <a:pt x="1464" y="268"/>
                  <a:pt x="1464" y="268"/>
                  <a:pt x="1464" y="268"/>
                </a:cubicBezTo>
                <a:cubicBezTo>
                  <a:pt x="1457" y="272"/>
                  <a:pt x="1457" y="272"/>
                  <a:pt x="1457" y="272"/>
                </a:cubicBezTo>
                <a:cubicBezTo>
                  <a:pt x="1454" y="270"/>
                  <a:pt x="1454" y="270"/>
                  <a:pt x="1454" y="270"/>
                </a:cubicBezTo>
                <a:cubicBezTo>
                  <a:pt x="1452" y="272"/>
                  <a:pt x="1452" y="272"/>
                  <a:pt x="1452" y="272"/>
                </a:cubicBezTo>
                <a:cubicBezTo>
                  <a:pt x="1454" y="273"/>
                  <a:pt x="1454" y="273"/>
                  <a:pt x="1454" y="273"/>
                </a:cubicBezTo>
                <a:cubicBezTo>
                  <a:pt x="1452" y="274"/>
                  <a:pt x="1452" y="274"/>
                  <a:pt x="1452" y="274"/>
                </a:cubicBezTo>
                <a:cubicBezTo>
                  <a:pt x="1457" y="275"/>
                  <a:pt x="1457" y="275"/>
                  <a:pt x="1457" y="275"/>
                </a:cubicBezTo>
                <a:cubicBezTo>
                  <a:pt x="1468" y="272"/>
                  <a:pt x="1468" y="272"/>
                  <a:pt x="1468" y="272"/>
                </a:cubicBezTo>
                <a:cubicBezTo>
                  <a:pt x="1470" y="275"/>
                  <a:pt x="1470" y="275"/>
                  <a:pt x="1470" y="275"/>
                </a:cubicBezTo>
                <a:cubicBezTo>
                  <a:pt x="1470" y="276"/>
                  <a:pt x="1469" y="277"/>
                  <a:pt x="1471" y="278"/>
                </a:cubicBezTo>
                <a:cubicBezTo>
                  <a:pt x="1474" y="275"/>
                  <a:pt x="1474" y="275"/>
                  <a:pt x="1474" y="275"/>
                </a:cubicBezTo>
                <a:cubicBezTo>
                  <a:pt x="1473" y="275"/>
                  <a:pt x="1473" y="275"/>
                  <a:pt x="1473" y="275"/>
                </a:cubicBezTo>
                <a:cubicBezTo>
                  <a:pt x="1475" y="273"/>
                  <a:pt x="1475" y="273"/>
                  <a:pt x="1475" y="273"/>
                </a:cubicBezTo>
                <a:cubicBezTo>
                  <a:pt x="1476" y="274"/>
                  <a:pt x="1476" y="274"/>
                  <a:pt x="1476" y="274"/>
                </a:cubicBezTo>
                <a:cubicBezTo>
                  <a:pt x="1477" y="271"/>
                  <a:pt x="1477" y="271"/>
                  <a:pt x="1477" y="271"/>
                </a:cubicBezTo>
                <a:cubicBezTo>
                  <a:pt x="1479" y="273"/>
                  <a:pt x="1479" y="273"/>
                  <a:pt x="1479" y="273"/>
                </a:cubicBezTo>
                <a:cubicBezTo>
                  <a:pt x="1479" y="274"/>
                  <a:pt x="1479" y="274"/>
                  <a:pt x="1479" y="274"/>
                </a:cubicBezTo>
                <a:cubicBezTo>
                  <a:pt x="1482" y="272"/>
                  <a:pt x="1482" y="272"/>
                  <a:pt x="1482" y="272"/>
                </a:cubicBezTo>
                <a:cubicBezTo>
                  <a:pt x="1485" y="273"/>
                  <a:pt x="1485" y="273"/>
                  <a:pt x="1485" y="273"/>
                </a:cubicBezTo>
                <a:cubicBezTo>
                  <a:pt x="1484" y="275"/>
                  <a:pt x="1484" y="275"/>
                  <a:pt x="1484" y="275"/>
                </a:cubicBezTo>
                <a:cubicBezTo>
                  <a:pt x="1486" y="276"/>
                  <a:pt x="1486" y="276"/>
                  <a:pt x="1486" y="276"/>
                </a:cubicBezTo>
                <a:cubicBezTo>
                  <a:pt x="1488" y="276"/>
                  <a:pt x="1488" y="276"/>
                  <a:pt x="1488" y="276"/>
                </a:cubicBezTo>
                <a:cubicBezTo>
                  <a:pt x="1486" y="273"/>
                  <a:pt x="1486" y="273"/>
                  <a:pt x="1486" y="273"/>
                </a:cubicBezTo>
                <a:cubicBezTo>
                  <a:pt x="1488" y="272"/>
                  <a:pt x="1488" y="272"/>
                  <a:pt x="1488" y="272"/>
                </a:cubicBezTo>
                <a:cubicBezTo>
                  <a:pt x="1490" y="275"/>
                  <a:pt x="1490" y="275"/>
                  <a:pt x="1490" y="275"/>
                </a:cubicBezTo>
                <a:cubicBezTo>
                  <a:pt x="1492" y="274"/>
                  <a:pt x="1492" y="274"/>
                  <a:pt x="1492" y="274"/>
                </a:cubicBezTo>
                <a:cubicBezTo>
                  <a:pt x="1492" y="274"/>
                  <a:pt x="1491" y="273"/>
                  <a:pt x="1492" y="275"/>
                </a:cubicBezTo>
                <a:cubicBezTo>
                  <a:pt x="1494" y="275"/>
                  <a:pt x="1494" y="275"/>
                  <a:pt x="1494" y="275"/>
                </a:cubicBezTo>
                <a:cubicBezTo>
                  <a:pt x="1496" y="272"/>
                  <a:pt x="1496" y="272"/>
                  <a:pt x="1496" y="272"/>
                </a:cubicBezTo>
                <a:cubicBezTo>
                  <a:pt x="1494" y="271"/>
                  <a:pt x="1494" y="271"/>
                  <a:pt x="1494" y="271"/>
                </a:cubicBezTo>
                <a:cubicBezTo>
                  <a:pt x="1496" y="269"/>
                  <a:pt x="1496" y="269"/>
                  <a:pt x="1496" y="269"/>
                </a:cubicBezTo>
                <a:cubicBezTo>
                  <a:pt x="1507" y="268"/>
                  <a:pt x="1507" y="268"/>
                  <a:pt x="1507" y="268"/>
                </a:cubicBezTo>
                <a:cubicBezTo>
                  <a:pt x="1513" y="269"/>
                  <a:pt x="1513" y="269"/>
                  <a:pt x="1513" y="269"/>
                </a:cubicBezTo>
                <a:cubicBezTo>
                  <a:pt x="1507" y="270"/>
                  <a:pt x="1507" y="270"/>
                  <a:pt x="1507" y="270"/>
                </a:cubicBezTo>
                <a:cubicBezTo>
                  <a:pt x="1508" y="274"/>
                  <a:pt x="1508" y="274"/>
                  <a:pt x="1508" y="274"/>
                </a:cubicBezTo>
                <a:cubicBezTo>
                  <a:pt x="1506" y="275"/>
                  <a:pt x="1506" y="275"/>
                  <a:pt x="1506" y="275"/>
                </a:cubicBezTo>
                <a:cubicBezTo>
                  <a:pt x="1513" y="277"/>
                  <a:pt x="1513" y="277"/>
                  <a:pt x="1513" y="277"/>
                </a:cubicBezTo>
                <a:cubicBezTo>
                  <a:pt x="1513" y="277"/>
                  <a:pt x="1513" y="277"/>
                  <a:pt x="1513" y="277"/>
                </a:cubicBezTo>
                <a:cubicBezTo>
                  <a:pt x="1516" y="276"/>
                  <a:pt x="1516" y="276"/>
                  <a:pt x="1516" y="276"/>
                </a:cubicBezTo>
                <a:cubicBezTo>
                  <a:pt x="1517" y="277"/>
                  <a:pt x="1517" y="277"/>
                  <a:pt x="1517" y="277"/>
                </a:cubicBezTo>
                <a:cubicBezTo>
                  <a:pt x="1518" y="277"/>
                  <a:pt x="1513" y="280"/>
                  <a:pt x="1518" y="275"/>
                </a:cubicBezTo>
                <a:cubicBezTo>
                  <a:pt x="1520" y="276"/>
                  <a:pt x="1520" y="276"/>
                  <a:pt x="1520" y="276"/>
                </a:cubicBezTo>
                <a:cubicBezTo>
                  <a:pt x="1523" y="273"/>
                  <a:pt x="1523" y="273"/>
                  <a:pt x="1523" y="273"/>
                </a:cubicBezTo>
                <a:cubicBezTo>
                  <a:pt x="1526" y="272"/>
                  <a:pt x="1526" y="272"/>
                  <a:pt x="1526" y="272"/>
                </a:cubicBezTo>
                <a:cubicBezTo>
                  <a:pt x="1527" y="269"/>
                  <a:pt x="1527" y="269"/>
                  <a:pt x="1527" y="269"/>
                </a:cubicBezTo>
                <a:cubicBezTo>
                  <a:pt x="1530" y="271"/>
                  <a:pt x="1530" y="271"/>
                  <a:pt x="1530" y="271"/>
                </a:cubicBezTo>
                <a:cubicBezTo>
                  <a:pt x="1533" y="269"/>
                  <a:pt x="1533" y="269"/>
                  <a:pt x="1533" y="269"/>
                </a:cubicBezTo>
                <a:cubicBezTo>
                  <a:pt x="1534" y="272"/>
                  <a:pt x="1534" y="272"/>
                  <a:pt x="1534" y="272"/>
                </a:cubicBezTo>
                <a:cubicBezTo>
                  <a:pt x="1536" y="273"/>
                  <a:pt x="1536" y="273"/>
                  <a:pt x="1536" y="273"/>
                </a:cubicBezTo>
                <a:cubicBezTo>
                  <a:pt x="1548" y="270"/>
                  <a:pt x="1548" y="270"/>
                  <a:pt x="1548" y="270"/>
                </a:cubicBezTo>
                <a:cubicBezTo>
                  <a:pt x="1553" y="264"/>
                  <a:pt x="1553" y="264"/>
                  <a:pt x="1553" y="264"/>
                </a:cubicBezTo>
                <a:cubicBezTo>
                  <a:pt x="1554" y="265"/>
                  <a:pt x="1554" y="265"/>
                  <a:pt x="1554" y="265"/>
                </a:cubicBezTo>
                <a:cubicBezTo>
                  <a:pt x="1559" y="262"/>
                  <a:pt x="1559" y="262"/>
                  <a:pt x="1559" y="262"/>
                </a:cubicBezTo>
                <a:cubicBezTo>
                  <a:pt x="1557" y="267"/>
                  <a:pt x="1557" y="267"/>
                  <a:pt x="1557" y="267"/>
                </a:cubicBezTo>
                <a:cubicBezTo>
                  <a:pt x="1553" y="271"/>
                  <a:pt x="1553" y="271"/>
                  <a:pt x="1553" y="271"/>
                </a:cubicBezTo>
                <a:cubicBezTo>
                  <a:pt x="1552" y="270"/>
                  <a:pt x="1552" y="270"/>
                  <a:pt x="1552" y="270"/>
                </a:cubicBezTo>
                <a:cubicBezTo>
                  <a:pt x="1551" y="271"/>
                  <a:pt x="1551" y="271"/>
                  <a:pt x="1551" y="271"/>
                </a:cubicBezTo>
                <a:cubicBezTo>
                  <a:pt x="1553" y="274"/>
                  <a:pt x="1553" y="274"/>
                  <a:pt x="1553" y="274"/>
                </a:cubicBezTo>
                <a:cubicBezTo>
                  <a:pt x="1554" y="272"/>
                  <a:pt x="1554" y="272"/>
                  <a:pt x="1554" y="272"/>
                </a:cubicBezTo>
                <a:cubicBezTo>
                  <a:pt x="1558" y="275"/>
                  <a:pt x="1558" y="275"/>
                  <a:pt x="1558" y="275"/>
                </a:cubicBezTo>
                <a:cubicBezTo>
                  <a:pt x="1562" y="275"/>
                  <a:pt x="1562" y="275"/>
                  <a:pt x="1562" y="275"/>
                </a:cubicBezTo>
                <a:cubicBezTo>
                  <a:pt x="1563" y="277"/>
                  <a:pt x="1563" y="277"/>
                  <a:pt x="1563" y="277"/>
                </a:cubicBezTo>
                <a:cubicBezTo>
                  <a:pt x="1563" y="278"/>
                  <a:pt x="1563" y="278"/>
                  <a:pt x="1563" y="278"/>
                </a:cubicBezTo>
                <a:cubicBezTo>
                  <a:pt x="1567" y="275"/>
                  <a:pt x="1567" y="275"/>
                  <a:pt x="1567" y="275"/>
                </a:cubicBezTo>
                <a:cubicBezTo>
                  <a:pt x="1565" y="278"/>
                  <a:pt x="1571" y="273"/>
                  <a:pt x="1567" y="277"/>
                </a:cubicBezTo>
                <a:cubicBezTo>
                  <a:pt x="1572" y="281"/>
                  <a:pt x="1572" y="281"/>
                  <a:pt x="1572" y="281"/>
                </a:cubicBezTo>
                <a:cubicBezTo>
                  <a:pt x="1568" y="280"/>
                  <a:pt x="1568" y="280"/>
                  <a:pt x="1568" y="280"/>
                </a:cubicBezTo>
                <a:cubicBezTo>
                  <a:pt x="1567" y="280"/>
                  <a:pt x="1576" y="277"/>
                  <a:pt x="1565" y="281"/>
                </a:cubicBezTo>
                <a:cubicBezTo>
                  <a:pt x="1566" y="283"/>
                  <a:pt x="1566" y="283"/>
                  <a:pt x="1566" y="283"/>
                </a:cubicBezTo>
                <a:cubicBezTo>
                  <a:pt x="1574" y="285"/>
                  <a:pt x="1574" y="285"/>
                  <a:pt x="1574" y="285"/>
                </a:cubicBezTo>
                <a:cubicBezTo>
                  <a:pt x="1569" y="290"/>
                  <a:pt x="1569" y="290"/>
                  <a:pt x="1569" y="290"/>
                </a:cubicBezTo>
                <a:cubicBezTo>
                  <a:pt x="1569" y="290"/>
                  <a:pt x="1575" y="286"/>
                  <a:pt x="1567" y="291"/>
                </a:cubicBezTo>
                <a:cubicBezTo>
                  <a:pt x="1567" y="292"/>
                  <a:pt x="1567" y="292"/>
                  <a:pt x="1567" y="292"/>
                </a:cubicBezTo>
                <a:cubicBezTo>
                  <a:pt x="1572" y="292"/>
                  <a:pt x="1572" y="292"/>
                  <a:pt x="1572" y="292"/>
                </a:cubicBezTo>
                <a:cubicBezTo>
                  <a:pt x="1571" y="291"/>
                  <a:pt x="1571" y="291"/>
                  <a:pt x="1571" y="291"/>
                </a:cubicBezTo>
                <a:cubicBezTo>
                  <a:pt x="1572" y="292"/>
                  <a:pt x="1572" y="292"/>
                  <a:pt x="1572" y="292"/>
                </a:cubicBezTo>
                <a:cubicBezTo>
                  <a:pt x="1575" y="293"/>
                  <a:pt x="1572" y="286"/>
                  <a:pt x="1577" y="292"/>
                </a:cubicBezTo>
                <a:cubicBezTo>
                  <a:pt x="1579" y="291"/>
                  <a:pt x="1579" y="291"/>
                  <a:pt x="1579" y="291"/>
                </a:cubicBezTo>
                <a:cubicBezTo>
                  <a:pt x="1583" y="292"/>
                  <a:pt x="1583" y="292"/>
                  <a:pt x="1583" y="292"/>
                </a:cubicBezTo>
                <a:cubicBezTo>
                  <a:pt x="1583" y="293"/>
                  <a:pt x="1583" y="293"/>
                  <a:pt x="1583" y="293"/>
                </a:cubicBezTo>
                <a:cubicBezTo>
                  <a:pt x="1579" y="291"/>
                  <a:pt x="1579" y="291"/>
                  <a:pt x="1579" y="291"/>
                </a:cubicBezTo>
                <a:cubicBezTo>
                  <a:pt x="1581" y="296"/>
                  <a:pt x="1581" y="296"/>
                  <a:pt x="1581" y="296"/>
                </a:cubicBezTo>
                <a:cubicBezTo>
                  <a:pt x="1585" y="296"/>
                  <a:pt x="1585" y="296"/>
                  <a:pt x="1585" y="296"/>
                </a:cubicBezTo>
                <a:cubicBezTo>
                  <a:pt x="1582" y="298"/>
                  <a:pt x="1582" y="298"/>
                  <a:pt x="1582" y="298"/>
                </a:cubicBezTo>
                <a:cubicBezTo>
                  <a:pt x="1582" y="300"/>
                  <a:pt x="1582" y="300"/>
                  <a:pt x="1582" y="300"/>
                </a:cubicBezTo>
                <a:cubicBezTo>
                  <a:pt x="1586" y="301"/>
                  <a:pt x="1586" y="301"/>
                  <a:pt x="1586" y="301"/>
                </a:cubicBezTo>
                <a:cubicBezTo>
                  <a:pt x="1584" y="305"/>
                  <a:pt x="1584" y="305"/>
                  <a:pt x="1584" y="305"/>
                </a:cubicBezTo>
                <a:cubicBezTo>
                  <a:pt x="1590" y="304"/>
                  <a:pt x="1590" y="304"/>
                  <a:pt x="1590" y="304"/>
                </a:cubicBezTo>
                <a:cubicBezTo>
                  <a:pt x="1590" y="303"/>
                  <a:pt x="1590" y="303"/>
                  <a:pt x="1590" y="303"/>
                </a:cubicBezTo>
                <a:cubicBezTo>
                  <a:pt x="1593" y="303"/>
                  <a:pt x="1593" y="303"/>
                  <a:pt x="1593" y="303"/>
                </a:cubicBezTo>
                <a:cubicBezTo>
                  <a:pt x="1594" y="304"/>
                  <a:pt x="1594" y="304"/>
                  <a:pt x="1594" y="304"/>
                </a:cubicBezTo>
                <a:cubicBezTo>
                  <a:pt x="1590" y="306"/>
                  <a:pt x="1590" y="306"/>
                  <a:pt x="1590" y="306"/>
                </a:cubicBezTo>
                <a:cubicBezTo>
                  <a:pt x="1591" y="307"/>
                  <a:pt x="1591" y="307"/>
                  <a:pt x="1591" y="307"/>
                </a:cubicBezTo>
                <a:cubicBezTo>
                  <a:pt x="1588" y="307"/>
                  <a:pt x="1588" y="307"/>
                  <a:pt x="1588" y="307"/>
                </a:cubicBezTo>
                <a:cubicBezTo>
                  <a:pt x="1580" y="313"/>
                  <a:pt x="1580" y="313"/>
                  <a:pt x="1580" y="313"/>
                </a:cubicBezTo>
                <a:cubicBezTo>
                  <a:pt x="1585" y="314"/>
                  <a:pt x="1585" y="314"/>
                  <a:pt x="1585" y="314"/>
                </a:cubicBezTo>
                <a:cubicBezTo>
                  <a:pt x="1594" y="313"/>
                  <a:pt x="1594" y="313"/>
                  <a:pt x="1594" y="313"/>
                </a:cubicBezTo>
                <a:cubicBezTo>
                  <a:pt x="1590" y="316"/>
                  <a:pt x="1590" y="316"/>
                  <a:pt x="1590" y="316"/>
                </a:cubicBezTo>
                <a:cubicBezTo>
                  <a:pt x="1587" y="316"/>
                  <a:pt x="1587" y="316"/>
                  <a:pt x="1587" y="316"/>
                </a:cubicBezTo>
                <a:cubicBezTo>
                  <a:pt x="1584" y="319"/>
                  <a:pt x="1593" y="316"/>
                  <a:pt x="1586" y="319"/>
                </a:cubicBezTo>
                <a:cubicBezTo>
                  <a:pt x="1594" y="320"/>
                  <a:pt x="1594" y="320"/>
                  <a:pt x="1594" y="320"/>
                </a:cubicBezTo>
                <a:cubicBezTo>
                  <a:pt x="1595" y="320"/>
                  <a:pt x="1595" y="320"/>
                  <a:pt x="1595" y="320"/>
                </a:cubicBezTo>
                <a:cubicBezTo>
                  <a:pt x="1600" y="322"/>
                  <a:pt x="1600" y="322"/>
                  <a:pt x="1600" y="322"/>
                </a:cubicBezTo>
                <a:cubicBezTo>
                  <a:pt x="1603" y="321"/>
                  <a:pt x="1603" y="321"/>
                  <a:pt x="1603" y="321"/>
                </a:cubicBezTo>
                <a:cubicBezTo>
                  <a:pt x="1604" y="323"/>
                  <a:pt x="1604" y="323"/>
                  <a:pt x="1604" y="323"/>
                </a:cubicBezTo>
                <a:cubicBezTo>
                  <a:pt x="1600" y="324"/>
                  <a:pt x="1600" y="324"/>
                  <a:pt x="1600" y="324"/>
                </a:cubicBezTo>
                <a:cubicBezTo>
                  <a:pt x="1608" y="332"/>
                  <a:pt x="1608" y="332"/>
                  <a:pt x="1608" y="332"/>
                </a:cubicBezTo>
                <a:cubicBezTo>
                  <a:pt x="1607" y="334"/>
                  <a:pt x="1609" y="332"/>
                  <a:pt x="1612" y="332"/>
                </a:cubicBezTo>
                <a:cubicBezTo>
                  <a:pt x="1611" y="329"/>
                  <a:pt x="1611" y="329"/>
                  <a:pt x="1611" y="329"/>
                </a:cubicBezTo>
                <a:cubicBezTo>
                  <a:pt x="1608" y="329"/>
                  <a:pt x="1608" y="329"/>
                  <a:pt x="1608" y="329"/>
                </a:cubicBezTo>
                <a:cubicBezTo>
                  <a:pt x="1608" y="328"/>
                  <a:pt x="1610" y="328"/>
                  <a:pt x="1609" y="327"/>
                </a:cubicBezTo>
                <a:cubicBezTo>
                  <a:pt x="1607" y="326"/>
                  <a:pt x="1607" y="326"/>
                  <a:pt x="1607" y="326"/>
                </a:cubicBezTo>
                <a:cubicBezTo>
                  <a:pt x="1605" y="324"/>
                  <a:pt x="1605" y="324"/>
                  <a:pt x="1605" y="324"/>
                </a:cubicBezTo>
                <a:cubicBezTo>
                  <a:pt x="1607" y="328"/>
                  <a:pt x="1606" y="321"/>
                  <a:pt x="1611" y="324"/>
                </a:cubicBezTo>
                <a:cubicBezTo>
                  <a:pt x="1610" y="326"/>
                  <a:pt x="1610" y="326"/>
                  <a:pt x="1610" y="326"/>
                </a:cubicBezTo>
                <a:cubicBezTo>
                  <a:pt x="1614" y="332"/>
                  <a:pt x="1614" y="332"/>
                  <a:pt x="1614" y="332"/>
                </a:cubicBezTo>
                <a:cubicBezTo>
                  <a:pt x="1614" y="335"/>
                  <a:pt x="1614" y="335"/>
                  <a:pt x="1614" y="335"/>
                </a:cubicBezTo>
                <a:cubicBezTo>
                  <a:pt x="1618" y="338"/>
                  <a:pt x="1618" y="338"/>
                  <a:pt x="1618" y="338"/>
                </a:cubicBezTo>
                <a:cubicBezTo>
                  <a:pt x="1621" y="338"/>
                  <a:pt x="1621" y="338"/>
                  <a:pt x="1621" y="338"/>
                </a:cubicBezTo>
                <a:cubicBezTo>
                  <a:pt x="1619" y="343"/>
                  <a:pt x="1619" y="343"/>
                  <a:pt x="1619" y="343"/>
                </a:cubicBezTo>
                <a:cubicBezTo>
                  <a:pt x="1616" y="341"/>
                  <a:pt x="1616" y="341"/>
                  <a:pt x="1616" y="341"/>
                </a:cubicBezTo>
                <a:cubicBezTo>
                  <a:pt x="1613" y="342"/>
                  <a:pt x="1617" y="337"/>
                  <a:pt x="1613" y="343"/>
                </a:cubicBezTo>
                <a:cubicBezTo>
                  <a:pt x="1615" y="344"/>
                  <a:pt x="1615" y="344"/>
                  <a:pt x="1615" y="344"/>
                </a:cubicBezTo>
                <a:cubicBezTo>
                  <a:pt x="1614" y="344"/>
                  <a:pt x="1614" y="344"/>
                  <a:pt x="1614" y="344"/>
                </a:cubicBezTo>
                <a:cubicBezTo>
                  <a:pt x="1614" y="343"/>
                  <a:pt x="1609" y="350"/>
                  <a:pt x="1619" y="344"/>
                </a:cubicBezTo>
                <a:cubicBezTo>
                  <a:pt x="1622" y="345"/>
                  <a:pt x="1622" y="345"/>
                  <a:pt x="1622" y="345"/>
                </a:cubicBezTo>
                <a:cubicBezTo>
                  <a:pt x="1625" y="343"/>
                  <a:pt x="1625" y="343"/>
                  <a:pt x="1625" y="343"/>
                </a:cubicBezTo>
                <a:cubicBezTo>
                  <a:pt x="1628" y="347"/>
                  <a:pt x="1628" y="347"/>
                  <a:pt x="1628" y="347"/>
                </a:cubicBezTo>
                <a:cubicBezTo>
                  <a:pt x="1627" y="349"/>
                  <a:pt x="1627" y="349"/>
                  <a:pt x="1627" y="349"/>
                </a:cubicBezTo>
                <a:cubicBezTo>
                  <a:pt x="1628" y="351"/>
                  <a:pt x="1628" y="351"/>
                  <a:pt x="1628" y="351"/>
                </a:cubicBezTo>
                <a:cubicBezTo>
                  <a:pt x="1627" y="353"/>
                  <a:pt x="1627" y="353"/>
                  <a:pt x="1627" y="353"/>
                </a:cubicBezTo>
                <a:cubicBezTo>
                  <a:pt x="1618" y="353"/>
                  <a:pt x="1618" y="353"/>
                  <a:pt x="1618" y="353"/>
                </a:cubicBezTo>
                <a:cubicBezTo>
                  <a:pt x="1618" y="355"/>
                  <a:pt x="1613" y="353"/>
                  <a:pt x="1617" y="357"/>
                </a:cubicBezTo>
                <a:cubicBezTo>
                  <a:pt x="1615" y="352"/>
                  <a:pt x="1615" y="352"/>
                  <a:pt x="1615" y="352"/>
                </a:cubicBezTo>
                <a:cubicBezTo>
                  <a:pt x="1617" y="352"/>
                  <a:pt x="1620" y="351"/>
                  <a:pt x="1618" y="348"/>
                </a:cubicBezTo>
                <a:cubicBezTo>
                  <a:pt x="1610" y="347"/>
                  <a:pt x="1610" y="347"/>
                  <a:pt x="1610" y="347"/>
                </a:cubicBezTo>
                <a:cubicBezTo>
                  <a:pt x="1607" y="348"/>
                  <a:pt x="1607" y="348"/>
                  <a:pt x="1607" y="348"/>
                </a:cubicBezTo>
                <a:cubicBezTo>
                  <a:pt x="1603" y="348"/>
                  <a:pt x="1603" y="348"/>
                  <a:pt x="1603" y="348"/>
                </a:cubicBezTo>
                <a:cubicBezTo>
                  <a:pt x="1601" y="349"/>
                  <a:pt x="1624" y="343"/>
                  <a:pt x="1594" y="351"/>
                </a:cubicBezTo>
                <a:cubicBezTo>
                  <a:pt x="1594" y="353"/>
                  <a:pt x="1594" y="353"/>
                  <a:pt x="1594" y="353"/>
                </a:cubicBezTo>
                <a:cubicBezTo>
                  <a:pt x="1601" y="355"/>
                  <a:pt x="1601" y="355"/>
                  <a:pt x="1601" y="355"/>
                </a:cubicBezTo>
                <a:cubicBezTo>
                  <a:pt x="1601" y="355"/>
                  <a:pt x="1601" y="355"/>
                  <a:pt x="1601" y="355"/>
                </a:cubicBezTo>
                <a:cubicBezTo>
                  <a:pt x="1601" y="353"/>
                  <a:pt x="1601" y="353"/>
                  <a:pt x="1601" y="353"/>
                </a:cubicBezTo>
                <a:cubicBezTo>
                  <a:pt x="1609" y="356"/>
                  <a:pt x="1609" y="356"/>
                  <a:pt x="1609" y="356"/>
                </a:cubicBezTo>
                <a:cubicBezTo>
                  <a:pt x="1613" y="353"/>
                  <a:pt x="1613" y="353"/>
                  <a:pt x="1613" y="353"/>
                </a:cubicBezTo>
                <a:cubicBezTo>
                  <a:pt x="1612" y="357"/>
                  <a:pt x="1612" y="357"/>
                  <a:pt x="1612" y="357"/>
                </a:cubicBezTo>
                <a:cubicBezTo>
                  <a:pt x="1614" y="357"/>
                  <a:pt x="1614" y="357"/>
                  <a:pt x="1614" y="357"/>
                </a:cubicBezTo>
                <a:cubicBezTo>
                  <a:pt x="1614" y="359"/>
                  <a:pt x="1614" y="359"/>
                  <a:pt x="1614" y="359"/>
                </a:cubicBezTo>
                <a:cubicBezTo>
                  <a:pt x="1618" y="362"/>
                  <a:pt x="1618" y="362"/>
                  <a:pt x="1618" y="362"/>
                </a:cubicBezTo>
                <a:cubicBezTo>
                  <a:pt x="1617" y="362"/>
                  <a:pt x="1617" y="362"/>
                  <a:pt x="1617" y="362"/>
                </a:cubicBezTo>
                <a:cubicBezTo>
                  <a:pt x="1619" y="364"/>
                  <a:pt x="1619" y="364"/>
                  <a:pt x="1619" y="364"/>
                </a:cubicBezTo>
                <a:cubicBezTo>
                  <a:pt x="1620" y="360"/>
                  <a:pt x="1620" y="360"/>
                  <a:pt x="1620" y="360"/>
                </a:cubicBezTo>
                <a:cubicBezTo>
                  <a:pt x="1622" y="360"/>
                  <a:pt x="1622" y="360"/>
                  <a:pt x="1622" y="360"/>
                </a:cubicBezTo>
                <a:cubicBezTo>
                  <a:pt x="1623" y="365"/>
                  <a:pt x="1623" y="365"/>
                  <a:pt x="1623" y="365"/>
                </a:cubicBezTo>
                <a:cubicBezTo>
                  <a:pt x="1620" y="365"/>
                  <a:pt x="1620" y="365"/>
                  <a:pt x="1620" y="365"/>
                </a:cubicBezTo>
                <a:cubicBezTo>
                  <a:pt x="1619" y="365"/>
                  <a:pt x="1619" y="365"/>
                  <a:pt x="1619" y="365"/>
                </a:cubicBezTo>
                <a:cubicBezTo>
                  <a:pt x="1618" y="369"/>
                  <a:pt x="1618" y="369"/>
                  <a:pt x="1618" y="369"/>
                </a:cubicBezTo>
                <a:cubicBezTo>
                  <a:pt x="1621" y="368"/>
                  <a:pt x="1621" y="368"/>
                  <a:pt x="1621" y="368"/>
                </a:cubicBezTo>
                <a:cubicBezTo>
                  <a:pt x="1624" y="370"/>
                  <a:pt x="1624" y="370"/>
                  <a:pt x="1624" y="370"/>
                </a:cubicBezTo>
                <a:cubicBezTo>
                  <a:pt x="1621" y="371"/>
                  <a:pt x="1621" y="371"/>
                  <a:pt x="1621" y="371"/>
                </a:cubicBezTo>
                <a:cubicBezTo>
                  <a:pt x="1618" y="370"/>
                  <a:pt x="1618" y="370"/>
                  <a:pt x="1618" y="370"/>
                </a:cubicBezTo>
                <a:cubicBezTo>
                  <a:pt x="1615" y="371"/>
                  <a:pt x="1615" y="371"/>
                  <a:pt x="1615" y="371"/>
                </a:cubicBezTo>
                <a:cubicBezTo>
                  <a:pt x="1614" y="372"/>
                  <a:pt x="1614" y="372"/>
                  <a:pt x="1614" y="372"/>
                </a:cubicBezTo>
                <a:cubicBezTo>
                  <a:pt x="1617" y="373"/>
                  <a:pt x="1612" y="372"/>
                  <a:pt x="1615" y="374"/>
                </a:cubicBezTo>
                <a:cubicBezTo>
                  <a:pt x="1618" y="373"/>
                  <a:pt x="1618" y="373"/>
                  <a:pt x="1618" y="373"/>
                </a:cubicBezTo>
                <a:cubicBezTo>
                  <a:pt x="1619" y="374"/>
                  <a:pt x="1619" y="374"/>
                  <a:pt x="1619" y="374"/>
                </a:cubicBezTo>
                <a:cubicBezTo>
                  <a:pt x="1626" y="374"/>
                  <a:pt x="1619" y="366"/>
                  <a:pt x="1628" y="374"/>
                </a:cubicBezTo>
                <a:cubicBezTo>
                  <a:pt x="1633" y="372"/>
                  <a:pt x="1633" y="372"/>
                  <a:pt x="1633" y="372"/>
                </a:cubicBezTo>
                <a:cubicBezTo>
                  <a:pt x="1635" y="369"/>
                  <a:pt x="1635" y="369"/>
                  <a:pt x="1635" y="369"/>
                </a:cubicBezTo>
                <a:cubicBezTo>
                  <a:pt x="1636" y="371"/>
                  <a:pt x="1636" y="371"/>
                  <a:pt x="1636" y="371"/>
                </a:cubicBezTo>
                <a:cubicBezTo>
                  <a:pt x="1637" y="370"/>
                  <a:pt x="1637" y="370"/>
                  <a:pt x="1637" y="370"/>
                </a:cubicBezTo>
                <a:cubicBezTo>
                  <a:pt x="1639" y="371"/>
                  <a:pt x="1639" y="371"/>
                  <a:pt x="1639" y="371"/>
                </a:cubicBezTo>
                <a:cubicBezTo>
                  <a:pt x="1636" y="374"/>
                  <a:pt x="1636" y="374"/>
                  <a:pt x="1636" y="374"/>
                </a:cubicBezTo>
                <a:cubicBezTo>
                  <a:pt x="1630" y="376"/>
                  <a:pt x="1630" y="376"/>
                  <a:pt x="1630" y="376"/>
                </a:cubicBezTo>
                <a:cubicBezTo>
                  <a:pt x="1635" y="377"/>
                  <a:pt x="1635" y="377"/>
                  <a:pt x="1635" y="377"/>
                </a:cubicBezTo>
                <a:cubicBezTo>
                  <a:pt x="1625" y="389"/>
                  <a:pt x="1625" y="389"/>
                  <a:pt x="1625" y="389"/>
                </a:cubicBezTo>
                <a:cubicBezTo>
                  <a:pt x="1623" y="394"/>
                  <a:pt x="1623" y="394"/>
                  <a:pt x="1623" y="394"/>
                </a:cubicBezTo>
                <a:cubicBezTo>
                  <a:pt x="1622" y="393"/>
                  <a:pt x="1622" y="393"/>
                  <a:pt x="1622" y="393"/>
                </a:cubicBezTo>
                <a:cubicBezTo>
                  <a:pt x="1618" y="395"/>
                  <a:pt x="1618" y="395"/>
                  <a:pt x="1618" y="395"/>
                </a:cubicBezTo>
                <a:cubicBezTo>
                  <a:pt x="1617" y="398"/>
                  <a:pt x="1617" y="398"/>
                  <a:pt x="1617" y="398"/>
                </a:cubicBezTo>
                <a:cubicBezTo>
                  <a:pt x="1616" y="398"/>
                  <a:pt x="1620" y="397"/>
                  <a:pt x="1615" y="397"/>
                </a:cubicBezTo>
                <a:cubicBezTo>
                  <a:pt x="1614" y="399"/>
                  <a:pt x="1614" y="399"/>
                  <a:pt x="1614" y="399"/>
                </a:cubicBezTo>
                <a:cubicBezTo>
                  <a:pt x="1611" y="398"/>
                  <a:pt x="1611" y="398"/>
                  <a:pt x="1611" y="398"/>
                </a:cubicBezTo>
                <a:cubicBezTo>
                  <a:pt x="1611" y="404"/>
                  <a:pt x="1611" y="404"/>
                  <a:pt x="1611" y="404"/>
                </a:cubicBezTo>
                <a:cubicBezTo>
                  <a:pt x="1605" y="404"/>
                  <a:pt x="1605" y="404"/>
                  <a:pt x="1605" y="404"/>
                </a:cubicBezTo>
                <a:cubicBezTo>
                  <a:pt x="1607" y="407"/>
                  <a:pt x="1607" y="407"/>
                  <a:pt x="1607" y="407"/>
                </a:cubicBezTo>
                <a:cubicBezTo>
                  <a:pt x="1601" y="412"/>
                  <a:pt x="1601" y="412"/>
                  <a:pt x="1601" y="412"/>
                </a:cubicBezTo>
                <a:cubicBezTo>
                  <a:pt x="1602" y="414"/>
                  <a:pt x="1602" y="414"/>
                  <a:pt x="1602" y="414"/>
                </a:cubicBezTo>
                <a:cubicBezTo>
                  <a:pt x="1604" y="413"/>
                  <a:pt x="1604" y="413"/>
                  <a:pt x="1604" y="413"/>
                </a:cubicBezTo>
                <a:cubicBezTo>
                  <a:pt x="1605" y="413"/>
                  <a:pt x="1605" y="413"/>
                  <a:pt x="1605" y="413"/>
                </a:cubicBezTo>
                <a:cubicBezTo>
                  <a:pt x="1605" y="413"/>
                  <a:pt x="1604" y="412"/>
                  <a:pt x="1605" y="414"/>
                </a:cubicBezTo>
                <a:cubicBezTo>
                  <a:pt x="1611" y="412"/>
                  <a:pt x="1611" y="412"/>
                  <a:pt x="1611" y="412"/>
                </a:cubicBezTo>
                <a:cubicBezTo>
                  <a:pt x="1613" y="411"/>
                  <a:pt x="1613" y="411"/>
                  <a:pt x="1613" y="411"/>
                </a:cubicBezTo>
                <a:cubicBezTo>
                  <a:pt x="1615" y="414"/>
                  <a:pt x="1615" y="414"/>
                  <a:pt x="1615" y="414"/>
                </a:cubicBezTo>
                <a:cubicBezTo>
                  <a:pt x="1621" y="413"/>
                  <a:pt x="1621" y="413"/>
                  <a:pt x="1621" y="413"/>
                </a:cubicBezTo>
                <a:cubicBezTo>
                  <a:pt x="1626" y="411"/>
                  <a:pt x="1611" y="409"/>
                  <a:pt x="1625" y="410"/>
                </a:cubicBezTo>
                <a:cubicBezTo>
                  <a:pt x="1626" y="411"/>
                  <a:pt x="1626" y="411"/>
                  <a:pt x="1626" y="411"/>
                </a:cubicBezTo>
                <a:cubicBezTo>
                  <a:pt x="1629" y="409"/>
                  <a:pt x="1629" y="409"/>
                  <a:pt x="1629" y="409"/>
                </a:cubicBezTo>
                <a:cubicBezTo>
                  <a:pt x="1631" y="412"/>
                  <a:pt x="1631" y="412"/>
                  <a:pt x="1631" y="412"/>
                </a:cubicBezTo>
                <a:cubicBezTo>
                  <a:pt x="1629" y="413"/>
                  <a:pt x="1629" y="413"/>
                  <a:pt x="1629" y="413"/>
                </a:cubicBezTo>
                <a:cubicBezTo>
                  <a:pt x="1632" y="413"/>
                  <a:pt x="1632" y="413"/>
                  <a:pt x="1632" y="413"/>
                </a:cubicBezTo>
                <a:cubicBezTo>
                  <a:pt x="1633" y="411"/>
                  <a:pt x="1633" y="411"/>
                  <a:pt x="1633" y="411"/>
                </a:cubicBezTo>
                <a:cubicBezTo>
                  <a:pt x="1636" y="408"/>
                  <a:pt x="1636" y="408"/>
                  <a:pt x="1636" y="408"/>
                </a:cubicBezTo>
                <a:cubicBezTo>
                  <a:pt x="1636" y="409"/>
                  <a:pt x="1636" y="409"/>
                  <a:pt x="1636" y="409"/>
                </a:cubicBezTo>
                <a:cubicBezTo>
                  <a:pt x="1642" y="410"/>
                  <a:pt x="1642" y="410"/>
                  <a:pt x="1642" y="410"/>
                </a:cubicBezTo>
                <a:cubicBezTo>
                  <a:pt x="1649" y="414"/>
                  <a:pt x="1638" y="402"/>
                  <a:pt x="1651" y="409"/>
                </a:cubicBezTo>
                <a:cubicBezTo>
                  <a:pt x="1652" y="409"/>
                  <a:pt x="1653" y="410"/>
                  <a:pt x="1654" y="409"/>
                </a:cubicBezTo>
                <a:cubicBezTo>
                  <a:pt x="1653" y="413"/>
                  <a:pt x="1653" y="413"/>
                  <a:pt x="1653" y="413"/>
                </a:cubicBezTo>
                <a:cubicBezTo>
                  <a:pt x="1651" y="413"/>
                  <a:pt x="1651" y="413"/>
                  <a:pt x="1651" y="413"/>
                </a:cubicBezTo>
                <a:cubicBezTo>
                  <a:pt x="1652" y="416"/>
                  <a:pt x="1652" y="416"/>
                  <a:pt x="1652" y="416"/>
                </a:cubicBezTo>
                <a:cubicBezTo>
                  <a:pt x="1652" y="419"/>
                  <a:pt x="1658" y="416"/>
                  <a:pt x="1655" y="420"/>
                </a:cubicBezTo>
                <a:cubicBezTo>
                  <a:pt x="1652" y="418"/>
                  <a:pt x="1652" y="418"/>
                  <a:pt x="1652" y="418"/>
                </a:cubicBezTo>
                <a:cubicBezTo>
                  <a:pt x="1651" y="419"/>
                  <a:pt x="1651" y="419"/>
                  <a:pt x="1651" y="419"/>
                </a:cubicBezTo>
                <a:cubicBezTo>
                  <a:pt x="1653" y="423"/>
                  <a:pt x="1653" y="423"/>
                  <a:pt x="1653" y="423"/>
                </a:cubicBezTo>
                <a:cubicBezTo>
                  <a:pt x="1658" y="423"/>
                  <a:pt x="1658" y="423"/>
                  <a:pt x="1658" y="423"/>
                </a:cubicBezTo>
                <a:cubicBezTo>
                  <a:pt x="1656" y="425"/>
                  <a:pt x="1656" y="425"/>
                  <a:pt x="1656" y="425"/>
                </a:cubicBezTo>
                <a:cubicBezTo>
                  <a:pt x="1661" y="428"/>
                  <a:pt x="1661" y="428"/>
                  <a:pt x="1661" y="428"/>
                </a:cubicBezTo>
                <a:cubicBezTo>
                  <a:pt x="1661" y="429"/>
                  <a:pt x="1657" y="428"/>
                  <a:pt x="1662" y="430"/>
                </a:cubicBezTo>
                <a:cubicBezTo>
                  <a:pt x="1658" y="431"/>
                  <a:pt x="1666" y="429"/>
                  <a:pt x="1659" y="429"/>
                </a:cubicBezTo>
                <a:cubicBezTo>
                  <a:pt x="1655" y="433"/>
                  <a:pt x="1655" y="433"/>
                  <a:pt x="1655" y="433"/>
                </a:cubicBezTo>
                <a:cubicBezTo>
                  <a:pt x="1654" y="432"/>
                  <a:pt x="1661" y="433"/>
                  <a:pt x="1651" y="431"/>
                </a:cubicBezTo>
                <a:cubicBezTo>
                  <a:pt x="1650" y="432"/>
                  <a:pt x="1650" y="432"/>
                  <a:pt x="1650" y="432"/>
                </a:cubicBezTo>
                <a:cubicBezTo>
                  <a:pt x="1652" y="434"/>
                  <a:pt x="1652" y="434"/>
                  <a:pt x="1652" y="434"/>
                </a:cubicBezTo>
                <a:cubicBezTo>
                  <a:pt x="1650" y="434"/>
                  <a:pt x="1650" y="434"/>
                  <a:pt x="1650" y="434"/>
                </a:cubicBezTo>
                <a:cubicBezTo>
                  <a:pt x="1650" y="435"/>
                  <a:pt x="1654" y="431"/>
                  <a:pt x="1650" y="436"/>
                </a:cubicBezTo>
                <a:cubicBezTo>
                  <a:pt x="1641" y="436"/>
                  <a:pt x="1658" y="430"/>
                  <a:pt x="1642" y="435"/>
                </a:cubicBezTo>
                <a:cubicBezTo>
                  <a:pt x="1642" y="436"/>
                  <a:pt x="1649" y="431"/>
                  <a:pt x="1640" y="438"/>
                </a:cubicBezTo>
                <a:cubicBezTo>
                  <a:pt x="1640" y="439"/>
                  <a:pt x="1640" y="439"/>
                  <a:pt x="1640" y="439"/>
                </a:cubicBezTo>
                <a:cubicBezTo>
                  <a:pt x="1643" y="438"/>
                  <a:pt x="1643" y="438"/>
                  <a:pt x="1643" y="438"/>
                </a:cubicBezTo>
                <a:cubicBezTo>
                  <a:pt x="1641" y="442"/>
                  <a:pt x="1641" y="442"/>
                  <a:pt x="1641" y="442"/>
                </a:cubicBezTo>
                <a:cubicBezTo>
                  <a:pt x="1642" y="442"/>
                  <a:pt x="1642" y="442"/>
                  <a:pt x="1642" y="442"/>
                </a:cubicBezTo>
                <a:cubicBezTo>
                  <a:pt x="1635" y="445"/>
                  <a:pt x="1635" y="445"/>
                  <a:pt x="1635" y="445"/>
                </a:cubicBezTo>
                <a:cubicBezTo>
                  <a:pt x="1632" y="449"/>
                  <a:pt x="1632" y="449"/>
                  <a:pt x="1632" y="449"/>
                </a:cubicBezTo>
                <a:cubicBezTo>
                  <a:pt x="1629" y="449"/>
                  <a:pt x="1629" y="449"/>
                  <a:pt x="1629" y="449"/>
                </a:cubicBezTo>
                <a:cubicBezTo>
                  <a:pt x="1628" y="447"/>
                  <a:pt x="1628" y="447"/>
                  <a:pt x="1628" y="447"/>
                </a:cubicBezTo>
                <a:cubicBezTo>
                  <a:pt x="1627" y="446"/>
                  <a:pt x="1627" y="446"/>
                  <a:pt x="1627" y="446"/>
                </a:cubicBezTo>
                <a:cubicBezTo>
                  <a:pt x="1622" y="449"/>
                  <a:pt x="1622" y="449"/>
                  <a:pt x="1622" y="449"/>
                </a:cubicBezTo>
                <a:cubicBezTo>
                  <a:pt x="1622" y="449"/>
                  <a:pt x="1624" y="446"/>
                  <a:pt x="1623" y="450"/>
                </a:cubicBezTo>
                <a:cubicBezTo>
                  <a:pt x="1625" y="449"/>
                  <a:pt x="1625" y="449"/>
                  <a:pt x="1625" y="449"/>
                </a:cubicBezTo>
                <a:cubicBezTo>
                  <a:pt x="1631" y="451"/>
                  <a:pt x="1631" y="451"/>
                  <a:pt x="1631" y="451"/>
                </a:cubicBezTo>
                <a:cubicBezTo>
                  <a:pt x="1629" y="453"/>
                  <a:pt x="1629" y="453"/>
                  <a:pt x="1629" y="453"/>
                </a:cubicBezTo>
                <a:cubicBezTo>
                  <a:pt x="1630" y="453"/>
                  <a:pt x="1632" y="451"/>
                  <a:pt x="1631" y="454"/>
                </a:cubicBezTo>
                <a:cubicBezTo>
                  <a:pt x="1627" y="458"/>
                  <a:pt x="1627" y="458"/>
                  <a:pt x="1627" y="458"/>
                </a:cubicBezTo>
                <a:cubicBezTo>
                  <a:pt x="1627" y="458"/>
                  <a:pt x="1627" y="458"/>
                  <a:pt x="1627" y="458"/>
                </a:cubicBezTo>
                <a:cubicBezTo>
                  <a:pt x="1627" y="456"/>
                  <a:pt x="1627" y="456"/>
                  <a:pt x="1627" y="456"/>
                </a:cubicBezTo>
                <a:cubicBezTo>
                  <a:pt x="1622" y="457"/>
                  <a:pt x="1622" y="457"/>
                  <a:pt x="1622" y="457"/>
                </a:cubicBezTo>
                <a:cubicBezTo>
                  <a:pt x="1622" y="458"/>
                  <a:pt x="1626" y="451"/>
                  <a:pt x="1621" y="459"/>
                </a:cubicBezTo>
                <a:cubicBezTo>
                  <a:pt x="1619" y="459"/>
                  <a:pt x="1619" y="459"/>
                  <a:pt x="1619" y="459"/>
                </a:cubicBezTo>
                <a:cubicBezTo>
                  <a:pt x="1619" y="461"/>
                  <a:pt x="1619" y="461"/>
                  <a:pt x="1619" y="461"/>
                </a:cubicBezTo>
                <a:cubicBezTo>
                  <a:pt x="1619" y="462"/>
                  <a:pt x="1617" y="457"/>
                  <a:pt x="1621" y="462"/>
                </a:cubicBezTo>
                <a:cubicBezTo>
                  <a:pt x="1621" y="464"/>
                  <a:pt x="1621" y="464"/>
                  <a:pt x="1621" y="464"/>
                </a:cubicBezTo>
                <a:cubicBezTo>
                  <a:pt x="1613" y="463"/>
                  <a:pt x="1613" y="463"/>
                  <a:pt x="1613" y="463"/>
                </a:cubicBezTo>
                <a:cubicBezTo>
                  <a:pt x="1613" y="464"/>
                  <a:pt x="1609" y="464"/>
                  <a:pt x="1611" y="463"/>
                </a:cubicBezTo>
                <a:cubicBezTo>
                  <a:pt x="1615" y="461"/>
                  <a:pt x="1615" y="461"/>
                  <a:pt x="1615" y="461"/>
                </a:cubicBezTo>
                <a:cubicBezTo>
                  <a:pt x="1615" y="460"/>
                  <a:pt x="1615" y="460"/>
                  <a:pt x="1615" y="460"/>
                </a:cubicBezTo>
                <a:cubicBezTo>
                  <a:pt x="1604" y="460"/>
                  <a:pt x="1604" y="460"/>
                  <a:pt x="1604" y="460"/>
                </a:cubicBezTo>
                <a:cubicBezTo>
                  <a:pt x="1600" y="463"/>
                  <a:pt x="1600" y="463"/>
                  <a:pt x="1600" y="463"/>
                </a:cubicBezTo>
                <a:cubicBezTo>
                  <a:pt x="1601" y="464"/>
                  <a:pt x="1591" y="464"/>
                  <a:pt x="1603" y="465"/>
                </a:cubicBezTo>
                <a:cubicBezTo>
                  <a:pt x="1602" y="465"/>
                  <a:pt x="1603" y="466"/>
                  <a:pt x="1602" y="466"/>
                </a:cubicBezTo>
                <a:cubicBezTo>
                  <a:pt x="1597" y="465"/>
                  <a:pt x="1597" y="465"/>
                  <a:pt x="1597" y="465"/>
                </a:cubicBezTo>
                <a:cubicBezTo>
                  <a:pt x="1595" y="469"/>
                  <a:pt x="1595" y="469"/>
                  <a:pt x="1595" y="469"/>
                </a:cubicBezTo>
                <a:cubicBezTo>
                  <a:pt x="1593" y="469"/>
                  <a:pt x="1593" y="469"/>
                  <a:pt x="1593" y="469"/>
                </a:cubicBezTo>
                <a:cubicBezTo>
                  <a:pt x="1577" y="479"/>
                  <a:pt x="1577" y="479"/>
                  <a:pt x="1577" y="479"/>
                </a:cubicBezTo>
                <a:cubicBezTo>
                  <a:pt x="1569" y="484"/>
                  <a:pt x="1569" y="484"/>
                  <a:pt x="1569" y="484"/>
                </a:cubicBezTo>
                <a:cubicBezTo>
                  <a:pt x="1568" y="485"/>
                  <a:pt x="1578" y="478"/>
                  <a:pt x="1566" y="485"/>
                </a:cubicBezTo>
                <a:cubicBezTo>
                  <a:pt x="1571" y="487"/>
                  <a:pt x="1571" y="487"/>
                  <a:pt x="1571" y="487"/>
                </a:cubicBezTo>
                <a:cubicBezTo>
                  <a:pt x="1572" y="487"/>
                  <a:pt x="1567" y="490"/>
                  <a:pt x="1573" y="486"/>
                </a:cubicBezTo>
                <a:cubicBezTo>
                  <a:pt x="1572" y="485"/>
                  <a:pt x="1572" y="485"/>
                  <a:pt x="1572" y="485"/>
                </a:cubicBezTo>
                <a:cubicBezTo>
                  <a:pt x="1574" y="484"/>
                  <a:pt x="1574" y="484"/>
                  <a:pt x="1574" y="484"/>
                </a:cubicBezTo>
                <a:cubicBezTo>
                  <a:pt x="1575" y="485"/>
                  <a:pt x="1575" y="485"/>
                  <a:pt x="1575" y="485"/>
                </a:cubicBezTo>
                <a:cubicBezTo>
                  <a:pt x="1578" y="483"/>
                  <a:pt x="1578" y="483"/>
                  <a:pt x="1578" y="483"/>
                </a:cubicBezTo>
                <a:cubicBezTo>
                  <a:pt x="1579" y="484"/>
                  <a:pt x="1579" y="484"/>
                  <a:pt x="1579" y="484"/>
                </a:cubicBezTo>
                <a:cubicBezTo>
                  <a:pt x="1578" y="483"/>
                  <a:pt x="1579" y="484"/>
                  <a:pt x="1581" y="482"/>
                </a:cubicBezTo>
                <a:cubicBezTo>
                  <a:pt x="1581" y="484"/>
                  <a:pt x="1581" y="484"/>
                  <a:pt x="1581" y="484"/>
                </a:cubicBezTo>
                <a:cubicBezTo>
                  <a:pt x="1582" y="484"/>
                  <a:pt x="1582" y="484"/>
                  <a:pt x="1582" y="484"/>
                </a:cubicBezTo>
                <a:cubicBezTo>
                  <a:pt x="1583" y="483"/>
                  <a:pt x="1585" y="483"/>
                  <a:pt x="1586" y="481"/>
                </a:cubicBezTo>
                <a:cubicBezTo>
                  <a:pt x="1583" y="477"/>
                  <a:pt x="1582" y="483"/>
                  <a:pt x="1579" y="482"/>
                </a:cubicBezTo>
                <a:cubicBezTo>
                  <a:pt x="1578" y="480"/>
                  <a:pt x="1581" y="481"/>
                  <a:pt x="1579" y="480"/>
                </a:cubicBezTo>
                <a:cubicBezTo>
                  <a:pt x="1585" y="481"/>
                  <a:pt x="1577" y="475"/>
                  <a:pt x="1586" y="480"/>
                </a:cubicBezTo>
                <a:cubicBezTo>
                  <a:pt x="1587" y="477"/>
                  <a:pt x="1587" y="477"/>
                  <a:pt x="1587" y="477"/>
                </a:cubicBezTo>
                <a:cubicBezTo>
                  <a:pt x="1590" y="477"/>
                  <a:pt x="1590" y="477"/>
                  <a:pt x="1590" y="477"/>
                </a:cubicBezTo>
                <a:cubicBezTo>
                  <a:pt x="1587" y="480"/>
                  <a:pt x="1587" y="480"/>
                  <a:pt x="1587" y="480"/>
                </a:cubicBezTo>
                <a:cubicBezTo>
                  <a:pt x="1587" y="480"/>
                  <a:pt x="1587" y="480"/>
                  <a:pt x="1587" y="480"/>
                </a:cubicBezTo>
                <a:cubicBezTo>
                  <a:pt x="1597" y="479"/>
                  <a:pt x="1597" y="479"/>
                  <a:pt x="1597" y="479"/>
                </a:cubicBezTo>
                <a:cubicBezTo>
                  <a:pt x="1596" y="475"/>
                  <a:pt x="1596" y="475"/>
                  <a:pt x="1596" y="475"/>
                </a:cubicBezTo>
                <a:cubicBezTo>
                  <a:pt x="1603" y="478"/>
                  <a:pt x="1600" y="471"/>
                  <a:pt x="1608" y="473"/>
                </a:cubicBezTo>
                <a:cubicBezTo>
                  <a:pt x="1612" y="473"/>
                  <a:pt x="1612" y="473"/>
                  <a:pt x="1612" y="473"/>
                </a:cubicBezTo>
                <a:cubicBezTo>
                  <a:pt x="1612" y="473"/>
                  <a:pt x="1615" y="473"/>
                  <a:pt x="1611" y="474"/>
                </a:cubicBezTo>
                <a:cubicBezTo>
                  <a:pt x="1613" y="475"/>
                  <a:pt x="1613" y="475"/>
                  <a:pt x="1613" y="475"/>
                </a:cubicBezTo>
                <a:cubicBezTo>
                  <a:pt x="1621" y="472"/>
                  <a:pt x="1621" y="472"/>
                  <a:pt x="1621" y="472"/>
                </a:cubicBezTo>
                <a:cubicBezTo>
                  <a:pt x="1636" y="468"/>
                  <a:pt x="1636" y="468"/>
                  <a:pt x="1636" y="468"/>
                </a:cubicBezTo>
                <a:cubicBezTo>
                  <a:pt x="1645" y="467"/>
                  <a:pt x="1645" y="467"/>
                  <a:pt x="1645" y="467"/>
                </a:cubicBezTo>
                <a:cubicBezTo>
                  <a:pt x="1654" y="463"/>
                  <a:pt x="1654" y="463"/>
                  <a:pt x="1654" y="463"/>
                </a:cubicBezTo>
                <a:cubicBezTo>
                  <a:pt x="1668" y="460"/>
                  <a:pt x="1668" y="460"/>
                  <a:pt x="1668" y="460"/>
                </a:cubicBezTo>
                <a:cubicBezTo>
                  <a:pt x="1670" y="459"/>
                  <a:pt x="1670" y="459"/>
                  <a:pt x="1670" y="459"/>
                </a:cubicBezTo>
                <a:cubicBezTo>
                  <a:pt x="1675" y="461"/>
                  <a:pt x="1675" y="461"/>
                  <a:pt x="1675" y="461"/>
                </a:cubicBezTo>
                <a:cubicBezTo>
                  <a:pt x="1677" y="459"/>
                  <a:pt x="1677" y="459"/>
                  <a:pt x="1677" y="459"/>
                </a:cubicBezTo>
                <a:cubicBezTo>
                  <a:pt x="1676" y="463"/>
                  <a:pt x="1676" y="463"/>
                  <a:pt x="1676" y="463"/>
                </a:cubicBezTo>
                <a:cubicBezTo>
                  <a:pt x="1680" y="459"/>
                  <a:pt x="1659" y="461"/>
                  <a:pt x="1683" y="462"/>
                </a:cubicBezTo>
                <a:cubicBezTo>
                  <a:pt x="1684" y="462"/>
                  <a:pt x="1682" y="461"/>
                  <a:pt x="1684" y="461"/>
                </a:cubicBezTo>
                <a:cubicBezTo>
                  <a:pt x="1682" y="459"/>
                  <a:pt x="1682" y="459"/>
                  <a:pt x="1682" y="459"/>
                </a:cubicBezTo>
                <a:cubicBezTo>
                  <a:pt x="1690" y="457"/>
                  <a:pt x="1690" y="457"/>
                  <a:pt x="1690" y="457"/>
                </a:cubicBezTo>
                <a:cubicBezTo>
                  <a:pt x="1692" y="457"/>
                  <a:pt x="1692" y="457"/>
                  <a:pt x="1692" y="457"/>
                </a:cubicBezTo>
                <a:cubicBezTo>
                  <a:pt x="1692" y="461"/>
                  <a:pt x="1692" y="461"/>
                  <a:pt x="1692" y="461"/>
                </a:cubicBezTo>
                <a:cubicBezTo>
                  <a:pt x="1686" y="460"/>
                  <a:pt x="1686" y="460"/>
                  <a:pt x="1686" y="460"/>
                </a:cubicBezTo>
                <a:cubicBezTo>
                  <a:pt x="1686" y="462"/>
                  <a:pt x="1686" y="462"/>
                  <a:pt x="1686" y="462"/>
                </a:cubicBezTo>
                <a:cubicBezTo>
                  <a:pt x="1683" y="463"/>
                  <a:pt x="1688" y="457"/>
                  <a:pt x="1682" y="462"/>
                </a:cubicBezTo>
                <a:cubicBezTo>
                  <a:pt x="1686" y="465"/>
                  <a:pt x="1686" y="465"/>
                  <a:pt x="1686" y="465"/>
                </a:cubicBezTo>
                <a:cubicBezTo>
                  <a:pt x="1684" y="466"/>
                  <a:pt x="1684" y="466"/>
                  <a:pt x="1684" y="466"/>
                </a:cubicBezTo>
                <a:cubicBezTo>
                  <a:pt x="1683" y="465"/>
                  <a:pt x="1683" y="465"/>
                  <a:pt x="1683" y="465"/>
                </a:cubicBezTo>
                <a:cubicBezTo>
                  <a:pt x="1673" y="473"/>
                  <a:pt x="1673" y="473"/>
                  <a:pt x="1673" y="473"/>
                </a:cubicBezTo>
                <a:cubicBezTo>
                  <a:pt x="1668" y="475"/>
                  <a:pt x="1668" y="475"/>
                  <a:pt x="1668" y="475"/>
                </a:cubicBezTo>
                <a:cubicBezTo>
                  <a:pt x="1665" y="477"/>
                  <a:pt x="1665" y="477"/>
                  <a:pt x="1665" y="477"/>
                </a:cubicBezTo>
                <a:cubicBezTo>
                  <a:pt x="1656" y="481"/>
                  <a:pt x="1656" y="481"/>
                  <a:pt x="1656" y="481"/>
                </a:cubicBezTo>
                <a:cubicBezTo>
                  <a:pt x="1654" y="479"/>
                  <a:pt x="1663" y="480"/>
                  <a:pt x="1653" y="483"/>
                </a:cubicBezTo>
                <a:cubicBezTo>
                  <a:pt x="1653" y="480"/>
                  <a:pt x="1653" y="480"/>
                  <a:pt x="1653" y="480"/>
                </a:cubicBezTo>
                <a:cubicBezTo>
                  <a:pt x="1650" y="481"/>
                  <a:pt x="1650" y="481"/>
                  <a:pt x="1650" y="481"/>
                </a:cubicBezTo>
                <a:cubicBezTo>
                  <a:pt x="1650" y="484"/>
                  <a:pt x="1650" y="484"/>
                  <a:pt x="1650" y="484"/>
                </a:cubicBezTo>
                <a:cubicBezTo>
                  <a:pt x="1649" y="484"/>
                  <a:pt x="1649" y="484"/>
                  <a:pt x="1649" y="484"/>
                </a:cubicBezTo>
                <a:cubicBezTo>
                  <a:pt x="1648" y="483"/>
                  <a:pt x="1648" y="483"/>
                  <a:pt x="1648" y="483"/>
                </a:cubicBezTo>
                <a:cubicBezTo>
                  <a:pt x="1655" y="478"/>
                  <a:pt x="1655" y="478"/>
                  <a:pt x="1655" y="478"/>
                </a:cubicBezTo>
                <a:cubicBezTo>
                  <a:pt x="1658" y="479"/>
                  <a:pt x="1658" y="479"/>
                  <a:pt x="1658" y="479"/>
                </a:cubicBezTo>
                <a:cubicBezTo>
                  <a:pt x="1659" y="477"/>
                  <a:pt x="1659" y="477"/>
                  <a:pt x="1659" y="477"/>
                </a:cubicBezTo>
                <a:cubicBezTo>
                  <a:pt x="1650" y="475"/>
                  <a:pt x="1650" y="475"/>
                  <a:pt x="1650" y="475"/>
                </a:cubicBezTo>
                <a:cubicBezTo>
                  <a:pt x="1644" y="477"/>
                  <a:pt x="1644" y="477"/>
                  <a:pt x="1644" y="477"/>
                </a:cubicBezTo>
                <a:cubicBezTo>
                  <a:pt x="1646" y="475"/>
                  <a:pt x="1646" y="475"/>
                  <a:pt x="1646" y="475"/>
                </a:cubicBezTo>
                <a:cubicBezTo>
                  <a:pt x="1651" y="471"/>
                  <a:pt x="1648" y="478"/>
                  <a:pt x="1656" y="473"/>
                </a:cubicBezTo>
                <a:cubicBezTo>
                  <a:pt x="1657" y="474"/>
                  <a:pt x="1657" y="474"/>
                  <a:pt x="1657" y="474"/>
                </a:cubicBezTo>
                <a:cubicBezTo>
                  <a:pt x="1664" y="470"/>
                  <a:pt x="1664" y="470"/>
                  <a:pt x="1664" y="470"/>
                </a:cubicBezTo>
                <a:cubicBezTo>
                  <a:pt x="1657" y="470"/>
                  <a:pt x="1657" y="470"/>
                  <a:pt x="1657" y="470"/>
                </a:cubicBezTo>
                <a:cubicBezTo>
                  <a:pt x="1657" y="470"/>
                  <a:pt x="1657" y="470"/>
                  <a:pt x="1657" y="470"/>
                </a:cubicBezTo>
                <a:cubicBezTo>
                  <a:pt x="1657" y="470"/>
                  <a:pt x="1657" y="471"/>
                  <a:pt x="1656" y="470"/>
                </a:cubicBezTo>
                <a:cubicBezTo>
                  <a:pt x="1658" y="468"/>
                  <a:pt x="1658" y="468"/>
                  <a:pt x="1658" y="468"/>
                </a:cubicBezTo>
                <a:cubicBezTo>
                  <a:pt x="1664" y="469"/>
                  <a:pt x="1648" y="476"/>
                  <a:pt x="1667" y="468"/>
                </a:cubicBezTo>
                <a:cubicBezTo>
                  <a:pt x="1668" y="469"/>
                  <a:pt x="1668" y="469"/>
                  <a:pt x="1668" y="469"/>
                </a:cubicBezTo>
                <a:cubicBezTo>
                  <a:pt x="1677" y="467"/>
                  <a:pt x="1677" y="467"/>
                  <a:pt x="1677" y="467"/>
                </a:cubicBezTo>
                <a:cubicBezTo>
                  <a:pt x="1679" y="466"/>
                  <a:pt x="1679" y="466"/>
                  <a:pt x="1679" y="466"/>
                </a:cubicBezTo>
                <a:cubicBezTo>
                  <a:pt x="1672" y="464"/>
                  <a:pt x="1672" y="464"/>
                  <a:pt x="1672" y="464"/>
                </a:cubicBezTo>
                <a:cubicBezTo>
                  <a:pt x="1655" y="467"/>
                  <a:pt x="1655" y="467"/>
                  <a:pt x="1655" y="467"/>
                </a:cubicBezTo>
                <a:cubicBezTo>
                  <a:pt x="1651" y="470"/>
                  <a:pt x="1651" y="470"/>
                  <a:pt x="1651" y="470"/>
                </a:cubicBezTo>
                <a:cubicBezTo>
                  <a:pt x="1650" y="471"/>
                  <a:pt x="1664" y="461"/>
                  <a:pt x="1644" y="473"/>
                </a:cubicBezTo>
                <a:cubicBezTo>
                  <a:pt x="1639" y="473"/>
                  <a:pt x="1639" y="473"/>
                  <a:pt x="1639" y="473"/>
                </a:cubicBezTo>
                <a:cubicBezTo>
                  <a:pt x="1632" y="477"/>
                  <a:pt x="1632" y="477"/>
                  <a:pt x="1632" y="477"/>
                </a:cubicBezTo>
                <a:cubicBezTo>
                  <a:pt x="1630" y="475"/>
                  <a:pt x="1630" y="475"/>
                  <a:pt x="1630" y="475"/>
                </a:cubicBezTo>
                <a:cubicBezTo>
                  <a:pt x="1629" y="479"/>
                  <a:pt x="1629" y="479"/>
                  <a:pt x="1629" y="479"/>
                </a:cubicBezTo>
                <a:cubicBezTo>
                  <a:pt x="1620" y="482"/>
                  <a:pt x="1620" y="482"/>
                  <a:pt x="1620" y="482"/>
                </a:cubicBezTo>
                <a:cubicBezTo>
                  <a:pt x="1618" y="484"/>
                  <a:pt x="1618" y="484"/>
                  <a:pt x="1618" y="484"/>
                </a:cubicBezTo>
                <a:cubicBezTo>
                  <a:pt x="1627" y="482"/>
                  <a:pt x="1627" y="482"/>
                  <a:pt x="1627" y="482"/>
                </a:cubicBezTo>
                <a:cubicBezTo>
                  <a:pt x="1623" y="485"/>
                  <a:pt x="1623" y="485"/>
                  <a:pt x="1623" y="485"/>
                </a:cubicBezTo>
                <a:cubicBezTo>
                  <a:pt x="1617" y="486"/>
                  <a:pt x="1617" y="486"/>
                  <a:pt x="1617" y="486"/>
                </a:cubicBezTo>
                <a:cubicBezTo>
                  <a:pt x="1621" y="483"/>
                  <a:pt x="1621" y="489"/>
                  <a:pt x="1609" y="489"/>
                </a:cubicBezTo>
                <a:cubicBezTo>
                  <a:pt x="1607" y="491"/>
                  <a:pt x="1607" y="491"/>
                  <a:pt x="1607" y="491"/>
                </a:cubicBezTo>
                <a:cubicBezTo>
                  <a:pt x="1602" y="493"/>
                  <a:pt x="1602" y="493"/>
                  <a:pt x="1602" y="493"/>
                </a:cubicBezTo>
                <a:cubicBezTo>
                  <a:pt x="1600" y="490"/>
                  <a:pt x="1608" y="491"/>
                  <a:pt x="1597" y="494"/>
                </a:cubicBezTo>
                <a:cubicBezTo>
                  <a:pt x="1598" y="490"/>
                  <a:pt x="1602" y="496"/>
                  <a:pt x="1603" y="490"/>
                </a:cubicBezTo>
                <a:cubicBezTo>
                  <a:pt x="1604" y="488"/>
                  <a:pt x="1607" y="492"/>
                  <a:pt x="1608" y="489"/>
                </a:cubicBezTo>
                <a:cubicBezTo>
                  <a:pt x="1608" y="488"/>
                  <a:pt x="1608" y="488"/>
                  <a:pt x="1608" y="488"/>
                </a:cubicBezTo>
                <a:cubicBezTo>
                  <a:pt x="1604" y="484"/>
                  <a:pt x="1608" y="491"/>
                  <a:pt x="1615" y="486"/>
                </a:cubicBezTo>
                <a:cubicBezTo>
                  <a:pt x="1618" y="484"/>
                  <a:pt x="1618" y="484"/>
                  <a:pt x="1618" y="484"/>
                </a:cubicBezTo>
                <a:cubicBezTo>
                  <a:pt x="1615" y="482"/>
                  <a:pt x="1611" y="481"/>
                  <a:pt x="1608" y="484"/>
                </a:cubicBezTo>
                <a:cubicBezTo>
                  <a:pt x="1601" y="487"/>
                  <a:pt x="1601" y="487"/>
                  <a:pt x="1601" y="487"/>
                </a:cubicBezTo>
                <a:cubicBezTo>
                  <a:pt x="1601" y="489"/>
                  <a:pt x="1601" y="489"/>
                  <a:pt x="1601" y="489"/>
                </a:cubicBezTo>
                <a:cubicBezTo>
                  <a:pt x="1593" y="488"/>
                  <a:pt x="1592" y="491"/>
                  <a:pt x="1584" y="494"/>
                </a:cubicBezTo>
                <a:cubicBezTo>
                  <a:pt x="1584" y="495"/>
                  <a:pt x="1584" y="495"/>
                  <a:pt x="1584" y="495"/>
                </a:cubicBezTo>
                <a:cubicBezTo>
                  <a:pt x="1582" y="494"/>
                  <a:pt x="1582" y="494"/>
                  <a:pt x="1582" y="494"/>
                </a:cubicBezTo>
                <a:cubicBezTo>
                  <a:pt x="1567" y="500"/>
                  <a:pt x="1567" y="500"/>
                  <a:pt x="1567" y="500"/>
                </a:cubicBezTo>
                <a:cubicBezTo>
                  <a:pt x="1557" y="503"/>
                  <a:pt x="1557" y="503"/>
                  <a:pt x="1557" y="503"/>
                </a:cubicBezTo>
                <a:cubicBezTo>
                  <a:pt x="1557" y="505"/>
                  <a:pt x="1557" y="505"/>
                  <a:pt x="1557" y="505"/>
                </a:cubicBezTo>
                <a:cubicBezTo>
                  <a:pt x="1557" y="504"/>
                  <a:pt x="1557" y="504"/>
                  <a:pt x="1557" y="504"/>
                </a:cubicBezTo>
                <a:cubicBezTo>
                  <a:pt x="1544" y="509"/>
                  <a:pt x="1544" y="509"/>
                  <a:pt x="1544" y="509"/>
                </a:cubicBezTo>
                <a:cubicBezTo>
                  <a:pt x="1541" y="512"/>
                  <a:pt x="1541" y="512"/>
                  <a:pt x="1541" y="512"/>
                </a:cubicBezTo>
                <a:cubicBezTo>
                  <a:pt x="1535" y="514"/>
                  <a:pt x="1535" y="514"/>
                  <a:pt x="1535" y="514"/>
                </a:cubicBezTo>
                <a:cubicBezTo>
                  <a:pt x="1535" y="512"/>
                  <a:pt x="1535" y="512"/>
                  <a:pt x="1535" y="512"/>
                </a:cubicBezTo>
                <a:cubicBezTo>
                  <a:pt x="1528" y="516"/>
                  <a:pt x="1528" y="516"/>
                  <a:pt x="1528" y="516"/>
                </a:cubicBezTo>
                <a:cubicBezTo>
                  <a:pt x="1526" y="515"/>
                  <a:pt x="1526" y="515"/>
                  <a:pt x="1526" y="515"/>
                </a:cubicBezTo>
                <a:cubicBezTo>
                  <a:pt x="1524" y="518"/>
                  <a:pt x="1524" y="518"/>
                  <a:pt x="1524" y="518"/>
                </a:cubicBezTo>
                <a:cubicBezTo>
                  <a:pt x="1518" y="516"/>
                  <a:pt x="1518" y="516"/>
                  <a:pt x="1518" y="516"/>
                </a:cubicBezTo>
                <a:cubicBezTo>
                  <a:pt x="1502" y="525"/>
                  <a:pt x="1502" y="525"/>
                  <a:pt x="1502" y="525"/>
                </a:cubicBezTo>
                <a:cubicBezTo>
                  <a:pt x="1499" y="525"/>
                  <a:pt x="1499" y="525"/>
                  <a:pt x="1499" y="525"/>
                </a:cubicBezTo>
                <a:cubicBezTo>
                  <a:pt x="1499" y="524"/>
                  <a:pt x="1499" y="524"/>
                  <a:pt x="1499" y="524"/>
                </a:cubicBezTo>
                <a:cubicBezTo>
                  <a:pt x="1499" y="524"/>
                  <a:pt x="1499" y="524"/>
                  <a:pt x="1499" y="524"/>
                </a:cubicBezTo>
                <a:cubicBezTo>
                  <a:pt x="1498" y="525"/>
                  <a:pt x="1498" y="525"/>
                  <a:pt x="1498" y="525"/>
                </a:cubicBezTo>
                <a:cubicBezTo>
                  <a:pt x="1499" y="528"/>
                  <a:pt x="1499" y="528"/>
                  <a:pt x="1499" y="528"/>
                </a:cubicBezTo>
                <a:cubicBezTo>
                  <a:pt x="1498" y="528"/>
                  <a:pt x="1498" y="528"/>
                  <a:pt x="1498" y="528"/>
                </a:cubicBezTo>
                <a:cubicBezTo>
                  <a:pt x="1499" y="531"/>
                  <a:pt x="1499" y="531"/>
                  <a:pt x="1499" y="531"/>
                </a:cubicBezTo>
                <a:cubicBezTo>
                  <a:pt x="1480" y="540"/>
                  <a:pt x="1480" y="540"/>
                  <a:pt x="1480" y="540"/>
                </a:cubicBezTo>
                <a:cubicBezTo>
                  <a:pt x="1470" y="545"/>
                  <a:pt x="1470" y="545"/>
                  <a:pt x="1470" y="545"/>
                </a:cubicBezTo>
                <a:cubicBezTo>
                  <a:pt x="1465" y="547"/>
                  <a:pt x="1465" y="547"/>
                  <a:pt x="1465" y="547"/>
                </a:cubicBezTo>
                <a:cubicBezTo>
                  <a:pt x="1465" y="548"/>
                  <a:pt x="1468" y="542"/>
                  <a:pt x="1464" y="550"/>
                </a:cubicBezTo>
                <a:cubicBezTo>
                  <a:pt x="1465" y="551"/>
                  <a:pt x="1465" y="551"/>
                  <a:pt x="1465" y="551"/>
                </a:cubicBezTo>
                <a:cubicBezTo>
                  <a:pt x="1466" y="550"/>
                  <a:pt x="1466" y="550"/>
                  <a:pt x="1466" y="550"/>
                </a:cubicBezTo>
                <a:cubicBezTo>
                  <a:pt x="1464" y="554"/>
                  <a:pt x="1464" y="554"/>
                  <a:pt x="1464" y="554"/>
                </a:cubicBezTo>
                <a:cubicBezTo>
                  <a:pt x="1465" y="554"/>
                  <a:pt x="1459" y="553"/>
                  <a:pt x="1466" y="554"/>
                </a:cubicBezTo>
                <a:cubicBezTo>
                  <a:pt x="1466" y="556"/>
                  <a:pt x="1466" y="556"/>
                  <a:pt x="1466" y="556"/>
                </a:cubicBezTo>
                <a:cubicBezTo>
                  <a:pt x="1465" y="556"/>
                  <a:pt x="1462" y="555"/>
                  <a:pt x="1464" y="558"/>
                </a:cubicBezTo>
                <a:cubicBezTo>
                  <a:pt x="1464" y="557"/>
                  <a:pt x="1463" y="558"/>
                  <a:pt x="1462" y="557"/>
                </a:cubicBezTo>
                <a:cubicBezTo>
                  <a:pt x="1464" y="556"/>
                  <a:pt x="1464" y="556"/>
                  <a:pt x="1464" y="556"/>
                </a:cubicBezTo>
                <a:cubicBezTo>
                  <a:pt x="1463" y="554"/>
                  <a:pt x="1463" y="554"/>
                  <a:pt x="1463" y="554"/>
                </a:cubicBezTo>
                <a:cubicBezTo>
                  <a:pt x="1457" y="552"/>
                  <a:pt x="1457" y="552"/>
                  <a:pt x="1457" y="552"/>
                </a:cubicBezTo>
                <a:cubicBezTo>
                  <a:pt x="1457" y="554"/>
                  <a:pt x="1457" y="554"/>
                  <a:pt x="1457" y="554"/>
                </a:cubicBezTo>
                <a:cubicBezTo>
                  <a:pt x="1451" y="554"/>
                  <a:pt x="1451" y="554"/>
                  <a:pt x="1451" y="554"/>
                </a:cubicBezTo>
                <a:cubicBezTo>
                  <a:pt x="1452" y="555"/>
                  <a:pt x="1452" y="555"/>
                  <a:pt x="1452" y="555"/>
                </a:cubicBezTo>
                <a:cubicBezTo>
                  <a:pt x="1450" y="555"/>
                  <a:pt x="1450" y="555"/>
                  <a:pt x="1450" y="555"/>
                </a:cubicBezTo>
                <a:cubicBezTo>
                  <a:pt x="1448" y="557"/>
                  <a:pt x="1448" y="557"/>
                  <a:pt x="1448" y="557"/>
                </a:cubicBezTo>
                <a:cubicBezTo>
                  <a:pt x="1452" y="561"/>
                  <a:pt x="1452" y="561"/>
                  <a:pt x="1452" y="561"/>
                </a:cubicBezTo>
                <a:cubicBezTo>
                  <a:pt x="1451" y="562"/>
                  <a:pt x="1451" y="562"/>
                  <a:pt x="1451" y="562"/>
                </a:cubicBezTo>
                <a:cubicBezTo>
                  <a:pt x="1450" y="559"/>
                  <a:pt x="1450" y="559"/>
                  <a:pt x="1450" y="559"/>
                </a:cubicBezTo>
                <a:cubicBezTo>
                  <a:pt x="1449" y="560"/>
                  <a:pt x="1449" y="560"/>
                  <a:pt x="1449" y="560"/>
                </a:cubicBezTo>
                <a:cubicBezTo>
                  <a:pt x="1444" y="563"/>
                  <a:pt x="1444" y="563"/>
                  <a:pt x="1444" y="563"/>
                </a:cubicBezTo>
                <a:cubicBezTo>
                  <a:pt x="1443" y="562"/>
                  <a:pt x="1443" y="562"/>
                  <a:pt x="1443" y="562"/>
                </a:cubicBezTo>
                <a:cubicBezTo>
                  <a:pt x="1441" y="564"/>
                  <a:pt x="1441" y="564"/>
                  <a:pt x="1441" y="564"/>
                </a:cubicBezTo>
                <a:cubicBezTo>
                  <a:pt x="1439" y="564"/>
                  <a:pt x="1439" y="564"/>
                  <a:pt x="1439" y="564"/>
                </a:cubicBezTo>
                <a:cubicBezTo>
                  <a:pt x="1440" y="563"/>
                  <a:pt x="1437" y="563"/>
                  <a:pt x="1439" y="562"/>
                </a:cubicBezTo>
                <a:cubicBezTo>
                  <a:pt x="1437" y="562"/>
                  <a:pt x="1437" y="562"/>
                  <a:pt x="1437" y="562"/>
                </a:cubicBezTo>
                <a:cubicBezTo>
                  <a:pt x="1435" y="564"/>
                  <a:pt x="1435" y="564"/>
                  <a:pt x="1435" y="564"/>
                </a:cubicBezTo>
                <a:cubicBezTo>
                  <a:pt x="1434" y="566"/>
                  <a:pt x="1434" y="566"/>
                  <a:pt x="1434" y="566"/>
                </a:cubicBezTo>
                <a:cubicBezTo>
                  <a:pt x="1433" y="566"/>
                  <a:pt x="1429" y="563"/>
                  <a:pt x="1430" y="567"/>
                </a:cubicBezTo>
                <a:cubicBezTo>
                  <a:pt x="1429" y="567"/>
                  <a:pt x="1439" y="564"/>
                  <a:pt x="1427" y="568"/>
                </a:cubicBezTo>
                <a:cubicBezTo>
                  <a:pt x="1425" y="567"/>
                  <a:pt x="1425" y="567"/>
                  <a:pt x="1425" y="567"/>
                </a:cubicBezTo>
                <a:cubicBezTo>
                  <a:pt x="1407" y="576"/>
                  <a:pt x="1407" y="576"/>
                  <a:pt x="1407" y="576"/>
                </a:cubicBezTo>
                <a:cubicBezTo>
                  <a:pt x="1398" y="580"/>
                  <a:pt x="1398" y="580"/>
                  <a:pt x="1398" y="580"/>
                </a:cubicBezTo>
                <a:cubicBezTo>
                  <a:pt x="1398" y="581"/>
                  <a:pt x="1398" y="581"/>
                  <a:pt x="1398" y="581"/>
                </a:cubicBezTo>
                <a:cubicBezTo>
                  <a:pt x="1393" y="583"/>
                  <a:pt x="1393" y="583"/>
                  <a:pt x="1393" y="583"/>
                </a:cubicBezTo>
                <a:cubicBezTo>
                  <a:pt x="1392" y="586"/>
                  <a:pt x="1392" y="586"/>
                  <a:pt x="1392" y="586"/>
                </a:cubicBezTo>
                <a:cubicBezTo>
                  <a:pt x="1395" y="587"/>
                  <a:pt x="1395" y="587"/>
                  <a:pt x="1395" y="587"/>
                </a:cubicBezTo>
                <a:cubicBezTo>
                  <a:pt x="1399" y="586"/>
                  <a:pt x="1397" y="586"/>
                  <a:pt x="1401" y="585"/>
                </a:cubicBezTo>
                <a:cubicBezTo>
                  <a:pt x="1402" y="585"/>
                  <a:pt x="1402" y="585"/>
                  <a:pt x="1402" y="585"/>
                </a:cubicBezTo>
                <a:cubicBezTo>
                  <a:pt x="1403" y="584"/>
                  <a:pt x="1403" y="584"/>
                  <a:pt x="1403" y="584"/>
                </a:cubicBezTo>
                <a:cubicBezTo>
                  <a:pt x="1402" y="584"/>
                  <a:pt x="1402" y="585"/>
                  <a:pt x="1401" y="584"/>
                </a:cubicBezTo>
                <a:cubicBezTo>
                  <a:pt x="1403" y="583"/>
                  <a:pt x="1403" y="583"/>
                  <a:pt x="1403" y="583"/>
                </a:cubicBezTo>
                <a:cubicBezTo>
                  <a:pt x="1402" y="582"/>
                  <a:pt x="1402" y="582"/>
                  <a:pt x="1402" y="582"/>
                </a:cubicBezTo>
                <a:cubicBezTo>
                  <a:pt x="1403" y="580"/>
                  <a:pt x="1388" y="585"/>
                  <a:pt x="1407" y="579"/>
                </a:cubicBezTo>
                <a:cubicBezTo>
                  <a:pt x="1408" y="580"/>
                  <a:pt x="1408" y="580"/>
                  <a:pt x="1408" y="580"/>
                </a:cubicBezTo>
                <a:cubicBezTo>
                  <a:pt x="1410" y="579"/>
                  <a:pt x="1410" y="579"/>
                  <a:pt x="1410" y="579"/>
                </a:cubicBezTo>
                <a:cubicBezTo>
                  <a:pt x="1409" y="578"/>
                  <a:pt x="1409" y="578"/>
                  <a:pt x="1409" y="578"/>
                </a:cubicBezTo>
                <a:cubicBezTo>
                  <a:pt x="1411" y="578"/>
                  <a:pt x="1411" y="578"/>
                  <a:pt x="1411" y="578"/>
                </a:cubicBezTo>
                <a:cubicBezTo>
                  <a:pt x="1410" y="580"/>
                  <a:pt x="1403" y="572"/>
                  <a:pt x="1407" y="584"/>
                </a:cubicBezTo>
                <a:cubicBezTo>
                  <a:pt x="1417" y="582"/>
                  <a:pt x="1417" y="582"/>
                  <a:pt x="1417" y="582"/>
                </a:cubicBezTo>
                <a:cubicBezTo>
                  <a:pt x="1420" y="580"/>
                  <a:pt x="1420" y="580"/>
                  <a:pt x="1420" y="580"/>
                </a:cubicBezTo>
                <a:cubicBezTo>
                  <a:pt x="1419" y="580"/>
                  <a:pt x="1417" y="578"/>
                  <a:pt x="1417" y="579"/>
                </a:cubicBezTo>
                <a:cubicBezTo>
                  <a:pt x="1417" y="579"/>
                  <a:pt x="1417" y="579"/>
                  <a:pt x="1417" y="579"/>
                </a:cubicBezTo>
                <a:cubicBezTo>
                  <a:pt x="1418" y="576"/>
                  <a:pt x="1418" y="576"/>
                  <a:pt x="1418" y="576"/>
                </a:cubicBezTo>
                <a:cubicBezTo>
                  <a:pt x="1418" y="575"/>
                  <a:pt x="1414" y="576"/>
                  <a:pt x="1417" y="573"/>
                </a:cubicBezTo>
                <a:cubicBezTo>
                  <a:pt x="1419" y="572"/>
                  <a:pt x="1419" y="572"/>
                  <a:pt x="1419" y="572"/>
                </a:cubicBezTo>
                <a:cubicBezTo>
                  <a:pt x="1420" y="573"/>
                  <a:pt x="1420" y="573"/>
                  <a:pt x="1420" y="573"/>
                </a:cubicBezTo>
                <a:cubicBezTo>
                  <a:pt x="1419" y="573"/>
                  <a:pt x="1424" y="568"/>
                  <a:pt x="1419" y="575"/>
                </a:cubicBezTo>
                <a:cubicBezTo>
                  <a:pt x="1421" y="576"/>
                  <a:pt x="1421" y="576"/>
                  <a:pt x="1421" y="576"/>
                </a:cubicBezTo>
                <a:cubicBezTo>
                  <a:pt x="1423" y="576"/>
                  <a:pt x="1423" y="576"/>
                  <a:pt x="1423" y="576"/>
                </a:cubicBezTo>
                <a:cubicBezTo>
                  <a:pt x="1420" y="577"/>
                  <a:pt x="1420" y="577"/>
                  <a:pt x="1420" y="577"/>
                </a:cubicBezTo>
                <a:cubicBezTo>
                  <a:pt x="1420" y="579"/>
                  <a:pt x="1420" y="579"/>
                  <a:pt x="1420" y="579"/>
                </a:cubicBezTo>
                <a:cubicBezTo>
                  <a:pt x="1423" y="580"/>
                  <a:pt x="1427" y="578"/>
                  <a:pt x="1428" y="579"/>
                </a:cubicBezTo>
                <a:cubicBezTo>
                  <a:pt x="1434" y="575"/>
                  <a:pt x="1434" y="575"/>
                  <a:pt x="1434" y="575"/>
                </a:cubicBezTo>
                <a:cubicBezTo>
                  <a:pt x="1435" y="575"/>
                  <a:pt x="1435" y="575"/>
                  <a:pt x="1435" y="575"/>
                </a:cubicBezTo>
                <a:cubicBezTo>
                  <a:pt x="1438" y="572"/>
                  <a:pt x="1438" y="572"/>
                  <a:pt x="1438" y="572"/>
                </a:cubicBezTo>
                <a:cubicBezTo>
                  <a:pt x="1438" y="572"/>
                  <a:pt x="1441" y="574"/>
                  <a:pt x="1437" y="572"/>
                </a:cubicBezTo>
                <a:cubicBezTo>
                  <a:pt x="1440" y="570"/>
                  <a:pt x="1440" y="570"/>
                  <a:pt x="1440" y="570"/>
                </a:cubicBezTo>
                <a:cubicBezTo>
                  <a:pt x="1444" y="573"/>
                  <a:pt x="1444" y="573"/>
                  <a:pt x="1444" y="573"/>
                </a:cubicBezTo>
                <a:cubicBezTo>
                  <a:pt x="1446" y="573"/>
                  <a:pt x="1446" y="573"/>
                  <a:pt x="1446" y="573"/>
                </a:cubicBezTo>
                <a:cubicBezTo>
                  <a:pt x="1446" y="572"/>
                  <a:pt x="1436" y="575"/>
                  <a:pt x="1447" y="569"/>
                </a:cubicBezTo>
                <a:cubicBezTo>
                  <a:pt x="1448" y="570"/>
                  <a:pt x="1448" y="570"/>
                  <a:pt x="1448" y="570"/>
                </a:cubicBezTo>
                <a:cubicBezTo>
                  <a:pt x="1449" y="568"/>
                  <a:pt x="1449" y="568"/>
                  <a:pt x="1449" y="568"/>
                </a:cubicBezTo>
                <a:cubicBezTo>
                  <a:pt x="1451" y="568"/>
                  <a:pt x="1451" y="568"/>
                  <a:pt x="1451" y="568"/>
                </a:cubicBezTo>
                <a:cubicBezTo>
                  <a:pt x="1450" y="571"/>
                  <a:pt x="1450" y="571"/>
                  <a:pt x="1450" y="571"/>
                </a:cubicBezTo>
                <a:cubicBezTo>
                  <a:pt x="1449" y="570"/>
                  <a:pt x="1453" y="571"/>
                  <a:pt x="1448" y="572"/>
                </a:cubicBezTo>
                <a:cubicBezTo>
                  <a:pt x="1451" y="576"/>
                  <a:pt x="1452" y="568"/>
                  <a:pt x="1456" y="571"/>
                </a:cubicBezTo>
                <a:cubicBezTo>
                  <a:pt x="1457" y="570"/>
                  <a:pt x="1457" y="570"/>
                  <a:pt x="1457" y="570"/>
                </a:cubicBezTo>
                <a:cubicBezTo>
                  <a:pt x="1463" y="569"/>
                  <a:pt x="1463" y="569"/>
                  <a:pt x="1463" y="569"/>
                </a:cubicBezTo>
                <a:cubicBezTo>
                  <a:pt x="1464" y="564"/>
                  <a:pt x="1464" y="564"/>
                  <a:pt x="1464" y="564"/>
                </a:cubicBezTo>
                <a:cubicBezTo>
                  <a:pt x="1465" y="562"/>
                  <a:pt x="1469" y="567"/>
                  <a:pt x="1469" y="563"/>
                </a:cubicBezTo>
                <a:cubicBezTo>
                  <a:pt x="1471" y="561"/>
                  <a:pt x="1471" y="561"/>
                  <a:pt x="1471" y="561"/>
                </a:cubicBezTo>
                <a:cubicBezTo>
                  <a:pt x="1472" y="562"/>
                  <a:pt x="1472" y="562"/>
                  <a:pt x="1472" y="562"/>
                </a:cubicBezTo>
                <a:cubicBezTo>
                  <a:pt x="1475" y="561"/>
                  <a:pt x="1475" y="561"/>
                  <a:pt x="1475" y="561"/>
                </a:cubicBezTo>
                <a:cubicBezTo>
                  <a:pt x="1476" y="564"/>
                  <a:pt x="1476" y="564"/>
                  <a:pt x="1476" y="564"/>
                </a:cubicBezTo>
                <a:cubicBezTo>
                  <a:pt x="1485" y="563"/>
                  <a:pt x="1485" y="563"/>
                  <a:pt x="1485" y="563"/>
                </a:cubicBezTo>
                <a:cubicBezTo>
                  <a:pt x="1488" y="559"/>
                  <a:pt x="1488" y="559"/>
                  <a:pt x="1488" y="559"/>
                </a:cubicBezTo>
                <a:cubicBezTo>
                  <a:pt x="1491" y="558"/>
                  <a:pt x="1491" y="558"/>
                  <a:pt x="1491" y="558"/>
                </a:cubicBezTo>
                <a:cubicBezTo>
                  <a:pt x="1492" y="559"/>
                  <a:pt x="1492" y="559"/>
                  <a:pt x="1492" y="559"/>
                </a:cubicBezTo>
                <a:cubicBezTo>
                  <a:pt x="1498" y="557"/>
                  <a:pt x="1498" y="557"/>
                  <a:pt x="1498" y="557"/>
                </a:cubicBezTo>
                <a:cubicBezTo>
                  <a:pt x="1499" y="556"/>
                  <a:pt x="1484" y="556"/>
                  <a:pt x="1502" y="560"/>
                </a:cubicBezTo>
                <a:cubicBezTo>
                  <a:pt x="1502" y="555"/>
                  <a:pt x="1502" y="555"/>
                  <a:pt x="1502" y="555"/>
                </a:cubicBezTo>
                <a:cubicBezTo>
                  <a:pt x="1509" y="555"/>
                  <a:pt x="1509" y="555"/>
                  <a:pt x="1509" y="555"/>
                </a:cubicBezTo>
                <a:cubicBezTo>
                  <a:pt x="1512" y="553"/>
                  <a:pt x="1512" y="553"/>
                  <a:pt x="1512" y="553"/>
                </a:cubicBezTo>
                <a:cubicBezTo>
                  <a:pt x="1513" y="554"/>
                  <a:pt x="1513" y="554"/>
                  <a:pt x="1513" y="554"/>
                </a:cubicBezTo>
                <a:cubicBezTo>
                  <a:pt x="1516" y="553"/>
                  <a:pt x="1516" y="553"/>
                  <a:pt x="1516" y="553"/>
                </a:cubicBezTo>
                <a:cubicBezTo>
                  <a:pt x="1517" y="551"/>
                  <a:pt x="1517" y="551"/>
                  <a:pt x="1517" y="551"/>
                </a:cubicBezTo>
                <a:cubicBezTo>
                  <a:pt x="1514" y="550"/>
                  <a:pt x="1514" y="550"/>
                  <a:pt x="1514" y="550"/>
                </a:cubicBezTo>
                <a:cubicBezTo>
                  <a:pt x="1512" y="552"/>
                  <a:pt x="1512" y="552"/>
                  <a:pt x="1512" y="552"/>
                </a:cubicBezTo>
                <a:cubicBezTo>
                  <a:pt x="1512" y="550"/>
                  <a:pt x="1512" y="550"/>
                  <a:pt x="1512" y="550"/>
                </a:cubicBezTo>
                <a:cubicBezTo>
                  <a:pt x="1516" y="550"/>
                  <a:pt x="1516" y="550"/>
                  <a:pt x="1516" y="550"/>
                </a:cubicBezTo>
                <a:cubicBezTo>
                  <a:pt x="1520" y="551"/>
                  <a:pt x="1520" y="551"/>
                  <a:pt x="1520" y="551"/>
                </a:cubicBezTo>
                <a:cubicBezTo>
                  <a:pt x="1522" y="548"/>
                  <a:pt x="1522" y="548"/>
                  <a:pt x="1522" y="548"/>
                </a:cubicBezTo>
                <a:cubicBezTo>
                  <a:pt x="1525" y="549"/>
                  <a:pt x="1525" y="549"/>
                  <a:pt x="1525" y="549"/>
                </a:cubicBezTo>
                <a:cubicBezTo>
                  <a:pt x="1526" y="549"/>
                  <a:pt x="1526" y="549"/>
                  <a:pt x="1526" y="549"/>
                </a:cubicBezTo>
                <a:cubicBezTo>
                  <a:pt x="1526" y="549"/>
                  <a:pt x="1515" y="552"/>
                  <a:pt x="1527" y="545"/>
                </a:cubicBezTo>
                <a:cubicBezTo>
                  <a:pt x="1527" y="545"/>
                  <a:pt x="1522" y="544"/>
                  <a:pt x="1527" y="547"/>
                </a:cubicBezTo>
                <a:cubicBezTo>
                  <a:pt x="1534" y="544"/>
                  <a:pt x="1534" y="544"/>
                  <a:pt x="1534" y="544"/>
                </a:cubicBezTo>
                <a:cubicBezTo>
                  <a:pt x="1534" y="544"/>
                  <a:pt x="1534" y="544"/>
                  <a:pt x="1534" y="544"/>
                </a:cubicBezTo>
                <a:cubicBezTo>
                  <a:pt x="1537" y="541"/>
                  <a:pt x="1537" y="541"/>
                  <a:pt x="1537" y="541"/>
                </a:cubicBezTo>
                <a:cubicBezTo>
                  <a:pt x="1538" y="542"/>
                  <a:pt x="1538" y="542"/>
                  <a:pt x="1538" y="542"/>
                </a:cubicBezTo>
                <a:cubicBezTo>
                  <a:pt x="1539" y="540"/>
                  <a:pt x="1539" y="540"/>
                  <a:pt x="1539" y="540"/>
                </a:cubicBezTo>
                <a:cubicBezTo>
                  <a:pt x="1543" y="544"/>
                  <a:pt x="1543" y="544"/>
                  <a:pt x="1543" y="544"/>
                </a:cubicBezTo>
                <a:cubicBezTo>
                  <a:pt x="1549" y="541"/>
                  <a:pt x="1549" y="541"/>
                  <a:pt x="1549" y="541"/>
                </a:cubicBezTo>
                <a:cubicBezTo>
                  <a:pt x="1549" y="539"/>
                  <a:pt x="1549" y="539"/>
                  <a:pt x="1549" y="539"/>
                </a:cubicBezTo>
                <a:cubicBezTo>
                  <a:pt x="1554" y="539"/>
                  <a:pt x="1554" y="539"/>
                  <a:pt x="1554" y="539"/>
                </a:cubicBezTo>
                <a:cubicBezTo>
                  <a:pt x="1554" y="538"/>
                  <a:pt x="1554" y="538"/>
                  <a:pt x="1554" y="538"/>
                </a:cubicBezTo>
                <a:cubicBezTo>
                  <a:pt x="1554" y="538"/>
                  <a:pt x="1556" y="537"/>
                  <a:pt x="1555" y="539"/>
                </a:cubicBezTo>
                <a:cubicBezTo>
                  <a:pt x="1558" y="536"/>
                  <a:pt x="1558" y="536"/>
                  <a:pt x="1558" y="536"/>
                </a:cubicBezTo>
                <a:cubicBezTo>
                  <a:pt x="1563" y="536"/>
                  <a:pt x="1563" y="536"/>
                  <a:pt x="1563" y="536"/>
                </a:cubicBezTo>
                <a:cubicBezTo>
                  <a:pt x="1566" y="539"/>
                  <a:pt x="1568" y="534"/>
                  <a:pt x="1569" y="535"/>
                </a:cubicBezTo>
                <a:cubicBezTo>
                  <a:pt x="1569" y="532"/>
                  <a:pt x="1572" y="537"/>
                  <a:pt x="1569" y="532"/>
                </a:cubicBezTo>
                <a:cubicBezTo>
                  <a:pt x="1572" y="532"/>
                  <a:pt x="1572" y="532"/>
                  <a:pt x="1572" y="532"/>
                </a:cubicBezTo>
                <a:cubicBezTo>
                  <a:pt x="1569" y="529"/>
                  <a:pt x="1569" y="529"/>
                  <a:pt x="1569" y="529"/>
                </a:cubicBezTo>
                <a:cubicBezTo>
                  <a:pt x="1575" y="529"/>
                  <a:pt x="1575" y="529"/>
                  <a:pt x="1575" y="529"/>
                </a:cubicBezTo>
                <a:cubicBezTo>
                  <a:pt x="1575" y="526"/>
                  <a:pt x="1575" y="526"/>
                  <a:pt x="1575" y="526"/>
                </a:cubicBezTo>
                <a:cubicBezTo>
                  <a:pt x="1576" y="526"/>
                  <a:pt x="1576" y="527"/>
                  <a:pt x="1577" y="526"/>
                </a:cubicBezTo>
                <a:cubicBezTo>
                  <a:pt x="1577" y="525"/>
                  <a:pt x="1577" y="525"/>
                  <a:pt x="1577" y="525"/>
                </a:cubicBezTo>
                <a:cubicBezTo>
                  <a:pt x="1572" y="525"/>
                  <a:pt x="1572" y="525"/>
                  <a:pt x="1572" y="525"/>
                </a:cubicBezTo>
                <a:cubicBezTo>
                  <a:pt x="1568" y="529"/>
                  <a:pt x="1568" y="529"/>
                  <a:pt x="1568" y="529"/>
                </a:cubicBezTo>
                <a:cubicBezTo>
                  <a:pt x="1568" y="531"/>
                  <a:pt x="1568" y="531"/>
                  <a:pt x="1568" y="531"/>
                </a:cubicBezTo>
                <a:cubicBezTo>
                  <a:pt x="1563" y="532"/>
                  <a:pt x="1563" y="532"/>
                  <a:pt x="1563" y="532"/>
                </a:cubicBezTo>
                <a:cubicBezTo>
                  <a:pt x="1559" y="531"/>
                  <a:pt x="1559" y="531"/>
                  <a:pt x="1559" y="531"/>
                </a:cubicBezTo>
                <a:cubicBezTo>
                  <a:pt x="1556" y="533"/>
                  <a:pt x="1556" y="533"/>
                  <a:pt x="1556" y="533"/>
                </a:cubicBezTo>
                <a:cubicBezTo>
                  <a:pt x="1557" y="533"/>
                  <a:pt x="1559" y="531"/>
                  <a:pt x="1561" y="535"/>
                </a:cubicBezTo>
                <a:cubicBezTo>
                  <a:pt x="1556" y="535"/>
                  <a:pt x="1556" y="535"/>
                  <a:pt x="1556" y="535"/>
                </a:cubicBezTo>
                <a:cubicBezTo>
                  <a:pt x="1550" y="538"/>
                  <a:pt x="1550" y="538"/>
                  <a:pt x="1550" y="538"/>
                </a:cubicBezTo>
                <a:cubicBezTo>
                  <a:pt x="1548" y="537"/>
                  <a:pt x="1548" y="537"/>
                  <a:pt x="1548" y="537"/>
                </a:cubicBezTo>
                <a:cubicBezTo>
                  <a:pt x="1548" y="540"/>
                  <a:pt x="1548" y="540"/>
                  <a:pt x="1548" y="540"/>
                </a:cubicBezTo>
                <a:cubicBezTo>
                  <a:pt x="1546" y="540"/>
                  <a:pt x="1546" y="540"/>
                  <a:pt x="1546" y="540"/>
                </a:cubicBezTo>
                <a:cubicBezTo>
                  <a:pt x="1546" y="538"/>
                  <a:pt x="1546" y="538"/>
                  <a:pt x="1546" y="538"/>
                </a:cubicBezTo>
                <a:cubicBezTo>
                  <a:pt x="1543" y="538"/>
                  <a:pt x="1543" y="538"/>
                  <a:pt x="1543" y="538"/>
                </a:cubicBezTo>
                <a:cubicBezTo>
                  <a:pt x="1544" y="534"/>
                  <a:pt x="1544" y="534"/>
                  <a:pt x="1544" y="534"/>
                </a:cubicBezTo>
                <a:cubicBezTo>
                  <a:pt x="1545" y="536"/>
                  <a:pt x="1545" y="536"/>
                  <a:pt x="1545" y="536"/>
                </a:cubicBezTo>
                <a:cubicBezTo>
                  <a:pt x="1549" y="536"/>
                  <a:pt x="1549" y="536"/>
                  <a:pt x="1549" y="536"/>
                </a:cubicBezTo>
                <a:cubicBezTo>
                  <a:pt x="1549" y="534"/>
                  <a:pt x="1549" y="534"/>
                  <a:pt x="1549" y="534"/>
                </a:cubicBezTo>
                <a:cubicBezTo>
                  <a:pt x="1545" y="534"/>
                  <a:pt x="1545" y="534"/>
                  <a:pt x="1545" y="534"/>
                </a:cubicBezTo>
                <a:cubicBezTo>
                  <a:pt x="1546" y="532"/>
                  <a:pt x="1546" y="532"/>
                  <a:pt x="1546" y="532"/>
                </a:cubicBezTo>
                <a:cubicBezTo>
                  <a:pt x="1546" y="532"/>
                  <a:pt x="1546" y="532"/>
                  <a:pt x="1546" y="532"/>
                </a:cubicBezTo>
                <a:cubicBezTo>
                  <a:pt x="1555" y="528"/>
                  <a:pt x="1555" y="528"/>
                  <a:pt x="1555" y="528"/>
                </a:cubicBezTo>
                <a:cubicBezTo>
                  <a:pt x="1556" y="529"/>
                  <a:pt x="1556" y="529"/>
                  <a:pt x="1556" y="529"/>
                </a:cubicBezTo>
                <a:cubicBezTo>
                  <a:pt x="1561" y="525"/>
                  <a:pt x="1561" y="525"/>
                  <a:pt x="1561" y="525"/>
                </a:cubicBezTo>
                <a:cubicBezTo>
                  <a:pt x="1565" y="525"/>
                  <a:pt x="1565" y="525"/>
                  <a:pt x="1565" y="525"/>
                </a:cubicBezTo>
                <a:cubicBezTo>
                  <a:pt x="1564" y="525"/>
                  <a:pt x="1564" y="525"/>
                  <a:pt x="1564" y="525"/>
                </a:cubicBezTo>
                <a:cubicBezTo>
                  <a:pt x="1567" y="526"/>
                  <a:pt x="1567" y="526"/>
                  <a:pt x="1567" y="526"/>
                </a:cubicBezTo>
                <a:cubicBezTo>
                  <a:pt x="1571" y="525"/>
                  <a:pt x="1571" y="525"/>
                  <a:pt x="1571" y="525"/>
                </a:cubicBezTo>
                <a:cubicBezTo>
                  <a:pt x="1571" y="523"/>
                  <a:pt x="1571" y="523"/>
                  <a:pt x="1571" y="523"/>
                </a:cubicBezTo>
                <a:cubicBezTo>
                  <a:pt x="1573" y="523"/>
                  <a:pt x="1573" y="523"/>
                  <a:pt x="1573" y="523"/>
                </a:cubicBezTo>
                <a:cubicBezTo>
                  <a:pt x="1575" y="522"/>
                  <a:pt x="1575" y="522"/>
                  <a:pt x="1575" y="522"/>
                </a:cubicBezTo>
                <a:cubicBezTo>
                  <a:pt x="1573" y="521"/>
                  <a:pt x="1573" y="521"/>
                  <a:pt x="1573" y="521"/>
                </a:cubicBezTo>
                <a:cubicBezTo>
                  <a:pt x="1576" y="520"/>
                  <a:pt x="1576" y="520"/>
                  <a:pt x="1576" y="520"/>
                </a:cubicBezTo>
                <a:cubicBezTo>
                  <a:pt x="1578" y="516"/>
                  <a:pt x="1578" y="516"/>
                  <a:pt x="1578" y="516"/>
                </a:cubicBezTo>
                <a:cubicBezTo>
                  <a:pt x="1582" y="516"/>
                  <a:pt x="1582" y="516"/>
                  <a:pt x="1582" y="516"/>
                </a:cubicBezTo>
                <a:cubicBezTo>
                  <a:pt x="1584" y="514"/>
                  <a:pt x="1584" y="514"/>
                  <a:pt x="1584" y="514"/>
                </a:cubicBezTo>
                <a:cubicBezTo>
                  <a:pt x="1585" y="516"/>
                  <a:pt x="1585" y="516"/>
                  <a:pt x="1585" y="516"/>
                </a:cubicBezTo>
                <a:cubicBezTo>
                  <a:pt x="1586" y="515"/>
                  <a:pt x="1586" y="515"/>
                  <a:pt x="1586" y="515"/>
                </a:cubicBezTo>
                <a:cubicBezTo>
                  <a:pt x="1585" y="520"/>
                  <a:pt x="1585" y="520"/>
                  <a:pt x="1585" y="520"/>
                </a:cubicBezTo>
                <a:cubicBezTo>
                  <a:pt x="1585" y="520"/>
                  <a:pt x="1585" y="520"/>
                  <a:pt x="1585" y="520"/>
                </a:cubicBezTo>
                <a:cubicBezTo>
                  <a:pt x="1585" y="518"/>
                  <a:pt x="1579" y="522"/>
                  <a:pt x="1583" y="517"/>
                </a:cubicBezTo>
                <a:cubicBezTo>
                  <a:pt x="1582" y="520"/>
                  <a:pt x="1582" y="520"/>
                  <a:pt x="1582" y="520"/>
                </a:cubicBezTo>
                <a:cubicBezTo>
                  <a:pt x="1577" y="521"/>
                  <a:pt x="1577" y="521"/>
                  <a:pt x="1577" y="521"/>
                </a:cubicBezTo>
                <a:cubicBezTo>
                  <a:pt x="1578" y="525"/>
                  <a:pt x="1578" y="525"/>
                  <a:pt x="1578" y="525"/>
                </a:cubicBezTo>
                <a:cubicBezTo>
                  <a:pt x="1581" y="525"/>
                  <a:pt x="1581" y="525"/>
                  <a:pt x="1581" y="525"/>
                </a:cubicBezTo>
                <a:cubicBezTo>
                  <a:pt x="1581" y="523"/>
                  <a:pt x="1583" y="527"/>
                  <a:pt x="1582" y="523"/>
                </a:cubicBezTo>
                <a:cubicBezTo>
                  <a:pt x="1583" y="525"/>
                  <a:pt x="1583" y="525"/>
                  <a:pt x="1583" y="525"/>
                </a:cubicBezTo>
                <a:cubicBezTo>
                  <a:pt x="1584" y="524"/>
                  <a:pt x="1593" y="529"/>
                  <a:pt x="1590" y="522"/>
                </a:cubicBezTo>
                <a:cubicBezTo>
                  <a:pt x="1593" y="520"/>
                  <a:pt x="1593" y="520"/>
                  <a:pt x="1593" y="520"/>
                </a:cubicBezTo>
                <a:cubicBezTo>
                  <a:pt x="1600" y="517"/>
                  <a:pt x="1600" y="517"/>
                  <a:pt x="1600" y="517"/>
                </a:cubicBezTo>
                <a:cubicBezTo>
                  <a:pt x="1599" y="515"/>
                  <a:pt x="1599" y="515"/>
                  <a:pt x="1599" y="515"/>
                </a:cubicBezTo>
                <a:cubicBezTo>
                  <a:pt x="1601" y="515"/>
                  <a:pt x="1601" y="515"/>
                  <a:pt x="1601" y="515"/>
                </a:cubicBezTo>
                <a:cubicBezTo>
                  <a:pt x="1600" y="517"/>
                  <a:pt x="1600" y="517"/>
                  <a:pt x="1600" y="517"/>
                </a:cubicBezTo>
                <a:cubicBezTo>
                  <a:pt x="1600" y="519"/>
                  <a:pt x="1600" y="519"/>
                  <a:pt x="1600" y="519"/>
                </a:cubicBezTo>
                <a:cubicBezTo>
                  <a:pt x="1594" y="522"/>
                  <a:pt x="1594" y="522"/>
                  <a:pt x="1594" y="522"/>
                </a:cubicBezTo>
                <a:cubicBezTo>
                  <a:pt x="1592" y="522"/>
                  <a:pt x="1597" y="520"/>
                  <a:pt x="1591" y="521"/>
                </a:cubicBezTo>
                <a:cubicBezTo>
                  <a:pt x="1588" y="525"/>
                  <a:pt x="1588" y="525"/>
                  <a:pt x="1588" y="525"/>
                </a:cubicBezTo>
                <a:cubicBezTo>
                  <a:pt x="1583" y="527"/>
                  <a:pt x="1619" y="508"/>
                  <a:pt x="1572" y="534"/>
                </a:cubicBezTo>
                <a:cubicBezTo>
                  <a:pt x="1563" y="539"/>
                  <a:pt x="1563" y="539"/>
                  <a:pt x="1563" y="539"/>
                </a:cubicBezTo>
                <a:cubicBezTo>
                  <a:pt x="1562" y="537"/>
                  <a:pt x="1562" y="537"/>
                  <a:pt x="1562" y="537"/>
                </a:cubicBezTo>
                <a:cubicBezTo>
                  <a:pt x="1555" y="545"/>
                  <a:pt x="1555" y="545"/>
                  <a:pt x="1555" y="545"/>
                </a:cubicBezTo>
                <a:cubicBezTo>
                  <a:pt x="1552" y="546"/>
                  <a:pt x="1552" y="546"/>
                  <a:pt x="1552" y="546"/>
                </a:cubicBezTo>
                <a:cubicBezTo>
                  <a:pt x="1552" y="545"/>
                  <a:pt x="1552" y="545"/>
                  <a:pt x="1552" y="545"/>
                </a:cubicBezTo>
                <a:cubicBezTo>
                  <a:pt x="1543" y="549"/>
                  <a:pt x="1543" y="549"/>
                  <a:pt x="1543" y="549"/>
                </a:cubicBezTo>
                <a:cubicBezTo>
                  <a:pt x="1543" y="549"/>
                  <a:pt x="1546" y="550"/>
                  <a:pt x="1542" y="550"/>
                </a:cubicBezTo>
                <a:cubicBezTo>
                  <a:pt x="1544" y="553"/>
                  <a:pt x="1550" y="546"/>
                  <a:pt x="1561" y="547"/>
                </a:cubicBezTo>
                <a:cubicBezTo>
                  <a:pt x="1559" y="547"/>
                  <a:pt x="1559" y="545"/>
                  <a:pt x="1561" y="545"/>
                </a:cubicBezTo>
                <a:cubicBezTo>
                  <a:pt x="1561" y="546"/>
                  <a:pt x="1561" y="546"/>
                  <a:pt x="1561" y="546"/>
                </a:cubicBezTo>
                <a:cubicBezTo>
                  <a:pt x="1557" y="546"/>
                  <a:pt x="1564" y="551"/>
                  <a:pt x="1564" y="543"/>
                </a:cubicBezTo>
                <a:cubicBezTo>
                  <a:pt x="1564" y="544"/>
                  <a:pt x="1564" y="544"/>
                  <a:pt x="1564" y="544"/>
                </a:cubicBezTo>
                <a:cubicBezTo>
                  <a:pt x="1566" y="543"/>
                  <a:pt x="1566" y="543"/>
                  <a:pt x="1566" y="543"/>
                </a:cubicBezTo>
                <a:cubicBezTo>
                  <a:pt x="1572" y="542"/>
                  <a:pt x="1572" y="542"/>
                  <a:pt x="1572" y="542"/>
                </a:cubicBezTo>
                <a:cubicBezTo>
                  <a:pt x="1569" y="544"/>
                  <a:pt x="1569" y="544"/>
                  <a:pt x="1569" y="544"/>
                </a:cubicBezTo>
                <a:cubicBezTo>
                  <a:pt x="1577" y="546"/>
                  <a:pt x="1577" y="546"/>
                  <a:pt x="1577" y="546"/>
                </a:cubicBezTo>
                <a:cubicBezTo>
                  <a:pt x="1578" y="545"/>
                  <a:pt x="1578" y="545"/>
                  <a:pt x="1578" y="545"/>
                </a:cubicBezTo>
                <a:cubicBezTo>
                  <a:pt x="1578" y="547"/>
                  <a:pt x="1578" y="547"/>
                  <a:pt x="1578" y="547"/>
                </a:cubicBezTo>
                <a:cubicBezTo>
                  <a:pt x="1579" y="547"/>
                  <a:pt x="1580" y="549"/>
                  <a:pt x="1581" y="547"/>
                </a:cubicBezTo>
                <a:cubicBezTo>
                  <a:pt x="1581" y="545"/>
                  <a:pt x="1581" y="545"/>
                  <a:pt x="1581" y="545"/>
                </a:cubicBezTo>
                <a:cubicBezTo>
                  <a:pt x="1584" y="543"/>
                  <a:pt x="1584" y="543"/>
                  <a:pt x="1584" y="543"/>
                </a:cubicBezTo>
                <a:cubicBezTo>
                  <a:pt x="1583" y="546"/>
                  <a:pt x="1583" y="546"/>
                  <a:pt x="1583" y="546"/>
                </a:cubicBezTo>
                <a:cubicBezTo>
                  <a:pt x="1588" y="546"/>
                  <a:pt x="1588" y="546"/>
                  <a:pt x="1588" y="546"/>
                </a:cubicBezTo>
                <a:cubicBezTo>
                  <a:pt x="1590" y="543"/>
                  <a:pt x="1590" y="543"/>
                  <a:pt x="1590" y="543"/>
                </a:cubicBezTo>
                <a:cubicBezTo>
                  <a:pt x="1591" y="543"/>
                  <a:pt x="1592" y="543"/>
                  <a:pt x="1593" y="543"/>
                </a:cubicBezTo>
                <a:cubicBezTo>
                  <a:pt x="1589" y="542"/>
                  <a:pt x="1589" y="542"/>
                  <a:pt x="1589" y="542"/>
                </a:cubicBezTo>
                <a:cubicBezTo>
                  <a:pt x="1588" y="542"/>
                  <a:pt x="1588" y="542"/>
                  <a:pt x="1588" y="542"/>
                </a:cubicBezTo>
                <a:cubicBezTo>
                  <a:pt x="1589" y="541"/>
                  <a:pt x="1589" y="541"/>
                  <a:pt x="1589" y="541"/>
                </a:cubicBezTo>
                <a:cubicBezTo>
                  <a:pt x="1587" y="540"/>
                  <a:pt x="1587" y="540"/>
                  <a:pt x="1587" y="540"/>
                </a:cubicBezTo>
                <a:cubicBezTo>
                  <a:pt x="1587" y="536"/>
                  <a:pt x="1587" y="536"/>
                  <a:pt x="1587" y="536"/>
                </a:cubicBezTo>
                <a:cubicBezTo>
                  <a:pt x="1590" y="537"/>
                  <a:pt x="1590" y="537"/>
                  <a:pt x="1590" y="537"/>
                </a:cubicBezTo>
                <a:cubicBezTo>
                  <a:pt x="1590" y="540"/>
                  <a:pt x="1590" y="540"/>
                  <a:pt x="1590" y="540"/>
                </a:cubicBezTo>
                <a:cubicBezTo>
                  <a:pt x="1594" y="539"/>
                  <a:pt x="1594" y="539"/>
                  <a:pt x="1594" y="539"/>
                </a:cubicBezTo>
                <a:cubicBezTo>
                  <a:pt x="1594" y="535"/>
                  <a:pt x="1594" y="535"/>
                  <a:pt x="1594" y="535"/>
                </a:cubicBezTo>
                <a:cubicBezTo>
                  <a:pt x="1597" y="535"/>
                  <a:pt x="1598" y="532"/>
                  <a:pt x="1601" y="535"/>
                </a:cubicBezTo>
                <a:cubicBezTo>
                  <a:pt x="1603" y="535"/>
                  <a:pt x="1604" y="531"/>
                  <a:pt x="1605" y="535"/>
                </a:cubicBezTo>
                <a:cubicBezTo>
                  <a:pt x="1603" y="538"/>
                  <a:pt x="1603" y="538"/>
                  <a:pt x="1603" y="538"/>
                </a:cubicBezTo>
                <a:cubicBezTo>
                  <a:pt x="1605" y="539"/>
                  <a:pt x="1605" y="539"/>
                  <a:pt x="1605" y="539"/>
                </a:cubicBezTo>
                <a:cubicBezTo>
                  <a:pt x="1614" y="535"/>
                  <a:pt x="1614" y="535"/>
                  <a:pt x="1614" y="535"/>
                </a:cubicBezTo>
                <a:cubicBezTo>
                  <a:pt x="1614" y="533"/>
                  <a:pt x="1614" y="533"/>
                  <a:pt x="1614" y="533"/>
                </a:cubicBezTo>
                <a:cubicBezTo>
                  <a:pt x="1623" y="531"/>
                  <a:pt x="1623" y="531"/>
                  <a:pt x="1623" y="531"/>
                </a:cubicBezTo>
                <a:cubicBezTo>
                  <a:pt x="1631" y="527"/>
                  <a:pt x="1631" y="527"/>
                  <a:pt x="1631" y="527"/>
                </a:cubicBezTo>
                <a:cubicBezTo>
                  <a:pt x="1636" y="527"/>
                  <a:pt x="1636" y="527"/>
                  <a:pt x="1636" y="527"/>
                </a:cubicBezTo>
                <a:cubicBezTo>
                  <a:pt x="1636" y="524"/>
                  <a:pt x="1636" y="524"/>
                  <a:pt x="1636" y="524"/>
                </a:cubicBezTo>
                <a:cubicBezTo>
                  <a:pt x="1640" y="524"/>
                  <a:pt x="1640" y="524"/>
                  <a:pt x="1640" y="524"/>
                </a:cubicBezTo>
                <a:cubicBezTo>
                  <a:pt x="1640" y="523"/>
                  <a:pt x="1639" y="523"/>
                  <a:pt x="1640" y="522"/>
                </a:cubicBezTo>
                <a:cubicBezTo>
                  <a:pt x="1641" y="524"/>
                  <a:pt x="1641" y="524"/>
                  <a:pt x="1641" y="524"/>
                </a:cubicBezTo>
                <a:cubicBezTo>
                  <a:pt x="1642" y="522"/>
                  <a:pt x="1644" y="524"/>
                  <a:pt x="1646" y="523"/>
                </a:cubicBezTo>
                <a:cubicBezTo>
                  <a:pt x="1647" y="524"/>
                  <a:pt x="1647" y="524"/>
                  <a:pt x="1647" y="524"/>
                </a:cubicBezTo>
                <a:cubicBezTo>
                  <a:pt x="1643" y="525"/>
                  <a:pt x="1643" y="525"/>
                  <a:pt x="1643" y="525"/>
                </a:cubicBezTo>
                <a:cubicBezTo>
                  <a:pt x="1647" y="522"/>
                  <a:pt x="1640" y="522"/>
                  <a:pt x="1636" y="528"/>
                </a:cubicBezTo>
                <a:cubicBezTo>
                  <a:pt x="1634" y="528"/>
                  <a:pt x="1631" y="528"/>
                  <a:pt x="1631" y="530"/>
                </a:cubicBezTo>
                <a:cubicBezTo>
                  <a:pt x="1631" y="531"/>
                  <a:pt x="1631" y="531"/>
                  <a:pt x="1631" y="531"/>
                </a:cubicBezTo>
                <a:cubicBezTo>
                  <a:pt x="1635" y="532"/>
                  <a:pt x="1635" y="532"/>
                  <a:pt x="1635" y="532"/>
                </a:cubicBezTo>
                <a:cubicBezTo>
                  <a:pt x="1639" y="531"/>
                  <a:pt x="1639" y="531"/>
                  <a:pt x="1639" y="531"/>
                </a:cubicBezTo>
                <a:cubicBezTo>
                  <a:pt x="1640" y="528"/>
                  <a:pt x="1640" y="528"/>
                  <a:pt x="1640" y="528"/>
                </a:cubicBezTo>
                <a:cubicBezTo>
                  <a:pt x="1644" y="528"/>
                  <a:pt x="1644" y="528"/>
                  <a:pt x="1644" y="528"/>
                </a:cubicBezTo>
                <a:cubicBezTo>
                  <a:pt x="1645" y="528"/>
                  <a:pt x="1640" y="528"/>
                  <a:pt x="1646" y="527"/>
                </a:cubicBezTo>
                <a:cubicBezTo>
                  <a:pt x="1640" y="532"/>
                  <a:pt x="1640" y="532"/>
                  <a:pt x="1640" y="532"/>
                </a:cubicBezTo>
                <a:cubicBezTo>
                  <a:pt x="1649" y="529"/>
                  <a:pt x="1649" y="529"/>
                  <a:pt x="1649" y="529"/>
                </a:cubicBezTo>
                <a:cubicBezTo>
                  <a:pt x="1650" y="529"/>
                  <a:pt x="1642" y="531"/>
                  <a:pt x="1653" y="529"/>
                </a:cubicBezTo>
                <a:cubicBezTo>
                  <a:pt x="1654" y="525"/>
                  <a:pt x="1632" y="538"/>
                  <a:pt x="1660" y="522"/>
                </a:cubicBezTo>
                <a:cubicBezTo>
                  <a:pt x="1661" y="522"/>
                  <a:pt x="1661" y="522"/>
                  <a:pt x="1661" y="522"/>
                </a:cubicBezTo>
                <a:cubicBezTo>
                  <a:pt x="1664" y="520"/>
                  <a:pt x="1664" y="520"/>
                  <a:pt x="1664" y="520"/>
                </a:cubicBezTo>
                <a:cubicBezTo>
                  <a:pt x="1660" y="517"/>
                  <a:pt x="1660" y="517"/>
                  <a:pt x="1660" y="517"/>
                </a:cubicBezTo>
                <a:cubicBezTo>
                  <a:pt x="1657" y="516"/>
                  <a:pt x="1659" y="522"/>
                  <a:pt x="1655" y="517"/>
                </a:cubicBezTo>
                <a:cubicBezTo>
                  <a:pt x="1654" y="518"/>
                  <a:pt x="1654" y="518"/>
                  <a:pt x="1654" y="518"/>
                </a:cubicBezTo>
                <a:cubicBezTo>
                  <a:pt x="1653" y="517"/>
                  <a:pt x="1653" y="517"/>
                  <a:pt x="1653" y="517"/>
                </a:cubicBezTo>
                <a:cubicBezTo>
                  <a:pt x="1655" y="515"/>
                  <a:pt x="1655" y="515"/>
                  <a:pt x="1655" y="515"/>
                </a:cubicBezTo>
                <a:cubicBezTo>
                  <a:pt x="1655" y="514"/>
                  <a:pt x="1655" y="514"/>
                  <a:pt x="1655" y="514"/>
                </a:cubicBezTo>
                <a:cubicBezTo>
                  <a:pt x="1657" y="511"/>
                  <a:pt x="1657" y="511"/>
                  <a:pt x="1657" y="511"/>
                </a:cubicBezTo>
                <a:cubicBezTo>
                  <a:pt x="1659" y="512"/>
                  <a:pt x="1659" y="512"/>
                  <a:pt x="1659" y="512"/>
                </a:cubicBezTo>
                <a:cubicBezTo>
                  <a:pt x="1659" y="513"/>
                  <a:pt x="1654" y="509"/>
                  <a:pt x="1658" y="515"/>
                </a:cubicBezTo>
                <a:cubicBezTo>
                  <a:pt x="1660" y="513"/>
                  <a:pt x="1660" y="513"/>
                  <a:pt x="1660" y="513"/>
                </a:cubicBezTo>
                <a:cubicBezTo>
                  <a:pt x="1660" y="515"/>
                  <a:pt x="1660" y="515"/>
                  <a:pt x="1660" y="515"/>
                </a:cubicBezTo>
                <a:cubicBezTo>
                  <a:pt x="1664" y="516"/>
                  <a:pt x="1664" y="516"/>
                  <a:pt x="1664" y="516"/>
                </a:cubicBezTo>
                <a:cubicBezTo>
                  <a:pt x="1667" y="515"/>
                  <a:pt x="1667" y="515"/>
                  <a:pt x="1667" y="515"/>
                </a:cubicBezTo>
                <a:cubicBezTo>
                  <a:pt x="1668" y="517"/>
                  <a:pt x="1668" y="517"/>
                  <a:pt x="1668" y="517"/>
                </a:cubicBezTo>
                <a:cubicBezTo>
                  <a:pt x="1673" y="514"/>
                  <a:pt x="1673" y="514"/>
                  <a:pt x="1673" y="514"/>
                </a:cubicBezTo>
                <a:cubicBezTo>
                  <a:pt x="1672" y="511"/>
                  <a:pt x="1672" y="511"/>
                  <a:pt x="1672" y="511"/>
                </a:cubicBezTo>
                <a:cubicBezTo>
                  <a:pt x="1674" y="509"/>
                  <a:pt x="1674" y="509"/>
                  <a:pt x="1674" y="509"/>
                </a:cubicBezTo>
                <a:cubicBezTo>
                  <a:pt x="1677" y="510"/>
                  <a:pt x="1677" y="510"/>
                  <a:pt x="1677" y="510"/>
                </a:cubicBezTo>
                <a:cubicBezTo>
                  <a:pt x="1679" y="507"/>
                  <a:pt x="1679" y="507"/>
                  <a:pt x="1679" y="507"/>
                </a:cubicBezTo>
                <a:cubicBezTo>
                  <a:pt x="1681" y="507"/>
                  <a:pt x="1681" y="507"/>
                  <a:pt x="1681" y="507"/>
                </a:cubicBezTo>
                <a:cubicBezTo>
                  <a:pt x="1681" y="512"/>
                  <a:pt x="1681" y="512"/>
                  <a:pt x="1681" y="512"/>
                </a:cubicBezTo>
                <a:cubicBezTo>
                  <a:pt x="1678" y="513"/>
                  <a:pt x="1678" y="513"/>
                  <a:pt x="1678" y="513"/>
                </a:cubicBezTo>
                <a:cubicBezTo>
                  <a:pt x="1679" y="514"/>
                  <a:pt x="1679" y="514"/>
                  <a:pt x="1679" y="514"/>
                </a:cubicBezTo>
                <a:cubicBezTo>
                  <a:pt x="1677" y="516"/>
                  <a:pt x="1677" y="516"/>
                  <a:pt x="1677" y="516"/>
                </a:cubicBezTo>
                <a:cubicBezTo>
                  <a:pt x="1678" y="519"/>
                  <a:pt x="1678" y="519"/>
                  <a:pt x="1678" y="519"/>
                </a:cubicBezTo>
                <a:cubicBezTo>
                  <a:pt x="1673" y="519"/>
                  <a:pt x="1673" y="519"/>
                  <a:pt x="1673" y="519"/>
                </a:cubicBezTo>
                <a:cubicBezTo>
                  <a:pt x="1672" y="519"/>
                  <a:pt x="1672" y="520"/>
                  <a:pt x="1675" y="521"/>
                </a:cubicBezTo>
                <a:cubicBezTo>
                  <a:pt x="1668" y="520"/>
                  <a:pt x="1668" y="520"/>
                  <a:pt x="1668" y="520"/>
                </a:cubicBezTo>
                <a:cubicBezTo>
                  <a:pt x="1670" y="522"/>
                  <a:pt x="1670" y="522"/>
                  <a:pt x="1670" y="522"/>
                </a:cubicBezTo>
                <a:cubicBezTo>
                  <a:pt x="1668" y="520"/>
                  <a:pt x="1666" y="527"/>
                  <a:pt x="1665" y="521"/>
                </a:cubicBezTo>
                <a:cubicBezTo>
                  <a:pt x="1657" y="528"/>
                  <a:pt x="1657" y="528"/>
                  <a:pt x="1657" y="528"/>
                </a:cubicBezTo>
                <a:cubicBezTo>
                  <a:pt x="1659" y="529"/>
                  <a:pt x="1659" y="529"/>
                  <a:pt x="1659" y="529"/>
                </a:cubicBezTo>
                <a:cubicBezTo>
                  <a:pt x="1667" y="527"/>
                  <a:pt x="1667" y="527"/>
                  <a:pt x="1667" y="527"/>
                </a:cubicBezTo>
                <a:cubicBezTo>
                  <a:pt x="1672" y="529"/>
                  <a:pt x="1672" y="529"/>
                  <a:pt x="1672" y="529"/>
                </a:cubicBezTo>
                <a:cubicBezTo>
                  <a:pt x="1679" y="527"/>
                  <a:pt x="1679" y="527"/>
                  <a:pt x="1679" y="527"/>
                </a:cubicBezTo>
                <a:cubicBezTo>
                  <a:pt x="1716" y="525"/>
                  <a:pt x="1716" y="525"/>
                  <a:pt x="1716" y="525"/>
                </a:cubicBezTo>
                <a:cubicBezTo>
                  <a:pt x="1721" y="525"/>
                  <a:pt x="1721" y="525"/>
                  <a:pt x="1721" y="525"/>
                </a:cubicBezTo>
                <a:cubicBezTo>
                  <a:pt x="1722" y="526"/>
                  <a:pt x="1722" y="526"/>
                  <a:pt x="1722" y="526"/>
                </a:cubicBezTo>
                <a:cubicBezTo>
                  <a:pt x="1714" y="528"/>
                  <a:pt x="1714" y="528"/>
                  <a:pt x="1714" y="528"/>
                </a:cubicBezTo>
                <a:cubicBezTo>
                  <a:pt x="1752" y="530"/>
                  <a:pt x="1752" y="530"/>
                  <a:pt x="1752" y="530"/>
                </a:cubicBezTo>
                <a:cubicBezTo>
                  <a:pt x="1771" y="528"/>
                  <a:pt x="1771" y="528"/>
                  <a:pt x="1771" y="528"/>
                </a:cubicBezTo>
                <a:cubicBezTo>
                  <a:pt x="1770" y="529"/>
                  <a:pt x="1770" y="529"/>
                  <a:pt x="1770" y="529"/>
                </a:cubicBezTo>
                <a:cubicBezTo>
                  <a:pt x="1771" y="531"/>
                  <a:pt x="1771" y="531"/>
                  <a:pt x="1771" y="531"/>
                </a:cubicBezTo>
                <a:cubicBezTo>
                  <a:pt x="1756" y="532"/>
                  <a:pt x="1756" y="532"/>
                  <a:pt x="1756" y="532"/>
                </a:cubicBezTo>
                <a:cubicBezTo>
                  <a:pt x="1757" y="536"/>
                  <a:pt x="1757" y="536"/>
                  <a:pt x="1757" y="536"/>
                </a:cubicBezTo>
                <a:cubicBezTo>
                  <a:pt x="1757" y="539"/>
                  <a:pt x="1757" y="539"/>
                  <a:pt x="1757" y="539"/>
                </a:cubicBezTo>
                <a:cubicBezTo>
                  <a:pt x="1756" y="539"/>
                  <a:pt x="1756" y="539"/>
                  <a:pt x="1756" y="539"/>
                </a:cubicBezTo>
                <a:cubicBezTo>
                  <a:pt x="1755" y="540"/>
                  <a:pt x="1755" y="540"/>
                  <a:pt x="1755" y="540"/>
                </a:cubicBezTo>
                <a:cubicBezTo>
                  <a:pt x="1757" y="541"/>
                  <a:pt x="1757" y="541"/>
                  <a:pt x="1757" y="541"/>
                </a:cubicBezTo>
                <a:cubicBezTo>
                  <a:pt x="1753" y="542"/>
                  <a:pt x="1753" y="542"/>
                  <a:pt x="1753" y="542"/>
                </a:cubicBezTo>
                <a:cubicBezTo>
                  <a:pt x="1751" y="540"/>
                  <a:pt x="1751" y="540"/>
                  <a:pt x="1751" y="540"/>
                </a:cubicBezTo>
                <a:cubicBezTo>
                  <a:pt x="1749" y="542"/>
                  <a:pt x="1749" y="542"/>
                  <a:pt x="1749" y="542"/>
                </a:cubicBezTo>
                <a:cubicBezTo>
                  <a:pt x="1744" y="542"/>
                  <a:pt x="1744" y="542"/>
                  <a:pt x="1744" y="542"/>
                </a:cubicBezTo>
                <a:cubicBezTo>
                  <a:pt x="1741" y="544"/>
                  <a:pt x="1741" y="544"/>
                  <a:pt x="1741" y="544"/>
                </a:cubicBezTo>
                <a:cubicBezTo>
                  <a:pt x="1742" y="543"/>
                  <a:pt x="1742" y="543"/>
                  <a:pt x="1742" y="543"/>
                </a:cubicBezTo>
                <a:cubicBezTo>
                  <a:pt x="1735" y="544"/>
                  <a:pt x="1735" y="544"/>
                  <a:pt x="1735" y="544"/>
                </a:cubicBezTo>
                <a:cubicBezTo>
                  <a:pt x="1732" y="546"/>
                  <a:pt x="1754" y="540"/>
                  <a:pt x="1728" y="547"/>
                </a:cubicBezTo>
                <a:cubicBezTo>
                  <a:pt x="1726" y="546"/>
                  <a:pt x="1726" y="546"/>
                  <a:pt x="1726" y="546"/>
                </a:cubicBezTo>
                <a:cubicBezTo>
                  <a:pt x="1725" y="546"/>
                  <a:pt x="1729" y="549"/>
                  <a:pt x="1724" y="547"/>
                </a:cubicBezTo>
                <a:cubicBezTo>
                  <a:pt x="1724" y="549"/>
                  <a:pt x="1724" y="549"/>
                  <a:pt x="1724" y="549"/>
                </a:cubicBezTo>
                <a:cubicBezTo>
                  <a:pt x="1721" y="550"/>
                  <a:pt x="1721" y="550"/>
                  <a:pt x="1721" y="550"/>
                </a:cubicBezTo>
                <a:cubicBezTo>
                  <a:pt x="1710" y="552"/>
                  <a:pt x="1710" y="552"/>
                  <a:pt x="1710" y="552"/>
                </a:cubicBezTo>
                <a:cubicBezTo>
                  <a:pt x="1706" y="554"/>
                  <a:pt x="1706" y="554"/>
                  <a:pt x="1706" y="554"/>
                </a:cubicBezTo>
                <a:cubicBezTo>
                  <a:pt x="1704" y="553"/>
                  <a:pt x="1704" y="553"/>
                  <a:pt x="1704" y="553"/>
                </a:cubicBezTo>
                <a:cubicBezTo>
                  <a:pt x="1700" y="553"/>
                  <a:pt x="1700" y="553"/>
                  <a:pt x="1700" y="553"/>
                </a:cubicBezTo>
                <a:cubicBezTo>
                  <a:pt x="1700" y="551"/>
                  <a:pt x="1697" y="554"/>
                  <a:pt x="1698" y="551"/>
                </a:cubicBezTo>
                <a:cubicBezTo>
                  <a:pt x="1695" y="555"/>
                  <a:pt x="1695" y="555"/>
                  <a:pt x="1695" y="555"/>
                </a:cubicBezTo>
                <a:cubicBezTo>
                  <a:pt x="1691" y="558"/>
                  <a:pt x="1691" y="558"/>
                  <a:pt x="1691" y="558"/>
                </a:cubicBezTo>
                <a:cubicBezTo>
                  <a:pt x="1691" y="557"/>
                  <a:pt x="1691" y="557"/>
                  <a:pt x="1691" y="557"/>
                </a:cubicBezTo>
                <a:cubicBezTo>
                  <a:pt x="1684" y="560"/>
                  <a:pt x="1684" y="560"/>
                  <a:pt x="1684" y="560"/>
                </a:cubicBezTo>
                <a:cubicBezTo>
                  <a:pt x="1683" y="561"/>
                  <a:pt x="1683" y="561"/>
                  <a:pt x="1683" y="561"/>
                </a:cubicBezTo>
                <a:cubicBezTo>
                  <a:pt x="1686" y="563"/>
                  <a:pt x="1686" y="563"/>
                  <a:pt x="1686" y="563"/>
                </a:cubicBezTo>
                <a:cubicBezTo>
                  <a:pt x="1708" y="558"/>
                  <a:pt x="1708" y="558"/>
                  <a:pt x="1708" y="558"/>
                </a:cubicBezTo>
                <a:cubicBezTo>
                  <a:pt x="1716" y="556"/>
                  <a:pt x="1716" y="556"/>
                  <a:pt x="1716" y="556"/>
                </a:cubicBezTo>
                <a:cubicBezTo>
                  <a:pt x="1730" y="557"/>
                  <a:pt x="1730" y="557"/>
                  <a:pt x="1730" y="557"/>
                </a:cubicBezTo>
                <a:cubicBezTo>
                  <a:pt x="1732" y="556"/>
                  <a:pt x="1732" y="556"/>
                  <a:pt x="1732" y="556"/>
                </a:cubicBezTo>
                <a:cubicBezTo>
                  <a:pt x="1736" y="557"/>
                  <a:pt x="1736" y="557"/>
                  <a:pt x="1736" y="557"/>
                </a:cubicBezTo>
                <a:cubicBezTo>
                  <a:pt x="1736" y="560"/>
                  <a:pt x="1736" y="560"/>
                  <a:pt x="1736" y="560"/>
                </a:cubicBezTo>
                <a:cubicBezTo>
                  <a:pt x="1732" y="562"/>
                  <a:pt x="1732" y="562"/>
                  <a:pt x="1732" y="562"/>
                </a:cubicBezTo>
                <a:cubicBezTo>
                  <a:pt x="1725" y="562"/>
                  <a:pt x="1725" y="562"/>
                  <a:pt x="1725" y="562"/>
                </a:cubicBezTo>
                <a:cubicBezTo>
                  <a:pt x="1724" y="561"/>
                  <a:pt x="1724" y="561"/>
                  <a:pt x="1724" y="561"/>
                </a:cubicBezTo>
                <a:cubicBezTo>
                  <a:pt x="1714" y="564"/>
                  <a:pt x="1714" y="564"/>
                  <a:pt x="1714" y="564"/>
                </a:cubicBezTo>
                <a:cubicBezTo>
                  <a:pt x="1708" y="563"/>
                  <a:pt x="1708" y="563"/>
                  <a:pt x="1708" y="563"/>
                </a:cubicBezTo>
                <a:cubicBezTo>
                  <a:pt x="1700" y="564"/>
                  <a:pt x="1700" y="564"/>
                  <a:pt x="1700" y="564"/>
                </a:cubicBezTo>
                <a:cubicBezTo>
                  <a:pt x="1701" y="564"/>
                  <a:pt x="1701" y="564"/>
                  <a:pt x="1701" y="564"/>
                </a:cubicBezTo>
                <a:cubicBezTo>
                  <a:pt x="1698" y="568"/>
                  <a:pt x="1698" y="568"/>
                  <a:pt x="1698" y="568"/>
                </a:cubicBezTo>
                <a:cubicBezTo>
                  <a:pt x="1697" y="566"/>
                  <a:pt x="1697" y="566"/>
                  <a:pt x="1697" y="566"/>
                </a:cubicBezTo>
                <a:cubicBezTo>
                  <a:pt x="1694" y="567"/>
                  <a:pt x="1694" y="567"/>
                  <a:pt x="1694" y="567"/>
                </a:cubicBezTo>
                <a:cubicBezTo>
                  <a:pt x="1695" y="568"/>
                  <a:pt x="1693" y="566"/>
                  <a:pt x="1693" y="569"/>
                </a:cubicBezTo>
                <a:cubicBezTo>
                  <a:pt x="1709" y="567"/>
                  <a:pt x="1709" y="567"/>
                  <a:pt x="1709" y="567"/>
                </a:cubicBezTo>
                <a:cubicBezTo>
                  <a:pt x="1708" y="568"/>
                  <a:pt x="1708" y="568"/>
                  <a:pt x="1708" y="568"/>
                </a:cubicBezTo>
                <a:cubicBezTo>
                  <a:pt x="1709" y="569"/>
                  <a:pt x="1709" y="569"/>
                  <a:pt x="1709" y="569"/>
                </a:cubicBezTo>
                <a:cubicBezTo>
                  <a:pt x="1706" y="568"/>
                  <a:pt x="1706" y="568"/>
                  <a:pt x="1706" y="568"/>
                </a:cubicBezTo>
                <a:cubicBezTo>
                  <a:pt x="1704" y="571"/>
                  <a:pt x="1704" y="571"/>
                  <a:pt x="1704" y="571"/>
                </a:cubicBezTo>
                <a:cubicBezTo>
                  <a:pt x="1707" y="576"/>
                  <a:pt x="1707" y="576"/>
                  <a:pt x="1707" y="576"/>
                </a:cubicBezTo>
                <a:cubicBezTo>
                  <a:pt x="1714" y="575"/>
                  <a:pt x="1714" y="575"/>
                  <a:pt x="1714" y="575"/>
                </a:cubicBezTo>
                <a:cubicBezTo>
                  <a:pt x="1715" y="573"/>
                  <a:pt x="1715" y="573"/>
                  <a:pt x="1715" y="573"/>
                </a:cubicBezTo>
                <a:cubicBezTo>
                  <a:pt x="1720" y="573"/>
                  <a:pt x="1720" y="573"/>
                  <a:pt x="1720" y="573"/>
                </a:cubicBezTo>
                <a:cubicBezTo>
                  <a:pt x="1720" y="572"/>
                  <a:pt x="1720" y="572"/>
                  <a:pt x="1720" y="572"/>
                </a:cubicBezTo>
                <a:cubicBezTo>
                  <a:pt x="1720" y="574"/>
                  <a:pt x="1720" y="574"/>
                  <a:pt x="1720" y="574"/>
                </a:cubicBezTo>
                <a:cubicBezTo>
                  <a:pt x="1724" y="574"/>
                  <a:pt x="1724" y="574"/>
                  <a:pt x="1724" y="574"/>
                </a:cubicBezTo>
                <a:cubicBezTo>
                  <a:pt x="1724" y="575"/>
                  <a:pt x="1724" y="575"/>
                  <a:pt x="1724" y="575"/>
                </a:cubicBezTo>
                <a:cubicBezTo>
                  <a:pt x="1710" y="578"/>
                  <a:pt x="1710" y="578"/>
                  <a:pt x="1710" y="578"/>
                </a:cubicBezTo>
                <a:cubicBezTo>
                  <a:pt x="1710" y="579"/>
                  <a:pt x="1719" y="574"/>
                  <a:pt x="1707" y="580"/>
                </a:cubicBezTo>
                <a:cubicBezTo>
                  <a:pt x="1702" y="580"/>
                  <a:pt x="1702" y="580"/>
                  <a:pt x="1702" y="580"/>
                </a:cubicBezTo>
                <a:cubicBezTo>
                  <a:pt x="1701" y="577"/>
                  <a:pt x="1701" y="577"/>
                  <a:pt x="1701" y="577"/>
                </a:cubicBezTo>
                <a:cubicBezTo>
                  <a:pt x="1693" y="581"/>
                  <a:pt x="1693" y="581"/>
                  <a:pt x="1693" y="581"/>
                </a:cubicBezTo>
                <a:cubicBezTo>
                  <a:pt x="1687" y="581"/>
                  <a:pt x="1687" y="581"/>
                  <a:pt x="1687" y="581"/>
                </a:cubicBezTo>
                <a:cubicBezTo>
                  <a:pt x="1679" y="585"/>
                  <a:pt x="1679" y="585"/>
                  <a:pt x="1679" y="585"/>
                </a:cubicBezTo>
                <a:cubicBezTo>
                  <a:pt x="1678" y="586"/>
                  <a:pt x="1678" y="586"/>
                  <a:pt x="1678" y="586"/>
                </a:cubicBezTo>
                <a:cubicBezTo>
                  <a:pt x="1680" y="584"/>
                  <a:pt x="1680" y="584"/>
                  <a:pt x="1680" y="584"/>
                </a:cubicBezTo>
                <a:cubicBezTo>
                  <a:pt x="1677" y="579"/>
                  <a:pt x="1677" y="579"/>
                  <a:pt x="1677" y="579"/>
                </a:cubicBezTo>
                <a:cubicBezTo>
                  <a:pt x="1682" y="579"/>
                  <a:pt x="1682" y="579"/>
                  <a:pt x="1682" y="579"/>
                </a:cubicBezTo>
                <a:cubicBezTo>
                  <a:pt x="1679" y="577"/>
                  <a:pt x="1679" y="577"/>
                  <a:pt x="1679" y="577"/>
                </a:cubicBezTo>
                <a:cubicBezTo>
                  <a:pt x="1672" y="578"/>
                  <a:pt x="1672" y="578"/>
                  <a:pt x="1672" y="578"/>
                </a:cubicBezTo>
                <a:cubicBezTo>
                  <a:pt x="1669" y="574"/>
                  <a:pt x="1669" y="574"/>
                  <a:pt x="1669" y="574"/>
                </a:cubicBezTo>
                <a:cubicBezTo>
                  <a:pt x="1667" y="579"/>
                  <a:pt x="1667" y="579"/>
                  <a:pt x="1667" y="579"/>
                </a:cubicBezTo>
                <a:cubicBezTo>
                  <a:pt x="1656" y="581"/>
                  <a:pt x="1656" y="581"/>
                  <a:pt x="1656" y="581"/>
                </a:cubicBezTo>
                <a:cubicBezTo>
                  <a:pt x="1655" y="581"/>
                  <a:pt x="1654" y="581"/>
                  <a:pt x="1653" y="582"/>
                </a:cubicBezTo>
                <a:cubicBezTo>
                  <a:pt x="1646" y="583"/>
                  <a:pt x="1646" y="583"/>
                  <a:pt x="1646" y="583"/>
                </a:cubicBezTo>
                <a:cubicBezTo>
                  <a:pt x="1641" y="583"/>
                  <a:pt x="1641" y="583"/>
                  <a:pt x="1641" y="583"/>
                </a:cubicBezTo>
                <a:cubicBezTo>
                  <a:pt x="1641" y="583"/>
                  <a:pt x="1639" y="585"/>
                  <a:pt x="1641" y="581"/>
                </a:cubicBezTo>
                <a:cubicBezTo>
                  <a:pt x="1633" y="585"/>
                  <a:pt x="1633" y="585"/>
                  <a:pt x="1633" y="585"/>
                </a:cubicBezTo>
                <a:cubicBezTo>
                  <a:pt x="1631" y="583"/>
                  <a:pt x="1631" y="583"/>
                  <a:pt x="1631" y="583"/>
                </a:cubicBezTo>
                <a:cubicBezTo>
                  <a:pt x="1628" y="587"/>
                  <a:pt x="1628" y="587"/>
                  <a:pt x="1628" y="587"/>
                </a:cubicBezTo>
                <a:cubicBezTo>
                  <a:pt x="1627" y="586"/>
                  <a:pt x="1627" y="586"/>
                  <a:pt x="1627" y="586"/>
                </a:cubicBezTo>
                <a:cubicBezTo>
                  <a:pt x="1626" y="591"/>
                  <a:pt x="1627" y="583"/>
                  <a:pt x="1622" y="587"/>
                </a:cubicBezTo>
                <a:cubicBezTo>
                  <a:pt x="1625" y="588"/>
                  <a:pt x="1625" y="588"/>
                  <a:pt x="1625" y="588"/>
                </a:cubicBezTo>
                <a:cubicBezTo>
                  <a:pt x="1628" y="590"/>
                  <a:pt x="1628" y="590"/>
                  <a:pt x="1628" y="590"/>
                </a:cubicBezTo>
                <a:cubicBezTo>
                  <a:pt x="1625" y="592"/>
                  <a:pt x="1625" y="592"/>
                  <a:pt x="1625" y="592"/>
                </a:cubicBezTo>
                <a:cubicBezTo>
                  <a:pt x="1631" y="593"/>
                  <a:pt x="1631" y="593"/>
                  <a:pt x="1631" y="593"/>
                </a:cubicBezTo>
                <a:cubicBezTo>
                  <a:pt x="1635" y="593"/>
                  <a:pt x="1635" y="593"/>
                  <a:pt x="1635" y="593"/>
                </a:cubicBezTo>
                <a:cubicBezTo>
                  <a:pt x="1639" y="590"/>
                  <a:pt x="1639" y="590"/>
                  <a:pt x="1639" y="590"/>
                </a:cubicBezTo>
                <a:cubicBezTo>
                  <a:pt x="1652" y="587"/>
                  <a:pt x="1652" y="587"/>
                  <a:pt x="1652" y="587"/>
                </a:cubicBezTo>
                <a:cubicBezTo>
                  <a:pt x="1653" y="587"/>
                  <a:pt x="1653" y="587"/>
                  <a:pt x="1653" y="587"/>
                </a:cubicBezTo>
                <a:cubicBezTo>
                  <a:pt x="1653" y="587"/>
                  <a:pt x="1653" y="587"/>
                  <a:pt x="1653" y="587"/>
                </a:cubicBezTo>
                <a:cubicBezTo>
                  <a:pt x="1642" y="591"/>
                  <a:pt x="1642" y="591"/>
                  <a:pt x="1642" y="591"/>
                </a:cubicBezTo>
                <a:cubicBezTo>
                  <a:pt x="1641" y="592"/>
                  <a:pt x="1645" y="590"/>
                  <a:pt x="1641" y="593"/>
                </a:cubicBezTo>
                <a:cubicBezTo>
                  <a:pt x="1642" y="594"/>
                  <a:pt x="1642" y="594"/>
                  <a:pt x="1642" y="594"/>
                </a:cubicBezTo>
                <a:cubicBezTo>
                  <a:pt x="1641" y="594"/>
                  <a:pt x="1641" y="594"/>
                  <a:pt x="1641" y="594"/>
                </a:cubicBezTo>
                <a:cubicBezTo>
                  <a:pt x="1641" y="596"/>
                  <a:pt x="1641" y="596"/>
                  <a:pt x="1641" y="596"/>
                </a:cubicBezTo>
                <a:cubicBezTo>
                  <a:pt x="1642" y="597"/>
                  <a:pt x="1642" y="597"/>
                  <a:pt x="1642" y="597"/>
                </a:cubicBezTo>
                <a:cubicBezTo>
                  <a:pt x="1643" y="596"/>
                  <a:pt x="1643" y="596"/>
                  <a:pt x="1643" y="596"/>
                </a:cubicBezTo>
                <a:cubicBezTo>
                  <a:pt x="1644" y="597"/>
                  <a:pt x="1644" y="597"/>
                  <a:pt x="1644" y="597"/>
                </a:cubicBezTo>
                <a:cubicBezTo>
                  <a:pt x="1650" y="595"/>
                  <a:pt x="1647" y="600"/>
                  <a:pt x="1665" y="597"/>
                </a:cubicBezTo>
                <a:cubicBezTo>
                  <a:pt x="1667" y="598"/>
                  <a:pt x="1667" y="598"/>
                  <a:pt x="1667" y="598"/>
                </a:cubicBezTo>
                <a:cubicBezTo>
                  <a:pt x="1662" y="600"/>
                  <a:pt x="1662" y="600"/>
                  <a:pt x="1662" y="600"/>
                </a:cubicBezTo>
                <a:cubicBezTo>
                  <a:pt x="1660" y="601"/>
                  <a:pt x="1660" y="601"/>
                  <a:pt x="1660" y="601"/>
                </a:cubicBezTo>
                <a:cubicBezTo>
                  <a:pt x="1662" y="603"/>
                  <a:pt x="1662" y="603"/>
                  <a:pt x="1662" y="603"/>
                </a:cubicBezTo>
                <a:cubicBezTo>
                  <a:pt x="1673" y="599"/>
                  <a:pt x="1673" y="599"/>
                  <a:pt x="1673" y="599"/>
                </a:cubicBezTo>
                <a:cubicBezTo>
                  <a:pt x="1679" y="599"/>
                  <a:pt x="1679" y="599"/>
                  <a:pt x="1679" y="599"/>
                </a:cubicBezTo>
                <a:cubicBezTo>
                  <a:pt x="1683" y="595"/>
                  <a:pt x="1685" y="599"/>
                  <a:pt x="1693" y="596"/>
                </a:cubicBezTo>
                <a:cubicBezTo>
                  <a:pt x="1705" y="594"/>
                  <a:pt x="1705" y="594"/>
                  <a:pt x="1705" y="594"/>
                </a:cubicBezTo>
                <a:cubicBezTo>
                  <a:pt x="1724" y="590"/>
                  <a:pt x="1724" y="590"/>
                  <a:pt x="1724" y="590"/>
                </a:cubicBezTo>
                <a:cubicBezTo>
                  <a:pt x="1733" y="593"/>
                  <a:pt x="1733" y="593"/>
                  <a:pt x="1733" y="593"/>
                </a:cubicBezTo>
                <a:cubicBezTo>
                  <a:pt x="1738" y="596"/>
                  <a:pt x="1738" y="596"/>
                  <a:pt x="1738" y="596"/>
                </a:cubicBezTo>
                <a:cubicBezTo>
                  <a:pt x="1740" y="596"/>
                  <a:pt x="1740" y="596"/>
                  <a:pt x="1740" y="596"/>
                </a:cubicBezTo>
                <a:cubicBezTo>
                  <a:pt x="1740" y="594"/>
                  <a:pt x="1740" y="594"/>
                  <a:pt x="1740" y="594"/>
                </a:cubicBezTo>
                <a:cubicBezTo>
                  <a:pt x="1740" y="596"/>
                  <a:pt x="1734" y="591"/>
                  <a:pt x="1742" y="596"/>
                </a:cubicBezTo>
                <a:cubicBezTo>
                  <a:pt x="1743" y="593"/>
                  <a:pt x="1743" y="593"/>
                  <a:pt x="1743" y="593"/>
                </a:cubicBezTo>
                <a:cubicBezTo>
                  <a:pt x="1747" y="592"/>
                  <a:pt x="1747" y="592"/>
                  <a:pt x="1747" y="592"/>
                </a:cubicBezTo>
                <a:cubicBezTo>
                  <a:pt x="1750" y="593"/>
                  <a:pt x="1750" y="593"/>
                  <a:pt x="1750" y="593"/>
                </a:cubicBezTo>
                <a:cubicBezTo>
                  <a:pt x="1755" y="591"/>
                  <a:pt x="1755" y="591"/>
                  <a:pt x="1755" y="591"/>
                </a:cubicBezTo>
                <a:cubicBezTo>
                  <a:pt x="1757" y="592"/>
                  <a:pt x="1757" y="592"/>
                  <a:pt x="1757" y="592"/>
                </a:cubicBezTo>
                <a:cubicBezTo>
                  <a:pt x="1772" y="589"/>
                  <a:pt x="1772" y="589"/>
                  <a:pt x="1772" y="589"/>
                </a:cubicBezTo>
                <a:cubicBezTo>
                  <a:pt x="1775" y="590"/>
                  <a:pt x="1775" y="590"/>
                  <a:pt x="1775" y="590"/>
                </a:cubicBezTo>
                <a:cubicBezTo>
                  <a:pt x="1773" y="592"/>
                  <a:pt x="1773" y="592"/>
                  <a:pt x="1773" y="592"/>
                </a:cubicBezTo>
                <a:cubicBezTo>
                  <a:pt x="1778" y="593"/>
                  <a:pt x="1778" y="593"/>
                  <a:pt x="1778" y="593"/>
                </a:cubicBezTo>
                <a:cubicBezTo>
                  <a:pt x="1775" y="596"/>
                  <a:pt x="1775" y="596"/>
                  <a:pt x="1775" y="596"/>
                </a:cubicBezTo>
                <a:cubicBezTo>
                  <a:pt x="1767" y="596"/>
                  <a:pt x="1767" y="596"/>
                  <a:pt x="1767" y="596"/>
                </a:cubicBezTo>
                <a:cubicBezTo>
                  <a:pt x="1767" y="596"/>
                  <a:pt x="1767" y="596"/>
                  <a:pt x="1767" y="596"/>
                </a:cubicBezTo>
                <a:cubicBezTo>
                  <a:pt x="1761" y="596"/>
                  <a:pt x="1761" y="596"/>
                  <a:pt x="1761" y="596"/>
                </a:cubicBezTo>
                <a:cubicBezTo>
                  <a:pt x="1762" y="599"/>
                  <a:pt x="1762" y="599"/>
                  <a:pt x="1762" y="599"/>
                </a:cubicBezTo>
                <a:cubicBezTo>
                  <a:pt x="1756" y="599"/>
                  <a:pt x="1756" y="599"/>
                  <a:pt x="1756" y="599"/>
                </a:cubicBezTo>
                <a:cubicBezTo>
                  <a:pt x="1748" y="603"/>
                  <a:pt x="1748" y="603"/>
                  <a:pt x="1748" y="603"/>
                </a:cubicBezTo>
                <a:cubicBezTo>
                  <a:pt x="1736" y="608"/>
                  <a:pt x="1736" y="608"/>
                  <a:pt x="1736" y="608"/>
                </a:cubicBezTo>
                <a:cubicBezTo>
                  <a:pt x="1734" y="607"/>
                  <a:pt x="1734" y="607"/>
                  <a:pt x="1734" y="607"/>
                </a:cubicBezTo>
                <a:cubicBezTo>
                  <a:pt x="1733" y="607"/>
                  <a:pt x="1733" y="607"/>
                  <a:pt x="1733" y="607"/>
                </a:cubicBezTo>
                <a:cubicBezTo>
                  <a:pt x="1732" y="609"/>
                  <a:pt x="1732" y="609"/>
                  <a:pt x="1732" y="609"/>
                </a:cubicBezTo>
                <a:cubicBezTo>
                  <a:pt x="1729" y="608"/>
                  <a:pt x="1729" y="608"/>
                  <a:pt x="1729" y="608"/>
                </a:cubicBezTo>
                <a:cubicBezTo>
                  <a:pt x="1727" y="609"/>
                  <a:pt x="1727" y="609"/>
                  <a:pt x="1727" y="609"/>
                </a:cubicBezTo>
                <a:cubicBezTo>
                  <a:pt x="1729" y="610"/>
                  <a:pt x="1729" y="610"/>
                  <a:pt x="1729" y="610"/>
                </a:cubicBezTo>
                <a:cubicBezTo>
                  <a:pt x="1720" y="612"/>
                  <a:pt x="1720" y="612"/>
                  <a:pt x="1720" y="612"/>
                </a:cubicBezTo>
                <a:cubicBezTo>
                  <a:pt x="1715" y="616"/>
                  <a:pt x="1715" y="616"/>
                  <a:pt x="1715" y="616"/>
                </a:cubicBezTo>
                <a:cubicBezTo>
                  <a:pt x="1702" y="620"/>
                  <a:pt x="1702" y="620"/>
                  <a:pt x="1702" y="620"/>
                </a:cubicBezTo>
                <a:cubicBezTo>
                  <a:pt x="1701" y="619"/>
                  <a:pt x="1701" y="619"/>
                  <a:pt x="1701" y="619"/>
                </a:cubicBezTo>
                <a:cubicBezTo>
                  <a:pt x="1700" y="621"/>
                  <a:pt x="1700" y="621"/>
                  <a:pt x="1700" y="621"/>
                </a:cubicBezTo>
                <a:cubicBezTo>
                  <a:pt x="1703" y="620"/>
                  <a:pt x="1699" y="621"/>
                  <a:pt x="1699" y="618"/>
                </a:cubicBezTo>
                <a:cubicBezTo>
                  <a:pt x="1694" y="621"/>
                  <a:pt x="1694" y="621"/>
                  <a:pt x="1694" y="621"/>
                </a:cubicBezTo>
                <a:cubicBezTo>
                  <a:pt x="1693" y="620"/>
                  <a:pt x="1693" y="620"/>
                  <a:pt x="1693" y="620"/>
                </a:cubicBezTo>
                <a:cubicBezTo>
                  <a:pt x="1692" y="622"/>
                  <a:pt x="1692" y="622"/>
                  <a:pt x="1692" y="622"/>
                </a:cubicBezTo>
                <a:cubicBezTo>
                  <a:pt x="1693" y="626"/>
                  <a:pt x="1693" y="626"/>
                  <a:pt x="1693" y="626"/>
                </a:cubicBezTo>
                <a:cubicBezTo>
                  <a:pt x="1689" y="629"/>
                  <a:pt x="1708" y="630"/>
                  <a:pt x="1687" y="627"/>
                </a:cubicBezTo>
                <a:cubicBezTo>
                  <a:pt x="1691" y="629"/>
                  <a:pt x="1691" y="629"/>
                  <a:pt x="1691" y="629"/>
                </a:cubicBezTo>
                <a:cubicBezTo>
                  <a:pt x="1696" y="629"/>
                  <a:pt x="1696" y="629"/>
                  <a:pt x="1696" y="629"/>
                </a:cubicBezTo>
                <a:cubicBezTo>
                  <a:pt x="1697" y="628"/>
                  <a:pt x="1697" y="628"/>
                  <a:pt x="1697" y="628"/>
                </a:cubicBezTo>
                <a:cubicBezTo>
                  <a:pt x="1700" y="628"/>
                  <a:pt x="1698" y="625"/>
                  <a:pt x="1704" y="624"/>
                </a:cubicBezTo>
                <a:cubicBezTo>
                  <a:pt x="1706" y="625"/>
                  <a:pt x="1706" y="625"/>
                  <a:pt x="1706" y="625"/>
                </a:cubicBezTo>
                <a:cubicBezTo>
                  <a:pt x="1707" y="624"/>
                  <a:pt x="1707" y="624"/>
                  <a:pt x="1707" y="624"/>
                </a:cubicBezTo>
                <a:cubicBezTo>
                  <a:pt x="1712" y="625"/>
                  <a:pt x="1712" y="625"/>
                  <a:pt x="1712" y="625"/>
                </a:cubicBezTo>
                <a:cubicBezTo>
                  <a:pt x="1716" y="623"/>
                  <a:pt x="1716" y="623"/>
                  <a:pt x="1716" y="623"/>
                </a:cubicBezTo>
                <a:cubicBezTo>
                  <a:pt x="1719" y="624"/>
                  <a:pt x="1719" y="624"/>
                  <a:pt x="1719" y="624"/>
                </a:cubicBezTo>
                <a:cubicBezTo>
                  <a:pt x="1719" y="626"/>
                  <a:pt x="1719" y="626"/>
                  <a:pt x="1719" y="626"/>
                </a:cubicBezTo>
                <a:cubicBezTo>
                  <a:pt x="1717" y="629"/>
                  <a:pt x="1717" y="629"/>
                  <a:pt x="1717" y="629"/>
                </a:cubicBezTo>
                <a:cubicBezTo>
                  <a:pt x="1709" y="629"/>
                  <a:pt x="1709" y="629"/>
                  <a:pt x="1709" y="629"/>
                </a:cubicBezTo>
                <a:cubicBezTo>
                  <a:pt x="1705" y="632"/>
                  <a:pt x="1705" y="632"/>
                  <a:pt x="1705" y="632"/>
                </a:cubicBezTo>
                <a:cubicBezTo>
                  <a:pt x="1701" y="634"/>
                  <a:pt x="1701" y="634"/>
                  <a:pt x="1701" y="634"/>
                </a:cubicBezTo>
                <a:cubicBezTo>
                  <a:pt x="1700" y="633"/>
                  <a:pt x="1700" y="633"/>
                  <a:pt x="1700" y="633"/>
                </a:cubicBezTo>
                <a:cubicBezTo>
                  <a:pt x="1695" y="632"/>
                  <a:pt x="1695" y="632"/>
                  <a:pt x="1695" y="632"/>
                </a:cubicBezTo>
                <a:cubicBezTo>
                  <a:pt x="1693" y="632"/>
                  <a:pt x="1693" y="632"/>
                  <a:pt x="1693" y="632"/>
                </a:cubicBezTo>
                <a:cubicBezTo>
                  <a:pt x="1692" y="633"/>
                  <a:pt x="1692" y="633"/>
                  <a:pt x="1692" y="633"/>
                </a:cubicBezTo>
                <a:cubicBezTo>
                  <a:pt x="1696" y="636"/>
                  <a:pt x="1696" y="636"/>
                  <a:pt x="1696" y="636"/>
                </a:cubicBezTo>
                <a:cubicBezTo>
                  <a:pt x="1693" y="638"/>
                  <a:pt x="1693" y="638"/>
                  <a:pt x="1693" y="638"/>
                </a:cubicBezTo>
                <a:cubicBezTo>
                  <a:pt x="1687" y="638"/>
                  <a:pt x="1687" y="638"/>
                  <a:pt x="1687" y="638"/>
                </a:cubicBezTo>
                <a:cubicBezTo>
                  <a:pt x="1683" y="640"/>
                  <a:pt x="1683" y="640"/>
                  <a:pt x="1683" y="640"/>
                </a:cubicBezTo>
                <a:cubicBezTo>
                  <a:pt x="1680" y="640"/>
                  <a:pt x="1688" y="635"/>
                  <a:pt x="1678" y="642"/>
                </a:cubicBezTo>
                <a:cubicBezTo>
                  <a:pt x="1678" y="643"/>
                  <a:pt x="1678" y="643"/>
                  <a:pt x="1678" y="643"/>
                </a:cubicBezTo>
                <a:cubicBezTo>
                  <a:pt x="1684" y="642"/>
                  <a:pt x="1684" y="642"/>
                  <a:pt x="1684" y="642"/>
                </a:cubicBezTo>
                <a:cubicBezTo>
                  <a:pt x="1679" y="645"/>
                  <a:pt x="1679" y="645"/>
                  <a:pt x="1679" y="645"/>
                </a:cubicBezTo>
                <a:cubicBezTo>
                  <a:pt x="1681" y="646"/>
                  <a:pt x="1681" y="646"/>
                  <a:pt x="1681" y="646"/>
                </a:cubicBezTo>
                <a:cubicBezTo>
                  <a:pt x="1686" y="645"/>
                  <a:pt x="1686" y="645"/>
                  <a:pt x="1686" y="645"/>
                </a:cubicBezTo>
                <a:cubicBezTo>
                  <a:pt x="1686" y="647"/>
                  <a:pt x="1679" y="644"/>
                  <a:pt x="1687" y="648"/>
                </a:cubicBezTo>
                <a:cubicBezTo>
                  <a:pt x="1683" y="648"/>
                  <a:pt x="1683" y="648"/>
                  <a:pt x="1683" y="648"/>
                </a:cubicBezTo>
                <a:cubicBezTo>
                  <a:pt x="1683" y="649"/>
                  <a:pt x="1683" y="649"/>
                  <a:pt x="1683" y="649"/>
                </a:cubicBezTo>
                <a:cubicBezTo>
                  <a:pt x="1684" y="650"/>
                  <a:pt x="1684" y="650"/>
                  <a:pt x="1684" y="650"/>
                </a:cubicBezTo>
                <a:cubicBezTo>
                  <a:pt x="1681" y="649"/>
                  <a:pt x="1681" y="649"/>
                  <a:pt x="1681" y="649"/>
                </a:cubicBezTo>
                <a:cubicBezTo>
                  <a:pt x="1680" y="650"/>
                  <a:pt x="1680" y="650"/>
                  <a:pt x="1680" y="650"/>
                </a:cubicBezTo>
                <a:cubicBezTo>
                  <a:pt x="1677" y="646"/>
                  <a:pt x="1677" y="646"/>
                  <a:pt x="1677" y="646"/>
                </a:cubicBezTo>
                <a:cubicBezTo>
                  <a:pt x="1673" y="645"/>
                  <a:pt x="1673" y="645"/>
                  <a:pt x="1673" y="645"/>
                </a:cubicBezTo>
                <a:cubicBezTo>
                  <a:pt x="1676" y="644"/>
                  <a:pt x="1676" y="644"/>
                  <a:pt x="1676" y="644"/>
                </a:cubicBezTo>
                <a:cubicBezTo>
                  <a:pt x="1675" y="643"/>
                  <a:pt x="1673" y="650"/>
                  <a:pt x="1677" y="642"/>
                </a:cubicBezTo>
                <a:cubicBezTo>
                  <a:pt x="1670" y="642"/>
                  <a:pt x="1670" y="642"/>
                  <a:pt x="1670" y="642"/>
                </a:cubicBezTo>
                <a:cubicBezTo>
                  <a:pt x="1669" y="643"/>
                  <a:pt x="1669" y="643"/>
                  <a:pt x="1669" y="643"/>
                </a:cubicBezTo>
                <a:cubicBezTo>
                  <a:pt x="1660" y="644"/>
                  <a:pt x="1660" y="644"/>
                  <a:pt x="1660" y="644"/>
                </a:cubicBezTo>
                <a:cubicBezTo>
                  <a:pt x="1657" y="647"/>
                  <a:pt x="1657" y="647"/>
                  <a:pt x="1657" y="647"/>
                </a:cubicBezTo>
                <a:cubicBezTo>
                  <a:pt x="1657" y="648"/>
                  <a:pt x="1657" y="648"/>
                  <a:pt x="1657" y="648"/>
                </a:cubicBezTo>
                <a:cubicBezTo>
                  <a:pt x="1656" y="647"/>
                  <a:pt x="1656" y="647"/>
                  <a:pt x="1656" y="647"/>
                </a:cubicBezTo>
                <a:cubicBezTo>
                  <a:pt x="1653" y="650"/>
                  <a:pt x="1653" y="650"/>
                  <a:pt x="1653" y="650"/>
                </a:cubicBezTo>
                <a:cubicBezTo>
                  <a:pt x="1648" y="657"/>
                  <a:pt x="1652" y="647"/>
                  <a:pt x="1640" y="652"/>
                </a:cubicBezTo>
                <a:cubicBezTo>
                  <a:pt x="1641" y="651"/>
                  <a:pt x="1641" y="651"/>
                  <a:pt x="1641" y="651"/>
                </a:cubicBezTo>
                <a:cubicBezTo>
                  <a:pt x="1640" y="650"/>
                  <a:pt x="1640" y="650"/>
                  <a:pt x="1640" y="650"/>
                </a:cubicBezTo>
                <a:cubicBezTo>
                  <a:pt x="1628" y="654"/>
                  <a:pt x="1628" y="654"/>
                  <a:pt x="1628" y="654"/>
                </a:cubicBezTo>
                <a:cubicBezTo>
                  <a:pt x="1627" y="654"/>
                  <a:pt x="1635" y="650"/>
                  <a:pt x="1625" y="655"/>
                </a:cubicBezTo>
                <a:cubicBezTo>
                  <a:pt x="1625" y="657"/>
                  <a:pt x="1625" y="657"/>
                  <a:pt x="1625" y="657"/>
                </a:cubicBezTo>
                <a:cubicBezTo>
                  <a:pt x="1627" y="658"/>
                  <a:pt x="1627" y="658"/>
                  <a:pt x="1627" y="658"/>
                </a:cubicBezTo>
                <a:cubicBezTo>
                  <a:pt x="1629" y="657"/>
                  <a:pt x="1629" y="657"/>
                  <a:pt x="1629" y="657"/>
                </a:cubicBezTo>
                <a:cubicBezTo>
                  <a:pt x="1649" y="658"/>
                  <a:pt x="1649" y="658"/>
                  <a:pt x="1649" y="658"/>
                </a:cubicBezTo>
                <a:cubicBezTo>
                  <a:pt x="1650" y="658"/>
                  <a:pt x="1650" y="658"/>
                  <a:pt x="1650" y="658"/>
                </a:cubicBezTo>
                <a:cubicBezTo>
                  <a:pt x="1651" y="657"/>
                  <a:pt x="1651" y="657"/>
                  <a:pt x="1651" y="657"/>
                </a:cubicBezTo>
                <a:cubicBezTo>
                  <a:pt x="1650" y="655"/>
                  <a:pt x="1650" y="655"/>
                  <a:pt x="1650" y="655"/>
                </a:cubicBezTo>
                <a:cubicBezTo>
                  <a:pt x="1651" y="655"/>
                  <a:pt x="1654" y="657"/>
                  <a:pt x="1653" y="654"/>
                </a:cubicBezTo>
                <a:cubicBezTo>
                  <a:pt x="1649" y="652"/>
                  <a:pt x="1649" y="652"/>
                  <a:pt x="1649" y="652"/>
                </a:cubicBezTo>
                <a:cubicBezTo>
                  <a:pt x="1658" y="651"/>
                  <a:pt x="1658" y="651"/>
                  <a:pt x="1658" y="651"/>
                </a:cubicBezTo>
                <a:cubicBezTo>
                  <a:pt x="1656" y="653"/>
                  <a:pt x="1656" y="653"/>
                  <a:pt x="1656" y="653"/>
                </a:cubicBezTo>
                <a:cubicBezTo>
                  <a:pt x="1661" y="658"/>
                  <a:pt x="1661" y="658"/>
                  <a:pt x="1661" y="658"/>
                </a:cubicBezTo>
                <a:cubicBezTo>
                  <a:pt x="1663" y="657"/>
                  <a:pt x="1663" y="657"/>
                  <a:pt x="1663" y="657"/>
                </a:cubicBezTo>
                <a:cubicBezTo>
                  <a:pt x="1665" y="658"/>
                  <a:pt x="1665" y="658"/>
                  <a:pt x="1665" y="658"/>
                </a:cubicBezTo>
                <a:cubicBezTo>
                  <a:pt x="1665" y="657"/>
                  <a:pt x="1665" y="657"/>
                  <a:pt x="1665" y="657"/>
                </a:cubicBezTo>
                <a:cubicBezTo>
                  <a:pt x="1671" y="657"/>
                  <a:pt x="1671" y="657"/>
                  <a:pt x="1671" y="657"/>
                </a:cubicBezTo>
                <a:cubicBezTo>
                  <a:pt x="1670" y="658"/>
                  <a:pt x="1670" y="658"/>
                  <a:pt x="1670" y="658"/>
                </a:cubicBezTo>
                <a:cubicBezTo>
                  <a:pt x="1675" y="657"/>
                  <a:pt x="1675" y="657"/>
                  <a:pt x="1675" y="657"/>
                </a:cubicBezTo>
                <a:cubicBezTo>
                  <a:pt x="1673" y="655"/>
                  <a:pt x="1673" y="655"/>
                  <a:pt x="1673" y="655"/>
                </a:cubicBezTo>
                <a:cubicBezTo>
                  <a:pt x="1676" y="657"/>
                  <a:pt x="1676" y="657"/>
                  <a:pt x="1676" y="657"/>
                </a:cubicBezTo>
                <a:cubicBezTo>
                  <a:pt x="1677" y="657"/>
                  <a:pt x="1677" y="657"/>
                  <a:pt x="1677" y="657"/>
                </a:cubicBezTo>
                <a:cubicBezTo>
                  <a:pt x="1678" y="657"/>
                  <a:pt x="1678" y="657"/>
                  <a:pt x="1678" y="657"/>
                </a:cubicBezTo>
                <a:cubicBezTo>
                  <a:pt x="1679" y="656"/>
                  <a:pt x="1679" y="656"/>
                  <a:pt x="1679" y="656"/>
                </a:cubicBezTo>
                <a:cubicBezTo>
                  <a:pt x="1683" y="659"/>
                  <a:pt x="1683" y="659"/>
                  <a:pt x="1683" y="659"/>
                </a:cubicBezTo>
                <a:cubicBezTo>
                  <a:pt x="1685" y="658"/>
                  <a:pt x="1685" y="658"/>
                  <a:pt x="1685" y="658"/>
                </a:cubicBezTo>
                <a:cubicBezTo>
                  <a:pt x="1686" y="657"/>
                  <a:pt x="1686" y="657"/>
                  <a:pt x="1686" y="657"/>
                </a:cubicBezTo>
                <a:cubicBezTo>
                  <a:pt x="1687" y="658"/>
                  <a:pt x="1687" y="658"/>
                  <a:pt x="1687" y="658"/>
                </a:cubicBezTo>
                <a:cubicBezTo>
                  <a:pt x="1690" y="655"/>
                  <a:pt x="1690" y="655"/>
                  <a:pt x="1690" y="655"/>
                </a:cubicBezTo>
                <a:cubicBezTo>
                  <a:pt x="1689" y="653"/>
                  <a:pt x="1689" y="653"/>
                  <a:pt x="1689" y="653"/>
                </a:cubicBezTo>
                <a:cubicBezTo>
                  <a:pt x="1693" y="654"/>
                  <a:pt x="1693" y="654"/>
                  <a:pt x="1693" y="654"/>
                </a:cubicBezTo>
                <a:cubicBezTo>
                  <a:pt x="1694" y="653"/>
                  <a:pt x="1694" y="653"/>
                  <a:pt x="1694" y="653"/>
                </a:cubicBezTo>
                <a:cubicBezTo>
                  <a:pt x="1700" y="654"/>
                  <a:pt x="1681" y="660"/>
                  <a:pt x="1700" y="653"/>
                </a:cubicBezTo>
                <a:cubicBezTo>
                  <a:pt x="1704" y="652"/>
                  <a:pt x="1704" y="652"/>
                  <a:pt x="1704" y="652"/>
                </a:cubicBezTo>
                <a:cubicBezTo>
                  <a:pt x="1729" y="648"/>
                  <a:pt x="1729" y="648"/>
                  <a:pt x="1729" y="648"/>
                </a:cubicBezTo>
                <a:cubicBezTo>
                  <a:pt x="1743" y="645"/>
                  <a:pt x="1743" y="645"/>
                  <a:pt x="1743" y="645"/>
                </a:cubicBezTo>
                <a:cubicBezTo>
                  <a:pt x="1767" y="644"/>
                  <a:pt x="1767" y="644"/>
                  <a:pt x="1767" y="644"/>
                </a:cubicBezTo>
                <a:cubicBezTo>
                  <a:pt x="1769" y="644"/>
                  <a:pt x="1769" y="644"/>
                  <a:pt x="1769" y="644"/>
                </a:cubicBezTo>
                <a:cubicBezTo>
                  <a:pt x="1764" y="647"/>
                  <a:pt x="1764" y="647"/>
                  <a:pt x="1764" y="647"/>
                </a:cubicBezTo>
                <a:cubicBezTo>
                  <a:pt x="1751" y="650"/>
                  <a:pt x="1751" y="650"/>
                  <a:pt x="1751" y="650"/>
                </a:cubicBezTo>
                <a:cubicBezTo>
                  <a:pt x="1745" y="653"/>
                  <a:pt x="1745" y="653"/>
                  <a:pt x="1745" y="653"/>
                </a:cubicBezTo>
                <a:cubicBezTo>
                  <a:pt x="1737" y="655"/>
                  <a:pt x="1737" y="655"/>
                  <a:pt x="1737" y="655"/>
                </a:cubicBezTo>
                <a:cubicBezTo>
                  <a:pt x="1736" y="661"/>
                  <a:pt x="1736" y="661"/>
                  <a:pt x="1736" y="661"/>
                </a:cubicBezTo>
                <a:cubicBezTo>
                  <a:pt x="1736" y="661"/>
                  <a:pt x="1736" y="661"/>
                  <a:pt x="1736" y="661"/>
                </a:cubicBezTo>
                <a:cubicBezTo>
                  <a:pt x="1743" y="658"/>
                  <a:pt x="1743" y="658"/>
                  <a:pt x="1743" y="658"/>
                </a:cubicBezTo>
                <a:cubicBezTo>
                  <a:pt x="1743" y="659"/>
                  <a:pt x="1743" y="659"/>
                  <a:pt x="1743" y="659"/>
                </a:cubicBezTo>
                <a:cubicBezTo>
                  <a:pt x="1736" y="664"/>
                  <a:pt x="1736" y="664"/>
                  <a:pt x="1736" y="664"/>
                </a:cubicBezTo>
                <a:cubicBezTo>
                  <a:pt x="1720" y="667"/>
                  <a:pt x="1720" y="667"/>
                  <a:pt x="1720" y="667"/>
                </a:cubicBezTo>
                <a:cubicBezTo>
                  <a:pt x="1712" y="670"/>
                  <a:pt x="1712" y="670"/>
                  <a:pt x="1712" y="670"/>
                </a:cubicBezTo>
                <a:cubicBezTo>
                  <a:pt x="1714" y="671"/>
                  <a:pt x="1714" y="671"/>
                  <a:pt x="1714" y="671"/>
                </a:cubicBezTo>
                <a:cubicBezTo>
                  <a:pt x="1714" y="671"/>
                  <a:pt x="1711" y="669"/>
                  <a:pt x="1713" y="673"/>
                </a:cubicBezTo>
                <a:cubicBezTo>
                  <a:pt x="1707" y="668"/>
                  <a:pt x="1707" y="668"/>
                  <a:pt x="1707" y="668"/>
                </a:cubicBezTo>
                <a:cubicBezTo>
                  <a:pt x="1706" y="670"/>
                  <a:pt x="1713" y="665"/>
                  <a:pt x="1704" y="670"/>
                </a:cubicBezTo>
                <a:cubicBezTo>
                  <a:pt x="1706" y="673"/>
                  <a:pt x="1706" y="673"/>
                  <a:pt x="1706" y="673"/>
                </a:cubicBezTo>
                <a:cubicBezTo>
                  <a:pt x="1702" y="674"/>
                  <a:pt x="1702" y="674"/>
                  <a:pt x="1702" y="674"/>
                </a:cubicBezTo>
                <a:cubicBezTo>
                  <a:pt x="1702" y="677"/>
                  <a:pt x="1702" y="677"/>
                  <a:pt x="1702" y="677"/>
                </a:cubicBezTo>
                <a:cubicBezTo>
                  <a:pt x="1698" y="677"/>
                  <a:pt x="1698" y="677"/>
                  <a:pt x="1698" y="677"/>
                </a:cubicBezTo>
                <a:cubicBezTo>
                  <a:pt x="1693" y="681"/>
                  <a:pt x="1693" y="681"/>
                  <a:pt x="1693" y="681"/>
                </a:cubicBezTo>
                <a:cubicBezTo>
                  <a:pt x="1688" y="682"/>
                  <a:pt x="1688" y="682"/>
                  <a:pt x="1688" y="682"/>
                </a:cubicBezTo>
                <a:cubicBezTo>
                  <a:pt x="1687" y="685"/>
                  <a:pt x="1687" y="685"/>
                  <a:pt x="1687" y="685"/>
                </a:cubicBezTo>
                <a:cubicBezTo>
                  <a:pt x="1688" y="686"/>
                  <a:pt x="1688" y="686"/>
                  <a:pt x="1688" y="686"/>
                </a:cubicBezTo>
                <a:cubicBezTo>
                  <a:pt x="1687" y="687"/>
                  <a:pt x="1687" y="687"/>
                  <a:pt x="1687" y="687"/>
                </a:cubicBezTo>
                <a:cubicBezTo>
                  <a:pt x="1677" y="684"/>
                  <a:pt x="1677" y="684"/>
                  <a:pt x="1677" y="684"/>
                </a:cubicBezTo>
                <a:cubicBezTo>
                  <a:pt x="1672" y="683"/>
                  <a:pt x="1693" y="690"/>
                  <a:pt x="1670" y="683"/>
                </a:cubicBezTo>
                <a:cubicBezTo>
                  <a:pt x="1665" y="685"/>
                  <a:pt x="1665" y="685"/>
                  <a:pt x="1665" y="685"/>
                </a:cubicBezTo>
                <a:cubicBezTo>
                  <a:pt x="1672" y="690"/>
                  <a:pt x="1672" y="690"/>
                  <a:pt x="1672" y="690"/>
                </a:cubicBezTo>
                <a:cubicBezTo>
                  <a:pt x="1673" y="692"/>
                  <a:pt x="1673" y="692"/>
                  <a:pt x="1673" y="692"/>
                </a:cubicBezTo>
                <a:cubicBezTo>
                  <a:pt x="1669" y="693"/>
                  <a:pt x="1669" y="693"/>
                  <a:pt x="1669" y="693"/>
                </a:cubicBezTo>
                <a:cubicBezTo>
                  <a:pt x="1664" y="690"/>
                  <a:pt x="1664" y="690"/>
                  <a:pt x="1664" y="690"/>
                </a:cubicBezTo>
                <a:cubicBezTo>
                  <a:pt x="1660" y="690"/>
                  <a:pt x="1660" y="690"/>
                  <a:pt x="1660" y="690"/>
                </a:cubicBezTo>
                <a:cubicBezTo>
                  <a:pt x="1659" y="690"/>
                  <a:pt x="1659" y="690"/>
                  <a:pt x="1659" y="690"/>
                </a:cubicBezTo>
                <a:cubicBezTo>
                  <a:pt x="1661" y="687"/>
                  <a:pt x="1661" y="687"/>
                  <a:pt x="1661" y="687"/>
                </a:cubicBezTo>
                <a:cubicBezTo>
                  <a:pt x="1653" y="688"/>
                  <a:pt x="1653" y="688"/>
                  <a:pt x="1653" y="688"/>
                </a:cubicBezTo>
                <a:cubicBezTo>
                  <a:pt x="1650" y="690"/>
                  <a:pt x="1650" y="690"/>
                  <a:pt x="1650" y="690"/>
                </a:cubicBezTo>
                <a:cubicBezTo>
                  <a:pt x="1639" y="690"/>
                  <a:pt x="1639" y="690"/>
                  <a:pt x="1639" y="690"/>
                </a:cubicBezTo>
                <a:cubicBezTo>
                  <a:pt x="1638" y="695"/>
                  <a:pt x="1638" y="695"/>
                  <a:pt x="1638" y="695"/>
                </a:cubicBezTo>
                <a:cubicBezTo>
                  <a:pt x="1638" y="695"/>
                  <a:pt x="1639" y="695"/>
                  <a:pt x="1640" y="695"/>
                </a:cubicBezTo>
                <a:cubicBezTo>
                  <a:pt x="1634" y="696"/>
                  <a:pt x="1634" y="696"/>
                  <a:pt x="1634" y="696"/>
                </a:cubicBezTo>
                <a:cubicBezTo>
                  <a:pt x="1636" y="696"/>
                  <a:pt x="1636" y="696"/>
                  <a:pt x="1636" y="696"/>
                </a:cubicBezTo>
                <a:cubicBezTo>
                  <a:pt x="1633" y="694"/>
                  <a:pt x="1633" y="694"/>
                  <a:pt x="1633" y="694"/>
                </a:cubicBezTo>
                <a:cubicBezTo>
                  <a:pt x="1630" y="694"/>
                  <a:pt x="1630" y="694"/>
                  <a:pt x="1630" y="694"/>
                </a:cubicBezTo>
                <a:cubicBezTo>
                  <a:pt x="1620" y="696"/>
                  <a:pt x="1620" y="696"/>
                  <a:pt x="1620" y="696"/>
                </a:cubicBezTo>
                <a:cubicBezTo>
                  <a:pt x="1613" y="699"/>
                  <a:pt x="1613" y="699"/>
                  <a:pt x="1613" y="699"/>
                </a:cubicBezTo>
                <a:cubicBezTo>
                  <a:pt x="1611" y="698"/>
                  <a:pt x="1611" y="698"/>
                  <a:pt x="1611" y="698"/>
                </a:cubicBezTo>
                <a:cubicBezTo>
                  <a:pt x="1597" y="702"/>
                  <a:pt x="1597" y="702"/>
                  <a:pt x="1597" y="702"/>
                </a:cubicBezTo>
                <a:cubicBezTo>
                  <a:pt x="1594" y="702"/>
                  <a:pt x="1594" y="702"/>
                  <a:pt x="1594" y="702"/>
                </a:cubicBezTo>
                <a:cubicBezTo>
                  <a:pt x="1594" y="701"/>
                  <a:pt x="1594" y="700"/>
                  <a:pt x="1597" y="701"/>
                </a:cubicBezTo>
                <a:cubicBezTo>
                  <a:pt x="1597" y="701"/>
                  <a:pt x="1597" y="701"/>
                  <a:pt x="1597" y="701"/>
                </a:cubicBezTo>
                <a:cubicBezTo>
                  <a:pt x="1596" y="699"/>
                  <a:pt x="1607" y="702"/>
                  <a:pt x="1593" y="699"/>
                </a:cubicBezTo>
                <a:cubicBezTo>
                  <a:pt x="1592" y="701"/>
                  <a:pt x="1592" y="701"/>
                  <a:pt x="1592" y="701"/>
                </a:cubicBezTo>
                <a:cubicBezTo>
                  <a:pt x="1589" y="700"/>
                  <a:pt x="1597" y="698"/>
                  <a:pt x="1589" y="702"/>
                </a:cubicBezTo>
                <a:cubicBezTo>
                  <a:pt x="1587" y="700"/>
                  <a:pt x="1587" y="700"/>
                  <a:pt x="1587" y="700"/>
                </a:cubicBezTo>
                <a:cubicBezTo>
                  <a:pt x="1587" y="703"/>
                  <a:pt x="1587" y="703"/>
                  <a:pt x="1587" y="703"/>
                </a:cubicBezTo>
                <a:cubicBezTo>
                  <a:pt x="1586" y="702"/>
                  <a:pt x="1586" y="702"/>
                  <a:pt x="1586" y="702"/>
                </a:cubicBezTo>
                <a:cubicBezTo>
                  <a:pt x="1582" y="703"/>
                  <a:pt x="1582" y="703"/>
                  <a:pt x="1582" y="703"/>
                </a:cubicBezTo>
                <a:cubicBezTo>
                  <a:pt x="1581" y="705"/>
                  <a:pt x="1581" y="705"/>
                  <a:pt x="1581" y="705"/>
                </a:cubicBezTo>
                <a:cubicBezTo>
                  <a:pt x="1582" y="705"/>
                  <a:pt x="1583" y="704"/>
                  <a:pt x="1581" y="702"/>
                </a:cubicBezTo>
                <a:cubicBezTo>
                  <a:pt x="1577" y="704"/>
                  <a:pt x="1577" y="704"/>
                  <a:pt x="1577" y="704"/>
                </a:cubicBezTo>
                <a:cubicBezTo>
                  <a:pt x="1572" y="705"/>
                  <a:pt x="1572" y="705"/>
                  <a:pt x="1572" y="705"/>
                </a:cubicBezTo>
                <a:cubicBezTo>
                  <a:pt x="1570" y="707"/>
                  <a:pt x="1570" y="707"/>
                  <a:pt x="1570" y="707"/>
                </a:cubicBezTo>
                <a:cubicBezTo>
                  <a:pt x="1566" y="707"/>
                  <a:pt x="1566" y="707"/>
                  <a:pt x="1566" y="707"/>
                </a:cubicBezTo>
                <a:cubicBezTo>
                  <a:pt x="1561" y="709"/>
                  <a:pt x="1561" y="709"/>
                  <a:pt x="1561" y="709"/>
                </a:cubicBezTo>
                <a:cubicBezTo>
                  <a:pt x="1559" y="708"/>
                  <a:pt x="1559" y="708"/>
                  <a:pt x="1559" y="708"/>
                </a:cubicBezTo>
                <a:cubicBezTo>
                  <a:pt x="1557" y="710"/>
                  <a:pt x="1571" y="706"/>
                  <a:pt x="1554" y="709"/>
                </a:cubicBezTo>
                <a:cubicBezTo>
                  <a:pt x="1553" y="710"/>
                  <a:pt x="1556" y="710"/>
                  <a:pt x="1554" y="711"/>
                </a:cubicBezTo>
                <a:cubicBezTo>
                  <a:pt x="1559" y="712"/>
                  <a:pt x="1559" y="712"/>
                  <a:pt x="1559" y="712"/>
                </a:cubicBezTo>
                <a:cubicBezTo>
                  <a:pt x="1555" y="715"/>
                  <a:pt x="1555" y="715"/>
                  <a:pt x="1555" y="715"/>
                </a:cubicBezTo>
                <a:cubicBezTo>
                  <a:pt x="1549" y="717"/>
                  <a:pt x="1549" y="717"/>
                  <a:pt x="1549" y="717"/>
                </a:cubicBezTo>
                <a:cubicBezTo>
                  <a:pt x="1548" y="718"/>
                  <a:pt x="1548" y="718"/>
                  <a:pt x="1548" y="718"/>
                </a:cubicBezTo>
                <a:cubicBezTo>
                  <a:pt x="1546" y="718"/>
                  <a:pt x="1546" y="718"/>
                  <a:pt x="1546" y="718"/>
                </a:cubicBezTo>
                <a:cubicBezTo>
                  <a:pt x="1541" y="725"/>
                  <a:pt x="1541" y="725"/>
                  <a:pt x="1541" y="725"/>
                </a:cubicBezTo>
                <a:cubicBezTo>
                  <a:pt x="1534" y="733"/>
                  <a:pt x="1534" y="733"/>
                  <a:pt x="1534" y="733"/>
                </a:cubicBezTo>
                <a:cubicBezTo>
                  <a:pt x="1536" y="735"/>
                  <a:pt x="1536" y="735"/>
                  <a:pt x="1536" y="735"/>
                </a:cubicBezTo>
                <a:cubicBezTo>
                  <a:pt x="1541" y="732"/>
                  <a:pt x="1541" y="732"/>
                  <a:pt x="1541" y="732"/>
                </a:cubicBezTo>
                <a:cubicBezTo>
                  <a:pt x="1548" y="733"/>
                  <a:pt x="1548" y="733"/>
                  <a:pt x="1548" y="733"/>
                </a:cubicBezTo>
                <a:cubicBezTo>
                  <a:pt x="1544" y="731"/>
                  <a:pt x="1544" y="731"/>
                  <a:pt x="1544" y="731"/>
                </a:cubicBezTo>
                <a:cubicBezTo>
                  <a:pt x="1545" y="730"/>
                  <a:pt x="1545" y="730"/>
                  <a:pt x="1545" y="730"/>
                </a:cubicBezTo>
                <a:cubicBezTo>
                  <a:pt x="1548" y="732"/>
                  <a:pt x="1548" y="732"/>
                  <a:pt x="1548" y="732"/>
                </a:cubicBezTo>
                <a:cubicBezTo>
                  <a:pt x="1559" y="728"/>
                  <a:pt x="1559" y="728"/>
                  <a:pt x="1559" y="728"/>
                </a:cubicBezTo>
                <a:cubicBezTo>
                  <a:pt x="1558" y="730"/>
                  <a:pt x="1558" y="730"/>
                  <a:pt x="1558" y="730"/>
                </a:cubicBezTo>
                <a:cubicBezTo>
                  <a:pt x="1566" y="730"/>
                  <a:pt x="1566" y="730"/>
                  <a:pt x="1566" y="730"/>
                </a:cubicBezTo>
                <a:cubicBezTo>
                  <a:pt x="1567" y="729"/>
                  <a:pt x="1567" y="729"/>
                  <a:pt x="1567" y="729"/>
                </a:cubicBezTo>
                <a:cubicBezTo>
                  <a:pt x="1562" y="728"/>
                  <a:pt x="1562" y="728"/>
                  <a:pt x="1562" y="728"/>
                </a:cubicBezTo>
                <a:cubicBezTo>
                  <a:pt x="1562" y="726"/>
                  <a:pt x="1562" y="726"/>
                  <a:pt x="1562" y="726"/>
                </a:cubicBezTo>
                <a:cubicBezTo>
                  <a:pt x="1567" y="723"/>
                  <a:pt x="1563" y="733"/>
                  <a:pt x="1568" y="723"/>
                </a:cubicBezTo>
                <a:cubicBezTo>
                  <a:pt x="1569" y="726"/>
                  <a:pt x="1569" y="726"/>
                  <a:pt x="1569" y="726"/>
                </a:cubicBezTo>
                <a:cubicBezTo>
                  <a:pt x="1578" y="726"/>
                  <a:pt x="1578" y="726"/>
                  <a:pt x="1578" y="726"/>
                </a:cubicBezTo>
                <a:cubicBezTo>
                  <a:pt x="1585" y="725"/>
                  <a:pt x="1585" y="725"/>
                  <a:pt x="1585" y="725"/>
                </a:cubicBezTo>
                <a:cubicBezTo>
                  <a:pt x="1583" y="723"/>
                  <a:pt x="1583" y="731"/>
                  <a:pt x="1585" y="723"/>
                </a:cubicBezTo>
                <a:cubicBezTo>
                  <a:pt x="1586" y="723"/>
                  <a:pt x="1586" y="723"/>
                  <a:pt x="1586" y="723"/>
                </a:cubicBezTo>
                <a:cubicBezTo>
                  <a:pt x="1586" y="724"/>
                  <a:pt x="1586" y="724"/>
                  <a:pt x="1586" y="724"/>
                </a:cubicBezTo>
                <a:cubicBezTo>
                  <a:pt x="1591" y="723"/>
                  <a:pt x="1591" y="723"/>
                  <a:pt x="1591" y="723"/>
                </a:cubicBezTo>
                <a:cubicBezTo>
                  <a:pt x="1591" y="722"/>
                  <a:pt x="1591" y="722"/>
                  <a:pt x="1591" y="722"/>
                </a:cubicBezTo>
                <a:cubicBezTo>
                  <a:pt x="1594" y="720"/>
                  <a:pt x="1597" y="723"/>
                  <a:pt x="1597" y="720"/>
                </a:cubicBezTo>
                <a:cubicBezTo>
                  <a:pt x="1597" y="721"/>
                  <a:pt x="1600" y="719"/>
                  <a:pt x="1597" y="722"/>
                </a:cubicBezTo>
                <a:cubicBezTo>
                  <a:pt x="1598" y="721"/>
                  <a:pt x="1598" y="724"/>
                  <a:pt x="1599" y="720"/>
                </a:cubicBezTo>
                <a:cubicBezTo>
                  <a:pt x="1599" y="719"/>
                  <a:pt x="1599" y="719"/>
                  <a:pt x="1599" y="719"/>
                </a:cubicBezTo>
                <a:cubicBezTo>
                  <a:pt x="1603" y="717"/>
                  <a:pt x="1603" y="717"/>
                  <a:pt x="1603" y="717"/>
                </a:cubicBezTo>
                <a:cubicBezTo>
                  <a:pt x="1602" y="715"/>
                  <a:pt x="1609" y="717"/>
                  <a:pt x="1601" y="715"/>
                </a:cubicBezTo>
                <a:cubicBezTo>
                  <a:pt x="1603" y="714"/>
                  <a:pt x="1603" y="714"/>
                  <a:pt x="1603" y="714"/>
                </a:cubicBezTo>
                <a:cubicBezTo>
                  <a:pt x="1605" y="717"/>
                  <a:pt x="1605" y="717"/>
                  <a:pt x="1605" y="717"/>
                </a:cubicBezTo>
                <a:cubicBezTo>
                  <a:pt x="1613" y="715"/>
                  <a:pt x="1613" y="715"/>
                  <a:pt x="1613" y="715"/>
                </a:cubicBezTo>
                <a:cubicBezTo>
                  <a:pt x="1614" y="717"/>
                  <a:pt x="1614" y="717"/>
                  <a:pt x="1614" y="717"/>
                </a:cubicBezTo>
                <a:cubicBezTo>
                  <a:pt x="1611" y="716"/>
                  <a:pt x="1611" y="716"/>
                  <a:pt x="1611" y="716"/>
                </a:cubicBezTo>
                <a:cubicBezTo>
                  <a:pt x="1611" y="718"/>
                  <a:pt x="1611" y="718"/>
                  <a:pt x="1611" y="718"/>
                </a:cubicBezTo>
                <a:cubicBezTo>
                  <a:pt x="1614" y="718"/>
                  <a:pt x="1614" y="718"/>
                  <a:pt x="1614" y="718"/>
                </a:cubicBezTo>
                <a:cubicBezTo>
                  <a:pt x="1617" y="715"/>
                  <a:pt x="1617" y="715"/>
                  <a:pt x="1617" y="715"/>
                </a:cubicBezTo>
                <a:cubicBezTo>
                  <a:pt x="1616" y="714"/>
                  <a:pt x="1615" y="717"/>
                  <a:pt x="1615" y="715"/>
                </a:cubicBezTo>
                <a:cubicBezTo>
                  <a:pt x="1615" y="714"/>
                  <a:pt x="1613" y="715"/>
                  <a:pt x="1615" y="714"/>
                </a:cubicBezTo>
                <a:cubicBezTo>
                  <a:pt x="1618" y="716"/>
                  <a:pt x="1618" y="716"/>
                  <a:pt x="1618" y="716"/>
                </a:cubicBezTo>
                <a:cubicBezTo>
                  <a:pt x="1623" y="718"/>
                  <a:pt x="1604" y="720"/>
                  <a:pt x="1624" y="712"/>
                </a:cubicBezTo>
                <a:cubicBezTo>
                  <a:pt x="1623" y="714"/>
                  <a:pt x="1623" y="714"/>
                  <a:pt x="1623" y="714"/>
                </a:cubicBezTo>
                <a:cubicBezTo>
                  <a:pt x="1625" y="714"/>
                  <a:pt x="1625" y="714"/>
                  <a:pt x="1625" y="714"/>
                </a:cubicBezTo>
                <a:cubicBezTo>
                  <a:pt x="1626" y="712"/>
                  <a:pt x="1626" y="712"/>
                  <a:pt x="1626" y="712"/>
                </a:cubicBezTo>
                <a:cubicBezTo>
                  <a:pt x="1639" y="708"/>
                  <a:pt x="1639" y="708"/>
                  <a:pt x="1639" y="708"/>
                </a:cubicBezTo>
                <a:cubicBezTo>
                  <a:pt x="1641" y="708"/>
                  <a:pt x="1641" y="703"/>
                  <a:pt x="1645" y="707"/>
                </a:cubicBezTo>
                <a:cubicBezTo>
                  <a:pt x="1639" y="704"/>
                  <a:pt x="1639" y="704"/>
                  <a:pt x="1639" y="704"/>
                </a:cubicBezTo>
                <a:cubicBezTo>
                  <a:pt x="1636" y="705"/>
                  <a:pt x="1636" y="705"/>
                  <a:pt x="1636" y="705"/>
                </a:cubicBezTo>
                <a:cubicBezTo>
                  <a:pt x="1635" y="703"/>
                  <a:pt x="1635" y="703"/>
                  <a:pt x="1635" y="703"/>
                </a:cubicBezTo>
                <a:cubicBezTo>
                  <a:pt x="1625" y="703"/>
                  <a:pt x="1625" y="703"/>
                  <a:pt x="1625" y="703"/>
                </a:cubicBezTo>
                <a:cubicBezTo>
                  <a:pt x="1625" y="704"/>
                  <a:pt x="1625" y="703"/>
                  <a:pt x="1624" y="701"/>
                </a:cubicBezTo>
                <a:cubicBezTo>
                  <a:pt x="1622" y="702"/>
                  <a:pt x="1623" y="707"/>
                  <a:pt x="1619" y="703"/>
                </a:cubicBezTo>
                <a:cubicBezTo>
                  <a:pt x="1617" y="701"/>
                  <a:pt x="1617" y="701"/>
                  <a:pt x="1617" y="701"/>
                </a:cubicBezTo>
                <a:cubicBezTo>
                  <a:pt x="1625" y="698"/>
                  <a:pt x="1625" y="698"/>
                  <a:pt x="1625" y="698"/>
                </a:cubicBezTo>
                <a:cubicBezTo>
                  <a:pt x="1627" y="699"/>
                  <a:pt x="1627" y="699"/>
                  <a:pt x="1627" y="699"/>
                </a:cubicBezTo>
                <a:cubicBezTo>
                  <a:pt x="1625" y="700"/>
                  <a:pt x="1629" y="701"/>
                  <a:pt x="1625" y="700"/>
                </a:cubicBezTo>
                <a:cubicBezTo>
                  <a:pt x="1630" y="702"/>
                  <a:pt x="1630" y="702"/>
                  <a:pt x="1630" y="702"/>
                </a:cubicBezTo>
                <a:cubicBezTo>
                  <a:pt x="1631" y="702"/>
                  <a:pt x="1631" y="702"/>
                  <a:pt x="1631" y="702"/>
                </a:cubicBezTo>
                <a:cubicBezTo>
                  <a:pt x="1630" y="700"/>
                  <a:pt x="1639" y="704"/>
                  <a:pt x="1629" y="699"/>
                </a:cubicBezTo>
                <a:cubicBezTo>
                  <a:pt x="1628" y="698"/>
                  <a:pt x="1628" y="698"/>
                  <a:pt x="1628" y="698"/>
                </a:cubicBezTo>
                <a:cubicBezTo>
                  <a:pt x="1629" y="697"/>
                  <a:pt x="1631" y="696"/>
                  <a:pt x="1631" y="697"/>
                </a:cubicBezTo>
                <a:cubicBezTo>
                  <a:pt x="1631" y="698"/>
                  <a:pt x="1631" y="698"/>
                  <a:pt x="1631" y="698"/>
                </a:cubicBezTo>
                <a:cubicBezTo>
                  <a:pt x="1637" y="703"/>
                  <a:pt x="1637" y="703"/>
                  <a:pt x="1637" y="703"/>
                </a:cubicBezTo>
                <a:cubicBezTo>
                  <a:pt x="1646" y="703"/>
                  <a:pt x="1646" y="703"/>
                  <a:pt x="1646" y="703"/>
                </a:cubicBezTo>
                <a:cubicBezTo>
                  <a:pt x="1645" y="707"/>
                  <a:pt x="1649" y="704"/>
                  <a:pt x="1651" y="705"/>
                </a:cubicBezTo>
                <a:cubicBezTo>
                  <a:pt x="1650" y="709"/>
                  <a:pt x="1650" y="709"/>
                  <a:pt x="1650" y="709"/>
                </a:cubicBezTo>
                <a:cubicBezTo>
                  <a:pt x="1651" y="712"/>
                  <a:pt x="1654" y="708"/>
                  <a:pt x="1654" y="711"/>
                </a:cubicBezTo>
                <a:cubicBezTo>
                  <a:pt x="1654" y="710"/>
                  <a:pt x="1654" y="710"/>
                  <a:pt x="1654" y="710"/>
                </a:cubicBezTo>
                <a:cubicBezTo>
                  <a:pt x="1655" y="711"/>
                  <a:pt x="1655" y="711"/>
                  <a:pt x="1655" y="711"/>
                </a:cubicBezTo>
                <a:cubicBezTo>
                  <a:pt x="1656" y="711"/>
                  <a:pt x="1656" y="711"/>
                  <a:pt x="1656" y="711"/>
                </a:cubicBezTo>
                <a:cubicBezTo>
                  <a:pt x="1657" y="710"/>
                  <a:pt x="1657" y="710"/>
                  <a:pt x="1657" y="710"/>
                </a:cubicBezTo>
                <a:cubicBezTo>
                  <a:pt x="1656" y="709"/>
                  <a:pt x="1656" y="709"/>
                  <a:pt x="1656" y="709"/>
                </a:cubicBezTo>
                <a:cubicBezTo>
                  <a:pt x="1665" y="710"/>
                  <a:pt x="1665" y="710"/>
                  <a:pt x="1665" y="710"/>
                </a:cubicBezTo>
                <a:cubicBezTo>
                  <a:pt x="1672" y="706"/>
                  <a:pt x="1672" y="706"/>
                  <a:pt x="1672" y="706"/>
                </a:cubicBezTo>
                <a:cubicBezTo>
                  <a:pt x="1681" y="704"/>
                  <a:pt x="1681" y="704"/>
                  <a:pt x="1681" y="704"/>
                </a:cubicBezTo>
                <a:cubicBezTo>
                  <a:pt x="1681" y="702"/>
                  <a:pt x="1677" y="707"/>
                  <a:pt x="1681" y="702"/>
                </a:cubicBezTo>
                <a:cubicBezTo>
                  <a:pt x="1686" y="703"/>
                  <a:pt x="1686" y="703"/>
                  <a:pt x="1686" y="703"/>
                </a:cubicBezTo>
                <a:cubicBezTo>
                  <a:pt x="1702" y="700"/>
                  <a:pt x="1702" y="700"/>
                  <a:pt x="1702" y="700"/>
                </a:cubicBezTo>
                <a:cubicBezTo>
                  <a:pt x="1702" y="701"/>
                  <a:pt x="1702" y="701"/>
                  <a:pt x="1702" y="701"/>
                </a:cubicBezTo>
                <a:cubicBezTo>
                  <a:pt x="1708" y="701"/>
                  <a:pt x="1708" y="701"/>
                  <a:pt x="1708" y="701"/>
                </a:cubicBezTo>
                <a:cubicBezTo>
                  <a:pt x="1711" y="702"/>
                  <a:pt x="1700" y="703"/>
                  <a:pt x="1711" y="699"/>
                </a:cubicBezTo>
                <a:cubicBezTo>
                  <a:pt x="1711" y="701"/>
                  <a:pt x="1711" y="701"/>
                  <a:pt x="1711" y="701"/>
                </a:cubicBezTo>
                <a:cubicBezTo>
                  <a:pt x="1718" y="700"/>
                  <a:pt x="1718" y="700"/>
                  <a:pt x="1718" y="700"/>
                </a:cubicBezTo>
                <a:cubicBezTo>
                  <a:pt x="1719" y="699"/>
                  <a:pt x="1719" y="699"/>
                  <a:pt x="1719" y="699"/>
                </a:cubicBezTo>
                <a:cubicBezTo>
                  <a:pt x="1716" y="697"/>
                  <a:pt x="1716" y="697"/>
                  <a:pt x="1716" y="697"/>
                </a:cubicBezTo>
                <a:cubicBezTo>
                  <a:pt x="1721" y="696"/>
                  <a:pt x="1721" y="696"/>
                  <a:pt x="1721" y="696"/>
                </a:cubicBezTo>
                <a:cubicBezTo>
                  <a:pt x="1722" y="697"/>
                  <a:pt x="1722" y="697"/>
                  <a:pt x="1722" y="697"/>
                </a:cubicBezTo>
                <a:cubicBezTo>
                  <a:pt x="1731" y="692"/>
                  <a:pt x="1731" y="692"/>
                  <a:pt x="1731" y="692"/>
                </a:cubicBezTo>
                <a:cubicBezTo>
                  <a:pt x="1734" y="693"/>
                  <a:pt x="1737" y="686"/>
                  <a:pt x="1739" y="693"/>
                </a:cubicBezTo>
                <a:cubicBezTo>
                  <a:pt x="1751" y="688"/>
                  <a:pt x="1751" y="688"/>
                  <a:pt x="1751" y="688"/>
                </a:cubicBezTo>
                <a:cubicBezTo>
                  <a:pt x="1752" y="686"/>
                  <a:pt x="1752" y="686"/>
                  <a:pt x="1752" y="686"/>
                </a:cubicBezTo>
                <a:cubicBezTo>
                  <a:pt x="1753" y="688"/>
                  <a:pt x="1753" y="688"/>
                  <a:pt x="1753" y="688"/>
                </a:cubicBezTo>
                <a:cubicBezTo>
                  <a:pt x="1756" y="687"/>
                  <a:pt x="1756" y="687"/>
                  <a:pt x="1756" y="687"/>
                </a:cubicBezTo>
                <a:cubicBezTo>
                  <a:pt x="1760" y="689"/>
                  <a:pt x="1760" y="689"/>
                  <a:pt x="1760" y="689"/>
                </a:cubicBezTo>
                <a:cubicBezTo>
                  <a:pt x="1765" y="693"/>
                  <a:pt x="1765" y="693"/>
                  <a:pt x="1765" y="693"/>
                </a:cubicBezTo>
                <a:cubicBezTo>
                  <a:pt x="1761" y="696"/>
                  <a:pt x="1761" y="696"/>
                  <a:pt x="1761" y="696"/>
                </a:cubicBezTo>
                <a:cubicBezTo>
                  <a:pt x="1758" y="695"/>
                  <a:pt x="1758" y="695"/>
                  <a:pt x="1758" y="695"/>
                </a:cubicBezTo>
                <a:cubicBezTo>
                  <a:pt x="1758" y="697"/>
                  <a:pt x="1754" y="693"/>
                  <a:pt x="1756" y="698"/>
                </a:cubicBezTo>
                <a:cubicBezTo>
                  <a:pt x="1755" y="697"/>
                  <a:pt x="1755" y="697"/>
                  <a:pt x="1755" y="697"/>
                </a:cubicBezTo>
                <a:cubicBezTo>
                  <a:pt x="1743" y="701"/>
                  <a:pt x="1743" y="701"/>
                  <a:pt x="1743" y="701"/>
                </a:cubicBezTo>
                <a:cubicBezTo>
                  <a:pt x="1742" y="704"/>
                  <a:pt x="1742" y="704"/>
                  <a:pt x="1742" y="704"/>
                </a:cubicBezTo>
                <a:cubicBezTo>
                  <a:pt x="1728" y="705"/>
                  <a:pt x="1728" y="705"/>
                  <a:pt x="1728" y="705"/>
                </a:cubicBezTo>
                <a:cubicBezTo>
                  <a:pt x="1726" y="708"/>
                  <a:pt x="1726" y="708"/>
                  <a:pt x="1726" y="708"/>
                </a:cubicBezTo>
                <a:cubicBezTo>
                  <a:pt x="1718" y="710"/>
                  <a:pt x="1718" y="710"/>
                  <a:pt x="1718" y="710"/>
                </a:cubicBezTo>
                <a:cubicBezTo>
                  <a:pt x="1715" y="712"/>
                  <a:pt x="1715" y="712"/>
                  <a:pt x="1715" y="712"/>
                </a:cubicBezTo>
                <a:cubicBezTo>
                  <a:pt x="1707" y="715"/>
                  <a:pt x="1707" y="715"/>
                  <a:pt x="1707" y="715"/>
                </a:cubicBezTo>
                <a:cubicBezTo>
                  <a:pt x="1707" y="718"/>
                  <a:pt x="1707" y="718"/>
                  <a:pt x="1707" y="718"/>
                </a:cubicBezTo>
                <a:cubicBezTo>
                  <a:pt x="1701" y="718"/>
                  <a:pt x="1701" y="718"/>
                  <a:pt x="1701" y="718"/>
                </a:cubicBezTo>
                <a:cubicBezTo>
                  <a:pt x="1701" y="718"/>
                  <a:pt x="1702" y="720"/>
                  <a:pt x="1701" y="717"/>
                </a:cubicBezTo>
                <a:cubicBezTo>
                  <a:pt x="1693" y="722"/>
                  <a:pt x="1693" y="722"/>
                  <a:pt x="1693" y="722"/>
                </a:cubicBezTo>
                <a:cubicBezTo>
                  <a:pt x="1690" y="722"/>
                  <a:pt x="1690" y="722"/>
                  <a:pt x="1690" y="722"/>
                </a:cubicBezTo>
                <a:cubicBezTo>
                  <a:pt x="1688" y="725"/>
                  <a:pt x="1688" y="725"/>
                  <a:pt x="1688" y="725"/>
                </a:cubicBezTo>
                <a:cubicBezTo>
                  <a:pt x="1687" y="722"/>
                  <a:pt x="1687" y="722"/>
                  <a:pt x="1687" y="722"/>
                </a:cubicBezTo>
                <a:cubicBezTo>
                  <a:pt x="1683" y="724"/>
                  <a:pt x="1683" y="724"/>
                  <a:pt x="1683" y="724"/>
                </a:cubicBezTo>
                <a:cubicBezTo>
                  <a:pt x="1683" y="724"/>
                  <a:pt x="1679" y="722"/>
                  <a:pt x="1683" y="727"/>
                </a:cubicBezTo>
                <a:cubicBezTo>
                  <a:pt x="1680" y="727"/>
                  <a:pt x="1680" y="727"/>
                  <a:pt x="1680" y="727"/>
                </a:cubicBezTo>
                <a:cubicBezTo>
                  <a:pt x="1679" y="729"/>
                  <a:pt x="1679" y="729"/>
                  <a:pt x="1679" y="729"/>
                </a:cubicBezTo>
                <a:cubicBezTo>
                  <a:pt x="1675" y="729"/>
                  <a:pt x="1675" y="729"/>
                  <a:pt x="1675" y="729"/>
                </a:cubicBezTo>
                <a:cubicBezTo>
                  <a:pt x="1673" y="732"/>
                  <a:pt x="1673" y="732"/>
                  <a:pt x="1673" y="732"/>
                </a:cubicBezTo>
                <a:cubicBezTo>
                  <a:pt x="1667" y="730"/>
                  <a:pt x="1667" y="730"/>
                  <a:pt x="1667" y="730"/>
                </a:cubicBezTo>
                <a:cubicBezTo>
                  <a:pt x="1662" y="731"/>
                  <a:pt x="1662" y="731"/>
                  <a:pt x="1662" y="731"/>
                </a:cubicBezTo>
                <a:cubicBezTo>
                  <a:pt x="1662" y="733"/>
                  <a:pt x="1662" y="733"/>
                  <a:pt x="1662" y="733"/>
                </a:cubicBezTo>
                <a:cubicBezTo>
                  <a:pt x="1667" y="736"/>
                  <a:pt x="1667" y="736"/>
                  <a:pt x="1667" y="736"/>
                </a:cubicBezTo>
                <a:cubicBezTo>
                  <a:pt x="1671" y="740"/>
                  <a:pt x="1671" y="740"/>
                  <a:pt x="1671" y="740"/>
                </a:cubicBezTo>
                <a:cubicBezTo>
                  <a:pt x="1668" y="742"/>
                  <a:pt x="1668" y="742"/>
                  <a:pt x="1668" y="742"/>
                </a:cubicBezTo>
                <a:cubicBezTo>
                  <a:pt x="1664" y="738"/>
                  <a:pt x="1664" y="738"/>
                  <a:pt x="1664" y="738"/>
                </a:cubicBezTo>
                <a:cubicBezTo>
                  <a:pt x="1645" y="741"/>
                  <a:pt x="1645" y="741"/>
                  <a:pt x="1645" y="741"/>
                </a:cubicBezTo>
                <a:cubicBezTo>
                  <a:pt x="1643" y="740"/>
                  <a:pt x="1643" y="740"/>
                  <a:pt x="1643" y="740"/>
                </a:cubicBezTo>
                <a:cubicBezTo>
                  <a:pt x="1631" y="743"/>
                  <a:pt x="1631" y="743"/>
                  <a:pt x="1631" y="743"/>
                </a:cubicBezTo>
                <a:cubicBezTo>
                  <a:pt x="1631" y="743"/>
                  <a:pt x="1631" y="743"/>
                  <a:pt x="1631" y="743"/>
                </a:cubicBezTo>
                <a:cubicBezTo>
                  <a:pt x="1625" y="743"/>
                  <a:pt x="1625" y="743"/>
                  <a:pt x="1625" y="743"/>
                </a:cubicBezTo>
                <a:cubicBezTo>
                  <a:pt x="1625" y="744"/>
                  <a:pt x="1625" y="744"/>
                  <a:pt x="1625" y="744"/>
                </a:cubicBezTo>
                <a:cubicBezTo>
                  <a:pt x="1622" y="743"/>
                  <a:pt x="1622" y="743"/>
                  <a:pt x="1622" y="743"/>
                </a:cubicBezTo>
                <a:cubicBezTo>
                  <a:pt x="1618" y="746"/>
                  <a:pt x="1618" y="746"/>
                  <a:pt x="1618" y="746"/>
                </a:cubicBezTo>
                <a:cubicBezTo>
                  <a:pt x="1618" y="746"/>
                  <a:pt x="1616" y="748"/>
                  <a:pt x="1616" y="745"/>
                </a:cubicBezTo>
                <a:cubicBezTo>
                  <a:pt x="1615" y="746"/>
                  <a:pt x="1615" y="746"/>
                  <a:pt x="1615" y="746"/>
                </a:cubicBezTo>
                <a:cubicBezTo>
                  <a:pt x="1602" y="748"/>
                  <a:pt x="1602" y="748"/>
                  <a:pt x="1602" y="748"/>
                </a:cubicBezTo>
                <a:cubicBezTo>
                  <a:pt x="1574" y="757"/>
                  <a:pt x="1574" y="757"/>
                  <a:pt x="1574" y="757"/>
                </a:cubicBezTo>
                <a:cubicBezTo>
                  <a:pt x="1569" y="760"/>
                  <a:pt x="1569" y="760"/>
                  <a:pt x="1569" y="760"/>
                </a:cubicBezTo>
                <a:cubicBezTo>
                  <a:pt x="1566" y="759"/>
                  <a:pt x="1566" y="759"/>
                  <a:pt x="1566" y="759"/>
                </a:cubicBezTo>
                <a:cubicBezTo>
                  <a:pt x="1563" y="760"/>
                  <a:pt x="1563" y="760"/>
                  <a:pt x="1563" y="760"/>
                </a:cubicBezTo>
                <a:cubicBezTo>
                  <a:pt x="1563" y="761"/>
                  <a:pt x="1563" y="761"/>
                  <a:pt x="1563" y="761"/>
                </a:cubicBezTo>
                <a:cubicBezTo>
                  <a:pt x="1565" y="762"/>
                  <a:pt x="1565" y="762"/>
                  <a:pt x="1565" y="762"/>
                </a:cubicBezTo>
                <a:cubicBezTo>
                  <a:pt x="1539" y="771"/>
                  <a:pt x="1539" y="771"/>
                  <a:pt x="1539" y="771"/>
                </a:cubicBezTo>
                <a:cubicBezTo>
                  <a:pt x="1531" y="775"/>
                  <a:pt x="1531" y="775"/>
                  <a:pt x="1531" y="775"/>
                </a:cubicBezTo>
                <a:cubicBezTo>
                  <a:pt x="1528" y="775"/>
                  <a:pt x="1528" y="775"/>
                  <a:pt x="1528" y="775"/>
                </a:cubicBezTo>
                <a:cubicBezTo>
                  <a:pt x="1527" y="777"/>
                  <a:pt x="1527" y="777"/>
                  <a:pt x="1527" y="777"/>
                </a:cubicBezTo>
                <a:cubicBezTo>
                  <a:pt x="1525" y="776"/>
                  <a:pt x="1525" y="776"/>
                  <a:pt x="1525" y="776"/>
                </a:cubicBezTo>
                <a:cubicBezTo>
                  <a:pt x="1519" y="779"/>
                  <a:pt x="1519" y="779"/>
                  <a:pt x="1519" y="779"/>
                </a:cubicBezTo>
                <a:cubicBezTo>
                  <a:pt x="1519" y="779"/>
                  <a:pt x="1521" y="781"/>
                  <a:pt x="1518" y="778"/>
                </a:cubicBezTo>
                <a:cubicBezTo>
                  <a:pt x="1502" y="782"/>
                  <a:pt x="1502" y="782"/>
                  <a:pt x="1502" y="782"/>
                </a:cubicBezTo>
                <a:cubicBezTo>
                  <a:pt x="1498" y="783"/>
                  <a:pt x="1498" y="783"/>
                  <a:pt x="1498" y="783"/>
                </a:cubicBezTo>
                <a:cubicBezTo>
                  <a:pt x="1486" y="787"/>
                  <a:pt x="1486" y="787"/>
                  <a:pt x="1486" y="787"/>
                </a:cubicBezTo>
                <a:cubicBezTo>
                  <a:pt x="1480" y="790"/>
                  <a:pt x="1480" y="790"/>
                  <a:pt x="1480" y="790"/>
                </a:cubicBezTo>
                <a:cubicBezTo>
                  <a:pt x="1465" y="805"/>
                  <a:pt x="1465" y="805"/>
                  <a:pt x="1465" y="805"/>
                </a:cubicBezTo>
                <a:cubicBezTo>
                  <a:pt x="1459" y="812"/>
                  <a:pt x="1459" y="812"/>
                  <a:pt x="1459" y="812"/>
                </a:cubicBezTo>
                <a:cubicBezTo>
                  <a:pt x="1454" y="816"/>
                  <a:pt x="1454" y="816"/>
                  <a:pt x="1454" y="816"/>
                </a:cubicBezTo>
                <a:cubicBezTo>
                  <a:pt x="1454" y="820"/>
                  <a:pt x="1467" y="802"/>
                  <a:pt x="1448" y="822"/>
                </a:cubicBezTo>
                <a:cubicBezTo>
                  <a:pt x="1440" y="828"/>
                  <a:pt x="1440" y="828"/>
                  <a:pt x="1440" y="828"/>
                </a:cubicBezTo>
                <a:cubicBezTo>
                  <a:pt x="1439" y="829"/>
                  <a:pt x="1439" y="829"/>
                  <a:pt x="1439" y="829"/>
                </a:cubicBezTo>
                <a:cubicBezTo>
                  <a:pt x="1440" y="830"/>
                  <a:pt x="1440" y="830"/>
                  <a:pt x="1440" y="830"/>
                </a:cubicBezTo>
                <a:cubicBezTo>
                  <a:pt x="1439" y="832"/>
                  <a:pt x="1439" y="832"/>
                  <a:pt x="1439" y="832"/>
                </a:cubicBezTo>
                <a:cubicBezTo>
                  <a:pt x="1438" y="831"/>
                  <a:pt x="1438" y="831"/>
                  <a:pt x="1438" y="831"/>
                </a:cubicBezTo>
                <a:cubicBezTo>
                  <a:pt x="1433" y="835"/>
                  <a:pt x="1433" y="835"/>
                  <a:pt x="1433" y="835"/>
                </a:cubicBezTo>
                <a:cubicBezTo>
                  <a:pt x="1433" y="837"/>
                  <a:pt x="1433" y="837"/>
                  <a:pt x="1433" y="837"/>
                </a:cubicBezTo>
                <a:cubicBezTo>
                  <a:pt x="1429" y="841"/>
                  <a:pt x="1429" y="841"/>
                  <a:pt x="1429" y="841"/>
                </a:cubicBezTo>
                <a:cubicBezTo>
                  <a:pt x="1417" y="851"/>
                  <a:pt x="1417" y="851"/>
                  <a:pt x="1417" y="851"/>
                </a:cubicBezTo>
                <a:cubicBezTo>
                  <a:pt x="1415" y="855"/>
                  <a:pt x="1415" y="855"/>
                  <a:pt x="1415" y="855"/>
                </a:cubicBezTo>
                <a:cubicBezTo>
                  <a:pt x="1409" y="858"/>
                  <a:pt x="1409" y="858"/>
                  <a:pt x="1409" y="858"/>
                </a:cubicBezTo>
                <a:cubicBezTo>
                  <a:pt x="1408" y="857"/>
                  <a:pt x="1407" y="857"/>
                  <a:pt x="1407" y="858"/>
                </a:cubicBezTo>
                <a:cubicBezTo>
                  <a:pt x="1406" y="862"/>
                  <a:pt x="1406" y="862"/>
                  <a:pt x="1406" y="862"/>
                </a:cubicBezTo>
                <a:cubicBezTo>
                  <a:pt x="1398" y="869"/>
                  <a:pt x="1398" y="869"/>
                  <a:pt x="1398" y="869"/>
                </a:cubicBezTo>
                <a:cubicBezTo>
                  <a:pt x="1397" y="869"/>
                  <a:pt x="1397" y="869"/>
                  <a:pt x="1397" y="869"/>
                </a:cubicBezTo>
                <a:cubicBezTo>
                  <a:pt x="1396" y="869"/>
                  <a:pt x="1396" y="869"/>
                  <a:pt x="1396" y="869"/>
                </a:cubicBezTo>
                <a:cubicBezTo>
                  <a:pt x="1396" y="872"/>
                  <a:pt x="1396" y="872"/>
                  <a:pt x="1396" y="872"/>
                </a:cubicBezTo>
                <a:cubicBezTo>
                  <a:pt x="1389" y="878"/>
                  <a:pt x="1389" y="878"/>
                  <a:pt x="1389" y="878"/>
                </a:cubicBezTo>
                <a:cubicBezTo>
                  <a:pt x="1386" y="880"/>
                  <a:pt x="1386" y="880"/>
                  <a:pt x="1386" y="880"/>
                </a:cubicBezTo>
                <a:cubicBezTo>
                  <a:pt x="1386" y="880"/>
                  <a:pt x="1389" y="874"/>
                  <a:pt x="1385" y="881"/>
                </a:cubicBezTo>
                <a:cubicBezTo>
                  <a:pt x="1384" y="881"/>
                  <a:pt x="1384" y="881"/>
                  <a:pt x="1384" y="881"/>
                </a:cubicBezTo>
                <a:cubicBezTo>
                  <a:pt x="1385" y="884"/>
                  <a:pt x="1385" y="884"/>
                  <a:pt x="1385" y="884"/>
                </a:cubicBezTo>
                <a:cubicBezTo>
                  <a:pt x="1381" y="886"/>
                  <a:pt x="1381" y="886"/>
                  <a:pt x="1381" y="886"/>
                </a:cubicBezTo>
                <a:cubicBezTo>
                  <a:pt x="1380" y="887"/>
                  <a:pt x="1380" y="887"/>
                  <a:pt x="1380" y="887"/>
                </a:cubicBezTo>
                <a:cubicBezTo>
                  <a:pt x="1378" y="886"/>
                  <a:pt x="1388" y="884"/>
                  <a:pt x="1377" y="886"/>
                </a:cubicBezTo>
                <a:cubicBezTo>
                  <a:pt x="1375" y="889"/>
                  <a:pt x="1375" y="889"/>
                  <a:pt x="1375" y="889"/>
                </a:cubicBezTo>
                <a:cubicBezTo>
                  <a:pt x="1377" y="890"/>
                  <a:pt x="1377" y="890"/>
                  <a:pt x="1377" y="890"/>
                </a:cubicBezTo>
                <a:cubicBezTo>
                  <a:pt x="1371" y="894"/>
                  <a:pt x="1371" y="894"/>
                  <a:pt x="1371" y="894"/>
                </a:cubicBezTo>
                <a:cubicBezTo>
                  <a:pt x="1369" y="894"/>
                  <a:pt x="1369" y="894"/>
                  <a:pt x="1369" y="894"/>
                </a:cubicBezTo>
                <a:cubicBezTo>
                  <a:pt x="1369" y="897"/>
                  <a:pt x="1369" y="897"/>
                  <a:pt x="1369" y="897"/>
                </a:cubicBezTo>
                <a:cubicBezTo>
                  <a:pt x="1365" y="900"/>
                  <a:pt x="1365" y="900"/>
                  <a:pt x="1365" y="900"/>
                </a:cubicBezTo>
                <a:cubicBezTo>
                  <a:pt x="1364" y="902"/>
                  <a:pt x="1364" y="902"/>
                  <a:pt x="1364" y="902"/>
                </a:cubicBezTo>
                <a:cubicBezTo>
                  <a:pt x="1360" y="902"/>
                  <a:pt x="1360" y="902"/>
                  <a:pt x="1360" y="902"/>
                </a:cubicBezTo>
                <a:cubicBezTo>
                  <a:pt x="1360" y="904"/>
                  <a:pt x="1360" y="904"/>
                  <a:pt x="1360" y="904"/>
                </a:cubicBezTo>
                <a:cubicBezTo>
                  <a:pt x="1353" y="909"/>
                  <a:pt x="1353" y="909"/>
                  <a:pt x="1353" y="909"/>
                </a:cubicBezTo>
                <a:cubicBezTo>
                  <a:pt x="1352" y="909"/>
                  <a:pt x="1355" y="904"/>
                  <a:pt x="1355" y="911"/>
                </a:cubicBezTo>
                <a:cubicBezTo>
                  <a:pt x="1352" y="912"/>
                  <a:pt x="1352" y="912"/>
                  <a:pt x="1352" y="912"/>
                </a:cubicBezTo>
                <a:cubicBezTo>
                  <a:pt x="1350" y="915"/>
                  <a:pt x="1350" y="915"/>
                  <a:pt x="1350" y="915"/>
                </a:cubicBezTo>
                <a:cubicBezTo>
                  <a:pt x="1345" y="916"/>
                  <a:pt x="1345" y="916"/>
                  <a:pt x="1345" y="916"/>
                </a:cubicBezTo>
                <a:cubicBezTo>
                  <a:pt x="1345" y="919"/>
                  <a:pt x="1345" y="919"/>
                  <a:pt x="1345" y="919"/>
                </a:cubicBezTo>
                <a:cubicBezTo>
                  <a:pt x="1341" y="922"/>
                  <a:pt x="1341" y="922"/>
                  <a:pt x="1341" y="922"/>
                </a:cubicBezTo>
                <a:cubicBezTo>
                  <a:pt x="1338" y="922"/>
                  <a:pt x="1338" y="922"/>
                  <a:pt x="1338" y="922"/>
                </a:cubicBezTo>
                <a:cubicBezTo>
                  <a:pt x="1339" y="925"/>
                  <a:pt x="1339" y="925"/>
                  <a:pt x="1339" y="925"/>
                </a:cubicBezTo>
                <a:cubicBezTo>
                  <a:pt x="1335" y="929"/>
                  <a:pt x="1335" y="929"/>
                  <a:pt x="1335" y="929"/>
                </a:cubicBezTo>
                <a:cubicBezTo>
                  <a:pt x="1333" y="929"/>
                  <a:pt x="1333" y="929"/>
                  <a:pt x="1333" y="929"/>
                </a:cubicBezTo>
                <a:cubicBezTo>
                  <a:pt x="1320" y="939"/>
                  <a:pt x="1320" y="939"/>
                  <a:pt x="1320" y="939"/>
                </a:cubicBezTo>
                <a:cubicBezTo>
                  <a:pt x="1321" y="940"/>
                  <a:pt x="1321" y="940"/>
                  <a:pt x="1321" y="940"/>
                </a:cubicBezTo>
                <a:cubicBezTo>
                  <a:pt x="1318" y="942"/>
                  <a:pt x="1318" y="942"/>
                  <a:pt x="1318" y="942"/>
                </a:cubicBezTo>
                <a:cubicBezTo>
                  <a:pt x="1318" y="944"/>
                  <a:pt x="1314" y="939"/>
                  <a:pt x="1319" y="944"/>
                </a:cubicBezTo>
                <a:cubicBezTo>
                  <a:pt x="1317" y="942"/>
                  <a:pt x="1317" y="942"/>
                  <a:pt x="1317" y="942"/>
                </a:cubicBezTo>
                <a:cubicBezTo>
                  <a:pt x="1313" y="947"/>
                  <a:pt x="1313" y="947"/>
                  <a:pt x="1313" y="947"/>
                </a:cubicBezTo>
                <a:cubicBezTo>
                  <a:pt x="1309" y="948"/>
                  <a:pt x="1309" y="948"/>
                  <a:pt x="1309" y="948"/>
                </a:cubicBezTo>
                <a:cubicBezTo>
                  <a:pt x="1311" y="949"/>
                  <a:pt x="1310" y="950"/>
                  <a:pt x="1309" y="951"/>
                </a:cubicBezTo>
                <a:cubicBezTo>
                  <a:pt x="1304" y="954"/>
                  <a:pt x="1304" y="954"/>
                  <a:pt x="1304" y="954"/>
                </a:cubicBezTo>
                <a:cubicBezTo>
                  <a:pt x="1303" y="957"/>
                  <a:pt x="1303" y="957"/>
                  <a:pt x="1303" y="957"/>
                </a:cubicBezTo>
                <a:cubicBezTo>
                  <a:pt x="1299" y="958"/>
                  <a:pt x="1299" y="958"/>
                  <a:pt x="1299" y="958"/>
                </a:cubicBezTo>
                <a:cubicBezTo>
                  <a:pt x="1296" y="963"/>
                  <a:pt x="1296" y="963"/>
                  <a:pt x="1296" y="963"/>
                </a:cubicBezTo>
                <a:cubicBezTo>
                  <a:pt x="1276" y="981"/>
                  <a:pt x="1255" y="1001"/>
                  <a:pt x="1234" y="1020"/>
                </a:cubicBezTo>
                <a:cubicBezTo>
                  <a:pt x="1235" y="1021"/>
                  <a:pt x="1235" y="1021"/>
                  <a:pt x="1235" y="1021"/>
                </a:cubicBezTo>
                <a:cubicBezTo>
                  <a:pt x="1228" y="1024"/>
                  <a:pt x="1224" y="1034"/>
                  <a:pt x="1217" y="1034"/>
                </a:cubicBezTo>
                <a:cubicBezTo>
                  <a:pt x="1218" y="1035"/>
                  <a:pt x="1218" y="1035"/>
                  <a:pt x="1218" y="1035"/>
                </a:cubicBezTo>
                <a:cubicBezTo>
                  <a:pt x="1214" y="1040"/>
                  <a:pt x="1205" y="1047"/>
                  <a:pt x="1203" y="1051"/>
                </a:cubicBezTo>
                <a:cubicBezTo>
                  <a:pt x="1203" y="1054"/>
                  <a:pt x="1200" y="1055"/>
                  <a:pt x="1198" y="1056"/>
                </a:cubicBezTo>
                <a:cubicBezTo>
                  <a:pt x="1199" y="1057"/>
                  <a:pt x="1199" y="1057"/>
                  <a:pt x="1199" y="1057"/>
                </a:cubicBezTo>
                <a:cubicBezTo>
                  <a:pt x="1199" y="1057"/>
                  <a:pt x="1203" y="1056"/>
                  <a:pt x="1198" y="1059"/>
                </a:cubicBezTo>
                <a:cubicBezTo>
                  <a:pt x="1200" y="1060"/>
                  <a:pt x="1200" y="1060"/>
                  <a:pt x="1200" y="1060"/>
                </a:cubicBezTo>
                <a:cubicBezTo>
                  <a:pt x="1200" y="1062"/>
                  <a:pt x="1198" y="1056"/>
                  <a:pt x="1199" y="1062"/>
                </a:cubicBezTo>
                <a:cubicBezTo>
                  <a:pt x="1195" y="1060"/>
                  <a:pt x="1195" y="1060"/>
                  <a:pt x="1195" y="1060"/>
                </a:cubicBezTo>
                <a:cubicBezTo>
                  <a:pt x="1189" y="1063"/>
                  <a:pt x="1183" y="1068"/>
                  <a:pt x="1179" y="1073"/>
                </a:cubicBezTo>
                <a:cubicBezTo>
                  <a:pt x="1178" y="1076"/>
                  <a:pt x="1178" y="1076"/>
                  <a:pt x="1178" y="1076"/>
                </a:cubicBezTo>
                <a:cubicBezTo>
                  <a:pt x="1172" y="1078"/>
                  <a:pt x="1172" y="1078"/>
                  <a:pt x="1172" y="1078"/>
                </a:cubicBezTo>
                <a:cubicBezTo>
                  <a:pt x="1158" y="1078"/>
                  <a:pt x="1158" y="1078"/>
                  <a:pt x="1158" y="1078"/>
                </a:cubicBezTo>
                <a:cubicBezTo>
                  <a:pt x="1154" y="1075"/>
                  <a:pt x="1154" y="1075"/>
                  <a:pt x="1154" y="1075"/>
                </a:cubicBezTo>
                <a:cubicBezTo>
                  <a:pt x="1157" y="1074"/>
                  <a:pt x="1157" y="1074"/>
                  <a:pt x="1157" y="1074"/>
                </a:cubicBezTo>
                <a:cubicBezTo>
                  <a:pt x="1157" y="1072"/>
                  <a:pt x="1157" y="1072"/>
                  <a:pt x="1157" y="1072"/>
                </a:cubicBezTo>
                <a:cubicBezTo>
                  <a:pt x="1162" y="1066"/>
                  <a:pt x="1162" y="1066"/>
                  <a:pt x="1162" y="1066"/>
                </a:cubicBezTo>
                <a:cubicBezTo>
                  <a:pt x="1161" y="1065"/>
                  <a:pt x="1161" y="1065"/>
                  <a:pt x="1161" y="1065"/>
                </a:cubicBezTo>
                <a:cubicBezTo>
                  <a:pt x="1163" y="1063"/>
                  <a:pt x="1163" y="1063"/>
                  <a:pt x="1163" y="1063"/>
                </a:cubicBezTo>
                <a:cubicBezTo>
                  <a:pt x="1162" y="1062"/>
                  <a:pt x="1162" y="1062"/>
                  <a:pt x="1162" y="1062"/>
                </a:cubicBezTo>
                <a:cubicBezTo>
                  <a:pt x="1160" y="1064"/>
                  <a:pt x="1156" y="1064"/>
                  <a:pt x="1154" y="1066"/>
                </a:cubicBezTo>
                <a:cubicBezTo>
                  <a:pt x="1151" y="1072"/>
                  <a:pt x="1151" y="1072"/>
                  <a:pt x="1151" y="1072"/>
                </a:cubicBezTo>
                <a:cubicBezTo>
                  <a:pt x="1147" y="1074"/>
                  <a:pt x="1147" y="1074"/>
                  <a:pt x="1147" y="1074"/>
                </a:cubicBezTo>
                <a:cubicBezTo>
                  <a:pt x="1148" y="1075"/>
                  <a:pt x="1148" y="1075"/>
                  <a:pt x="1148" y="1075"/>
                </a:cubicBezTo>
                <a:cubicBezTo>
                  <a:pt x="1145" y="1078"/>
                  <a:pt x="1145" y="1078"/>
                  <a:pt x="1145" y="1078"/>
                </a:cubicBezTo>
                <a:cubicBezTo>
                  <a:pt x="1127" y="1078"/>
                  <a:pt x="1127" y="1078"/>
                  <a:pt x="1127" y="1078"/>
                </a:cubicBezTo>
                <a:cubicBezTo>
                  <a:pt x="1127" y="1076"/>
                  <a:pt x="1127" y="1076"/>
                  <a:pt x="1127" y="1076"/>
                </a:cubicBezTo>
                <a:cubicBezTo>
                  <a:pt x="1133" y="1074"/>
                  <a:pt x="1133" y="1074"/>
                  <a:pt x="1133" y="1074"/>
                </a:cubicBezTo>
                <a:cubicBezTo>
                  <a:pt x="1136" y="1071"/>
                  <a:pt x="1136" y="1071"/>
                  <a:pt x="1136" y="1071"/>
                </a:cubicBezTo>
                <a:cubicBezTo>
                  <a:pt x="1135" y="1069"/>
                  <a:pt x="1135" y="1069"/>
                  <a:pt x="1135" y="1069"/>
                </a:cubicBezTo>
                <a:cubicBezTo>
                  <a:pt x="1141" y="1065"/>
                  <a:pt x="1141" y="1065"/>
                  <a:pt x="1141" y="1065"/>
                </a:cubicBezTo>
                <a:cubicBezTo>
                  <a:pt x="1141" y="1064"/>
                  <a:pt x="1142" y="1067"/>
                  <a:pt x="1140" y="1064"/>
                </a:cubicBezTo>
                <a:cubicBezTo>
                  <a:pt x="1146" y="1067"/>
                  <a:pt x="1146" y="1067"/>
                  <a:pt x="1146" y="1067"/>
                </a:cubicBezTo>
                <a:cubicBezTo>
                  <a:pt x="1147" y="1066"/>
                  <a:pt x="1147" y="1066"/>
                  <a:pt x="1147" y="1066"/>
                </a:cubicBezTo>
                <a:cubicBezTo>
                  <a:pt x="1146" y="1065"/>
                  <a:pt x="1146" y="1065"/>
                  <a:pt x="1146" y="1065"/>
                </a:cubicBezTo>
                <a:cubicBezTo>
                  <a:pt x="1143" y="1064"/>
                  <a:pt x="1143" y="1064"/>
                  <a:pt x="1143" y="1064"/>
                </a:cubicBezTo>
                <a:cubicBezTo>
                  <a:pt x="1145" y="1062"/>
                  <a:pt x="1145" y="1062"/>
                  <a:pt x="1145" y="1062"/>
                </a:cubicBezTo>
                <a:cubicBezTo>
                  <a:pt x="1145" y="1060"/>
                  <a:pt x="1145" y="1060"/>
                  <a:pt x="1145" y="1060"/>
                </a:cubicBezTo>
                <a:cubicBezTo>
                  <a:pt x="1142" y="1066"/>
                  <a:pt x="1135" y="1060"/>
                  <a:pt x="1133" y="1062"/>
                </a:cubicBezTo>
                <a:cubicBezTo>
                  <a:pt x="1126" y="1068"/>
                  <a:pt x="1126" y="1068"/>
                  <a:pt x="1126" y="1068"/>
                </a:cubicBezTo>
                <a:cubicBezTo>
                  <a:pt x="1127" y="1068"/>
                  <a:pt x="1127" y="1068"/>
                  <a:pt x="1127" y="1068"/>
                </a:cubicBezTo>
                <a:cubicBezTo>
                  <a:pt x="1117" y="1078"/>
                  <a:pt x="1117" y="1078"/>
                  <a:pt x="1117" y="1078"/>
                </a:cubicBezTo>
                <a:cubicBezTo>
                  <a:pt x="1100" y="1078"/>
                  <a:pt x="1100" y="1078"/>
                  <a:pt x="1100" y="1078"/>
                </a:cubicBezTo>
                <a:cubicBezTo>
                  <a:pt x="1102" y="1076"/>
                  <a:pt x="1096" y="1079"/>
                  <a:pt x="1101" y="1075"/>
                </a:cubicBezTo>
                <a:cubicBezTo>
                  <a:pt x="1098" y="1076"/>
                  <a:pt x="1098" y="1076"/>
                  <a:pt x="1098" y="1076"/>
                </a:cubicBezTo>
                <a:cubicBezTo>
                  <a:pt x="1098" y="1076"/>
                  <a:pt x="1098" y="1076"/>
                  <a:pt x="1098" y="1076"/>
                </a:cubicBezTo>
                <a:cubicBezTo>
                  <a:pt x="1098" y="1075"/>
                  <a:pt x="1098" y="1075"/>
                  <a:pt x="1098" y="1075"/>
                </a:cubicBezTo>
                <a:cubicBezTo>
                  <a:pt x="1095" y="1078"/>
                  <a:pt x="1095" y="1078"/>
                  <a:pt x="1095" y="1078"/>
                </a:cubicBezTo>
                <a:cubicBezTo>
                  <a:pt x="1091" y="1078"/>
                  <a:pt x="1091" y="1078"/>
                  <a:pt x="1091" y="1078"/>
                </a:cubicBezTo>
                <a:cubicBezTo>
                  <a:pt x="1093" y="1075"/>
                  <a:pt x="1093" y="1075"/>
                  <a:pt x="1093" y="1075"/>
                </a:cubicBezTo>
                <a:cubicBezTo>
                  <a:pt x="1095" y="1073"/>
                  <a:pt x="1095" y="1077"/>
                  <a:pt x="1097" y="1074"/>
                </a:cubicBezTo>
                <a:cubicBezTo>
                  <a:pt x="1098" y="1076"/>
                  <a:pt x="1098" y="1076"/>
                  <a:pt x="1098" y="1076"/>
                </a:cubicBezTo>
                <a:cubicBezTo>
                  <a:pt x="1100" y="1071"/>
                  <a:pt x="1100" y="1071"/>
                  <a:pt x="1100" y="1071"/>
                </a:cubicBezTo>
                <a:cubicBezTo>
                  <a:pt x="1104" y="1071"/>
                  <a:pt x="1097" y="1069"/>
                  <a:pt x="1104" y="1069"/>
                </a:cubicBezTo>
                <a:cubicBezTo>
                  <a:pt x="1103" y="1068"/>
                  <a:pt x="1103" y="1068"/>
                  <a:pt x="1103" y="1068"/>
                </a:cubicBezTo>
                <a:cubicBezTo>
                  <a:pt x="1100" y="1070"/>
                  <a:pt x="1096" y="1069"/>
                  <a:pt x="1095" y="1070"/>
                </a:cubicBezTo>
                <a:cubicBezTo>
                  <a:pt x="1104" y="1062"/>
                  <a:pt x="1104" y="1062"/>
                  <a:pt x="1104" y="1062"/>
                </a:cubicBezTo>
                <a:cubicBezTo>
                  <a:pt x="1114" y="1055"/>
                  <a:pt x="1114" y="1055"/>
                  <a:pt x="1114" y="1055"/>
                </a:cubicBezTo>
                <a:cubicBezTo>
                  <a:pt x="1114" y="1052"/>
                  <a:pt x="1114" y="1052"/>
                  <a:pt x="1114" y="1052"/>
                </a:cubicBezTo>
                <a:cubicBezTo>
                  <a:pt x="1117" y="1052"/>
                  <a:pt x="1117" y="1052"/>
                  <a:pt x="1117" y="1052"/>
                </a:cubicBezTo>
                <a:cubicBezTo>
                  <a:pt x="1120" y="1050"/>
                  <a:pt x="1122" y="1046"/>
                  <a:pt x="1122" y="1043"/>
                </a:cubicBezTo>
                <a:cubicBezTo>
                  <a:pt x="1119" y="1046"/>
                  <a:pt x="1119" y="1046"/>
                  <a:pt x="1119" y="1046"/>
                </a:cubicBezTo>
                <a:cubicBezTo>
                  <a:pt x="1108" y="1051"/>
                  <a:pt x="1098" y="1064"/>
                  <a:pt x="1088" y="1071"/>
                </a:cubicBezTo>
                <a:cubicBezTo>
                  <a:pt x="1088" y="1074"/>
                  <a:pt x="1088" y="1074"/>
                  <a:pt x="1088" y="1074"/>
                </a:cubicBezTo>
                <a:cubicBezTo>
                  <a:pt x="1084" y="1078"/>
                  <a:pt x="1084" y="1078"/>
                  <a:pt x="1084" y="1078"/>
                </a:cubicBezTo>
                <a:cubicBezTo>
                  <a:pt x="1070" y="1078"/>
                  <a:pt x="1070" y="1078"/>
                  <a:pt x="1070" y="1078"/>
                </a:cubicBezTo>
                <a:cubicBezTo>
                  <a:pt x="1077" y="1070"/>
                  <a:pt x="1077" y="1070"/>
                  <a:pt x="1077" y="1070"/>
                </a:cubicBezTo>
                <a:cubicBezTo>
                  <a:pt x="1077" y="1069"/>
                  <a:pt x="1077" y="1069"/>
                  <a:pt x="1077" y="1069"/>
                </a:cubicBezTo>
                <a:cubicBezTo>
                  <a:pt x="1088" y="1057"/>
                  <a:pt x="1088" y="1057"/>
                  <a:pt x="1088" y="1057"/>
                </a:cubicBezTo>
                <a:cubicBezTo>
                  <a:pt x="1084" y="1055"/>
                  <a:pt x="1088" y="1055"/>
                  <a:pt x="1087" y="1052"/>
                </a:cubicBezTo>
                <a:cubicBezTo>
                  <a:pt x="1087" y="1051"/>
                  <a:pt x="1087" y="1051"/>
                  <a:pt x="1087" y="1051"/>
                </a:cubicBezTo>
                <a:cubicBezTo>
                  <a:pt x="1081" y="1055"/>
                  <a:pt x="1081" y="1055"/>
                  <a:pt x="1081" y="1055"/>
                </a:cubicBezTo>
                <a:cubicBezTo>
                  <a:pt x="1075" y="1059"/>
                  <a:pt x="1075" y="1059"/>
                  <a:pt x="1075" y="1059"/>
                </a:cubicBezTo>
                <a:cubicBezTo>
                  <a:pt x="1081" y="1051"/>
                  <a:pt x="1081" y="1051"/>
                  <a:pt x="1081" y="1051"/>
                </a:cubicBezTo>
                <a:cubicBezTo>
                  <a:pt x="1083" y="1049"/>
                  <a:pt x="1083" y="1049"/>
                  <a:pt x="1083" y="1049"/>
                </a:cubicBezTo>
                <a:cubicBezTo>
                  <a:pt x="1082" y="1048"/>
                  <a:pt x="1082" y="1048"/>
                  <a:pt x="1082" y="1048"/>
                </a:cubicBezTo>
                <a:cubicBezTo>
                  <a:pt x="1084" y="1045"/>
                  <a:pt x="1084" y="1045"/>
                  <a:pt x="1084" y="1045"/>
                </a:cubicBezTo>
                <a:cubicBezTo>
                  <a:pt x="1083" y="1044"/>
                  <a:pt x="1083" y="1044"/>
                  <a:pt x="1083" y="1044"/>
                </a:cubicBezTo>
                <a:cubicBezTo>
                  <a:pt x="1080" y="1045"/>
                  <a:pt x="1080" y="1045"/>
                  <a:pt x="1080" y="1045"/>
                </a:cubicBezTo>
                <a:cubicBezTo>
                  <a:pt x="1077" y="1047"/>
                  <a:pt x="1083" y="1047"/>
                  <a:pt x="1079" y="1048"/>
                </a:cubicBezTo>
                <a:cubicBezTo>
                  <a:pt x="1080" y="1049"/>
                  <a:pt x="1080" y="1049"/>
                  <a:pt x="1080" y="1049"/>
                </a:cubicBezTo>
                <a:cubicBezTo>
                  <a:pt x="1078" y="1051"/>
                  <a:pt x="1078" y="1051"/>
                  <a:pt x="1078" y="1051"/>
                </a:cubicBezTo>
                <a:cubicBezTo>
                  <a:pt x="1077" y="1048"/>
                  <a:pt x="1077" y="1048"/>
                  <a:pt x="1077" y="1048"/>
                </a:cubicBezTo>
                <a:cubicBezTo>
                  <a:pt x="1067" y="1057"/>
                  <a:pt x="1067" y="1057"/>
                  <a:pt x="1067" y="1057"/>
                </a:cubicBezTo>
                <a:cubicBezTo>
                  <a:pt x="1065" y="1056"/>
                  <a:pt x="1065" y="1056"/>
                  <a:pt x="1065" y="1056"/>
                </a:cubicBezTo>
                <a:cubicBezTo>
                  <a:pt x="1069" y="1054"/>
                  <a:pt x="1064" y="1053"/>
                  <a:pt x="1066" y="1051"/>
                </a:cubicBezTo>
                <a:cubicBezTo>
                  <a:pt x="1069" y="1051"/>
                  <a:pt x="1069" y="1051"/>
                  <a:pt x="1069" y="1051"/>
                </a:cubicBezTo>
                <a:cubicBezTo>
                  <a:pt x="1067" y="1051"/>
                  <a:pt x="1067" y="1051"/>
                  <a:pt x="1067" y="1051"/>
                </a:cubicBezTo>
                <a:cubicBezTo>
                  <a:pt x="1070" y="1051"/>
                  <a:pt x="1070" y="1051"/>
                  <a:pt x="1070" y="1051"/>
                </a:cubicBezTo>
                <a:cubicBezTo>
                  <a:pt x="1071" y="1049"/>
                  <a:pt x="1071" y="1049"/>
                  <a:pt x="1071" y="1049"/>
                </a:cubicBezTo>
                <a:cubicBezTo>
                  <a:pt x="1070" y="1050"/>
                  <a:pt x="1073" y="1048"/>
                  <a:pt x="1069" y="1047"/>
                </a:cubicBezTo>
                <a:cubicBezTo>
                  <a:pt x="1069" y="1046"/>
                  <a:pt x="1069" y="1046"/>
                  <a:pt x="1069" y="1046"/>
                </a:cubicBezTo>
                <a:cubicBezTo>
                  <a:pt x="1063" y="1050"/>
                  <a:pt x="1063" y="1050"/>
                  <a:pt x="1063" y="1050"/>
                </a:cubicBezTo>
                <a:cubicBezTo>
                  <a:pt x="1061" y="1053"/>
                  <a:pt x="1061" y="1053"/>
                  <a:pt x="1061" y="1053"/>
                </a:cubicBezTo>
                <a:cubicBezTo>
                  <a:pt x="1059" y="1055"/>
                  <a:pt x="1059" y="1055"/>
                  <a:pt x="1059" y="1055"/>
                </a:cubicBezTo>
                <a:cubicBezTo>
                  <a:pt x="1058" y="1052"/>
                  <a:pt x="1058" y="1052"/>
                  <a:pt x="1058" y="1052"/>
                </a:cubicBezTo>
                <a:cubicBezTo>
                  <a:pt x="1053" y="1056"/>
                  <a:pt x="1053" y="1056"/>
                  <a:pt x="1053" y="1056"/>
                </a:cubicBezTo>
                <a:cubicBezTo>
                  <a:pt x="1053" y="1059"/>
                  <a:pt x="1053" y="1059"/>
                  <a:pt x="1053" y="1059"/>
                </a:cubicBezTo>
                <a:cubicBezTo>
                  <a:pt x="1049" y="1060"/>
                  <a:pt x="1049" y="1060"/>
                  <a:pt x="1049" y="1060"/>
                </a:cubicBezTo>
                <a:cubicBezTo>
                  <a:pt x="1045" y="1064"/>
                  <a:pt x="1045" y="1064"/>
                  <a:pt x="1045" y="1064"/>
                </a:cubicBezTo>
                <a:cubicBezTo>
                  <a:pt x="1045" y="1066"/>
                  <a:pt x="1045" y="1066"/>
                  <a:pt x="1045" y="1066"/>
                </a:cubicBezTo>
                <a:cubicBezTo>
                  <a:pt x="1043" y="1067"/>
                  <a:pt x="1043" y="1067"/>
                  <a:pt x="1043" y="1067"/>
                </a:cubicBezTo>
                <a:cubicBezTo>
                  <a:pt x="1039" y="1064"/>
                  <a:pt x="1039" y="1064"/>
                  <a:pt x="1039" y="1064"/>
                </a:cubicBezTo>
                <a:cubicBezTo>
                  <a:pt x="1037" y="1066"/>
                  <a:pt x="1037" y="1066"/>
                  <a:pt x="1037" y="1066"/>
                </a:cubicBezTo>
                <a:cubicBezTo>
                  <a:pt x="1033" y="1066"/>
                  <a:pt x="1033" y="1066"/>
                  <a:pt x="1033" y="1066"/>
                </a:cubicBezTo>
                <a:cubicBezTo>
                  <a:pt x="1036" y="1065"/>
                  <a:pt x="1031" y="1067"/>
                  <a:pt x="1036" y="1068"/>
                </a:cubicBezTo>
                <a:cubicBezTo>
                  <a:pt x="1030" y="1071"/>
                  <a:pt x="1030" y="1071"/>
                  <a:pt x="1030" y="1071"/>
                </a:cubicBezTo>
                <a:cubicBezTo>
                  <a:pt x="1029" y="1074"/>
                  <a:pt x="1029" y="1074"/>
                  <a:pt x="1029" y="1074"/>
                </a:cubicBezTo>
                <a:cubicBezTo>
                  <a:pt x="1028" y="1074"/>
                  <a:pt x="1028" y="1074"/>
                  <a:pt x="1028" y="1074"/>
                </a:cubicBezTo>
                <a:cubicBezTo>
                  <a:pt x="1027" y="1070"/>
                  <a:pt x="1038" y="1067"/>
                  <a:pt x="1033" y="1062"/>
                </a:cubicBezTo>
                <a:cubicBezTo>
                  <a:pt x="1042" y="1056"/>
                  <a:pt x="1042" y="1056"/>
                  <a:pt x="1042" y="1056"/>
                </a:cubicBezTo>
                <a:cubicBezTo>
                  <a:pt x="1042" y="1053"/>
                  <a:pt x="1042" y="1053"/>
                  <a:pt x="1042" y="1053"/>
                </a:cubicBezTo>
                <a:cubicBezTo>
                  <a:pt x="1038" y="1051"/>
                  <a:pt x="1038" y="1051"/>
                  <a:pt x="1038" y="1051"/>
                </a:cubicBezTo>
                <a:cubicBezTo>
                  <a:pt x="1036" y="1051"/>
                  <a:pt x="1036" y="1051"/>
                  <a:pt x="1036" y="1051"/>
                </a:cubicBezTo>
                <a:cubicBezTo>
                  <a:pt x="1033" y="1055"/>
                  <a:pt x="1033" y="1055"/>
                  <a:pt x="1033" y="1055"/>
                </a:cubicBezTo>
                <a:cubicBezTo>
                  <a:pt x="1032" y="1053"/>
                  <a:pt x="1032" y="1053"/>
                  <a:pt x="1032" y="1053"/>
                </a:cubicBezTo>
                <a:cubicBezTo>
                  <a:pt x="1028" y="1056"/>
                  <a:pt x="1028" y="1056"/>
                  <a:pt x="1028" y="1056"/>
                </a:cubicBezTo>
                <a:cubicBezTo>
                  <a:pt x="1027" y="1055"/>
                  <a:pt x="1027" y="1055"/>
                  <a:pt x="1027" y="1055"/>
                </a:cubicBezTo>
                <a:cubicBezTo>
                  <a:pt x="1024" y="1056"/>
                  <a:pt x="1024" y="1056"/>
                  <a:pt x="1024" y="1056"/>
                </a:cubicBezTo>
                <a:cubicBezTo>
                  <a:pt x="1023" y="1056"/>
                  <a:pt x="1023" y="1056"/>
                  <a:pt x="1023" y="1056"/>
                </a:cubicBezTo>
                <a:cubicBezTo>
                  <a:pt x="1027" y="1048"/>
                  <a:pt x="1034" y="1048"/>
                  <a:pt x="1036" y="1039"/>
                </a:cubicBezTo>
                <a:cubicBezTo>
                  <a:pt x="1035" y="1039"/>
                  <a:pt x="1035" y="1039"/>
                  <a:pt x="1035" y="1039"/>
                </a:cubicBezTo>
                <a:cubicBezTo>
                  <a:pt x="1031" y="1041"/>
                  <a:pt x="1028" y="1045"/>
                  <a:pt x="1022" y="1045"/>
                </a:cubicBezTo>
                <a:cubicBezTo>
                  <a:pt x="1024" y="1044"/>
                  <a:pt x="1024" y="1044"/>
                  <a:pt x="1024" y="1044"/>
                </a:cubicBezTo>
                <a:cubicBezTo>
                  <a:pt x="1025" y="1040"/>
                  <a:pt x="1025" y="1040"/>
                  <a:pt x="1025" y="1040"/>
                </a:cubicBezTo>
                <a:cubicBezTo>
                  <a:pt x="1023" y="1040"/>
                  <a:pt x="1023" y="1040"/>
                  <a:pt x="1023" y="1040"/>
                </a:cubicBezTo>
                <a:cubicBezTo>
                  <a:pt x="1020" y="1043"/>
                  <a:pt x="1016" y="1046"/>
                  <a:pt x="1014" y="1049"/>
                </a:cubicBezTo>
                <a:cubicBezTo>
                  <a:pt x="1012" y="1049"/>
                  <a:pt x="1014" y="1053"/>
                  <a:pt x="1012" y="1048"/>
                </a:cubicBezTo>
                <a:cubicBezTo>
                  <a:pt x="1011" y="1049"/>
                  <a:pt x="1011" y="1049"/>
                  <a:pt x="1011" y="1049"/>
                </a:cubicBezTo>
                <a:cubicBezTo>
                  <a:pt x="1012" y="1051"/>
                  <a:pt x="1012" y="1051"/>
                  <a:pt x="1012" y="1051"/>
                </a:cubicBezTo>
                <a:cubicBezTo>
                  <a:pt x="1010" y="1050"/>
                  <a:pt x="1010" y="1050"/>
                  <a:pt x="1010" y="1050"/>
                </a:cubicBezTo>
                <a:cubicBezTo>
                  <a:pt x="1007" y="1051"/>
                  <a:pt x="1012" y="1048"/>
                  <a:pt x="1006" y="1051"/>
                </a:cubicBezTo>
                <a:cubicBezTo>
                  <a:pt x="1009" y="1048"/>
                  <a:pt x="1009" y="1048"/>
                  <a:pt x="1009" y="1048"/>
                </a:cubicBezTo>
                <a:cubicBezTo>
                  <a:pt x="1009" y="1046"/>
                  <a:pt x="1009" y="1046"/>
                  <a:pt x="1009" y="1046"/>
                </a:cubicBezTo>
                <a:cubicBezTo>
                  <a:pt x="1016" y="1041"/>
                  <a:pt x="1016" y="1041"/>
                  <a:pt x="1016" y="1041"/>
                </a:cubicBezTo>
                <a:cubicBezTo>
                  <a:pt x="1017" y="1039"/>
                  <a:pt x="1017" y="1039"/>
                  <a:pt x="1017" y="1039"/>
                </a:cubicBezTo>
                <a:cubicBezTo>
                  <a:pt x="1016" y="1038"/>
                  <a:pt x="1016" y="1038"/>
                  <a:pt x="1016" y="1038"/>
                </a:cubicBezTo>
                <a:cubicBezTo>
                  <a:pt x="1015" y="1036"/>
                  <a:pt x="1015" y="1036"/>
                  <a:pt x="1015" y="1036"/>
                </a:cubicBezTo>
                <a:cubicBezTo>
                  <a:pt x="1017" y="1034"/>
                  <a:pt x="1017" y="1034"/>
                  <a:pt x="1017" y="1034"/>
                </a:cubicBezTo>
                <a:cubicBezTo>
                  <a:pt x="1016" y="1033"/>
                  <a:pt x="1016" y="1033"/>
                  <a:pt x="1016" y="1033"/>
                </a:cubicBezTo>
                <a:cubicBezTo>
                  <a:pt x="1012" y="1032"/>
                  <a:pt x="1011" y="1035"/>
                  <a:pt x="1009" y="1035"/>
                </a:cubicBezTo>
                <a:cubicBezTo>
                  <a:pt x="1008" y="1036"/>
                  <a:pt x="1008" y="1036"/>
                  <a:pt x="1008" y="1036"/>
                </a:cubicBezTo>
                <a:cubicBezTo>
                  <a:pt x="1013" y="1036"/>
                  <a:pt x="1013" y="1036"/>
                  <a:pt x="1013" y="1036"/>
                </a:cubicBezTo>
                <a:cubicBezTo>
                  <a:pt x="1009" y="1037"/>
                  <a:pt x="1007" y="1037"/>
                  <a:pt x="1003" y="1037"/>
                </a:cubicBezTo>
                <a:cubicBezTo>
                  <a:pt x="1006" y="1033"/>
                  <a:pt x="1006" y="1033"/>
                  <a:pt x="1006" y="1033"/>
                </a:cubicBezTo>
                <a:cubicBezTo>
                  <a:pt x="1005" y="1031"/>
                  <a:pt x="1005" y="1031"/>
                  <a:pt x="1005" y="1031"/>
                </a:cubicBezTo>
                <a:cubicBezTo>
                  <a:pt x="1005" y="1032"/>
                  <a:pt x="1003" y="1028"/>
                  <a:pt x="1004" y="1033"/>
                </a:cubicBezTo>
                <a:cubicBezTo>
                  <a:pt x="1002" y="1032"/>
                  <a:pt x="1002" y="1032"/>
                  <a:pt x="1002" y="1032"/>
                </a:cubicBezTo>
                <a:cubicBezTo>
                  <a:pt x="1005" y="1030"/>
                  <a:pt x="1005" y="1026"/>
                  <a:pt x="1006" y="1025"/>
                </a:cubicBezTo>
                <a:cubicBezTo>
                  <a:pt x="1012" y="1023"/>
                  <a:pt x="1012" y="1023"/>
                  <a:pt x="1012" y="1023"/>
                </a:cubicBezTo>
                <a:cubicBezTo>
                  <a:pt x="1015" y="1018"/>
                  <a:pt x="1015" y="1018"/>
                  <a:pt x="1015" y="1018"/>
                </a:cubicBezTo>
                <a:cubicBezTo>
                  <a:pt x="1018" y="1017"/>
                  <a:pt x="1018" y="1017"/>
                  <a:pt x="1018" y="1017"/>
                </a:cubicBezTo>
                <a:cubicBezTo>
                  <a:pt x="1019" y="1015"/>
                  <a:pt x="1019" y="1015"/>
                  <a:pt x="1019" y="1015"/>
                </a:cubicBezTo>
                <a:cubicBezTo>
                  <a:pt x="1015" y="1015"/>
                  <a:pt x="1015" y="1015"/>
                  <a:pt x="1015" y="1015"/>
                </a:cubicBezTo>
                <a:cubicBezTo>
                  <a:pt x="1013" y="1019"/>
                  <a:pt x="1013" y="1019"/>
                  <a:pt x="1013" y="1019"/>
                </a:cubicBezTo>
                <a:cubicBezTo>
                  <a:pt x="1011" y="1017"/>
                  <a:pt x="1011" y="1017"/>
                  <a:pt x="1011" y="1017"/>
                </a:cubicBezTo>
                <a:cubicBezTo>
                  <a:pt x="1012" y="1016"/>
                  <a:pt x="1012" y="1016"/>
                  <a:pt x="1012" y="1016"/>
                </a:cubicBezTo>
                <a:cubicBezTo>
                  <a:pt x="1011" y="1015"/>
                  <a:pt x="1011" y="1015"/>
                  <a:pt x="1011" y="1015"/>
                </a:cubicBezTo>
                <a:cubicBezTo>
                  <a:pt x="1015" y="1007"/>
                  <a:pt x="1015" y="1007"/>
                  <a:pt x="1015" y="1007"/>
                </a:cubicBezTo>
                <a:cubicBezTo>
                  <a:pt x="1024" y="1001"/>
                  <a:pt x="1024" y="1001"/>
                  <a:pt x="1024" y="1001"/>
                </a:cubicBezTo>
                <a:cubicBezTo>
                  <a:pt x="1024" y="1000"/>
                  <a:pt x="1024" y="1000"/>
                  <a:pt x="1024" y="1000"/>
                </a:cubicBezTo>
                <a:cubicBezTo>
                  <a:pt x="1023" y="999"/>
                  <a:pt x="1023" y="999"/>
                  <a:pt x="1023" y="999"/>
                </a:cubicBezTo>
                <a:cubicBezTo>
                  <a:pt x="1021" y="1001"/>
                  <a:pt x="1021" y="1001"/>
                  <a:pt x="1021" y="1001"/>
                </a:cubicBezTo>
                <a:cubicBezTo>
                  <a:pt x="1018" y="1002"/>
                  <a:pt x="1018" y="1002"/>
                  <a:pt x="1018" y="1002"/>
                </a:cubicBezTo>
                <a:cubicBezTo>
                  <a:pt x="1016" y="1010"/>
                  <a:pt x="1005" y="1009"/>
                  <a:pt x="1002" y="1018"/>
                </a:cubicBezTo>
                <a:cubicBezTo>
                  <a:pt x="998" y="1018"/>
                  <a:pt x="998" y="1018"/>
                  <a:pt x="998" y="1018"/>
                </a:cubicBezTo>
                <a:cubicBezTo>
                  <a:pt x="997" y="1020"/>
                  <a:pt x="997" y="1020"/>
                  <a:pt x="997" y="1020"/>
                </a:cubicBezTo>
                <a:cubicBezTo>
                  <a:pt x="992" y="1023"/>
                  <a:pt x="992" y="1023"/>
                  <a:pt x="992" y="1023"/>
                </a:cubicBezTo>
                <a:cubicBezTo>
                  <a:pt x="993" y="1024"/>
                  <a:pt x="993" y="1024"/>
                  <a:pt x="993" y="1024"/>
                </a:cubicBezTo>
                <a:cubicBezTo>
                  <a:pt x="988" y="1028"/>
                  <a:pt x="988" y="1028"/>
                  <a:pt x="988" y="1028"/>
                </a:cubicBezTo>
                <a:cubicBezTo>
                  <a:pt x="986" y="1027"/>
                  <a:pt x="986" y="1027"/>
                  <a:pt x="986" y="1027"/>
                </a:cubicBezTo>
                <a:cubicBezTo>
                  <a:pt x="986" y="1029"/>
                  <a:pt x="986" y="1029"/>
                  <a:pt x="986" y="1029"/>
                </a:cubicBezTo>
                <a:cubicBezTo>
                  <a:pt x="982" y="1034"/>
                  <a:pt x="982" y="1034"/>
                  <a:pt x="982" y="1034"/>
                </a:cubicBezTo>
                <a:cubicBezTo>
                  <a:pt x="982" y="1037"/>
                  <a:pt x="982" y="1037"/>
                  <a:pt x="982" y="1037"/>
                </a:cubicBezTo>
                <a:cubicBezTo>
                  <a:pt x="979" y="1037"/>
                  <a:pt x="979" y="1037"/>
                  <a:pt x="979" y="1037"/>
                </a:cubicBezTo>
                <a:cubicBezTo>
                  <a:pt x="979" y="1037"/>
                  <a:pt x="976" y="1037"/>
                  <a:pt x="980" y="1035"/>
                </a:cubicBezTo>
                <a:cubicBezTo>
                  <a:pt x="978" y="1034"/>
                  <a:pt x="978" y="1034"/>
                  <a:pt x="978" y="1034"/>
                </a:cubicBezTo>
                <a:cubicBezTo>
                  <a:pt x="976" y="1037"/>
                  <a:pt x="976" y="1037"/>
                  <a:pt x="976" y="1037"/>
                </a:cubicBezTo>
                <a:cubicBezTo>
                  <a:pt x="972" y="1035"/>
                  <a:pt x="972" y="1035"/>
                  <a:pt x="972" y="1035"/>
                </a:cubicBezTo>
                <a:cubicBezTo>
                  <a:pt x="970" y="1036"/>
                  <a:pt x="970" y="1036"/>
                  <a:pt x="970" y="1036"/>
                </a:cubicBezTo>
                <a:cubicBezTo>
                  <a:pt x="969" y="1039"/>
                  <a:pt x="969" y="1039"/>
                  <a:pt x="969" y="1039"/>
                </a:cubicBezTo>
                <a:cubicBezTo>
                  <a:pt x="968" y="1037"/>
                  <a:pt x="968" y="1037"/>
                  <a:pt x="968" y="1037"/>
                </a:cubicBezTo>
                <a:cubicBezTo>
                  <a:pt x="963" y="1040"/>
                  <a:pt x="963" y="1040"/>
                  <a:pt x="963" y="1040"/>
                </a:cubicBezTo>
                <a:cubicBezTo>
                  <a:pt x="961" y="1042"/>
                  <a:pt x="960" y="1044"/>
                  <a:pt x="959" y="1046"/>
                </a:cubicBezTo>
                <a:cubicBezTo>
                  <a:pt x="958" y="1046"/>
                  <a:pt x="958" y="1046"/>
                  <a:pt x="958" y="1046"/>
                </a:cubicBezTo>
                <a:cubicBezTo>
                  <a:pt x="958" y="1043"/>
                  <a:pt x="958" y="1043"/>
                  <a:pt x="958" y="1043"/>
                </a:cubicBezTo>
                <a:cubicBezTo>
                  <a:pt x="954" y="1043"/>
                  <a:pt x="954" y="1043"/>
                  <a:pt x="954" y="1043"/>
                </a:cubicBezTo>
                <a:cubicBezTo>
                  <a:pt x="958" y="1041"/>
                  <a:pt x="958" y="1041"/>
                  <a:pt x="958" y="1041"/>
                </a:cubicBezTo>
                <a:cubicBezTo>
                  <a:pt x="958" y="1039"/>
                  <a:pt x="958" y="1039"/>
                  <a:pt x="958" y="1039"/>
                </a:cubicBezTo>
                <a:cubicBezTo>
                  <a:pt x="959" y="1039"/>
                  <a:pt x="959" y="1039"/>
                  <a:pt x="959" y="1039"/>
                </a:cubicBezTo>
                <a:cubicBezTo>
                  <a:pt x="960" y="1035"/>
                  <a:pt x="960" y="1035"/>
                  <a:pt x="960" y="1035"/>
                </a:cubicBezTo>
                <a:cubicBezTo>
                  <a:pt x="963" y="1036"/>
                  <a:pt x="963" y="1036"/>
                  <a:pt x="963" y="1036"/>
                </a:cubicBezTo>
                <a:cubicBezTo>
                  <a:pt x="968" y="1033"/>
                  <a:pt x="968" y="1033"/>
                  <a:pt x="968" y="1033"/>
                </a:cubicBezTo>
                <a:cubicBezTo>
                  <a:pt x="969" y="1030"/>
                  <a:pt x="969" y="1030"/>
                  <a:pt x="969" y="1030"/>
                </a:cubicBezTo>
                <a:cubicBezTo>
                  <a:pt x="966" y="1030"/>
                  <a:pt x="966" y="1030"/>
                  <a:pt x="966" y="1030"/>
                </a:cubicBezTo>
                <a:cubicBezTo>
                  <a:pt x="964" y="1032"/>
                  <a:pt x="964" y="1032"/>
                  <a:pt x="964" y="1032"/>
                </a:cubicBezTo>
                <a:cubicBezTo>
                  <a:pt x="963" y="1031"/>
                  <a:pt x="967" y="1031"/>
                  <a:pt x="962" y="1032"/>
                </a:cubicBezTo>
                <a:cubicBezTo>
                  <a:pt x="962" y="1031"/>
                  <a:pt x="966" y="1030"/>
                  <a:pt x="966" y="1028"/>
                </a:cubicBezTo>
                <a:cubicBezTo>
                  <a:pt x="961" y="1028"/>
                  <a:pt x="961" y="1028"/>
                  <a:pt x="961" y="1028"/>
                </a:cubicBezTo>
                <a:cubicBezTo>
                  <a:pt x="964" y="1026"/>
                  <a:pt x="964" y="1026"/>
                  <a:pt x="964" y="1026"/>
                </a:cubicBezTo>
                <a:cubicBezTo>
                  <a:pt x="964" y="1023"/>
                  <a:pt x="964" y="1023"/>
                  <a:pt x="964" y="1023"/>
                </a:cubicBezTo>
                <a:cubicBezTo>
                  <a:pt x="962" y="1024"/>
                  <a:pt x="959" y="1028"/>
                  <a:pt x="955" y="1028"/>
                </a:cubicBezTo>
                <a:cubicBezTo>
                  <a:pt x="955" y="1025"/>
                  <a:pt x="955" y="1025"/>
                  <a:pt x="955" y="1025"/>
                </a:cubicBezTo>
                <a:cubicBezTo>
                  <a:pt x="952" y="1027"/>
                  <a:pt x="952" y="1027"/>
                  <a:pt x="952" y="1027"/>
                </a:cubicBezTo>
                <a:cubicBezTo>
                  <a:pt x="954" y="1024"/>
                  <a:pt x="954" y="1024"/>
                  <a:pt x="954" y="1024"/>
                </a:cubicBezTo>
                <a:cubicBezTo>
                  <a:pt x="956" y="1024"/>
                  <a:pt x="956" y="1024"/>
                  <a:pt x="956" y="1024"/>
                </a:cubicBezTo>
                <a:cubicBezTo>
                  <a:pt x="958" y="1022"/>
                  <a:pt x="958" y="1022"/>
                  <a:pt x="958" y="1022"/>
                </a:cubicBezTo>
                <a:cubicBezTo>
                  <a:pt x="960" y="1023"/>
                  <a:pt x="960" y="1023"/>
                  <a:pt x="960" y="1023"/>
                </a:cubicBezTo>
                <a:cubicBezTo>
                  <a:pt x="961" y="1022"/>
                  <a:pt x="957" y="1021"/>
                  <a:pt x="962" y="1022"/>
                </a:cubicBezTo>
                <a:cubicBezTo>
                  <a:pt x="961" y="1020"/>
                  <a:pt x="961" y="1020"/>
                  <a:pt x="961" y="1020"/>
                </a:cubicBezTo>
                <a:cubicBezTo>
                  <a:pt x="957" y="1019"/>
                  <a:pt x="957" y="1019"/>
                  <a:pt x="957" y="1019"/>
                </a:cubicBezTo>
                <a:cubicBezTo>
                  <a:pt x="959" y="1017"/>
                  <a:pt x="959" y="1017"/>
                  <a:pt x="959" y="1017"/>
                </a:cubicBezTo>
                <a:cubicBezTo>
                  <a:pt x="958" y="1017"/>
                  <a:pt x="958" y="1017"/>
                  <a:pt x="958" y="1017"/>
                </a:cubicBezTo>
                <a:cubicBezTo>
                  <a:pt x="961" y="1017"/>
                  <a:pt x="956" y="1012"/>
                  <a:pt x="959" y="1014"/>
                </a:cubicBezTo>
                <a:cubicBezTo>
                  <a:pt x="958" y="1013"/>
                  <a:pt x="958" y="1013"/>
                  <a:pt x="958" y="1013"/>
                </a:cubicBezTo>
                <a:cubicBezTo>
                  <a:pt x="956" y="1015"/>
                  <a:pt x="956" y="1015"/>
                  <a:pt x="956" y="1015"/>
                </a:cubicBezTo>
                <a:cubicBezTo>
                  <a:pt x="959" y="1010"/>
                  <a:pt x="959" y="1010"/>
                  <a:pt x="959" y="1010"/>
                </a:cubicBezTo>
                <a:cubicBezTo>
                  <a:pt x="957" y="1005"/>
                  <a:pt x="957" y="1005"/>
                  <a:pt x="957" y="1005"/>
                </a:cubicBezTo>
                <a:cubicBezTo>
                  <a:pt x="959" y="1002"/>
                  <a:pt x="959" y="1002"/>
                  <a:pt x="959" y="1002"/>
                </a:cubicBezTo>
                <a:cubicBezTo>
                  <a:pt x="963" y="1003"/>
                  <a:pt x="963" y="1003"/>
                  <a:pt x="963" y="1003"/>
                </a:cubicBezTo>
                <a:cubicBezTo>
                  <a:pt x="964" y="1003"/>
                  <a:pt x="964" y="1003"/>
                  <a:pt x="964" y="1003"/>
                </a:cubicBezTo>
                <a:cubicBezTo>
                  <a:pt x="966" y="1002"/>
                  <a:pt x="966" y="1002"/>
                  <a:pt x="966" y="1002"/>
                </a:cubicBezTo>
                <a:cubicBezTo>
                  <a:pt x="963" y="999"/>
                  <a:pt x="963" y="999"/>
                  <a:pt x="963" y="999"/>
                </a:cubicBezTo>
                <a:cubicBezTo>
                  <a:pt x="966" y="997"/>
                  <a:pt x="964" y="994"/>
                  <a:pt x="966" y="992"/>
                </a:cubicBezTo>
                <a:cubicBezTo>
                  <a:pt x="969" y="992"/>
                  <a:pt x="969" y="992"/>
                  <a:pt x="969" y="992"/>
                </a:cubicBezTo>
                <a:cubicBezTo>
                  <a:pt x="974" y="985"/>
                  <a:pt x="974" y="985"/>
                  <a:pt x="974" y="985"/>
                </a:cubicBezTo>
                <a:cubicBezTo>
                  <a:pt x="975" y="982"/>
                  <a:pt x="975" y="982"/>
                  <a:pt x="975" y="982"/>
                </a:cubicBezTo>
                <a:cubicBezTo>
                  <a:pt x="976" y="981"/>
                  <a:pt x="976" y="981"/>
                  <a:pt x="976" y="981"/>
                </a:cubicBezTo>
                <a:cubicBezTo>
                  <a:pt x="977" y="984"/>
                  <a:pt x="977" y="984"/>
                  <a:pt x="977" y="984"/>
                </a:cubicBezTo>
                <a:cubicBezTo>
                  <a:pt x="980" y="984"/>
                  <a:pt x="980" y="984"/>
                  <a:pt x="980" y="984"/>
                </a:cubicBezTo>
                <a:cubicBezTo>
                  <a:pt x="980" y="982"/>
                  <a:pt x="980" y="982"/>
                  <a:pt x="980" y="982"/>
                </a:cubicBezTo>
                <a:cubicBezTo>
                  <a:pt x="983" y="980"/>
                  <a:pt x="983" y="980"/>
                  <a:pt x="983" y="980"/>
                </a:cubicBezTo>
                <a:cubicBezTo>
                  <a:pt x="986" y="976"/>
                  <a:pt x="986" y="976"/>
                  <a:pt x="986" y="976"/>
                </a:cubicBezTo>
                <a:cubicBezTo>
                  <a:pt x="992" y="973"/>
                  <a:pt x="992" y="973"/>
                  <a:pt x="992" y="973"/>
                </a:cubicBezTo>
                <a:cubicBezTo>
                  <a:pt x="992" y="970"/>
                  <a:pt x="992" y="970"/>
                  <a:pt x="992" y="970"/>
                </a:cubicBezTo>
                <a:cubicBezTo>
                  <a:pt x="1001" y="965"/>
                  <a:pt x="1004" y="959"/>
                  <a:pt x="1014" y="953"/>
                </a:cubicBezTo>
                <a:cubicBezTo>
                  <a:pt x="1014" y="950"/>
                  <a:pt x="1014" y="950"/>
                  <a:pt x="1014" y="950"/>
                </a:cubicBezTo>
                <a:cubicBezTo>
                  <a:pt x="1015" y="951"/>
                  <a:pt x="1015" y="951"/>
                  <a:pt x="1015" y="951"/>
                </a:cubicBezTo>
                <a:cubicBezTo>
                  <a:pt x="1018" y="950"/>
                  <a:pt x="1018" y="950"/>
                  <a:pt x="1018" y="950"/>
                </a:cubicBezTo>
                <a:cubicBezTo>
                  <a:pt x="1019" y="946"/>
                  <a:pt x="1019" y="946"/>
                  <a:pt x="1019" y="946"/>
                </a:cubicBezTo>
                <a:cubicBezTo>
                  <a:pt x="1021" y="947"/>
                  <a:pt x="1021" y="947"/>
                  <a:pt x="1021" y="947"/>
                </a:cubicBezTo>
                <a:cubicBezTo>
                  <a:pt x="1025" y="941"/>
                  <a:pt x="1025" y="941"/>
                  <a:pt x="1025" y="941"/>
                </a:cubicBezTo>
                <a:cubicBezTo>
                  <a:pt x="1021" y="939"/>
                  <a:pt x="1021" y="939"/>
                  <a:pt x="1021" y="939"/>
                </a:cubicBezTo>
                <a:cubicBezTo>
                  <a:pt x="1025" y="939"/>
                  <a:pt x="1026" y="933"/>
                  <a:pt x="1026" y="934"/>
                </a:cubicBezTo>
                <a:cubicBezTo>
                  <a:pt x="1029" y="934"/>
                  <a:pt x="1029" y="934"/>
                  <a:pt x="1029" y="934"/>
                </a:cubicBezTo>
                <a:cubicBezTo>
                  <a:pt x="1029" y="933"/>
                  <a:pt x="1029" y="933"/>
                  <a:pt x="1029" y="933"/>
                </a:cubicBezTo>
                <a:cubicBezTo>
                  <a:pt x="1032" y="935"/>
                  <a:pt x="1030" y="930"/>
                  <a:pt x="1034" y="931"/>
                </a:cubicBezTo>
                <a:cubicBezTo>
                  <a:pt x="1031" y="930"/>
                  <a:pt x="1031" y="930"/>
                  <a:pt x="1031" y="930"/>
                </a:cubicBezTo>
                <a:cubicBezTo>
                  <a:pt x="1034" y="929"/>
                  <a:pt x="1034" y="929"/>
                  <a:pt x="1034" y="929"/>
                </a:cubicBezTo>
                <a:cubicBezTo>
                  <a:pt x="1036" y="928"/>
                  <a:pt x="1036" y="928"/>
                  <a:pt x="1036" y="928"/>
                </a:cubicBezTo>
                <a:cubicBezTo>
                  <a:pt x="1034" y="927"/>
                  <a:pt x="1034" y="927"/>
                  <a:pt x="1034" y="927"/>
                </a:cubicBezTo>
                <a:cubicBezTo>
                  <a:pt x="1040" y="924"/>
                  <a:pt x="1040" y="924"/>
                  <a:pt x="1040" y="924"/>
                </a:cubicBezTo>
                <a:cubicBezTo>
                  <a:pt x="1042" y="924"/>
                  <a:pt x="1042" y="924"/>
                  <a:pt x="1042" y="924"/>
                </a:cubicBezTo>
                <a:cubicBezTo>
                  <a:pt x="1043" y="924"/>
                  <a:pt x="1043" y="924"/>
                  <a:pt x="1043" y="924"/>
                </a:cubicBezTo>
                <a:cubicBezTo>
                  <a:pt x="1045" y="923"/>
                  <a:pt x="1045" y="923"/>
                  <a:pt x="1045" y="923"/>
                </a:cubicBezTo>
                <a:cubicBezTo>
                  <a:pt x="1039" y="922"/>
                  <a:pt x="1039" y="922"/>
                  <a:pt x="1039" y="922"/>
                </a:cubicBezTo>
                <a:cubicBezTo>
                  <a:pt x="1042" y="921"/>
                  <a:pt x="1042" y="921"/>
                  <a:pt x="1042" y="921"/>
                </a:cubicBezTo>
                <a:cubicBezTo>
                  <a:pt x="1046" y="922"/>
                  <a:pt x="1046" y="922"/>
                  <a:pt x="1046" y="922"/>
                </a:cubicBezTo>
                <a:cubicBezTo>
                  <a:pt x="1047" y="921"/>
                  <a:pt x="1047" y="921"/>
                  <a:pt x="1047" y="921"/>
                </a:cubicBezTo>
                <a:cubicBezTo>
                  <a:pt x="1045" y="917"/>
                  <a:pt x="1045" y="917"/>
                  <a:pt x="1045" y="917"/>
                </a:cubicBezTo>
                <a:cubicBezTo>
                  <a:pt x="1051" y="909"/>
                  <a:pt x="1051" y="909"/>
                  <a:pt x="1051" y="909"/>
                </a:cubicBezTo>
                <a:cubicBezTo>
                  <a:pt x="1052" y="911"/>
                  <a:pt x="1052" y="911"/>
                  <a:pt x="1052" y="911"/>
                </a:cubicBezTo>
                <a:cubicBezTo>
                  <a:pt x="1056" y="908"/>
                  <a:pt x="1056" y="908"/>
                  <a:pt x="1056" y="908"/>
                </a:cubicBezTo>
                <a:cubicBezTo>
                  <a:pt x="1056" y="910"/>
                  <a:pt x="1056" y="910"/>
                  <a:pt x="1056" y="910"/>
                </a:cubicBezTo>
                <a:cubicBezTo>
                  <a:pt x="1059" y="909"/>
                  <a:pt x="1059" y="909"/>
                  <a:pt x="1059" y="909"/>
                </a:cubicBezTo>
                <a:cubicBezTo>
                  <a:pt x="1060" y="907"/>
                  <a:pt x="1060" y="907"/>
                  <a:pt x="1060" y="907"/>
                </a:cubicBezTo>
                <a:cubicBezTo>
                  <a:pt x="1059" y="904"/>
                  <a:pt x="1059" y="904"/>
                  <a:pt x="1059" y="904"/>
                </a:cubicBezTo>
                <a:cubicBezTo>
                  <a:pt x="1056" y="904"/>
                  <a:pt x="1056" y="904"/>
                  <a:pt x="1056" y="904"/>
                </a:cubicBezTo>
                <a:cubicBezTo>
                  <a:pt x="1053" y="907"/>
                  <a:pt x="1053" y="907"/>
                  <a:pt x="1053" y="907"/>
                </a:cubicBezTo>
                <a:cubicBezTo>
                  <a:pt x="1046" y="906"/>
                  <a:pt x="1046" y="906"/>
                  <a:pt x="1046" y="906"/>
                </a:cubicBezTo>
                <a:cubicBezTo>
                  <a:pt x="1045" y="904"/>
                  <a:pt x="1045" y="904"/>
                  <a:pt x="1045" y="904"/>
                </a:cubicBezTo>
                <a:cubicBezTo>
                  <a:pt x="1048" y="903"/>
                  <a:pt x="1048" y="903"/>
                  <a:pt x="1048" y="903"/>
                </a:cubicBezTo>
                <a:cubicBezTo>
                  <a:pt x="1048" y="900"/>
                  <a:pt x="1050" y="902"/>
                  <a:pt x="1051" y="899"/>
                </a:cubicBezTo>
                <a:cubicBezTo>
                  <a:pt x="1051" y="901"/>
                  <a:pt x="1051" y="901"/>
                  <a:pt x="1051" y="901"/>
                </a:cubicBezTo>
                <a:cubicBezTo>
                  <a:pt x="1057" y="899"/>
                  <a:pt x="1057" y="899"/>
                  <a:pt x="1057" y="899"/>
                </a:cubicBezTo>
                <a:cubicBezTo>
                  <a:pt x="1059" y="901"/>
                  <a:pt x="1059" y="901"/>
                  <a:pt x="1059" y="901"/>
                </a:cubicBezTo>
                <a:cubicBezTo>
                  <a:pt x="1060" y="897"/>
                  <a:pt x="1060" y="897"/>
                  <a:pt x="1060" y="897"/>
                </a:cubicBezTo>
                <a:cubicBezTo>
                  <a:pt x="1064" y="895"/>
                  <a:pt x="1064" y="895"/>
                  <a:pt x="1064" y="895"/>
                </a:cubicBezTo>
                <a:cubicBezTo>
                  <a:pt x="1066" y="897"/>
                  <a:pt x="1066" y="897"/>
                  <a:pt x="1066" y="897"/>
                </a:cubicBezTo>
                <a:cubicBezTo>
                  <a:pt x="1069" y="893"/>
                  <a:pt x="1069" y="893"/>
                  <a:pt x="1069" y="893"/>
                </a:cubicBezTo>
                <a:cubicBezTo>
                  <a:pt x="1074" y="892"/>
                  <a:pt x="1074" y="892"/>
                  <a:pt x="1074" y="892"/>
                </a:cubicBezTo>
                <a:cubicBezTo>
                  <a:pt x="1073" y="891"/>
                  <a:pt x="1071" y="895"/>
                  <a:pt x="1073" y="890"/>
                </a:cubicBezTo>
                <a:cubicBezTo>
                  <a:pt x="1067" y="892"/>
                  <a:pt x="1067" y="892"/>
                  <a:pt x="1067" y="892"/>
                </a:cubicBezTo>
                <a:cubicBezTo>
                  <a:pt x="1070" y="888"/>
                  <a:pt x="1070" y="888"/>
                  <a:pt x="1070" y="888"/>
                </a:cubicBezTo>
                <a:cubicBezTo>
                  <a:pt x="1066" y="888"/>
                  <a:pt x="1066" y="890"/>
                  <a:pt x="1063" y="889"/>
                </a:cubicBezTo>
                <a:cubicBezTo>
                  <a:pt x="1066" y="890"/>
                  <a:pt x="1066" y="890"/>
                  <a:pt x="1066" y="890"/>
                </a:cubicBezTo>
                <a:cubicBezTo>
                  <a:pt x="1064" y="893"/>
                  <a:pt x="1064" y="893"/>
                  <a:pt x="1064" y="893"/>
                </a:cubicBezTo>
                <a:cubicBezTo>
                  <a:pt x="1061" y="892"/>
                  <a:pt x="1061" y="892"/>
                  <a:pt x="1061" y="892"/>
                </a:cubicBezTo>
                <a:cubicBezTo>
                  <a:pt x="1063" y="890"/>
                  <a:pt x="1063" y="890"/>
                  <a:pt x="1063" y="890"/>
                </a:cubicBezTo>
                <a:cubicBezTo>
                  <a:pt x="1057" y="890"/>
                  <a:pt x="1057" y="890"/>
                  <a:pt x="1057" y="890"/>
                </a:cubicBezTo>
                <a:cubicBezTo>
                  <a:pt x="1059" y="894"/>
                  <a:pt x="1059" y="894"/>
                  <a:pt x="1059" y="894"/>
                </a:cubicBezTo>
                <a:cubicBezTo>
                  <a:pt x="1057" y="893"/>
                  <a:pt x="1057" y="893"/>
                  <a:pt x="1057" y="893"/>
                </a:cubicBezTo>
                <a:cubicBezTo>
                  <a:pt x="1056" y="893"/>
                  <a:pt x="1056" y="893"/>
                  <a:pt x="1056" y="893"/>
                </a:cubicBezTo>
                <a:cubicBezTo>
                  <a:pt x="1056" y="895"/>
                  <a:pt x="1056" y="895"/>
                  <a:pt x="1056" y="895"/>
                </a:cubicBezTo>
                <a:cubicBezTo>
                  <a:pt x="1047" y="896"/>
                  <a:pt x="1047" y="896"/>
                  <a:pt x="1047" y="896"/>
                </a:cubicBezTo>
                <a:cubicBezTo>
                  <a:pt x="1042" y="898"/>
                  <a:pt x="1042" y="898"/>
                  <a:pt x="1042" y="898"/>
                </a:cubicBezTo>
                <a:cubicBezTo>
                  <a:pt x="1040" y="897"/>
                  <a:pt x="1040" y="897"/>
                  <a:pt x="1040" y="897"/>
                </a:cubicBezTo>
                <a:cubicBezTo>
                  <a:pt x="1038" y="899"/>
                  <a:pt x="1038" y="899"/>
                  <a:pt x="1038" y="899"/>
                </a:cubicBezTo>
                <a:cubicBezTo>
                  <a:pt x="1036" y="901"/>
                  <a:pt x="1033" y="898"/>
                  <a:pt x="1032" y="899"/>
                </a:cubicBezTo>
                <a:cubicBezTo>
                  <a:pt x="1032" y="898"/>
                  <a:pt x="1032" y="898"/>
                  <a:pt x="1032" y="898"/>
                </a:cubicBezTo>
                <a:cubicBezTo>
                  <a:pt x="1037" y="897"/>
                  <a:pt x="1037" y="897"/>
                  <a:pt x="1037" y="897"/>
                </a:cubicBezTo>
                <a:cubicBezTo>
                  <a:pt x="1039" y="894"/>
                  <a:pt x="1039" y="894"/>
                  <a:pt x="1039" y="894"/>
                </a:cubicBezTo>
                <a:cubicBezTo>
                  <a:pt x="1039" y="893"/>
                  <a:pt x="1039" y="893"/>
                  <a:pt x="1039" y="893"/>
                </a:cubicBezTo>
                <a:cubicBezTo>
                  <a:pt x="1038" y="894"/>
                  <a:pt x="1037" y="896"/>
                  <a:pt x="1034" y="895"/>
                </a:cubicBezTo>
                <a:cubicBezTo>
                  <a:pt x="1034" y="896"/>
                  <a:pt x="1034" y="896"/>
                  <a:pt x="1034" y="896"/>
                </a:cubicBezTo>
                <a:cubicBezTo>
                  <a:pt x="1032" y="892"/>
                  <a:pt x="1032" y="892"/>
                  <a:pt x="1032" y="892"/>
                </a:cubicBezTo>
                <a:cubicBezTo>
                  <a:pt x="1032" y="890"/>
                  <a:pt x="1032" y="890"/>
                  <a:pt x="1032" y="890"/>
                </a:cubicBezTo>
                <a:cubicBezTo>
                  <a:pt x="1036" y="890"/>
                  <a:pt x="1036" y="890"/>
                  <a:pt x="1036" y="890"/>
                </a:cubicBezTo>
                <a:cubicBezTo>
                  <a:pt x="1038" y="889"/>
                  <a:pt x="1038" y="889"/>
                  <a:pt x="1038" y="889"/>
                </a:cubicBezTo>
                <a:cubicBezTo>
                  <a:pt x="1039" y="890"/>
                  <a:pt x="1039" y="890"/>
                  <a:pt x="1039" y="890"/>
                </a:cubicBezTo>
                <a:cubicBezTo>
                  <a:pt x="1039" y="891"/>
                  <a:pt x="1042" y="891"/>
                  <a:pt x="1038" y="891"/>
                </a:cubicBezTo>
                <a:cubicBezTo>
                  <a:pt x="1038" y="892"/>
                  <a:pt x="1038" y="892"/>
                  <a:pt x="1038" y="892"/>
                </a:cubicBezTo>
                <a:cubicBezTo>
                  <a:pt x="1043" y="891"/>
                  <a:pt x="1043" y="891"/>
                  <a:pt x="1043" y="891"/>
                </a:cubicBezTo>
                <a:cubicBezTo>
                  <a:pt x="1044" y="889"/>
                  <a:pt x="1044" y="889"/>
                  <a:pt x="1044" y="889"/>
                </a:cubicBezTo>
                <a:cubicBezTo>
                  <a:pt x="1044" y="888"/>
                  <a:pt x="1041" y="887"/>
                  <a:pt x="1043" y="886"/>
                </a:cubicBezTo>
                <a:cubicBezTo>
                  <a:pt x="1042" y="885"/>
                  <a:pt x="1042" y="885"/>
                  <a:pt x="1042" y="885"/>
                </a:cubicBezTo>
                <a:cubicBezTo>
                  <a:pt x="1039" y="886"/>
                  <a:pt x="1039" y="886"/>
                  <a:pt x="1039" y="886"/>
                </a:cubicBezTo>
                <a:cubicBezTo>
                  <a:pt x="1038" y="884"/>
                  <a:pt x="1038" y="884"/>
                  <a:pt x="1038" y="884"/>
                </a:cubicBezTo>
                <a:cubicBezTo>
                  <a:pt x="1042" y="881"/>
                  <a:pt x="1042" y="881"/>
                  <a:pt x="1042" y="881"/>
                </a:cubicBezTo>
                <a:cubicBezTo>
                  <a:pt x="1039" y="880"/>
                  <a:pt x="1039" y="880"/>
                  <a:pt x="1039" y="880"/>
                </a:cubicBezTo>
                <a:cubicBezTo>
                  <a:pt x="1039" y="878"/>
                  <a:pt x="1039" y="878"/>
                  <a:pt x="1039" y="878"/>
                </a:cubicBezTo>
                <a:cubicBezTo>
                  <a:pt x="1043" y="877"/>
                  <a:pt x="1037" y="882"/>
                  <a:pt x="1043" y="877"/>
                </a:cubicBezTo>
                <a:cubicBezTo>
                  <a:pt x="1044" y="878"/>
                  <a:pt x="1042" y="879"/>
                  <a:pt x="1043" y="881"/>
                </a:cubicBezTo>
                <a:cubicBezTo>
                  <a:pt x="1042" y="882"/>
                  <a:pt x="1042" y="882"/>
                  <a:pt x="1042" y="882"/>
                </a:cubicBezTo>
                <a:cubicBezTo>
                  <a:pt x="1045" y="882"/>
                  <a:pt x="1045" y="882"/>
                  <a:pt x="1045" y="882"/>
                </a:cubicBezTo>
                <a:cubicBezTo>
                  <a:pt x="1044" y="882"/>
                  <a:pt x="1044" y="882"/>
                  <a:pt x="1044" y="882"/>
                </a:cubicBezTo>
                <a:cubicBezTo>
                  <a:pt x="1046" y="885"/>
                  <a:pt x="1046" y="885"/>
                  <a:pt x="1046" y="885"/>
                </a:cubicBezTo>
                <a:cubicBezTo>
                  <a:pt x="1047" y="885"/>
                  <a:pt x="1047" y="885"/>
                  <a:pt x="1047" y="885"/>
                </a:cubicBezTo>
                <a:cubicBezTo>
                  <a:pt x="1051" y="883"/>
                  <a:pt x="1051" y="883"/>
                  <a:pt x="1051" y="883"/>
                </a:cubicBezTo>
                <a:cubicBezTo>
                  <a:pt x="1051" y="881"/>
                  <a:pt x="1051" y="881"/>
                  <a:pt x="1051" y="881"/>
                </a:cubicBezTo>
                <a:cubicBezTo>
                  <a:pt x="1055" y="880"/>
                  <a:pt x="1055" y="880"/>
                  <a:pt x="1055" y="880"/>
                </a:cubicBezTo>
                <a:cubicBezTo>
                  <a:pt x="1056" y="877"/>
                  <a:pt x="1056" y="877"/>
                  <a:pt x="1056" y="877"/>
                </a:cubicBezTo>
                <a:cubicBezTo>
                  <a:pt x="1060" y="879"/>
                  <a:pt x="1060" y="879"/>
                  <a:pt x="1060" y="879"/>
                </a:cubicBezTo>
                <a:cubicBezTo>
                  <a:pt x="1063" y="877"/>
                  <a:pt x="1063" y="877"/>
                  <a:pt x="1063" y="877"/>
                </a:cubicBezTo>
                <a:cubicBezTo>
                  <a:pt x="1060" y="881"/>
                  <a:pt x="1060" y="881"/>
                  <a:pt x="1060" y="881"/>
                </a:cubicBezTo>
                <a:cubicBezTo>
                  <a:pt x="1057" y="879"/>
                  <a:pt x="1057" y="879"/>
                  <a:pt x="1057" y="879"/>
                </a:cubicBezTo>
                <a:cubicBezTo>
                  <a:pt x="1056" y="880"/>
                  <a:pt x="1056" y="880"/>
                  <a:pt x="1056" y="880"/>
                </a:cubicBezTo>
                <a:cubicBezTo>
                  <a:pt x="1055" y="880"/>
                  <a:pt x="1059" y="880"/>
                  <a:pt x="1055" y="882"/>
                </a:cubicBezTo>
                <a:cubicBezTo>
                  <a:pt x="1059" y="883"/>
                  <a:pt x="1059" y="883"/>
                  <a:pt x="1059" y="883"/>
                </a:cubicBezTo>
                <a:cubicBezTo>
                  <a:pt x="1056" y="884"/>
                  <a:pt x="1056" y="884"/>
                  <a:pt x="1056" y="884"/>
                </a:cubicBezTo>
                <a:cubicBezTo>
                  <a:pt x="1055" y="885"/>
                  <a:pt x="1055" y="885"/>
                  <a:pt x="1055" y="885"/>
                </a:cubicBezTo>
                <a:cubicBezTo>
                  <a:pt x="1056" y="886"/>
                  <a:pt x="1056" y="886"/>
                  <a:pt x="1056" y="886"/>
                </a:cubicBezTo>
                <a:cubicBezTo>
                  <a:pt x="1063" y="882"/>
                  <a:pt x="1063" y="882"/>
                  <a:pt x="1063" y="882"/>
                </a:cubicBezTo>
                <a:cubicBezTo>
                  <a:pt x="1064" y="880"/>
                  <a:pt x="1064" y="880"/>
                  <a:pt x="1064" y="880"/>
                </a:cubicBezTo>
                <a:cubicBezTo>
                  <a:pt x="1063" y="879"/>
                  <a:pt x="1063" y="879"/>
                  <a:pt x="1063" y="879"/>
                </a:cubicBezTo>
                <a:cubicBezTo>
                  <a:pt x="1066" y="878"/>
                  <a:pt x="1066" y="878"/>
                  <a:pt x="1066" y="878"/>
                </a:cubicBezTo>
                <a:cubicBezTo>
                  <a:pt x="1074" y="873"/>
                  <a:pt x="1074" y="873"/>
                  <a:pt x="1074" y="873"/>
                </a:cubicBezTo>
                <a:cubicBezTo>
                  <a:pt x="1075" y="873"/>
                  <a:pt x="1075" y="873"/>
                  <a:pt x="1075" y="873"/>
                </a:cubicBezTo>
                <a:cubicBezTo>
                  <a:pt x="1078" y="872"/>
                  <a:pt x="1078" y="872"/>
                  <a:pt x="1078" y="872"/>
                </a:cubicBezTo>
                <a:cubicBezTo>
                  <a:pt x="1078" y="873"/>
                  <a:pt x="1072" y="871"/>
                  <a:pt x="1079" y="875"/>
                </a:cubicBezTo>
                <a:cubicBezTo>
                  <a:pt x="1082" y="875"/>
                  <a:pt x="1082" y="875"/>
                  <a:pt x="1082" y="875"/>
                </a:cubicBezTo>
                <a:cubicBezTo>
                  <a:pt x="1081" y="875"/>
                  <a:pt x="1084" y="870"/>
                  <a:pt x="1081" y="877"/>
                </a:cubicBezTo>
                <a:cubicBezTo>
                  <a:pt x="1084" y="873"/>
                  <a:pt x="1084" y="873"/>
                  <a:pt x="1084" y="873"/>
                </a:cubicBezTo>
                <a:cubicBezTo>
                  <a:pt x="1084" y="874"/>
                  <a:pt x="1087" y="876"/>
                  <a:pt x="1087" y="872"/>
                </a:cubicBezTo>
                <a:cubicBezTo>
                  <a:pt x="1091" y="871"/>
                  <a:pt x="1093" y="872"/>
                  <a:pt x="1096" y="869"/>
                </a:cubicBezTo>
                <a:cubicBezTo>
                  <a:pt x="1100" y="862"/>
                  <a:pt x="1100" y="862"/>
                  <a:pt x="1100" y="862"/>
                </a:cubicBezTo>
                <a:cubicBezTo>
                  <a:pt x="1102" y="861"/>
                  <a:pt x="1102" y="861"/>
                  <a:pt x="1102" y="861"/>
                </a:cubicBezTo>
                <a:cubicBezTo>
                  <a:pt x="1104" y="858"/>
                  <a:pt x="1104" y="858"/>
                  <a:pt x="1104" y="858"/>
                </a:cubicBezTo>
                <a:cubicBezTo>
                  <a:pt x="1106" y="858"/>
                  <a:pt x="1106" y="858"/>
                  <a:pt x="1106" y="858"/>
                </a:cubicBezTo>
                <a:cubicBezTo>
                  <a:pt x="1106" y="858"/>
                  <a:pt x="1101" y="856"/>
                  <a:pt x="1107" y="860"/>
                </a:cubicBezTo>
                <a:cubicBezTo>
                  <a:pt x="1109" y="857"/>
                  <a:pt x="1109" y="857"/>
                  <a:pt x="1109" y="857"/>
                </a:cubicBezTo>
                <a:cubicBezTo>
                  <a:pt x="1114" y="859"/>
                  <a:pt x="1114" y="859"/>
                  <a:pt x="1114" y="859"/>
                </a:cubicBezTo>
                <a:cubicBezTo>
                  <a:pt x="1116" y="856"/>
                  <a:pt x="1116" y="856"/>
                  <a:pt x="1116" y="856"/>
                </a:cubicBezTo>
                <a:cubicBezTo>
                  <a:pt x="1115" y="855"/>
                  <a:pt x="1115" y="855"/>
                  <a:pt x="1115" y="855"/>
                </a:cubicBezTo>
                <a:cubicBezTo>
                  <a:pt x="1114" y="854"/>
                  <a:pt x="1114" y="854"/>
                  <a:pt x="1114" y="854"/>
                </a:cubicBezTo>
                <a:cubicBezTo>
                  <a:pt x="1114" y="855"/>
                  <a:pt x="1112" y="854"/>
                  <a:pt x="1111" y="855"/>
                </a:cubicBezTo>
                <a:cubicBezTo>
                  <a:pt x="1116" y="851"/>
                  <a:pt x="1116" y="851"/>
                  <a:pt x="1116" y="851"/>
                </a:cubicBezTo>
                <a:cubicBezTo>
                  <a:pt x="1121" y="848"/>
                  <a:pt x="1121" y="848"/>
                  <a:pt x="1121" y="848"/>
                </a:cubicBezTo>
                <a:cubicBezTo>
                  <a:pt x="1121" y="849"/>
                  <a:pt x="1117" y="848"/>
                  <a:pt x="1121" y="850"/>
                </a:cubicBezTo>
                <a:cubicBezTo>
                  <a:pt x="1124" y="848"/>
                  <a:pt x="1124" y="848"/>
                  <a:pt x="1124" y="848"/>
                </a:cubicBezTo>
                <a:cubicBezTo>
                  <a:pt x="1120" y="846"/>
                  <a:pt x="1120" y="846"/>
                  <a:pt x="1120" y="846"/>
                </a:cubicBezTo>
                <a:cubicBezTo>
                  <a:pt x="1125" y="842"/>
                  <a:pt x="1125" y="842"/>
                  <a:pt x="1125" y="842"/>
                </a:cubicBezTo>
                <a:cubicBezTo>
                  <a:pt x="1124" y="843"/>
                  <a:pt x="1124" y="843"/>
                  <a:pt x="1124" y="843"/>
                </a:cubicBezTo>
                <a:cubicBezTo>
                  <a:pt x="1129" y="842"/>
                  <a:pt x="1129" y="842"/>
                  <a:pt x="1129" y="842"/>
                </a:cubicBezTo>
                <a:cubicBezTo>
                  <a:pt x="1131" y="838"/>
                  <a:pt x="1131" y="838"/>
                  <a:pt x="1131" y="838"/>
                </a:cubicBezTo>
                <a:cubicBezTo>
                  <a:pt x="1139" y="831"/>
                  <a:pt x="1139" y="831"/>
                  <a:pt x="1139" y="831"/>
                </a:cubicBezTo>
                <a:cubicBezTo>
                  <a:pt x="1139" y="830"/>
                  <a:pt x="1142" y="834"/>
                  <a:pt x="1138" y="830"/>
                </a:cubicBezTo>
                <a:cubicBezTo>
                  <a:pt x="1134" y="832"/>
                  <a:pt x="1134" y="832"/>
                  <a:pt x="1134" y="832"/>
                </a:cubicBezTo>
                <a:cubicBezTo>
                  <a:pt x="1131" y="831"/>
                  <a:pt x="1131" y="831"/>
                  <a:pt x="1131" y="831"/>
                </a:cubicBezTo>
                <a:cubicBezTo>
                  <a:pt x="1129" y="831"/>
                  <a:pt x="1129" y="831"/>
                  <a:pt x="1129" y="831"/>
                </a:cubicBezTo>
                <a:cubicBezTo>
                  <a:pt x="1127" y="834"/>
                  <a:pt x="1127" y="834"/>
                  <a:pt x="1127" y="834"/>
                </a:cubicBezTo>
                <a:cubicBezTo>
                  <a:pt x="1117" y="836"/>
                  <a:pt x="1117" y="836"/>
                  <a:pt x="1117" y="836"/>
                </a:cubicBezTo>
                <a:cubicBezTo>
                  <a:pt x="1115" y="837"/>
                  <a:pt x="1115" y="837"/>
                  <a:pt x="1115" y="837"/>
                </a:cubicBezTo>
                <a:cubicBezTo>
                  <a:pt x="1109" y="839"/>
                  <a:pt x="1109" y="839"/>
                  <a:pt x="1109" y="839"/>
                </a:cubicBezTo>
                <a:cubicBezTo>
                  <a:pt x="1105" y="836"/>
                  <a:pt x="1105" y="836"/>
                  <a:pt x="1105" y="836"/>
                </a:cubicBezTo>
                <a:cubicBezTo>
                  <a:pt x="1099" y="837"/>
                  <a:pt x="1099" y="837"/>
                  <a:pt x="1099" y="837"/>
                </a:cubicBezTo>
                <a:cubicBezTo>
                  <a:pt x="1101" y="838"/>
                  <a:pt x="1094" y="839"/>
                  <a:pt x="1100" y="840"/>
                </a:cubicBezTo>
                <a:cubicBezTo>
                  <a:pt x="1098" y="842"/>
                  <a:pt x="1098" y="842"/>
                  <a:pt x="1098" y="842"/>
                </a:cubicBezTo>
                <a:cubicBezTo>
                  <a:pt x="1097" y="841"/>
                  <a:pt x="1097" y="841"/>
                  <a:pt x="1097" y="841"/>
                </a:cubicBezTo>
                <a:cubicBezTo>
                  <a:pt x="1091" y="843"/>
                  <a:pt x="1091" y="843"/>
                  <a:pt x="1091" y="843"/>
                </a:cubicBezTo>
                <a:cubicBezTo>
                  <a:pt x="1088" y="840"/>
                  <a:pt x="1088" y="840"/>
                  <a:pt x="1088" y="840"/>
                </a:cubicBezTo>
                <a:cubicBezTo>
                  <a:pt x="1071" y="844"/>
                  <a:pt x="1071" y="844"/>
                  <a:pt x="1071" y="844"/>
                </a:cubicBezTo>
                <a:cubicBezTo>
                  <a:pt x="1065" y="845"/>
                  <a:pt x="1065" y="845"/>
                  <a:pt x="1065" y="845"/>
                </a:cubicBezTo>
                <a:cubicBezTo>
                  <a:pt x="1064" y="849"/>
                  <a:pt x="1071" y="843"/>
                  <a:pt x="1064" y="848"/>
                </a:cubicBezTo>
                <a:cubicBezTo>
                  <a:pt x="1067" y="847"/>
                  <a:pt x="1071" y="848"/>
                  <a:pt x="1074" y="846"/>
                </a:cubicBezTo>
                <a:cubicBezTo>
                  <a:pt x="1075" y="848"/>
                  <a:pt x="1075" y="848"/>
                  <a:pt x="1075" y="848"/>
                </a:cubicBezTo>
                <a:cubicBezTo>
                  <a:pt x="1063" y="851"/>
                  <a:pt x="1063" y="851"/>
                  <a:pt x="1063" y="851"/>
                </a:cubicBezTo>
                <a:cubicBezTo>
                  <a:pt x="1054" y="852"/>
                  <a:pt x="1054" y="852"/>
                  <a:pt x="1054" y="852"/>
                </a:cubicBezTo>
                <a:cubicBezTo>
                  <a:pt x="1057" y="849"/>
                  <a:pt x="1057" y="849"/>
                  <a:pt x="1057" y="849"/>
                </a:cubicBezTo>
                <a:cubicBezTo>
                  <a:pt x="1059" y="850"/>
                  <a:pt x="1059" y="850"/>
                  <a:pt x="1059" y="850"/>
                </a:cubicBezTo>
                <a:cubicBezTo>
                  <a:pt x="1063" y="848"/>
                  <a:pt x="1063" y="848"/>
                  <a:pt x="1063" y="848"/>
                </a:cubicBezTo>
                <a:cubicBezTo>
                  <a:pt x="1059" y="847"/>
                  <a:pt x="1059" y="847"/>
                  <a:pt x="1059" y="847"/>
                </a:cubicBezTo>
                <a:cubicBezTo>
                  <a:pt x="1047" y="851"/>
                  <a:pt x="1047" y="851"/>
                  <a:pt x="1047" y="851"/>
                </a:cubicBezTo>
                <a:cubicBezTo>
                  <a:pt x="1048" y="853"/>
                  <a:pt x="1048" y="853"/>
                  <a:pt x="1048" y="853"/>
                </a:cubicBezTo>
                <a:cubicBezTo>
                  <a:pt x="1050" y="853"/>
                  <a:pt x="1050" y="853"/>
                  <a:pt x="1050" y="853"/>
                </a:cubicBezTo>
                <a:cubicBezTo>
                  <a:pt x="1048" y="854"/>
                  <a:pt x="1048" y="854"/>
                  <a:pt x="1048" y="854"/>
                </a:cubicBezTo>
                <a:cubicBezTo>
                  <a:pt x="1047" y="854"/>
                  <a:pt x="1047" y="854"/>
                  <a:pt x="1047" y="854"/>
                </a:cubicBezTo>
                <a:cubicBezTo>
                  <a:pt x="1041" y="856"/>
                  <a:pt x="1041" y="856"/>
                  <a:pt x="1041" y="856"/>
                </a:cubicBezTo>
                <a:cubicBezTo>
                  <a:pt x="1041" y="856"/>
                  <a:pt x="1041" y="856"/>
                  <a:pt x="1041" y="856"/>
                </a:cubicBezTo>
                <a:cubicBezTo>
                  <a:pt x="1041" y="854"/>
                  <a:pt x="1041" y="854"/>
                  <a:pt x="1041" y="854"/>
                </a:cubicBezTo>
                <a:cubicBezTo>
                  <a:pt x="1045" y="854"/>
                  <a:pt x="1045" y="854"/>
                  <a:pt x="1045" y="854"/>
                </a:cubicBezTo>
                <a:cubicBezTo>
                  <a:pt x="1045" y="852"/>
                  <a:pt x="1045" y="852"/>
                  <a:pt x="1045" y="852"/>
                </a:cubicBezTo>
                <a:cubicBezTo>
                  <a:pt x="1046" y="852"/>
                  <a:pt x="1044" y="849"/>
                  <a:pt x="1046" y="853"/>
                </a:cubicBezTo>
                <a:cubicBezTo>
                  <a:pt x="1043" y="850"/>
                  <a:pt x="1043" y="850"/>
                  <a:pt x="1043" y="850"/>
                </a:cubicBezTo>
                <a:cubicBezTo>
                  <a:pt x="1040" y="852"/>
                  <a:pt x="1040" y="852"/>
                  <a:pt x="1040" y="852"/>
                </a:cubicBezTo>
                <a:cubicBezTo>
                  <a:pt x="1034" y="850"/>
                  <a:pt x="1049" y="851"/>
                  <a:pt x="1035" y="852"/>
                </a:cubicBezTo>
                <a:cubicBezTo>
                  <a:pt x="1027" y="855"/>
                  <a:pt x="1027" y="855"/>
                  <a:pt x="1027" y="855"/>
                </a:cubicBezTo>
                <a:cubicBezTo>
                  <a:pt x="1022" y="855"/>
                  <a:pt x="1022" y="855"/>
                  <a:pt x="1022" y="855"/>
                </a:cubicBezTo>
                <a:cubicBezTo>
                  <a:pt x="1010" y="857"/>
                  <a:pt x="1010" y="857"/>
                  <a:pt x="1010" y="857"/>
                </a:cubicBezTo>
                <a:cubicBezTo>
                  <a:pt x="1009" y="858"/>
                  <a:pt x="1009" y="858"/>
                  <a:pt x="1009" y="858"/>
                </a:cubicBezTo>
                <a:cubicBezTo>
                  <a:pt x="1005" y="858"/>
                  <a:pt x="1005" y="858"/>
                  <a:pt x="1005" y="858"/>
                </a:cubicBezTo>
                <a:cubicBezTo>
                  <a:pt x="1001" y="860"/>
                  <a:pt x="1001" y="860"/>
                  <a:pt x="1001" y="860"/>
                </a:cubicBezTo>
                <a:cubicBezTo>
                  <a:pt x="996" y="861"/>
                  <a:pt x="996" y="861"/>
                  <a:pt x="996" y="861"/>
                </a:cubicBezTo>
                <a:cubicBezTo>
                  <a:pt x="995" y="860"/>
                  <a:pt x="995" y="860"/>
                  <a:pt x="995" y="860"/>
                </a:cubicBezTo>
                <a:cubicBezTo>
                  <a:pt x="992" y="862"/>
                  <a:pt x="992" y="862"/>
                  <a:pt x="992" y="862"/>
                </a:cubicBezTo>
                <a:cubicBezTo>
                  <a:pt x="989" y="862"/>
                  <a:pt x="1000" y="855"/>
                  <a:pt x="987" y="864"/>
                </a:cubicBezTo>
                <a:cubicBezTo>
                  <a:pt x="986" y="861"/>
                  <a:pt x="986" y="861"/>
                  <a:pt x="986" y="861"/>
                </a:cubicBezTo>
                <a:cubicBezTo>
                  <a:pt x="985" y="861"/>
                  <a:pt x="1006" y="861"/>
                  <a:pt x="976" y="865"/>
                </a:cubicBezTo>
                <a:cubicBezTo>
                  <a:pt x="965" y="867"/>
                  <a:pt x="965" y="867"/>
                  <a:pt x="965" y="867"/>
                </a:cubicBezTo>
                <a:cubicBezTo>
                  <a:pt x="944" y="870"/>
                  <a:pt x="944" y="870"/>
                  <a:pt x="944" y="870"/>
                </a:cubicBezTo>
                <a:cubicBezTo>
                  <a:pt x="942" y="868"/>
                  <a:pt x="942" y="868"/>
                  <a:pt x="942" y="868"/>
                </a:cubicBezTo>
                <a:cubicBezTo>
                  <a:pt x="941" y="868"/>
                  <a:pt x="941" y="868"/>
                  <a:pt x="941" y="868"/>
                </a:cubicBezTo>
                <a:cubicBezTo>
                  <a:pt x="941" y="870"/>
                  <a:pt x="941" y="870"/>
                  <a:pt x="941" y="870"/>
                </a:cubicBezTo>
                <a:cubicBezTo>
                  <a:pt x="935" y="873"/>
                  <a:pt x="935" y="873"/>
                  <a:pt x="935" y="873"/>
                </a:cubicBezTo>
                <a:cubicBezTo>
                  <a:pt x="918" y="874"/>
                  <a:pt x="918" y="874"/>
                  <a:pt x="918" y="874"/>
                </a:cubicBezTo>
                <a:cubicBezTo>
                  <a:pt x="918" y="873"/>
                  <a:pt x="918" y="873"/>
                  <a:pt x="918" y="873"/>
                </a:cubicBezTo>
                <a:cubicBezTo>
                  <a:pt x="914" y="873"/>
                  <a:pt x="914" y="873"/>
                  <a:pt x="914" y="873"/>
                </a:cubicBezTo>
                <a:cubicBezTo>
                  <a:pt x="912" y="875"/>
                  <a:pt x="912" y="875"/>
                  <a:pt x="912" y="875"/>
                </a:cubicBezTo>
                <a:cubicBezTo>
                  <a:pt x="903" y="877"/>
                  <a:pt x="903" y="877"/>
                  <a:pt x="903" y="877"/>
                </a:cubicBezTo>
                <a:cubicBezTo>
                  <a:pt x="899" y="875"/>
                  <a:pt x="899" y="875"/>
                  <a:pt x="899" y="875"/>
                </a:cubicBezTo>
                <a:cubicBezTo>
                  <a:pt x="898" y="873"/>
                  <a:pt x="895" y="873"/>
                  <a:pt x="896" y="878"/>
                </a:cubicBezTo>
                <a:cubicBezTo>
                  <a:pt x="895" y="879"/>
                  <a:pt x="895" y="879"/>
                  <a:pt x="895" y="879"/>
                </a:cubicBezTo>
                <a:cubicBezTo>
                  <a:pt x="891" y="875"/>
                  <a:pt x="891" y="875"/>
                  <a:pt x="891" y="875"/>
                </a:cubicBezTo>
                <a:cubicBezTo>
                  <a:pt x="889" y="876"/>
                  <a:pt x="889" y="876"/>
                  <a:pt x="889" y="876"/>
                </a:cubicBezTo>
                <a:cubicBezTo>
                  <a:pt x="886" y="879"/>
                  <a:pt x="886" y="879"/>
                  <a:pt x="886" y="879"/>
                </a:cubicBezTo>
                <a:cubicBezTo>
                  <a:pt x="881" y="881"/>
                  <a:pt x="881" y="881"/>
                  <a:pt x="881" y="881"/>
                </a:cubicBezTo>
                <a:cubicBezTo>
                  <a:pt x="863" y="882"/>
                  <a:pt x="863" y="882"/>
                  <a:pt x="863" y="882"/>
                </a:cubicBezTo>
                <a:cubicBezTo>
                  <a:pt x="862" y="883"/>
                  <a:pt x="862" y="883"/>
                  <a:pt x="862" y="883"/>
                </a:cubicBezTo>
                <a:cubicBezTo>
                  <a:pt x="860" y="883"/>
                  <a:pt x="860" y="883"/>
                  <a:pt x="860" y="883"/>
                </a:cubicBezTo>
                <a:cubicBezTo>
                  <a:pt x="859" y="882"/>
                  <a:pt x="859" y="882"/>
                  <a:pt x="859" y="882"/>
                </a:cubicBezTo>
                <a:cubicBezTo>
                  <a:pt x="858" y="883"/>
                  <a:pt x="858" y="883"/>
                  <a:pt x="858" y="883"/>
                </a:cubicBezTo>
                <a:cubicBezTo>
                  <a:pt x="853" y="884"/>
                  <a:pt x="853" y="884"/>
                  <a:pt x="853" y="884"/>
                </a:cubicBezTo>
                <a:cubicBezTo>
                  <a:pt x="835" y="886"/>
                  <a:pt x="835" y="886"/>
                  <a:pt x="835" y="886"/>
                </a:cubicBezTo>
                <a:cubicBezTo>
                  <a:pt x="832" y="887"/>
                  <a:pt x="832" y="887"/>
                  <a:pt x="832" y="887"/>
                </a:cubicBezTo>
                <a:cubicBezTo>
                  <a:pt x="821" y="889"/>
                  <a:pt x="821" y="889"/>
                  <a:pt x="821" y="889"/>
                </a:cubicBezTo>
                <a:cubicBezTo>
                  <a:pt x="815" y="890"/>
                  <a:pt x="815" y="890"/>
                  <a:pt x="815" y="890"/>
                </a:cubicBezTo>
                <a:cubicBezTo>
                  <a:pt x="813" y="889"/>
                  <a:pt x="813" y="889"/>
                  <a:pt x="813" y="889"/>
                </a:cubicBezTo>
                <a:cubicBezTo>
                  <a:pt x="808" y="890"/>
                  <a:pt x="808" y="890"/>
                  <a:pt x="808" y="890"/>
                </a:cubicBezTo>
                <a:cubicBezTo>
                  <a:pt x="807" y="890"/>
                  <a:pt x="807" y="890"/>
                  <a:pt x="807" y="890"/>
                </a:cubicBezTo>
                <a:cubicBezTo>
                  <a:pt x="806" y="889"/>
                  <a:pt x="806" y="889"/>
                  <a:pt x="806" y="889"/>
                </a:cubicBezTo>
                <a:cubicBezTo>
                  <a:pt x="797" y="892"/>
                  <a:pt x="797" y="892"/>
                  <a:pt x="797" y="892"/>
                </a:cubicBezTo>
                <a:cubicBezTo>
                  <a:pt x="786" y="893"/>
                  <a:pt x="786" y="893"/>
                  <a:pt x="786" y="893"/>
                </a:cubicBezTo>
                <a:cubicBezTo>
                  <a:pt x="775" y="894"/>
                  <a:pt x="775" y="894"/>
                  <a:pt x="775" y="894"/>
                </a:cubicBezTo>
                <a:cubicBezTo>
                  <a:pt x="774" y="894"/>
                  <a:pt x="774" y="894"/>
                  <a:pt x="774" y="894"/>
                </a:cubicBezTo>
                <a:cubicBezTo>
                  <a:pt x="771" y="895"/>
                  <a:pt x="771" y="895"/>
                  <a:pt x="771" y="895"/>
                </a:cubicBezTo>
                <a:cubicBezTo>
                  <a:pt x="770" y="894"/>
                  <a:pt x="770" y="894"/>
                  <a:pt x="770" y="894"/>
                </a:cubicBezTo>
                <a:cubicBezTo>
                  <a:pt x="762" y="897"/>
                  <a:pt x="762" y="897"/>
                  <a:pt x="762" y="897"/>
                </a:cubicBezTo>
                <a:cubicBezTo>
                  <a:pt x="753" y="897"/>
                  <a:pt x="753" y="897"/>
                  <a:pt x="753" y="897"/>
                </a:cubicBezTo>
                <a:cubicBezTo>
                  <a:pt x="751" y="898"/>
                  <a:pt x="751" y="898"/>
                  <a:pt x="751" y="898"/>
                </a:cubicBezTo>
                <a:cubicBezTo>
                  <a:pt x="747" y="897"/>
                  <a:pt x="747" y="897"/>
                  <a:pt x="747" y="897"/>
                </a:cubicBezTo>
                <a:cubicBezTo>
                  <a:pt x="735" y="899"/>
                  <a:pt x="735" y="899"/>
                  <a:pt x="735" y="899"/>
                </a:cubicBezTo>
                <a:cubicBezTo>
                  <a:pt x="732" y="899"/>
                  <a:pt x="732" y="899"/>
                  <a:pt x="732" y="899"/>
                </a:cubicBezTo>
                <a:cubicBezTo>
                  <a:pt x="731" y="901"/>
                  <a:pt x="731" y="901"/>
                  <a:pt x="731" y="901"/>
                </a:cubicBezTo>
                <a:cubicBezTo>
                  <a:pt x="700" y="905"/>
                  <a:pt x="700" y="905"/>
                  <a:pt x="700" y="905"/>
                </a:cubicBezTo>
                <a:cubicBezTo>
                  <a:pt x="692" y="906"/>
                  <a:pt x="692" y="906"/>
                  <a:pt x="692" y="906"/>
                </a:cubicBezTo>
                <a:cubicBezTo>
                  <a:pt x="691" y="908"/>
                  <a:pt x="691" y="908"/>
                  <a:pt x="691" y="908"/>
                </a:cubicBezTo>
                <a:cubicBezTo>
                  <a:pt x="691" y="909"/>
                  <a:pt x="690" y="910"/>
                  <a:pt x="688" y="909"/>
                </a:cubicBezTo>
                <a:cubicBezTo>
                  <a:pt x="691" y="906"/>
                  <a:pt x="691" y="906"/>
                  <a:pt x="691" y="906"/>
                </a:cubicBezTo>
                <a:cubicBezTo>
                  <a:pt x="686" y="906"/>
                  <a:pt x="686" y="906"/>
                  <a:pt x="686" y="906"/>
                </a:cubicBezTo>
                <a:cubicBezTo>
                  <a:pt x="677" y="907"/>
                  <a:pt x="677" y="907"/>
                  <a:pt x="677" y="907"/>
                </a:cubicBezTo>
                <a:cubicBezTo>
                  <a:pt x="674" y="909"/>
                  <a:pt x="674" y="909"/>
                  <a:pt x="674" y="909"/>
                </a:cubicBezTo>
                <a:cubicBezTo>
                  <a:pt x="669" y="908"/>
                  <a:pt x="669" y="908"/>
                  <a:pt x="669" y="908"/>
                </a:cubicBezTo>
                <a:cubicBezTo>
                  <a:pt x="663" y="910"/>
                  <a:pt x="663" y="910"/>
                  <a:pt x="663" y="910"/>
                </a:cubicBezTo>
                <a:cubicBezTo>
                  <a:pt x="660" y="909"/>
                  <a:pt x="660" y="909"/>
                  <a:pt x="660" y="909"/>
                </a:cubicBezTo>
                <a:cubicBezTo>
                  <a:pt x="649" y="911"/>
                  <a:pt x="649" y="911"/>
                  <a:pt x="649" y="911"/>
                </a:cubicBezTo>
                <a:cubicBezTo>
                  <a:pt x="640" y="912"/>
                  <a:pt x="640" y="912"/>
                  <a:pt x="640" y="912"/>
                </a:cubicBezTo>
                <a:cubicBezTo>
                  <a:pt x="635" y="913"/>
                  <a:pt x="635" y="913"/>
                  <a:pt x="635" y="913"/>
                </a:cubicBezTo>
                <a:cubicBezTo>
                  <a:pt x="625" y="914"/>
                  <a:pt x="625" y="914"/>
                  <a:pt x="625" y="914"/>
                </a:cubicBezTo>
                <a:cubicBezTo>
                  <a:pt x="623" y="915"/>
                  <a:pt x="623" y="915"/>
                  <a:pt x="623" y="915"/>
                </a:cubicBezTo>
                <a:cubicBezTo>
                  <a:pt x="620" y="915"/>
                  <a:pt x="620" y="915"/>
                  <a:pt x="620" y="915"/>
                </a:cubicBezTo>
                <a:cubicBezTo>
                  <a:pt x="615" y="917"/>
                  <a:pt x="615" y="917"/>
                  <a:pt x="615" y="917"/>
                </a:cubicBezTo>
                <a:cubicBezTo>
                  <a:pt x="596" y="918"/>
                  <a:pt x="596" y="918"/>
                  <a:pt x="596" y="918"/>
                </a:cubicBezTo>
                <a:cubicBezTo>
                  <a:pt x="585" y="919"/>
                  <a:pt x="585" y="919"/>
                  <a:pt x="585" y="919"/>
                </a:cubicBezTo>
                <a:cubicBezTo>
                  <a:pt x="583" y="922"/>
                  <a:pt x="583" y="922"/>
                  <a:pt x="583" y="922"/>
                </a:cubicBezTo>
                <a:cubicBezTo>
                  <a:pt x="583" y="920"/>
                  <a:pt x="583" y="920"/>
                  <a:pt x="583" y="920"/>
                </a:cubicBezTo>
                <a:cubicBezTo>
                  <a:pt x="581" y="922"/>
                  <a:pt x="581" y="922"/>
                  <a:pt x="581" y="922"/>
                </a:cubicBezTo>
                <a:cubicBezTo>
                  <a:pt x="581" y="921"/>
                  <a:pt x="587" y="924"/>
                  <a:pt x="579" y="921"/>
                </a:cubicBezTo>
                <a:cubicBezTo>
                  <a:pt x="579" y="923"/>
                  <a:pt x="579" y="923"/>
                  <a:pt x="579" y="923"/>
                </a:cubicBezTo>
                <a:cubicBezTo>
                  <a:pt x="576" y="922"/>
                  <a:pt x="576" y="922"/>
                  <a:pt x="576" y="922"/>
                </a:cubicBezTo>
                <a:cubicBezTo>
                  <a:pt x="576" y="922"/>
                  <a:pt x="577" y="924"/>
                  <a:pt x="577" y="921"/>
                </a:cubicBezTo>
                <a:cubicBezTo>
                  <a:pt x="572" y="922"/>
                  <a:pt x="572" y="922"/>
                  <a:pt x="572" y="922"/>
                </a:cubicBezTo>
                <a:cubicBezTo>
                  <a:pt x="570" y="921"/>
                  <a:pt x="570" y="921"/>
                  <a:pt x="570" y="921"/>
                </a:cubicBezTo>
                <a:cubicBezTo>
                  <a:pt x="556" y="925"/>
                  <a:pt x="556" y="925"/>
                  <a:pt x="556" y="925"/>
                </a:cubicBezTo>
                <a:cubicBezTo>
                  <a:pt x="561" y="927"/>
                  <a:pt x="565" y="920"/>
                  <a:pt x="568" y="925"/>
                </a:cubicBezTo>
                <a:cubicBezTo>
                  <a:pt x="573" y="924"/>
                  <a:pt x="573" y="924"/>
                  <a:pt x="573" y="924"/>
                </a:cubicBezTo>
                <a:cubicBezTo>
                  <a:pt x="573" y="925"/>
                  <a:pt x="573" y="925"/>
                  <a:pt x="573" y="925"/>
                </a:cubicBezTo>
                <a:cubicBezTo>
                  <a:pt x="575" y="925"/>
                  <a:pt x="575" y="925"/>
                  <a:pt x="575" y="925"/>
                </a:cubicBezTo>
                <a:cubicBezTo>
                  <a:pt x="573" y="926"/>
                  <a:pt x="573" y="926"/>
                  <a:pt x="573" y="926"/>
                </a:cubicBezTo>
                <a:cubicBezTo>
                  <a:pt x="571" y="924"/>
                  <a:pt x="571" y="924"/>
                  <a:pt x="571" y="924"/>
                </a:cubicBezTo>
                <a:cubicBezTo>
                  <a:pt x="565" y="928"/>
                  <a:pt x="565" y="928"/>
                  <a:pt x="565" y="928"/>
                </a:cubicBezTo>
                <a:cubicBezTo>
                  <a:pt x="555" y="928"/>
                  <a:pt x="555" y="928"/>
                  <a:pt x="555" y="928"/>
                </a:cubicBezTo>
                <a:cubicBezTo>
                  <a:pt x="551" y="933"/>
                  <a:pt x="551" y="933"/>
                  <a:pt x="551" y="933"/>
                </a:cubicBezTo>
                <a:cubicBezTo>
                  <a:pt x="546" y="933"/>
                  <a:pt x="546" y="933"/>
                  <a:pt x="546" y="933"/>
                </a:cubicBezTo>
                <a:cubicBezTo>
                  <a:pt x="548" y="932"/>
                  <a:pt x="541" y="929"/>
                  <a:pt x="550" y="929"/>
                </a:cubicBezTo>
                <a:cubicBezTo>
                  <a:pt x="545" y="930"/>
                  <a:pt x="545" y="930"/>
                  <a:pt x="545" y="930"/>
                </a:cubicBezTo>
                <a:cubicBezTo>
                  <a:pt x="543" y="929"/>
                  <a:pt x="543" y="929"/>
                  <a:pt x="543" y="929"/>
                </a:cubicBezTo>
                <a:cubicBezTo>
                  <a:pt x="540" y="931"/>
                  <a:pt x="540" y="931"/>
                  <a:pt x="540" y="931"/>
                </a:cubicBezTo>
                <a:cubicBezTo>
                  <a:pt x="543" y="933"/>
                  <a:pt x="543" y="933"/>
                  <a:pt x="543" y="933"/>
                </a:cubicBezTo>
                <a:cubicBezTo>
                  <a:pt x="538" y="933"/>
                  <a:pt x="538" y="933"/>
                  <a:pt x="538" y="933"/>
                </a:cubicBezTo>
                <a:cubicBezTo>
                  <a:pt x="538" y="932"/>
                  <a:pt x="538" y="932"/>
                  <a:pt x="538" y="932"/>
                </a:cubicBezTo>
                <a:cubicBezTo>
                  <a:pt x="538" y="932"/>
                  <a:pt x="540" y="930"/>
                  <a:pt x="536" y="931"/>
                </a:cubicBezTo>
                <a:cubicBezTo>
                  <a:pt x="535" y="933"/>
                  <a:pt x="535" y="933"/>
                  <a:pt x="535" y="933"/>
                </a:cubicBezTo>
                <a:cubicBezTo>
                  <a:pt x="535" y="936"/>
                  <a:pt x="543" y="922"/>
                  <a:pt x="536" y="939"/>
                </a:cubicBezTo>
                <a:cubicBezTo>
                  <a:pt x="535" y="939"/>
                  <a:pt x="535" y="939"/>
                  <a:pt x="535" y="939"/>
                </a:cubicBezTo>
                <a:cubicBezTo>
                  <a:pt x="536" y="937"/>
                  <a:pt x="536" y="937"/>
                  <a:pt x="536" y="937"/>
                </a:cubicBezTo>
                <a:cubicBezTo>
                  <a:pt x="536" y="935"/>
                  <a:pt x="536" y="935"/>
                  <a:pt x="536" y="935"/>
                </a:cubicBezTo>
                <a:cubicBezTo>
                  <a:pt x="531" y="934"/>
                  <a:pt x="531" y="934"/>
                  <a:pt x="531" y="934"/>
                </a:cubicBezTo>
                <a:cubicBezTo>
                  <a:pt x="532" y="934"/>
                  <a:pt x="532" y="934"/>
                  <a:pt x="532" y="934"/>
                </a:cubicBezTo>
                <a:cubicBezTo>
                  <a:pt x="531" y="933"/>
                  <a:pt x="531" y="933"/>
                  <a:pt x="531" y="933"/>
                </a:cubicBezTo>
                <a:cubicBezTo>
                  <a:pt x="527" y="934"/>
                  <a:pt x="527" y="934"/>
                  <a:pt x="527" y="934"/>
                </a:cubicBezTo>
                <a:cubicBezTo>
                  <a:pt x="526" y="935"/>
                  <a:pt x="526" y="935"/>
                  <a:pt x="526" y="935"/>
                </a:cubicBezTo>
                <a:cubicBezTo>
                  <a:pt x="518" y="933"/>
                  <a:pt x="518" y="933"/>
                  <a:pt x="518" y="933"/>
                </a:cubicBezTo>
                <a:cubicBezTo>
                  <a:pt x="517" y="934"/>
                  <a:pt x="517" y="934"/>
                  <a:pt x="517" y="934"/>
                </a:cubicBezTo>
                <a:cubicBezTo>
                  <a:pt x="517" y="933"/>
                  <a:pt x="521" y="934"/>
                  <a:pt x="517" y="932"/>
                </a:cubicBezTo>
                <a:cubicBezTo>
                  <a:pt x="524" y="930"/>
                  <a:pt x="524" y="930"/>
                  <a:pt x="524" y="930"/>
                </a:cubicBezTo>
                <a:cubicBezTo>
                  <a:pt x="526" y="929"/>
                  <a:pt x="528" y="926"/>
                  <a:pt x="529" y="928"/>
                </a:cubicBezTo>
                <a:cubicBezTo>
                  <a:pt x="529" y="928"/>
                  <a:pt x="531" y="926"/>
                  <a:pt x="530" y="929"/>
                </a:cubicBezTo>
                <a:cubicBezTo>
                  <a:pt x="532" y="929"/>
                  <a:pt x="532" y="929"/>
                  <a:pt x="532" y="929"/>
                </a:cubicBezTo>
                <a:cubicBezTo>
                  <a:pt x="530" y="927"/>
                  <a:pt x="533" y="929"/>
                  <a:pt x="533" y="926"/>
                </a:cubicBezTo>
                <a:cubicBezTo>
                  <a:pt x="535" y="924"/>
                  <a:pt x="535" y="924"/>
                  <a:pt x="535" y="924"/>
                </a:cubicBezTo>
                <a:cubicBezTo>
                  <a:pt x="529" y="924"/>
                  <a:pt x="529" y="924"/>
                  <a:pt x="529" y="924"/>
                </a:cubicBezTo>
                <a:cubicBezTo>
                  <a:pt x="527" y="925"/>
                  <a:pt x="527" y="925"/>
                  <a:pt x="527" y="925"/>
                </a:cubicBezTo>
                <a:cubicBezTo>
                  <a:pt x="530" y="925"/>
                  <a:pt x="519" y="931"/>
                  <a:pt x="532" y="925"/>
                </a:cubicBezTo>
                <a:cubicBezTo>
                  <a:pt x="526" y="925"/>
                  <a:pt x="536" y="936"/>
                  <a:pt x="523" y="927"/>
                </a:cubicBezTo>
                <a:cubicBezTo>
                  <a:pt x="522" y="926"/>
                  <a:pt x="522" y="926"/>
                  <a:pt x="522" y="926"/>
                </a:cubicBezTo>
                <a:cubicBezTo>
                  <a:pt x="521" y="927"/>
                  <a:pt x="521" y="927"/>
                  <a:pt x="521" y="927"/>
                </a:cubicBezTo>
                <a:cubicBezTo>
                  <a:pt x="520" y="927"/>
                  <a:pt x="517" y="935"/>
                  <a:pt x="515" y="927"/>
                </a:cubicBezTo>
                <a:cubicBezTo>
                  <a:pt x="514" y="927"/>
                  <a:pt x="514" y="927"/>
                  <a:pt x="514" y="927"/>
                </a:cubicBezTo>
                <a:cubicBezTo>
                  <a:pt x="514" y="929"/>
                  <a:pt x="514" y="929"/>
                  <a:pt x="514" y="929"/>
                </a:cubicBezTo>
                <a:cubicBezTo>
                  <a:pt x="516" y="930"/>
                  <a:pt x="516" y="930"/>
                  <a:pt x="516" y="930"/>
                </a:cubicBezTo>
                <a:cubicBezTo>
                  <a:pt x="513" y="931"/>
                  <a:pt x="513" y="931"/>
                  <a:pt x="513" y="931"/>
                </a:cubicBezTo>
                <a:cubicBezTo>
                  <a:pt x="512" y="928"/>
                  <a:pt x="512" y="928"/>
                  <a:pt x="512" y="928"/>
                </a:cubicBezTo>
                <a:cubicBezTo>
                  <a:pt x="508" y="928"/>
                  <a:pt x="508" y="928"/>
                  <a:pt x="508" y="928"/>
                </a:cubicBezTo>
                <a:cubicBezTo>
                  <a:pt x="511" y="927"/>
                  <a:pt x="511" y="927"/>
                  <a:pt x="511" y="927"/>
                </a:cubicBezTo>
                <a:cubicBezTo>
                  <a:pt x="510" y="925"/>
                  <a:pt x="510" y="925"/>
                  <a:pt x="510" y="925"/>
                </a:cubicBezTo>
                <a:cubicBezTo>
                  <a:pt x="511" y="921"/>
                  <a:pt x="511" y="921"/>
                  <a:pt x="511" y="921"/>
                </a:cubicBezTo>
                <a:cubicBezTo>
                  <a:pt x="516" y="921"/>
                  <a:pt x="516" y="921"/>
                  <a:pt x="516" y="921"/>
                </a:cubicBezTo>
                <a:cubicBezTo>
                  <a:pt x="518" y="920"/>
                  <a:pt x="518" y="920"/>
                  <a:pt x="518" y="920"/>
                </a:cubicBezTo>
                <a:cubicBezTo>
                  <a:pt x="521" y="920"/>
                  <a:pt x="521" y="920"/>
                  <a:pt x="521" y="920"/>
                </a:cubicBezTo>
                <a:cubicBezTo>
                  <a:pt x="526" y="919"/>
                  <a:pt x="526" y="919"/>
                  <a:pt x="526" y="919"/>
                </a:cubicBezTo>
                <a:cubicBezTo>
                  <a:pt x="526" y="918"/>
                  <a:pt x="526" y="918"/>
                  <a:pt x="526" y="918"/>
                </a:cubicBezTo>
                <a:cubicBezTo>
                  <a:pt x="526" y="917"/>
                  <a:pt x="528" y="914"/>
                  <a:pt x="530" y="919"/>
                </a:cubicBezTo>
                <a:cubicBezTo>
                  <a:pt x="527" y="920"/>
                  <a:pt x="533" y="912"/>
                  <a:pt x="528" y="922"/>
                </a:cubicBezTo>
                <a:cubicBezTo>
                  <a:pt x="527" y="920"/>
                  <a:pt x="538" y="916"/>
                  <a:pt x="521" y="923"/>
                </a:cubicBezTo>
                <a:cubicBezTo>
                  <a:pt x="521" y="923"/>
                  <a:pt x="521" y="923"/>
                  <a:pt x="521" y="923"/>
                </a:cubicBezTo>
                <a:cubicBezTo>
                  <a:pt x="516" y="925"/>
                  <a:pt x="516" y="925"/>
                  <a:pt x="516" y="925"/>
                </a:cubicBezTo>
                <a:cubicBezTo>
                  <a:pt x="518" y="926"/>
                  <a:pt x="518" y="926"/>
                  <a:pt x="518" y="926"/>
                </a:cubicBezTo>
                <a:cubicBezTo>
                  <a:pt x="526" y="925"/>
                  <a:pt x="526" y="925"/>
                  <a:pt x="526" y="925"/>
                </a:cubicBezTo>
                <a:cubicBezTo>
                  <a:pt x="527" y="923"/>
                  <a:pt x="527" y="923"/>
                  <a:pt x="527" y="923"/>
                </a:cubicBezTo>
                <a:cubicBezTo>
                  <a:pt x="532" y="922"/>
                  <a:pt x="532" y="922"/>
                  <a:pt x="532" y="922"/>
                </a:cubicBezTo>
                <a:cubicBezTo>
                  <a:pt x="531" y="920"/>
                  <a:pt x="531" y="920"/>
                  <a:pt x="531" y="920"/>
                </a:cubicBezTo>
                <a:cubicBezTo>
                  <a:pt x="535" y="920"/>
                  <a:pt x="535" y="920"/>
                  <a:pt x="535" y="920"/>
                </a:cubicBezTo>
                <a:cubicBezTo>
                  <a:pt x="535" y="922"/>
                  <a:pt x="535" y="922"/>
                  <a:pt x="535" y="922"/>
                </a:cubicBezTo>
                <a:cubicBezTo>
                  <a:pt x="538" y="922"/>
                  <a:pt x="538" y="922"/>
                  <a:pt x="538" y="922"/>
                </a:cubicBezTo>
                <a:cubicBezTo>
                  <a:pt x="539" y="920"/>
                  <a:pt x="539" y="920"/>
                  <a:pt x="539" y="920"/>
                </a:cubicBezTo>
                <a:cubicBezTo>
                  <a:pt x="552" y="918"/>
                  <a:pt x="552" y="918"/>
                  <a:pt x="552" y="918"/>
                </a:cubicBezTo>
                <a:cubicBezTo>
                  <a:pt x="551" y="916"/>
                  <a:pt x="551" y="916"/>
                  <a:pt x="551" y="916"/>
                </a:cubicBezTo>
                <a:cubicBezTo>
                  <a:pt x="547" y="916"/>
                  <a:pt x="547" y="916"/>
                  <a:pt x="547" y="916"/>
                </a:cubicBezTo>
                <a:cubicBezTo>
                  <a:pt x="548" y="916"/>
                  <a:pt x="548" y="916"/>
                  <a:pt x="548" y="916"/>
                </a:cubicBezTo>
                <a:cubicBezTo>
                  <a:pt x="544" y="916"/>
                  <a:pt x="544" y="916"/>
                  <a:pt x="544" y="916"/>
                </a:cubicBezTo>
                <a:cubicBezTo>
                  <a:pt x="542" y="914"/>
                  <a:pt x="542" y="914"/>
                  <a:pt x="542" y="914"/>
                </a:cubicBezTo>
                <a:cubicBezTo>
                  <a:pt x="536" y="916"/>
                  <a:pt x="536" y="916"/>
                  <a:pt x="536" y="916"/>
                </a:cubicBezTo>
                <a:cubicBezTo>
                  <a:pt x="535" y="915"/>
                  <a:pt x="535" y="915"/>
                  <a:pt x="535" y="915"/>
                </a:cubicBezTo>
                <a:cubicBezTo>
                  <a:pt x="531" y="917"/>
                  <a:pt x="531" y="917"/>
                  <a:pt x="531" y="917"/>
                </a:cubicBezTo>
                <a:cubicBezTo>
                  <a:pt x="528" y="915"/>
                  <a:pt x="528" y="915"/>
                  <a:pt x="528" y="915"/>
                </a:cubicBezTo>
                <a:cubicBezTo>
                  <a:pt x="529" y="912"/>
                  <a:pt x="529" y="912"/>
                  <a:pt x="529" y="912"/>
                </a:cubicBezTo>
                <a:cubicBezTo>
                  <a:pt x="536" y="913"/>
                  <a:pt x="536" y="913"/>
                  <a:pt x="536" y="913"/>
                </a:cubicBezTo>
                <a:cubicBezTo>
                  <a:pt x="536" y="911"/>
                  <a:pt x="536" y="911"/>
                  <a:pt x="536" y="911"/>
                </a:cubicBezTo>
                <a:cubicBezTo>
                  <a:pt x="541" y="910"/>
                  <a:pt x="541" y="910"/>
                  <a:pt x="541" y="910"/>
                </a:cubicBezTo>
                <a:cubicBezTo>
                  <a:pt x="542" y="910"/>
                  <a:pt x="536" y="910"/>
                  <a:pt x="544" y="913"/>
                </a:cubicBezTo>
                <a:cubicBezTo>
                  <a:pt x="549" y="910"/>
                  <a:pt x="549" y="910"/>
                  <a:pt x="549" y="910"/>
                </a:cubicBezTo>
                <a:cubicBezTo>
                  <a:pt x="553" y="911"/>
                  <a:pt x="553" y="911"/>
                  <a:pt x="553" y="911"/>
                </a:cubicBezTo>
                <a:cubicBezTo>
                  <a:pt x="557" y="909"/>
                  <a:pt x="557" y="909"/>
                  <a:pt x="557" y="909"/>
                </a:cubicBezTo>
                <a:cubicBezTo>
                  <a:pt x="581" y="906"/>
                  <a:pt x="581" y="906"/>
                  <a:pt x="581" y="906"/>
                </a:cubicBezTo>
                <a:cubicBezTo>
                  <a:pt x="585" y="906"/>
                  <a:pt x="585" y="906"/>
                  <a:pt x="585" y="906"/>
                </a:cubicBezTo>
                <a:cubicBezTo>
                  <a:pt x="589" y="904"/>
                  <a:pt x="589" y="904"/>
                  <a:pt x="589" y="904"/>
                </a:cubicBezTo>
                <a:cubicBezTo>
                  <a:pt x="584" y="902"/>
                  <a:pt x="583" y="906"/>
                  <a:pt x="570" y="906"/>
                </a:cubicBezTo>
                <a:cubicBezTo>
                  <a:pt x="569" y="903"/>
                  <a:pt x="569" y="903"/>
                  <a:pt x="569" y="903"/>
                </a:cubicBezTo>
                <a:cubicBezTo>
                  <a:pt x="568" y="905"/>
                  <a:pt x="568" y="905"/>
                  <a:pt x="568" y="905"/>
                </a:cubicBezTo>
                <a:cubicBezTo>
                  <a:pt x="568" y="901"/>
                  <a:pt x="568" y="901"/>
                  <a:pt x="568" y="901"/>
                </a:cubicBezTo>
                <a:cubicBezTo>
                  <a:pt x="571" y="899"/>
                  <a:pt x="571" y="899"/>
                  <a:pt x="571" y="899"/>
                </a:cubicBezTo>
                <a:cubicBezTo>
                  <a:pt x="571" y="901"/>
                  <a:pt x="571" y="901"/>
                  <a:pt x="571" y="901"/>
                </a:cubicBezTo>
                <a:cubicBezTo>
                  <a:pt x="573" y="901"/>
                  <a:pt x="573" y="901"/>
                  <a:pt x="573" y="901"/>
                </a:cubicBezTo>
                <a:cubicBezTo>
                  <a:pt x="570" y="903"/>
                  <a:pt x="570" y="903"/>
                  <a:pt x="570" y="903"/>
                </a:cubicBezTo>
                <a:cubicBezTo>
                  <a:pt x="588" y="903"/>
                  <a:pt x="517" y="919"/>
                  <a:pt x="599" y="901"/>
                </a:cubicBezTo>
                <a:cubicBezTo>
                  <a:pt x="607" y="897"/>
                  <a:pt x="607" y="897"/>
                  <a:pt x="607" y="897"/>
                </a:cubicBezTo>
                <a:cubicBezTo>
                  <a:pt x="614" y="896"/>
                  <a:pt x="614" y="896"/>
                  <a:pt x="614" y="896"/>
                </a:cubicBezTo>
                <a:cubicBezTo>
                  <a:pt x="614" y="894"/>
                  <a:pt x="614" y="894"/>
                  <a:pt x="614" y="894"/>
                </a:cubicBezTo>
                <a:cubicBezTo>
                  <a:pt x="615" y="894"/>
                  <a:pt x="615" y="894"/>
                  <a:pt x="615" y="894"/>
                </a:cubicBezTo>
                <a:cubicBezTo>
                  <a:pt x="615" y="895"/>
                  <a:pt x="614" y="895"/>
                  <a:pt x="615" y="895"/>
                </a:cubicBezTo>
                <a:cubicBezTo>
                  <a:pt x="617" y="897"/>
                  <a:pt x="617" y="897"/>
                  <a:pt x="617" y="897"/>
                </a:cubicBezTo>
                <a:cubicBezTo>
                  <a:pt x="618" y="896"/>
                  <a:pt x="618" y="896"/>
                  <a:pt x="618" y="896"/>
                </a:cubicBezTo>
                <a:cubicBezTo>
                  <a:pt x="617" y="894"/>
                  <a:pt x="613" y="901"/>
                  <a:pt x="618" y="893"/>
                </a:cubicBezTo>
                <a:cubicBezTo>
                  <a:pt x="622" y="890"/>
                  <a:pt x="622" y="890"/>
                  <a:pt x="622" y="890"/>
                </a:cubicBezTo>
                <a:cubicBezTo>
                  <a:pt x="631" y="888"/>
                  <a:pt x="631" y="888"/>
                  <a:pt x="631" y="888"/>
                </a:cubicBezTo>
                <a:cubicBezTo>
                  <a:pt x="638" y="887"/>
                  <a:pt x="638" y="887"/>
                  <a:pt x="638" y="887"/>
                </a:cubicBezTo>
                <a:cubicBezTo>
                  <a:pt x="639" y="886"/>
                  <a:pt x="639" y="886"/>
                  <a:pt x="639" y="886"/>
                </a:cubicBezTo>
                <a:cubicBezTo>
                  <a:pt x="629" y="885"/>
                  <a:pt x="629" y="885"/>
                  <a:pt x="629" y="885"/>
                </a:cubicBezTo>
                <a:cubicBezTo>
                  <a:pt x="632" y="883"/>
                  <a:pt x="632" y="883"/>
                  <a:pt x="632" y="883"/>
                </a:cubicBezTo>
                <a:cubicBezTo>
                  <a:pt x="628" y="881"/>
                  <a:pt x="628" y="881"/>
                  <a:pt x="628" y="881"/>
                </a:cubicBezTo>
                <a:cubicBezTo>
                  <a:pt x="623" y="884"/>
                  <a:pt x="623" y="884"/>
                  <a:pt x="623" y="884"/>
                </a:cubicBezTo>
                <a:cubicBezTo>
                  <a:pt x="624" y="884"/>
                  <a:pt x="626" y="883"/>
                  <a:pt x="627" y="885"/>
                </a:cubicBezTo>
                <a:cubicBezTo>
                  <a:pt x="623" y="888"/>
                  <a:pt x="623" y="888"/>
                  <a:pt x="623" y="888"/>
                </a:cubicBezTo>
                <a:cubicBezTo>
                  <a:pt x="621" y="888"/>
                  <a:pt x="635" y="886"/>
                  <a:pt x="618" y="888"/>
                </a:cubicBezTo>
                <a:cubicBezTo>
                  <a:pt x="617" y="889"/>
                  <a:pt x="617" y="889"/>
                  <a:pt x="617" y="889"/>
                </a:cubicBezTo>
                <a:cubicBezTo>
                  <a:pt x="619" y="887"/>
                  <a:pt x="619" y="887"/>
                  <a:pt x="619" y="887"/>
                </a:cubicBezTo>
                <a:cubicBezTo>
                  <a:pt x="620" y="888"/>
                  <a:pt x="622" y="888"/>
                  <a:pt x="623" y="887"/>
                </a:cubicBezTo>
                <a:cubicBezTo>
                  <a:pt x="621" y="883"/>
                  <a:pt x="621" y="883"/>
                  <a:pt x="621" y="883"/>
                </a:cubicBezTo>
                <a:cubicBezTo>
                  <a:pt x="620" y="884"/>
                  <a:pt x="627" y="882"/>
                  <a:pt x="618" y="884"/>
                </a:cubicBezTo>
                <a:cubicBezTo>
                  <a:pt x="618" y="885"/>
                  <a:pt x="618" y="885"/>
                  <a:pt x="618" y="885"/>
                </a:cubicBezTo>
                <a:cubicBezTo>
                  <a:pt x="615" y="882"/>
                  <a:pt x="615" y="882"/>
                  <a:pt x="615" y="882"/>
                </a:cubicBezTo>
                <a:cubicBezTo>
                  <a:pt x="619" y="882"/>
                  <a:pt x="622" y="880"/>
                  <a:pt x="626" y="879"/>
                </a:cubicBezTo>
                <a:cubicBezTo>
                  <a:pt x="629" y="880"/>
                  <a:pt x="629" y="880"/>
                  <a:pt x="629" y="880"/>
                </a:cubicBezTo>
                <a:cubicBezTo>
                  <a:pt x="632" y="879"/>
                  <a:pt x="635" y="879"/>
                  <a:pt x="637" y="880"/>
                </a:cubicBezTo>
                <a:cubicBezTo>
                  <a:pt x="639" y="877"/>
                  <a:pt x="639" y="877"/>
                  <a:pt x="639" y="877"/>
                </a:cubicBezTo>
                <a:cubicBezTo>
                  <a:pt x="640" y="876"/>
                  <a:pt x="640" y="876"/>
                  <a:pt x="640" y="876"/>
                </a:cubicBezTo>
                <a:cubicBezTo>
                  <a:pt x="642" y="878"/>
                  <a:pt x="642" y="878"/>
                  <a:pt x="642" y="878"/>
                </a:cubicBezTo>
                <a:cubicBezTo>
                  <a:pt x="646" y="877"/>
                  <a:pt x="646" y="877"/>
                  <a:pt x="646" y="877"/>
                </a:cubicBezTo>
                <a:cubicBezTo>
                  <a:pt x="649" y="880"/>
                  <a:pt x="649" y="880"/>
                  <a:pt x="649" y="880"/>
                </a:cubicBezTo>
                <a:cubicBezTo>
                  <a:pt x="651" y="879"/>
                  <a:pt x="651" y="879"/>
                  <a:pt x="651" y="879"/>
                </a:cubicBezTo>
                <a:cubicBezTo>
                  <a:pt x="650" y="877"/>
                  <a:pt x="650" y="877"/>
                  <a:pt x="650" y="877"/>
                </a:cubicBezTo>
                <a:cubicBezTo>
                  <a:pt x="656" y="873"/>
                  <a:pt x="656" y="873"/>
                  <a:pt x="656" y="873"/>
                </a:cubicBezTo>
                <a:cubicBezTo>
                  <a:pt x="646" y="873"/>
                  <a:pt x="646" y="873"/>
                  <a:pt x="646" y="873"/>
                </a:cubicBezTo>
                <a:cubicBezTo>
                  <a:pt x="641" y="875"/>
                  <a:pt x="641" y="875"/>
                  <a:pt x="641" y="875"/>
                </a:cubicBezTo>
                <a:cubicBezTo>
                  <a:pt x="640" y="875"/>
                  <a:pt x="640" y="875"/>
                  <a:pt x="640" y="875"/>
                </a:cubicBezTo>
                <a:cubicBezTo>
                  <a:pt x="640" y="873"/>
                  <a:pt x="640" y="873"/>
                  <a:pt x="640" y="873"/>
                </a:cubicBezTo>
                <a:cubicBezTo>
                  <a:pt x="634" y="871"/>
                  <a:pt x="634" y="871"/>
                  <a:pt x="634" y="871"/>
                </a:cubicBezTo>
                <a:cubicBezTo>
                  <a:pt x="624" y="873"/>
                  <a:pt x="624" y="873"/>
                  <a:pt x="624" y="873"/>
                </a:cubicBezTo>
                <a:cubicBezTo>
                  <a:pt x="623" y="875"/>
                  <a:pt x="623" y="875"/>
                  <a:pt x="623" y="875"/>
                </a:cubicBezTo>
                <a:cubicBezTo>
                  <a:pt x="627" y="875"/>
                  <a:pt x="627" y="875"/>
                  <a:pt x="627" y="875"/>
                </a:cubicBezTo>
                <a:cubicBezTo>
                  <a:pt x="622" y="877"/>
                  <a:pt x="622" y="877"/>
                  <a:pt x="622" y="877"/>
                </a:cubicBezTo>
                <a:cubicBezTo>
                  <a:pt x="619" y="877"/>
                  <a:pt x="643" y="872"/>
                  <a:pt x="613" y="878"/>
                </a:cubicBezTo>
                <a:cubicBezTo>
                  <a:pt x="611" y="877"/>
                  <a:pt x="611" y="877"/>
                  <a:pt x="611" y="877"/>
                </a:cubicBezTo>
                <a:cubicBezTo>
                  <a:pt x="609" y="878"/>
                  <a:pt x="609" y="878"/>
                  <a:pt x="609" y="878"/>
                </a:cubicBezTo>
                <a:cubicBezTo>
                  <a:pt x="596" y="880"/>
                  <a:pt x="596" y="880"/>
                  <a:pt x="596" y="880"/>
                </a:cubicBezTo>
                <a:cubicBezTo>
                  <a:pt x="595" y="879"/>
                  <a:pt x="595" y="879"/>
                  <a:pt x="595" y="879"/>
                </a:cubicBezTo>
                <a:cubicBezTo>
                  <a:pt x="590" y="882"/>
                  <a:pt x="590" y="882"/>
                  <a:pt x="590" y="882"/>
                </a:cubicBezTo>
                <a:cubicBezTo>
                  <a:pt x="588" y="881"/>
                  <a:pt x="588" y="881"/>
                  <a:pt x="588" y="881"/>
                </a:cubicBezTo>
                <a:cubicBezTo>
                  <a:pt x="569" y="884"/>
                  <a:pt x="569" y="884"/>
                  <a:pt x="569" y="884"/>
                </a:cubicBezTo>
                <a:cubicBezTo>
                  <a:pt x="568" y="886"/>
                  <a:pt x="568" y="886"/>
                  <a:pt x="568" y="886"/>
                </a:cubicBezTo>
                <a:cubicBezTo>
                  <a:pt x="568" y="887"/>
                  <a:pt x="570" y="883"/>
                  <a:pt x="569" y="888"/>
                </a:cubicBezTo>
                <a:cubicBezTo>
                  <a:pt x="571" y="886"/>
                  <a:pt x="571" y="886"/>
                  <a:pt x="571" y="886"/>
                </a:cubicBezTo>
                <a:cubicBezTo>
                  <a:pt x="578" y="887"/>
                  <a:pt x="575" y="882"/>
                  <a:pt x="583" y="887"/>
                </a:cubicBezTo>
                <a:cubicBezTo>
                  <a:pt x="583" y="888"/>
                  <a:pt x="583" y="888"/>
                  <a:pt x="583" y="888"/>
                </a:cubicBezTo>
                <a:cubicBezTo>
                  <a:pt x="579" y="887"/>
                  <a:pt x="579" y="887"/>
                  <a:pt x="579" y="887"/>
                </a:cubicBezTo>
                <a:cubicBezTo>
                  <a:pt x="576" y="891"/>
                  <a:pt x="576" y="891"/>
                  <a:pt x="576" y="891"/>
                </a:cubicBezTo>
                <a:cubicBezTo>
                  <a:pt x="578" y="892"/>
                  <a:pt x="578" y="892"/>
                  <a:pt x="578" y="892"/>
                </a:cubicBezTo>
                <a:cubicBezTo>
                  <a:pt x="572" y="891"/>
                  <a:pt x="572" y="891"/>
                  <a:pt x="572" y="891"/>
                </a:cubicBezTo>
                <a:cubicBezTo>
                  <a:pt x="569" y="891"/>
                  <a:pt x="569" y="891"/>
                  <a:pt x="569" y="891"/>
                </a:cubicBezTo>
                <a:cubicBezTo>
                  <a:pt x="567" y="886"/>
                  <a:pt x="567" y="886"/>
                  <a:pt x="567" y="886"/>
                </a:cubicBezTo>
                <a:cubicBezTo>
                  <a:pt x="566" y="886"/>
                  <a:pt x="564" y="884"/>
                  <a:pt x="563" y="888"/>
                </a:cubicBezTo>
                <a:cubicBezTo>
                  <a:pt x="565" y="890"/>
                  <a:pt x="565" y="890"/>
                  <a:pt x="565" y="890"/>
                </a:cubicBezTo>
                <a:cubicBezTo>
                  <a:pt x="559" y="891"/>
                  <a:pt x="559" y="891"/>
                  <a:pt x="559" y="891"/>
                </a:cubicBezTo>
                <a:cubicBezTo>
                  <a:pt x="556" y="895"/>
                  <a:pt x="556" y="895"/>
                  <a:pt x="556" y="895"/>
                </a:cubicBezTo>
                <a:cubicBezTo>
                  <a:pt x="554" y="894"/>
                  <a:pt x="554" y="894"/>
                  <a:pt x="554" y="894"/>
                </a:cubicBezTo>
                <a:cubicBezTo>
                  <a:pt x="552" y="896"/>
                  <a:pt x="552" y="896"/>
                  <a:pt x="552" y="896"/>
                </a:cubicBezTo>
                <a:cubicBezTo>
                  <a:pt x="551" y="893"/>
                  <a:pt x="551" y="893"/>
                  <a:pt x="551" y="893"/>
                </a:cubicBezTo>
                <a:cubicBezTo>
                  <a:pt x="550" y="892"/>
                  <a:pt x="548" y="896"/>
                  <a:pt x="548" y="892"/>
                </a:cubicBezTo>
                <a:cubicBezTo>
                  <a:pt x="544" y="894"/>
                  <a:pt x="544" y="894"/>
                  <a:pt x="544" y="894"/>
                </a:cubicBezTo>
                <a:cubicBezTo>
                  <a:pt x="544" y="899"/>
                  <a:pt x="540" y="890"/>
                  <a:pt x="541" y="898"/>
                </a:cubicBezTo>
                <a:cubicBezTo>
                  <a:pt x="538" y="895"/>
                  <a:pt x="538" y="895"/>
                  <a:pt x="538" y="895"/>
                </a:cubicBezTo>
                <a:cubicBezTo>
                  <a:pt x="536" y="896"/>
                  <a:pt x="536" y="896"/>
                  <a:pt x="536" y="896"/>
                </a:cubicBezTo>
                <a:cubicBezTo>
                  <a:pt x="537" y="899"/>
                  <a:pt x="529" y="894"/>
                  <a:pt x="539" y="898"/>
                </a:cubicBezTo>
                <a:cubicBezTo>
                  <a:pt x="534" y="898"/>
                  <a:pt x="534" y="898"/>
                  <a:pt x="534" y="898"/>
                </a:cubicBezTo>
                <a:cubicBezTo>
                  <a:pt x="534" y="896"/>
                  <a:pt x="534" y="896"/>
                  <a:pt x="534" y="896"/>
                </a:cubicBezTo>
                <a:cubicBezTo>
                  <a:pt x="543" y="893"/>
                  <a:pt x="543" y="893"/>
                  <a:pt x="543" y="893"/>
                </a:cubicBezTo>
                <a:cubicBezTo>
                  <a:pt x="542" y="891"/>
                  <a:pt x="542" y="891"/>
                  <a:pt x="542" y="891"/>
                </a:cubicBezTo>
                <a:cubicBezTo>
                  <a:pt x="541" y="890"/>
                  <a:pt x="541" y="890"/>
                  <a:pt x="541" y="890"/>
                </a:cubicBezTo>
                <a:cubicBezTo>
                  <a:pt x="538" y="892"/>
                  <a:pt x="538" y="892"/>
                  <a:pt x="538" y="892"/>
                </a:cubicBezTo>
                <a:cubicBezTo>
                  <a:pt x="538" y="892"/>
                  <a:pt x="538" y="892"/>
                  <a:pt x="538" y="892"/>
                </a:cubicBezTo>
                <a:cubicBezTo>
                  <a:pt x="526" y="895"/>
                  <a:pt x="526" y="895"/>
                  <a:pt x="526" y="895"/>
                </a:cubicBezTo>
                <a:cubicBezTo>
                  <a:pt x="522" y="897"/>
                  <a:pt x="522" y="897"/>
                  <a:pt x="522" y="897"/>
                </a:cubicBezTo>
                <a:cubicBezTo>
                  <a:pt x="526" y="900"/>
                  <a:pt x="526" y="900"/>
                  <a:pt x="526" y="900"/>
                </a:cubicBezTo>
                <a:cubicBezTo>
                  <a:pt x="528" y="898"/>
                  <a:pt x="528" y="898"/>
                  <a:pt x="528" y="898"/>
                </a:cubicBezTo>
                <a:cubicBezTo>
                  <a:pt x="533" y="898"/>
                  <a:pt x="533" y="898"/>
                  <a:pt x="533" y="898"/>
                </a:cubicBezTo>
                <a:cubicBezTo>
                  <a:pt x="526" y="902"/>
                  <a:pt x="526" y="902"/>
                  <a:pt x="526" y="902"/>
                </a:cubicBezTo>
                <a:cubicBezTo>
                  <a:pt x="520" y="902"/>
                  <a:pt x="520" y="902"/>
                  <a:pt x="520" y="902"/>
                </a:cubicBezTo>
                <a:cubicBezTo>
                  <a:pt x="515" y="901"/>
                  <a:pt x="515" y="901"/>
                  <a:pt x="515" y="901"/>
                </a:cubicBezTo>
                <a:cubicBezTo>
                  <a:pt x="510" y="903"/>
                  <a:pt x="510" y="903"/>
                  <a:pt x="510" y="903"/>
                </a:cubicBezTo>
                <a:cubicBezTo>
                  <a:pt x="506" y="902"/>
                  <a:pt x="506" y="902"/>
                  <a:pt x="506" y="902"/>
                </a:cubicBezTo>
                <a:cubicBezTo>
                  <a:pt x="482" y="906"/>
                  <a:pt x="482" y="906"/>
                  <a:pt x="482" y="906"/>
                </a:cubicBezTo>
                <a:cubicBezTo>
                  <a:pt x="479" y="908"/>
                  <a:pt x="474" y="906"/>
                  <a:pt x="472" y="910"/>
                </a:cubicBezTo>
                <a:cubicBezTo>
                  <a:pt x="474" y="911"/>
                  <a:pt x="474" y="911"/>
                  <a:pt x="474" y="911"/>
                </a:cubicBezTo>
                <a:cubicBezTo>
                  <a:pt x="480" y="909"/>
                  <a:pt x="480" y="909"/>
                  <a:pt x="480" y="909"/>
                </a:cubicBezTo>
                <a:cubicBezTo>
                  <a:pt x="485" y="909"/>
                  <a:pt x="485" y="909"/>
                  <a:pt x="485" y="909"/>
                </a:cubicBezTo>
                <a:cubicBezTo>
                  <a:pt x="484" y="909"/>
                  <a:pt x="487" y="909"/>
                  <a:pt x="484" y="910"/>
                </a:cubicBezTo>
                <a:cubicBezTo>
                  <a:pt x="484" y="911"/>
                  <a:pt x="484" y="911"/>
                  <a:pt x="484" y="911"/>
                </a:cubicBezTo>
                <a:cubicBezTo>
                  <a:pt x="506" y="909"/>
                  <a:pt x="506" y="909"/>
                  <a:pt x="506" y="909"/>
                </a:cubicBezTo>
                <a:cubicBezTo>
                  <a:pt x="513" y="909"/>
                  <a:pt x="513" y="909"/>
                  <a:pt x="513" y="909"/>
                </a:cubicBezTo>
                <a:cubicBezTo>
                  <a:pt x="515" y="912"/>
                  <a:pt x="515" y="912"/>
                  <a:pt x="515" y="912"/>
                </a:cubicBezTo>
                <a:cubicBezTo>
                  <a:pt x="511" y="912"/>
                  <a:pt x="511" y="912"/>
                  <a:pt x="511" y="912"/>
                </a:cubicBezTo>
                <a:cubicBezTo>
                  <a:pt x="504" y="910"/>
                  <a:pt x="504" y="910"/>
                  <a:pt x="504" y="910"/>
                </a:cubicBezTo>
                <a:cubicBezTo>
                  <a:pt x="488" y="912"/>
                  <a:pt x="488" y="912"/>
                  <a:pt x="488" y="912"/>
                </a:cubicBezTo>
                <a:cubicBezTo>
                  <a:pt x="487" y="911"/>
                  <a:pt x="487" y="911"/>
                  <a:pt x="487" y="911"/>
                </a:cubicBezTo>
                <a:cubicBezTo>
                  <a:pt x="468" y="913"/>
                  <a:pt x="468" y="913"/>
                  <a:pt x="468" y="913"/>
                </a:cubicBezTo>
                <a:cubicBezTo>
                  <a:pt x="462" y="912"/>
                  <a:pt x="462" y="912"/>
                  <a:pt x="462" y="912"/>
                </a:cubicBezTo>
                <a:cubicBezTo>
                  <a:pt x="457" y="913"/>
                  <a:pt x="457" y="913"/>
                  <a:pt x="457" y="913"/>
                </a:cubicBezTo>
                <a:cubicBezTo>
                  <a:pt x="456" y="915"/>
                  <a:pt x="456" y="915"/>
                  <a:pt x="456" y="915"/>
                </a:cubicBezTo>
                <a:cubicBezTo>
                  <a:pt x="452" y="914"/>
                  <a:pt x="452" y="914"/>
                  <a:pt x="452" y="914"/>
                </a:cubicBezTo>
                <a:cubicBezTo>
                  <a:pt x="446" y="915"/>
                  <a:pt x="446" y="915"/>
                  <a:pt x="446" y="915"/>
                </a:cubicBezTo>
                <a:cubicBezTo>
                  <a:pt x="443" y="918"/>
                  <a:pt x="438" y="919"/>
                  <a:pt x="431" y="919"/>
                </a:cubicBezTo>
                <a:cubicBezTo>
                  <a:pt x="431" y="920"/>
                  <a:pt x="431" y="920"/>
                  <a:pt x="431" y="920"/>
                </a:cubicBezTo>
                <a:cubicBezTo>
                  <a:pt x="438" y="920"/>
                  <a:pt x="438" y="920"/>
                  <a:pt x="438" y="920"/>
                </a:cubicBezTo>
                <a:cubicBezTo>
                  <a:pt x="439" y="918"/>
                  <a:pt x="439" y="918"/>
                  <a:pt x="439" y="918"/>
                </a:cubicBezTo>
                <a:cubicBezTo>
                  <a:pt x="443" y="918"/>
                  <a:pt x="443" y="918"/>
                  <a:pt x="443" y="918"/>
                </a:cubicBezTo>
                <a:cubicBezTo>
                  <a:pt x="443" y="920"/>
                  <a:pt x="451" y="914"/>
                  <a:pt x="438" y="920"/>
                </a:cubicBezTo>
                <a:cubicBezTo>
                  <a:pt x="448" y="919"/>
                  <a:pt x="448" y="919"/>
                  <a:pt x="448" y="919"/>
                </a:cubicBezTo>
                <a:cubicBezTo>
                  <a:pt x="452" y="921"/>
                  <a:pt x="452" y="921"/>
                  <a:pt x="452" y="921"/>
                </a:cubicBezTo>
                <a:cubicBezTo>
                  <a:pt x="456" y="920"/>
                  <a:pt x="456" y="920"/>
                  <a:pt x="456" y="920"/>
                </a:cubicBezTo>
                <a:cubicBezTo>
                  <a:pt x="456" y="921"/>
                  <a:pt x="456" y="921"/>
                  <a:pt x="456" y="921"/>
                </a:cubicBezTo>
                <a:cubicBezTo>
                  <a:pt x="461" y="921"/>
                  <a:pt x="461" y="921"/>
                  <a:pt x="461" y="921"/>
                </a:cubicBezTo>
                <a:cubicBezTo>
                  <a:pt x="468" y="928"/>
                  <a:pt x="453" y="917"/>
                  <a:pt x="473" y="921"/>
                </a:cubicBezTo>
                <a:cubicBezTo>
                  <a:pt x="481" y="919"/>
                  <a:pt x="481" y="919"/>
                  <a:pt x="481" y="919"/>
                </a:cubicBezTo>
                <a:cubicBezTo>
                  <a:pt x="479" y="921"/>
                  <a:pt x="479" y="921"/>
                  <a:pt x="479" y="921"/>
                </a:cubicBezTo>
                <a:cubicBezTo>
                  <a:pt x="482" y="922"/>
                  <a:pt x="482" y="922"/>
                  <a:pt x="482" y="922"/>
                </a:cubicBezTo>
                <a:cubicBezTo>
                  <a:pt x="486" y="921"/>
                  <a:pt x="489" y="922"/>
                  <a:pt x="492" y="921"/>
                </a:cubicBezTo>
                <a:cubicBezTo>
                  <a:pt x="489" y="923"/>
                  <a:pt x="489" y="923"/>
                  <a:pt x="489" y="923"/>
                </a:cubicBezTo>
                <a:cubicBezTo>
                  <a:pt x="491" y="924"/>
                  <a:pt x="491" y="924"/>
                  <a:pt x="491" y="924"/>
                </a:cubicBezTo>
                <a:cubicBezTo>
                  <a:pt x="493" y="924"/>
                  <a:pt x="493" y="925"/>
                  <a:pt x="494" y="921"/>
                </a:cubicBezTo>
                <a:cubicBezTo>
                  <a:pt x="496" y="923"/>
                  <a:pt x="496" y="923"/>
                  <a:pt x="496" y="923"/>
                </a:cubicBezTo>
                <a:cubicBezTo>
                  <a:pt x="496" y="921"/>
                  <a:pt x="496" y="921"/>
                  <a:pt x="496" y="921"/>
                </a:cubicBezTo>
                <a:cubicBezTo>
                  <a:pt x="498" y="922"/>
                  <a:pt x="498" y="922"/>
                  <a:pt x="498" y="922"/>
                </a:cubicBezTo>
                <a:cubicBezTo>
                  <a:pt x="501" y="922"/>
                  <a:pt x="506" y="918"/>
                  <a:pt x="508" y="921"/>
                </a:cubicBezTo>
                <a:cubicBezTo>
                  <a:pt x="506" y="922"/>
                  <a:pt x="506" y="922"/>
                  <a:pt x="506" y="922"/>
                </a:cubicBezTo>
                <a:cubicBezTo>
                  <a:pt x="505" y="923"/>
                  <a:pt x="513" y="916"/>
                  <a:pt x="504" y="925"/>
                </a:cubicBezTo>
                <a:cubicBezTo>
                  <a:pt x="503" y="924"/>
                  <a:pt x="503" y="924"/>
                  <a:pt x="503" y="924"/>
                </a:cubicBezTo>
                <a:cubicBezTo>
                  <a:pt x="501" y="926"/>
                  <a:pt x="501" y="926"/>
                  <a:pt x="501" y="926"/>
                </a:cubicBezTo>
                <a:cubicBezTo>
                  <a:pt x="492" y="927"/>
                  <a:pt x="492" y="927"/>
                  <a:pt x="492" y="927"/>
                </a:cubicBezTo>
                <a:cubicBezTo>
                  <a:pt x="489" y="926"/>
                  <a:pt x="489" y="926"/>
                  <a:pt x="489" y="926"/>
                </a:cubicBezTo>
                <a:cubicBezTo>
                  <a:pt x="485" y="925"/>
                  <a:pt x="485" y="925"/>
                  <a:pt x="485" y="925"/>
                </a:cubicBezTo>
                <a:cubicBezTo>
                  <a:pt x="485" y="929"/>
                  <a:pt x="485" y="929"/>
                  <a:pt x="485" y="929"/>
                </a:cubicBezTo>
                <a:cubicBezTo>
                  <a:pt x="484" y="929"/>
                  <a:pt x="484" y="929"/>
                  <a:pt x="484" y="929"/>
                </a:cubicBezTo>
                <a:cubicBezTo>
                  <a:pt x="484" y="926"/>
                  <a:pt x="484" y="926"/>
                  <a:pt x="484" y="926"/>
                </a:cubicBezTo>
                <a:cubicBezTo>
                  <a:pt x="474" y="928"/>
                  <a:pt x="474" y="928"/>
                  <a:pt x="474" y="928"/>
                </a:cubicBezTo>
                <a:cubicBezTo>
                  <a:pt x="472" y="930"/>
                  <a:pt x="472" y="930"/>
                  <a:pt x="472" y="930"/>
                </a:cubicBezTo>
                <a:cubicBezTo>
                  <a:pt x="470" y="930"/>
                  <a:pt x="470" y="930"/>
                  <a:pt x="470" y="930"/>
                </a:cubicBezTo>
                <a:cubicBezTo>
                  <a:pt x="472" y="929"/>
                  <a:pt x="472" y="929"/>
                  <a:pt x="472" y="929"/>
                </a:cubicBezTo>
                <a:cubicBezTo>
                  <a:pt x="468" y="927"/>
                  <a:pt x="468" y="927"/>
                  <a:pt x="468" y="927"/>
                </a:cubicBezTo>
                <a:cubicBezTo>
                  <a:pt x="465" y="927"/>
                  <a:pt x="480" y="933"/>
                  <a:pt x="464" y="923"/>
                </a:cubicBezTo>
                <a:cubicBezTo>
                  <a:pt x="462" y="927"/>
                  <a:pt x="462" y="927"/>
                  <a:pt x="462" y="927"/>
                </a:cubicBezTo>
                <a:cubicBezTo>
                  <a:pt x="460" y="928"/>
                  <a:pt x="460" y="928"/>
                  <a:pt x="460" y="928"/>
                </a:cubicBezTo>
                <a:cubicBezTo>
                  <a:pt x="458" y="926"/>
                  <a:pt x="458" y="926"/>
                  <a:pt x="458" y="926"/>
                </a:cubicBezTo>
                <a:cubicBezTo>
                  <a:pt x="452" y="930"/>
                  <a:pt x="452" y="930"/>
                  <a:pt x="452" y="930"/>
                </a:cubicBezTo>
                <a:cubicBezTo>
                  <a:pt x="450" y="929"/>
                  <a:pt x="450" y="929"/>
                  <a:pt x="450" y="929"/>
                </a:cubicBezTo>
                <a:cubicBezTo>
                  <a:pt x="443" y="931"/>
                  <a:pt x="443" y="931"/>
                  <a:pt x="443" y="931"/>
                </a:cubicBezTo>
                <a:cubicBezTo>
                  <a:pt x="434" y="930"/>
                  <a:pt x="434" y="930"/>
                  <a:pt x="434" y="930"/>
                </a:cubicBezTo>
                <a:cubicBezTo>
                  <a:pt x="430" y="933"/>
                  <a:pt x="430" y="933"/>
                  <a:pt x="430" y="933"/>
                </a:cubicBezTo>
                <a:cubicBezTo>
                  <a:pt x="430" y="933"/>
                  <a:pt x="437" y="933"/>
                  <a:pt x="428" y="931"/>
                </a:cubicBezTo>
                <a:cubicBezTo>
                  <a:pt x="426" y="932"/>
                  <a:pt x="438" y="931"/>
                  <a:pt x="424" y="933"/>
                </a:cubicBezTo>
                <a:cubicBezTo>
                  <a:pt x="421" y="930"/>
                  <a:pt x="421" y="930"/>
                  <a:pt x="421" y="930"/>
                </a:cubicBezTo>
                <a:cubicBezTo>
                  <a:pt x="421" y="931"/>
                  <a:pt x="424" y="928"/>
                  <a:pt x="421" y="932"/>
                </a:cubicBezTo>
                <a:cubicBezTo>
                  <a:pt x="421" y="931"/>
                  <a:pt x="421" y="931"/>
                  <a:pt x="421" y="931"/>
                </a:cubicBezTo>
                <a:cubicBezTo>
                  <a:pt x="418" y="932"/>
                  <a:pt x="418" y="932"/>
                  <a:pt x="418" y="932"/>
                </a:cubicBezTo>
                <a:cubicBezTo>
                  <a:pt x="418" y="934"/>
                  <a:pt x="418" y="934"/>
                  <a:pt x="418" y="934"/>
                </a:cubicBezTo>
                <a:cubicBezTo>
                  <a:pt x="409" y="933"/>
                  <a:pt x="409" y="933"/>
                  <a:pt x="409" y="933"/>
                </a:cubicBezTo>
                <a:cubicBezTo>
                  <a:pt x="414" y="931"/>
                  <a:pt x="414" y="931"/>
                  <a:pt x="414" y="931"/>
                </a:cubicBezTo>
                <a:cubicBezTo>
                  <a:pt x="413" y="930"/>
                  <a:pt x="419" y="933"/>
                  <a:pt x="412" y="929"/>
                </a:cubicBezTo>
                <a:cubicBezTo>
                  <a:pt x="407" y="931"/>
                  <a:pt x="407" y="931"/>
                  <a:pt x="407" y="931"/>
                </a:cubicBezTo>
                <a:cubicBezTo>
                  <a:pt x="405" y="932"/>
                  <a:pt x="420" y="934"/>
                  <a:pt x="402" y="929"/>
                </a:cubicBezTo>
                <a:cubicBezTo>
                  <a:pt x="401" y="931"/>
                  <a:pt x="401" y="931"/>
                  <a:pt x="401" y="931"/>
                </a:cubicBezTo>
                <a:cubicBezTo>
                  <a:pt x="400" y="933"/>
                  <a:pt x="400" y="933"/>
                  <a:pt x="400" y="933"/>
                </a:cubicBezTo>
                <a:cubicBezTo>
                  <a:pt x="402" y="934"/>
                  <a:pt x="402" y="934"/>
                  <a:pt x="402" y="934"/>
                </a:cubicBezTo>
                <a:cubicBezTo>
                  <a:pt x="390" y="934"/>
                  <a:pt x="390" y="934"/>
                  <a:pt x="390" y="934"/>
                </a:cubicBezTo>
                <a:cubicBezTo>
                  <a:pt x="392" y="932"/>
                  <a:pt x="392" y="932"/>
                  <a:pt x="392" y="932"/>
                </a:cubicBezTo>
                <a:cubicBezTo>
                  <a:pt x="396" y="934"/>
                  <a:pt x="386" y="934"/>
                  <a:pt x="395" y="931"/>
                </a:cubicBezTo>
                <a:cubicBezTo>
                  <a:pt x="390" y="930"/>
                  <a:pt x="390" y="930"/>
                  <a:pt x="390" y="930"/>
                </a:cubicBezTo>
                <a:cubicBezTo>
                  <a:pt x="389" y="931"/>
                  <a:pt x="389" y="931"/>
                  <a:pt x="389" y="931"/>
                </a:cubicBezTo>
                <a:cubicBezTo>
                  <a:pt x="388" y="930"/>
                  <a:pt x="388" y="930"/>
                  <a:pt x="388" y="930"/>
                </a:cubicBezTo>
                <a:cubicBezTo>
                  <a:pt x="386" y="931"/>
                  <a:pt x="386" y="931"/>
                  <a:pt x="386" y="931"/>
                </a:cubicBezTo>
                <a:cubicBezTo>
                  <a:pt x="387" y="933"/>
                  <a:pt x="373" y="932"/>
                  <a:pt x="388" y="934"/>
                </a:cubicBezTo>
                <a:cubicBezTo>
                  <a:pt x="387" y="935"/>
                  <a:pt x="387" y="935"/>
                  <a:pt x="387" y="935"/>
                </a:cubicBezTo>
                <a:cubicBezTo>
                  <a:pt x="386" y="934"/>
                  <a:pt x="386" y="934"/>
                  <a:pt x="386" y="934"/>
                </a:cubicBezTo>
                <a:cubicBezTo>
                  <a:pt x="385" y="934"/>
                  <a:pt x="384" y="934"/>
                  <a:pt x="383" y="935"/>
                </a:cubicBezTo>
                <a:cubicBezTo>
                  <a:pt x="384" y="933"/>
                  <a:pt x="384" y="933"/>
                  <a:pt x="384" y="933"/>
                </a:cubicBezTo>
                <a:cubicBezTo>
                  <a:pt x="385" y="933"/>
                  <a:pt x="382" y="935"/>
                  <a:pt x="386" y="933"/>
                </a:cubicBezTo>
                <a:cubicBezTo>
                  <a:pt x="380" y="931"/>
                  <a:pt x="380" y="931"/>
                  <a:pt x="380" y="931"/>
                </a:cubicBezTo>
                <a:cubicBezTo>
                  <a:pt x="375" y="933"/>
                  <a:pt x="375" y="933"/>
                  <a:pt x="375" y="933"/>
                </a:cubicBezTo>
                <a:cubicBezTo>
                  <a:pt x="375" y="933"/>
                  <a:pt x="373" y="933"/>
                  <a:pt x="376" y="934"/>
                </a:cubicBezTo>
                <a:cubicBezTo>
                  <a:pt x="375" y="932"/>
                  <a:pt x="375" y="932"/>
                  <a:pt x="375" y="932"/>
                </a:cubicBezTo>
                <a:cubicBezTo>
                  <a:pt x="374" y="935"/>
                  <a:pt x="374" y="935"/>
                  <a:pt x="374" y="935"/>
                </a:cubicBezTo>
                <a:cubicBezTo>
                  <a:pt x="373" y="934"/>
                  <a:pt x="373" y="934"/>
                  <a:pt x="373" y="934"/>
                </a:cubicBezTo>
                <a:cubicBezTo>
                  <a:pt x="371" y="936"/>
                  <a:pt x="371" y="936"/>
                  <a:pt x="371" y="936"/>
                </a:cubicBezTo>
                <a:cubicBezTo>
                  <a:pt x="371" y="936"/>
                  <a:pt x="369" y="938"/>
                  <a:pt x="371" y="935"/>
                </a:cubicBezTo>
                <a:cubicBezTo>
                  <a:pt x="370" y="934"/>
                  <a:pt x="370" y="934"/>
                  <a:pt x="370" y="934"/>
                </a:cubicBezTo>
                <a:cubicBezTo>
                  <a:pt x="362" y="936"/>
                  <a:pt x="362" y="936"/>
                  <a:pt x="362" y="936"/>
                </a:cubicBezTo>
                <a:cubicBezTo>
                  <a:pt x="363" y="934"/>
                  <a:pt x="363" y="934"/>
                  <a:pt x="363" y="934"/>
                </a:cubicBezTo>
                <a:cubicBezTo>
                  <a:pt x="359" y="933"/>
                  <a:pt x="359" y="933"/>
                  <a:pt x="359" y="933"/>
                </a:cubicBezTo>
                <a:cubicBezTo>
                  <a:pt x="358" y="933"/>
                  <a:pt x="367" y="931"/>
                  <a:pt x="356" y="934"/>
                </a:cubicBezTo>
                <a:cubicBezTo>
                  <a:pt x="360" y="935"/>
                  <a:pt x="360" y="935"/>
                  <a:pt x="360" y="935"/>
                </a:cubicBezTo>
                <a:cubicBezTo>
                  <a:pt x="357" y="935"/>
                  <a:pt x="357" y="935"/>
                  <a:pt x="357" y="935"/>
                </a:cubicBezTo>
                <a:cubicBezTo>
                  <a:pt x="356" y="937"/>
                  <a:pt x="356" y="937"/>
                  <a:pt x="356" y="937"/>
                </a:cubicBezTo>
                <a:cubicBezTo>
                  <a:pt x="357" y="937"/>
                  <a:pt x="356" y="933"/>
                  <a:pt x="357" y="938"/>
                </a:cubicBezTo>
                <a:cubicBezTo>
                  <a:pt x="356" y="937"/>
                  <a:pt x="356" y="937"/>
                  <a:pt x="356" y="937"/>
                </a:cubicBezTo>
                <a:cubicBezTo>
                  <a:pt x="355" y="935"/>
                  <a:pt x="360" y="937"/>
                  <a:pt x="354" y="937"/>
                </a:cubicBezTo>
                <a:cubicBezTo>
                  <a:pt x="356" y="936"/>
                  <a:pt x="353" y="934"/>
                  <a:pt x="356" y="934"/>
                </a:cubicBezTo>
                <a:cubicBezTo>
                  <a:pt x="355" y="934"/>
                  <a:pt x="355" y="934"/>
                  <a:pt x="355" y="934"/>
                </a:cubicBezTo>
                <a:cubicBezTo>
                  <a:pt x="350" y="935"/>
                  <a:pt x="350" y="935"/>
                  <a:pt x="350" y="935"/>
                </a:cubicBezTo>
                <a:cubicBezTo>
                  <a:pt x="347" y="935"/>
                  <a:pt x="347" y="935"/>
                  <a:pt x="347" y="935"/>
                </a:cubicBezTo>
                <a:cubicBezTo>
                  <a:pt x="347" y="938"/>
                  <a:pt x="347" y="938"/>
                  <a:pt x="347" y="938"/>
                </a:cubicBezTo>
                <a:cubicBezTo>
                  <a:pt x="342" y="938"/>
                  <a:pt x="357" y="944"/>
                  <a:pt x="342" y="936"/>
                </a:cubicBezTo>
                <a:cubicBezTo>
                  <a:pt x="341" y="938"/>
                  <a:pt x="341" y="938"/>
                  <a:pt x="341" y="938"/>
                </a:cubicBezTo>
                <a:cubicBezTo>
                  <a:pt x="334" y="935"/>
                  <a:pt x="334" y="935"/>
                  <a:pt x="334" y="935"/>
                </a:cubicBezTo>
                <a:cubicBezTo>
                  <a:pt x="339" y="935"/>
                  <a:pt x="339" y="935"/>
                  <a:pt x="339" y="935"/>
                </a:cubicBezTo>
                <a:cubicBezTo>
                  <a:pt x="339" y="932"/>
                  <a:pt x="339" y="932"/>
                  <a:pt x="339" y="932"/>
                </a:cubicBezTo>
                <a:cubicBezTo>
                  <a:pt x="340" y="931"/>
                  <a:pt x="336" y="932"/>
                  <a:pt x="341" y="931"/>
                </a:cubicBezTo>
                <a:cubicBezTo>
                  <a:pt x="339" y="931"/>
                  <a:pt x="339" y="931"/>
                  <a:pt x="339" y="931"/>
                </a:cubicBezTo>
                <a:cubicBezTo>
                  <a:pt x="335" y="934"/>
                  <a:pt x="335" y="934"/>
                  <a:pt x="335" y="934"/>
                </a:cubicBezTo>
                <a:cubicBezTo>
                  <a:pt x="327" y="933"/>
                  <a:pt x="327" y="933"/>
                  <a:pt x="327" y="933"/>
                </a:cubicBezTo>
                <a:cubicBezTo>
                  <a:pt x="323" y="934"/>
                  <a:pt x="323" y="934"/>
                  <a:pt x="323" y="934"/>
                </a:cubicBezTo>
                <a:cubicBezTo>
                  <a:pt x="332" y="933"/>
                  <a:pt x="315" y="937"/>
                  <a:pt x="331" y="935"/>
                </a:cubicBezTo>
                <a:cubicBezTo>
                  <a:pt x="329" y="937"/>
                  <a:pt x="329" y="937"/>
                  <a:pt x="329" y="937"/>
                </a:cubicBezTo>
                <a:cubicBezTo>
                  <a:pt x="330" y="937"/>
                  <a:pt x="328" y="939"/>
                  <a:pt x="331" y="937"/>
                </a:cubicBezTo>
                <a:cubicBezTo>
                  <a:pt x="327" y="938"/>
                  <a:pt x="327" y="938"/>
                  <a:pt x="327" y="938"/>
                </a:cubicBezTo>
                <a:cubicBezTo>
                  <a:pt x="325" y="939"/>
                  <a:pt x="325" y="939"/>
                  <a:pt x="325" y="939"/>
                </a:cubicBezTo>
                <a:cubicBezTo>
                  <a:pt x="328" y="941"/>
                  <a:pt x="328" y="941"/>
                  <a:pt x="328" y="941"/>
                </a:cubicBezTo>
                <a:cubicBezTo>
                  <a:pt x="319" y="944"/>
                  <a:pt x="319" y="944"/>
                  <a:pt x="319" y="944"/>
                </a:cubicBezTo>
                <a:cubicBezTo>
                  <a:pt x="315" y="943"/>
                  <a:pt x="315" y="943"/>
                  <a:pt x="315" y="943"/>
                </a:cubicBezTo>
                <a:cubicBezTo>
                  <a:pt x="318" y="942"/>
                  <a:pt x="318" y="942"/>
                  <a:pt x="318" y="942"/>
                </a:cubicBezTo>
                <a:cubicBezTo>
                  <a:pt x="314" y="940"/>
                  <a:pt x="314" y="940"/>
                  <a:pt x="314" y="940"/>
                </a:cubicBezTo>
                <a:cubicBezTo>
                  <a:pt x="310" y="942"/>
                  <a:pt x="310" y="942"/>
                  <a:pt x="310" y="942"/>
                </a:cubicBezTo>
                <a:cubicBezTo>
                  <a:pt x="309" y="944"/>
                  <a:pt x="309" y="944"/>
                  <a:pt x="309" y="944"/>
                </a:cubicBezTo>
                <a:cubicBezTo>
                  <a:pt x="306" y="947"/>
                  <a:pt x="306" y="947"/>
                  <a:pt x="306" y="947"/>
                </a:cubicBezTo>
                <a:cubicBezTo>
                  <a:pt x="307" y="949"/>
                  <a:pt x="307" y="949"/>
                  <a:pt x="307" y="949"/>
                </a:cubicBezTo>
                <a:cubicBezTo>
                  <a:pt x="308" y="950"/>
                  <a:pt x="308" y="950"/>
                  <a:pt x="308" y="950"/>
                </a:cubicBezTo>
                <a:cubicBezTo>
                  <a:pt x="310" y="948"/>
                  <a:pt x="310" y="948"/>
                  <a:pt x="310" y="948"/>
                </a:cubicBezTo>
                <a:cubicBezTo>
                  <a:pt x="314" y="948"/>
                  <a:pt x="314" y="948"/>
                  <a:pt x="314" y="948"/>
                </a:cubicBezTo>
                <a:cubicBezTo>
                  <a:pt x="313" y="949"/>
                  <a:pt x="313" y="949"/>
                  <a:pt x="313" y="949"/>
                </a:cubicBezTo>
                <a:cubicBezTo>
                  <a:pt x="314" y="951"/>
                  <a:pt x="314" y="951"/>
                  <a:pt x="314" y="951"/>
                </a:cubicBezTo>
                <a:cubicBezTo>
                  <a:pt x="312" y="952"/>
                  <a:pt x="312" y="952"/>
                  <a:pt x="312" y="952"/>
                </a:cubicBezTo>
                <a:cubicBezTo>
                  <a:pt x="312" y="952"/>
                  <a:pt x="312" y="952"/>
                  <a:pt x="312" y="952"/>
                </a:cubicBezTo>
                <a:cubicBezTo>
                  <a:pt x="315" y="954"/>
                  <a:pt x="315" y="954"/>
                  <a:pt x="315" y="954"/>
                </a:cubicBezTo>
                <a:cubicBezTo>
                  <a:pt x="316" y="956"/>
                  <a:pt x="316" y="956"/>
                  <a:pt x="316" y="956"/>
                </a:cubicBezTo>
                <a:cubicBezTo>
                  <a:pt x="318" y="955"/>
                  <a:pt x="318" y="955"/>
                  <a:pt x="318" y="955"/>
                </a:cubicBezTo>
                <a:cubicBezTo>
                  <a:pt x="317" y="954"/>
                  <a:pt x="317" y="954"/>
                  <a:pt x="317" y="954"/>
                </a:cubicBezTo>
                <a:cubicBezTo>
                  <a:pt x="322" y="950"/>
                  <a:pt x="322" y="950"/>
                  <a:pt x="322" y="950"/>
                </a:cubicBezTo>
                <a:cubicBezTo>
                  <a:pt x="325" y="951"/>
                  <a:pt x="325" y="951"/>
                  <a:pt x="325" y="951"/>
                </a:cubicBezTo>
                <a:cubicBezTo>
                  <a:pt x="329" y="941"/>
                  <a:pt x="329" y="941"/>
                  <a:pt x="329" y="941"/>
                </a:cubicBezTo>
                <a:cubicBezTo>
                  <a:pt x="329" y="941"/>
                  <a:pt x="327" y="945"/>
                  <a:pt x="332" y="940"/>
                </a:cubicBezTo>
                <a:cubicBezTo>
                  <a:pt x="332" y="939"/>
                  <a:pt x="334" y="942"/>
                  <a:pt x="330" y="940"/>
                </a:cubicBezTo>
                <a:cubicBezTo>
                  <a:pt x="332" y="938"/>
                  <a:pt x="332" y="938"/>
                  <a:pt x="332" y="938"/>
                </a:cubicBezTo>
                <a:cubicBezTo>
                  <a:pt x="333" y="938"/>
                  <a:pt x="333" y="938"/>
                  <a:pt x="333" y="938"/>
                </a:cubicBezTo>
                <a:cubicBezTo>
                  <a:pt x="332" y="939"/>
                  <a:pt x="332" y="939"/>
                  <a:pt x="332" y="939"/>
                </a:cubicBezTo>
                <a:cubicBezTo>
                  <a:pt x="335" y="936"/>
                  <a:pt x="332" y="946"/>
                  <a:pt x="339" y="938"/>
                </a:cubicBezTo>
                <a:cubicBezTo>
                  <a:pt x="341" y="937"/>
                  <a:pt x="340" y="941"/>
                  <a:pt x="343" y="939"/>
                </a:cubicBezTo>
                <a:cubicBezTo>
                  <a:pt x="342" y="940"/>
                  <a:pt x="342" y="940"/>
                  <a:pt x="342" y="940"/>
                </a:cubicBezTo>
                <a:cubicBezTo>
                  <a:pt x="350" y="939"/>
                  <a:pt x="350" y="939"/>
                  <a:pt x="350" y="939"/>
                </a:cubicBezTo>
                <a:cubicBezTo>
                  <a:pt x="343" y="942"/>
                  <a:pt x="343" y="942"/>
                  <a:pt x="343" y="942"/>
                </a:cubicBezTo>
                <a:cubicBezTo>
                  <a:pt x="339" y="943"/>
                  <a:pt x="339" y="943"/>
                  <a:pt x="339" y="943"/>
                </a:cubicBezTo>
                <a:cubicBezTo>
                  <a:pt x="336" y="945"/>
                  <a:pt x="336" y="945"/>
                  <a:pt x="336" y="945"/>
                </a:cubicBezTo>
                <a:cubicBezTo>
                  <a:pt x="333" y="944"/>
                  <a:pt x="333" y="944"/>
                  <a:pt x="333" y="944"/>
                </a:cubicBezTo>
                <a:cubicBezTo>
                  <a:pt x="332" y="945"/>
                  <a:pt x="332" y="945"/>
                  <a:pt x="332" y="945"/>
                </a:cubicBezTo>
                <a:cubicBezTo>
                  <a:pt x="332" y="942"/>
                  <a:pt x="332" y="942"/>
                  <a:pt x="332" y="942"/>
                </a:cubicBezTo>
                <a:cubicBezTo>
                  <a:pt x="329" y="943"/>
                  <a:pt x="329" y="943"/>
                  <a:pt x="329" y="943"/>
                </a:cubicBezTo>
                <a:cubicBezTo>
                  <a:pt x="329" y="943"/>
                  <a:pt x="325" y="944"/>
                  <a:pt x="330" y="946"/>
                </a:cubicBezTo>
                <a:cubicBezTo>
                  <a:pt x="328" y="946"/>
                  <a:pt x="328" y="946"/>
                  <a:pt x="328" y="946"/>
                </a:cubicBezTo>
                <a:cubicBezTo>
                  <a:pt x="325" y="947"/>
                  <a:pt x="325" y="948"/>
                  <a:pt x="332" y="949"/>
                </a:cubicBezTo>
                <a:cubicBezTo>
                  <a:pt x="336" y="950"/>
                  <a:pt x="330" y="948"/>
                  <a:pt x="335" y="947"/>
                </a:cubicBezTo>
                <a:cubicBezTo>
                  <a:pt x="337" y="948"/>
                  <a:pt x="337" y="948"/>
                  <a:pt x="337" y="948"/>
                </a:cubicBezTo>
                <a:cubicBezTo>
                  <a:pt x="335" y="950"/>
                  <a:pt x="335" y="950"/>
                  <a:pt x="335" y="950"/>
                </a:cubicBezTo>
                <a:cubicBezTo>
                  <a:pt x="338" y="953"/>
                  <a:pt x="338" y="953"/>
                  <a:pt x="338" y="953"/>
                </a:cubicBezTo>
                <a:cubicBezTo>
                  <a:pt x="343" y="952"/>
                  <a:pt x="343" y="952"/>
                  <a:pt x="343" y="952"/>
                </a:cubicBezTo>
                <a:cubicBezTo>
                  <a:pt x="349" y="952"/>
                  <a:pt x="349" y="952"/>
                  <a:pt x="349" y="952"/>
                </a:cubicBezTo>
                <a:cubicBezTo>
                  <a:pt x="349" y="953"/>
                  <a:pt x="349" y="953"/>
                  <a:pt x="349" y="953"/>
                </a:cubicBezTo>
                <a:cubicBezTo>
                  <a:pt x="342" y="956"/>
                  <a:pt x="342" y="956"/>
                  <a:pt x="342" y="956"/>
                </a:cubicBezTo>
                <a:cubicBezTo>
                  <a:pt x="339" y="962"/>
                  <a:pt x="339" y="962"/>
                  <a:pt x="339" y="962"/>
                </a:cubicBezTo>
                <a:cubicBezTo>
                  <a:pt x="329" y="962"/>
                  <a:pt x="329" y="962"/>
                  <a:pt x="329" y="962"/>
                </a:cubicBezTo>
                <a:cubicBezTo>
                  <a:pt x="329" y="961"/>
                  <a:pt x="329" y="961"/>
                  <a:pt x="329" y="961"/>
                </a:cubicBezTo>
                <a:cubicBezTo>
                  <a:pt x="332" y="961"/>
                  <a:pt x="332" y="961"/>
                  <a:pt x="332" y="961"/>
                </a:cubicBezTo>
                <a:cubicBezTo>
                  <a:pt x="330" y="959"/>
                  <a:pt x="330" y="959"/>
                  <a:pt x="330" y="959"/>
                </a:cubicBezTo>
                <a:cubicBezTo>
                  <a:pt x="323" y="959"/>
                  <a:pt x="323" y="959"/>
                  <a:pt x="323" y="959"/>
                </a:cubicBezTo>
                <a:cubicBezTo>
                  <a:pt x="322" y="958"/>
                  <a:pt x="322" y="958"/>
                  <a:pt x="322" y="958"/>
                </a:cubicBezTo>
                <a:cubicBezTo>
                  <a:pt x="319" y="959"/>
                  <a:pt x="319" y="959"/>
                  <a:pt x="319" y="959"/>
                </a:cubicBezTo>
                <a:cubicBezTo>
                  <a:pt x="321" y="962"/>
                  <a:pt x="321" y="962"/>
                  <a:pt x="321" y="962"/>
                </a:cubicBezTo>
                <a:cubicBezTo>
                  <a:pt x="318" y="963"/>
                  <a:pt x="318" y="963"/>
                  <a:pt x="318" y="963"/>
                </a:cubicBezTo>
                <a:cubicBezTo>
                  <a:pt x="320" y="964"/>
                  <a:pt x="320" y="964"/>
                  <a:pt x="320" y="964"/>
                </a:cubicBezTo>
                <a:cubicBezTo>
                  <a:pt x="320" y="966"/>
                  <a:pt x="320" y="966"/>
                  <a:pt x="320" y="966"/>
                </a:cubicBezTo>
                <a:cubicBezTo>
                  <a:pt x="317" y="967"/>
                  <a:pt x="317" y="967"/>
                  <a:pt x="317" y="967"/>
                </a:cubicBezTo>
                <a:cubicBezTo>
                  <a:pt x="317" y="969"/>
                  <a:pt x="317" y="969"/>
                  <a:pt x="317" y="969"/>
                </a:cubicBezTo>
                <a:cubicBezTo>
                  <a:pt x="321" y="967"/>
                  <a:pt x="321" y="967"/>
                  <a:pt x="321" y="967"/>
                </a:cubicBezTo>
                <a:cubicBezTo>
                  <a:pt x="317" y="971"/>
                  <a:pt x="317" y="971"/>
                  <a:pt x="317" y="971"/>
                </a:cubicBezTo>
                <a:cubicBezTo>
                  <a:pt x="325" y="971"/>
                  <a:pt x="325" y="971"/>
                  <a:pt x="325" y="971"/>
                </a:cubicBezTo>
                <a:cubicBezTo>
                  <a:pt x="322" y="973"/>
                  <a:pt x="322" y="975"/>
                  <a:pt x="331" y="973"/>
                </a:cubicBezTo>
                <a:cubicBezTo>
                  <a:pt x="332" y="974"/>
                  <a:pt x="332" y="974"/>
                  <a:pt x="332" y="974"/>
                </a:cubicBezTo>
                <a:cubicBezTo>
                  <a:pt x="333" y="972"/>
                  <a:pt x="333" y="972"/>
                  <a:pt x="333" y="972"/>
                </a:cubicBezTo>
                <a:cubicBezTo>
                  <a:pt x="339" y="974"/>
                  <a:pt x="339" y="974"/>
                  <a:pt x="339" y="974"/>
                </a:cubicBezTo>
                <a:cubicBezTo>
                  <a:pt x="339" y="975"/>
                  <a:pt x="339" y="975"/>
                  <a:pt x="339" y="975"/>
                </a:cubicBezTo>
                <a:cubicBezTo>
                  <a:pt x="345" y="972"/>
                  <a:pt x="345" y="972"/>
                  <a:pt x="345" y="972"/>
                </a:cubicBezTo>
                <a:cubicBezTo>
                  <a:pt x="344" y="969"/>
                  <a:pt x="344" y="969"/>
                  <a:pt x="344" y="969"/>
                </a:cubicBezTo>
                <a:cubicBezTo>
                  <a:pt x="349" y="970"/>
                  <a:pt x="349" y="970"/>
                  <a:pt x="349" y="970"/>
                </a:cubicBezTo>
                <a:cubicBezTo>
                  <a:pt x="350" y="969"/>
                  <a:pt x="350" y="969"/>
                  <a:pt x="350" y="969"/>
                </a:cubicBezTo>
                <a:cubicBezTo>
                  <a:pt x="351" y="968"/>
                  <a:pt x="351" y="968"/>
                  <a:pt x="351" y="968"/>
                </a:cubicBezTo>
                <a:cubicBezTo>
                  <a:pt x="351" y="968"/>
                  <a:pt x="353" y="969"/>
                  <a:pt x="351" y="969"/>
                </a:cubicBezTo>
                <a:cubicBezTo>
                  <a:pt x="353" y="970"/>
                  <a:pt x="353" y="970"/>
                  <a:pt x="353" y="970"/>
                </a:cubicBezTo>
                <a:cubicBezTo>
                  <a:pt x="353" y="969"/>
                  <a:pt x="353" y="969"/>
                  <a:pt x="353" y="969"/>
                </a:cubicBezTo>
                <a:cubicBezTo>
                  <a:pt x="355" y="972"/>
                  <a:pt x="355" y="972"/>
                  <a:pt x="355" y="972"/>
                </a:cubicBezTo>
                <a:cubicBezTo>
                  <a:pt x="370" y="969"/>
                  <a:pt x="370" y="969"/>
                  <a:pt x="370" y="969"/>
                </a:cubicBezTo>
                <a:cubicBezTo>
                  <a:pt x="369" y="970"/>
                  <a:pt x="369" y="970"/>
                  <a:pt x="369" y="970"/>
                </a:cubicBezTo>
                <a:cubicBezTo>
                  <a:pt x="363" y="972"/>
                  <a:pt x="363" y="972"/>
                  <a:pt x="363" y="972"/>
                </a:cubicBezTo>
                <a:cubicBezTo>
                  <a:pt x="357" y="974"/>
                  <a:pt x="357" y="974"/>
                  <a:pt x="357" y="974"/>
                </a:cubicBezTo>
                <a:cubicBezTo>
                  <a:pt x="357" y="976"/>
                  <a:pt x="357" y="976"/>
                  <a:pt x="357" y="976"/>
                </a:cubicBezTo>
                <a:cubicBezTo>
                  <a:pt x="357" y="976"/>
                  <a:pt x="362" y="977"/>
                  <a:pt x="356" y="976"/>
                </a:cubicBezTo>
                <a:cubicBezTo>
                  <a:pt x="356" y="977"/>
                  <a:pt x="356" y="977"/>
                  <a:pt x="356" y="977"/>
                </a:cubicBezTo>
                <a:cubicBezTo>
                  <a:pt x="360" y="976"/>
                  <a:pt x="360" y="976"/>
                  <a:pt x="360" y="976"/>
                </a:cubicBezTo>
                <a:cubicBezTo>
                  <a:pt x="367" y="977"/>
                  <a:pt x="367" y="977"/>
                  <a:pt x="367" y="977"/>
                </a:cubicBezTo>
                <a:cubicBezTo>
                  <a:pt x="373" y="974"/>
                  <a:pt x="373" y="974"/>
                  <a:pt x="373" y="974"/>
                </a:cubicBezTo>
                <a:cubicBezTo>
                  <a:pt x="376" y="974"/>
                  <a:pt x="376" y="974"/>
                  <a:pt x="376" y="974"/>
                </a:cubicBezTo>
                <a:cubicBezTo>
                  <a:pt x="379" y="970"/>
                  <a:pt x="379" y="970"/>
                  <a:pt x="379" y="970"/>
                </a:cubicBezTo>
                <a:cubicBezTo>
                  <a:pt x="381" y="971"/>
                  <a:pt x="381" y="971"/>
                  <a:pt x="381" y="971"/>
                </a:cubicBezTo>
                <a:cubicBezTo>
                  <a:pt x="388" y="970"/>
                  <a:pt x="388" y="970"/>
                  <a:pt x="388" y="970"/>
                </a:cubicBezTo>
                <a:cubicBezTo>
                  <a:pt x="387" y="973"/>
                  <a:pt x="387" y="973"/>
                  <a:pt x="387" y="973"/>
                </a:cubicBezTo>
                <a:cubicBezTo>
                  <a:pt x="387" y="971"/>
                  <a:pt x="387" y="971"/>
                  <a:pt x="387" y="971"/>
                </a:cubicBezTo>
                <a:cubicBezTo>
                  <a:pt x="383" y="972"/>
                  <a:pt x="383" y="972"/>
                  <a:pt x="383" y="972"/>
                </a:cubicBezTo>
                <a:cubicBezTo>
                  <a:pt x="380" y="975"/>
                  <a:pt x="380" y="975"/>
                  <a:pt x="380" y="975"/>
                </a:cubicBezTo>
                <a:cubicBezTo>
                  <a:pt x="380" y="975"/>
                  <a:pt x="380" y="977"/>
                  <a:pt x="379" y="974"/>
                </a:cubicBezTo>
                <a:cubicBezTo>
                  <a:pt x="379" y="977"/>
                  <a:pt x="379" y="977"/>
                  <a:pt x="379" y="977"/>
                </a:cubicBezTo>
                <a:cubicBezTo>
                  <a:pt x="383" y="977"/>
                  <a:pt x="383" y="977"/>
                  <a:pt x="383" y="977"/>
                </a:cubicBezTo>
                <a:cubicBezTo>
                  <a:pt x="386" y="979"/>
                  <a:pt x="386" y="979"/>
                  <a:pt x="386" y="979"/>
                </a:cubicBezTo>
                <a:cubicBezTo>
                  <a:pt x="391" y="978"/>
                  <a:pt x="391" y="978"/>
                  <a:pt x="391" y="978"/>
                </a:cubicBezTo>
                <a:cubicBezTo>
                  <a:pt x="391" y="975"/>
                  <a:pt x="391" y="975"/>
                  <a:pt x="391" y="975"/>
                </a:cubicBezTo>
                <a:cubicBezTo>
                  <a:pt x="393" y="975"/>
                  <a:pt x="392" y="971"/>
                  <a:pt x="394" y="974"/>
                </a:cubicBezTo>
                <a:cubicBezTo>
                  <a:pt x="395" y="974"/>
                  <a:pt x="389" y="971"/>
                  <a:pt x="396" y="977"/>
                </a:cubicBezTo>
                <a:cubicBezTo>
                  <a:pt x="397" y="976"/>
                  <a:pt x="397" y="976"/>
                  <a:pt x="397" y="976"/>
                </a:cubicBezTo>
                <a:cubicBezTo>
                  <a:pt x="397" y="978"/>
                  <a:pt x="397" y="978"/>
                  <a:pt x="397" y="978"/>
                </a:cubicBezTo>
                <a:cubicBezTo>
                  <a:pt x="402" y="974"/>
                  <a:pt x="402" y="974"/>
                  <a:pt x="402" y="974"/>
                </a:cubicBezTo>
                <a:cubicBezTo>
                  <a:pt x="402" y="973"/>
                  <a:pt x="402" y="973"/>
                  <a:pt x="402" y="973"/>
                </a:cubicBezTo>
                <a:cubicBezTo>
                  <a:pt x="400" y="972"/>
                  <a:pt x="400" y="972"/>
                  <a:pt x="400" y="972"/>
                </a:cubicBezTo>
                <a:cubicBezTo>
                  <a:pt x="400" y="971"/>
                  <a:pt x="400" y="971"/>
                  <a:pt x="400" y="971"/>
                </a:cubicBezTo>
                <a:cubicBezTo>
                  <a:pt x="402" y="971"/>
                  <a:pt x="402" y="971"/>
                  <a:pt x="402" y="971"/>
                </a:cubicBezTo>
                <a:cubicBezTo>
                  <a:pt x="404" y="974"/>
                  <a:pt x="404" y="974"/>
                  <a:pt x="404" y="974"/>
                </a:cubicBezTo>
                <a:cubicBezTo>
                  <a:pt x="406" y="973"/>
                  <a:pt x="406" y="973"/>
                  <a:pt x="406" y="973"/>
                </a:cubicBezTo>
                <a:cubicBezTo>
                  <a:pt x="407" y="971"/>
                  <a:pt x="409" y="976"/>
                  <a:pt x="407" y="970"/>
                </a:cubicBezTo>
                <a:cubicBezTo>
                  <a:pt x="409" y="973"/>
                  <a:pt x="409" y="973"/>
                  <a:pt x="409" y="973"/>
                </a:cubicBezTo>
                <a:cubicBezTo>
                  <a:pt x="411" y="971"/>
                  <a:pt x="411" y="971"/>
                  <a:pt x="411" y="971"/>
                </a:cubicBezTo>
                <a:cubicBezTo>
                  <a:pt x="412" y="974"/>
                  <a:pt x="412" y="974"/>
                  <a:pt x="412" y="974"/>
                </a:cubicBezTo>
                <a:cubicBezTo>
                  <a:pt x="411" y="976"/>
                  <a:pt x="411" y="976"/>
                  <a:pt x="411" y="976"/>
                </a:cubicBezTo>
                <a:cubicBezTo>
                  <a:pt x="412" y="977"/>
                  <a:pt x="412" y="977"/>
                  <a:pt x="412" y="977"/>
                </a:cubicBezTo>
                <a:cubicBezTo>
                  <a:pt x="419" y="976"/>
                  <a:pt x="419" y="976"/>
                  <a:pt x="419" y="976"/>
                </a:cubicBezTo>
                <a:cubicBezTo>
                  <a:pt x="419" y="975"/>
                  <a:pt x="419" y="975"/>
                  <a:pt x="419" y="975"/>
                </a:cubicBezTo>
                <a:cubicBezTo>
                  <a:pt x="424" y="976"/>
                  <a:pt x="424" y="976"/>
                  <a:pt x="424" y="976"/>
                </a:cubicBezTo>
                <a:cubicBezTo>
                  <a:pt x="427" y="975"/>
                  <a:pt x="427" y="975"/>
                  <a:pt x="427" y="975"/>
                </a:cubicBezTo>
                <a:cubicBezTo>
                  <a:pt x="429" y="976"/>
                  <a:pt x="429" y="976"/>
                  <a:pt x="429" y="976"/>
                </a:cubicBezTo>
                <a:cubicBezTo>
                  <a:pt x="436" y="973"/>
                  <a:pt x="436" y="973"/>
                  <a:pt x="436" y="973"/>
                </a:cubicBezTo>
                <a:cubicBezTo>
                  <a:pt x="438" y="971"/>
                  <a:pt x="438" y="971"/>
                  <a:pt x="438" y="971"/>
                </a:cubicBezTo>
                <a:cubicBezTo>
                  <a:pt x="437" y="970"/>
                  <a:pt x="442" y="972"/>
                  <a:pt x="437" y="969"/>
                </a:cubicBezTo>
                <a:cubicBezTo>
                  <a:pt x="438" y="967"/>
                  <a:pt x="438" y="967"/>
                  <a:pt x="438" y="967"/>
                </a:cubicBezTo>
                <a:cubicBezTo>
                  <a:pt x="444" y="969"/>
                  <a:pt x="444" y="969"/>
                  <a:pt x="444" y="969"/>
                </a:cubicBezTo>
                <a:cubicBezTo>
                  <a:pt x="447" y="972"/>
                  <a:pt x="447" y="972"/>
                  <a:pt x="447" y="972"/>
                </a:cubicBezTo>
                <a:cubicBezTo>
                  <a:pt x="447" y="973"/>
                  <a:pt x="449" y="974"/>
                  <a:pt x="455" y="972"/>
                </a:cubicBezTo>
                <a:cubicBezTo>
                  <a:pt x="460" y="974"/>
                  <a:pt x="460" y="974"/>
                  <a:pt x="460" y="974"/>
                </a:cubicBezTo>
                <a:cubicBezTo>
                  <a:pt x="469" y="972"/>
                  <a:pt x="469" y="972"/>
                  <a:pt x="469" y="972"/>
                </a:cubicBezTo>
                <a:cubicBezTo>
                  <a:pt x="472" y="969"/>
                  <a:pt x="472" y="969"/>
                  <a:pt x="472" y="969"/>
                </a:cubicBezTo>
                <a:cubicBezTo>
                  <a:pt x="477" y="971"/>
                  <a:pt x="477" y="971"/>
                  <a:pt x="477" y="971"/>
                </a:cubicBezTo>
                <a:cubicBezTo>
                  <a:pt x="479" y="967"/>
                  <a:pt x="479" y="967"/>
                  <a:pt x="479" y="967"/>
                </a:cubicBezTo>
                <a:cubicBezTo>
                  <a:pt x="481" y="967"/>
                  <a:pt x="477" y="965"/>
                  <a:pt x="481" y="966"/>
                </a:cubicBezTo>
                <a:cubicBezTo>
                  <a:pt x="483" y="966"/>
                  <a:pt x="482" y="969"/>
                  <a:pt x="484" y="967"/>
                </a:cubicBezTo>
                <a:cubicBezTo>
                  <a:pt x="485" y="965"/>
                  <a:pt x="485" y="965"/>
                  <a:pt x="485" y="965"/>
                </a:cubicBezTo>
                <a:cubicBezTo>
                  <a:pt x="482" y="964"/>
                  <a:pt x="482" y="964"/>
                  <a:pt x="482" y="964"/>
                </a:cubicBezTo>
                <a:cubicBezTo>
                  <a:pt x="498" y="963"/>
                  <a:pt x="498" y="963"/>
                  <a:pt x="498" y="963"/>
                </a:cubicBezTo>
                <a:cubicBezTo>
                  <a:pt x="500" y="963"/>
                  <a:pt x="500" y="963"/>
                  <a:pt x="500" y="963"/>
                </a:cubicBezTo>
                <a:cubicBezTo>
                  <a:pt x="498" y="963"/>
                  <a:pt x="501" y="974"/>
                  <a:pt x="492" y="965"/>
                </a:cubicBezTo>
                <a:cubicBezTo>
                  <a:pt x="492" y="965"/>
                  <a:pt x="493" y="967"/>
                  <a:pt x="489" y="966"/>
                </a:cubicBezTo>
                <a:cubicBezTo>
                  <a:pt x="488" y="965"/>
                  <a:pt x="488" y="965"/>
                  <a:pt x="488" y="965"/>
                </a:cubicBezTo>
                <a:cubicBezTo>
                  <a:pt x="488" y="967"/>
                  <a:pt x="487" y="961"/>
                  <a:pt x="485" y="967"/>
                </a:cubicBezTo>
                <a:cubicBezTo>
                  <a:pt x="493" y="967"/>
                  <a:pt x="493" y="967"/>
                  <a:pt x="493" y="967"/>
                </a:cubicBezTo>
                <a:cubicBezTo>
                  <a:pt x="503" y="965"/>
                  <a:pt x="503" y="965"/>
                  <a:pt x="503" y="965"/>
                </a:cubicBezTo>
                <a:cubicBezTo>
                  <a:pt x="501" y="970"/>
                  <a:pt x="498" y="966"/>
                  <a:pt x="492" y="969"/>
                </a:cubicBezTo>
                <a:cubicBezTo>
                  <a:pt x="493" y="970"/>
                  <a:pt x="487" y="969"/>
                  <a:pt x="494" y="971"/>
                </a:cubicBezTo>
                <a:cubicBezTo>
                  <a:pt x="498" y="971"/>
                  <a:pt x="498" y="971"/>
                  <a:pt x="498" y="971"/>
                </a:cubicBezTo>
                <a:cubicBezTo>
                  <a:pt x="499" y="971"/>
                  <a:pt x="499" y="971"/>
                  <a:pt x="499" y="971"/>
                </a:cubicBezTo>
                <a:cubicBezTo>
                  <a:pt x="496" y="975"/>
                  <a:pt x="496" y="975"/>
                  <a:pt x="496" y="975"/>
                </a:cubicBezTo>
                <a:cubicBezTo>
                  <a:pt x="499" y="975"/>
                  <a:pt x="499" y="975"/>
                  <a:pt x="499" y="975"/>
                </a:cubicBezTo>
                <a:cubicBezTo>
                  <a:pt x="499" y="975"/>
                  <a:pt x="502" y="974"/>
                  <a:pt x="498" y="975"/>
                </a:cubicBezTo>
                <a:cubicBezTo>
                  <a:pt x="500" y="972"/>
                  <a:pt x="499" y="980"/>
                  <a:pt x="507" y="972"/>
                </a:cubicBezTo>
                <a:cubicBezTo>
                  <a:pt x="506" y="971"/>
                  <a:pt x="506" y="971"/>
                  <a:pt x="506" y="971"/>
                </a:cubicBezTo>
                <a:cubicBezTo>
                  <a:pt x="510" y="967"/>
                  <a:pt x="510" y="967"/>
                  <a:pt x="510" y="967"/>
                </a:cubicBezTo>
                <a:cubicBezTo>
                  <a:pt x="511" y="967"/>
                  <a:pt x="511" y="967"/>
                  <a:pt x="511" y="967"/>
                </a:cubicBezTo>
                <a:cubicBezTo>
                  <a:pt x="511" y="963"/>
                  <a:pt x="511" y="963"/>
                  <a:pt x="511" y="963"/>
                </a:cubicBezTo>
                <a:cubicBezTo>
                  <a:pt x="521" y="965"/>
                  <a:pt x="521" y="965"/>
                  <a:pt x="521" y="965"/>
                </a:cubicBezTo>
                <a:cubicBezTo>
                  <a:pt x="524" y="963"/>
                  <a:pt x="524" y="963"/>
                  <a:pt x="524" y="963"/>
                </a:cubicBezTo>
                <a:cubicBezTo>
                  <a:pt x="530" y="965"/>
                  <a:pt x="530" y="965"/>
                  <a:pt x="530" y="965"/>
                </a:cubicBezTo>
                <a:cubicBezTo>
                  <a:pt x="538" y="962"/>
                  <a:pt x="538" y="962"/>
                  <a:pt x="538" y="962"/>
                </a:cubicBezTo>
                <a:cubicBezTo>
                  <a:pt x="538" y="963"/>
                  <a:pt x="540" y="961"/>
                  <a:pt x="538" y="964"/>
                </a:cubicBezTo>
                <a:cubicBezTo>
                  <a:pt x="539" y="964"/>
                  <a:pt x="539" y="964"/>
                  <a:pt x="539" y="964"/>
                </a:cubicBezTo>
                <a:cubicBezTo>
                  <a:pt x="540" y="961"/>
                  <a:pt x="540" y="961"/>
                  <a:pt x="540" y="961"/>
                </a:cubicBezTo>
                <a:cubicBezTo>
                  <a:pt x="541" y="962"/>
                  <a:pt x="541" y="962"/>
                  <a:pt x="541" y="962"/>
                </a:cubicBezTo>
                <a:cubicBezTo>
                  <a:pt x="547" y="962"/>
                  <a:pt x="547" y="962"/>
                  <a:pt x="547" y="962"/>
                </a:cubicBezTo>
                <a:cubicBezTo>
                  <a:pt x="548" y="961"/>
                  <a:pt x="548" y="961"/>
                  <a:pt x="548" y="961"/>
                </a:cubicBezTo>
                <a:cubicBezTo>
                  <a:pt x="546" y="960"/>
                  <a:pt x="546" y="960"/>
                  <a:pt x="546" y="960"/>
                </a:cubicBezTo>
                <a:cubicBezTo>
                  <a:pt x="551" y="957"/>
                  <a:pt x="551" y="957"/>
                  <a:pt x="551" y="957"/>
                </a:cubicBezTo>
                <a:cubicBezTo>
                  <a:pt x="558" y="958"/>
                  <a:pt x="558" y="958"/>
                  <a:pt x="558" y="958"/>
                </a:cubicBezTo>
                <a:cubicBezTo>
                  <a:pt x="575" y="954"/>
                  <a:pt x="575" y="954"/>
                  <a:pt x="575" y="954"/>
                </a:cubicBezTo>
                <a:cubicBezTo>
                  <a:pt x="576" y="954"/>
                  <a:pt x="578" y="958"/>
                  <a:pt x="580" y="952"/>
                </a:cubicBezTo>
                <a:cubicBezTo>
                  <a:pt x="579" y="954"/>
                  <a:pt x="579" y="954"/>
                  <a:pt x="579" y="954"/>
                </a:cubicBezTo>
                <a:cubicBezTo>
                  <a:pt x="581" y="954"/>
                  <a:pt x="581" y="954"/>
                  <a:pt x="581" y="954"/>
                </a:cubicBezTo>
                <a:cubicBezTo>
                  <a:pt x="582" y="952"/>
                  <a:pt x="582" y="952"/>
                  <a:pt x="582" y="952"/>
                </a:cubicBezTo>
                <a:cubicBezTo>
                  <a:pt x="583" y="953"/>
                  <a:pt x="583" y="953"/>
                  <a:pt x="583" y="953"/>
                </a:cubicBezTo>
                <a:cubicBezTo>
                  <a:pt x="579" y="956"/>
                  <a:pt x="579" y="956"/>
                  <a:pt x="579" y="956"/>
                </a:cubicBezTo>
                <a:cubicBezTo>
                  <a:pt x="578" y="956"/>
                  <a:pt x="576" y="953"/>
                  <a:pt x="575" y="955"/>
                </a:cubicBezTo>
                <a:cubicBezTo>
                  <a:pt x="577" y="956"/>
                  <a:pt x="577" y="956"/>
                  <a:pt x="577" y="956"/>
                </a:cubicBezTo>
                <a:cubicBezTo>
                  <a:pt x="575" y="958"/>
                  <a:pt x="575" y="958"/>
                  <a:pt x="575" y="958"/>
                </a:cubicBezTo>
                <a:cubicBezTo>
                  <a:pt x="577" y="960"/>
                  <a:pt x="577" y="960"/>
                  <a:pt x="577" y="960"/>
                </a:cubicBezTo>
                <a:cubicBezTo>
                  <a:pt x="589" y="958"/>
                  <a:pt x="589" y="958"/>
                  <a:pt x="589" y="958"/>
                </a:cubicBezTo>
                <a:cubicBezTo>
                  <a:pt x="590" y="956"/>
                  <a:pt x="590" y="956"/>
                  <a:pt x="590" y="956"/>
                </a:cubicBezTo>
                <a:cubicBezTo>
                  <a:pt x="589" y="955"/>
                  <a:pt x="583" y="965"/>
                  <a:pt x="597" y="953"/>
                </a:cubicBezTo>
                <a:cubicBezTo>
                  <a:pt x="597" y="948"/>
                  <a:pt x="597" y="948"/>
                  <a:pt x="597" y="948"/>
                </a:cubicBezTo>
                <a:cubicBezTo>
                  <a:pt x="599" y="947"/>
                  <a:pt x="599" y="947"/>
                  <a:pt x="599" y="947"/>
                </a:cubicBezTo>
                <a:cubicBezTo>
                  <a:pt x="600" y="948"/>
                  <a:pt x="596" y="950"/>
                  <a:pt x="601" y="948"/>
                </a:cubicBezTo>
                <a:cubicBezTo>
                  <a:pt x="598" y="951"/>
                  <a:pt x="598" y="951"/>
                  <a:pt x="598" y="951"/>
                </a:cubicBezTo>
                <a:cubicBezTo>
                  <a:pt x="600" y="954"/>
                  <a:pt x="600" y="954"/>
                  <a:pt x="600" y="954"/>
                </a:cubicBezTo>
                <a:cubicBezTo>
                  <a:pt x="601" y="953"/>
                  <a:pt x="601" y="953"/>
                  <a:pt x="601" y="953"/>
                </a:cubicBezTo>
                <a:cubicBezTo>
                  <a:pt x="602" y="951"/>
                  <a:pt x="602" y="951"/>
                  <a:pt x="602" y="951"/>
                </a:cubicBezTo>
                <a:cubicBezTo>
                  <a:pt x="605" y="950"/>
                  <a:pt x="605" y="950"/>
                  <a:pt x="605" y="950"/>
                </a:cubicBezTo>
                <a:cubicBezTo>
                  <a:pt x="607" y="950"/>
                  <a:pt x="607" y="950"/>
                  <a:pt x="607" y="950"/>
                </a:cubicBezTo>
                <a:cubicBezTo>
                  <a:pt x="606" y="952"/>
                  <a:pt x="606" y="952"/>
                  <a:pt x="606" y="952"/>
                </a:cubicBezTo>
                <a:cubicBezTo>
                  <a:pt x="604" y="953"/>
                  <a:pt x="604" y="953"/>
                  <a:pt x="604" y="953"/>
                </a:cubicBezTo>
                <a:cubicBezTo>
                  <a:pt x="607" y="955"/>
                  <a:pt x="607" y="955"/>
                  <a:pt x="607" y="955"/>
                </a:cubicBezTo>
                <a:cubicBezTo>
                  <a:pt x="613" y="956"/>
                  <a:pt x="613" y="956"/>
                  <a:pt x="613" y="956"/>
                </a:cubicBezTo>
                <a:cubicBezTo>
                  <a:pt x="612" y="957"/>
                  <a:pt x="606" y="955"/>
                  <a:pt x="620" y="953"/>
                </a:cubicBezTo>
                <a:cubicBezTo>
                  <a:pt x="622" y="954"/>
                  <a:pt x="622" y="954"/>
                  <a:pt x="622" y="954"/>
                </a:cubicBezTo>
                <a:cubicBezTo>
                  <a:pt x="627" y="951"/>
                  <a:pt x="627" y="951"/>
                  <a:pt x="627" y="951"/>
                </a:cubicBezTo>
                <a:cubicBezTo>
                  <a:pt x="628" y="953"/>
                  <a:pt x="628" y="953"/>
                  <a:pt x="628" y="953"/>
                </a:cubicBezTo>
                <a:cubicBezTo>
                  <a:pt x="633" y="950"/>
                  <a:pt x="633" y="950"/>
                  <a:pt x="633" y="950"/>
                </a:cubicBezTo>
                <a:cubicBezTo>
                  <a:pt x="654" y="947"/>
                  <a:pt x="654" y="947"/>
                  <a:pt x="654" y="947"/>
                </a:cubicBezTo>
                <a:cubicBezTo>
                  <a:pt x="656" y="945"/>
                  <a:pt x="656" y="945"/>
                  <a:pt x="656" y="945"/>
                </a:cubicBezTo>
                <a:cubicBezTo>
                  <a:pt x="662" y="947"/>
                  <a:pt x="662" y="947"/>
                  <a:pt x="662" y="947"/>
                </a:cubicBezTo>
                <a:cubicBezTo>
                  <a:pt x="666" y="948"/>
                  <a:pt x="666" y="948"/>
                  <a:pt x="666" y="948"/>
                </a:cubicBezTo>
                <a:cubicBezTo>
                  <a:pt x="667" y="950"/>
                  <a:pt x="654" y="951"/>
                  <a:pt x="667" y="941"/>
                </a:cubicBezTo>
                <a:cubicBezTo>
                  <a:pt x="667" y="942"/>
                  <a:pt x="666" y="942"/>
                  <a:pt x="668" y="943"/>
                </a:cubicBezTo>
                <a:cubicBezTo>
                  <a:pt x="669" y="944"/>
                  <a:pt x="659" y="947"/>
                  <a:pt x="670" y="938"/>
                </a:cubicBezTo>
                <a:cubicBezTo>
                  <a:pt x="674" y="939"/>
                  <a:pt x="674" y="939"/>
                  <a:pt x="674" y="939"/>
                </a:cubicBezTo>
                <a:cubicBezTo>
                  <a:pt x="680" y="937"/>
                  <a:pt x="680" y="937"/>
                  <a:pt x="680" y="937"/>
                </a:cubicBezTo>
                <a:cubicBezTo>
                  <a:pt x="681" y="937"/>
                  <a:pt x="672" y="939"/>
                  <a:pt x="683" y="938"/>
                </a:cubicBezTo>
                <a:cubicBezTo>
                  <a:pt x="684" y="936"/>
                  <a:pt x="684" y="936"/>
                  <a:pt x="684" y="936"/>
                </a:cubicBezTo>
                <a:cubicBezTo>
                  <a:pt x="685" y="937"/>
                  <a:pt x="685" y="937"/>
                  <a:pt x="685" y="937"/>
                </a:cubicBezTo>
                <a:cubicBezTo>
                  <a:pt x="681" y="940"/>
                  <a:pt x="681" y="940"/>
                  <a:pt x="681" y="940"/>
                </a:cubicBezTo>
                <a:cubicBezTo>
                  <a:pt x="680" y="938"/>
                  <a:pt x="680" y="938"/>
                  <a:pt x="680" y="938"/>
                </a:cubicBezTo>
                <a:cubicBezTo>
                  <a:pt x="678" y="940"/>
                  <a:pt x="676" y="939"/>
                  <a:pt x="676" y="940"/>
                </a:cubicBezTo>
                <a:cubicBezTo>
                  <a:pt x="670" y="945"/>
                  <a:pt x="670" y="945"/>
                  <a:pt x="670" y="945"/>
                </a:cubicBezTo>
                <a:cubicBezTo>
                  <a:pt x="671" y="947"/>
                  <a:pt x="671" y="947"/>
                  <a:pt x="671" y="947"/>
                </a:cubicBezTo>
                <a:cubicBezTo>
                  <a:pt x="679" y="946"/>
                  <a:pt x="679" y="946"/>
                  <a:pt x="679" y="946"/>
                </a:cubicBezTo>
                <a:cubicBezTo>
                  <a:pt x="682" y="944"/>
                  <a:pt x="682" y="944"/>
                  <a:pt x="682" y="944"/>
                </a:cubicBezTo>
                <a:cubicBezTo>
                  <a:pt x="690" y="944"/>
                  <a:pt x="690" y="944"/>
                  <a:pt x="690" y="944"/>
                </a:cubicBezTo>
                <a:cubicBezTo>
                  <a:pt x="697" y="941"/>
                  <a:pt x="697" y="941"/>
                  <a:pt x="697" y="941"/>
                </a:cubicBezTo>
                <a:cubicBezTo>
                  <a:pt x="702" y="942"/>
                  <a:pt x="702" y="942"/>
                  <a:pt x="702" y="942"/>
                </a:cubicBezTo>
                <a:cubicBezTo>
                  <a:pt x="712" y="941"/>
                  <a:pt x="712" y="941"/>
                  <a:pt x="712" y="941"/>
                </a:cubicBezTo>
                <a:cubicBezTo>
                  <a:pt x="712" y="940"/>
                  <a:pt x="712" y="940"/>
                  <a:pt x="712" y="940"/>
                </a:cubicBezTo>
                <a:cubicBezTo>
                  <a:pt x="706" y="941"/>
                  <a:pt x="711" y="948"/>
                  <a:pt x="720" y="934"/>
                </a:cubicBezTo>
                <a:cubicBezTo>
                  <a:pt x="720" y="933"/>
                  <a:pt x="720" y="933"/>
                  <a:pt x="720" y="933"/>
                </a:cubicBezTo>
                <a:cubicBezTo>
                  <a:pt x="722" y="933"/>
                  <a:pt x="722" y="933"/>
                  <a:pt x="722" y="933"/>
                </a:cubicBezTo>
                <a:cubicBezTo>
                  <a:pt x="723" y="931"/>
                  <a:pt x="723" y="931"/>
                  <a:pt x="723" y="931"/>
                </a:cubicBezTo>
                <a:cubicBezTo>
                  <a:pt x="726" y="934"/>
                  <a:pt x="726" y="934"/>
                  <a:pt x="726" y="934"/>
                </a:cubicBezTo>
                <a:cubicBezTo>
                  <a:pt x="726" y="932"/>
                  <a:pt x="736" y="935"/>
                  <a:pt x="725" y="930"/>
                </a:cubicBezTo>
                <a:cubicBezTo>
                  <a:pt x="726" y="931"/>
                  <a:pt x="727" y="930"/>
                  <a:pt x="728" y="930"/>
                </a:cubicBezTo>
                <a:cubicBezTo>
                  <a:pt x="728" y="936"/>
                  <a:pt x="728" y="936"/>
                  <a:pt x="728" y="936"/>
                </a:cubicBezTo>
                <a:cubicBezTo>
                  <a:pt x="723" y="937"/>
                  <a:pt x="723" y="937"/>
                  <a:pt x="723" y="937"/>
                </a:cubicBezTo>
                <a:cubicBezTo>
                  <a:pt x="723" y="938"/>
                  <a:pt x="723" y="938"/>
                  <a:pt x="723" y="938"/>
                </a:cubicBezTo>
                <a:cubicBezTo>
                  <a:pt x="747" y="937"/>
                  <a:pt x="747" y="937"/>
                  <a:pt x="747" y="937"/>
                </a:cubicBezTo>
                <a:cubicBezTo>
                  <a:pt x="750" y="935"/>
                  <a:pt x="750" y="935"/>
                  <a:pt x="750" y="935"/>
                </a:cubicBezTo>
                <a:cubicBezTo>
                  <a:pt x="748" y="933"/>
                  <a:pt x="748" y="933"/>
                  <a:pt x="748" y="933"/>
                </a:cubicBezTo>
                <a:cubicBezTo>
                  <a:pt x="744" y="933"/>
                  <a:pt x="744" y="933"/>
                  <a:pt x="744" y="933"/>
                </a:cubicBezTo>
                <a:cubicBezTo>
                  <a:pt x="746" y="931"/>
                  <a:pt x="746" y="931"/>
                  <a:pt x="746" y="931"/>
                </a:cubicBezTo>
                <a:cubicBezTo>
                  <a:pt x="751" y="932"/>
                  <a:pt x="751" y="932"/>
                  <a:pt x="751" y="932"/>
                </a:cubicBezTo>
                <a:cubicBezTo>
                  <a:pt x="752" y="931"/>
                  <a:pt x="752" y="931"/>
                  <a:pt x="752" y="931"/>
                </a:cubicBezTo>
                <a:cubicBezTo>
                  <a:pt x="751" y="930"/>
                  <a:pt x="751" y="930"/>
                  <a:pt x="751" y="930"/>
                </a:cubicBezTo>
                <a:cubicBezTo>
                  <a:pt x="751" y="927"/>
                  <a:pt x="751" y="927"/>
                  <a:pt x="751" y="927"/>
                </a:cubicBezTo>
                <a:cubicBezTo>
                  <a:pt x="756" y="925"/>
                  <a:pt x="756" y="925"/>
                  <a:pt x="756" y="925"/>
                </a:cubicBezTo>
                <a:cubicBezTo>
                  <a:pt x="761" y="924"/>
                  <a:pt x="752" y="927"/>
                  <a:pt x="760" y="926"/>
                </a:cubicBezTo>
                <a:cubicBezTo>
                  <a:pt x="760" y="925"/>
                  <a:pt x="760" y="925"/>
                  <a:pt x="760" y="925"/>
                </a:cubicBezTo>
                <a:cubicBezTo>
                  <a:pt x="762" y="927"/>
                  <a:pt x="764" y="922"/>
                  <a:pt x="764" y="929"/>
                </a:cubicBezTo>
                <a:cubicBezTo>
                  <a:pt x="764" y="926"/>
                  <a:pt x="764" y="926"/>
                  <a:pt x="764" y="926"/>
                </a:cubicBezTo>
                <a:cubicBezTo>
                  <a:pt x="765" y="926"/>
                  <a:pt x="765" y="926"/>
                  <a:pt x="765" y="926"/>
                </a:cubicBezTo>
                <a:cubicBezTo>
                  <a:pt x="766" y="927"/>
                  <a:pt x="766" y="927"/>
                  <a:pt x="766" y="927"/>
                </a:cubicBezTo>
                <a:cubicBezTo>
                  <a:pt x="761" y="931"/>
                  <a:pt x="761" y="931"/>
                  <a:pt x="761" y="931"/>
                </a:cubicBezTo>
                <a:cubicBezTo>
                  <a:pt x="762" y="933"/>
                  <a:pt x="762" y="933"/>
                  <a:pt x="762" y="933"/>
                </a:cubicBezTo>
                <a:cubicBezTo>
                  <a:pt x="765" y="933"/>
                  <a:pt x="765" y="933"/>
                  <a:pt x="765" y="933"/>
                </a:cubicBezTo>
                <a:cubicBezTo>
                  <a:pt x="765" y="934"/>
                  <a:pt x="765" y="934"/>
                  <a:pt x="765" y="934"/>
                </a:cubicBezTo>
                <a:cubicBezTo>
                  <a:pt x="770" y="934"/>
                  <a:pt x="770" y="934"/>
                  <a:pt x="770" y="934"/>
                </a:cubicBezTo>
                <a:cubicBezTo>
                  <a:pt x="771" y="934"/>
                  <a:pt x="771" y="934"/>
                  <a:pt x="771" y="934"/>
                </a:cubicBezTo>
                <a:cubicBezTo>
                  <a:pt x="767" y="932"/>
                  <a:pt x="767" y="932"/>
                  <a:pt x="767" y="932"/>
                </a:cubicBezTo>
                <a:cubicBezTo>
                  <a:pt x="769" y="930"/>
                  <a:pt x="769" y="930"/>
                  <a:pt x="769" y="930"/>
                </a:cubicBezTo>
                <a:cubicBezTo>
                  <a:pt x="770" y="930"/>
                  <a:pt x="762" y="929"/>
                  <a:pt x="772" y="930"/>
                </a:cubicBezTo>
                <a:cubicBezTo>
                  <a:pt x="768" y="924"/>
                  <a:pt x="770" y="940"/>
                  <a:pt x="769" y="925"/>
                </a:cubicBezTo>
                <a:cubicBezTo>
                  <a:pt x="766" y="926"/>
                  <a:pt x="770" y="928"/>
                  <a:pt x="772" y="923"/>
                </a:cubicBezTo>
                <a:cubicBezTo>
                  <a:pt x="775" y="926"/>
                  <a:pt x="770" y="924"/>
                  <a:pt x="770" y="927"/>
                </a:cubicBezTo>
                <a:cubicBezTo>
                  <a:pt x="772" y="927"/>
                  <a:pt x="772" y="927"/>
                  <a:pt x="772" y="927"/>
                </a:cubicBezTo>
                <a:cubicBezTo>
                  <a:pt x="773" y="929"/>
                  <a:pt x="773" y="929"/>
                  <a:pt x="773" y="929"/>
                </a:cubicBezTo>
                <a:cubicBezTo>
                  <a:pt x="780" y="926"/>
                  <a:pt x="780" y="926"/>
                  <a:pt x="780" y="926"/>
                </a:cubicBezTo>
                <a:cubicBezTo>
                  <a:pt x="780" y="926"/>
                  <a:pt x="773" y="930"/>
                  <a:pt x="783" y="927"/>
                </a:cubicBezTo>
                <a:cubicBezTo>
                  <a:pt x="783" y="925"/>
                  <a:pt x="783" y="925"/>
                  <a:pt x="783" y="925"/>
                </a:cubicBezTo>
                <a:cubicBezTo>
                  <a:pt x="785" y="926"/>
                  <a:pt x="785" y="926"/>
                  <a:pt x="785" y="926"/>
                </a:cubicBezTo>
                <a:cubicBezTo>
                  <a:pt x="792" y="923"/>
                  <a:pt x="792" y="923"/>
                  <a:pt x="792" y="923"/>
                </a:cubicBezTo>
                <a:cubicBezTo>
                  <a:pt x="793" y="922"/>
                  <a:pt x="793" y="922"/>
                  <a:pt x="793" y="922"/>
                </a:cubicBezTo>
                <a:cubicBezTo>
                  <a:pt x="797" y="923"/>
                  <a:pt x="797" y="923"/>
                  <a:pt x="797" y="923"/>
                </a:cubicBezTo>
                <a:cubicBezTo>
                  <a:pt x="792" y="926"/>
                  <a:pt x="792" y="926"/>
                  <a:pt x="792" y="926"/>
                </a:cubicBezTo>
                <a:cubicBezTo>
                  <a:pt x="796" y="930"/>
                  <a:pt x="796" y="930"/>
                  <a:pt x="796" y="930"/>
                </a:cubicBezTo>
                <a:cubicBezTo>
                  <a:pt x="807" y="929"/>
                  <a:pt x="807" y="929"/>
                  <a:pt x="807" y="929"/>
                </a:cubicBezTo>
                <a:cubicBezTo>
                  <a:pt x="808" y="928"/>
                  <a:pt x="808" y="928"/>
                  <a:pt x="808" y="928"/>
                </a:cubicBezTo>
                <a:cubicBezTo>
                  <a:pt x="808" y="927"/>
                  <a:pt x="808" y="927"/>
                  <a:pt x="808" y="927"/>
                </a:cubicBezTo>
                <a:cubicBezTo>
                  <a:pt x="813" y="929"/>
                  <a:pt x="813" y="929"/>
                  <a:pt x="813" y="929"/>
                </a:cubicBezTo>
                <a:cubicBezTo>
                  <a:pt x="814" y="929"/>
                  <a:pt x="808" y="931"/>
                  <a:pt x="815" y="926"/>
                </a:cubicBezTo>
                <a:cubicBezTo>
                  <a:pt x="817" y="927"/>
                  <a:pt x="817" y="927"/>
                  <a:pt x="817" y="927"/>
                </a:cubicBezTo>
                <a:cubicBezTo>
                  <a:pt x="823" y="925"/>
                  <a:pt x="823" y="925"/>
                  <a:pt x="823" y="925"/>
                </a:cubicBezTo>
                <a:cubicBezTo>
                  <a:pt x="824" y="925"/>
                  <a:pt x="826" y="927"/>
                  <a:pt x="827" y="925"/>
                </a:cubicBezTo>
                <a:cubicBezTo>
                  <a:pt x="827" y="921"/>
                  <a:pt x="830" y="929"/>
                  <a:pt x="830" y="922"/>
                </a:cubicBezTo>
                <a:cubicBezTo>
                  <a:pt x="831" y="925"/>
                  <a:pt x="831" y="925"/>
                  <a:pt x="831" y="925"/>
                </a:cubicBezTo>
                <a:cubicBezTo>
                  <a:pt x="834" y="925"/>
                  <a:pt x="832" y="922"/>
                  <a:pt x="834" y="922"/>
                </a:cubicBezTo>
                <a:cubicBezTo>
                  <a:pt x="837" y="921"/>
                  <a:pt x="837" y="921"/>
                  <a:pt x="837" y="921"/>
                </a:cubicBezTo>
                <a:cubicBezTo>
                  <a:pt x="839" y="917"/>
                  <a:pt x="839" y="917"/>
                  <a:pt x="839" y="917"/>
                </a:cubicBezTo>
                <a:cubicBezTo>
                  <a:pt x="845" y="918"/>
                  <a:pt x="845" y="918"/>
                  <a:pt x="845" y="918"/>
                </a:cubicBezTo>
                <a:cubicBezTo>
                  <a:pt x="850" y="912"/>
                  <a:pt x="850" y="912"/>
                  <a:pt x="850" y="912"/>
                </a:cubicBezTo>
                <a:cubicBezTo>
                  <a:pt x="850" y="916"/>
                  <a:pt x="850" y="916"/>
                  <a:pt x="850" y="916"/>
                </a:cubicBezTo>
                <a:cubicBezTo>
                  <a:pt x="853" y="918"/>
                  <a:pt x="853" y="918"/>
                  <a:pt x="853" y="918"/>
                </a:cubicBezTo>
                <a:cubicBezTo>
                  <a:pt x="856" y="914"/>
                  <a:pt x="856" y="914"/>
                  <a:pt x="856" y="914"/>
                </a:cubicBezTo>
                <a:cubicBezTo>
                  <a:pt x="858" y="915"/>
                  <a:pt x="858" y="915"/>
                  <a:pt x="858" y="915"/>
                </a:cubicBezTo>
                <a:cubicBezTo>
                  <a:pt x="853" y="919"/>
                  <a:pt x="853" y="919"/>
                  <a:pt x="853" y="919"/>
                </a:cubicBezTo>
                <a:cubicBezTo>
                  <a:pt x="857" y="919"/>
                  <a:pt x="857" y="919"/>
                  <a:pt x="857" y="919"/>
                </a:cubicBezTo>
                <a:cubicBezTo>
                  <a:pt x="856" y="921"/>
                  <a:pt x="853" y="919"/>
                  <a:pt x="853" y="921"/>
                </a:cubicBezTo>
                <a:cubicBezTo>
                  <a:pt x="854" y="923"/>
                  <a:pt x="854" y="923"/>
                  <a:pt x="854" y="923"/>
                </a:cubicBezTo>
                <a:cubicBezTo>
                  <a:pt x="855" y="922"/>
                  <a:pt x="855" y="922"/>
                  <a:pt x="855" y="922"/>
                </a:cubicBezTo>
                <a:cubicBezTo>
                  <a:pt x="858" y="923"/>
                  <a:pt x="847" y="926"/>
                  <a:pt x="859" y="922"/>
                </a:cubicBezTo>
                <a:cubicBezTo>
                  <a:pt x="859" y="917"/>
                  <a:pt x="859" y="917"/>
                  <a:pt x="859" y="917"/>
                </a:cubicBezTo>
                <a:cubicBezTo>
                  <a:pt x="858" y="917"/>
                  <a:pt x="858" y="917"/>
                  <a:pt x="858" y="917"/>
                </a:cubicBezTo>
                <a:cubicBezTo>
                  <a:pt x="862" y="916"/>
                  <a:pt x="862" y="916"/>
                  <a:pt x="862" y="916"/>
                </a:cubicBezTo>
                <a:cubicBezTo>
                  <a:pt x="863" y="914"/>
                  <a:pt x="863" y="914"/>
                  <a:pt x="863" y="914"/>
                </a:cubicBezTo>
                <a:cubicBezTo>
                  <a:pt x="869" y="914"/>
                  <a:pt x="869" y="914"/>
                  <a:pt x="869" y="914"/>
                </a:cubicBezTo>
                <a:cubicBezTo>
                  <a:pt x="869" y="912"/>
                  <a:pt x="869" y="912"/>
                  <a:pt x="869" y="912"/>
                </a:cubicBezTo>
                <a:cubicBezTo>
                  <a:pt x="872" y="912"/>
                  <a:pt x="872" y="912"/>
                  <a:pt x="872" y="912"/>
                </a:cubicBezTo>
                <a:cubicBezTo>
                  <a:pt x="873" y="914"/>
                  <a:pt x="873" y="914"/>
                  <a:pt x="873" y="914"/>
                </a:cubicBezTo>
                <a:cubicBezTo>
                  <a:pt x="877" y="911"/>
                  <a:pt x="877" y="911"/>
                  <a:pt x="877" y="911"/>
                </a:cubicBezTo>
                <a:cubicBezTo>
                  <a:pt x="888" y="910"/>
                  <a:pt x="888" y="910"/>
                  <a:pt x="888" y="910"/>
                </a:cubicBezTo>
                <a:cubicBezTo>
                  <a:pt x="884" y="914"/>
                  <a:pt x="884" y="914"/>
                  <a:pt x="884" y="914"/>
                </a:cubicBezTo>
                <a:cubicBezTo>
                  <a:pt x="885" y="916"/>
                  <a:pt x="885" y="916"/>
                  <a:pt x="885" y="916"/>
                </a:cubicBezTo>
                <a:cubicBezTo>
                  <a:pt x="880" y="916"/>
                  <a:pt x="880" y="916"/>
                  <a:pt x="880" y="916"/>
                </a:cubicBezTo>
                <a:cubicBezTo>
                  <a:pt x="879" y="917"/>
                  <a:pt x="879" y="917"/>
                  <a:pt x="879" y="917"/>
                </a:cubicBezTo>
                <a:cubicBezTo>
                  <a:pt x="880" y="917"/>
                  <a:pt x="880" y="917"/>
                  <a:pt x="880" y="917"/>
                </a:cubicBezTo>
                <a:cubicBezTo>
                  <a:pt x="882" y="920"/>
                  <a:pt x="882" y="920"/>
                  <a:pt x="882" y="920"/>
                </a:cubicBezTo>
                <a:cubicBezTo>
                  <a:pt x="884" y="920"/>
                  <a:pt x="873" y="922"/>
                  <a:pt x="886" y="917"/>
                </a:cubicBezTo>
                <a:cubicBezTo>
                  <a:pt x="887" y="918"/>
                  <a:pt x="887" y="918"/>
                  <a:pt x="887" y="918"/>
                </a:cubicBezTo>
                <a:cubicBezTo>
                  <a:pt x="893" y="909"/>
                  <a:pt x="893" y="909"/>
                  <a:pt x="893" y="909"/>
                </a:cubicBezTo>
                <a:cubicBezTo>
                  <a:pt x="896" y="909"/>
                  <a:pt x="896" y="905"/>
                  <a:pt x="899" y="906"/>
                </a:cubicBezTo>
                <a:cubicBezTo>
                  <a:pt x="900" y="909"/>
                  <a:pt x="900" y="909"/>
                  <a:pt x="900" y="909"/>
                </a:cubicBezTo>
                <a:cubicBezTo>
                  <a:pt x="902" y="908"/>
                  <a:pt x="902" y="908"/>
                  <a:pt x="902" y="908"/>
                </a:cubicBezTo>
                <a:cubicBezTo>
                  <a:pt x="905" y="911"/>
                  <a:pt x="905" y="911"/>
                  <a:pt x="905" y="911"/>
                </a:cubicBezTo>
                <a:cubicBezTo>
                  <a:pt x="905" y="911"/>
                  <a:pt x="906" y="911"/>
                  <a:pt x="907" y="910"/>
                </a:cubicBezTo>
                <a:cubicBezTo>
                  <a:pt x="903" y="912"/>
                  <a:pt x="903" y="912"/>
                  <a:pt x="903" y="912"/>
                </a:cubicBezTo>
                <a:cubicBezTo>
                  <a:pt x="900" y="910"/>
                  <a:pt x="896" y="909"/>
                  <a:pt x="893" y="913"/>
                </a:cubicBezTo>
                <a:cubicBezTo>
                  <a:pt x="892" y="914"/>
                  <a:pt x="892" y="914"/>
                  <a:pt x="892" y="914"/>
                </a:cubicBezTo>
                <a:cubicBezTo>
                  <a:pt x="894" y="915"/>
                  <a:pt x="894" y="915"/>
                  <a:pt x="894" y="915"/>
                </a:cubicBezTo>
                <a:cubicBezTo>
                  <a:pt x="896" y="914"/>
                  <a:pt x="896" y="914"/>
                  <a:pt x="896" y="914"/>
                </a:cubicBezTo>
                <a:cubicBezTo>
                  <a:pt x="896" y="914"/>
                  <a:pt x="896" y="914"/>
                  <a:pt x="896" y="914"/>
                </a:cubicBezTo>
                <a:cubicBezTo>
                  <a:pt x="899" y="914"/>
                  <a:pt x="899" y="914"/>
                  <a:pt x="899" y="914"/>
                </a:cubicBezTo>
                <a:cubicBezTo>
                  <a:pt x="904" y="918"/>
                  <a:pt x="904" y="918"/>
                  <a:pt x="904" y="918"/>
                </a:cubicBezTo>
                <a:cubicBezTo>
                  <a:pt x="909" y="915"/>
                  <a:pt x="909" y="915"/>
                  <a:pt x="909" y="915"/>
                </a:cubicBezTo>
                <a:cubicBezTo>
                  <a:pt x="910" y="916"/>
                  <a:pt x="910" y="916"/>
                  <a:pt x="910" y="916"/>
                </a:cubicBezTo>
                <a:cubicBezTo>
                  <a:pt x="924" y="911"/>
                  <a:pt x="924" y="911"/>
                  <a:pt x="924" y="911"/>
                </a:cubicBezTo>
                <a:cubicBezTo>
                  <a:pt x="931" y="910"/>
                  <a:pt x="931" y="910"/>
                  <a:pt x="931" y="910"/>
                </a:cubicBezTo>
                <a:cubicBezTo>
                  <a:pt x="932" y="909"/>
                  <a:pt x="932" y="909"/>
                  <a:pt x="932" y="909"/>
                </a:cubicBezTo>
                <a:cubicBezTo>
                  <a:pt x="933" y="909"/>
                  <a:pt x="927" y="912"/>
                  <a:pt x="932" y="906"/>
                </a:cubicBezTo>
                <a:cubicBezTo>
                  <a:pt x="932" y="909"/>
                  <a:pt x="932" y="909"/>
                  <a:pt x="932" y="909"/>
                </a:cubicBezTo>
                <a:cubicBezTo>
                  <a:pt x="933" y="909"/>
                  <a:pt x="928" y="910"/>
                  <a:pt x="934" y="909"/>
                </a:cubicBezTo>
                <a:cubicBezTo>
                  <a:pt x="932" y="913"/>
                  <a:pt x="932" y="913"/>
                  <a:pt x="932" y="913"/>
                </a:cubicBezTo>
                <a:cubicBezTo>
                  <a:pt x="927" y="911"/>
                  <a:pt x="921" y="923"/>
                  <a:pt x="921" y="912"/>
                </a:cubicBezTo>
                <a:cubicBezTo>
                  <a:pt x="919" y="912"/>
                  <a:pt x="920" y="916"/>
                  <a:pt x="919" y="914"/>
                </a:cubicBezTo>
                <a:cubicBezTo>
                  <a:pt x="914" y="919"/>
                  <a:pt x="911" y="907"/>
                  <a:pt x="914" y="922"/>
                </a:cubicBezTo>
                <a:cubicBezTo>
                  <a:pt x="914" y="924"/>
                  <a:pt x="911" y="921"/>
                  <a:pt x="913" y="924"/>
                </a:cubicBezTo>
                <a:cubicBezTo>
                  <a:pt x="909" y="921"/>
                  <a:pt x="909" y="921"/>
                  <a:pt x="909" y="921"/>
                </a:cubicBezTo>
                <a:cubicBezTo>
                  <a:pt x="911" y="918"/>
                  <a:pt x="899" y="922"/>
                  <a:pt x="912" y="918"/>
                </a:cubicBezTo>
                <a:cubicBezTo>
                  <a:pt x="909" y="917"/>
                  <a:pt x="909" y="917"/>
                  <a:pt x="909" y="917"/>
                </a:cubicBezTo>
                <a:cubicBezTo>
                  <a:pt x="907" y="919"/>
                  <a:pt x="907" y="919"/>
                  <a:pt x="907" y="919"/>
                </a:cubicBezTo>
                <a:cubicBezTo>
                  <a:pt x="905" y="918"/>
                  <a:pt x="905" y="918"/>
                  <a:pt x="905" y="918"/>
                </a:cubicBezTo>
                <a:cubicBezTo>
                  <a:pt x="902" y="919"/>
                  <a:pt x="902" y="919"/>
                  <a:pt x="902" y="919"/>
                </a:cubicBezTo>
                <a:cubicBezTo>
                  <a:pt x="896" y="918"/>
                  <a:pt x="896" y="918"/>
                  <a:pt x="896" y="918"/>
                </a:cubicBezTo>
                <a:cubicBezTo>
                  <a:pt x="895" y="921"/>
                  <a:pt x="895" y="921"/>
                  <a:pt x="895" y="921"/>
                </a:cubicBezTo>
                <a:cubicBezTo>
                  <a:pt x="894" y="919"/>
                  <a:pt x="894" y="919"/>
                  <a:pt x="894" y="919"/>
                </a:cubicBezTo>
                <a:cubicBezTo>
                  <a:pt x="885" y="920"/>
                  <a:pt x="885" y="920"/>
                  <a:pt x="885" y="920"/>
                </a:cubicBezTo>
                <a:cubicBezTo>
                  <a:pt x="881" y="920"/>
                  <a:pt x="881" y="920"/>
                  <a:pt x="881" y="920"/>
                </a:cubicBezTo>
                <a:cubicBezTo>
                  <a:pt x="880" y="922"/>
                  <a:pt x="880" y="922"/>
                  <a:pt x="880" y="922"/>
                </a:cubicBezTo>
                <a:cubicBezTo>
                  <a:pt x="879" y="921"/>
                  <a:pt x="879" y="921"/>
                  <a:pt x="879" y="921"/>
                </a:cubicBezTo>
                <a:cubicBezTo>
                  <a:pt x="877" y="922"/>
                  <a:pt x="875" y="925"/>
                  <a:pt x="873" y="921"/>
                </a:cubicBezTo>
                <a:cubicBezTo>
                  <a:pt x="872" y="924"/>
                  <a:pt x="872" y="924"/>
                  <a:pt x="872" y="924"/>
                </a:cubicBezTo>
                <a:cubicBezTo>
                  <a:pt x="861" y="924"/>
                  <a:pt x="861" y="924"/>
                  <a:pt x="861" y="924"/>
                </a:cubicBezTo>
                <a:cubicBezTo>
                  <a:pt x="849" y="926"/>
                  <a:pt x="849" y="926"/>
                  <a:pt x="849" y="926"/>
                </a:cubicBezTo>
                <a:cubicBezTo>
                  <a:pt x="841" y="926"/>
                  <a:pt x="841" y="926"/>
                  <a:pt x="841" y="926"/>
                </a:cubicBezTo>
                <a:cubicBezTo>
                  <a:pt x="839" y="928"/>
                  <a:pt x="839" y="928"/>
                  <a:pt x="839" y="928"/>
                </a:cubicBezTo>
                <a:cubicBezTo>
                  <a:pt x="823" y="929"/>
                  <a:pt x="823" y="929"/>
                  <a:pt x="823" y="929"/>
                </a:cubicBezTo>
                <a:cubicBezTo>
                  <a:pt x="819" y="932"/>
                  <a:pt x="819" y="932"/>
                  <a:pt x="819" y="932"/>
                </a:cubicBezTo>
                <a:cubicBezTo>
                  <a:pt x="820" y="933"/>
                  <a:pt x="820" y="933"/>
                  <a:pt x="820" y="933"/>
                </a:cubicBezTo>
                <a:cubicBezTo>
                  <a:pt x="826" y="931"/>
                  <a:pt x="826" y="931"/>
                  <a:pt x="826" y="931"/>
                </a:cubicBezTo>
                <a:cubicBezTo>
                  <a:pt x="826" y="935"/>
                  <a:pt x="826" y="935"/>
                  <a:pt x="826" y="935"/>
                </a:cubicBezTo>
                <a:cubicBezTo>
                  <a:pt x="816" y="933"/>
                  <a:pt x="816" y="933"/>
                  <a:pt x="816" y="933"/>
                </a:cubicBezTo>
                <a:cubicBezTo>
                  <a:pt x="815" y="929"/>
                  <a:pt x="815" y="929"/>
                  <a:pt x="815" y="929"/>
                </a:cubicBezTo>
                <a:cubicBezTo>
                  <a:pt x="807" y="931"/>
                  <a:pt x="807" y="931"/>
                  <a:pt x="807" y="931"/>
                </a:cubicBezTo>
                <a:cubicBezTo>
                  <a:pt x="801" y="931"/>
                  <a:pt x="801" y="931"/>
                  <a:pt x="801" y="931"/>
                </a:cubicBezTo>
                <a:cubicBezTo>
                  <a:pt x="797" y="934"/>
                  <a:pt x="797" y="934"/>
                  <a:pt x="797" y="934"/>
                </a:cubicBezTo>
                <a:cubicBezTo>
                  <a:pt x="793" y="931"/>
                  <a:pt x="793" y="931"/>
                  <a:pt x="793" y="931"/>
                </a:cubicBezTo>
                <a:cubicBezTo>
                  <a:pt x="792" y="933"/>
                  <a:pt x="791" y="934"/>
                  <a:pt x="785" y="933"/>
                </a:cubicBezTo>
                <a:cubicBezTo>
                  <a:pt x="783" y="934"/>
                  <a:pt x="783" y="934"/>
                  <a:pt x="783" y="934"/>
                </a:cubicBezTo>
                <a:cubicBezTo>
                  <a:pt x="783" y="934"/>
                  <a:pt x="783" y="934"/>
                  <a:pt x="783" y="934"/>
                </a:cubicBezTo>
                <a:cubicBezTo>
                  <a:pt x="777" y="934"/>
                  <a:pt x="777" y="934"/>
                  <a:pt x="777" y="934"/>
                </a:cubicBezTo>
                <a:cubicBezTo>
                  <a:pt x="776" y="935"/>
                  <a:pt x="776" y="935"/>
                  <a:pt x="776" y="935"/>
                </a:cubicBezTo>
                <a:cubicBezTo>
                  <a:pt x="774" y="935"/>
                  <a:pt x="774" y="935"/>
                  <a:pt x="774" y="935"/>
                </a:cubicBezTo>
                <a:cubicBezTo>
                  <a:pt x="774" y="933"/>
                  <a:pt x="774" y="933"/>
                  <a:pt x="774" y="933"/>
                </a:cubicBezTo>
                <a:cubicBezTo>
                  <a:pt x="769" y="937"/>
                  <a:pt x="769" y="937"/>
                  <a:pt x="769" y="937"/>
                </a:cubicBezTo>
                <a:cubicBezTo>
                  <a:pt x="766" y="938"/>
                  <a:pt x="766" y="938"/>
                  <a:pt x="766" y="938"/>
                </a:cubicBezTo>
                <a:cubicBezTo>
                  <a:pt x="762" y="935"/>
                  <a:pt x="762" y="935"/>
                  <a:pt x="762" y="935"/>
                </a:cubicBezTo>
                <a:cubicBezTo>
                  <a:pt x="757" y="936"/>
                  <a:pt x="757" y="936"/>
                  <a:pt x="757" y="936"/>
                </a:cubicBezTo>
                <a:cubicBezTo>
                  <a:pt x="757" y="939"/>
                  <a:pt x="757" y="939"/>
                  <a:pt x="757" y="939"/>
                </a:cubicBezTo>
                <a:cubicBezTo>
                  <a:pt x="755" y="938"/>
                  <a:pt x="755" y="938"/>
                  <a:pt x="755" y="938"/>
                </a:cubicBezTo>
                <a:cubicBezTo>
                  <a:pt x="753" y="938"/>
                  <a:pt x="753" y="938"/>
                  <a:pt x="753" y="938"/>
                </a:cubicBezTo>
                <a:cubicBezTo>
                  <a:pt x="752" y="939"/>
                  <a:pt x="752" y="939"/>
                  <a:pt x="752" y="939"/>
                </a:cubicBezTo>
                <a:cubicBezTo>
                  <a:pt x="750" y="938"/>
                  <a:pt x="750" y="938"/>
                  <a:pt x="750" y="938"/>
                </a:cubicBezTo>
                <a:cubicBezTo>
                  <a:pt x="740" y="940"/>
                  <a:pt x="740" y="940"/>
                  <a:pt x="740" y="940"/>
                </a:cubicBezTo>
                <a:cubicBezTo>
                  <a:pt x="736" y="941"/>
                  <a:pt x="736" y="941"/>
                  <a:pt x="736" y="941"/>
                </a:cubicBezTo>
                <a:cubicBezTo>
                  <a:pt x="729" y="940"/>
                  <a:pt x="729" y="940"/>
                  <a:pt x="729" y="940"/>
                </a:cubicBezTo>
                <a:cubicBezTo>
                  <a:pt x="729" y="941"/>
                  <a:pt x="727" y="937"/>
                  <a:pt x="729" y="942"/>
                </a:cubicBezTo>
                <a:cubicBezTo>
                  <a:pt x="728" y="942"/>
                  <a:pt x="728" y="942"/>
                  <a:pt x="728" y="942"/>
                </a:cubicBezTo>
                <a:cubicBezTo>
                  <a:pt x="728" y="941"/>
                  <a:pt x="728" y="941"/>
                  <a:pt x="728" y="941"/>
                </a:cubicBezTo>
                <a:cubicBezTo>
                  <a:pt x="727" y="940"/>
                  <a:pt x="727" y="940"/>
                  <a:pt x="727" y="940"/>
                </a:cubicBezTo>
                <a:cubicBezTo>
                  <a:pt x="722" y="942"/>
                  <a:pt x="722" y="942"/>
                  <a:pt x="722" y="942"/>
                </a:cubicBezTo>
                <a:cubicBezTo>
                  <a:pt x="721" y="941"/>
                  <a:pt x="731" y="942"/>
                  <a:pt x="720" y="940"/>
                </a:cubicBezTo>
                <a:cubicBezTo>
                  <a:pt x="719" y="945"/>
                  <a:pt x="719" y="945"/>
                  <a:pt x="719" y="945"/>
                </a:cubicBezTo>
                <a:cubicBezTo>
                  <a:pt x="716" y="946"/>
                  <a:pt x="716" y="946"/>
                  <a:pt x="716" y="946"/>
                </a:cubicBezTo>
                <a:cubicBezTo>
                  <a:pt x="704" y="943"/>
                  <a:pt x="704" y="943"/>
                  <a:pt x="704" y="943"/>
                </a:cubicBezTo>
                <a:cubicBezTo>
                  <a:pt x="704" y="944"/>
                  <a:pt x="704" y="944"/>
                  <a:pt x="704" y="944"/>
                </a:cubicBezTo>
                <a:cubicBezTo>
                  <a:pt x="706" y="945"/>
                  <a:pt x="706" y="945"/>
                  <a:pt x="706" y="945"/>
                </a:cubicBezTo>
                <a:cubicBezTo>
                  <a:pt x="698" y="948"/>
                  <a:pt x="698" y="948"/>
                  <a:pt x="698" y="948"/>
                </a:cubicBezTo>
                <a:cubicBezTo>
                  <a:pt x="696" y="947"/>
                  <a:pt x="696" y="947"/>
                  <a:pt x="696" y="947"/>
                </a:cubicBezTo>
                <a:cubicBezTo>
                  <a:pt x="694" y="948"/>
                  <a:pt x="694" y="948"/>
                  <a:pt x="694" y="948"/>
                </a:cubicBezTo>
                <a:cubicBezTo>
                  <a:pt x="690" y="946"/>
                  <a:pt x="690" y="946"/>
                  <a:pt x="690" y="946"/>
                </a:cubicBezTo>
                <a:cubicBezTo>
                  <a:pt x="684" y="949"/>
                  <a:pt x="684" y="949"/>
                  <a:pt x="684" y="949"/>
                </a:cubicBezTo>
                <a:cubicBezTo>
                  <a:pt x="679" y="948"/>
                  <a:pt x="679" y="948"/>
                  <a:pt x="679" y="948"/>
                </a:cubicBezTo>
                <a:cubicBezTo>
                  <a:pt x="677" y="948"/>
                  <a:pt x="687" y="940"/>
                  <a:pt x="676" y="950"/>
                </a:cubicBezTo>
                <a:cubicBezTo>
                  <a:pt x="670" y="951"/>
                  <a:pt x="670" y="951"/>
                  <a:pt x="670" y="951"/>
                </a:cubicBezTo>
                <a:cubicBezTo>
                  <a:pt x="666" y="952"/>
                  <a:pt x="666" y="952"/>
                  <a:pt x="666" y="952"/>
                </a:cubicBezTo>
                <a:cubicBezTo>
                  <a:pt x="668" y="950"/>
                  <a:pt x="668" y="950"/>
                  <a:pt x="668" y="950"/>
                </a:cubicBezTo>
                <a:cubicBezTo>
                  <a:pt x="664" y="949"/>
                  <a:pt x="664" y="949"/>
                  <a:pt x="664" y="949"/>
                </a:cubicBezTo>
                <a:cubicBezTo>
                  <a:pt x="663" y="948"/>
                  <a:pt x="669" y="957"/>
                  <a:pt x="658" y="951"/>
                </a:cubicBezTo>
                <a:cubicBezTo>
                  <a:pt x="653" y="953"/>
                  <a:pt x="653" y="953"/>
                  <a:pt x="653" y="953"/>
                </a:cubicBezTo>
                <a:cubicBezTo>
                  <a:pt x="651" y="953"/>
                  <a:pt x="651" y="953"/>
                  <a:pt x="651" y="953"/>
                </a:cubicBezTo>
                <a:cubicBezTo>
                  <a:pt x="652" y="953"/>
                  <a:pt x="653" y="952"/>
                  <a:pt x="652" y="951"/>
                </a:cubicBezTo>
                <a:cubicBezTo>
                  <a:pt x="640" y="955"/>
                  <a:pt x="640" y="955"/>
                  <a:pt x="640" y="955"/>
                </a:cubicBezTo>
                <a:cubicBezTo>
                  <a:pt x="633" y="956"/>
                  <a:pt x="633" y="956"/>
                  <a:pt x="633" y="956"/>
                </a:cubicBezTo>
                <a:cubicBezTo>
                  <a:pt x="632" y="955"/>
                  <a:pt x="632" y="955"/>
                  <a:pt x="632" y="955"/>
                </a:cubicBezTo>
                <a:cubicBezTo>
                  <a:pt x="627" y="957"/>
                  <a:pt x="627" y="957"/>
                  <a:pt x="627" y="957"/>
                </a:cubicBezTo>
                <a:cubicBezTo>
                  <a:pt x="623" y="956"/>
                  <a:pt x="623" y="956"/>
                  <a:pt x="623" y="956"/>
                </a:cubicBezTo>
                <a:cubicBezTo>
                  <a:pt x="621" y="958"/>
                  <a:pt x="621" y="958"/>
                  <a:pt x="621" y="958"/>
                </a:cubicBezTo>
                <a:cubicBezTo>
                  <a:pt x="621" y="957"/>
                  <a:pt x="628" y="958"/>
                  <a:pt x="619" y="957"/>
                </a:cubicBezTo>
                <a:cubicBezTo>
                  <a:pt x="619" y="956"/>
                  <a:pt x="619" y="956"/>
                  <a:pt x="619" y="956"/>
                </a:cubicBezTo>
                <a:cubicBezTo>
                  <a:pt x="615" y="958"/>
                  <a:pt x="615" y="958"/>
                  <a:pt x="615" y="958"/>
                </a:cubicBezTo>
                <a:cubicBezTo>
                  <a:pt x="615" y="958"/>
                  <a:pt x="616" y="959"/>
                  <a:pt x="615" y="957"/>
                </a:cubicBezTo>
                <a:cubicBezTo>
                  <a:pt x="614" y="959"/>
                  <a:pt x="628" y="955"/>
                  <a:pt x="609" y="957"/>
                </a:cubicBezTo>
                <a:cubicBezTo>
                  <a:pt x="611" y="958"/>
                  <a:pt x="611" y="958"/>
                  <a:pt x="611" y="958"/>
                </a:cubicBezTo>
                <a:cubicBezTo>
                  <a:pt x="610" y="960"/>
                  <a:pt x="610" y="960"/>
                  <a:pt x="610" y="960"/>
                </a:cubicBezTo>
                <a:cubicBezTo>
                  <a:pt x="608" y="959"/>
                  <a:pt x="608" y="959"/>
                  <a:pt x="608" y="959"/>
                </a:cubicBezTo>
                <a:cubicBezTo>
                  <a:pt x="604" y="960"/>
                  <a:pt x="604" y="960"/>
                  <a:pt x="604" y="960"/>
                </a:cubicBezTo>
                <a:cubicBezTo>
                  <a:pt x="607" y="960"/>
                  <a:pt x="601" y="959"/>
                  <a:pt x="607" y="958"/>
                </a:cubicBezTo>
                <a:cubicBezTo>
                  <a:pt x="604" y="957"/>
                  <a:pt x="604" y="957"/>
                  <a:pt x="604" y="957"/>
                </a:cubicBezTo>
                <a:cubicBezTo>
                  <a:pt x="599" y="959"/>
                  <a:pt x="599" y="959"/>
                  <a:pt x="599" y="959"/>
                </a:cubicBezTo>
                <a:cubicBezTo>
                  <a:pt x="600" y="959"/>
                  <a:pt x="598" y="956"/>
                  <a:pt x="600" y="959"/>
                </a:cubicBezTo>
                <a:cubicBezTo>
                  <a:pt x="599" y="961"/>
                  <a:pt x="599" y="961"/>
                  <a:pt x="599" y="961"/>
                </a:cubicBezTo>
                <a:cubicBezTo>
                  <a:pt x="591" y="961"/>
                  <a:pt x="591" y="961"/>
                  <a:pt x="591" y="961"/>
                </a:cubicBezTo>
                <a:cubicBezTo>
                  <a:pt x="591" y="960"/>
                  <a:pt x="590" y="963"/>
                  <a:pt x="590" y="959"/>
                </a:cubicBezTo>
                <a:cubicBezTo>
                  <a:pt x="586" y="962"/>
                  <a:pt x="597" y="952"/>
                  <a:pt x="585" y="963"/>
                </a:cubicBezTo>
                <a:cubicBezTo>
                  <a:pt x="583" y="965"/>
                  <a:pt x="583" y="965"/>
                  <a:pt x="583" y="965"/>
                </a:cubicBezTo>
                <a:cubicBezTo>
                  <a:pt x="590" y="965"/>
                  <a:pt x="590" y="965"/>
                  <a:pt x="590" y="965"/>
                </a:cubicBezTo>
                <a:cubicBezTo>
                  <a:pt x="591" y="963"/>
                  <a:pt x="591" y="963"/>
                  <a:pt x="591" y="963"/>
                </a:cubicBezTo>
                <a:cubicBezTo>
                  <a:pt x="593" y="967"/>
                  <a:pt x="593" y="967"/>
                  <a:pt x="593" y="967"/>
                </a:cubicBezTo>
                <a:cubicBezTo>
                  <a:pt x="593" y="966"/>
                  <a:pt x="593" y="966"/>
                  <a:pt x="594" y="966"/>
                </a:cubicBezTo>
                <a:cubicBezTo>
                  <a:pt x="594" y="967"/>
                  <a:pt x="594" y="967"/>
                  <a:pt x="594" y="967"/>
                </a:cubicBezTo>
                <a:cubicBezTo>
                  <a:pt x="591" y="967"/>
                  <a:pt x="591" y="967"/>
                  <a:pt x="591" y="967"/>
                </a:cubicBezTo>
                <a:cubicBezTo>
                  <a:pt x="591" y="967"/>
                  <a:pt x="591" y="967"/>
                  <a:pt x="591" y="967"/>
                </a:cubicBezTo>
                <a:cubicBezTo>
                  <a:pt x="590" y="966"/>
                  <a:pt x="590" y="966"/>
                  <a:pt x="590" y="966"/>
                </a:cubicBezTo>
                <a:cubicBezTo>
                  <a:pt x="587" y="967"/>
                  <a:pt x="587" y="967"/>
                  <a:pt x="587" y="967"/>
                </a:cubicBezTo>
                <a:cubicBezTo>
                  <a:pt x="590" y="969"/>
                  <a:pt x="590" y="969"/>
                  <a:pt x="590" y="969"/>
                </a:cubicBezTo>
                <a:cubicBezTo>
                  <a:pt x="589" y="970"/>
                  <a:pt x="589" y="970"/>
                  <a:pt x="589" y="970"/>
                </a:cubicBezTo>
                <a:cubicBezTo>
                  <a:pt x="584" y="969"/>
                  <a:pt x="584" y="969"/>
                  <a:pt x="584" y="969"/>
                </a:cubicBezTo>
                <a:cubicBezTo>
                  <a:pt x="586" y="967"/>
                  <a:pt x="586" y="967"/>
                  <a:pt x="586" y="967"/>
                </a:cubicBezTo>
                <a:cubicBezTo>
                  <a:pt x="583" y="965"/>
                  <a:pt x="583" y="965"/>
                  <a:pt x="583" y="965"/>
                </a:cubicBezTo>
                <a:cubicBezTo>
                  <a:pt x="583" y="965"/>
                  <a:pt x="583" y="965"/>
                  <a:pt x="583" y="965"/>
                </a:cubicBezTo>
                <a:cubicBezTo>
                  <a:pt x="583" y="960"/>
                  <a:pt x="583" y="960"/>
                  <a:pt x="583" y="960"/>
                </a:cubicBezTo>
                <a:cubicBezTo>
                  <a:pt x="566" y="963"/>
                  <a:pt x="566" y="963"/>
                  <a:pt x="566" y="963"/>
                </a:cubicBezTo>
                <a:cubicBezTo>
                  <a:pt x="565" y="965"/>
                  <a:pt x="565" y="965"/>
                  <a:pt x="565" y="965"/>
                </a:cubicBezTo>
                <a:cubicBezTo>
                  <a:pt x="563" y="965"/>
                  <a:pt x="576" y="963"/>
                  <a:pt x="559" y="965"/>
                </a:cubicBezTo>
                <a:cubicBezTo>
                  <a:pt x="564" y="967"/>
                  <a:pt x="564" y="967"/>
                  <a:pt x="564" y="967"/>
                </a:cubicBezTo>
                <a:cubicBezTo>
                  <a:pt x="560" y="967"/>
                  <a:pt x="560" y="967"/>
                  <a:pt x="560" y="967"/>
                </a:cubicBezTo>
                <a:cubicBezTo>
                  <a:pt x="556" y="968"/>
                  <a:pt x="556" y="968"/>
                  <a:pt x="556" y="968"/>
                </a:cubicBezTo>
                <a:cubicBezTo>
                  <a:pt x="553" y="965"/>
                  <a:pt x="553" y="965"/>
                  <a:pt x="553" y="965"/>
                </a:cubicBezTo>
                <a:cubicBezTo>
                  <a:pt x="554" y="962"/>
                  <a:pt x="554" y="962"/>
                  <a:pt x="554" y="962"/>
                </a:cubicBezTo>
                <a:cubicBezTo>
                  <a:pt x="550" y="962"/>
                  <a:pt x="550" y="962"/>
                  <a:pt x="550" y="962"/>
                </a:cubicBezTo>
                <a:cubicBezTo>
                  <a:pt x="550" y="963"/>
                  <a:pt x="550" y="963"/>
                  <a:pt x="550" y="963"/>
                </a:cubicBezTo>
                <a:cubicBezTo>
                  <a:pt x="552" y="965"/>
                  <a:pt x="552" y="965"/>
                  <a:pt x="552" y="965"/>
                </a:cubicBezTo>
                <a:cubicBezTo>
                  <a:pt x="545" y="967"/>
                  <a:pt x="545" y="967"/>
                  <a:pt x="545" y="967"/>
                </a:cubicBezTo>
                <a:cubicBezTo>
                  <a:pt x="545" y="967"/>
                  <a:pt x="542" y="968"/>
                  <a:pt x="547" y="967"/>
                </a:cubicBezTo>
                <a:cubicBezTo>
                  <a:pt x="546" y="968"/>
                  <a:pt x="549" y="968"/>
                  <a:pt x="545" y="969"/>
                </a:cubicBezTo>
                <a:cubicBezTo>
                  <a:pt x="545" y="967"/>
                  <a:pt x="545" y="967"/>
                  <a:pt x="545" y="967"/>
                </a:cubicBezTo>
                <a:cubicBezTo>
                  <a:pt x="544" y="967"/>
                  <a:pt x="543" y="966"/>
                  <a:pt x="542" y="969"/>
                </a:cubicBezTo>
                <a:cubicBezTo>
                  <a:pt x="543" y="970"/>
                  <a:pt x="543" y="970"/>
                  <a:pt x="543" y="970"/>
                </a:cubicBezTo>
                <a:cubicBezTo>
                  <a:pt x="546" y="970"/>
                  <a:pt x="546" y="970"/>
                  <a:pt x="546" y="970"/>
                </a:cubicBezTo>
                <a:cubicBezTo>
                  <a:pt x="543" y="972"/>
                  <a:pt x="543" y="972"/>
                  <a:pt x="543" y="972"/>
                </a:cubicBezTo>
                <a:cubicBezTo>
                  <a:pt x="536" y="970"/>
                  <a:pt x="536" y="970"/>
                  <a:pt x="536" y="970"/>
                </a:cubicBezTo>
                <a:cubicBezTo>
                  <a:pt x="535" y="972"/>
                  <a:pt x="535" y="972"/>
                  <a:pt x="535" y="972"/>
                </a:cubicBezTo>
                <a:cubicBezTo>
                  <a:pt x="533" y="972"/>
                  <a:pt x="531" y="976"/>
                  <a:pt x="529" y="972"/>
                </a:cubicBezTo>
                <a:cubicBezTo>
                  <a:pt x="527" y="974"/>
                  <a:pt x="527" y="974"/>
                  <a:pt x="527" y="974"/>
                </a:cubicBezTo>
                <a:cubicBezTo>
                  <a:pt x="529" y="976"/>
                  <a:pt x="529" y="976"/>
                  <a:pt x="529" y="976"/>
                </a:cubicBezTo>
                <a:cubicBezTo>
                  <a:pt x="523" y="974"/>
                  <a:pt x="523" y="974"/>
                  <a:pt x="523" y="974"/>
                </a:cubicBezTo>
                <a:cubicBezTo>
                  <a:pt x="522" y="974"/>
                  <a:pt x="520" y="973"/>
                  <a:pt x="519" y="975"/>
                </a:cubicBezTo>
                <a:cubicBezTo>
                  <a:pt x="520" y="977"/>
                  <a:pt x="520" y="977"/>
                  <a:pt x="520" y="977"/>
                </a:cubicBezTo>
                <a:cubicBezTo>
                  <a:pt x="516" y="974"/>
                  <a:pt x="516" y="974"/>
                  <a:pt x="516" y="974"/>
                </a:cubicBezTo>
                <a:cubicBezTo>
                  <a:pt x="511" y="977"/>
                  <a:pt x="511" y="977"/>
                  <a:pt x="511" y="977"/>
                </a:cubicBezTo>
                <a:cubicBezTo>
                  <a:pt x="511" y="974"/>
                  <a:pt x="511" y="974"/>
                  <a:pt x="511" y="974"/>
                </a:cubicBezTo>
                <a:cubicBezTo>
                  <a:pt x="508" y="975"/>
                  <a:pt x="508" y="975"/>
                  <a:pt x="508" y="975"/>
                </a:cubicBezTo>
                <a:cubicBezTo>
                  <a:pt x="508" y="975"/>
                  <a:pt x="509" y="975"/>
                  <a:pt x="508" y="974"/>
                </a:cubicBezTo>
                <a:cubicBezTo>
                  <a:pt x="508" y="973"/>
                  <a:pt x="508" y="973"/>
                  <a:pt x="508" y="973"/>
                </a:cubicBezTo>
                <a:cubicBezTo>
                  <a:pt x="503" y="977"/>
                  <a:pt x="503" y="977"/>
                  <a:pt x="503" y="977"/>
                </a:cubicBezTo>
                <a:cubicBezTo>
                  <a:pt x="498" y="977"/>
                  <a:pt x="498" y="977"/>
                  <a:pt x="498" y="977"/>
                </a:cubicBezTo>
                <a:cubicBezTo>
                  <a:pt x="499" y="979"/>
                  <a:pt x="499" y="979"/>
                  <a:pt x="499" y="979"/>
                </a:cubicBezTo>
                <a:cubicBezTo>
                  <a:pt x="498" y="979"/>
                  <a:pt x="498" y="979"/>
                  <a:pt x="498" y="979"/>
                </a:cubicBezTo>
                <a:cubicBezTo>
                  <a:pt x="499" y="982"/>
                  <a:pt x="499" y="982"/>
                  <a:pt x="499" y="982"/>
                </a:cubicBezTo>
                <a:cubicBezTo>
                  <a:pt x="485" y="983"/>
                  <a:pt x="485" y="983"/>
                  <a:pt x="485" y="983"/>
                </a:cubicBezTo>
                <a:cubicBezTo>
                  <a:pt x="474" y="984"/>
                  <a:pt x="474" y="984"/>
                  <a:pt x="474" y="984"/>
                </a:cubicBezTo>
                <a:cubicBezTo>
                  <a:pt x="473" y="983"/>
                  <a:pt x="473" y="983"/>
                  <a:pt x="473" y="983"/>
                </a:cubicBezTo>
                <a:cubicBezTo>
                  <a:pt x="486" y="980"/>
                  <a:pt x="486" y="980"/>
                  <a:pt x="486" y="980"/>
                </a:cubicBezTo>
                <a:cubicBezTo>
                  <a:pt x="489" y="979"/>
                  <a:pt x="489" y="979"/>
                  <a:pt x="489" y="979"/>
                </a:cubicBezTo>
                <a:cubicBezTo>
                  <a:pt x="490" y="978"/>
                  <a:pt x="490" y="978"/>
                  <a:pt x="490" y="978"/>
                </a:cubicBezTo>
                <a:cubicBezTo>
                  <a:pt x="485" y="978"/>
                  <a:pt x="485" y="978"/>
                  <a:pt x="485" y="978"/>
                </a:cubicBezTo>
                <a:cubicBezTo>
                  <a:pt x="484" y="976"/>
                  <a:pt x="484" y="976"/>
                  <a:pt x="484" y="976"/>
                </a:cubicBezTo>
                <a:cubicBezTo>
                  <a:pt x="477" y="978"/>
                  <a:pt x="477" y="978"/>
                  <a:pt x="477" y="978"/>
                </a:cubicBezTo>
                <a:cubicBezTo>
                  <a:pt x="475" y="978"/>
                  <a:pt x="475" y="978"/>
                  <a:pt x="475" y="978"/>
                </a:cubicBezTo>
                <a:cubicBezTo>
                  <a:pt x="470" y="981"/>
                  <a:pt x="470" y="981"/>
                  <a:pt x="470" y="981"/>
                </a:cubicBezTo>
                <a:cubicBezTo>
                  <a:pt x="469" y="980"/>
                  <a:pt x="469" y="980"/>
                  <a:pt x="469" y="980"/>
                </a:cubicBezTo>
                <a:cubicBezTo>
                  <a:pt x="465" y="981"/>
                  <a:pt x="465" y="981"/>
                  <a:pt x="465" y="981"/>
                </a:cubicBezTo>
                <a:cubicBezTo>
                  <a:pt x="465" y="981"/>
                  <a:pt x="469" y="978"/>
                  <a:pt x="463" y="980"/>
                </a:cubicBezTo>
                <a:cubicBezTo>
                  <a:pt x="466" y="975"/>
                  <a:pt x="466" y="975"/>
                  <a:pt x="466" y="975"/>
                </a:cubicBezTo>
                <a:cubicBezTo>
                  <a:pt x="462" y="976"/>
                  <a:pt x="462" y="976"/>
                  <a:pt x="462" y="976"/>
                </a:cubicBezTo>
                <a:cubicBezTo>
                  <a:pt x="460" y="981"/>
                  <a:pt x="460" y="981"/>
                  <a:pt x="460" y="981"/>
                </a:cubicBezTo>
                <a:cubicBezTo>
                  <a:pt x="453" y="978"/>
                  <a:pt x="473" y="980"/>
                  <a:pt x="453" y="981"/>
                </a:cubicBezTo>
                <a:cubicBezTo>
                  <a:pt x="448" y="979"/>
                  <a:pt x="448" y="979"/>
                  <a:pt x="448" y="979"/>
                </a:cubicBezTo>
                <a:cubicBezTo>
                  <a:pt x="447" y="977"/>
                  <a:pt x="447" y="977"/>
                  <a:pt x="447" y="977"/>
                </a:cubicBezTo>
                <a:cubicBezTo>
                  <a:pt x="438" y="978"/>
                  <a:pt x="438" y="978"/>
                  <a:pt x="438" y="978"/>
                </a:cubicBezTo>
                <a:cubicBezTo>
                  <a:pt x="440" y="979"/>
                  <a:pt x="440" y="979"/>
                  <a:pt x="440" y="979"/>
                </a:cubicBezTo>
                <a:cubicBezTo>
                  <a:pt x="447" y="979"/>
                  <a:pt x="447" y="979"/>
                  <a:pt x="447" y="979"/>
                </a:cubicBezTo>
                <a:cubicBezTo>
                  <a:pt x="443" y="983"/>
                  <a:pt x="443" y="983"/>
                  <a:pt x="443" y="983"/>
                </a:cubicBezTo>
                <a:cubicBezTo>
                  <a:pt x="436" y="984"/>
                  <a:pt x="436" y="984"/>
                  <a:pt x="436" y="984"/>
                </a:cubicBezTo>
                <a:cubicBezTo>
                  <a:pt x="437" y="983"/>
                  <a:pt x="437" y="983"/>
                  <a:pt x="437" y="983"/>
                </a:cubicBezTo>
                <a:cubicBezTo>
                  <a:pt x="434" y="982"/>
                  <a:pt x="434" y="982"/>
                  <a:pt x="434" y="982"/>
                </a:cubicBezTo>
                <a:cubicBezTo>
                  <a:pt x="428" y="983"/>
                  <a:pt x="428" y="983"/>
                  <a:pt x="428" y="983"/>
                </a:cubicBezTo>
                <a:cubicBezTo>
                  <a:pt x="420" y="983"/>
                  <a:pt x="420" y="983"/>
                  <a:pt x="420" y="983"/>
                </a:cubicBezTo>
                <a:cubicBezTo>
                  <a:pt x="412" y="982"/>
                  <a:pt x="412" y="982"/>
                  <a:pt x="412" y="982"/>
                </a:cubicBezTo>
                <a:cubicBezTo>
                  <a:pt x="402" y="984"/>
                  <a:pt x="402" y="984"/>
                  <a:pt x="402" y="984"/>
                </a:cubicBezTo>
                <a:cubicBezTo>
                  <a:pt x="399" y="983"/>
                  <a:pt x="399" y="983"/>
                  <a:pt x="399" y="983"/>
                </a:cubicBezTo>
                <a:cubicBezTo>
                  <a:pt x="397" y="984"/>
                  <a:pt x="397" y="984"/>
                  <a:pt x="397" y="984"/>
                </a:cubicBezTo>
                <a:cubicBezTo>
                  <a:pt x="389" y="984"/>
                  <a:pt x="389" y="984"/>
                  <a:pt x="389" y="984"/>
                </a:cubicBezTo>
                <a:cubicBezTo>
                  <a:pt x="391" y="985"/>
                  <a:pt x="393" y="984"/>
                  <a:pt x="394" y="983"/>
                </a:cubicBezTo>
                <a:cubicBezTo>
                  <a:pt x="392" y="982"/>
                  <a:pt x="400" y="981"/>
                  <a:pt x="391" y="981"/>
                </a:cubicBezTo>
                <a:cubicBezTo>
                  <a:pt x="391" y="982"/>
                  <a:pt x="391" y="982"/>
                  <a:pt x="391" y="982"/>
                </a:cubicBezTo>
                <a:cubicBezTo>
                  <a:pt x="390" y="981"/>
                  <a:pt x="398" y="978"/>
                  <a:pt x="384" y="982"/>
                </a:cubicBezTo>
                <a:cubicBezTo>
                  <a:pt x="379" y="981"/>
                  <a:pt x="379" y="981"/>
                  <a:pt x="379" y="981"/>
                </a:cubicBezTo>
                <a:cubicBezTo>
                  <a:pt x="378" y="981"/>
                  <a:pt x="383" y="979"/>
                  <a:pt x="377" y="982"/>
                </a:cubicBezTo>
                <a:cubicBezTo>
                  <a:pt x="379" y="985"/>
                  <a:pt x="379" y="985"/>
                  <a:pt x="379" y="985"/>
                </a:cubicBezTo>
                <a:cubicBezTo>
                  <a:pt x="377" y="986"/>
                  <a:pt x="377" y="986"/>
                  <a:pt x="377" y="986"/>
                </a:cubicBezTo>
                <a:cubicBezTo>
                  <a:pt x="375" y="986"/>
                  <a:pt x="375" y="986"/>
                  <a:pt x="375" y="986"/>
                </a:cubicBezTo>
                <a:cubicBezTo>
                  <a:pt x="374" y="984"/>
                  <a:pt x="374" y="984"/>
                  <a:pt x="374" y="984"/>
                </a:cubicBezTo>
                <a:cubicBezTo>
                  <a:pt x="376" y="981"/>
                  <a:pt x="385" y="985"/>
                  <a:pt x="367" y="987"/>
                </a:cubicBezTo>
                <a:cubicBezTo>
                  <a:pt x="364" y="988"/>
                  <a:pt x="364" y="988"/>
                  <a:pt x="364" y="988"/>
                </a:cubicBezTo>
                <a:cubicBezTo>
                  <a:pt x="361" y="988"/>
                  <a:pt x="361" y="988"/>
                  <a:pt x="361" y="988"/>
                </a:cubicBezTo>
                <a:cubicBezTo>
                  <a:pt x="363" y="987"/>
                  <a:pt x="363" y="987"/>
                  <a:pt x="363" y="987"/>
                </a:cubicBezTo>
                <a:cubicBezTo>
                  <a:pt x="356" y="984"/>
                  <a:pt x="356" y="984"/>
                  <a:pt x="356" y="984"/>
                </a:cubicBezTo>
                <a:cubicBezTo>
                  <a:pt x="353" y="984"/>
                  <a:pt x="353" y="984"/>
                  <a:pt x="353" y="984"/>
                </a:cubicBezTo>
                <a:cubicBezTo>
                  <a:pt x="353" y="983"/>
                  <a:pt x="353" y="983"/>
                  <a:pt x="353" y="983"/>
                </a:cubicBezTo>
                <a:cubicBezTo>
                  <a:pt x="355" y="982"/>
                  <a:pt x="355" y="982"/>
                  <a:pt x="355" y="982"/>
                </a:cubicBezTo>
                <a:cubicBezTo>
                  <a:pt x="352" y="981"/>
                  <a:pt x="352" y="981"/>
                  <a:pt x="352" y="981"/>
                </a:cubicBezTo>
                <a:cubicBezTo>
                  <a:pt x="351" y="984"/>
                  <a:pt x="351" y="984"/>
                  <a:pt x="351" y="984"/>
                </a:cubicBezTo>
                <a:cubicBezTo>
                  <a:pt x="350" y="984"/>
                  <a:pt x="353" y="983"/>
                  <a:pt x="349" y="983"/>
                </a:cubicBezTo>
                <a:cubicBezTo>
                  <a:pt x="350" y="982"/>
                  <a:pt x="350" y="982"/>
                  <a:pt x="350" y="982"/>
                </a:cubicBezTo>
                <a:cubicBezTo>
                  <a:pt x="350" y="981"/>
                  <a:pt x="350" y="981"/>
                  <a:pt x="350" y="981"/>
                </a:cubicBezTo>
                <a:cubicBezTo>
                  <a:pt x="346" y="983"/>
                  <a:pt x="346" y="983"/>
                  <a:pt x="346" y="983"/>
                </a:cubicBezTo>
                <a:cubicBezTo>
                  <a:pt x="347" y="981"/>
                  <a:pt x="347" y="981"/>
                  <a:pt x="347" y="981"/>
                </a:cubicBezTo>
                <a:cubicBezTo>
                  <a:pt x="342" y="982"/>
                  <a:pt x="342" y="982"/>
                  <a:pt x="342" y="982"/>
                </a:cubicBezTo>
                <a:cubicBezTo>
                  <a:pt x="341" y="984"/>
                  <a:pt x="341" y="984"/>
                  <a:pt x="341" y="984"/>
                </a:cubicBezTo>
                <a:cubicBezTo>
                  <a:pt x="338" y="983"/>
                  <a:pt x="346" y="980"/>
                  <a:pt x="339" y="982"/>
                </a:cubicBezTo>
                <a:cubicBezTo>
                  <a:pt x="337" y="985"/>
                  <a:pt x="337" y="985"/>
                  <a:pt x="337" y="985"/>
                </a:cubicBezTo>
                <a:cubicBezTo>
                  <a:pt x="337" y="984"/>
                  <a:pt x="337" y="984"/>
                  <a:pt x="337" y="984"/>
                </a:cubicBezTo>
                <a:cubicBezTo>
                  <a:pt x="335" y="986"/>
                  <a:pt x="335" y="986"/>
                  <a:pt x="335" y="986"/>
                </a:cubicBezTo>
                <a:cubicBezTo>
                  <a:pt x="337" y="983"/>
                  <a:pt x="337" y="983"/>
                  <a:pt x="337" y="983"/>
                </a:cubicBezTo>
                <a:cubicBezTo>
                  <a:pt x="334" y="980"/>
                  <a:pt x="334" y="980"/>
                  <a:pt x="334" y="980"/>
                </a:cubicBezTo>
                <a:cubicBezTo>
                  <a:pt x="331" y="982"/>
                  <a:pt x="331" y="982"/>
                  <a:pt x="331" y="982"/>
                </a:cubicBezTo>
                <a:cubicBezTo>
                  <a:pt x="330" y="983"/>
                  <a:pt x="330" y="983"/>
                  <a:pt x="332" y="983"/>
                </a:cubicBezTo>
                <a:cubicBezTo>
                  <a:pt x="332" y="984"/>
                  <a:pt x="332" y="984"/>
                  <a:pt x="331" y="984"/>
                </a:cubicBezTo>
                <a:cubicBezTo>
                  <a:pt x="329" y="983"/>
                  <a:pt x="329" y="983"/>
                  <a:pt x="329" y="983"/>
                </a:cubicBezTo>
                <a:cubicBezTo>
                  <a:pt x="327" y="984"/>
                  <a:pt x="327" y="984"/>
                  <a:pt x="327" y="984"/>
                </a:cubicBezTo>
                <a:cubicBezTo>
                  <a:pt x="327" y="986"/>
                  <a:pt x="327" y="986"/>
                  <a:pt x="327" y="986"/>
                </a:cubicBezTo>
                <a:cubicBezTo>
                  <a:pt x="327" y="987"/>
                  <a:pt x="327" y="987"/>
                  <a:pt x="327" y="987"/>
                </a:cubicBezTo>
                <a:cubicBezTo>
                  <a:pt x="325" y="987"/>
                  <a:pt x="325" y="987"/>
                  <a:pt x="325" y="987"/>
                </a:cubicBezTo>
                <a:cubicBezTo>
                  <a:pt x="325" y="983"/>
                  <a:pt x="325" y="983"/>
                  <a:pt x="325" y="983"/>
                </a:cubicBezTo>
                <a:cubicBezTo>
                  <a:pt x="321" y="982"/>
                  <a:pt x="321" y="982"/>
                  <a:pt x="321" y="982"/>
                </a:cubicBezTo>
                <a:cubicBezTo>
                  <a:pt x="327" y="981"/>
                  <a:pt x="327" y="981"/>
                  <a:pt x="327" y="981"/>
                </a:cubicBezTo>
                <a:cubicBezTo>
                  <a:pt x="327" y="978"/>
                  <a:pt x="319" y="986"/>
                  <a:pt x="328" y="978"/>
                </a:cubicBezTo>
                <a:cubicBezTo>
                  <a:pt x="327" y="978"/>
                  <a:pt x="327" y="978"/>
                  <a:pt x="327" y="978"/>
                </a:cubicBezTo>
                <a:cubicBezTo>
                  <a:pt x="325" y="975"/>
                  <a:pt x="325" y="975"/>
                  <a:pt x="325" y="975"/>
                </a:cubicBezTo>
                <a:cubicBezTo>
                  <a:pt x="325" y="973"/>
                  <a:pt x="325" y="973"/>
                  <a:pt x="325" y="973"/>
                </a:cubicBezTo>
                <a:cubicBezTo>
                  <a:pt x="323" y="972"/>
                  <a:pt x="323" y="972"/>
                  <a:pt x="323" y="972"/>
                </a:cubicBezTo>
                <a:cubicBezTo>
                  <a:pt x="319" y="975"/>
                  <a:pt x="319" y="975"/>
                  <a:pt x="319" y="975"/>
                </a:cubicBezTo>
                <a:cubicBezTo>
                  <a:pt x="314" y="976"/>
                  <a:pt x="314" y="976"/>
                  <a:pt x="314" y="976"/>
                </a:cubicBezTo>
                <a:cubicBezTo>
                  <a:pt x="314" y="973"/>
                  <a:pt x="314" y="973"/>
                  <a:pt x="314" y="973"/>
                </a:cubicBezTo>
                <a:cubicBezTo>
                  <a:pt x="312" y="970"/>
                  <a:pt x="312" y="970"/>
                  <a:pt x="312" y="970"/>
                </a:cubicBezTo>
                <a:cubicBezTo>
                  <a:pt x="313" y="968"/>
                  <a:pt x="313" y="968"/>
                  <a:pt x="313" y="968"/>
                </a:cubicBezTo>
                <a:cubicBezTo>
                  <a:pt x="317" y="967"/>
                  <a:pt x="317" y="967"/>
                  <a:pt x="317" y="967"/>
                </a:cubicBezTo>
                <a:cubicBezTo>
                  <a:pt x="315" y="965"/>
                  <a:pt x="315" y="965"/>
                  <a:pt x="315" y="965"/>
                </a:cubicBezTo>
                <a:cubicBezTo>
                  <a:pt x="314" y="966"/>
                  <a:pt x="314" y="966"/>
                  <a:pt x="314" y="966"/>
                </a:cubicBezTo>
                <a:cubicBezTo>
                  <a:pt x="314" y="962"/>
                  <a:pt x="314" y="962"/>
                  <a:pt x="314" y="962"/>
                </a:cubicBezTo>
                <a:cubicBezTo>
                  <a:pt x="312" y="963"/>
                  <a:pt x="312" y="963"/>
                  <a:pt x="312" y="963"/>
                </a:cubicBezTo>
                <a:cubicBezTo>
                  <a:pt x="311" y="961"/>
                  <a:pt x="323" y="976"/>
                  <a:pt x="314" y="955"/>
                </a:cubicBezTo>
                <a:cubicBezTo>
                  <a:pt x="313" y="955"/>
                  <a:pt x="313" y="955"/>
                  <a:pt x="313" y="955"/>
                </a:cubicBezTo>
                <a:cubicBezTo>
                  <a:pt x="310" y="957"/>
                  <a:pt x="310" y="957"/>
                  <a:pt x="310" y="957"/>
                </a:cubicBezTo>
                <a:cubicBezTo>
                  <a:pt x="307" y="954"/>
                  <a:pt x="307" y="954"/>
                  <a:pt x="307" y="954"/>
                </a:cubicBezTo>
                <a:cubicBezTo>
                  <a:pt x="304" y="955"/>
                  <a:pt x="304" y="955"/>
                  <a:pt x="304" y="955"/>
                </a:cubicBezTo>
                <a:cubicBezTo>
                  <a:pt x="301" y="958"/>
                  <a:pt x="301" y="958"/>
                  <a:pt x="301" y="958"/>
                </a:cubicBezTo>
                <a:cubicBezTo>
                  <a:pt x="301" y="959"/>
                  <a:pt x="297" y="958"/>
                  <a:pt x="302" y="960"/>
                </a:cubicBezTo>
                <a:cubicBezTo>
                  <a:pt x="300" y="960"/>
                  <a:pt x="300" y="960"/>
                  <a:pt x="300" y="960"/>
                </a:cubicBezTo>
                <a:cubicBezTo>
                  <a:pt x="301" y="962"/>
                  <a:pt x="301" y="962"/>
                  <a:pt x="301" y="962"/>
                </a:cubicBezTo>
                <a:cubicBezTo>
                  <a:pt x="300" y="965"/>
                  <a:pt x="300" y="965"/>
                  <a:pt x="300" y="965"/>
                </a:cubicBezTo>
                <a:cubicBezTo>
                  <a:pt x="297" y="964"/>
                  <a:pt x="297" y="964"/>
                  <a:pt x="297" y="964"/>
                </a:cubicBezTo>
                <a:cubicBezTo>
                  <a:pt x="296" y="961"/>
                  <a:pt x="296" y="961"/>
                  <a:pt x="296" y="961"/>
                </a:cubicBezTo>
                <a:cubicBezTo>
                  <a:pt x="297" y="958"/>
                  <a:pt x="297" y="958"/>
                  <a:pt x="297" y="958"/>
                </a:cubicBezTo>
                <a:cubicBezTo>
                  <a:pt x="296" y="955"/>
                  <a:pt x="296" y="955"/>
                  <a:pt x="296" y="955"/>
                </a:cubicBezTo>
                <a:cubicBezTo>
                  <a:pt x="294" y="953"/>
                  <a:pt x="294" y="953"/>
                  <a:pt x="294" y="953"/>
                </a:cubicBezTo>
                <a:cubicBezTo>
                  <a:pt x="288" y="954"/>
                  <a:pt x="288" y="954"/>
                  <a:pt x="288" y="954"/>
                </a:cubicBezTo>
                <a:cubicBezTo>
                  <a:pt x="285" y="956"/>
                  <a:pt x="285" y="956"/>
                  <a:pt x="285" y="956"/>
                </a:cubicBezTo>
                <a:cubicBezTo>
                  <a:pt x="282" y="951"/>
                  <a:pt x="282" y="951"/>
                  <a:pt x="282" y="951"/>
                </a:cubicBezTo>
                <a:cubicBezTo>
                  <a:pt x="284" y="952"/>
                  <a:pt x="278" y="954"/>
                  <a:pt x="285" y="950"/>
                </a:cubicBezTo>
                <a:cubicBezTo>
                  <a:pt x="285" y="952"/>
                  <a:pt x="285" y="952"/>
                  <a:pt x="285" y="952"/>
                </a:cubicBezTo>
                <a:cubicBezTo>
                  <a:pt x="287" y="954"/>
                  <a:pt x="287" y="954"/>
                  <a:pt x="287" y="954"/>
                </a:cubicBezTo>
                <a:cubicBezTo>
                  <a:pt x="289" y="952"/>
                  <a:pt x="289" y="952"/>
                  <a:pt x="289" y="952"/>
                </a:cubicBezTo>
                <a:cubicBezTo>
                  <a:pt x="289" y="950"/>
                  <a:pt x="280" y="957"/>
                  <a:pt x="294" y="952"/>
                </a:cubicBezTo>
                <a:cubicBezTo>
                  <a:pt x="292" y="950"/>
                  <a:pt x="292" y="950"/>
                  <a:pt x="292" y="950"/>
                </a:cubicBezTo>
                <a:cubicBezTo>
                  <a:pt x="295" y="951"/>
                  <a:pt x="278" y="953"/>
                  <a:pt x="298" y="950"/>
                </a:cubicBezTo>
                <a:cubicBezTo>
                  <a:pt x="301" y="946"/>
                  <a:pt x="301" y="946"/>
                  <a:pt x="301" y="946"/>
                </a:cubicBezTo>
                <a:cubicBezTo>
                  <a:pt x="305" y="946"/>
                  <a:pt x="305" y="946"/>
                  <a:pt x="305" y="946"/>
                </a:cubicBezTo>
                <a:cubicBezTo>
                  <a:pt x="306" y="945"/>
                  <a:pt x="306" y="945"/>
                  <a:pt x="306" y="945"/>
                </a:cubicBezTo>
                <a:cubicBezTo>
                  <a:pt x="301" y="944"/>
                  <a:pt x="301" y="944"/>
                  <a:pt x="301" y="944"/>
                </a:cubicBezTo>
                <a:cubicBezTo>
                  <a:pt x="305" y="942"/>
                  <a:pt x="305" y="942"/>
                  <a:pt x="305" y="942"/>
                </a:cubicBezTo>
                <a:cubicBezTo>
                  <a:pt x="315" y="938"/>
                  <a:pt x="315" y="938"/>
                  <a:pt x="315" y="938"/>
                </a:cubicBezTo>
                <a:cubicBezTo>
                  <a:pt x="310" y="937"/>
                  <a:pt x="310" y="937"/>
                  <a:pt x="310" y="937"/>
                </a:cubicBezTo>
                <a:cubicBezTo>
                  <a:pt x="311" y="934"/>
                  <a:pt x="311" y="934"/>
                  <a:pt x="311" y="934"/>
                </a:cubicBezTo>
                <a:cubicBezTo>
                  <a:pt x="314" y="933"/>
                  <a:pt x="314" y="933"/>
                  <a:pt x="314" y="933"/>
                </a:cubicBezTo>
                <a:cubicBezTo>
                  <a:pt x="319" y="931"/>
                  <a:pt x="319" y="931"/>
                  <a:pt x="319" y="931"/>
                </a:cubicBezTo>
                <a:cubicBezTo>
                  <a:pt x="318" y="927"/>
                  <a:pt x="318" y="927"/>
                  <a:pt x="318" y="927"/>
                </a:cubicBezTo>
                <a:cubicBezTo>
                  <a:pt x="321" y="926"/>
                  <a:pt x="321" y="926"/>
                  <a:pt x="321" y="926"/>
                </a:cubicBezTo>
                <a:cubicBezTo>
                  <a:pt x="323" y="928"/>
                  <a:pt x="323" y="928"/>
                  <a:pt x="323" y="928"/>
                </a:cubicBezTo>
                <a:cubicBezTo>
                  <a:pt x="331" y="925"/>
                  <a:pt x="331" y="925"/>
                  <a:pt x="331" y="925"/>
                </a:cubicBezTo>
                <a:cubicBezTo>
                  <a:pt x="331" y="926"/>
                  <a:pt x="319" y="928"/>
                  <a:pt x="337" y="926"/>
                </a:cubicBezTo>
                <a:cubicBezTo>
                  <a:pt x="336" y="924"/>
                  <a:pt x="336" y="924"/>
                  <a:pt x="336" y="924"/>
                </a:cubicBezTo>
                <a:cubicBezTo>
                  <a:pt x="337" y="924"/>
                  <a:pt x="335" y="928"/>
                  <a:pt x="337" y="923"/>
                </a:cubicBezTo>
                <a:cubicBezTo>
                  <a:pt x="332" y="924"/>
                  <a:pt x="332" y="924"/>
                  <a:pt x="332" y="924"/>
                </a:cubicBezTo>
                <a:cubicBezTo>
                  <a:pt x="332" y="921"/>
                  <a:pt x="332" y="921"/>
                  <a:pt x="332" y="921"/>
                </a:cubicBezTo>
                <a:cubicBezTo>
                  <a:pt x="335" y="921"/>
                  <a:pt x="335" y="921"/>
                  <a:pt x="335" y="921"/>
                </a:cubicBezTo>
                <a:cubicBezTo>
                  <a:pt x="335" y="919"/>
                  <a:pt x="335" y="919"/>
                  <a:pt x="335" y="919"/>
                </a:cubicBezTo>
                <a:cubicBezTo>
                  <a:pt x="336" y="918"/>
                  <a:pt x="336" y="918"/>
                  <a:pt x="336" y="918"/>
                </a:cubicBezTo>
                <a:cubicBezTo>
                  <a:pt x="335" y="916"/>
                  <a:pt x="335" y="916"/>
                  <a:pt x="335" y="916"/>
                </a:cubicBezTo>
                <a:cubicBezTo>
                  <a:pt x="331" y="916"/>
                  <a:pt x="331" y="916"/>
                  <a:pt x="331" y="916"/>
                </a:cubicBezTo>
                <a:cubicBezTo>
                  <a:pt x="332" y="914"/>
                  <a:pt x="332" y="914"/>
                  <a:pt x="332" y="914"/>
                </a:cubicBezTo>
                <a:cubicBezTo>
                  <a:pt x="326" y="908"/>
                  <a:pt x="326" y="908"/>
                  <a:pt x="326" y="908"/>
                </a:cubicBezTo>
                <a:cubicBezTo>
                  <a:pt x="325" y="908"/>
                  <a:pt x="331" y="908"/>
                  <a:pt x="324" y="910"/>
                </a:cubicBezTo>
                <a:cubicBezTo>
                  <a:pt x="325" y="908"/>
                  <a:pt x="325" y="908"/>
                  <a:pt x="325" y="908"/>
                </a:cubicBezTo>
                <a:cubicBezTo>
                  <a:pt x="318" y="906"/>
                  <a:pt x="318" y="906"/>
                  <a:pt x="318" y="906"/>
                </a:cubicBezTo>
                <a:cubicBezTo>
                  <a:pt x="316" y="909"/>
                  <a:pt x="316" y="909"/>
                  <a:pt x="316" y="909"/>
                </a:cubicBezTo>
                <a:cubicBezTo>
                  <a:pt x="314" y="907"/>
                  <a:pt x="314" y="907"/>
                  <a:pt x="314" y="907"/>
                </a:cubicBezTo>
                <a:cubicBezTo>
                  <a:pt x="315" y="907"/>
                  <a:pt x="315" y="910"/>
                  <a:pt x="316" y="906"/>
                </a:cubicBezTo>
                <a:cubicBezTo>
                  <a:pt x="313" y="906"/>
                  <a:pt x="313" y="906"/>
                  <a:pt x="313" y="906"/>
                </a:cubicBezTo>
                <a:cubicBezTo>
                  <a:pt x="313" y="907"/>
                  <a:pt x="310" y="907"/>
                  <a:pt x="311" y="908"/>
                </a:cubicBezTo>
                <a:cubicBezTo>
                  <a:pt x="310" y="910"/>
                  <a:pt x="310" y="910"/>
                  <a:pt x="310" y="910"/>
                </a:cubicBezTo>
                <a:cubicBezTo>
                  <a:pt x="310" y="907"/>
                  <a:pt x="310" y="907"/>
                  <a:pt x="310" y="907"/>
                </a:cubicBezTo>
                <a:cubicBezTo>
                  <a:pt x="304" y="905"/>
                  <a:pt x="304" y="905"/>
                  <a:pt x="304" y="905"/>
                </a:cubicBezTo>
                <a:cubicBezTo>
                  <a:pt x="303" y="909"/>
                  <a:pt x="300" y="903"/>
                  <a:pt x="297" y="909"/>
                </a:cubicBezTo>
                <a:cubicBezTo>
                  <a:pt x="295" y="908"/>
                  <a:pt x="295" y="908"/>
                  <a:pt x="295" y="908"/>
                </a:cubicBezTo>
                <a:cubicBezTo>
                  <a:pt x="291" y="912"/>
                  <a:pt x="291" y="912"/>
                  <a:pt x="291" y="912"/>
                </a:cubicBezTo>
                <a:cubicBezTo>
                  <a:pt x="285" y="911"/>
                  <a:pt x="285" y="911"/>
                  <a:pt x="285" y="911"/>
                </a:cubicBezTo>
                <a:cubicBezTo>
                  <a:pt x="287" y="911"/>
                  <a:pt x="287" y="911"/>
                  <a:pt x="287" y="911"/>
                </a:cubicBezTo>
                <a:cubicBezTo>
                  <a:pt x="287" y="909"/>
                  <a:pt x="287" y="909"/>
                  <a:pt x="287" y="909"/>
                </a:cubicBezTo>
                <a:cubicBezTo>
                  <a:pt x="288" y="907"/>
                  <a:pt x="275" y="916"/>
                  <a:pt x="293" y="908"/>
                </a:cubicBezTo>
                <a:cubicBezTo>
                  <a:pt x="291" y="906"/>
                  <a:pt x="291" y="906"/>
                  <a:pt x="291" y="906"/>
                </a:cubicBezTo>
                <a:cubicBezTo>
                  <a:pt x="287" y="910"/>
                  <a:pt x="290" y="901"/>
                  <a:pt x="282" y="909"/>
                </a:cubicBezTo>
                <a:cubicBezTo>
                  <a:pt x="282" y="908"/>
                  <a:pt x="282" y="908"/>
                  <a:pt x="282" y="908"/>
                </a:cubicBezTo>
                <a:cubicBezTo>
                  <a:pt x="286" y="905"/>
                  <a:pt x="286" y="905"/>
                  <a:pt x="286" y="905"/>
                </a:cubicBezTo>
                <a:cubicBezTo>
                  <a:pt x="286" y="905"/>
                  <a:pt x="286" y="905"/>
                  <a:pt x="286" y="905"/>
                </a:cubicBezTo>
                <a:cubicBezTo>
                  <a:pt x="290" y="906"/>
                  <a:pt x="290" y="906"/>
                  <a:pt x="290" y="906"/>
                </a:cubicBezTo>
                <a:cubicBezTo>
                  <a:pt x="295" y="903"/>
                  <a:pt x="295" y="903"/>
                  <a:pt x="295" y="903"/>
                </a:cubicBezTo>
                <a:cubicBezTo>
                  <a:pt x="292" y="899"/>
                  <a:pt x="292" y="899"/>
                  <a:pt x="292" y="899"/>
                </a:cubicBezTo>
                <a:cubicBezTo>
                  <a:pt x="294" y="897"/>
                  <a:pt x="294" y="897"/>
                  <a:pt x="294" y="897"/>
                </a:cubicBezTo>
                <a:cubicBezTo>
                  <a:pt x="293" y="899"/>
                  <a:pt x="293" y="899"/>
                  <a:pt x="293" y="899"/>
                </a:cubicBezTo>
                <a:cubicBezTo>
                  <a:pt x="294" y="900"/>
                  <a:pt x="294" y="900"/>
                  <a:pt x="294" y="900"/>
                </a:cubicBezTo>
                <a:cubicBezTo>
                  <a:pt x="301" y="897"/>
                  <a:pt x="301" y="897"/>
                  <a:pt x="301" y="897"/>
                </a:cubicBezTo>
                <a:cubicBezTo>
                  <a:pt x="304" y="898"/>
                  <a:pt x="304" y="898"/>
                  <a:pt x="304" y="898"/>
                </a:cubicBezTo>
                <a:cubicBezTo>
                  <a:pt x="312" y="894"/>
                  <a:pt x="312" y="894"/>
                  <a:pt x="312" y="894"/>
                </a:cubicBezTo>
                <a:cubicBezTo>
                  <a:pt x="311" y="894"/>
                  <a:pt x="311" y="894"/>
                  <a:pt x="311" y="894"/>
                </a:cubicBezTo>
                <a:cubicBezTo>
                  <a:pt x="309" y="892"/>
                  <a:pt x="309" y="892"/>
                  <a:pt x="309" y="892"/>
                </a:cubicBezTo>
                <a:cubicBezTo>
                  <a:pt x="309" y="893"/>
                  <a:pt x="311" y="889"/>
                  <a:pt x="308" y="893"/>
                </a:cubicBezTo>
                <a:cubicBezTo>
                  <a:pt x="307" y="893"/>
                  <a:pt x="307" y="893"/>
                  <a:pt x="307" y="893"/>
                </a:cubicBezTo>
                <a:cubicBezTo>
                  <a:pt x="306" y="891"/>
                  <a:pt x="320" y="898"/>
                  <a:pt x="303" y="889"/>
                </a:cubicBezTo>
                <a:cubicBezTo>
                  <a:pt x="303" y="887"/>
                  <a:pt x="303" y="887"/>
                  <a:pt x="303" y="887"/>
                </a:cubicBezTo>
                <a:cubicBezTo>
                  <a:pt x="303" y="887"/>
                  <a:pt x="302" y="886"/>
                  <a:pt x="304" y="886"/>
                </a:cubicBezTo>
                <a:cubicBezTo>
                  <a:pt x="300" y="885"/>
                  <a:pt x="300" y="885"/>
                  <a:pt x="300" y="885"/>
                </a:cubicBezTo>
                <a:cubicBezTo>
                  <a:pt x="300" y="884"/>
                  <a:pt x="300" y="884"/>
                  <a:pt x="300" y="884"/>
                </a:cubicBezTo>
                <a:cubicBezTo>
                  <a:pt x="298" y="883"/>
                  <a:pt x="298" y="883"/>
                  <a:pt x="298" y="883"/>
                </a:cubicBezTo>
                <a:cubicBezTo>
                  <a:pt x="297" y="883"/>
                  <a:pt x="303" y="880"/>
                  <a:pt x="296" y="884"/>
                </a:cubicBezTo>
                <a:cubicBezTo>
                  <a:pt x="297" y="885"/>
                  <a:pt x="297" y="883"/>
                  <a:pt x="298" y="885"/>
                </a:cubicBezTo>
                <a:cubicBezTo>
                  <a:pt x="295" y="886"/>
                  <a:pt x="295" y="886"/>
                  <a:pt x="295" y="886"/>
                </a:cubicBezTo>
                <a:cubicBezTo>
                  <a:pt x="298" y="887"/>
                  <a:pt x="298" y="887"/>
                  <a:pt x="298" y="887"/>
                </a:cubicBezTo>
                <a:cubicBezTo>
                  <a:pt x="294" y="892"/>
                  <a:pt x="294" y="892"/>
                  <a:pt x="294" y="892"/>
                </a:cubicBezTo>
                <a:cubicBezTo>
                  <a:pt x="291" y="892"/>
                  <a:pt x="291" y="892"/>
                  <a:pt x="291" y="892"/>
                </a:cubicBezTo>
                <a:cubicBezTo>
                  <a:pt x="291" y="892"/>
                  <a:pt x="295" y="889"/>
                  <a:pt x="291" y="894"/>
                </a:cubicBezTo>
                <a:cubicBezTo>
                  <a:pt x="289" y="893"/>
                  <a:pt x="289" y="893"/>
                  <a:pt x="289" y="893"/>
                </a:cubicBezTo>
                <a:cubicBezTo>
                  <a:pt x="294" y="887"/>
                  <a:pt x="294" y="887"/>
                  <a:pt x="294" y="887"/>
                </a:cubicBezTo>
                <a:cubicBezTo>
                  <a:pt x="292" y="887"/>
                  <a:pt x="297" y="885"/>
                  <a:pt x="291" y="886"/>
                </a:cubicBezTo>
                <a:cubicBezTo>
                  <a:pt x="291" y="888"/>
                  <a:pt x="291" y="888"/>
                  <a:pt x="291" y="888"/>
                </a:cubicBezTo>
                <a:cubicBezTo>
                  <a:pt x="289" y="885"/>
                  <a:pt x="289" y="885"/>
                  <a:pt x="289" y="885"/>
                </a:cubicBezTo>
                <a:cubicBezTo>
                  <a:pt x="286" y="885"/>
                  <a:pt x="299" y="879"/>
                  <a:pt x="285" y="888"/>
                </a:cubicBezTo>
                <a:cubicBezTo>
                  <a:pt x="285" y="889"/>
                  <a:pt x="285" y="889"/>
                  <a:pt x="285" y="889"/>
                </a:cubicBezTo>
                <a:cubicBezTo>
                  <a:pt x="287" y="889"/>
                  <a:pt x="287" y="889"/>
                  <a:pt x="287" y="889"/>
                </a:cubicBezTo>
                <a:cubicBezTo>
                  <a:pt x="279" y="895"/>
                  <a:pt x="279" y="895"/>
                  <a:pt x="279" y="895"/>
                </a:cubicBezTo>
                <a:cubicBezTo>
                  <a:pt x="284" y="889"/>
                  <a:pt x="284" y="889"/>
                  <a:pt x="284" y="889"/>
                </a:cubicBezTo>
                <a:cubicBezTo>
                  <a:pt x="281" y="889"/>
                  <a:pt x="281" y="889"/>
                  <a:pt x="281" y="889"/>
                </a:cubicBezTo>
                <a:cubicBezTo>
                  <a:pt x="286" y="890"/>
                  <a:pt x="279" y="887"/>
                  <a:pt x="285" y="885"/>
                </a:cubicBezTo>
                <a:cubicBezTo>
                  <a:pt x="283" y="884"/>
                  <a:pt x="283" y="884"/>
                  <a:pt x="283" y="884"/>
                </a:cubicBezTo>
                <a:cubicBezTo>
                  <a:pt x="287" y="883"/>
                  <a:pt x="287" y="883"/>
                  <a:pt x="287" y="883"/>
                </a:cubicBezTo>
                <a:cubicBezTo>
                  <a:pt x="288" y="883"/>
                  <a:pt x="289" y="882"/>
                  <a:pt x="288" y="884"/>
                </a:cubicBezTo>
                <a:cubicBezTo>
                  <a:pt x="289" y="883"/>
                  <a:pt x="289" y="883"/>
                  <a:pt x="289" y="883"/>
                </a:cubicBezTo>
                <a:cubicBezTo>
                  <a:pt x="293" y="878"/>
                  <a:pt x="287" y="886"/>
                  <a:pt x="296" y="878"/>
                </a:cubicBezTo>
                <a:cubicBezTo>
                  <a:pt x="299" y="876"/>
                  <a:pt x="299" y="876"/>
                  <a:pt x="299" y="876"/>
                </a:cubicBezTo>
                <a:cubicBezTo>
                  <a:pt x="293" y="875"/>
                  <a:pt x="293" y="875"/>
                  <a:pt x="293" y="875"/>
                </a:cubicBezTo>
                <a:cubicBezTo>
                  <a:pt x="291" y="877"/>
                  <a:pt x="291" y="877"/>
                  <a:pt x="291" y="877"/>
                </a:cubicBezTo>
                <a:cubicBezTo>
                  <a:pt x="289" y="877"/>
                  <a:pt x="289" y="877"/>
                  <a:pt x="289" y="877"/>
                </a:cubicBezTo>
                <a:cubicBezTo>
                  <a:pt x="287" y="875"/>
                  <a:pt x="304" y="875"/>
                  <a:pt x="285" y="873"/>
                </a:cubicBezTo>
                <a:cubicBezTo>
                  <a:pt x="289" y="871"/>
                  <a:pt x="289" y="871"/>
                  <a:pt x="289" y="871"/>
                </a:cubicBezTo>
                <a:cubicBezTo>
                  <a:pt x="287" y="873"/>
                  <a:pt x="287" y="873"/>
                  <a:pt x="287" y="873"/>
                </a:cubicBezTo>
                <a:cubicBezTo>
                  <a:pt x="292" y="874"/>
                  <a:pt x="292" y="874"/>
                  <a:pt x="292" y="874"/>
                </a:cubicBezTo>
                <a:cubicBezTo>
                  <a:pt x="297" y="872"/>
                  <a:pt x="297" y="872"/>
                  <a:pt x="297" y="872"/>
                </a:cubicBezTo>
                <a:cubicBezTo>
                  <a:pt x="298" y="871"/>
                  <a:pt x="301" y="870"/>
                  <a:pt x="299" y="868"/>
                </a:cubicBezTo>
                <a:cubicBezTo>
                  <a:pt x="295" y="869"/>
                  <a:pt x="295" y="869"/>
                  <a:pt x="295" y="869"/>
                </a:cubicBezTo>
                <a:cubicBezTo>
                  <a:pt x="296" y="866"/>
                  <a:pt x="300" y="866"/>
                  <a:pt x="302" y="864"/>
                </a:cubicBezTo>
                <a:cubicBezTo>
                  <a:pt x="302" y="865"/>
                  <a:pt x="302" y="865"/>
                  <a:pt x="302" y="865"/>
                </a:cubicBezTo>
                <a:cubicBezTo>
                  <a:pt x="299" y="866"/>
                  <a:pt x="299" y="866"/>
                  <a:pt x="299" y="866"/>
                </a:cubicBezTo>
                <a:cubicBezTo>
                  <a:pt x="301" y="869"/>
                  <a:pt x="301" y="869"/>
                  <a:pt x="301" y="869"/>
                </a:cubicBezTo>
                <a:cubicBezTo>
                  <a:pt x="304" y="869"/>
                  <a:pt x="304" y="869"/>
                  <a:pt x="304" y="869"/>
                </a:cubicBezTo>
                <a:cubicBezTo>
                  <a:pt x="303" y="869"/>
                  <a:pt x="307" y="869"/>
                  <a:pt x="304" y="866"/>
                </a:cubicBezTo>
                <a:cubicBezTo>
                  <a:pt x="305" y="867"/>
                  <a:pt x="305" y="867"/>
                  <a:pt x="305" y="867"/>
                </a:cubicBezTo>
                <a:cubicBezTo>
                  <a:pt x="307" y="866"/>
                  <a:pt x="307" y="865"/>
                  <a:pt x="310" y="865"/>
                </a:cubicBezTo>
                <a:cubicBezTo>
                  <a:pt x="310" y="865"/>
                  <a:pt x="310" y="865"/>
                  <a:pt x="310" y="865"/>
                </a:cubicBezTo>
                <a:cubicBezTo>
                  <a:pt x="311" y="865"/>
                  <a:pt x="311" y="865"/>
                  <a:pt x="311" y="865"/>
                </a:cubicBezTo>
                <a:cubicBezTo>
                  <a:pt x="308" y="863"/>
                  <a:pt x="308" y="863"/>
                  <a:pt x="308" y="863"/>
                </a:cubicBezTo>
                <a:cubicBezTo>
                  <a:pt x="309" y="860"/>
                  <a:pt x="309" y="860"/>
                  <a:pt x="309" y="860"/>
                </a:cubicBezTo>
                <a:cubicBezTo>
                  <a:pt x="312" y="863"/>
                  <a:pt x="316" y="853"/>
                  <a:pt x="315" y="863"/>
                </a:cubicBezTo>
                <a:cubicBezTo>
                  <a:pt x="318" y="862"/>
                  <a:pt x="318" y="862"/>
                  <a:pt x="318" y="862"/>
                </a:cubicBezTo>
                <a:cubicBezTo>
                  <a:pt x="318" y="861"/>
                  <a:pt x="320" y="862"/>
                  <a:pt x="319" y="860"/>
                </a:cubicBezTo>
                <a:cubicBezTo>
                  <a:pt x="317" y="860"/>
                  <a:pt x="317" y="860"/>
                  <a:pt x="317" y="860"/>
                </a:cubicBezTo>
                <a:cubicBezTo>
                  <a:pt x="316" y="859"/>
                  <a:pt x="325" y="864"/>
                  <a:pt x="314" y="859"/>
                </a:cubicBezTo>
                <a:cubicBezTo>
                  <a:pt x="316" y="856"/>
                  <a:pt x="297" y="870"/>
                  <a:pt x="321" y="854"/>
                </a:cubicBezTo>
                <a:cubicBezTo>
                  <a:pt x="320" y="854"/>
                  <a:pt x="322" y="854"/>
                  <a:pt x="320" y="855"/>
                </a:cubicBezTo>
                <a:cubicBezTo>
                  <a:pt x="322" y="852"/>
                  <a:pt x="325" y="855"/>
                  <a:pt x="326" y="852"/>
                </a:cubicBezTo>
                <a:cubicBezTo>
                  <a:pt x="327" y="853"/>
                  <a:pt x="330" y="854"/>
                  <a:pt x="331" y="852"/>
                </a:cubicBezTo>
                <a:cubicBezTo>
                  <a:pt x="332" y="851"/>
                  <a:pt x="332" y="851"/>
                  <a:pt x="332" y="851"/>
                </a:cubicBezTo>
                <a:cubicBezTo>
                  <a:pt x="325" y="850"/>
                  <a:pt x="325" y="850"/>
                  <a:pt x="325" y="850"/>
                </a:cubicBezTo>
                <a:cubicBezTo>
                  <a:pt x="319" y="847"/>
                  <a:pt x="319" y="847"/>
                  <a:pt x="319" y="847"/>
                </a:cubicBezTo>
                <a:cubicBezTo>
                  <a:pt x="313" y="847"/>
                  <a:pt x="313" y="847"/>
                  <a:pt x="313" y="847"/>
                </a:cubicBezTo>
                <a:cubicBezTo>
                  <a:pt x="308" y="852"/>
                  <a:pt x="308" y="852"/>
                  <a:pt x="308" y="852"/>
                </a:cubicBezTo>
                <a:cubicBezTo>
                  <a:pt x="310" y="848"/>
                  <a:pt x="310" y="848"/>
                  <a:pt x="310" y="848"/>
                </a:cubicBezTo>
                <a:cubicBezTo>
                  <a:pt x="307" y="848"/>
                  <a:pt x="307" y="848"/>
                  <a:pt x="307" y="848"/>
                </a:cubicBezTo>
                <a:cubicBezTo>
                  <a:pt x="303" y="851"/>
                  <a:pt x="303" y="851"/>
                  <a:pt x="303" y="851"/>
                </a:cubicBezTo>
                <a:cubicBezTo>
                  <a:pt x="305" y="852"/>
                  <a:pt x="305" y="852"/>
                  <a:pt x="305" y="852"/>
                </a:cubicBezTo>
                <a:cubicBezTo>
                  <a:pt x="305" y="854"/>
                  <a:pt x="305" y="854"/>
                  <a:pt x="305" y="854"/>
                </a:cubicBezTo>
                <a:cubicBezTo>
                  <a:pt x="305" y="854"/>
                  <a:pt x="304" y="855"/>
                  <a:pt x="303" y="854"/>
                </a:cubicBezTo>
                <a:cubicBezTo>
                  <a:pt x="303" y="851"/>
                  <a:pt x="303" y="851"/>
                  <a:pt x="303" y="851"/>
                </a:cubicBezTo>
                <a:cubicBezTo>
                  <a:pt x="297" y="853"/>
                  <a:pt x="297" y="853"/>
                  <a:pt x="297" y="853"/>
                </a:cubicBezTo>
                <a:cubicBezTo>
                  <a:pt x="296" y="854"/>
                  <a:pt x="296" y="854"/>
                  <a:pt x="296" y="854"/>
                </a:cubicBezTo>
                <a:cubicBezTo>
                  <a:pt x="299" y="856"/>
                  <a:pt x="299" y="856"/>
                  <a:pt x="299" y="856"/>
                </a:cubicBezTo>
                <a:cubicBezTo>
                  <a:pt x="297" y="856"/>
                  <a:pt x="297" y="856"/>
                  <a:pt x="297" y="856"/>
                </a:cubicBezTo>
                <a:cubicBezTo>
                  <a:pt x="296" y="854"/>
                  <a:pt x="296" y="854"/>
                  <a:pt x="296" y="854"/>
                </a:cubicBezTo>
                <a:cubicBezTo>
                  <a:pt x="295" y="856"/>
                  <a:pt x="295" y="856"/>
                  <a:pt x="295" y="856"/>
                </a:cubicBezTo>
                <a:cubicBezTo>
                  <a:pt x="294" y="855"/>
                  <a:pt x="294" y="855"/>
                  <a:pt x="294" y="855"/>
                </a:cubicBezTo>
                <a:cubicBezTo>
                  <a:pt x="298" y="856"/>
                  <a:pt x="299" y="854"/>
                  <a:pt x="292" y="860"/>
                </a:cubicBezTo>
                <a:cubicBezTo>
                  <a:pt x="293" y="860"/>
                  <a:pt x="293" y="860"/>
                  <a:pt x="293" y="860"/>
                </a:cubicBezTo>
                <a:cubicBezTo>
                  <a:pt x="292" y="858"/>
                  <a:pt x="292" y="858"/>
                  <a:pt x="292" y="858"/>
                </a:cubicBezTo>
                <a:cubicBezTo>
                  <a:pt x="290" y="861"/>
                  <a:pt x="295" y="853"/>
                  <a:pt x="287" y="859"/>
                </a:cubicBezTo>
                <a:cubicBezTo>
                  <a:pt x="290" y="861"/>
                  <a:pt x="290" y="861"/>
                  <a:pt x="290" y="861"/>
                </a:cubicBezTo>
                <a:cubicBezTo>
                  <a:pt x="291" y="862"/>
                  <a:pt x="291" y="862"/>
                  <a:pt x="291" y="862"/>
                </a:cubicBezTo>
                <a:cubicBezTo>
                  <a:pt x="291" y="863"/>
                  <a:pt x="291" y="863"/>
                  <a:pt x="291" y="863"/>
                </a:cubicBezTo>
                <a:cubicBezTo>
                  <a:pt x="285" y="864"/>
                  <a:pt x="285" y="864"/>
                  <a:pt x="285" y="864"/>
                </a:cubicBezTo>
                <a:cubicBezTo>
                  <a:pt x="285" y="865"/>
                  <a:pt x="290" y="866"/>
                  <a:pt x="287" y="866"/>
                </a:cubicBezTo>
                <a:cubicBezTo>
                  <a:pt x="287" y="867"/>
                  <a:pt x="287" y="867"/>
                  <a:pt x="287" y="867"/>
                </a:cubicBezTo>
                <a:cubicBezTo>
                  <a:pt x="283" y="866"/>
                  <a:pt x="283" y="866"/>
                  <a:pt x="283" y="866"/>
                </a:cubicBezTo>
                <a:cubicBezTo>
                  <a:pt x="282" y="866"/>
                  <a:pt x="282" y="866"/>
                  <a:pt x="282" y="866"/>
                </a:cubicBezTo>
                <a:cubicBezTo>
                  <a:pt x="281" y="870"/>
                  <a:pt x="281" y="870"/>
                  <a:pt x="281" y="870"/>
                </a:cubicBezTo>
                <a:cubicBezTo>
                  <a:pt x="277" y="872"/>
                  <a:pt x="277" y="872"/>
                  <a:pt x="277" y="872"/>
                </a:cubicBezTo>
                <a:cubicBezTo>
                  <a:pt x="275" y="872"/>
                  <a:pt x="275" y="872"/>
                  <a:pt x="275" y="872"/>
                </a:cubicBezTo>
                <a:cubicBezTo>
                  <a:pt x="275" y="872"/>
                  <a:pt x="275" y="872"/>
                  <a:pt x="275" y="872"/>
                </a:cubicBezTo>
                <a:cubicBezTo>
                  <a:pt x="276" y="870"/>
                  <a:pt x="276" y="870"/>
                  <a:pt x="276" y="870"/>
                </a:cubicBezTo>
                <a:cubicBezTo>
                  <a:pt x="277" y="870"/>
                  <a:pt x="270" y="875"/>
                  <a:pt x="276" y="867"/>
                </a:cubicBezTo>
                <a:cubicBezTo>
                  <a:pt x="272" y="868"/>
                  <a:pt x="272" y="868"/>
                  <a:pt x="272" y="868"/>
                </a:cubicBezTo>
                <a:cubicBezTo>
                  <a:pt x="272" y="868"/>
                  <a:pt x="271" y="871"/>
                  <a:pt x="272" y="867"/>
                </a:cubicBezTo>
                <a:cubicBezTo>
                  <a:pt x="275" y="866"/>
                  <a:pt x="275" y="866"/>
                  <a:pt x="275" y="866"/>
                </a:cubicBezTo>
                <a:cubicBezTo>
                  <a:pt x="277" y="861"/>
                  <a:pt x="277" y="861"/>
                  <a:pt x="277" y="861"/>
                </a:cubicBezTo>
                <a:cubicBezTo>
                  <a:pt x="275" y="860"/>
                  <a:pt x="275" y="860"/>
                  <a:pt x="275" y="860"/>
                </a:cubicBezTo>
                <a:cubicBezTo>
                  <a:pt x="277" y="858"/>
                  <a:pt x="277" y="858"/>
                  <a:pt x="277" y="858"/>
                </a:cubicBezTo>
                <a:cubicBezTo>
                  <a:pt x="277" y="858"/>
                  <a:pt x="277" y="858"/>
                  <a:pt x="277" y="858"/>
                </a:cubicBezTo>
                <a:cubicBezTo>
                  <a:pt x="285" y="854"/>
                  <a:pt x="285" y="854"/>
                  <a:pt x="285" y="854"/>
                </a:cubicBezTo>
                <a:cubicBezTo>
                  <a:pt x="286" y="854"/>
                  <a:pt x="286" y="854"/>
                  <a:pt x="286" y="854"/>
                </a:cubicBezTo>
                <a:cubicBezTo>
                  <a:pt x="293" y="853"/>
                  <a:pt x="293" y="853"/>
                  <a:pt x="293" y="853"/>
                </a:cubicBezTo>
                <a:cubicBezTo>
                  <a:pt x="293" y="854"/>
                  <a:pt x="293" y="854"/>
                  <a:pt x="292" y="854"/>
                </a:cubicBezTo>
                <a:cubicBezTo>
                  <a:pt x="293" y="855"/>
                  <a:pt x="293" y="855"/>
                  <a:pt x="293" y="855"/>
                </a:cubicBezTo>
                <a:cubicBezTo>
                  <a:pt x="295" y="853"/>
                  <a:pt x="295" y="853"/>
                  <a:pt x="295" y="853"/>
                </a:cubicBezTo>
                <a:cubicBezTo>
                  <a:pt x="293" y="851"/>
                  <a:pt x="293" y="851"/>
                  <a:pt x="293" y="851"/>
                </a:cubicBezTo>
                <a:cubicBezTo>
                  <a:pt x="295" y="848"/>
                  <a:pt x="293" y="857"/>
                  <a:pt x="295" y="848"/>
                </a:cubicBezTo>
                <a:cubicBezTo>
                  <a:pt x="292" y="847"/>
                  <a:pt x="292" y="847"/>
                  <a:pt x="292" y="847"/>
                </a:cubicBezTo>
                <a:cubicBezTo>
                  <a:pt x="295" y="847"/>
                  <a:pt x="288" y="849"/>
                  <a:pt x="295" y="845"/>
                </a:cubicBezTo>
                <a:cubicBezTo>
                  <a:pt x="296" y="847"/>
                  <a:pt x="296" y="847"/>
                  <a:pt x="296" y="847"/>
                </a:cubicBezTo>
                <a:cubicBezTo>
                  <a:pt x="298" y="841"/>
                  <a:pt x="298" y="841"/>
                  <a:pt x="298" y="841"/>
                </a:cubicBezTo>
                <a:cubicBezTo>
                  <a:pt x="297" y="840"/>
                  <a:pt x="297" y="840"/>
                  <a:pt x="297" y="840"/>
                </a:cubicBezTo>
                <a:cubicBezTo>
                  <a:pt x="297" y="837"/>
                  <a:pt x="297" y="837"/>
                  <a:pt x="297" y="837"/>
                </a:cubicBezTo>
                <a:cubicBezTo>
                  <a:pt x="300" y="840"/>
                  <a:pt x="300" y="840"/>
                  <a:pt x="300" y="840"/>
                </a:cubicBezTo>
                <a:cubicBezTo>
                  <a:pt x="301" y="840"/>
                  <a:pt x="301" y="840"/>
                  <a:pt x="301" y="840"/>
                </a:cubicBezTo>
                <a:cubicBezTo>
                  <a:pt x="302" y="837"/>
                  <a:pt x="302" y="837"/>
                  <a:pt x="302" y="837"/>
                </a:cubicBezTo>
                <a:cubicBezTo>
                  <a:pt x="302" y="838"/>
                  <a:pt x="302" y="838"/>
                  <a:pt x="302" y="838"/>
                </a:cubicBezTo>
                <a:cubicBezTo>
                  <a:pt x="304" y="838"/>
                  <a:pt x="300" y="844"/>
                  <a:pt x="305" y="837"/>
                </a:cubicBezTo>
                <a:cubicBezTo>
                  <a:pt x="301" y="835"/>
                  <a:pt x="301" y="835"/>
                  <a:pt x="301" y="835"/>
                </a:cubicBezTo>
                <a:cubicBezTo>
                  <a:pt x="302" y="836"/>
                  <a:pt x="292" y="839"/>
                  <a:pt x="305" y="837"/>
                </a:cubicBezTo>
                <a:cubicBezTo>
                  <a:pt x="306" y="837"/>
                  <a:pt x="306" y="837"/>
                  <a:pt x="306" y="837"/>
                </a:cubicBezTo>
                <a:cubicBezTo>
                  <a:pt x="308" y="835"/>
                  <a:pt x="308" y="835"/>
                  <a:pt x="308" y="835"/>
                </a:cubicBezTo>
                <a:cubicBezTo>
                  <a:pt x="311" y="835"/>
                  <a:pt x="311" y="835"/>
                  <a:pt x="311" y="835"/>
                </a:cubicBezTo>
                <a:cubicBezTo>
                  <a:pt x="309" y="833"/>
                  <a:pt x="309" y="833"/>
                  <a:pt x="309" y="833"/>
                </a:cubicBezTo>
                <a:cubicBezTo>
                  <a:pt x="308" y="833"/>
                  <a:pt x="308" y="832"/>
                  <a:pt x="307" y="833"/>
                </a:cubicBezTo>
                <a:cubicBezTo>
                  <a:pt x="309" y="832"/>
                  <a:pt x="309" y="832"/>
                  <a:pt x="309" y="832"/>
                </a:cubicBezTo>
                <a:cubicBezTo>
                  <a:pt x="310" y="832"/>
                  <a:pt x="306" y="835"/>
                  <a:pt x="312" y="832"/>
                </a:cubicBezTo>
                <a:cubicBezTo>
                  <a:pt x="313" y="831"/>
                  <a:pt x="313" y="831"/>
                  <a:pt x="313" y="831"/>
                </a:cubicBezTo>
                <a:cubicBezTo>
                  <a:pt x="311" y="830"/>
                  <a:pt x="311" y="830"/>
                  <a:pt x="311" y="830"/>
                </a:cubicBezTo>
                <a:cubicBezTo>
                  <a:pt x="315" y="825"/>
                  <a:pt x="315" y="825"/>
                  <a:pt x="315" y="825"/>
                </a:cubicBezTo>
                <a:cubicBezTo>
                  <a:pt x="312" y="822"/>
                  <a:pt x="312" y="822"/>
                  <a:pt x="312" y="822"/>
                </a:cubicBezTo>
                <a:cubicBezTo>
                  <a:pt x="315" y="821"/>
                  <a:pt x="315" y="821"/>
                  <a:pt x="315" y="821"/>
                </a:cubicBezTo>
                <a:cubicBezTo>
                  <a:pt x="316" y="821"/>
                  <a:pt x="310" y="819"/>
                  <a:pt x="318" y="822"/>
                </a:cubicBezTo>
                <a:cubicBezTo>
                  <a:pt x="315" y="825"/>
                  <a:pt x="315" y="825"/>
                  <a:pt x="315" y="825"/>
                </a:cubicBezTo>
                <a:cubicBezTo>
                  <a:pt x="314" y="824"/>
                  <a:pt x="312" y="824"/>
                  <a:pt x="314" y="828"/>
                </a:cubicBezTo>
                <a:cubicBezTo>
                  <a:pt x="314" y="828"/>
                  <a:pt x="314" y="828"/>
                  <a:pt x="314" y="828"/>
                </a:cubicBezTo>
                <a:cubicBezTo>
                  <a:pt x="314" y="828"/>
                  <a:pt x="311" y="827"/>
                  <a:pt x="313" y="829"/>
                </a:cubicBezTo>
                <a:cubicBezTo>
                  <a:pt x="317" y="832"/>
                  <a:pt x="298" y="835"/>
                  <a:pt x="322" y="827"/>
                </a:cubicBezTo>
                <a:cubicBezTo>
                  <a:pt x="324" y="827"/>
                  <a:pt x="324" y="827"/>
                  <a:pt x="324" y="827"/>
                </a:cubicBezTo>
                <a:cubicBezTo>
                  <a:pt x="323" y="828"/>
                  <a:pt x="323" y="828"/>
                  <a:pt x="323" y="828"/>
                </a:cubicBezTo>
                <a:cubicBezTo>
                  <a:pt x="325" y="829"/>
                  <a:pt x="325" y="829"/>
                  <a:pt x="325" y="829"/>
                </a:cubicBezTo>
                <a:cubicBezTo>
                  <a:pt x="324" y="830"/>
                  <a:pt x="324" y="830"/>
                  <a:pt x="324" y="830"/>
                </a:cubicBezTo>
                <a:cubicBezTo>
                  <a:pt x="328" y="833"/>
                  <a:pt x="328" y="833"/>
                  <a:pt x="328" y="833"/>
                </a:cubicBezTo>
                <a:cubicBezTo>
                  <a:pt x="327" y="833"/>
                  <a:pt x="330" y="836"/>
                  <a:pt x="325" y="834"/>
                </a:cubicBezTo>
                <a:cubicBezTo>
                  <a:pt x="329" y="837"/>
                  <a:pt x="317" y="835"/>
                  <a:pt x="329" y="835"/>
                </a:cubicBezTo>
                <a:cubicBezTo>
                  <a:pt x="329" y="832"/>
                  <a:pt x="329" y="832"/>
                  <a:pt x="329" y="832"/>
                </a:cubicBezTo>
                <a:cubicBezTo>
                  <a:pt x="332" y="834"/>
                  <a:pt x="332" y="829"/>
                  <a:pt x="332" y="830"/>
                </a:cubicBezTo>
                <a:cubicBezTo>
                  <a:pt x="341" y="829"/>
                  <a:pt x="341" y="829"/>
                  <a:pt x="341" y="829"/>
                </a:cubicBezTo>
                <a:cubicBezTo>
                  <a:pt x="340" y="829"/>
                  <a:pt x="341" y="828"/>
                  <a:pt x="341" y="827"/>
                </a:cubicBezTo>
                <a:cubicBezTo>
                  <a:pt x="336" y="827"/>
                  <a:pt x="336" y="827"/>
                  <a:pt x="336" y="827"/>
                </a:cubicBezTo>
                <a:cubicBezTo>
                  <a:pt x="328" y="825"/>
                  <a:pt x="328" y="825"/>
                  <a:pt x="328" y="825"/>
                </a:cubicBezTo>
                <a:cubicBezTo>
                  <a:pt x="327" y="826"/>
                  <a:pt x="331" y="826"/>
                  <a:pt x="328" y="822"/>
                </a:cubicBezTo>
                <a:cubicBezTo>
                  <a:pt x="322" y="824"/>
                  <a:pt x="322" y="824"/>
                  <a:pt x="322" y="824"/>
                </a:cubicBezTo>
                <a:cubicBezTo>
                  <a:pt x="319" y="822"/>
                  <a:pt x="319" y="822"/>
                  <a:pt x="319" y="822"/>
                </a:cubicBezTo>
                <a:cubicBezTo>
                  <a:pt x="322" y="822"/>
                  <a:pt x="322" y="822"/>
                  <a:pt x="322" y="822"/>
                </a:cubicBezTo>
                <a:cubicBezTo>
                  <a:pt x="323" y="822"/>
                  <a:pt x="323" y="822"/>
                  <a:pt x="323" y="822"/>
                </a:cubicBezTo>
                <a:cubicBezTo>
                  <a:pt x="322" y="820"/>
                  <a:pt x="322" y="820"/>
                  <a:pt x="322" y="820"/>
                </a:cubicBezTo>
                <a:cubicBezTo>
                  <a:pt x="327" y="822"/>
                  <a:pt x="327" y="822"/>
                  <a:pt x="327" y="822"/>
                </a:cubicBezTo>
                <a:cubicBezTo>
                  <a:pt x="326" y="819"/>
                  <a:pt x="326" y="819"/>
                  <a:pt x="326" y="819"/>
                </a:cubicBezTo>
                <a:cubicBezTo>
                  <a:pt x="319" y="818"/>
                  <a:pt x="319" y="818"/>
                  <a:pt x="319" y="818"/>
                </a:cubicBezTo>
                <a:cubicBezTo>
                  <a:pt x="318" y="817"/>
                  <a:pt x="318" y="817"/>
                  <a:pt x="318" y="817"/>
                </a:cubicBezTo>
                <a:cubicBezTo>
                  <a:pt x="314" y="816"/>
                  <a:pt x="314" y="816"/>
                  <a:pt x="314" y="816"/>
                </a:cubicBezTo>
                <a:cubicBezTo>
                  <a:pt x="311" y="818"/>
                  <a:pt x="311" y="818"/>
                  <a:pt x="311" y="818"/>
                </a:cubicBezTo>
                <a:cubicBezTo>
                  <a:pt x="309" y="816"/>
                  <a:pt x="309" y="816"/>
                  <a:pt x="309" y="816"/>
                </a:cubicBezTo>
                <a:cubicBezTo>
                  <a:pt x="304" y="817"/>
                  <a:pt x="304" y="817"/>
                  <a:pt x="304" y="817"/>
                </a:cubicBezTo>
                <a:cubicBezTo>
                  <a:pt x="307" y="819"/>
                  <a:pt x="307" y="819"/>
                  <a:pt x="307" y="819"/>
                </a:cubicBezTo>
                <a:cubicBezTo>
                  <a:pt x="310" y="817"/>
                  <a:pt x="310" y="817"/>
                  <a:pt x="310" y="817"/>
                </a:cubicBezTo>
                <a:cubicBezTo>
                  <a:pt x="310" y="817"/>
                  <a:pt x="314" y="814"/>
                  <a:pt x="310" y="820"/>
                </a:cubicBezTo>
                <a:cubicBezTo>
                  <a:pt x="307" y="820"/>
                  <a:pt x="307" y="820"/>
                  <a:pt x="307" y="820"/>
                </a:cubicBezTo>
                <a:cubicBezTo>
                  <a:pt x="306" y="819"/>
                  <a:pt x="307" y="819"/>
                  <a:pt x="307" y="819"/>
                </a:cubicBezTo>
                <a:cubicBezTo>
                  <a:pt x="304" y="819"/>
                  <a:pt x="304" y="819"/>
                  <a:pt x="304" y="819"/>
                </a:cubicBezTo>
                <a:cubicBezTo>
                  <a:pt x="302" y="817"/>
                  <a:pt x="302" y="817"/>
                  <a:pt x="302" y="817"/>
                </a:cubicBezTo>
                <a:cubicBezTo>
                  <a:pt x="296" y="818"/>
                  <a:pt x="296" y="818"/>
                  <a:pt x="296" y="818"/>
                </a:cubicBezTo>
                <a:cubicBezTo>
                  <a:pt x="293" y="822"/>
                  <a:pt x="293" y="822"/>
                  <a:pt x="293" y="822"/>
                </a:cubicBezTo>
                <a:cubicBezTo>
                  <a:pt x="291" y="820"/>
                  <a:pt x="291" y="820"/>
                  <a:pt x="291" y="820"/>
                </a:cubicBezTo>
                <a:cubicBezTo>
                  <a:pt x="293" y="819"/>
                  <a:pt x="293" y="819"/>
                  <a:pt x="293" y="819"/>
                </a:cubicBezTo>
                <a:cubicBezTo>
                  <a:pt x="285" y="818"/>
                  <a:pt x="285" y="818"/>
                  <a:pt x="285" y="818"/>
                </a:cubicBezTo>
                <a:cubicBezTo>
                  <a:pt x="284" y="818"/>
                  <a:pt x="293" y="815"/>
                  <a:pt x="282" y="820"/>
                </a:cubicBezTo>
                <a:cubicBezTo>
                  <a:pt x="286" y="820"/>
                  <a:pt x="281" y="818"/>
                  <a:pt x="285" y="816"/>
                </a:cubicBezTo>
                <a:cubicBezTo>
                  <a:pt x="286" y="818"/>
                  <a:pt x="286" y="818"/>
                  <a:pt x="286" y="818"/>
                </a:cubicBezTo>
                <a:cubicBezTo>
                  <a:pt x="289" y="819"/>
                  <a:pt x="291" y="812"/>
                  <a:pt x="292" y="818"/>
                </a:cubicBezTo>
                <a:cubicBezTo>
                  <a:pt x="293" y="817"/>
                  <a:pt x="298" y="821"/>
                  <a:pt x="292" y="815"/>
                </a:cubicBezTo>
                <a:cubicBezTo>
                  <a:pt x="291" y="812"/>
                  <a:pt x="291" y="816"/>
                  <a:pt x="296" y="813"/>
                </a:cubicBezTo>
                <a:cubicBezTo>
                  <a:pt x="295" y="812"/>
                  <a:pt x="299" y="810"/>
                  <a:pt x="293" y="811"/>
                </a:cubicBezTo>
                <a:cubicBezTo>
                  <a:pt x="292" y="812"/>
                  <a:pt x="292" y="812"/>
                  <a:pt x="292" y="812"/>
                </a:cubicBezTo>
                <a:cubicBezTo>
                  <a:pt x="291" y="811"/>
                  <a:pt x="291" y="811"/>
                  <a:pt x="291" y="811"/>
                </a:cubicBezTo>
                <a:cubicBezTo>
                  <a:pt x="288" y="814"/>
                  <a:pt x="288" y="814"/>
                  <a:pt x="288" y="814"/>
                </a:cubicBezTo>
                <a:cubicBezTo>
                  <a:pt x="289" y="812"/>
                  <a:pt x="289" y="812"/>
                  <a:pt x="289" y="812"/>
                </a:cubicBezTo>
                <a:cubicBezTo>
                  <a:pt x="288" y="812"/>
                  <a:pt x="297" y="808"/>
                  <a:pt x="286" y="811"/>
                </a:cubicBezTo>
                <a:cubicBezTo>
                  <a:pt x="292" y="810"/>
                  <a:pt x="292" y="810"/>
                  <a:pt x="292" y="810"/>
                </a:cubicBezTo>
                <a:cubicBezTo>
                  <a:pt x="290" y="808"/>
                  <a:pt x="290" y="808"/>
                  <a:pt x="290" y="808"/>
                </a:cubicBezTo>
                <a:cubicBezTo>
                  <a:pt x="286" y="809"/>
                  <a:pt x="286" y="809"/>
                  <a:pt x="286" y="809"/>
                </a:cubicBezTo>
                <a:cubicBezTo>
                  <a:pt x="286" y="809"/>
                  <a:pt x="286" y="809"/>
                  <a:pt x="286" y="809"/>
                </a:cubicBezTo>
                <a:cubicBezTo>
                  <a:pt x="282" y="804"/>
                  <a:pt x="294" y="809"/>
                  <a:pt x="286" y="802"/>
                </a:cubicBezTo>
                <a:cubicBezTo>
                  <a:pt x="289" y="802"/>
                  <a:pt x="289" y="802"/>
                  <a:pt x="289" y="802"/>
                </a:cubicBezTo>
                <a:cubicBezTo>
                  <a:pt x="290" y="800"/>
                  <a:pt x="290" y="800"/>
                  <a:pt x="290" y="800"/>
                </a:cubicBezTo>
                <a:cubicBezTo>
                  <a:pt x="294" y="800"/>
                  <a:pt x="294" y="800"/>
                  <a:pt x="294" y="800"/>
                </a:cubicBezTo>
                <a:cubicBezTo>
                  <a:pt x="294" y="799"/>
                  <a:pt x="294" y="799"/>
                  <a:pt x="294" y="799"/>
                </a:cubicBezTo>
                <a:cubicBezTo>
                  <a:pt x="299" y="798"/>
                  <a:pt x="299" y="798"/>
                  <a:pt x="299" y="798"/>
                </a:cubicBezTo>
                <a:cubicBezTo>
                  <a:pt x="297" y="797"/>
                  <a:pt x="297" y="797"/>
                  <a:pt x="297" y="797"/>
                </a:cubicBezTo>
                <a:cubicBezTo>
                  <a:pt x="299" y="797"/>
                  <a:pt x="299" y="796"/>
                  <a:pt x="300" y="795"/>
                </a:cubicBezTo>
                <a:cubicBezTo>
                  <a:pt x="295" y="793"/>
                  <a:pt x="295" y="793"/>
                  <a:pt x="295" y="793"/>
                </a:cubicBezTo>
                <a:cubicBezTo>
                  <a:pt x="291" y="794"/>
                  <a:pt x="310" y="803"/>
                  <a:pt x="287" y="793"/>
                </a:cubicBezTo>
                <a:cubicBezTo>
                  <a:pt x="284" y="790"/>
                  <a:pt x="284" y="790"/>
                  <a:pt x="284" y="790"/>
                </a:cubicBezTo>
                <a:cubicBezTo>
                  <a:pt x="283" y="791"/>
                  <a:pt x="283" y="791"/>
                  <a:pt x="283" y="791"/>
                </a:cubicBezTo>
                <a:cubicBezTo>
                  <a:pt x="287" y="787"/>
                  <a:pt x="287" y="787"/>
                  <a:pt x="287" y="787"/>
                </a:cubicBezTo>
                <a:cubicBezTo>
                  <a:pt x="291" y="788"/>
                  <a:pt x="291" y="788"/>
                  <a:pt x="291" y="788"/>
                </a:cubicBezTo>
                <a:cubicBezTo>
                  <a:pt x="292" y="787"/>
                  <a:pt x="292" y="787"/>
                  <a:pt x="292" y="787"/>
                </a:cubicBezTo>
                <a:cubicBezTo>
                  <a:pt x="291" y="786"/>
                  <a:pt x="291" y="786"/>
                  <a:pt x="291" y="786"/>
                </a:cubicBezTo>
                <a:cubicBezTo>
                  <a:pt x="295" y="784"/>
                  <a:pt x="295" y="784"/>
                  <a:pt x="295" y="784"/>
                </a:cubicBezTo>
                <a:cubicBezTo>
                  <a:pt x="292" y="783"/>
                  <a:pt x="292" y="783"/>
                  <a:pt x="292" y="783"/>
                </a:cubicBezTo>
                <a:cubicBezTo>
                  <a:pt x="294" y="781"/>
                  <a:pt x="294" y="781"/>
                  <a:pt x="294" y="781"/>
                </a:cubicBezTo>
                <a:cubicBezTo>
                  <a:pt x="294" y="778"/>
                  <a:pt x="294" y="778"/>
                  <a:pt x="294" y="778"/>
                </a:cubicBezTo>
                <a:cubicBezTo>
                  <a:pt x="290" y="776"/>
                  <a:pt x="290" y="776"/>
                  <a:pt x="290" y="776"/>
                </a:cubicBezTo>
                <a:cubicBezTo>
                  <a:pt x="292" y="774"/>
                  <a:pt x="292" y="774"/>
                  <a:pt x="292" y="774"/>
                </a:cubicBezTo>
                <a:cubicBezTo>
                  <a:pt x="286" y="770"/>
                  <a:pt x="286" y="770"/>
                  <a:pt x="286" y="770"/>
                </a:cubicBezTo>
                <a:cubicBezTo>
                  <a:pt x="286" y="765"/>
                  <a:pt x="286" y="765"/>
                  <a:pt x="286" y="765"/>
                </a:cubicBezTo>
                <a:cubicBezTo>
                  <a:pt x="289" y="764"/>
                  <a:pt x="289" y="764"/>
                  <a:pt x="289" y="764"/>
                </a:cubicBezTo>
                <a:cubicBezTo>
                  <a:pt x="289" y="760"/>
                  <a:pt x="289" y="760"/>
                  <a:pt x="289" y="760"/>
                </a:cubicBezTo>
                <a:cubicBezTo>
                  <a:pt x="289" y="760"/>
                  <a:pt x="286" y="761"/>
                  <a:pt x="290" y="760"/>
                </a:cubicBezTo>
                <a:cubicBezTo>
                  <a:pt x="286" y="758"/>
                  <a:pt x="286" y="758"/>
                  <a:pt x="286" y="758"/>
                </a:cubicBezTo>
                <a:cubicBezTo>
                  <a:pt x="288" y="757"/>
                  <a:pt x="288" y="757"/>
                  <a:pt x="288" y="757"/>
                </a:cubicBezTo>
                <a:cubicBezTo>
                  <a:pt x="295" y="758"/>
                  <a:pt x="295" y="758"/>
                  <a:pt x="295" y="758"/>
                </a:cubicBezTo>
                <a:cubicBezTo>
                  <a:pt x="296" y="758"/>
                  <a:pt x="296" y="758"/>
                  <a:pt x="296" y="758"/>
                </a:cubicBezTo>
                <a:cubicBezTo>
                  <a:pt x="296" y="756"/>
                  <a:pt x="296" y="756"/>
                  <a:pt x="296" y="756"/>
                </a:cubicBezTo>
                <a:cubicBezTo>
                  <a:pt x="297" y="755"/>
                  <a:pt x="297" y="755"/>
                  <a:pt x="297" y="755"/>
                </a:cubicBezTo>
                <a:cubicBezTo>
                  <a:pt x="293" y="752"/>
                  <a:pt x="293" y="752"/>
                  <a:pt x="293" y="752"/>
                </a:cubicBezTo>
                <a:cubicBezTo>
                  <a:pt x="292" y="752"/>
                  <a:pt x="292" y="752"/>
                  <a:pt x="292" y="752"/>
                </a:cubicBezTo>
                <a:cubicBezTo>
                  <a:pt x="298" y="750"/>
                  <a:pt x="298" y="750"/>
                  <a:pt x="298" y="750"/>
                </a:cubicBezTo>
                <a:cubicBezTo>
                  <a:pt x="299" y="750"/>
                  <a:pt x="299" y="750"/>
                  <a:pt x="299" y="750"/>
                </a:cubicBezTo>
                <a:cubicBezTo>
                  <a:pt x="300" y="750"/>
                  <a:pt x="296" y="753"/>
                  <a:pt x="297" y="751"/>
                </a:cubicBezTo>
                <a:cubicBezTo>
                  <a:pt x="301" y="752"/>
                  <a:pt x="301" y="752"/>
                  <a:pt x="301" y="752"/>
                </a:cubicBezTo>
                <a:cubicBezTo>
                  <a:pt x="305" y="751"/>
                  <a:pt x="305" y="751"/>
                  <a:pt x="305" y="751"/>
                </a:cubicBezTo>
                <a:cubicBezTo>
                  <a:pt x="305" y="747"/>
                  <a:pt x="305" y="747"/>
                  <a:pt x="305" y="747"/>
                </a:cubicBezTo>
                <a:cubicBezTo>
                  <a:pt x="310" y="747"/>
                  <a:pt x="310" y="747"/>
                  <a:pt x="310" y="747"/>
                </a:cubicBezTo>
                <a:cubicBezTo>
                  <a:pt x="310" y="746"/>
                  <a:pt x="310" y="746"/>
                  <a:pt x="310" y="746"/>
                </a:cubicBezTo>
                <a:cubicBezTo>
                  <a:pt x="315" y="745"/>
                  <a:pt x="315" y="745"/>
                  <a:pt x="315" y="745"/>
                </a:cubicBezTo>
                <a:cubicBezTo>
                  <a:pt x="318" y="745"/>
                  <a:pt x="318" y="745"/>
                  <a:pt x="318" y="745"/>
                </a:cubicBezTo>
                <a:cubicBezTo>
                  <a:pt x="321" y="741"/>
                  <a:pt x="321" y="741"/>
                  <a:pt x="321" y="741"/>
                </a:cubicBezTo>
                <a:cubicBezTo>
                  <a:pt x="319" y="738"/>
                  <a:pt x="319" y="738"/>
                  <a:pt x="319" y="738"/>
                </a:cubicBezTo>
                <a:cubicBezTo>
                  <a:pt x="317" y="737"/>
                  <a:pt x="319" y="743"/>
                  <a:pt x="315" y="738"/>
                </a:cubicBezTo>
                <a:cubicBezTo>
                  <a:pt x="313" y="740"/>
                  <a:pt x="313" y="740"/>
                  <a:pt x="313" y="740"/>
                </a:cubicBezTo>
                <a:cubicBezTo>
                  <a:pt x="312" y="736"/>
                  <a:pt x="312" y="736"/>
                  <a:pt x="312" y="736"/>
                </a:cubicBezTo>
                <a:cubicBezTo>
                  <a:pt x="309" y="736"/>
                  <a:pt x="309" y="736"/>
                  <a:pt x="309" y="736"/>
                </a:cubicBezTo>
                <a:cubicBezTo>
                  <a:pt x="309" y="737"/>
                  <a:pt x="304" y="738"/>
                  <a:pt x="309" y="739"/>
                </a:cubicBezTo>
                <a:cubicBezTo>
                  <a:pt x="303" y="742"/>
                  <a:pt x="303" y="742"/>
                  <a:pt x="303" y="742"/>
                </a:cubicBezTo>
                <a:cubicBezTo>
                  <a:pt x="300" y="742"/>
                  <a:pt x="300" y="742"/>
                  <a:pt x="300" y="742"/>
                </a:cubicBezTo>
                <a:cubicBezTo>
                  <a:pt x="299" y="739"/>
                  <a:pt x="299" y="739"/>
                  <a:pt x="299" y="739"/>
                </a:cubicBezTo>
                <a:cubicBezTo>
                  <a:pt x="296" y="738"/>
                  <a:pt x="296" y="738"/>
                  <a:pt x="296" y="738"/>
                </a:cubicBezTo>
                <a:cubicBezTo>
                  <a:pt x="300" y="736"/>
                  <a:pt x="300" y="736"/>
                  <a:pt x="300" y="736"/>
                </a:cubicBezTo>
                <a:cubicBezTo>
                  <a:pt x="304" y="739"/>
                  <a:pt x="304" y="739"/>
                  <a:pt x="304" y="739"/>
                </a:cubicBezTo>
                <a:cubicBezTo>
                  <a:pt x="306" y="736"/>
                  <a:pt x="306" y="736"/>
                  <a:pt x="306" y="736"/>
                </a:cubicBezTo>
                <a:cubicBezTo>
                  <a:pt x="305" y="735"/>
                  <a:pt x="305" y="735"/>
                  <a:pt x="305" y="735"/>
                </a:cubicBezTo>
                <a:cubicBezTo>
                  <a:pt x="302" y="736"/>
                  <a:pt x="302" y="736"/>
                  <a:pt x="302" y="736"/>
                </a:cubicBezTo>
                <a:cubicBezTo>
                  <a:pt x="301" y="733"/>
                  <a:pt x="301" y="733"/>
                  <a:pt x="301" y="733"/>
                </a:cubicBezTo>
                <a:cubicBezTo>
                  <a:pt x="301" y="732"/>
                  <a:pt x="301" y="732"/>
                  <a:pt x="301" y="732"/>
                </a:cubicBezTo>
                <a:cubicBezTo>
                  <a:pt x="303" y="731"/>
                  <a:pt x="303" y="731"/>
                  <a:pt x="303" y="731"/>
                </a:cubicBezTo>
                <a:cubicBezTo>
                  <a:pt x="304" y="732"/>
                  <a:pt x="304" y="732"/>
                  <a:pt x="304" y="732"/>
                </a:cubicBezTo>
                <a:cubicBezTo>
                  <a:pt x="307" y="731"/>
                  <a:pt x="307" y="731"/>
                  <a:pt x="307" y="731"/>
                </a:cubicBezTo>
                <a:cubicBezTo>
                  <a:pt x="305" y="729"/>
                  <a:pt x="305" y="729"/>
                  <a:pt x="305" y="729"/>
                </a:cubicBezTo>
                <a:cubicBezTo>
                  <a:pt x="307" y="728"/>
                  <a:pt x="307" y="728"/>
                  <a:pt x="307" y="728"/>
                </a:cubicBezTo>
                <a:cubicBezTo>
                  <a:pt x="305" y="727"/>
                  <a:pt x="305" y="727"/>
                  <a:pt x="305" y="727"/>
                </a:cubicBezTo>
                <a:cubicBezTo>
                  <a:pt x="289" y="736"/>
                  <a:pt x="289" y="736"/>
                  <a:pt x="289" y="736"/>
                </a:cubicBezTo>
                <a:cubicBezTo>
                  <a:pt x="291" y="738"/>
                  <a:pt x="291" y="738"/>
                  <a:pt x="291" y="738"/>
                </a:cubicBezTo>
                <a:cubicBezTo>
                  <a:pt x="289" y="739"/>
                  <a:pt x="289" y="739"/>
                  <a:pt x="289" y="739"/>
                </a:cubicBezTo>
                <a:cubicBezTo>
                  <a:pt x="286" y="736"/>
                  <a:pt x="286" y="736"/>
                  <a:pt x="286" y="736"/>
                </a:cubicBezTo>
                <a:cubicBezTo>
                  <a:pt x="286" y="736"/>
                  <a:pt x="291" y="733"/>
                  <a:pt x="285" y="738"/>
                </a:cubicBezTo>
                <a:cubicBezTo>
                  <a:pt x="285" y="740"/>
                  <a:pt x="285" y="740"/>
                  <a:pt x="285" y="740"/>
                </a:cubicBezTo>
                <a:cubicBezTo>
                  <a:pt x="278" y="743"/>
                  <a:pt x="278" y="743"/>
                  <a:pt x="278" y="743"/>
                </a:cubicBezTo>
                <a:cubicBezTo>
                  <a:pt x="276" y="741"/>
                  <a:pt x="276" y="741"/>
                  <a:pt x="276" y="741"/>
                </a:cubicBezTo>
                <a:cubicBezTo>
                  <a:pt x="272" y="740"/>
                  <a:pt x="272" y="740"/>
                  <a:pt x="272" y="740"/>
                </a:cubicBezTo>
                <a:cubicBezTo>
                  <a:pt x="272" y="738"/>
                  <a:pt x="272" y="738"/>
                  <a:pt x="272" y="738"/>
                </a:cubicBezTo>
                <a:cubicBezTo>
                  <a:pt x="267" y="738"/>
                  <a:pt x="267" y="738"/>
                  <a:pt x="267" y="738"/>
                </a:cubicBezTo>
                <a:cubicBezTo>
                  <a:pt x="269" y="734"/>
                  <a:pt x="269" y="734"/>
                  <a:pt x="269" y="734"/>
                </a:cubicBezTo>
                <a:cubicBezTo>
                  <a:pt x="261" y="734"/>
                  <a:pt x="261" y="734"/>
                  <a:pt x="261" y="734"/>
                </a:cubicBezTo>
                <a:cubicBezTo>
                  <a:pt x="260" y="734"/>
                  <a:pt x="260" y="735"/>
                  <a:pt x="260" y="736"/>
                </a:cubicBezTo>
                <a:cubicBezTo>
                  <a:pt x="262" y="736"/>
                  <a:pt x="262" y="736"/>
                  <a:pt x="262" y="736"/>
                </a:cubicBezTo>
                <a:cubicBezTo>
                  <a:pt x="261" y="736"/>
                  <a:pt x="259" y="736"/>
                  <a:pt x="259" y="739"/>
                </a:cubicBezTo>
                <a:cubicBezTo>
                  <a:pt x="264" y="743"/>
                  <a:pt x="264" y="743"/>
                  <a:pt x="264" y="743"/>
                </a:cubicBezTo>
                <a:cubicBezTo>
                  <a:pt x="258" y="742"/>
                  <a:pt x="258" y="742"/>
                  <a:pt x="258" y="742"/>
                </a:cubicBezTo>
                <a:cubicBezTo>
                  <a:pt x="258" y="743"/>
                  <a:pt x="258" y="743"/>
                  <a:pt x="258" y="743"/>
                </a:cubicBezTo>
                <a:cubicBezTo>
                  <a:pt x="255" y="743"/>
                  <a:pt x="255" y="743"/>
                  <a:pt x="255" y="743"/>
                </a:cubicBezTo>
                <a:cubicBezTo>
                  <a:pt x="258" y="742"/>
                  <a:pt x="258" y="742"/>
                  <a:pt x="258" y="742"/>
                </a:cubicBezTo>
                <a:cubicBezTo>
                  <a:pt x="259" y="741"/>
                  <a:pt x="259" y="741"/>
                  <a:pt x="259" y="741"/>
                </a:cubicBezTo>
                <a:cubicBezTo>
                  <a:pt x="256" y="738"/>
                  <a:pt x="256" y="738"/>
                  <a:pt x="256" y="738"/>
                </a:cubicBezTo>
                <a:cubicBezTo>
                  <a:pt x="255" y="739"/>
                  <a:pt x="251" y="741"/>
                  <a:pt x="253" y="742"/>
                </a:cubicBezTo>
                <a:cubicBezTo>
                  <a:pt x="248" y="743"/>
                  <a:pt x="248" y="743"/>
                  <a:pt x="248" y="743"/>
                </a:cubicBezTo>
                <a:cubicBezTo>
                  <a:pt x="246" y="745"/>
                  <a:pt x="246" y="745"/>
                  <a:pt x="246" y="745"/>
                </a:cubicBezTo>
                <a:cubicBezTo>
                  <a:pt x="245" y="746"/>
                  <a:pt x="245" y="746"/>
                  <a:pt x="245" y="746"/>
                </a:cubicBezTo>
                <a:cubicBezTo>
                  <a:pt x="240" y="743"/>
                  <a:pt x="240" y="743"/>
                  <a:pt x="240" y="743"/>
                </a:cubicBezTo>
                <a:cubicBezTo>
                  <a:pt x="240" y="742"/>
                  <a:pt x="240" y="742"/>
                  <a:pt x="240" y="742"/>
                </a:cubicBezTo>
                <a:cubicBezTo>
                  <a:pt x="236" y="746"/>
                  <a:pt x="236" y="746"/>
                  <a:pt x="236" y="746"/>
                </a:cubicBezTo>
                <a:cubicBezTo>
                  <a:pt x="239" y="748"/>
                  <a:pt x="239" y="748"/>
                  <a:pt x="239" y="748"/>
                </a:cubicBezTo>
                <a:cubicBezTo>
                  <a:pt x="237" y="750"/>
                  <a:pt x="237" y="750"/>
                  <a:pt x="237" y="750"/>
                </a:cubicBezTo>
                <a:cubicBezTo>
                  <a:pt x="239" y="751"/>
                  <a:pt x="239" y="751"/>
                  <a:pt x="239" y="751"/>
                </a:cubicBezTo>
                <a:cubicBezTo>
                  <a:pt x="234" y="751"/>
                  <a:pt x="234" y="751"/>
                  <a:pt x="234" y="751"/>
                </a:cubicBezTo>
                <a:cubicBezTo>
                  <a:pt x="234" y="750"/>
                  <a:pt x="234" y="750"/>
                  <a:pt x="234" y="750"/>
                </a:cubicBezTo>
                <a:cubicBezTo>
                  <a:pt x="231" y="748"/>
                  <a:pt x="231" y="748"/>
                  <a:pt x="231" y="748"/>
                </a:cubicBezTo>
                <a:cubicBezTo>
                  <a:pt x="230" y="748"/>
                  <a:pt x="230" y="748"/>
                  <a:pt x="230" y="748"/>
                </a:cubicBezTo>
                <a:cubicBezTo>
                  <a:pt x="237" y="744"/>
                  <a:pt x="237" y="744"/>
                  <a:pt x="237" y="744"/>
                </a:cubicBezTo>
                <a:cubicBezTo>
                  <a:pt x="236" y="744"/>
                  <a:pt x="236" y="744"/>
                  <a:pt x="236" y="744"/>
                </a:cubicBezTo>
                <a:cubicBezTo>
                  <a:pt x="239" y="741"/>
                  <a:pt x="239" y="741"/>
                  <a:pt x="239" y="741"/>
                </a:cubicBezTo>
                <a:cubicBezTo>
                  <a:pt x="242" y="741"/>
                  <a:pt x="242" y="741"/>
                  <a:pt x="242" y="741"/>
                </a:cubicBezTo>
                <a:cubicBezTo>
                  <a:pt x="243" y="738"/>
                  <a:pt x="243" y="738"/>
                  <a:pt x="243" y="738"/>
                </a:cubicBezTo>
                <a:cubicBezTo>
                  <a:pt x="245" y="739"/>
                  <a:pt x="245" y="739"/>
                  <a:pt x="245" y="739"/>
                </a:cubicBezTo>
                <a:cubicBezTo>
                  <a:pt x="246" y="741"/>
                  <a:pt x="239" y="739"/>
                  <a:pt x="246" y="742"/>
                </a:cubicBezTo>
                <a:cubicBezTo>
                  <a:pt x="250" y="741"/>
                  <a:pt x="250" y="741"/>
                  <a:pt x="250" y="741"/>
                </a:cubicBezTo>
                <a:cubicBezTo>
                  <a:pt x="255" y="737"/>
                  <a:pt x="255" y="737"/>
                  <a:pt x="255" y="737"/>
                </a:cubicBezTo>
                <a:cubicBezTo>
                  <a:pt x="258" y="733"/>
                  <a:pt x="258" y="733"/>
                  <a:pt x="258" y="733"/>
                </a:cubicBezTo>
                <a:cubicBezTo>
                  <a:pt x="257" y="732"/>
                  <a:pt x="257" y="732"/>
                  <a:pt x="257" y="732"/>
                </a:cubicBezTo>
                <a:cubicBezTo>
                  <a:pt x="258" y="731"/>
                  <a:pt x="258" y="731"/>
                  <a:pt x="258" y="731"/>
                </a:cubicBezTo>
                <a:cubicBezTo>
                  <a:pt x="258" y="730"/>
                  <a:pt x="258" y="730"/>
                  <a:pt x="258" y="730"/>
                </a:cubicBezTo>
                <a:cubicBezTo>
                  <a:pt x="260" y="732"/>
                  <a:pt x="260" y="732"/>
                  <a:pt x="260" y="732"/>
                </a:cubicBezTo>
                <a:cubicBezTo>
                  <a:pt x="263" y="730"/>
                  <a:pt x="263" y="730"/>
                  <a:pt x="263" y="730"/>
                </a:cubicBezTo>
                <a:cubicBezTo>
                  <a:pt x="258" y="729"/>
                  <a:pt x="258" y="729"/>
                  <a:pt x="258" y="729"/>
                </a:cubicBezTo>
                <a:cubicBezTo>
                  <a:pt x="246" y="734"/>
                  <a:pt x="246" y="734"/>
                  <a:pt x="246" y="734"/>
                </a:cubicBezTo>
                <a:cubicBezTo>
                  <a:pt x="224" y="748"/>
                  <a:pt x="224" y="748"/>
                  <a:pt x="224" y="748"/>
                </a:cubicBezTo>
                <a:cubicBezTo>
                  <a:pt x="223" y="750"/>
                  <a:pt x="223" y="750"/>
                  <a:pt x="223" y="750"/>
                </a:cubicBezTo>
                <a:cubicBezTo>
                  <a:pt x="227" y="750"/>
                  <a:pt x="227" y="750"/>
                  <a:pt x="227" y="750"/>
                </a:cubicBezTo>
                <a:cubicBezTo>
                  <a:pt x="231" y="751"/>
                  <a:pt x="231" y="751"/>
                  <a:pt x="231" y="751"/>
                </a:cubicBezTo>
                <a:cubicBezTo>
                  <a:pt x="232" y="752"/>
                  <a:pt x="232" y="752"/>
                  <a:pt x="232" y="752"/>
                </a:cubicBezTo>
                <a:cubicBezTo>
                  <a:pt x="220" y="759"/>
                  <a:pt x="220" y="759"/>
                  <a:pt x="220" y="759"/>
                </a:cubicBezTo>
                <a:cubicBezTo>
                  <a:pt x="214" y="762"/>
                  <a:pt x="214" y="762"/>
                  <a:pt x="214" y="762"/>
                </a:cubicBezTo>
                <a:cubicBezTo>
                  <a:pt x="210" y="766"/>
                  <a:pt x="210" y="766"/>
                  <a:pt x="210" y="766"/>
                </a:cubicBezTo>
                <a:cubicBezTo>
                  <a:pt x="207" y="764"/>
                  <a:pt x="207" y="764"/>
                  <a:pt x="207" y="764"/>
                </a:cubicBezTo>
                <a:cubicBezTo>
                  <a:pt x="190" y="776"/>
                  <a:pt x="190" y="776"/>
                  <a:pt x="190" y="776"/>
                </a:cubicBezTo>
                <a:cubicBezTo>
                  <a:pt x="190" y="778"/>
                  <a:pt x="190" y="778"/>
                  <a:pt x="190" y="778"/>
                </a:cubicBezTo>
                <a:cubicBezTo>
                  <a:pt x="186" y="779"/>
                  <a:pt x="186" y="779"/>
                  <a:pt x="186" y="779"/>
                </a:cubicBezTo>
                <a:cubicBezTo>
                  <a:pt x="185" y="780"/>
                  <a:pt x="185" y="780"/>
                  <a:pt x="185" y="780"/>
                </a:cubicBezTo>
                <a:cubicBezTo>
                  <a:pt x="180" y="783"/>
                  <a:pt x="180" y="783"/>
                  <a:pt x="180" y="783"/>
                </a:cubicBezTo>
                <a:cubicBezTo>
                  <a:pt x="179" y="785"/>
                  <a:pt x="189" y="777"/>
                  <a:pt x="176" y="786"/>
                </a:cubicBezTo>
                <a:cubicBezTo>
                  <a:pt x="181" y="779"/>
                  <a:pt x="181" y="779"/>
                  <a:pt x="181" y="779"/>
                </a:cubicBezTo>
                <a:cubicBezTo>
                  <a:pt x="185" y="778"/>
                  <a:pt x="185" y="778"/>
                  <a:pt x="185" y="778"/>
                </a:cubicBezTo>
                <a:cubicBezTo>
                  <a:pt x="182" y="775"/>
                  <a:pt x="182" y="775"/>
                  <a:pt x="182" y="775"/>
                </a:cubicBezTo>
                <a:cubicBezTo>
                  <a:pt x="179" y="779"/>
                  <a:pt x="179" y="779"/>
                  <a:pt x="179" y="779"/>
                </a:cubicBezTo>
                <a:cubicBezTo>
                  <a:pt x="175" y="779"/>
                  <a:pt x="175" y="779"/>
                  <a:pt x="175" y="779"/>
                </a:cubicBezTo>
                <a:cubicBezTo>
                  <a:pt x="177" y="778"/>
                  <a:pt x="177" y="775"/>
                  <a:pt x="176" y="774"/>
                </a:cubicBezTo>
                <a:cubicBezTo>
                  <a:pt x="172" y="774"/>
                  <a:pt x="172" y="774"/>
                  <a:pt x="172" y="774"/>
                </a:cubicBezTo>
                <a:cubicBezTo>
                  <a:pt x="170" y="779"/>
                  <a:pt x="170" y="779"/>
                  <a:pt x="170" y="779"/>
                </a:cubicBezTo>
                <a:cubicBezTo>
                  <a:pt x="172" y="778"/>
                  <a:pt x="169" y="783"/>
                  <a:pt x="174" y="780"/>
                </a:cubicBezTo>
                <a:cubicBezTo>
                  <a:pt x="172" y="783"/>
                  <a:pt x="172" y="783"/>
                  <a:pt x="172" y="783"/>
                </a:cubicBezTo>
                <a:cubicBezTo>
                  <a:pt x="167" y="784"/>
                  <a:pt x="167" y="784"/>
                  <a:pt x="167" y="784"/>
                </a:cubicBezTo>
                <a:cubicBezTo>
                  <a:pt x="165" y="782"/>
                  <a:pt x="165" y="782"/>
                  <a:pt x="165" y="782"/>
                </a:cubicBezTo>
                <a:cubicBezTo>
                  <a:pt x="161" y="776"/>
                  <a:pt x="161" y="776"/>
                  <a:pt x="161" y="776"/>
                </a:cubicBezTo>
                <a:cubicBezTo>
                  <a:pt x="160" y="776"/>
                  <a:pt x="160" y="776"/>
                  <a:pt x="160" y="776"/>
                </a:cubicBezTo>
                <a:cubicBezTo>
                  <a:pt x="161" y="773"/>
                  <a:pt x="169" y="774"/>
                  <a:pt x="170" y="768"/>
                </a:cubicBezTo>
                <a:cubicBezTo>
                  <a:pt x="173" y="768"/>
                  <a:pt x="173" y="768"/>
                  <a:pt x="173" y="768"/>
                </a:cubicBezTo>
                <a:cubicBezTo>
                  <a:pt x="178" y="761"/>
                  <a:pt x="178" y="761"/>
                  <a:pt x="178" y="761"/>
                </a:cubicBezTo>
                <a:cubicBezTo>
                  <a:pt x="176" y="760"/>
                  <a:pt x="176" y="760"/>
                  <a:pt x="176" y="760"/>
                </a:cubicBezTo>
                <a:cubicBezTo>
                  <a:pt x="179" y="756"/>
                  <a:pt x="179" y="756"/>
                  <a:pt x="179" y="756"/>
                </a:cubicBezTo>
                <a:cubicBezTo>
                  <a:pt x="170" y="754"/>
                  <a:pt x="170" y="754"/>
                  <a:pt x="170" y="754"/>
                </a:cubicBezTo>
                <a:cubicBezTo>
                  <a:pt x="169" y="752"/>
                  <a:pt x="169" y="752"/>
                  <a:pt x="169" y="752"/>
                </a:cubicBezTo>
                <a:cubicBezTo>
                  <a:pt x="166" y="754"/>
                  <a:pt x="166" y="754"/>
                  <a:pt x="166" y="754"/>
                </a:cubicBezTo>
                <a:cubicBezTo>
                  <a:pt x="167" y="755"/>
                  <a:pt x="167" y="755"/>
                  <a:pt x="167" y="755"/>
                </a:cubicBezTo>
                <a:cubicBezTo>
                  <a:pt x="158" y="757"/>
                  <a:pt x="158" y="757"/>
                  <a:pt x="158" y="757"/>
                </a:cubicBezTo>
                <a:cubicBezTo>
                  <a:pt x="153" y="760"/>
                  <a:pt x="153" y="760"/>
                  <a:pt x="153" y="760"/>
                </a:cubicBezTo>
                <a:cubicBezTo>
                  <a:pt x="152" y="764"/>
                  <a:pt x="167" y="751"/>
                  <a:pt x="146" y="763"/>
                </a:cubicBezTo>
                <a:cubicBezTo>
                  <a:pt x="144" y="763"/>
                  <a:pt x="144" y="763"/>
                  <a:pt x="144" y="763"/>
                </a:cubicBezTo>
                <a:cubicBezTo>
                  <a:pt x="143" y="762"/>
                  <a:pt x="143" y="762"/>
                  <a:pt x="143" y="762"/>
                </a:cubicBezTo>
                <a:cubicBezTo>
                  <a:pt x="147" y="761"/>
                  <a:pt x="147" y="761"/>
                  <a:pt x="147" y="761"/>
                </a:cubicBezTo>
                <a:cubicBezTo>
                  <a:pt x="151" y="757"/>
                  <a:pt x="151" y="757"/>
                  <a:pt x="151" y="757"/>
                </a:cubicBezTo>
                <a:cubicBezTo>
                  <a:pt x="151" y="753"/>
                  <a:pt x="151" y="753"/>
                  <a:pt x="151" y="753"/>
                </a:cubicBezTo>
                <a:cubicBezTo>
                  <a:pt x="153" y="754"/>
                  <a:pt x="153" y="754"/>
                  <a:pt x="153" y="754"/>
                </a:cubicBezTo>
                <a:cubicBezTo>
                  <a:pt x="156" y="751"/>
                  <a:pt x="156" y="751"/>
                  <a:pt x="156" y="751"/>
                </a:cubicBezTo>
                <a:cubicBezTo>
                  <a:pt x="154" y="750"/>
                  <a:pt x="154" y="750"/>
                  <a:pt x="154" y="750"/>
                </a:cubicBezTo>
                <a:cubicBezTo>
                  <a:pt x="150" y="748"/>
                  <a:pt x="150" y="748"/>
                  <a:pt x="150" y="748"/>
                </a:cubicBezTo>
                <a:cubicBezTo>
                  <a:pt x="142" y="751"/>
                  <a:pt x="142" y="751"/>
                  <a:pt x="142" y="751"/>
                </a:cubicBezTo>
                <a:cubicBezTo>
                  <a:pt x="139" y="755"/>
                  <a:pt x="139" y="755"/>
                  <a:pt x="139" y="755"/>
                </a:cubicBezTo>
                <a:cubicBezTo>
                  <a:pt x="136" y="754"/>
                  <a:pt x="145" y="749"/>
                  <a:pt x="135" y="755"/>
                </a:cubicBezTo>
                <a:cubicBezTo>
                  <a:pt x="138" y="752"/>
                  <a:pt x="138" y="752"/>
                  <a:pt x="138" y="752"/>
                </a:cubicBezTo>
                <a:cubicBezTo>
                  <a:pt x="142" y="750"/>
                  <a:pt x="142" y="750"/>
                  <a:pt x="142" y="750"/>
                </a:cubicBezTo>
                <a:cubicBezTo>
                  <a:pt x="142" y="748"/>
                  <a:pt x="142" y="748"/>
                  <a:pt x="142" y="748"/>
                </a:cubicBezTo>
                <a:cubicBezTo>
                  <a:pt x="137" y="749"/>
                  <a:pt x="137" y="749"/>
                  <a:pt x="137" y="749"/>
                </a:cubicBezTo>
                <a:cubicBezTo>
                  <a:pt x="130" y="757"/>
                  <a:pt x="130" y="757"/>
                  <a:pt x="130" y="757"/>
                </a:cubicBezTo>
                <a:cubicBezTo>
                  <a:pt x="135" y="756"/>
                  <a:pt x="135" y="756"/>
                  <a:pt x="135" y="756"/>
                </a:cubicBezTo>
                <a:cubicBezTo>
                  <a:pt x="130" y="760"/>
                  <a:pt x="130" y="760"/>
                  <a:pt x="130" y="760"/>
                </a:cubicBezTo>
                <a:cubicBezTo>
                  <a:pt x="130" y="758"/>
                  <a:pt x="130" y="758"/>
                  <a:pt x="130" y="758"/>
                </a:cubicBezTo>
                <a:cubicBezTo>
                  <a:pt x="128" y="760"/>
                  <a:pt x="128" y="760"/>
                  <a:pt x="128" y="760"/>
                </a:cubicBezTo>
                <a:cubicBezTo>
                  <a:pt x="123" y="760"/>
                  <a:pt x="123" y="760"/>
                  <a:pt x="123" y="760"/>
                </a:cubicBezTo>
                <a:cubicBezTo>
                  <a:pt x="119" y="764"/>
                  <a:pt x="119" y="764"/>
                  <a:pt x="119" y="764"/>
                </a:cubicBezTo>
                <a:cubicBezTo>
                  <a:pt x="113" y="763"/>
                  <a:pt x="113" y="763"/>
                  <a:pt x="113" y="763"/>
                </a:cubicBezTo>
                <a:cubicBezTo>
                  <a:pt x="111" y="761"/>
                  <a:pt x="111" y="761"/>
                  <a:pt x="111" y="761"/>
                </a:cubicBezTo>
                <a:cubicBezTo>
                  <a:pt x="112" y="759"/>
                  <a:pt x="112" y="759"/>
                  <a:pt x="112" y="759"/>
                </a:cubicBezTo>
                <a:cubicBezTo>
                  <a:pt x="110" y="756"/>
                  <a:pt x="110" y="756"/>
                  <a:pt x="110" y="756"/>
                </a:cubicBezTo>
                <a:cubicBezTo>
                  <a:pt x="112" y="756"/>
                  <a:pt x="114" y="754"/>
                  <a:pt x="115" y="754"/>
                </a:cubicBezTo>
                <a:cubicBezTo>
                  <a:pt x="112" y="754"/>
                  <a:pt x="112" y="754"/>
                  <a:pt x="112" y="754"/>
                </a:cubicBezTo>
                <a:cubicBezTo>
                  <a:pt x="120" y="744"/>
                  <a:pt x="120" y="744"/>
                  <a:pt x="120" y="744"/>
                </a:cubicBezTo>
                <a:cubicBezTo>
                  <a:pt x="117" y="744"/>
                  <a:pt x="117" y="744"/>
                  <a:pt x="117" y="744"/>
                </a:cubicBezTo>
                <a:cubicBezTo>
                  <a:pt x="118" y="744"/>
                  <a:pt x="114" y="747"/>
                  <a:pt x="117" y="743"/>
                </a:cubicBezTo>
                <a:cubicBezTo>
                  <a:pt x="115" y="743"/>
                  <a:pt x="115" y="743"/>
                  <a:pt x="115" y="743"/>
                </a:cubicBezTo>
                <a:cubicBezTo>
                  <a:pt x="119" y="739"/>
                  <a:pt x="120" y="747"/>
                  <a:pt x="122" y="739"/>
                </a:cubicBezTo>
                <a:cubicBezTo>
                  <a:pt x="117" y="739"/>
                  <a:pt x="117" y="739"/>
                  <a:pt x="117" y="739"/>
                </a:cubicBezTo>
                <a:cubicBezTo>
                  <a:pt x="105" y="750"/>
                  <a:pt x="105" y="750"/>
                  <a:pt x="105" y="750"/>
                </a:cubicBezTo>
                <a:cubicBezTo>
                  <a:pt x="99" y="755"/>
                  <a:pt x="99" y="755"/>
                  <a:pt x="99" y="755"/>
                </a:cubicBezTo>
                <a:cubicBezTo>
                  <a:pt x="99" y="755"/>
                  <a:pt x="99" y="755"/>
                  <a:pt x="99" y="756"/>
                </a:cubicBezTo>
                <a:cubicBezTo>
                  <a:pt x="96" y="755"/>
                  <a:pt x="96" y="755"/>
                  <a:pt x="96" y="755"/>
                </a:cubicBezTo>
                <a:cubicBezTo>
                  <a:pt x="102" y="750"/>
                  <a:pt x="102" y="750"/>
                  <a:pt x="102" y="750"/>
                </a:cubicBezTo>
                <a:cubicBezTo>
                  <a:pt x="101" y="749"/>
                  <a:pt x="101" y="749"/>
                  <a:pt x="101" y="749"/>
                </a:cubicBezTo>
                <a:cubicBezTo>
                  <a:pt x="105" y="745"/>
                  <a:pt x="105" y="745"/>
                  <a:pt x="105" y="745"/>
                </a:cubicBezTo>
                <a:cubicBezTo>
                  <a:pt x="103" y="744"/>
                  <a:pt x="103" y="744"/>
                  <a:pt x="103" y="744"/>
                </a:cubicBezTo>
                <a:cubicBezTo>
                  <a:pt x="104" y="747"/>
                  <a:pt x="99" y="743"/>
                  <a:pt x="99" y="749"/>
                </a:cubicBezTo>
                <a:cubicBezTo>
                  <a:pt x="98" y="750"/>
                  <a:pt x="98" y="750"/>
                  <a:pt x="98" y="750"/>
                </a:cubicBezTo>
                <a:cubicBezTo>
                  <a:pt x="96" y="748"/>
                  <a:pt x="96" y="748"/>
                  <a:pt x="96" y="748"/>
                </a:cubicBezTo>
                <a:cubicBezTo>
                  <a:pt x="91" y="750"/>
                  <a:pt x="91" y="750"/>
                  <a:pt x="91" y="750"/>
                </a:cubicBezTo>
                <a:cubicBezTo>
                  <a:pt x="86" y="745"/>
                  <a:pt x="86" y="745"/>
                  <a:pt x="86" y="745"/>
                </a:cubicBezTo>
                <a:cubicBezTo>
                  <a:pt x="89" y="740"/>
                  <a:pt x="89" y="740"/>
                  <a:pt x="89" y="740"/>
                </a:cubicBezTo>
                <a:cubicBezTo>
                  <a:pt x="85" y="737"/>
                  <a:pt x="85" y="737"/>
                  <a:pt x="85" y="737"/>
                </a:cubicBezTo>
                <a:cubicBezTo>
                  <a:pt x="91" y="735"/>
                  <a:pt x="91" y="735"/>
                  <a:pt x="91" y="735"/>
                </a:cubicBezTo>
                <a:cubicBezTo>
                  <a:pt x="89" y="733"/>
                  <a:pt x="89" y="733"/>
                  <a:pt x="89" y="733"/>
                </a:cubicBezTo>
                <a:cubicBezTo>
                  <a:pt x="92" y="733"/>
                  <a:pt x="92" y="733"/>
                  <a:pt x="92" y="733"/>
                </a:cubicBezTo>
                <a:cubicBezTo>
                  <a:pt x="91" y="729"/>
                  <a:pt x="91" y="729"/>
                  <a:pt x="91" y="729"/>
                </a:cubicBezTo>
                <a:cubicBezTo>
                  <a:pt x="95" y="726"/>
                  <a:pt x="95" y="726"/>
                  <a:pt x="95" y="726"/>
                </a:cubicBezTo>
                <a:cubicBezTo>
                  <a:pt x="94" y="728"/>
                  <a:pt x="99" y="720"/>
                  <a:pt x="89" y="725"/>
                </a:cubicBezTo>
                <a:cubicBezTo>
                  <a:pt x="85" y="726"/>
                  <a:pt x="85" y="726"/>
                  <a:pt x="85" y="726"/>
                </a:cubicBezTo>
                <a:cubicBezTo>
                  <a:pt x="81" y="730"/>
                  <a:pt x="81" y="730"/>
                  <a:pt x="81" y="730"/>
                </a:cubicBezTo>
                <a:cubicBezTo>
                  <a:pt x="78" y="731"/>
                  <a:pt x="78" y="731"/>
                  <a:pt x="78" y="731"/>
                </a:cubicBezTo>
                <a:cubicBezTo>
                  <a:pt x="81" y="728"/>
                  <a:pt x="81" y="728"/>
                  <a:pt x="81" y="728"/>
                </a:cubicBezTo>
                <a:cubicBezTo>
                  <a:pt x="81" y="726"/>
                  <a:pt x="81" y="726"/>
                  <a:pt x="81" y="726"/>
                </a:cubicBezTo>
                <a:cubicBezTo>
                  <a:pt x="81" y="723"/>
                  <a:pt x="82" y="729"/>
                  <a:pt x="81" y="723"/>
                </a:cubicBezTo>
                <a:cubicBezTo>
                  <a:pt x="83" y="724"/>
                  <a:pt x="73" y="727"/>
                  <a:pt x="85" y="723"/>
                </a:cubicBezTo>
                <a:cubicBezTo>
                  <a:pt x="87" y="722"/>
                  <a:pt x="87" y="722"/>
                  <a:pt x="87" y="722"/>
                </a:cubicBezTo>
                <a:cubicBezTo>
                  <a:pt x="87" y="717"/>
                  <a:pt x="87" y="717"/>
                  <a:pt x="87" y="717"/>
                </a:cubicBezTo>
                <a:cubicBezTo>
                  <a:pt x="86" y="717"/>
                  <a:pt x="86" y="717"/>
                  <a:pt x="86" y="717"/>
                </a:cubicBezTo>
                <a:cubicBezTo>
                  <a:pt x="78" y="723"/>
                  <a:pt x="78" y="723"/>
                  <a:pt x="78" y="723"/>
                </a:cubicBezTo>
                <a:cubicBezTo>
                  <a:pt x="77" y="723"/>
                  <a:pt x="77" y="723"/>
                  <a:pt x="77" y="723"/>
                </a:cubicBezTo>
                <a:cubicBezTo>
                  <a:pt x="77" y="722"/>
                  <a:pt x="77" y="722"/>
                  <a:pt x="77" y="722"/>
                </a:cubicBezTo>
                <a:cubicBezTo>
                  <a:pt x="79" y="721"/>
                  <a:pt x="79" y="721"/>
                  <a:pt x="79" y="721"/>
                </a:cubicBezTo>
                <a:cubicBezTo>
                  <a:pt x="81" y="717"/>
                  <a:pt x="81" y="717"/>
                  <a:pt x="81" y="717"/>
                </a:cubicBezTo>
                <a:cubicBezTo>
                  <a:pt x="84" y="715"/>
                  <a:pt x="84" y="715"/>
                  <a:pt x="84" y="715"/>
                </a:cubicBezTo>
                <a:cubicBezTo>
                  <a:pt x="82" y="710"/>
                  <a:pt x="82" y="710"/>
                  <a:pt x="82" y="710"/>
                </a:cubicBezTo>
                <a:cubicBezTo>
                  <a:pt x="84" y="707"/>
                  <a:pt x="84" y="707"/>
                  <a:pt x="84" y="707"/>
                </a:cubicBezTo>
                <a:cubicBezTo>
                  <a:pt x="84" y="707"/>
                  <a:pt x="81" y="708"/>
                  <a:pt x="85" y="708"/>
                </a:cubicBezTo>
                <a:cubicBezTo>
                  <a:pt x="86" y="707"/>
                  <a:pt x="86" y="707"/>
                  <a:pt x="86" y="707"/>
                </a:cubicBezTo>
                <a:cubicBezTo>
                  <a:pt x="84" y="706"/>
                  <a:pt x="84" y="706"/>
                  <a:pt x="84" y="706"/>
                </a:cubicBezTo>
                <a:cubicBezTo>
                  <a:pt x="83" y="704"/>
                  <a:pt x="83" y="704"/>
                  <a:pt x="83" y="704"/>
                </a:cubicBezTo>
                <a:cubicBezTo>
                  <a:pt x="77" y="708"/>
                  <a:pt x="77" y="708"/>
                  <a:pt x="77" y="708"/>
                </a:cubicBezTo>
                <a:cubicBezTo>
                  <a:pt x="79" y="711"/>
                  <a:pt x="73" y="708"/>
                  <a:pt x="73" y="715"/>
                </a:cubicBezTo>
                <a:cubicBezTo>
                  <a:pt x="71" y="715"/>
                  <a:pt x="71" y="715"/>
                  <a:pt x="71" y="715"/>
                </a:cubicBezTo>
                <a:cubicBezTo>
                  <a:pt x="73" y="719"/>
                  <a:pt x="73" y="719"/>
                  <a:pt x="73" y="719"/>
                </a:cubicBezTo>
                <a:cubicBezTo>
                  <a:pt x="72" y="723"/>
                  <a:pt x="72" y="723"/>
                  <a:pt x="72" y="723"/>
                </a:cubicBezTo>
                <a:cubicBezTo>
                  <a:pt x="74" y="723"/>
                  <a:pt x="74" y="723"/>
                  <a:pt x="74" y="723"/>
                </a:cubicBezTo>
                <a:cubicBezTo>
                  <a:pt x="71" y="728"/>
                  <a:pt x="82" y="720"/>
                  <a:pt x="70" y="725"/>
                </a:cubicBezTo>
                <a:cubicBezTo>
                  <a:pt x="70" y="726"/>
                  <a:pt x="70" y="726"/>
                  <a:pt x="70" y="726"/>
                </a:cubicBezTo>
                <a:cubicBezTo>
                  <a:pt x="69" y="725"/>
                  <a:pt x="77" y="727"/>
                  <a:pt x="68" y="725"/>
                </a:cubicBezTo>
                <a:cubicBezTo>
                  <a:pt x="71" y="721"/>
                  <a:pt x="71" y="721"/>
                  <a:pt x="71" y="721"/>
                </a:cubicBezTo>
                <a:cubicBezTo>
                  <a:pt x="70" y="720"/>
                  <a:pt x="70" y="720"/>
                  <a:pt x="70" y="720"/>
                </a:cubicBezTo>
                <a:cubicBezTo>
                  <a:pt x="67" y="723"/>
                  <a:pt x="67" y="723"/>
                  <a:pt x="67" y="723"/>
                </a:cubicBezTo>
                <a:cubicBezTo>
                  <a:pt x="67" y="717"/>
                  <a:pt x="67" y="717"/>
                  <a:pt x="67" y="717"/>
                </a:cubicBezTo>
                <a:cubicBezTo>
                  <a:pt x="70" y="716"/>
                  <a:pt x="70" y="716"/>
                  <a:pt x="70" y="716"/>
                </a:cubicBezTo>
                <a:cubicBezTo>
                  <a:pt x="69" y="714"/>
                  <a:pt x="69" y="714"/>
                  <a:pt x="69" y="714"/>
                </a:cubicBezTo>
                <a:cubicBezTo>
                  <a:pt x="69" y="710"/>
                  <a:pt x="69" y="710"/>
                  <a:pt x="69" y="710"/>
                </a:cubicBezTo>
                <a:cubicBezTo>
                  <a:pt x="59" y="714"/>
                  <a:pt x="59" y="714"/>
                  <a:pt x="59" y="714"/>
                </a:cubicBezTo>
                <a:cubicBezTo>
                  <a:pt x="54" y="718"/>
                  <a:pt x="54" y="718"/>
                  <a:pt x="54" y="718"/>
                </a:cubicBezTo>
                <a:cubicBezTo>
                  <a:pt x="53" y="718"/>
                  <a:pt x="53" y="718"/>
                  <a:pt x="53" y="718"/>
                </a:cubicBezTo>
                <a:cubicBezTo>
                  <a:pt x="52" y="719"/>
                  <a:pt x="52" y="719"/>
                  <a:pt x="52" y="719"/>
                </a:cubicBezTo>
                <a:cubicBezTo>
                  <a:pt x="52" y="721"/>
                  <a:pt x="52" y="721"/>
                  <a:pt x="52" y="721"/>
                </a:cubicBezTo>
                <a:cubicBezTo>
                  <a:pt x="53" y="722"/>
                  <a:pt x="53" y="722"/>
                  <a:pt x="53" y="722"/>
                </a:cubicBezTo>
                <a:cubicBezTo>
                  <a:pt x="54" y="721"/>
                  <a:pt x="56" y="721"/>
                  <a:pt x="58" y="721"/>
                </a:cubicBezTo>
                <a:cubicBezTo>
                  <a:pt x="52" y="724"/>
                  <a:pt x="52" y="724"/>
                  <a:pt x="52" y="724"/>
                </a:cubicBezTo>
                <a:cubicBezTo>
                  <a:pt x="52" y="723"/>
                  <a:pt x="52" y="723"/>
                  <a:pt x="52" y="723"/>
                </a:cubicBezTo>
                <a:cubicBezTo>
                  <a:pt x="45" y="725"/>
                  <a:pt x="45" y="725"/>
                  <a:pt x="45" y="725"/>
                </a:cubicBezTo>
                <a:cubicBezTo>
                  <a:pt x="47" y="721"/>
                  <a:pt x="47" y="721"/>
                  <a:pt x="47" y="721"/>
                </a:cubicBezTo>
                <a:cubicBezTo>
                  <a:pt x="49" y="719"/>
                  <a:pt x="49" y="719"/>
                  <a:pt x="49" y="719"/>
                </a:cubicBezTo>
                <a:cubicBezTo>
                  <a:pt x="47" y="718"/>
                  <a:pt x="47" y="718"/>
                  <a:pt x="47" y="718"/>
                </a:cubicBezTo>
                <a:cubicBezTo>
                  <a:pt x="51" y="713"/>
                  <a:pt x="51" y="713"/>
                  <a:pt x="51" y="713"/>
                </a:cubicBezTo>
                <a:cubicBezTo>
                  <a:pt x="54" y="712"/>
                  <a:pt x="49" y="718"/>
                  <a:pt x="47" y="710"/>
                </a:cubicBezTo>
                <a:cubicBezTo>
                  <a:pt x="49" y="709"/>
                  <a:pt x="49" y="709"/>
                  <a:pt x="49" y="709"/>
                </a:cubicBezTo>
                <a:cubicBezTo>
                  <a:pt x="49" y="708"/>
                  <a:pt x="49" y="708"/>
                  <a:pt x="49" y="708"/>
                </a:cubicBezTo>
                <a:cubicBezTo>
                  <a:pt x="44" y="704"/>
                  <a:pt x="48" y="715"/>
                  <a:pt x="44" y="705"/>
                </a:cubicBezTo>
                <a:cubicBezTo>
                  <a:pt x="49" y="705"/>
                  <a:pt x="49" y="705"/>
                  <a:pt x="49" y="705"/>
                </a:cubicBezTo>
                <a:cubicBezTo>
                  <a:pt x="49" y="703"/>
                  <a:pt x="49" y="703"/>
                  <a:pt x="49" y="703"/>
                </a:cubicBezTo>
                <a:cubicBezTo>
                  <a:pt x="47" y="701"/>
                  <a:pt x="42" y="711"/>
                  <a:pt x="47" y="699"/>
                </a:cubicBezTo>
                <a:cubicBezTo>
                  <a:pt x="50" y="695"/>
                  <a:pt x="50" y="695"/>
                  <a:pt x="50" y="695"/>
                </a:cubicBezTo>
                <a:cubicBezTo>
                  <a:pt x="49" y="697"/>
                  <a:pt x="48" y="697"/>
                  <a:pt x="47" y="691"/>
                </a:cubicBezTo>
                <a:cubicBezTo>
                  <a:pt x="49" y="690"/>
                  <a:pt x="49" y="690"/>
                  <a:pt x="49" y="690"/>
                </a:cubicBezTo>
                <a:cubicBezTo>
                  <a:pt x="44" y="689"/>
                  <a:pt x="44" y="689"/>
                  <a:pt x="44" y="689"/>
                </a:cubicBezTo>
                <a:cubicBezTo>
                  <a:pt x="50" y="688"/>
                  <a:pt x="50" y="688"/>
                  <a:pt x="50" y="688"/>
                </a:cubicBezTo>
                <a:cubicBezTo>
                  <a:pt x="51" y="688"/>
                  <a:pt x="51" y="688"/>
                  <a:pt x="51" y="688"/>
                </a:cubicBezTo>
                <a:cubicBezTo>
                  <a:pt x="50" y="686"/>
                  <a:pt x="50" y="686"/>
                  <a:pt x="50" y="686"/>
                </a:cubicBezTo>
                <a:cubicBezTo>
                  <a:pt x="50" y="686"/>
                  <a:pt x="48" y="689"/>
                  <a:pt x="50" y="685"/>
                </a:cubicBezTo>
                <a:cubicBezTo>
                  <a:pt x="47" y="685"/>
                  <a:pt x="47" y="685"/>
                  <a:pt x="47" y="685"/>
                </a:cubicBezTo>
                <a:cubicBezTo>
                  <a:pt x="49" y="683"/>
                  <a:pt x="49" y="683"/>
                  <a:pt x="49" y="683"/>
                </a:cubicBezTo>
                <a:cubicBezTo>
                  <a:pt x="51" y="684"/>
                  <a:pt x="51" y="684"/>
                  <a:pt x="51" y="684"/>
                </a:cubicBezTo>
                <a:cubicBezTo>
                  <a:pt x="59" y="678"/>
                  <a:pt x="59" y="678"/>
                  <a:pt x="59" y="678"/>
                </a:cubicBezTo>
                <a:cubicBezTo>
                  <a:pt x="51" y="677"/>
                  <a:pt x="51" y="677"/>
                  <a:pt x="51" y="677"/>
                </a:cubicBezTo>
                <a:cubicBezTo>
                  <a:pt x="51" y="676"/>
                  <a:pt x="51" y="676"/>
                  <a:pt x="51" y="676"/>
                </a:cubicBezTo>
                <a:cubicBezTo>
                  <a:pt x="55" y="676"/>
                  <a:pt x="55" y="676"/>
                  <a:pt x="55" y="676"/>
                </a:cubicBezTo>
                <a:cubicBezTo>
                  <a:pt x="55" y="670"/>
                  <a:pt x="55" y="670"/>
                  <a:pt x="55" y="670"/>
                </a:cubicBezTo>
                <a:cubicBezTo>
                  <a:pt x="59" y="669"/>
                  <a:pt x="59" y="669"/>
                  <a:pt x="59" y="669"/>
                </a:cubicBezTo>
                <a:cubicBezTo>
                  <a:pt x="59" y="668"/>
                  <a:pt x="60" y="671"/>
                  <a:pt x="59" y="667"/>
                </a:cubicBezTo>
                <a:cubicBezTo>
                  <a:pt x="49" y="668"/>
                  <a:pt x="49" y="668"/>
                  <a:pt x="49" y="668"/>
                </a:cubicBezTo>
                <a:cubicBezTo>
                  <a:pt x="49" y="671"/>
                  <a:pt x="46" y="670"/>
                  <a:pt x="45" y="670"/>
                </a:cubicBezTo>
                <a:cubicBezTo>
                  <a:pt x="43" y="672"/>
                  <a:pt x="43" y="672"/>
                  <a:pt x="43" y="672"/>
                </a:cubicBezTo>
                <a:cubicBezTo>
                  <a:pt x="38" y="671"/>
                  <a:pt x="38" y="671"/>
                  <a:pt x="38" y="671"/>
                </a:cubicBezTo>
                <a:cubicBezTo>
                  <a:pt x="34" y="675"/>
                  <a:pt x="34" y="675"/>
                  <a:pt x="34" y="675"/>
                </a:cubicBezTo>
                <a:cubicBezTo>
                  <a:pt x="33" y="674"/>
                  <a:pt x="33" y="674"/>
                  <a:pt x="33" y="674"/>
                </a:cubicBezTo>
                <a:cubicBezTo>
                  <a:pt x="31" y="677"/>
                  <a:pt x="31" y="677"/>
                  <a:pt x="31" y="677"/>
                </a:cubicBezTo>
                <a:cubicBezTo>
                  <a:pt x="23" y="680"/>
                  <a:pt x="23" y="680"/>
                  <a:pt x="23" y="680"/>
                </a:cubicBezTo>
                <a:cubicBezTo>
                  <a:pt x="22" y="682"/>
                  <a:pt x="38" y="669"/>
                  <a:pt x="19" y="685"/>
                </a:cubicBezTo>
                <a:cubicBezTo>
                  <a:pt x="18" y="682"/>
                  <a:pt x="18" y="682"/>
                  <a:pt x="18" y="682"/>
                </a:cubicBezTo>
                <a:cubicBezTo>
                  <a:pt x="19" y="680"/>
                  <a:pt x="19" y="680"/>
                  <a:pt x="19" y="680"/>
                </a:cubicBezTo>
                <a:cubicBezTo>
                  <a:pt x="17" y="680"/>
                  <a:pt x="17" y="680"/>
                  <a:pt x="17" y="680"/>
                </a:cubicBezTo>
                <a:cubicBezTo>
                  <a:pt x="18" y="679"/>
                  <a:pt x="22" y="676"/>
                  <a:pt x="23" y="678"/>
                </a:cubicBezTo>
                <a:cubicBezTo>
                  <a:pt x="30" y="676"/>
                  <a:pt x="30" y="676"/>
                  <a:pt x="30" y="676"/>
                </a:cubicBezTo>
                <a:cubicBezTo>
                  <a:pt x="27" y="673"/>
                  <a:pt x="27" y="673"/>
                  <a:pt x="27" y="673"/>
                </a:cubicBezTo>
                <a:cubicBezTo>
                  <a:pt x="27" y="667"/>
                  <a:pt x="27" y="667"/>
                  <a:pt x="27" y="667"/>
                </a:cubicBezTo>
                <a:cubicBezTo>
                  <a:pt x="31" y="667"/>
                  <a:pt x="31" y="667"/>
                  <a:pt x="31" y="667"/>
                </a:cubicBezTo>
                <a:cubicBezTo>
                  <a:pt x="32" y="666"/>
                  <a:pt x="32" y="666"/>
                  <a:pt x="32" y="666"/>
                </a:cubicBezTo>
                <a:cubicBezTo>
                  <a:pt x="32" y="664"/>
                  <a:pt x="32" y="664"/>
                  <a:pt x="32" y="664"/>
                </a:cubicBezTo>
                <a:cubicBezTo>
                  <a:pt x="29" y="663"/>
                  <a:pt x="45" y="656"/>
                  <a:pt x="25" y="664"/>
                </a:cubicBezTo>
                <a:cubicBezTo>
                  <a:pt x="25" y="666"/>
                  <a:pt x="25" y="666"/>
                  <a:pt x="25" y="666"/>
                </a:cubicBezTo>
                <a:cubicBezTo>
                  <a:pt x="24" y="666"/>
                  <a:pt x="24" y="666"/>
                  <a:pt x="24" y="666"/>
                </a:cubicBezTo>
                <a:cubicBezTo>
                  <a:pt x="25" y="662"/>
                  <a:pt x="25" y="662"/>
                  <a:pt x="25" y="662"/>
                </a:cubicBezTo>
                <a:cubicBezTo>
                  <a:pt x="33" y="661"/>
                  <a:pt x="33" y="661"/>
                  <a:pt x="33" y="661"/>
                </a:cubicBezTo>
                <a:cubicBezTo>
                  <a:pt x="34" y="660"/>
                  <a:pt x="34" y="660"/>
                  <a:pt x="34" y="660"/>
                </a:cubicBezTo>
                <a:cubicBezTo>
                  <a:pt x="34" y="657"/>
                  <a:pt x="34" y="657"/>
                  <a:pt x="34" y="657"/>
                </a:cubicBezTo>
                <a:cubicBezTo>
                  <a:pt x="35" y="655"/>
                  <a:pt x="39" y="658"/>
                  <a:pt x="37" y="653"/>
                </a:cubicBezTo>
                <a:cubicBezTo>
                  <a:pt x="37" y="652"/>
                  <a:pt x="37" y="652"/>
                  <a:pt x="37" y="652"/>
                </a:cubicBezTo>
                <a:cubicBezTo>
                  <a:pt x="33" y="652"/>
                  <a:pt x="33" y="652"/>
                  <a:pt x="33" y="652"/>
                </a:cubicBezTo>
                <a:cubicBezTo>
                  <a:pt x="38" y="648"/>
                  <a:pt x="38" y="648"/>
                  <a:pt x="38" y="648"/>
                </a:cubicBezTo>
                <a:cubicBezTo>
                  <a:pt x="37" y="647"/>
                  <a:pt x="37" y="647"/>
                  <a:pt x="37" y="647"/>
                </a:cubicBezTo>
                <a:cubicBezTo>
                  <a:pt x="39" y="645"/>
                  <a:pt x="39" y="645"/>
                  <a:pt x="39" y="645"/>
                </a:cubicBezTo>
                <a:cubicBezTo>
                  <a:pt x="39" y="644"/>
                  <a:pt x="32" y="654"/>
                  <a:pt x="39" y="641"/>
                </a:cubicBezTo>
                <a:cubicBezTo>
                  <a:pt x="39" y="636"/>
                  <a:pt x="39" y="636"/>
                  <a:pt x="39" y="636"/>
                </a:cubicBezTo>
                <a:cubicBezTo>
                  <a:pt x="33" y="637"/>
                  <a:pt x="33" y="637"/>
                  <a:pt x="33" y="637"/>
                </a:cubicBezTo>
                <a:cubicBezTo>
                  <a:pt x="36" y="641"/>
                  <a:pt x="36" y="641"/>
                  <a:pt x="36" y="641"/>
                </a:cubicBezTo>
                <a:cubicBezTo>
                  <a:pt x="35" y="642"/>
                  <a:pt x="35" y="642"/>
                  <a:pt x="35" y="642"/>
                </a:cubicBezTo>
                <a:cubicBezTo>
                  <a:pt x="30" y="640"/>
                  <a:pt x="30" y="640"/>
                  <a:pt x="30" y="640"/>
                </a:cubicBezTo>
                <a:cubicBezTo>
                  <a:pt x="29" y="641"/>
                  <a:pt x="29" y="641"/>
                  <a:pt x="29" y="641"/>
                </a:cubicBezTo>
                <a:cubicBezTo>
                  <a:pt x="29" y="638"/>
                  <a:pt x="29" y="638"/>
                  <a:pt x="29" y="638"/>
                </a:cubicBezTo>
                <a:cubicBezTo>
                  <a:pt x="30" y="638"/>
                  <a:pt x="30" y="642"/>
                  <a:pt x="31" y="637"/>
                </a:cubicBezTo>
                <a:cubicBezTo>
                  <a:pt x="25" y="635"/>
                  <a:pt x="25" y="635"/>
                  <a:pt x="25" y="635"/>
                </a:cubicBezTo>
                <a:cubicBezTo>
                  <a:pt x="25" y="636"/>
                  <a:pt x="25" y="636"/>
                  <a:pt x="25" y="636"/>
                </a:cubicBezTo>
                <a:cubicBezTo>
                  <a:pt x="28" y="636"/>
                  <a:pt x="24" y="630"/>
                  <a:pt x="23" y="640"/>
                </a:cubicBezTo>
                <a:cubicBezTo>
                  <a:pt x="19" y="641"/>
                  <a:pt x="19" y="641"/>
                  <a:pt x="19" y="641"/>
                </a:cubicBezTo>
                <a:cubicBezTo>
                  <a:pt x="22" y="642"/>
                  <a:pt x="22" y="642"/>
                  <a:pt x="22" y="642"/>
                </a:cubicBezTo>
                <a:cubicBezTo>
                  <a:pt x="20" y="649"/>
                  <a:pt x="20" y="649"/>
                  <a:pt x="20" y="649"/>
                </a:cubicBezTo>
                <a:cubicBezTo>
                  <a:pt x="24" y="648"/>
                  <a:pt x="14" y="646"/>
                  <a:pt x="24" y="648"/>
                </a:cubicBezTo>
                <a:cubicBezTo>
                  <a:pt x="20" y="652"/>
                  <a:pt x="27" y="645"/>
                  <a:pt x="20" y="649"/>
                </a:cubicBezTo>
                <a:cubicBezTo>
                  <a:pt x="19" y="651"/>
                  <a:pt x="19" y="651"/>
                  <a:pt x="19" y="651"/>
                </a:cubicBezTo>
                <a:cubicBezTo>
                  <a:pt x="15" y="655"/>
                  <a:pt x="15" y="655"/>
                  <a:pt x="15" y="655"/>
                </a:cubicBezTo>
                <a:cubicBezTo>
                  <a:pt x="15" y="657"/>
                  <a:pt x="15" y="657"/>
                  <a:pt x="15" y="657"/>
                </a:cubicBezTo>
                <a:cubicBezTo>
                  <a:pt x="13" y="658"/>
                  <a:pt x="13" y="658"/>
                  <a:pt x="13" y="658"/>
                </a:cubicBezTo>
                <a:cubicBezTo>
                  <a:pt x="13" y="659"/>
                  <a:pt x="13" y="659"/>
                  <a:pt x="13" y="659"/>
                </a:cubicBezTo>
                <a:cubicBezTo>
                  <a:pt x="11" y="661"/>
                  <a:pt x="11" y="661"/>
                  <a:pt x="11" y="661"/>
                </a:cubicBezTo>
                <a:cubicBezTo>
                  <a:pt x="9" y="660"/>
                  <a:pt x="9" y="660"/>
                  <a:pt x="9" y="660"/>
                </a:cubicBezTo>
                <a:cubicBezTo>
                  <a:pt x="8" y="659"/>
                  <a:pt x="8" y="659"/>
                  <a:pt x="8" y="659"/>
                </a:cubicBezTo>
                <a:cubicBezTo>
                  <a:pt x="8" y="658"/>
                  <a:pt x="8" y="658"/>
                  <a:pt x="8" y="658"/>
                </a:cubicBezTo>
                <a:cubicBezTo>
                  <a:pt x="10" y="657"/>
                  <a:pt x="10" y="657"/>
                  <a:pt x="10" y="657"/>
                </a:cubicBezTo>
                <a:cubicBezTo>
                  <a:pt x="5" y="654"/>
                  <a:pt x="5" y="654"/>
                  <a:pt x="5" y="654"/>
                </a:cubicBezTo>
                <a:cubicBezTo>
                  <a:pt x="4" y="651"/>
                  <a:pt x="4" y="651"/>
                  <a:pt x="4" y="651"/>
                </a:cubicBezTo>
                <a:cubicBezTo>
                  <a:pt x="9" y="652"/>
                  <a:pt x="2" y="646"/>
                  <a:pt x="9" y="650"/>
                </a:cubicBezTo>
                <a:cubicBezTo>
                  <a:pt x="14" y="650"/>
                  <a:pt x="14" y="650"/>
                  <a:pt x="14" y="650"/>
                </a:cubicBezTo>
                <a:cubicBezTo>
                  <a:pt x="14" y="645"/>
                  <a:pt x="14" y="645"/>
                  <a:pt x="14" y="645"/>
                </a:cubicBezTo>
                <a:cubicBezTo>
                  <a:pt x="16" y="642"/>
                  <a:pt x="16" y="642"/>
                  <a:pt x="16" y="642"/>
                </a:cubicBezTo>
                <a:cubicBezTo>
                  <a:pt x="11" y="638"/>
                  <a:pt x="11" y="638"/>
                  <a:pt x="11" y="638"/>
                </a:cubicBezTo>
                <a:cubicBezTo>
                  <a:pt x="15" y="635"/>
                  <a:pt x="15" y="635"/>
                  <a:pt x="15" y="635"/>
                </a:cubicBezTo>
                <a:cubicBezTo>
                  <a:pt x="16" y="637"/>
                  <a:pt x="16" y="637"/>
                  <a:pt x="16" y="637"/>
                </a:cubicBezTo>
                <a:cubicBezTo>
                  <a:pt x="23" y="633"/>
                  <a:pt x="23" y="633"/>
                  <a:pt x="23" y="633"/>
                </a:cubicBezTo>
                <a:cubicBezTo>
                  <a:pt x="23" y="633"/>
                  <a:pt x="23" y="633"/>
                  <a:pt x="23" y="633"/>
                </a:cubicBezTo>
                <a:cubicBezTo>
                  <a:pt x="23" y="630"/>
                  <a:pt x="23" y="630"/>
                  <a:pt x="23" y="630"/>
                </a:cubicBezTo>
                <a:cubicBezTo>
                  <a:pt x="24" y="630"/>
                  <a:pt x="24" y="628"/>
                  <a:pt x="25" y="631"/>
                </a:cubicBezTo>
                <a:cubicBezTo>
                  <a:pt x="27" y="628"/>
                  <a:pt x="27" y="628"/>
                  <a:pt x="27" y="628"/>
                </a:cubicBezTo>
                <a:cubicBezTo>
                  <a:pt x="28" y="628"/>
                  <a:pt x="28" y="628"/>
                  <a:pt x="28" y="628"/>
                </a:cubicBezTo>
                <a:cubicBezTo>
                  <a:pt x="28" y="626"/>
                  <a:pt x="28" y="626"/>
                  <a:pt x="28" y="626"/>
                </a:cubicBezTo>
                <a:cubicBezTo>
                  <a:pt x="23" y="627"/>
                  <a:pt x="23" y="627"/>
                  <a:pt x="23" y="627"/>
                </a:cubicBezTo>
                <a:cubicBezTo>
                  <a:pt x="22" y="628"/>
                  <a:pt x="22" y="628"/>
                  <a:pt x="22" y="628"/>
                </a:cubicBezTo>
                <a:cubicBezTo>
                  <a:pt x="19" y="628"/>
                  <a:pt x="19" y="628"/>
                  <a:pt x="19" y="628"/>
                </a:cubicBezTo>
                <a:cubicBezTo>
                  <a:pt x="15" y="634"/>
                  <a:pt x="15" y="634"/>
                  <a:pt x="15" y="634"/>
                </a:cubicBezTo>
                <a:cubicBezTo>
                  <a:pt x="8" y="635"/>
                  <a:pt x="8" y="635"/>
                  <a:pt x="8" y="635"/>
                </a:cubicBezTo>
                <a:cubicBezTo>
                  <a:pt x="11" y="633"/>
                  <a:pt x="17" y="640"/>
                  <a:pt x="15" y="627"/>
                </a:cubicBezTo>
                <a:cubicBezTo>
                  <a:pt x="23" y="625"/>
                  <a:pt x="23" y="625"/>
                  <a:pt x="23" y="625"/>
                </a:cubicBezTo>
                <a:cubicBezTo>
                  <a:pt x="28" y="621"/>
                  <a:pt x="28" y="621"/>
                  <a:pt x="28" y="621"/>
                </a:cubicBezTo>
                <a:cubicBezTo>
                  <a:pt x="31" y="621"/>
                  <a:pt x="31" y="621"/>
                  <a:pt x="31" y="621"/>
                </a:cubicBezTo>
                <a:cubicBezTo>
                  <a:pt x="30" y="620"/>
                  <a:pt x="35" y="621"/>
                  <a:pt x="31" y="618"/>
                </a:cubicBezTo>
                <a:cubicBezTo>
                  <a:pt x="29" y="617"/>
                  <a:pt x="29" y="617"/>
                  <a:pt x="29" y="617"/>
                </a:cubicBezTo>
                <a:cubicBezTo>
                  <a:pt x="27" y="617"/>
                  <a:pt x="38" y="614"/>
                  <a:pt x="25" y="618"/>
                </a:cubicBezTo>
                <a:cubicBezTo>
                  <a:pt x="30" y="615"/>
                  <a:pt x="30" y="615"/>
                  <a:pt x="30" y="615"/>
                </a:cubicBezTo>
                <a:cubicBezTo>
                  <a:pt x="31" y="615"/>
                  <a:pt x="31" y="616"/>
                  <a:pt x="32" y="615"/>
                </a:cubicBezTo>
                <a:cubicBezTo>
                  <a:pt x="32" y="614"/>
                  <a:pt x="32" y="614"/>
                  <a:pt x="32" y="614"/>
                </a:cubicBezTo>
                <a:cubicBezTo>
                  <a:pt x="27" y="612"/>
                  <a:pt x="27" y="612"/>
                  <a:pt x="27" y="612"/>
                </a:cubicBezTo>
                <a:cubicBezTo>
                  <a:pt x="32" y="610"/>
                  <a:pt x="32" y="610"/>
                  <a:pt x="32" y="610"/>
                </a:cubicBezTo>
                <a:cubicBezTo>
                  <a:pt x="35" y="606"/>
                  <a:pt x="40" y="614"/>
                  <a:pt x="39" y="604"/>
                </a:cubicBezTo>
                <a:cubicBezTo>
                  <a:pt x="37" y="600"/>
                  <a:pt x="37" y="600"/>
                  <a:pt x="37" y="600"/>
                </a:cubicBezTo>
                <a:cubicBezTo>
                  <a:pt x="40" y="600"/>
                  <a:pt x="40" y="600"/>
                  <a:pt x="40" y="600"/>
                </a:cubicBezTo>
                <a:cubicBezTo>
                  <a:pt x="39" y="598"/>
                  <a:pt x="39" y="598"/>
                  <a:pt x="39" y="598"/>
                </a:cubicBezTo>
                <a:cubicBezTo>
                  <a:pt x="41" y="598"/>
                  <a:pt x="41" y="598"/>
                  <a:pt x="41" y="598"/>
                </a:cubicBezTo>
                <a:cubicBezTo>
                  <a:pt x="42" y="600"/>
                  <a:pt x="42" y="600"/>
                  <a:pt x="42" y="600"/>
                </a:cubicBezTo>
                <a:cubicBezTo>
                  <a:pt x="43" y="600"/>
                  <a:pt x="43" y="600"/>
                  <a:pt x="43" y="600"/>
                </a:cubicBezTo>
                <a:cubicBezTo>
                  <a:pt x="43" y="602"/>
                  <a:pt x="43" y="602"/>
                  <a:pt x="43" y="602"/>
                </a:cubicBezTo>
                <a:cubicBezTo>
                  <a:pt x="47" y="602"/>
                  <a:pt x="47" y="602"/>
                  <a:pt x="47" y="602"/>
                </a:cubicBezTo>
                <a:cubicBezTo>
                  <a:pt x="39" y="606"/>
                  <a:pt x="39" y="606"/>
                  <a:pt x="39" y="606"/>
                </a:cubicBezTo>
                <a:cubicBezTo>
                  <a:pt x="38" y="610"/>
                  <a:pt x="38" y="610"/>
                  <a:pt x="38" y="610"/>
                </a:cubicBezTo>
                <a:cubicBezTo>
                  <a:pt x="42" y="610"/>
                  <a:pt x="42" y="610"/>
                  <a:pt x="42" y="610"/>
                </a:cubicBezTo>
                <a:cubicBezTo>
                  <a:pt x="47" y="608"/>
                  <a:pt x="47" y="608"/>
                  <a:pt x="47" y="608"/>
                </a:cubicBezTo>
                <a:cubicBezTo>
                  <a:pt x="51" y="603"/>
                  <a:pt x="51" y="603"/>
                  <a:pt x="51" y="603"/>
                </a:cubicBezTo>
                <a:cubicBezTo>
                  <a:pt x="56" y="600"/>
                  <a:pt x="56" y="600"/>
                  <a:pt x="56" y="600"/>
                </a:cubicBezTo>
                <a:cubicBezTo>
                  <a:pt x="60" y="595"/>
                  <a:pt x="60" y="595"/>
                  <a:pt x="60" y="595"/>
                </a:cubicBezTo>
                <a:cubicBezTo>
                  <a:pt x="59" y="595"/>
                  <a:pt x="59" y="595"/>
                  <a:pt x="59" y="595"/>
                </a:cubicBezTo>
                <a:cubicBezTo>
                  <a:pt x="62" y="595"/>
                  <a:pt x="63" y="592"/>
                  <a:pt x="64" y="594"/>
                </a:cubicBezTo>
                <a:cubicBezTo>
                  <a:pt x="66" y="592"/>
                  <a:pt x="66" y="592"/>
                  <a:pt x="66" y="592"/>
                </a:cubicBezTo>
                <a:cubicBezTo>
                  <a:pt x="63" y="589"/>
                  <a:pt x="63" y="589"/>
                  <a:pt x="63" y="589"/>
                </a:cubicBezTo>
                <a:cubicBezTo>
                  <a:pt x="55" y="591"/>
                  <a:pt x="55" y="591"/>
                  <a:pt x="55" y="591"/>
                </a:cubicBezTo>
                <a:cubicBezTo>
                  <a:pt x="56" y="595"/>
                  <a:pt x="56" y="595"/>
                  <a:pt x="56" y="595"/>
                </a:cubicBezTo>
                <a:cubicBezTo>
                  <a:pt x="55" y="594"/>
                  <a:pt x="55" y="594"/>
                  <a:pt x="55" y="594"/>
                </a:cubicBezTo>
                <a:cubicBezTo>
                  <a:pt x="50" y="597"/>
                  <a:pt x="50" y="597"/>
                  <a:pt x="50" y="597"/>
                </a:cubicBezTo>
                <a:cubicBezTo>
                  <a:pt x="47" y="593"/>
                  <a:pt x="62" y="600"/>
                  <a:pt x="45" y="595"/>
                </a:cubicBezTo>
                <a:cubicBezTo>
                  <a:pt x="50" y="593"/>
                  <a:pt x="50" y="593"/>
                  <a:pt x="50" y="593"/>
                </a:cubicBezTo>
                <a:cubicBezTo>
                  <a:pt x="43" y="594"/>
                  <a:pt x="52" y="586"/>
                  <a:pt x="41" y="588"/>
                </a:cubicBezTo>
                <a:cubicBezTo>
                  <a:pt x="42" y="588"/>
                  <a:pt x="47" y="587"/>
                  <a:pt x="41" y="585"/>
                </a:cubicBezTo>
                <a:cubicBezTo>
                  <a:pt x="39" y="585"/>
                  <a:pt x="39" y="585"/>
                  <a:pt x="39" y="585"/>
                </a:cubicBezTo>
                <a:cubicBezTo>
                  <a:pt x="43" y="581"/>
                  <a:pt x="43" y="581"/>
                  <a:pt x="43" y="581"/>
                </a:cubicBezTo>
                <a:cubicBezTo>
                  <a:pt x="44" y="580"/>
                  <a:pt x="45" y="579"/>
                  <a:pt x="45" y="581"/>
                </a:cubicBezTo>
                <a:cubicBezTo>
                  <a:pt x="44" y="589"/>
                  <a:pt x="44" y="589"/>
                  <a:pt x="44" y="589"/>
                </a:cubicBezTo>
                <a:cubicBezTo>
                  <a:pt x="49" y="591"/>
                  <a:pt x="49" y="591"/>
                  <a:pt x="49" y="591"/>
                </a:cubicBezTo>
                <a:cubicBezTo>
                  <a:pt x="49" y="589"/>
                  <a:pt x="49" y="589"/>
                  <a:pt x="49" y="589"/>
                </a:cubicBezTo>
                <a:cubicBezTo>
                  <a:pt x="55" y="589"/>
                  <a:pt x="55" y="589"/>
                  <a:pt x="55" y="589"/>
                </a:cubicBezTo>
                <a:cubicBezTo>
                  <a:pt x="56" y="590"/>
                  <a:pt x="56" y="590"/>
                  <a:pt x="56" y="590"/>
                </a:cubicBezTo>
                <a:cubicBezTo>
                  <a:pt x="56" y="590"/>
                  <a:pt x="59" y="597"/>
                  <a:pt x="57" y="587"/>
                </a:cubicBezTo>
                <a:cubicBezTo>
                  <a:pt x="50" y="585"/>
                  <a:pt x="50" y="585"/>
                  <a:pt x="50" y="585"/>
                </a:cubicBezTo>
                <a:cubicBezTo>
                  <a:pt x="52" y="582"/>
                  <a:pt x="52" y="582"/>
                  <a:pt x="52" y="582"/>
                </a:cubicBezTo>
                <a:cubicBezTo>
                  <a:pt x="51" y="581"/>
                  <a:pt x="51" y="581"/>
                  <a:pt x="51" y="581"/>
                </a:cubicBezTo>
                <a:cubicBezTo>
                  <a:pt x="50" y="580"/>
                  <a:pt x="50" y="580"/>
                  <a:pt x="50" y="580"/>
                </a:cubicBezTo>
                <a:cubicBezTo>
                  <a:pt x="47" y="580"/>
                  <a:pt x="47" y="580"/>
                  <a:pt x="47" y="580"/>
                </a:cubicBezTo>
                <a:cubicBezTo>
                  <a:pt x="45" y="580"/>
                  <a:pt x="45" y="580"/>
                  <a:pt x="45" y="580"/>
                </a:cubicBezTo>
                <a:cubicBezTo>
                  <a:pt x="51" y="573"/>
                  <a:pt x="51" y="573"/>
                  <a:pt x="51" y="573"/>
                </a:cubicBezTo>
                <a:cubicBezTo>
                  <a:pt x="49" y="571"/>
                  <a:pt x="49" y="571"/>
                  <a:pt x="49" y="571"/>
                </a:cubicBezTo>
                <a:cubicBezTo>
                  <a:pt x="49" y="570"/>
                  <a:pt x="57" y="574"/>
                  <a:pt x="43" y="572"/>
                </a:cubicBezTo>
                <a:cubicBezTo>
                  <a:pt x="43" y="570"/>
                  <a:pt x="43" y="570"/>
                  <a:pt x="43" y="570"/>
                </a:cubicBezTo>
                <a:cubicBezTo>
                  <a:pt x="39" y="569"/>
                  <a:pt x="39" y="569"/>
                  <a:pt x="39" y="569"/>
                </a:cubicBezTo>
                <a:cubicBezTo>
                  <a:pt x="37" y="569"/>
                  <a:pt x="37" y="569"/>
                  <a:pt x="37" y="569"/>
                </a:cubicBezTo>
                <a:cubicBezTo>
                  <a:pt x="35" y="570"/>
                  <a:pt x="41" y="562"/>
                  <a:pt x="34" y="571"/>
                </a:cubicBezTo>
                <a:cubicBezTo>
                  <a:pt x="33" y="570"/>
                  <a:pt x="33" y="570"/>
                  <a:pt x="33" y="570"/>
                </a:cubicBezTo>
                <a:cubicBezTo>
                  <a:pt x="39" y="565"/>
                  <a:pt x="39" y="565"/>
                  <a:pt x="39" y="565"/>
                </a:cubicBezTo>
                <a:cubicBezTo>
                  <a:pt x="41" y="567"/>
                  <a:pt x="41" y="567"/>
                  <a:pt x="41" y="567"/>
                </a:cubicBezTo>
                <a:cubicBezTo>
                  <a:pt x="45" y="567"/>
                  <a:pt x="45" y="567"/>
                  <a:pt x="45" y="567"/>
                </a:cubicBezTo>
                <a:cubicBezTo>
                  <a:pt x="49" y="560"/>
                  <a:pt x="49" y="560"/>
                  <a:pt x="49" y="560"/>
                </a:cubicBezTo>
                <a:cubicBezTo>
                  <a:pt x="60" y="553"/>
                  <a:pt x="60" y="553"/>
                  <a:pt x="60" y="553"/>
                </a:cubicBezTo>
                <a:cubicBezTo>
                  <a:pt x="60" y="553"/>
                  <a:pt x="62" y="552"/>
                  <a:pt x="59" y="552"/>
                </a:cubicBezTo>
                <a:cubicBezTo>
                  <a:pt x="56" y="553"/>
                  <a:pt x="56" y="553"/>
                  <a:pt x="56" y="553"/>
                </a:cubicBezTo>
                <a:cubicBezTo>
                  <a:pt x="54" y="552"/>
                  <a:pt x="54" y="552"/>
                  <a:pt x="54" y="552"/>
                </a:cubicBezTo>
                <a:cubicBezTo>
                  <a:pt x="56" y="550"/>
                  <a:pt x="56" y="550"/>
                  <a:pt x="56" y="550"/>
                </a:cubicBezTo>
                <a:cubicBezTo>
                  <a:pt x="53" y="544"/>
                  <a:pt x="53" y="544"/>
                  <a:pt x="53" y="544"/>
                </a:cubicBezTo>
                <a:cubicBezTo>
                  <a:pt x="51" y="543"/>
                  <a:pt x="51" y="543"/>
                  <a:pt x="51" y="543"/>
                </a:cubicBezTo>
                <a:cubicBezTo>
                  <a:pt x="50" y="544"/>
                  <a:pt x="50" y="544"/>
                  <a:pt x="50" y="544"/>
                </a:cubicBezTo>
                <a:cubicBezTo>
                  <a:pt x="49" y="543"/>
                  <a:pt x="49" y="543"/>
                  <a:pt x="49" y="543"/>
                </a:cubicBezTo>
                <a:cubicBezTo>
                  <a:pt x="50" y="541"/>
                  <a:pt x="50" y="541"/>
                  <a:pt x="50" y="541"/>
                </a:cubicBezTo>
                <a:cubicBezTo>
                  <a:pt x="45" y="542"/>
                  <a:pt x="45" y="542"/>
                  <a:pt x="45" y="542"/>
                </a:cubicBezTo>
                <a:cubicBezTo>
                  <a:pt x="43" y="544"/>
                  <a:pt x="43" y="544"/>
                  <a:pt x="43" y="544"/>
                </a:cubicBezTo>
                <a:cubicBezTo>
                  <a:pt x="42" y="548"/>
                  <a:pt x="42" y="548"/>
                  <a:pt x="42" y="548"/>
                </a:cubicBezTo>
                <a:cubicBezTo>
                  <a:pt x="44" y="549"/>
                  <a:pt x="44" y="549"/>
                  <a:pt x="44" y="549"/>
                </a:cubicBezTo>
                <a:cubicBezTo>
                  <a:pt x="43" y="551"/>
                  <a:pt x="43" y="551"/>
                  <a:pt x="43" y="551"/>
                </a:cubicBezTo>
                <a:cubicBezTo>
                  <a:pt x="44" y="552"/>
                  <a:pt x="44" y="552"/>
                  <a:pt x="44" y="552"/>
                </a:cubicBezTo>
                <a:cubicBezTo>
                  <a:pt x="43" y="551"/>
                  <a:pt x="38" y="553"/>
                  <a:pt x="39" y="549"/>
                </a:cubicBezTo>
                <a:cubicBezTo>
                  <a:pt x="36" y="546"/>
                  <a:pt x="46" y="549"/>
                  <a:pt x="38" y="545"/>
                </a:cubicBezTo>
                <a:cubicBezTo>
                  <a:pt x="38" y="543"/>
                  <a:pt x="38" y="543"/>
                  <a:pt x="38" y="543"/>
                </a:cubicBezTo>
                <a:cubicBezTo>
                  <a:pt x="40" y="540"/>
                  <a:pt x="43" y="544"/>
                  <a:pt x="42" y="540"/>
                </a:cubicBezTo>
                <a:cubicBezTo>
                  <a:pt x="40" y="540"/>
                  <a:pt x="40" y="540"/>
                  <a:pt x="40" y="540"/>
                </a:cubicBezTo>
                <a:cubicBezTo>
                  <a:pt x="39" y="538"/>
                  <a:pt x="39" y="538"/>
                  <a:pt x="39" y="538"/>
                </a:cubicBezTo>
                <a:cubicBezTo>
                  <a:pt x="45" y="536"/>
                  <a:pt x="45" y="536"/>
                  <a:pt x="45" y="536"/>
                </a:cubicBezTo>
                <a:cubicBezTo>
                  <a:pt x="47" y="530"/>
                  <a:pt x="49" y="528"/>
                  <a:pt x="57" y="527"/>
                </a:cubicBezTo>
                <a:cubicBezTo>
                  <a:pt x="60" y="524"/>
                  <a:pt x="60" y="524"/>
                  <a:pt x="60" y="524"/>
                </a:cubicBezTo>
                <a:cubicBezTo>
                  <a:pt x="63" y="524"/>
                  <a:pt x="63" y="524"/>
                  <a:pt x="63" y="524"/>
                </a:cubicBezTo>
                <a:cubicBezTo>
                  <a:pt x="64" y="522"/>
                  <a:pt x="64" y="522"/>
                  <a:pt x="64" y="522"/>
                </a:cubicBezTo>
                <a:cubicBezTo>
                  <a:pt x="70" y="519"/>
                  <a:pt x="70" y="519"/>
                  <a:pt x="70" y="519"/>
                </a:cubicBezTo>
                <a:cubicBezTo>
                  <a:pt x="83" y="511"/>
                  <a:pt x="83" y="511"/>
                  <a:pt x="83" y="511"/>
                </a:cubicBezTo>
                <a:cubicBezTo>
                  <a:pt x="84" y="508"/>
                  <a:pt x="84" y="508"/>
                  <a:pt x="84" y="508"/>
                </a:cubicBezTo>
                <a:cubicBezTo>
                  <a:pt x="87" y="509"/>
                  <a:pt x="87" y="509"/>
                  <a:pt x="87" y="509"/>
                </a:cubicBezTo>
                <a:cubicBezTo>
                  <a:pt x="88" y="509"/>
                  <a:pt x="88" y="512"/>
                  <a:pt x="89" y="508"/>
                </a:cubicBezTo>
                <a:cubicBezTo>
                  <a:pt x="88" y="508"/>
                  <a:pt x="88" y="508"/>
                  <a:pt x="88" y="508"/>
                </a:cubicBezTo>
                <a:cubicBezTo>
                  <a:pt x="95" y="505"/>
                  <a:pt x="95" y="505"/>
                  <a:pt x="95" y="505"/>
                </a:cubicBezTo>
                <a:cubicBezTo>
                  <a:pt x="93" y="503"/>
                  <a:pt x="93" y="503"/>
                  <a:pt x="93" y="503"/>
                </a:cubicBezTo>
                <a:cubicBezTo>
                  <a:pt x="97" y="503"/>
                  <a:pt x="97" y="503"/>
                  <a:pt x="97" y="503"/>
                </a:cubicBezTo>
                <a:cubicBezTo>
                  <a:pt x="95" y="500"/>
                  <a:pt x="95" y="500"/>
                  <a:pt x="95" y="500"/>
                </a:cubicBezTo>
                <a:cubicBezTo>
                  <a:pt x="98" y="498"/>
                  <a:pt x="98" y="498"/>
                  <a:pt x="98" y="498"/>
                </a:cubicBezTo>
                <a:cubicBezTo>
                  <a:pt x="101" y="500"/>
                  <a:pt x="101" y="500"/>
                  <a:pt x="101" y="500"/>
                </a:cubicBezTo>
                <a:cubicBezTo>
                  <a:pt x="101" y="496"/>
                  <a:pt x="101" y="496"/>
                  <a:pt x="101" y="496"/>
                </a:cubicBezTo>
                <a:cubicBezTo>
                  <a:pt x="101" y="498"/>
                  <a:pt x="101" y="498"/>
                  <a:pt x="101" y="498"/>
                </a:cubicBezTo>
                <a:cubicBezTo>
                  <a:pt x="103" y="498"/>
                  <a:pt x="103" y="498"/>
                  <a:pt x="103" y="498"/>
                </a:cubicBezTo>
                <a:cubicBezTo>
                  <a:pt x="112" y="495"/>
                  <a:pt x="112" y="495"/>
                  <a:pt x="112" y="495"/>
                </a:cubicBezTo>
                <a:cubicBezTo>
                  <a:pt x="115" y="493"/>
                  <a:pt x="115" y="493"/>
                  <a:pt x="115" y="493"/>
                </a:cubicBezTo>
                <a:cubicBezTo>
                  <a:pt x="123" y="489"/>
                  <a:pt x="123" y="489"/>
                  <a:pt x="123" y="489"/>
                </a:cubicBezTo>
                <a:cubicBezTo>
                  <a:pt x="123" y="487"/>
                  <a:pt x="123" y="487"/>
                  <a:pt x="123" y="487"/>
                </a:cubicBezTo>
                <a:cubicBezTo>
                  <a:pt x="125" y="488"/>
                  <a:pt x="125" y="488"/>
                  <a:pt x="125" y="488"/>
                </a:cubicBezTo>
                <a:cubicBezTo>
                  <a:pt x="129" y="483"/>
                  <a:pt x="127" y="493"/>
                  <a:pt x="132" y="484"/>
                </a:cubicBezTo>
                <a:cubicBezTo>
                  <a:pt x="124" y="484"/>
                  <a:pt x="124" y="484"/>
                  <a:pt x="124" y="484"/>
                </a:cubicBezTo>
                <a:cubicBezTo>
                  <a:pt x="125" y="483"/>
                  <a:pt x="125" y="483"/>
                  <a:pt x="125" y="483"/>
                </a:cubicBezTo>
                <a:cubicBezTo>
                  <a:pt x="130" y="482"/>
                  <a:pt x="130" y="482"/>
                  <a:pt x="130" y="482"/>
                </a:cubicBezTo>
                <a:cubicBezTo>
                  <a:pt x="135" y="482"/>
                  <a:pt x="135" y="482"/>
                  <a:pt x="135" y="482"/>
                </a:cubicBezTo>
                <a:cubicBezTo>
                  <a:pt x="146" y="478"/>
                  <a:pt x="146" y="478"/>
                  <a:pt x="146" y="478"/>
                </a:cubicBezTo>
                <a:cubicBezTo>
                  <a:pt x="153" y="475"/>
                  <a:pt x="153" y="475"/>
                  <a:pt x="153" y="475"/>
                </a:cubicBezTo>
                <a:cubicBezTo>
                  <a:pt x="155" y="473"/>
                  <a:pt x="155" y="473"/>
                  <a:pt x="155" y="473"/>
                </a:cubicBezTo>
                <a:cubicBezTo>
                  <a:pt x="154" y="468"/>
                  <a:pt x="154" y="468"/>
                  <a:pt x="154" y="468"/>
                </a:cubicBezTo>
                <a:cubicBezTo>
                  <a:pt x="157" y="468"/>
                  <a:pt x="157" y="468"/>
                  <a:pt x="157" y="468"/>
                </a:cubicBezTo>
                <a:cubicBezTo>
                  <a:pt x="156" y="470"/>
                  <a:pt x="156" y="470"/>
                  <a:pt x="156" y="470"/>
                </a:cubicBezTo>
                <a:cubicBezTo>
                  <a:pt x="158" y="471"/>
                  <a:pt x="158" y="471"/>
                  <a:pt x="158" y="471"/>
                </a:cubicBezTo>
                <a:cubicBezTo>
                  <a:pt x="160" y="472"/>
                  <a:pt x="161" y="470"/>
                  <a:pt x="161" y="470"/>
                </a:cubicBezTo>
                <a:cubicBezTo>
                  <a:pt x="156" y="466"/>
                  <a:pt x="170" y="468"/>
                  <a:pt x="158" y="466"/>
                </a:cubicBezTo>
                <a:cubicBezTo>
                  <a:pt x="163" y="467"/>
                  <a:pt x="163" y="467"/>
                  <a:pt x="163" y="467"/>
                </a:cubicBezTo>
                <a:cubicBezTo>
                  <a:pt x="162" y="465"/>
                  <a:pt x="162" y="465"/>
                  <a:pt x="162" y="465"/>
                </a:cubicBezTo>
                <a:cubicBezTo>
                  <a:pt x="167" y="467"/>
                  <a:pt x="167" y="467"/>
                  <a:pt x="167" y="467"/>
                </a:cubicBezTo>
                <a:cubicBezTo>
                  <a:pt x="169" y="468"/>
                  <a:pt x="168" y="465"/>
                  <a:pt x="171" y="466"/>
                </a:cubicBezTo>
                <a:cubicBezTo>
                  <a:pt x="167" y="464"/>
                  <a:pt x="167" y="464"/>
                  <a:pt x="167" y="464"/>
                </a:cubicBezTo>
                <a:cubicBezTo>
                  <a:pt x="157" y="463"/>
                  <a:pt x="157" y="463"/>
                  <a:pt x="157" y="463"/>
                </a:cubicBezTo>
                <a:cubicBezTo>
                  <a:pt x="152" y="461"/>
                  <a:pt x="152" y="461"/>
                  <a:pt x="152" y="461"/>
                </a:cubicBezTo>
                <a:cubicBezTo>
                  <a:pt x="143" y="462"/>
                  <a:pt x="143" y="462"/>
                  <a:pt x="143" y="462"/>
                </a:cubicBezTo>
                <a:cubicBezTo>
                  <a:pt x="140" y="460"/>
                  <a:pt x="140" y="460"/>
                  <a:pt x="140" y="460"/>
                </a:cubicBezTo>
                <a:cubicBezTo>
                  <a:pt x="139" y="462"/>
                  <a:pt x="139" y="462"/>
                  <a:pt x="139" y="462"/>
                </a:cubicBezTo>
                <a:cubicBezTo>
                  <a:pt x="139" y="461"/>
                  <a:pt x="139" y="461"/>
                  <a:pt x="139" y="461"/>
                </a:cubicBezTo>
                <a:cubicBezTo>
                  <a:pt x="136" y="461"/>
                  <a:pt x="136" y="461"/>
                  <a:pt x="136" y="461"/>
                </a:cubicBezTo>
                <a:cubicBezTo>
                  <a:pt x="138" y="459"/>
                  <a:pt x="138" y="459"/>
                  <a:pt x="138" y="459"/>
                </a:cubicBezTo>
                <a:cubicBezTo>
                  <a:pt x="130" y="457"/>
                  <a:pt x="130" y="457"/>
                  <a:pt x="130" y="457"/>
                </a:cubicBezTo>
                <a:cubicBezTo>
                  <a:pt x="121" y="461"/>
                  <a:pt x="121" y="461"/>
                  <a:pt x="121" y="461"/>
                </a:cubicBezTo>
                <a:cubicBezTo>
                  <a:pt x="119" y="459"/>
                  <a:pt x="119" y="459"/>
                  <a:pt x="119" y="459"/>
                </a:cubicBezTo>
                <a:cubicBezTo>
                  <a:pt x="116" y="462"/>
                  <a:pt x="116" y="462"/>
                  <a:pt x="116" y="462"/>
                </a:cubicBezTo>
                <a:cubicBezTo>
                  <a:pt x="111" y="462"/>
                  <a:pt x="111" y="462"/>
                  <a:pt x="111" y="462"/>
                </a:cubicBezTo>
                <a:cubicBezTo>
                  <a:pt x="103" y="470"/>
                  <a:pt x="103" y="470"/>
                  <a:pt x="103" y="470"/>
                </a:cubicBezTo>
                <a:cubicBezTo>
                  <a:pt x="105" y="470"/>
                  <a:pt x="105" y="470"/>
                  <a:pt x="105" y="470"/>
                </a:cubicBezTo>
                <a:cubicBezTo>
                  <a:pt x="109" y="470"/>
                  <a:pt x="109" y="470"/>
                  <a:pt x="109" y="470"/>
                </a:cubicBezTo>
                <a:cubicBezTo>
                  <a:pt x="110" y="472"/>
                  <a:pt x="110" y="472"/>
                  <a:pt x="110" y="472"/>
                </a:cubicBezTo>
                <a:cubicBezTo>
                  <a:pt x="115" y="475"/>
                  <a:pt x="115" y="475"/>
                  <a:pt x="115" y="475"/>
                </a:cubicBezTo>
                <a:cubicBezTo>
                  <a:pt x="113" y="475"/>
                  <a:pt x="113" y="475"/>
                  <a:pt x="113" y="475"/>
                </a:cubicBezTo>
                <a:cubicBezTo>
                  <a:pt x="108" y="472"/>
                  <a:pt x="108" y="472"/>
                  <a:pt x="108" y="472"/>
                </a:cubicBezTo>
                <a:cubicBezTo>
                  <a:pt x="107" y="473"/>
                  <a:pt x="107" y="473"/>
                  <a:pt x="107" y="473"/>
                </a:cubicBezTo>
                <a:cubicBezTo>
                  <a:pt x="107" y="474"/>
                  <a:pt x="107" y="474"/>
                  <a:pt x="107" y="474"/>
                </a:cubicBezTo>
                <a:cubicBezTo>
                  <a:pt x="106" y="472"/>
                  <a:pt x="106" y="472"/>
                  <a:pt x="106" y="472"/>
                </a:cubicBezTo>
                <a:cubicBezTo>
                  <a:pt x="104" y="472"/>
                  <a:pt x="104" y="472"/>
                  <a:pt x="104" y="472"/>
                </a:cubicBezTo>
                <a:cubicBezTo>
                  <a:pt x="105" y="472"/>
                  <a:pt x="105" y="472"/>
                  <a:pt x="105" y="472"/>
                </a:cubicBezTo>
                <a:cubicBezTo>
                  <a:pt x="103" y="470"/>
                  <a:pt x="103" y="470"/>
                  <a:pt x="103" y="470"/>
                </a:cubicBezTo>
                <a:cubicBezTo>
                  <a:pt x="96" y="471"/>
                  <a:pt x="96" y="471"/>
                  <a:pt x="96" y="471"/>
                </a:cubicBezTo>
                <a:cubicBezTo>
                  <a:pt x="91" y="474"/>
                  <a:pt x="91" y="474"/>
                  <a:pt x="91" y="474"/>
                </a:cubicBezTo>
                <a:cubicBezTo>
                  <a:pt x="90" y="473"/>
                  <a:pt x="99" y="474"/>
                  <a:pt x="88" y="474"/>
                </a:cubicBezTo>
                <a:cubicBezTo>
                  <a:pt x="87" y="478"/>
                  <a:pt x="95" y="471"/>
                  <a:pt x="89" y="478"/>
                </a:cubicBezTo>
                <a:cubicBezTo>
                  <a:pt x="84" y="476"/>
                  <a:pt x="84" y="476"/>
                  <a:pt x="84" y="476"/>
                </a:cubicBezTo>
                <a:cubicBezTo>
                  <a:pt x="84" y="475"/>
                  <a:pt x="84" y="475"/>
                  <a:pt x="84" y="475"/>
                </a:cubicBezTo>
                <a:cubicBezTo>
                  <a:pt x="74" y="479"/>
                  <a:pt x="74" y="479"/>
                  <a:pt x="74" y="479"/>
                </a:cubicBezTo>
                <a:cubicBezTo>
                  <a:pt x="76" y="480"/>
                  <a:pt x="76" y="480"/>
                  <a:pt x="76" y="480"/>
                </a:cubicBezTo>
                <a:cubicBezTo>
                  <a:pt x="73" y="481"/>
                  <a:pt x="73" y="481"/>
                  <a:pt x="73" y="481"/>
                </a:cubicBezTo>
                <a:cubicBezTo>
                  <a:pt x="73" y="482"/>
                  <a:pt x="73" y="482"/>
                  <a:pt x="73" y="482"/>
                </a:cubicBezTo>
                <a:cubicBezTo>
                  <a:pt x="68" y="484"/>
                  <a:pt x="68" y="484"/>
                  <a:pt x="68" y="484"/>
                </a:cubicBezTo>
                <a:cubicBezTo>
                  <a:pt x="67" y="485"/>
                  <a:pt x="66" y="490"/>
                  <a:pt x="63" y="488"/>
                </a:cubicBezTo>
                <a:cubicBezTo>
                  <a:pt x="63" y="489"/>
                  <a:pt x="67" y="488"/>
                  <a:pt x="63" y="491"/>
                </a:cubicBezTo>
                <a:cubicBezTo>
                  <a:pt x="65" y="491"/>
                  <a:pt x="65" y="491"/>
                  <a:pt x="65" y="491"/>
                </a:cubicBezTo>
                <a:cubicBezTo>
                  <a:pt x="65" y="491"/>
                  <a:pt x="67" y="489"/>
                  <a:pt x="64" y="492"/>
                </a:cubicBezTo>
                <a:cubicBezTo>
                  <a:pt x="62" y="491"/>
                  <a:pt x="62" y="491"/>
                  <a:pt x="62" y="491"/>
                </a:cubicBezTo>
                <a:cubicBezTo>
                  <a:pt x="57" y="491"/>
                  <a:pt x="57" y="491"/>
                  <a:pt x="57" y="491"/>
                </a:cubicBezTo>
                <a:cubicBezTo>
                  <a:pt x="56" y="489"/>
                  <a:pt x="72" y="489"/>
                  <a:pt x="52" y="495"/>
                </a:cubicBezTo>
                <a:cubicBezTo>
                  <a:pt x="48" y="495"/>
                  <a:pt x="48" y="495"/>
                  <a:pt x="48" y="495"/>
                </a:cubicBezTo>
                <a:cubicBezTo>
                  <a:pt x="49" y="494"/>
                  <a:pt x="49" y="494"/>
                  <a:pt x="49" y="494"/>
                </a:cubicBezTo>
                <a:cubicBezTo>
                  <a:pt x="46" y="491"/>
                  <a:pt x="46" y="491"/>
                  <a:pt x="46" y="491"/>
                </a:cubicBezTo>
                <a:cubicBezTo>
                  <a:pt x="50" y="491"/>
                  <a:pt x="50" y="491"/>
                  <a:pt x="50" y="491"/>
                </a:cubicBezTo>
                <a:cubicBezTo>
                  <a:pt x="54" y="487"/>
                  <a:pt x="54" y="487"/>
                  <a:pt x="54" y="487"/>
                </a:cubicBezTo>
                <a:cubicBezTo>
                  <a:pt x="48" y="483"/>
                  <a:pt x="48" y="483"/>
                  <a:pt x="48" y="483"/>
                </a:cubicBezTo>
                <a:cubicBezTo>
                  <a:pt x="44" y="483"/>
                  <a:pt x="44" y="483"/>
                  <a:pt x="44" y="483"/>
                </a:cubicBezTo>
                <a:cubicBezTo>
                  <a:pt x="45" y="481"/>
                  <a:pt x="45" y="481"/>
                  <a:pt x="45" y="481"/>
                </a:cubicBezTo>
                <a:cubicBezTo>
                  <a:pt x="50" y="483"/>
                  <a:pt x="50" y="483"/>
                  <a:pt x="50" y="483"/>
                </a:cubicBezTo>
                <a:cubicBezTo>
                  <a:pt x="49" y="478"/>
                  <a:pt x="49" y="478"/>
                  <a:pt x="49" y="478"/>
                </a:cubicBezTo>
                <a:cubicBezTo>
                  <a:pt x="56" y="475"/>
                  <a:pt x="56" y="475"/>
                  <a:pt x="56" y="475"/>
                </a:cubicBezTo>
                <a:cubicBezTo>
                  <a:pt x="56" y="477"/>
                  <a:pt x="56" y="477"/>
                  <a:pt x="56" y="477"/>
                </a:cubicBezTo>
                <a:cubicBezTo>
                  <a:pt x="58" y="477"/>
                  <a:pt x="58" y="477"/>
                  <a:pt x="58" y="477"/>
                </a:cubicBezTo>
                <a:cubicBezTo>
                  <a:pt x="56" y="479"/>
                  <a:pt x="56" y="479"/>
                  <a:pt x="56" y="479"/>
                </a:cubicBezTo>
                <a:cubicBezTo>
                  <a:pt x="58" y="479"/>
                  <a:pt x="58" y="479"/>
                  <a:pt x="58" y="479"/>
                </a:cubicBezTo>
                <a:cubicBezTo>
                  <a:pt x="60" y="479"/>
                  <a:pt x="60" y="479"/>
                  <a:pt x="60" y="479"/>
                </a:cubicBezTo>
                <a:cubicBezTo>
                  <a:pt x="60" y="478"/>
                  <a:pt x="60" y="478"/>
                  <a:pt x="60" y="478"/>
                </a:cubicBezTo>
                <a:cubicBezTo>
                  <a:pt x="64" y="481"/>
                  <a:pt x="64" y="481"/>
                  <a:pt x="64" y="481"/>
                </a:cubicBezTo>
                <a:cubicBezTo>
                  <a:pt x="70" y="478"/>
                  <a:pt x="70" y="478"/>
                  <a:pt x="70" y="478"/>
                </a:cubicBezTo>
                <a:cubicBezTo>
                  <a:pt x="67" y="473"/>
                  <a:pt x="67" y="473"/>
                  <a:pt x="67" y="473"/>
                </a:cubicBezTo>
                <a:cubicBezTo>
                  <a:pt x="70" y="471"/>
                  <a:pt x="70" y="471"/>
                  <a:pt x="70" y="471"/>
                </a:cubicBezTo>
                <a:cubicBezTo>
                  <a:pt x="72" y="470"/>
                  <a:pt x="63" y="476"/>
                  <a:pt x="74" y="472"/>
                </a:cubicBezTo>
                <a:cubicBezTo>
                  <a:pt x="72" y="470"/>
                  <a:pt x="72" y="470"/>
                  <a:pt x="72" y="470"/>
                </a:cubicBezTo>
                <a:cubicBezTo>
                  <a:pt x="77" y="469"/>
                  <a:pt x="77" y="469"/>
                  <a:pt x="77" y="469"/>
                </a:cubicBezTo>
                <a:cubicBezTo>
                  <a:pt x="75" y="467"/>
                  <a:pt x="75" y="467"/>
                  <a:pt x="75" y="467"/>
                </a:cubicBezTo>
                <a:cubicBezTo>
                  <a:pt x="70" y="468"/>
                  <a:pt x="70" y="468"/>
                  <a:pt x="70" y="468"/>
                </a:cubicBezTo>
                <a:cubicBezTo>
                  <a:pt x="71" y="466"/>
                  <a:pt x="71" y="466"/>
                  <a:pt x="71" y="466"/>
                </a:cubicBezTo>
                <a:cubicBezTo>
                  <a:pt x="74" y="466"/>
                  <a:pt x="74" y="466"/>
                  <a:pt x="74" y="466"/>
                </a:cubicBezTo>
                <a:cubicBezTo>
                  <a:pt x="73" y="464"/>
                  <a:pt x="69" y="475"/>
                  <a:pt x="74" y="462"/>
                </a:cubicBezTo>
                <a:cubicBezTo>
                  <a:pt x="77" y="461"/>
                  <a:pt x="77" y="461"/>
                  <a:pt x="77" y="461"/>
                </a:cubicBezTo>
                <a:cubicBezTo>
                  <a:pt x="78" y="463"/>
                  <a:pt x="69" y="465"/>
                  <a:pt x="77" y="465"/>
                </a:cubicBezTo>
                <a:cubicBezTo>
                  <a:pt x="77" y="464"/>
                  <a:pt x="77" y="464"/>
                  <a:pt x="77" y="464"/>
                </a:cubicBezTo>
                <a:cubicBezTo>
                  <a:pt x="78" y="464"/>
                  <a:pt x="70" y="470"/>
                  <a:pt x="81" y="465"/>
                </a:cubicBezTo>
                <a:cubicBezTo>
                  <a:pt x="83" y="464"/>
                  <a:pt x="83" y="464"/>
                  <a:pt x="83" y="464"/>
                </a:cubicBezTo>
                <a:cubicBezTo>
                  <a:pt x="81" y="462"/>
                  <a:pt x="81" y="462"/>
                  <a:pt x="81" y="462"/>
                </a:cubicBezTo>
                <a:cubicBezTo>
                  <a:pt x="87" y="460"/>
                  <a:pt x="87" y="460"/>
                  <a:pt x="87" y="460"/>
                </a:cubicBezTo>
                <a:cubicBezTo>
                  <a:pt x="88" y="460"/>
                  <a:pt x="84" y="462"/>
                  <a:pt x="88" y="459"/>
                </a:cubicBezTo>
                <a:cubicBezTo>
                  <a:pt x="91" y="464"/>
                  <a:pt x="74" y="458"/>
                  <a:pt x="94" y="461"/>
                </a:cubicBezTo>
                <a:cubicBezTo>
                  <a:pt x="95" y="459"/>
                  <a:pt x="95" y="459"/>
                  <a:pt x="95" y="459"/>
                </a:cubicBezTo>
                <a:cubicBezTo>
                  <a:pt x="88" y="456"/>
                  <a:pt x="88" y="456"/>
                  <a:pt x="88" y="456"/>
                </a:cubicBezTo>
                <a:cubicBezTo>
                  <a:pt x="88" y="454"/>
                  <a:pt x="88" y="454"/>
                  <a:pt x="88" y="454"/>
                </a:cubicBezTo>
                <a:cubicBezTo>
                  <a:pt x="87" y="453"/>
                  <a:pt x="87" y="453"/>
                  <a:pt x="87" y="453"/>
                </a:cubicBezTo>
                <a:cubicBezTo>
                  <a:pt x="91" y="451"/>
                  <a:pt x="91" y="451"/>
                  <a:pt x="91" y="451"/>
                </a:cubicBezTo>
                <a:cubicBezTo>
                  <a:pt x="92" y="455"/>
                  <a:pt x="92" y="455"/>
                  <a:pt x="92" y="455"/>
                </a:cubicBezTo>
                <a:cubicBezTo>
                  <a:pt x="95" y="456"/>
                  <a:pt x="82" y="462"/>
                  <a:pt x="97" y="453"/>
                </a:cubicBezTo>
                <a:cubicBezTo>
                  <a:pt x="93" y="451"/>
                  <a:pt x="93" y="451"/>
                  <a:pt x="93" y="451"/>
                </a:cubicBezTo>
                <a:cubicBezTo>
                  <a:pt x="95" y="450"/>
                  <a:pt x="95" y="450"/>
                  <a:pt x="95" y="450"/>
                </a:cubicBezTo>
                <a:cubicBezTo>
                  <a:pt x="96" y="451"/>
                  <a:pt x="88" y="453"/>
                  <a:pt x="98" y="451"/>
                </a:cubicBezTo>
                <a:cubicBezTo>
                  <a:pt x="96" y="449"/>
                  <a:pt x="96" y="449"/>
                  <a:pt x="96" y="449"/>
                </a:cubicBezTo>
                <a:cubicBezTo>
                  <a:pt x="92" y="448"/>
                  <a:pt x="92" y="448"/>
                  <a:pt x="92" y="448"/>
                </a:cubicBezTo>
                <a:cubicBezTo>
                  <a:pt x="95" y="444"/>
                  <a:pt x="95" y="444"/>
                  <a:pt x="95" y="444"/>
                </a:cubicBezTo>
                <a:cubicBezTo>
                  <a:pt x="98" y="443"/>
                  <a:pt x="98" y="443"/>
                  <a:pt x="98" y="443"/>
                </a:cubicBezTo>
                <a:cubicBezTo>
                  <a:pt x="99" y="443"/>
                  <a:pt x="99" y="443"/>
                  <a:pt x="99" y="443"/>
                </a:cubicBezTo>
                <a:cubicBezTo>
                  <a:pt x="100" y="439"/>
                  <a:pt x="94" y="447"/>
                  <a:pt x="101" y="439"/>
                </a:cubicBezTo>
                <a:cubicBezTo>
                  <a:pt x="106" y="437"/>
                  <a:pt x="100" y="447"/>
                  <a:pt x="106" y="438"/>
                </a:cubicBezTo>
                <a:cubicBezTo>
                  <a:pt x="109" y="439"/>
                  <a:pt x="109" y="439"/>
                  <a:pt x="109" y="439"/>
                </a:cubicBezTo>
                <a:cubicBezTo>
                  <a:pt x="113" y="438"/>
                  <a:pt x="113" y="438"/>
                  <a:pt x="113" y="438"/>
                </a:cubicBezTo>
                <a:cubicBezTo>
                  <a:pt x="115" y="437"/>
                  <a:pt x="102" y="445"/>
                  <a:pt x="119" y="437"/>
                </a:cubicBezTo>
                <a:cubicBezTo>
                  <a:pt x="119" y="437"/>
                  <a:pt x="114" y="436"/>
                  <a:pt x="120" y="437"/>
                </a:cubicBezTo>
                <a:cubicBezTo>
                  <a:pt x="124" y="433"/>
                  <a:pt x="124" y="433"/>
                  <a:pt x="124" y="433"/>
                </a:cubicBezTo>
                <a:cubicBezTo>
                  <a:pt x="122" y="431"/>
                  <a:pt x="122" y="431"/>
                  <a:pt x="122" y="431"/>
                </a:cubicBezTo>
                <a:cubicBezTo>
                  <a:pt x="119" y="431"/>
                  <a:pt x="122" y="436"/>
                  <a:pt x="117" y="433"/>
                </a:cubicBezTo>
                <a:cubicBezTo>
                  <a:pt x="117" y="430"/>
                  <a:pt x="117" y="430"/>
                  <a:pt x="117" y="430"/>
                </a:cubicBezTo>
                <a:cubicBezTo>
                  <a:pt x="121" y="430"/>
                  <a:pt x="121" y="430"/>
                  <a:pt x="121" y="430"/>
                </a:cubicBezTo>
                <a:cubicBezTo>
                  <a:pt x="121" y="429"/>
                  <a:pt x="121" y="429"/>
                  <a:pt x="121" y="429"/>
                </a:cubicBezTo>
                <a:cubicBezTo>
                  <a:pt x="122" y="428"/>
                  <a:pt x="122" y="428"/>
                  <a:pt x="122" y="428"/>
                </a:cubicBezTo>
                <a:cubicBezTo>
                  <a:pt x="129" y="430"/>
                  <a:pt x="129" y="430"/>
                  <a:pt x="129" y="430"/>
                </a:cubicBezTo>
                <a:cubicBezTo>
                  <a:pt x="129" y="428"/>
                  <a:pt x="129" y="428"/>
                  <a:pt x="129" y="428"/>
                </a:cubicBezTo>
                <a:cubicBezTo>
                  <a:pt x="130" y="428"/>
                  <a:pt x="130" y="428"/>
                  <a:pt x="130" y="428"/>
                </a:cubicBezTo>
                <a:cubicBezTo>
                  <a:pt x="144" y="423"/>
                  <a:pt x="144" y="423"/>
                  <a:pt x="144" y="423"/>
                </a:cubicBezTo>
                <a:cubicBezTo>
                  <a:pt x="146" y="423"/>
                  <a:pt x="146" y="423"/>
                  <a:pt x="146" y="423"/>
                </a:cubicBezTo>
                <a:cubicBezTo>
                  <a:pt x="147" y="421"/>
                  <a:pt x="147" y="421"/>
                  <a:pt x="147" y="421"/>
                </a:cubicBezTo>
                <a:cubicBezTo>
                  <a:pt x="136" y="420"/>
                  <a:pt x="136" y="420"/>
                  <a:pt x="136" y="420"/>
                </a:cubicBezTo>
                <a:cubicBezTo>
                  <a:pt x="139" y="419"/>
                  <a:pt x="139" y="419"/>
                  <a:pt x="139" y="419"/>
                </a:cubicBezTo>
                <a:cubicBezTo>
                  <a:pt x="135" y="418"/>
                  <a:pt x="135" y="418"/>
                  <a:pt x="135" y="418"/>
                </a:cubicBezTo>
                <a:cubicBezTo>
                  <a:pt x="137" y="416"/>
                  <a:pt x="137" y="416"/>
                  <a:pt x="137" y="416"/>
                </a:cubicBezTo>
                <a:cubicBezTo>
                  <a:pt x="146" y="413"/>
                  <a:pt x="146" y="413"/>
                  <a:pt x="146" y="413"/>
                </a:cubicBezTo>
                <a:cubicBezTo>
                  <a:pt x="146" y="409"/>
                  <a:pt x="146" y="409"/>
                  <a:pt x="146" y="409"/>
                </a:cubicBezTo>
                <a:cubicBezTo>
                  <a:pt x="146" y="408"/>
                  <a:pt x="142" y="411"/>
                  <a:pt x="147" y="409"/>
                </a:cubicBezTo>
                <a:cubicBezTo>
                  <a:pt x="146" y="408"/>
                  <a:pt x="146" y="408"/>
                  <a:pt x="146" y="408"/>
                </a:cubicBezTo>
                <a:cubicBezTo>
                  <a:pt x="138" y="411"/>
                  <a:pt x="144" y="416"/>
                  <a:pt x="126" y="417"/>
                </a:cubicBezTo>
                <a:cubicBezTo>
                  <a:pt x="124" y="419"/>
                  <a:pt x="125" y="423"/>
                  <a:pt x="120" y="421"/>
                </a:cubicBezTo>
                <a:cubicBezTo>
                  <a:pt x="121" y="422"/>
                  <a:pt x="121" y="422"/>
                  <a:pt x="121" y="422"/>
                </a:cubicBezTo>
                <a:cubicBezTo>
                  <a:pt x="124" y="420"/>
                  <a:pt x="124" y="420"/>
                  <a:pt x="124" y="420"/>
                </a:cubicBezTo>
                <a:cubicBezTo>
                  <a:pt x="128" y="422"/>
                  <a:pt x="128" y="422"/>
                  <a:pt x="128" y="422"/>
                </a:cubicBezTo>
                <a:cubicBezTo>
                  <a:pt x="129" y="421"/>
                  <a:pt x="129" y="421"/>
                  <a:pt x="129" y="421"/>
                </a:cubicBezTo>
                <a:cubicBezTo>
                  <a:pt x="130" y="421"/>
                  <a:pt x="126" y="427"/>
                  <a:pt x="134" y="421"/>
                </a:cubicBezTo>
                <a:cubicBezTo>
                  <a:pt x="135" y="421"/>
                  <a:pt x="135" y="421"/>
                  <a:pt x="135" y="421"/>
                </a:cubicBezTo>
                <a:cubicBezTo>
                  <a:pt x="126" y="424"/>
                  <a:pt x="126" y="424"/>
                  <a:pt x="126" y="424"/>
                </a:cubicBezTo>
                <a:cubicBezTo>
                  <a:pt x="124" y="424"/>
                  <a:pt x="124" y="424"/>
                  <a:pt x="124" y="424"/>
                </a:cubicBezTo>
                <a:cubicBezTo>
                  <a:pt x="126" y="426"/>
                  <a:pt x="126" y="426"/>
                  <a:pt x="126" y="426"/>
                </a:cubicBezTo>
                <a:cubicBezTo>
                  <a:pt x="125" y="425"/>
                  <a:pt x="123" y="433"/>
                  <a:pt x="123" y="424"/>
                </a:cubicBezTo>
                <a:cubicBezTo>
                  <a:pt x="114" y="427"/>
                  <a:pt x="114" y="427"/>
                  <a:pt x="114" y="427"/>
                </a:cubicBezTo>
                <a:cubicBezTo>
                  <a:pt x="114" y="427"/>
                  <a:pt x="112" y="430"/>
                  <a:pt x="115" y="426"/>
                </a:cubicBezTo>
                <a:cubicBezTo>
                  <a:pt x="113" y="425"/>
                  <a:pt x="113" y="425"/>
                  <a:pt x="113" y="425"/>
                </a:cubicBezTo>
                <a:cubicBezTo>
                  <a:pt x="111" y="428"/>
                  <a:pt x="111" y="428"/>
                  <a:pt x="111" y="428"/>
                </a:cubicBezTo>
                <a:cubicBezTo>
                  <a:pt x="112" y="429"/>
                  <a:pt x="112" y="429"/>
                  <a:pt x="112" y="429"/>
                </a:cubicBezTo>
                <a:cubicBezTo>
                  <a:pt x="110" y="431"/>
                  <a:pt x="110" y="431"/>
                  <a:pt x="110" y="431"/>
                </a:cubicBezTo>
                <a:cubicBezTo>
                  <a:pt x="106" y="431"/>
                  <a:pt x="106" y="431"/>
                  <a:pt x="106" y="431"/>
                </a:cubicBezTo>
                <a:cubicBezTo>
                  <a:pt x="106" y="432"/>
                  <a:pt x="106" y="432"/>
                  <a:pt x="106" y="432"/>
                </a:cubicBezTo>
                <a:cubicBezTo>
                  <a:pt x="105" y="431"/>
                  <a:pt x="105" y="431"/>
                  <a:pt x="105" y="431"/>
                </a:cubicBezTo>
                <a:cubicBezTo>
                  <a:pt x="100" y="433"/>
                  <a:pt x="100" y="433"/>
                  <a:pt x="100" y="433"/>
                </a:cubicBezTo>
                <a:cubicBezTo>
                  <a:pt x="100" y="434"/>
                  <a:pt x="100" y="434"/>
                  <a:pt x="100" y="434"/>
                </a:cubicBezTo>
                <a:cubicBezTo>
                  <a:pt x="98" y="434"/>
                  <a:pt x="98" y="434"/>
                  <a:pt x="98" y="434"/>
                </a:cubicBezTo>
                <a:cubicBezTo>
                  <a:pt x="87" y="439"/>
                  <a:pt x="87" y="439"/>
                  <a:pt x="87" y="439"/>
                </a:cubicBezTo>
                <a:cubicBezTo>
                  <a:pt x="84" y="439"/>
                  <a:pt x="84" y="439"/>
                  <a:pt x="84" y="439"/>
                </a:cubicBezTo>
                <a:cubicBezTo>
                  <a:pt x="81" y="440"/>
                  <a:pt x="81" y="440"/>
                  <a:pt x="81" y="440"/>
                </a:cubicBezTo>
                <a:cubicBezTo>
                  <a:pt x="87" y="437"/>
                  <a:pt x="87" y="437"/>
                  <a:pt x="87" y="437"/>
                </a:cubicBezTo>
                <a:cubicBezTo>
                  <a:pt x="79" y="437"/>
                  <a:pt x="79" y="437"/>
                  <a:pt x="79" y="437"/>
                </a:cubicBezTo>
                <a:cubicBezTo>
                  <a:pt x="79" y="441"/>
                  <a:pt x="79" y="441"/>
                  <a:pt x="79" y="441"/>
                </a:cubicBezTo>
                <a:cubicBezTo>
                  <a:pt x="73" y="440"/>
                  <a:pt x="73" y="440"/>
                  <a:pt x="73" y="440"/>
                </a:cubicBezTo>
                <a:cubicBezTo>
                  <a:pt x="75" y="441"/>
                  <a:pt x="72" y="442"/>
                  <a:pt x="73" y="443"/>
                </a:cubicBezTo>
                <a:cubicBezTo>
                  <a:pt x="77" y="442"/>
                  <a:pt x="77" y="442"/>
                  <a:pt x="77" y="442"/>
                </a:cubicBezTo>
                <a:cubicBezTo>
                  <a:pt x="70" y="445"/>
                  <a:pt x="70" y="445"/>
                  <a:pt x="70" y="445"/>
                </a:cubicBezTo>
                <a:cubicBezTo>
                  <a:pt x="73" y="447"/>
                  <a:pt x="73" y="447"/>
                  <a:pt x="73" y="447"/>
                </a:cubicBezTo>
                <a:cubicBezTo>
                  <a:pt x="75" y="445"/>
                  <a:pt x="75" y="445"/>
                  <a:pt x="75" y="445"/>
                </a:cubicBezTo>
                <a:cubicBezTo>
                  <a:pt x="79" y="445"/>
                  <a:pt x="79" y="445"/>
                  <a:pt x="79" y="445"/>
                </a:cubicBezTo>
                <a:cubicBezTo>
                  <a:pt x="74" y="448"/>
                  <a:pt x="74" y="448"/>
                  <a:pt x="74" y="448"/>
                </a:cubicBezTo>
                <a:cubicBezTo>
                  <a:pt x="73" y="450"/>
                  <a:pt x="73" y="450"/>
                  <a:pt x="73" y="450"/>
                </a:cubicBezTo>
                <a:cubicBezTo>
                  <a:pt x="78" y="451"/>
                  <a:pt x="78" y="451"/>
                  <a:pt x="78" y="451"/>
                </a:cubicBezTo>
                <a:cubicBezTo>
                  <a:pt x="86" y="448"/>
                  <a:pt x="86" y="448"/>
                  <a:pt x="86" y="448"/>
                </a:cubicBezTo>
                <a:cubicBezTo>
                  <a:pt x="76" y="454"/>
                  <a:pt x="76" y="454"/>
                  <a:pt x="76" y="454"/>
                </a:cubicBezTo>
                <a:cubicBezTo>
                  <a:pt x="74" y="452"/>
                  <a:pt x="74" y="452"/>
                  <a:pt x="74" y="452"/>
                </a:cubicBezTo>
                <a:cubicBezTo>
                  <a:pt x="69" y="450"/>
                  <a:pt x="69" y="450"/>
                  <a:pt x="69" y="450"/>
                </a:cubicBezTo>
                <a:cubicBezTo>
                  <a:pt x="65" y="453"/>
                  <a:pt x="65" y="453"/>
                  <a:pt x="65" y="453"/>
                </a:cubicBezTo>
                <a:cubicBezTo>
                  <a:pt x="66" y="454"/>
                  <a:pt x="63" y="455"/>
                  <a:pt x="67" y="454"/>
                </a:cubicBezTo>
                <a:cubicBezTo>
                  <a:pt x="67" y="454"/>
                  <a:pt x="67" y="454"/>
                  <a:pt x="67" y="454"/>
                </a:cubicBezTo>
                <a:cubicBezTo>
                  <a:pt x="60" y="454"/>
                  <a:pt x="60" y="454"/>
                  <a:pt x="60" y="454"/>
                </a:cubicBezTo>
                <a:cubicBezTo>
                  <a:pt x="55" y="453"/>
                  <a:pt x="55" y="453"/>
                  <a:pt x="55" y="453"/>
                </a:cubicBezTo>
                <a:cubicBezTo>
                  <a:pt x="53" y="452"/>
                  <a:pt x="53" y="452"/>
                  <a:pt x="53" y="452"/>
                </a:cubicBezTo>
                <a:cubicBezTo>
                  <a:pt x="50" y="454"/>
                  <a:pt x="50" y="454"/>
                  <a:pt x="50" y="454"/>
                </a:cubicBezTo>
                <a:cubicBezTo>
                  <a:pt x="51" y="455"/>
                  <a:pt x="51" y="455"/>
                  <a:pt x="51" y="455"/>
                </a:cubicBezTo>
                <a:cubicBezTo>
                  <a:pt x="47" y="458"/>
                  <a:pt x="47" y="458"/>
                  <a:pt x="47" y="458"/>
                </a:cubicBezTo>
                <a:cubicBezTo>
                  <a:pt x="45" y="455"/>
                  <a:pt x="45" y="455"/>
                  <a:pt x="45" y="455"/>
                </a:cubicBezTo>
                <a:cubicBezTo>
                  <a:pt x="44" y="462"/>
                  <a:pt x="39" y="449"/>
                  <a:pt x="44" y="462"/>
                </a:cubicBezTo>
                <a:cubicBezTo>
                  <a:pt x="37" y="465"/>
                  <a:pt x="37" y="465"/>
                  <a:pt x="37" y="465"/>
                </a:cubicBezTo>
                <a:cubicBezTo>
                  <a:pt x="33" y="465"/>
                  <a:pt x="33" y="465"/>
                  <a:pt x="33" y="465"/>
                </a:cubicBezTo>
                <a:cubicBezTo>
                  <a:pt x="29" y="470"/>
                  <a:pt x="29" y="470"/>
                  <a:pt x="29" y="470"/>
                </a:cubicBezTo>
                <a:cubicBezTo>
                  <a:pt x="34" y="468"/>
                  <a:pt x="34" y="468"/>
                  <a:pt x="34" y="468"/>
                </a:cubicBezTo>
                <a:cubicBezTo>
                  <a:pt x="37" y="468"/>
                  <a:pt x="37" y="468"/>
                  <a:pt x="37" y="468"/>
                </a:cubicBezTo>
                <a:cubicBezTo>
                  <a:pt x="37" y="467"/>
                  <a:pt x="37" y="467"/>
                  <a:pt x="37" y="467"/>
                </a:cubicBezTo>
                <a:cubicBezTo>
                  <a:pt x="37" y="468"/>
                  <a:pt x="37" y="468"/>
                  <a:pt x="37" y="468"/>
                </a:cubicBezTo>
                <a:cubicBezTo>
                  <a:pt x="30" y="475"/>
                  <a:pt x="30" y="475"/>
                  <a:pt x="30" y="475"/>
                </a:cubicBezTo>
                <a:cubicBezTo>
                  <a:pt x="30" y="478"/>
                  <a:pt x="30" y="478"/>
                  <a:pt x="30" y="478"/>
                </a:cubicBezTo>
                <a:cubicBezTo>
                  <a:pt x="31" y="478"/>
                  <a:pt x="34" y="476"/>
                  <a:pt x="33" y="480"/>
                </a:cubicBezTo>
                <a:cubicBezTo>
                  <a:pt x="28" y="483"/>
                  <a:pt x="28" y="483"/>
                  <a:pt x="28" y="483"/>
                </a:cubicBezTo>
                <a:cubicBezTo>
                  <a:pt x="27" y="482"/>
                  <a:pt x="27" y="482"/>
                  <a:pt x="27" y="482"/>
                </a:cubicBezTo>
                <a:cubicBezTo>
                  <a:pt x="24" y="483"/>
                  <a:pt x="24" y="483"/>
                  <a:pt x="24" y="483"/>
                </a:cubicBezTo>
                <a:cubicBezTo>
                  <a:pt x="18" y="481"/>
                  <a:pt x="18" y="481"/>
                  <a:pt x="18" y="481"/>
                </a:cubicBezTo>
                <a:cubicBezTo>
                  <a:pt x="18" y="480"/>
                  <a:pt x="18" y="480"/>
                  <a:pt x="18" y="480"/>
                </a:cubicBezTo>
                <a:cubicBezTo>
                  <a:pt x="20" y="481"/>
                  <a:pt x="20" y="481"/>
                  <a:pt x="20" y="481"/>
                </a:cubicBezTo>
                <a:cubicBezTo>
                  <a:pt x="19" y="478"/>
                  <a:pt x="19" y="478"/>
                  <a:pt x="19" y="478"/>
                </a:cubicBezTo>
                <a:cubicBezTo>
                  <a:pt x="11" y="475"/>
                  <a:pt x="11" y="475"/>
                  <a:pt x="11" y="475"/>
                </a:cubicBezTo>
                <a:cubicBezTo>
                  <a:pt x="8" y="477"/>
                  <a:pt x="8" y="477"/>
                  <a:pt x="8" y="477"/>
                </a:cubicBezTo>
                <a:cubicBezTo>
                  <a:pt x="6" y="473"/>
                  <a:pt x="6" y="473"/>
                  <a:pt x="6" y="473"/>
                </a:cubicBezTo>
                <a:cubicBezTo>
                  <a:pt x="4" y="473"/>
                  <a:pt x="4" y="473"/>
                  <a:pt x="4" y="473"/>
                </a:cubicBezTo>
                <a:cubicBezTo>
                  <a:pt x="3" y="471"/>
                  <a:pt x="0" y="474"/>
                  <a:pt x="2" y="470"/>
                </a:cubicBezTo>
                <a:cubicBezTo>
                  <a:pt x="2" y="469"/>
                  <a:pt x="2" y="469"/>
                  <a:pt x="2" y="469"/>
                </a:cubicBezTo>
                <a:cubicBezTo>
                  <a:pt x="6" y="473"/>
                  <a:pt x="6" y="473"/>
                  <a:pt x="6" y="473"/>
                </a:cubicBezTo>
                <a:cubicBezTo>
                  <a:pt x="7" y="473"/>
                  <a:pt x="7" y="473"/>
                  <a:pt x="7" y="473"/>
                </a:cubicBezTo>
                <a:cubicBezTo>
                  <a:pt x="7" y="470"/>
                  <a:pt x="7" y="470"/>
                  <a:pt x="7" y="470"/>
                </a:cubicBezTo>
                <a:cubicBezTo>
                  <a:pt x="11" y="473"/>
                  <a:pt x="11" y="473"/>
                  <a:pt x="11" y="473"/>
                </a:cubicBezTo>
                <a:cubicBezTo>
                  <a:pt x="18" y="467"/>
                  <a:pt x="18" y="467"/>
                  <a:pt x="18" y="467"/>
                </a:cubicBezTo>
                <a:cubicBezTo>
                  <a:pt x="24" y="468"/>
                  <a:pt x="24" y="468"/>
                  <a:pt x="24" y="468"/>
                </a:cubicBezTo>
                <a:cubicBezTo>
                  <a:pt x="27" y="465"/>
                  <a:pt x="27" y="465"/>
                  <a:pt x="27" y="465"/>
                </a:cubicBezTo>
                <a:cubicBezTo>
                  <a:pt x="27" y="466"/>
                  <a:pt x="25" y="462"/>
                  <a:pt x="29" y="466"/>
                </a:cubicBezTo>
                <a:cubicBezTo>
                  <a:pt x="30" y="465"/>
                  <a:pt x="30" y="465"/>
                  <a:pt x="30" y="465"/>
                </a:cubicBezTo>
                <a:cubicBezTo>
                  <a:pt x="28" y="464"/>
                  <a:pt x="28" y="464"/>
                  <a:pt x="28" y="464"/>
                </a:cubicBezTo>
                <a:cubicBezTo>
                  <a:pt x="34" y="461"/>
                  <a:pt x="34" y="461"/>
                  <a:pt x="34" y="461"/>
                </a:cubicBezTo>
                <a:cubicBezTo>
                  <a:pt x="36" y="462"/>
                  <a:pt x="36" y="462"/>
                  <a:pt x="36" y="462"/>
                </a:cubicBezTo>
                <a:cubicBezTo>
                  <a:pt x="36" y="461"/>
                  <a:pt x="32" y="463"/>
                  <a:pt x="36" y="461"/>
                </a:cubicBezTo>
                <a:cubicBezTo>
                  <a:pt x="38" y="461"/>
                  <a:pt x="38" y="461"/>
                  <a:pt x="38" y="461"/>
                </a:cubicBezTo>
                <a:cubicBezTo>
                  <a:pt x="37" y="462"/>
                  <a:pt x="37" y="462"/>
                  <a:pt x="37" y="462"/>
                </a:cubicBezTo>
                <a:cubicBezTo>
                  <a:pt x="37" y="460"/>
                  <a:pt x="40" y="474"/>
                  <a:pt x="43" y="456"/>
                </a:cubicBezTo>
                <a:cubicBezTo>
                  <a:pt x="38" y="455"/>
                  <a:pt x="38" y="455"/>
                  <a:pt x="38" y="455"/>
                </a:cubicBezTo>
                <a:cubicBezTo>
                  <a:pt x="39" y="453"/>
                  <a:pt x="39" y="453"/>
                  <a:pt x="39" y="453"/>
                </a:cubicBezTo>
                <a:cubicBezTo>
                  <a:pt x="42" y="453"/>
                  <a:pt x="42" y="453"/>
                  <a:pt x="42" y="453"/>
                </a:cubicBezTo>
                <a:cubicBezTo>
                  <a:pt x="42" y="452"/>
                  <a:pt x="42" y="452"/>
                  <a:pt x="42" y="452"/>
                </a:cubicBezTo>
                <a:cubicBezTo>
                  <a:pt x="44" y="451"/>
                  <a:pt x="44" y="451"/>
                  <a:pt x="44" y="451"/>
                </a:cubicBezTo>
                <a:cubicBezTo>
                  <a:pt x="42" y="448"/>
                  <a:pt x="42" y="448"/>
                  <a:pt x="42" y="448"/>
                </a:cubicBezTo>
                <a:cubicBezTo>
                  <a:pt x="43" y="446"/>
                  <a:pt x="43" y="446"/>
                  <a:pt x="43" y="446"/>
                </a:cubicBezTo>
                <a:cubicBezTo>
                  <a:pt x="41" y="444"/>
                  <a:pt x="41" y="444"/>
                  <a:pt x="41" y="444"/>
                </a:cubicBezTo>
                <a:cubicBezTo>
                  <a:pt x="38" y="446"/>
                  <a:pt x="38" y="446"/>
                  <a:pt x="38" y="446"/>
                </a:cubicBezTo>
                <a:cubicBezTo>
                  <a:pt x="38" y="440"/>
                  <a:pt x="38" y="440"/>
                  <a:pt x="38" y="440"/>
                </a:cubicBezTo>
                <a:cubicBezTo>
                  <a:pt x="36" y="441"/>
                  <a:pt x="36" y="441"/>
                  <a:pt x="36" y="441"/>
                </a:cubicBezTo>
                <a:cubicBezTo>
                  <a:pt x="34" y="439"/>
                  <a:pt x="43" y="441"/>
                  <a:pt x="33" y="439"/>
                </a:cubicBezTo>
                <a:cubicBezTo>
                  <a:pt x="32" y="439"/>
                  <a:pt x="32" y="439"/>
                  <a:pt x="32" y="439"/>
                </a:cubicBezTo>
                <a:cubicBezTo>
                  <a:pt x="33" y="437"/>
                  <a:pt x="33" y="437"/>
                  <a:pt x="33" y="437"/>
                </a:cubicBezTo>
                <a:cubicBezTo>
                  <a:pt x="32" y="437"/>
                  <a:pt x="32" y="437"/>
                  <a:pt x="32" y="437"/>
                </a:cubicBezTo>
                <a:cubicBezTo>
                  <a:pt x="29" y="437"/>
                  <a:pt x="29" y="437"/>
                  <a:pt x="29" y="437"/>
                </a:cubicBezTo>
                <a:cubicBezTo>
                  <a:pt x="31" y="434"/>
                  <a:pt x="28" y="436"/>
                  <a:pt x="26" y="433"/>
                </a:cubicBezTo>
                <a:cubicBezTo>
                  <a:pt x="30" y="432"/>
                  <a:pt x="30" y="432"/>
                  <a:pt x="30" y="432"/>
                </a:cubicBezTo>
                <a:cubicBezTo>
                  <a:pt x="28" y="434"/>
                  <a:pt x="30" y="426"/>
                  <a:pt x="23" y="432"/>
                </a:cubicBezTo>
                <a:cubicBezTo>
                  <a:pt x="24" y="432"/>
                  <a:pt x="24" y="432"/>
                  <a:pt x="24" y="432"/>
                </a:cubicBezTo>
                <a:cubicBezTo>
                  <a:pt x="17" y="426"/>
                  <a:pt x="17" y="426"/>
                  <a:pt x="17" y="426"/>
                </a:cubicBezTo>
                <a:cubicBezTo>
                  <a:pt x="13" y="429"/>
                  <a:pt x="13" y="429"/>
                  <a:pt x="13" y="429"/>
                </a:cubicBezTo>
                <a:cubicBezTo>
                  <a:pt x="12" y="432"/>
                  <a:pt x="12" y="432"/>
                  <a:pt x="12" y="432"/>
                </a:cubicBezTo>
                <a:cubicBezTo>
                  <a:pt x="10" y="432"/>
                  <a:pt x="10" y="432"/>
                  <a:pt x="10" y="432"/>
                </a:cubicBezTo>
                <a:cubicBezTo>
                  <a:pt x="13" y="427"/>
                  <a:pt x="13" y="427"/>
                  <a:pt x="13" y="427"/>
                </a:cubicBezTo>
                <a:cubicBezTo>
                  <a:pt x="6" y="425"/>
                  <a:pt x="6" y="425"/>
                  <a:pt x="6" y="425"/>
                </a:cubicBezTo>
                <a:cubicBezTo>
                  <a:pt x="6" y="419"/>
                  <a:pt x="6" y="419"/>
                  <a:pt x="6" y="419"/>
                </a:cubicBezTo>
                <a:cubicBezTo>
                  <a:pt x="8" y="419"/>
                  <a:pt x="8" y="419"/>
                  <a:pt x="8" y="419"/>
                </a:cubicBezTo>
                <a:cubicBezTo>
                  <a:pt x="6" y="420"/>
                  <a:pt x="6" y="420"/>
                  <a:pt x="6" y="420"/>
                </a:cubicBezTo>
                <a:cubicBezTo>
                  <a:pt x="9" y="422"/>
                  <a:pt x="9" y="422"/>
                  <a:pt x="9" y="422"/>
                </a:cubicBezTo>
                <a:cubicBezTo>
                  <a:pt x="13" y="422"/>
                  <a:pt x="13" y="422"/>
                  <a:pt x="13" y="422"/>
                </a:cubicBezTo>
                <a:cubicBezTo>
                  <a:pt x="15" y="419"/>
                  <a:pt x="15" y="419"/>
                  <a:pt x="15" y="419"/>
                </a:cubicBezTo>
                <a:cubicBezTo>
                  <a:pt x="5" y="413"/>
                  <a:pt x="5" y="413"/>
                  <a:pt x="5" y="413"/>
                </a:cubicBezTo>
                <a:cubicBezTo>
                  <a:pt x="5" y="405"/>
                  <a:pt x="5" y="405"/>
                  <a:pt x="5" y="405"/>
                </a:cubicBezTo>
                <a:cubicBezTo>
                  <a:pt x="7" y="404"/>
                  <a:pt x="7" y="404"/>
                  <a:pt x="7" y="404"/>
                </a:cubicBezTo>
                <a:cubicBezTo>
                  <a:pt x="8" y="406"/>
                  <a:pt x="8" y="406"/>
                  <a:pt x="8" y="406"/>
                </a:cubicBezTo>
                <a:cubicBezTo>
                  <a:pt x="10" y="406"/>
                  <a:pt x="10" y="406"/>
                  <a:pt x="10" y="406"/>
                </a:cubicBezTo>
                <a:cubicBezTo>
                  <a:pt x="11" y="404"/>
                  <a:pt x="11" y="404"/>
                  <a:pt x="11" y="404"/>
                </a:cubicBezTo>
                <a:cubicBezTo>
                  <a:pt x="11" y="402"/>
                  <a:pt x="11" y="402"/>
                  <a:pt x="11" y="402"/>
                </a:cubicBezTo>
                <a:cubicBezTo>
                  <a:pt x="13" y="403"/>
                  <a:pt x="13" y="403"/>
                  <a:pt x="13" y="403"/>
                </a:cubicBezTo>
                <a:cubicBezTo>
                  <a:pt x="12" y="407"/>
                  <a:pt x="12" y="407"/>
                  <a:pt x="12" y="407"/>
                </a:cubicBezTo>
                <a:cubicBezTo>
                  <a:pt x="15" y="413"/>
                  <a:pt x="15" y="413"/>
                  <a:pt x="15" y="413"/>
                </a:cubicBezTo>
                <a:cubicBezTo>
                  <a:pt x="15" y="419"/>
                  <a:pt x="15" y="419"/>
                  <a:pt x="15" y="419"/>
                </a:cubicBezTo>
                <a:cubicBezTo>
                  <a:pt x="17" y="420"/>
                  <a:pt x="17" y="420"/>
                  <a:pt x="17" y="420"/>
                </a:cubicBezTo>
                <a:cubicBezTo>
                  <a:pt x="23" y="414"/>
                  <a:pt x="23" y="414"/>
                  <a:pt x="23" y="414"/>
                </a:cubicBezTo>
                <a:cubicBezTo>
                  <a:pt x="23" y="413"/>
                  <a:pt x="20" y="414"/>
                  <a:pt x="22" y="412"/>
                </a:cubicBezTo>
                <a:cubicBezTo>
                  <a:pt x="31" y="409"/>
                  <a:pt x="31" y="409"/>
                  <a:pt x="31" y="409"/>
                </a:cubicBezTo>
                <a:cubicBezTo>
                  <a:pt x="33" y="407"/>
                  <a:pt x="33" y="407"/>
                  <a:pt x="33" y="407"/>
                </a:cubicBezTo>
                <a:cubicBezTo>
                  <a:pt x="33" y="406"/>
                  <a:pt x="33" y="406"/>
                  <a:pt x="33" y="406"/>
                </a:cubicBezTo>
                <a:cubicBezTo>
                  <a:pt x="38" y="403"/>
                  <a:pt x="38" y="403"/>
                  <a:pt x="38" y="403"/>
                </a:cubicBezTo>
                <a:cubicBezTo>
                  <a:pt x="41" y="405"/>
                  <a:pt x="41" y="405"/>
                  <a:pt x="41" y="405"/>
                </a:cubicBezTo>
                <a:cubicBezTo>
                  <a:pt x="42" y="405"/>
                  <a:pt x="42" y="405"/>
                  <a:pt x="42" y="405"/>
                </a:cubicBezTo>
                <a:cubicBezTo>
                  <a:pt x="42" y="402"/>
                  <a:pt x="42" y="402"/>
                  <a:pt x="42" y="402"/>
                </a:cubicBezTo>
                <a:cubicBezTo>
                  <a:pt x="49" y="400"/>
                  <a:pt x="49" y="400"/>
                  <a:pt x="49" y="400"/>
                </a:cubicBezTo>
                <a:cubicBezTo>
                  <a:pt x="47" y="399"/>
                  <a:pt x="47" y="399"/>
                  <a:pt x="47" y="399"/>
                </a:cubicBezTo>
                <a:cubicBezTo>
                  <a:pt x="52" y="399"/>
                  <a:pt x="42" y="394"/>
                  <a:pt x="52" y="399"/>
                </a:cubicBezTo>
                <a:cubicBezTo>
                  <a:pt x="55" y="402"/>
                  <a:pt x="55" y="402"/>
                  <a:pt x="55" y="402"/>
                </a:cubicBezTo>
                <a:cubicBezTo>
                  <a:pt x="56" y="401"/>
                  <a:pt x="56" y="401"/>
                  <a:pt x="56" y="401"/>
                </a:cubicBezTo>
                <a:cubicBezTo>
                  <a:pt x="60" y="404"/>
                  <a:pt x="60" y="404"/>
                  <a:pt x="60" y="404"/>
                </a:cubicBezTo>
                <a:cubicBezTo>
                  <a:pt x="61" y="402"/>
                  <a:pt x="61" y="402"/>
                  <a:pt x="61" y="402"/>
                </a:cubicBezTo>
                <a:cubicBezTo>
                  <a:pt x="59" y="400"/>
                  <a:pt x="59" y="400"/>
                  <a:pt x="59" y="400"/>
                </a:cubicBezTo>
                <a:cubicBezTo>
                  <a:pt x="62" y="397"/>
                  <a:pt x="62" y="397"/>
                  <a:pt x="62" y="397"/>
                </a:cubicBezTo>
                <a:cubicBezTo>
                  <a:pt x="64" y="401"/>
                  <a:pt x="64" y="401"/>
                  <a:pt x="64" y="401"/>
                </a:cubicBezTo>
                <a:cubicBezTo>
                  <a:pt x="65" y="400"/>
                  <a:pt x="65" y="400"/>
                  <a:pt x="65" y="400"/>
                </a:cubicBezTo>
                <a:cubicBezTo>
                  <a:pt x="69" y="402"/>
                  <a:pt x="69" y="402"/>
                  <a:pt x="69" y="402"/>
                </a:cubicBezTo>
                <a:cubicBezTo>
                  <a:pt x="70" y="400"/>
                  <a:pt x="71" y="404"/>
                  <a:pt x="72" y="400"/>
                </a:cubicBezTo>
                <a:cubicBezTo>
                  <a:pt x="67" y="398"/>
                  <a:pt x="67" y="398"/>
                  <a:pt x="67" y="398"/>
                </a:cubicBezTo>
                <a:cubicBezTo>
                  <a:pt x="61" y="394"/>
                  <a:pt x="61" y="394"/>
                  <a:pt x="61" y="394"/>
                </a:cubicBezTo>
                <a:cubicBezTo>
                  <a:pt x="61" y="394"/>
                  <a:pt x="64" y="394"/>
                  <a:pt x="60" y="394"/>
                </a:cubicBezTo>
                <a:cubicBezTo>
                  <a:pt x="61" y="393"/>
                  <a:pt x="61" y="393"/>
                  <a:pt x="61" y="393"/>
                </a:cubicBezTo>
                <a:cubicBezTo>
                  <a:pt x="67" y="394"/>
                  <a:pt x="67" y="394"/>
                  <a:pt x="67" y="394"/>
                </a:cubicBezTo>
                <a:cubicBezTo>
                  <a:pt x="73" y="395"/>
                  <a:pt x="73" y="395"/>
                  <a:pt x="73" y="395"/>
                </a:cubicBezTo>
                <a:cubicBezTo>
                  <a:pt x="74" y="395"/>
                  <a:pt x="74" y="395"/>
                  <a:pt x="74" y="395"/>
                </a:cubicBezTo>
                <a:cubicBezTo>
                  <a:pt x="74" y="393"/>
                  <a:pt x="74" y="393"/>
                  <a:pt x="74" y="393"/>
                </a:cubicBezTo>
                <a:cubicBezTo>
                  <a:pt x="75" y="394"/>
                  <a:pt x="75" y="394"/>
                  <a:pt x="75" y="394"/>
                </a:cubicBezTo>
                <a:cubicBezTo>
                  <a:pt x="78" y="393"/>
                  <a:pt x="78" y="393"/>
                  <a:pt x="78" y="393"/>
                </a:cubicBezTo>
                <a:cubicBezTo>
                  <a:pt x="78" y="389"/>
                  <a:pt x="78" y="389"/>
                  <a:pt x="78" y="389"/>
                </a:cubicBezTo>
                <a:cubicBezTo>
                  <a:pt x="78" y="388"/>
                  <a:pt x="78" y="388"/>
                  <a:pt x="78" y="388"/>
                </a:cubicBezTo>
                <a:cubicBezTo>
                  <a:pt x="75" y="386"/>
                  <a:pt x="75" y="386"/>
                  <a:pt x="75" y="386"/>
                </a:cubicBezTo>
                <a:cubicBezTo>
                  <a:pt x="74" y="389"/>
                  <a:pt x="74" y="389"/>
                  <a:pt x="74" y="389"/>
                </a:cubicBezTo>
                <a:cubicBezTo>
                  <a:pt x="69" y="388"/>
                  <a:pt x="69" y="388"/>
                  <a:pt x="69" y="388"/>
                </a:cubicBezTo>
                <a:cubicBezTo>
                  <a:pt x="70" y="385"/>
                  <a:pt x="70" y="385"/>
                  <a:pt x="70" y="385"/>
                </a:cubicBezTo>
                <a:cubicBezTo>
                  <a:pt x="74" y="385"/>
                  <a:pt x="79" y="382"/>
                  <a:pt x="81" y="385"/>
                </a:cubicBezTo>
                <a:cubicBezTo>
                  <a:pt x="80" y="386"/>
                  <a:pt x="80" y="386"/>
                  <a:pt x="80" y="386"/>
                </a:cubicBezTo>
                <a:cubicBezTo>
                  <a:pt x="81" y="386"/>
                  <a:pt x="81" y="386"/>
                  <a:pt x="81" y="386"/>
                </a:cubicBezTo>
                <a:cubicBezTo>
                  <a:pt x="83" y="386"/>
                  <a:pt x="83" y="386"/>
                  <a:pt x="83" y="386"/>
                </a:cubicBezTo>
                <a:cubicBezTo>
                  <a:pt x="80" y="388"/>
                  <a:pt x="80" y="388"/>
                  <a:pt x="80" y="388"/>
                </a:cubicBezTo>
                <a:cubicBezTo>
                  <a:pt x="85" y="388"/>
                  <a:pt x="85" y="388"/>
                  <a:pt x="85" y="388"/>
                </a:cubicBezTo>
                <a:cubicBezTo>
                  <a:pt x="86" y="385"/>
                  <a:pt x="86" y="385"/>
                  <a:pt x="86" y="385"/>
                </a:cubicBezTo>
                <a:cubicBezTo>
                  <a:pt x="97" y="383"/>
                  <a:pt x="97" y="383"/>
                  <a:pt x="97" y="383"/>
                </a:cubicBezTo>
                <a:cubicBezTo>
                  <a:pt x="101" y="381"/>
                  <a:pt x="101" y="381"/>
                  <a:pt x="101" y="381"/>
                </a:cubicBezTo>
                <a:cubicBezTo>
                  <a:pt x="107" y="379"/>
                  <a:pt x="107" y="379"/>
                  <a:pt x="107" y="379"/>
                </a:cubicBezTo>
                <a:cubicBezTo>
                  <a:pt x="112" y="379"/>
                  <a:pt x="112" y="379"/>
                  <a:pt x="112" y="379"/>
                </a:cubicBezTo>
                <a:cubicBezTo>
                  <a:pt x="113" y="379"/>
                  <a:pt x="106" y="380"/>
                  <a:pt x="114" y="378"/>
                </a:cubicBezTo>
                <a:cubicBezTo>
                  <a:pt x="113" y="380"/>
                  <a:pt x="113" y="380"/>
                  <a:pt x="113" y="380"/>
                </a:cubicBezTo>
                <a:cubicBezTo>
                  <a:pt x="118" y="381"/>
                  <a:pt x="118" y="381"/>
                  <a:pt x="118" y="381"/>
                </a:cubicBezTo>
                <a:cubicBezTo>
                  <a:pt x="118" y="381"/>
                  <a:pt x="119" y="382"/>
                  <a:pt x="119" y="381"/>
                </a:cubicBezTo>
                <a:cubicBezTo>
                  <a:pt x="120" y="381"/>
                  <a:pt x="120" y="381"/>
                  <a:pt x="120" y="381"/>
                </a:cubicBezTo>
                <a:cubicBezTo>
                  <a:pt x="121" y="382"/>
                  <a:pt x="122" y="374"/>
                  <a:pt x="118" y="383"/>
                </a:cubicBezTo>
                <a:cubicBezTo>
                  <a:pt x="124" y="381"/>
                  <a:pt x="124" y="381"/>
                  <a:pt x="124" y="381"/>
                </a:cubicBezTo>
                <a:cubicBezTo>
                  <a:pt x="125" y="382"/>
                  <a:pt x="128" y="381"/>
                  <a:pt x="125" y="378"/>
                </a:cubicBezTo>
                <a:cubicBezTo>
                  <a:pt x="118" y="378"/>
                  <a:pt x="118" y="378"/>
                  <a:pt x="118" y="378"/>
                </a:cubicBezTo>
                <a:cubicBezTo>
                  <a:pt x="112" y="373"/>
                  <a:pt x="112" y="373"/>
                  <a:pt x="112" y="373"/>
                </a:cubicBezTo>
                <a:cubicBezTo>
                  <a:pt x="110" y="373"/>
                  <a:pt x="110" y="373"/>
                  <a:pt x="110" y="373"/>
                </a:cubicBezTo>
                <a:cubicBezTo>
                  <a:pt x="108" y="377"/>
                  <a:pt x="108" y="377"/>
                  <a:pt x="108" y="377"/>
                </a:cubicBezTo>
                <a:cubicBezTo>
                  <a:pt x="103" y="374"/>
                  <a:pt x="103" y="374"/>
                  <a:pt x="103" y="374"/>
                </a:cubicBezTo>
                <a:cubicBezTo>
                  <a:pt x="99" y="377"/>
                  <a:pt x="99" y="377"/>
                  <a:pt x="99" y="377"/>
                </a:cubicBezTo>
                <a:cubicBezTo>
                  <a:pt x="97" y="376"/>
                  <a:pt x="97" y="376"/>
                  <a:pt x="97" y="376"/>
                </a:cubicBezTo>
                <a:cubicBezTo>
                  <a:pt x="95" y="380"/>
                  <a:pt x="104" y="374"/>
                  <a:pt x="93" y="376"/>
                </a:cubicBezTo>
                <a:cubicBezTo>
                  <a:pt x="93" y="380"/>
                  <a:pt x="93" y="380"/>
                  <a:pt x="93" y="380"/>
                </a:cubicBezTo>
                <a:cubicBezTo>
                  <a:pt x="91" y="378"/>
                  <a:pt x="91" y="378"/>
                  <a:pt x="91" y="378"/>
                </a:cubicBezTo>
                <a:cubicBezTo>
                  <a:pt x="89" y="380"/>
                  <a:pt x="89" y="380"/>
                  <a:pt x="89" y="380"/>
                </a:cubicBezTo>
                <a:cubicBezTo>
                  <a:pt x="88" y="383"/>
                  <a:pt x="88" y="383"/>
                  <a:pt x="88" y="383"/>
                </a:cubicBezTo>
                <a:cubicBezTo>
                  <a:pt x="85" y="383"/>
                  <a:pt x="85" y="383"/>
                  <a:pt x="85" y="383"/>
                </a:cubicBezTo>
                <a:cubicBezTo>
                  <a:pt x="87" y="381"/>
                  <a:pt x="87" y="381"/>
                  <a:pt x="87" y="381"/>
                </a:cubicBezTo>
                <a:cubicBezTo>
                  <a:pt x="85" y="380"/>
                  <a:pt x="94" y="378"/>
                  <a:pt x="84" y="381"/>
                </a:cubicBezTo>
                <a:cubicBezTo>
                  <a:pt x="88" y="377"/>
                  <a:pt x="88" y="377"/>
                  <a:pt x="88" y="377"/>
                </a:cubicBezTo>
                <a:cubicBezTo>
                  <a:pt x="87" y="377"/>
                  <a:pt x="87" y="377"/>
                  <a:pt x="87" y="377"/>
                </a:cubicBezTo>
                <a:cubicBezTo>
                  <a:pt x="93" y="374"/>
                  <a:pt x="93" y="374"/>
                  <a:pt x="93" y="374"/>
                </a:cubicBezTo>
                <a:cubicBezTo>
                  <a:pt x="97" y="371"/>
                  <a:pt x="97" y="371"/>
                  <a:pt x="97" y="371"/>
                </a:cubicBezTo>
                <a:cubicBezTo>
                  <a:pt x="109" y="370"/>
                  <a:pt x="80" y="380"/>
                  <a:pt x="107" y="366"/>
                </a:cubicBezTo>
                <a:cubicBezTo>
                  <a:pt x="111" y="366"/>
                  <a:pt x="111" y="366"/>
                  <a:pt x="111" y="366"/>
                </a:cubicBezTo>
                <a:cubicBezTo>
                  <a:pt x="112" y="365"/>
                  <a:pt x="112" y="365"/>
                  <a:pt x="112" y="365"/>
                </a:cubicBezTo>
                <a:cubicBezTo>
                  <a:pt x="112" y="365"/>
                  <a:pt x="108" y="366"/>
                  <a:pt x="113" y="366"/>
                </a:cubicBezTo>
                <a:cubicBezTo>
                  <a:pt x="113" y="363"/>
                  <a:pt x="113" y="363"/>
                  <a:pt x="113" y="363"/>
                </a:cubicBezTo>
                <a:cubicBezTo>
                  <a:pt x="116" y="364"/>
                  <a:pt x="113" y="357"/>
                  <a:pt x="119" y="361"/>
                </a:cubicBezTo>
                <a:cubicBezTo>
                  <a:pt x="123" y="359"/>
                  <a:pt x="123" y="359"/>
                  <a:pt x="123" y="359"/>
                </a:cubicBezTo>
                <a:cubicBezTo>
                  <a:pt x="125" y="355"/>
                  <a:pt x="125" y="355"/>
                  <a:pt x="125" y="355"/>
                </a:cubicBezTo>
                <a:cubicBezTo>
                  <a:pt x="127" y="357"/>
                  <a:pt x="127" y="357"/>
                  <a:pt x="127" y="357"/>
                </a:cubicBezTo>
                <a:cubicBezTo>
                  <a:pt x="130" y="356"/>
                  <a:pt x="135" y="352"/>
                  <a:pt x="137" y="357"/>
                </a:cubicBezTo>
                <a:cubicBezTo>
                  <a:pt x="138" y="356"/>
                  <a:pt x="131" y="359"/>
                  <a:pt x="139" y="355"/>
                </a:cubicBezTo>
                <a:cubicBezTo>
                  <a:pt x="140" y="356"/>
                  <a:pt x="140" y="356"/>
                  <a:pt x="140" y="356"/>
                </a:cubicBezTo>
                <a:cubicBezTo>
                  <a:pt x="145" y="353"/>
                  <a:pt x="145" y="353"/>
                  <a:pt x="145" y="353"/>
                </a:cubicBezTo>
                <a:cubicBezTo>
                  <a:pt x="140" y="353"/>
                  <a:pt x="140" y="353"/>
                  <a:pt x="140" y="353"/>
                </a:cubicBezTo>
                <a:cubicBezTo>
                  <a:pt x="135" y="354"/>
                  <a:pt x="135" y="354"/>
                  <a:pt x="135" y="354"/>
                </a:cubicBezTo>
                <a:cubicBezTo>
                  <a:pt x="138" y="352"/>
                  <a:pt x="138" y="352"/>
                  <a:pt x="138" y="352"/>
                </a:cubicBezTo>
                <a:cubicBezTo>
                  <a:pt x="137" y="351"/>
                  <a:pt x="137" y="351"/>
                  <a:pt x="137" y="351"/>
                </a:cubicBezTo>
                <a:cubicBezTo>
                  <a:pt x="140" y="347"/>
                  <a:pt x="140" y="347"/>
                  <a:pt x="140" y="347"/>
                </a:cubicBezTo>
                <a:cubicBezTo>
                  <a:pt x="140" y="348"/>
                  <a:pt x="140" y="348"/>
                  <a:pt x="140" y="348"/>
                </a:cubicBezTo>
                <a:cubicBezTo>
                  <a:pt x="143" y="347"/>
                  <a:pt x="143" y="347"/>
                  <a:pt x="143" y="347"/>
                </a:cubicBezTo>
                <a:cubicBezTo>
                  <a:pt x="144" y="346"/>
                  <a:pt x="136" y="349"/>
                  <a:pt x="147" y="348"/>
                </a:cubicBezTo>
                <a:cubicBezTo>
                  <a:pt x="146" y="344"/>
                  <a:pt x="146" y="344"/>
                  <a:pt x="146" y="344"/>
                </a:cubicBezTo>
                <a:cubicBezTo>
                  <a:pt x="152" y="342"/>
                  <a:pt x="152" y="342"/>
                  <a:pt x="152" y="342"/>
                </a:cubicBezTo>
                <a:cubicBezTo>
                  <a:pt x="153" y="342"/>
                  <a:pt x="144" y="346"/>
                  <a:pt x="156" y="340"/>
                </a:cubicBezTo>
                <a:cubicBezTo>
                  <a:pt x="158" y="340"/>
                  <a:pt x="158" y="340"/>
                  <a:pt x="158" y="340"/>
                </a:cubicBezTo>
                <a:cubicBezTo>
                  <a:pt x="162" y="335"/>
                  <a:pt x="162" y="335"/>
                  <a:pt x="162" y="335"/>
                </a:cubicBezTo>
                <a:cubicBezTo>
                  <a:pt x="162" y="334"/>
                  <a:pt x="162" y="334"/>
                  <a:pt x="162" y="334"/>
                </a:cubicBezTo>
                <a:cubicBezTo>
                  <a:pt x="160" y="334"/>
                  <a:pt x="160" y="334"/>
                  <a:pt x="160" y="334"/>
                </a:cubicBezTo>
                <a:cubicBezTo>
                  <a:pt x="161" y="334"/>
                  <a:pt x="157" y="339"/>
                  <a:pt x="161" y="333"/>
                </a:cubicBezTo>
                <a:cubicBezTo>
                  <a:pt x="156" y="334"/>
                  <a:pt x="156" y="334"/>
                  <a:pt x="156" y="334"/>
                </a:cubicBezTo>
                <a:cubicBezTo>
                  <a:pt x="153" y="336"/>
                  <a:pt x="153" y="336"/>
                  <a:pt x="153" y="336"/>
                </a:cubicBezTo>
                <a:cubicBezTo>
                  <a:pt x="152" y="336"/>
                  <a:pt x="152" y="336"/>
                  <a:pt x="152" y="336"/>
                </a:cubicBezTo>
                <a:cubicBezTo>
                  <a:pt x="151" y="335"/>
                  <a:pt x="151" y="335"/>
                  <a:pt x="151" y="335"/>
                </a:cubicBezTo>
                <a:cubicBezTo>
                  <a:pt x="156" y="332"/>
                  <a:pt x="156" y="332"/>
                  <a:pt x="156" y="332"/>
                </a:cubicBezTo>
                <a:cubicBezTo>
                  <a:pt x="163" y="331"/>
                  <a:pt x="163" y="331"/>
                  <a:pt x="163" y="331"/>
                </a:cubicBezTo>
                <a:cubicBezTo>
                  <a:pt x="167" y="328"/>
                  <a:pt x="167" y="328"/>
                  <a:pt x="167" y="328"/>
                </a:cubicBezTo>
                <a:cubicBezTo>
                  <a:pt x="171" y="327"/>
                  <a:pt x="171" y="327"/>
                  <a:pt x="171" y="327"/>
                </a:cubicBezTo>
                <a:cubicBezTo>
                  <a:pt x="172" y="326"/>
                  <a:pt x="172" y="326"/>
                  <a:pt x="172" y="326"/>
                </a:cubicBezTo>
                <a:cubicBezTo>
                  <a:pt x="170" y="325"/>
                  <a:pt x="170" y="325"/>
                  <a:pt x="170" y="325"/>
                </a:cubicBezTo>
                <a:cubicBezTo>
                  <a:pt x="176" y="320"/>
                  <a:pt x="176" y="320"/>
                  <a:pt x="176" y="320"/>
                </a:cubicBezTo>
                <a:cubicBezTo>
                  <a:pt x="179" y="320"/>
                  <a:pt x="179" y="320"/>
                  <a:pt x="179" y="320"/>
                </a:cubicBezTo>
                <a:cubicBezTo>
                  <a:pt x="179" y="319"/>
                  <a:pt x="179" y="319"/>
                  <a:pt x="179" y="319"/>
                </a:cubicBezTo>
                <a:cubicBezTo>
                  <a:pt x="180" y="319"/>
                  <a:pt x="172" y="325"/>
                  <a:pt x="185" y="317"/>
                </a:cubicBezTo>
                <a:cubicBezTo>
                  <a:pt x="183" y="316"/>
                  <a:pt x="183" y="316"/>
                  <a:pt x="183" y="316"/>
                </a:cubicBezTo>
                <a:cubicBezTo>
                  <a:pt x="180" y="315"/>
                  <a:pt x="185" y="325"/>
                  <a:pt x="174" y="317"/>
                </a:cubicBezTo>
                <a:cubicBezTo>
                  <a:pt x="173" y="318"/>
                  <a:pt x="169" y="320"/>
                  <a:pt x="165" y="321"/>
                </a:cubicBezTo>
                <a:cubicBezTo>
                  <a:pt x="165" y="321"/>
                  <a:pt x="167" y="325"/>
                  <a:pt x="165" y="320"/>
                </a:cubicBezTo>
                <a:cubicBezTo>
                  <a:pt x="163" y="322"/>
                  <a:pt x="163" y="322"/>
                  <a:pt x="163" y="322"/>
                </a:cubicBezTo>
                <a:cubicBezTo>
                  <a:pt x="156" y="325"/>
                  <a:pt x="156" y="325"/>
                  <a:pt x="156" y="325"/>
                </a:cubicBezTo>
                <a:cubicBezTo>
                  <a:pt x="154" y="327"/>
                  <a:pt x="154" y="327"/>
                  <a:pt x="154" y="327"/>
                </a:cubicBezTo>
                <a:cubicBezTo>
                  <a:pt x="154" y="325"/>
                  <a:pt x="154" y="325"/>
                  <a:pt x="154" y="325"/>
                </a:cubicBezTo>
                <a:cubicBezTo>
                  <a:pt x="151" y="323"/>
                  <a:pt x="151" y="323"/>
                  <a:pt x="151" y="323"/>
                </a:cubicBezTo>
                <a:cubicBezTo>
                  <a:pt x="151" y="320"/>
                  <a:pt x="151" y="320"/>
                  <a:pt x="151" y="320"/>
                </a:cubicBezTo>
                <a:cubicBezTo>
                  <a:pt x="143" y="316"/>
                  <a:pt x="143" y="316"/>
                  <a:pt x="143" y="316"/>
                </a:cubicBezTo>
                <a:cubicBezTo>
                  <a:pt x="141" y="316"/>
                  <a:pt x="141" y="316"/>
                  <a:pt x="141" y="316"/>
                </a:cubicBezTo>
                <a:cubicBezTo>
                  <a:pt x="142" y="319"/>
                  <a:pt x="142" y="319"/>
                  <a:pt x="142" y="319"/>
                </a:cubicBezTo>
                <a:cubicBezTo>
                  <a:pt x="137" y="319"/>
                  <a:pt x="137" y="319"/>
                  <a:pt x="137" y="319"/>
                </a:cubicBezTo>
                <a:cubicBezTo>
                  <a:pt x="139" y="315"/>
                  <a:pt x="139" y="315"/>
                  <a:pt x="139" y="315"/>
                </a:cubicBezTo>
                <a:cubicBezTo>
                  <a:pt x="139" y="313"/>
                  <a:pt x="132" y="326"/>
                  <a:pt x="140" y="311"/>
                </a:cubicBezTo>
                <a:cubicBezTo>
                  <a:pt x="135" y="311"/>
                  <a:pt x="135" y="311"/>
                  <a:pt x="135" y="311"/>
                </a:cubicBezTo>
                <a:cubicBezTo>
                  <a:pt x="137" y="313"/>
                  <a:pt x="137" y="313"/>
                  <a:pt x="137" y="313"/>
                </a:cubicBezTo>
                <a:cubicBezTo>
                  <a:pt x="135" y="319"/>
                  <a:pt x="135" y="319"/>
                  <a:pt x="135" y="319"/>
                </a:cubicBezTo>
                <a:cubicBezTo>
                  <a:pt x="128" y="318"/>
                  <a:pt x="128" y="318"/>
                  <a:pt x="128" y="318"/>
                </a:cubicBezTo>
                <a:cubicBezTo>
                  <a:pt x="129" y="316"/>
                  <a:pt x="129" y="316"/>
                  <a:pt x="129" y="316"/>
                </a:cubicBezTo>
                <a:cubicBezTo>
                  <a:pt x="134" y="313"/>
                  <a:pt x="134" y="313"/>
                  <a:pt x="134" y="313"/>
                </a:cubicBezTo>
                <a:cubicBezTo>
                  <a:pt x="135" y="312"/>
                  <a:pt x="135" y="312"/>
                  <a:pt x="135" y="312"/>
                </a:cubicBezTo>
                <a:cubicBezTo>
                  <a:pt x="134" y="310"/>
                  <a:pt x="134" y="310"/>
                  <a:pt x="134" y="310"/>
                </a:cubicBezTo>
                <a:cubicBezTo>
                  <a:pt x="132" y="313"/>
                  <a:pt x="129" y="312"/>
                  <a:pt x="128" y="312"/>
                </a:cubicBezTo>
                <a:cubicBezTo>
                  <a:pt x="133" y="310"/>
                  <a:pt x="133" y="310"/>
                  <a:pt x="133" y="310"/>
                </a:cubicBezTo>
                <a:cubicBezTo>
                  <a:pt x="130" y="308"/>
                  <a:pt x="130" y="308"/>
                  <a:pt x="130" y="308"/>
                </a:cubicBezTo>
                <a:cubicBezTo>
                  <a:pt x="135" y="306"/>
                  <a:pt x="135" y="306"/>
                  <a:pt x="135" y="306"/>
                </a:cubicBezTo>
                <a:cubicBezTo>
                  <a:pt x="137" y="305"/>
                  <a:pt x="137" y="305"/>
                  <a:pt x="137" y="305"/>
                </a:cubicBezTo>
                <a:cubicBezTo>
                  <a:pt x="131" y="304"/>
                  <a:pt x="131" y="304"/>
                  <a:pt x="131" y="304"/>
                </a:cubicBezTo>
                <a:cubicBezTo>
                  <a:pt x="137" y="302"/>
                  <a:pt x="137" y="302"/>
                  <a:pt x="137" y="302"/>
                </a:cubicBezTo>
                <a:cubicBezTo>
                  <a:pt x="142" y="299"/>
                  <a:pt x="142" y="299"/>
                  <a:pt x="142" y="299"/>
                </a:cubicBezTo>
                <a:cubicBezTo>
                  <a:pt x="144" y="299"/>
                  <a:pt x="144" y="299"/>
                  <a:pt x="144" y="299"/>
                </a:cubicBezTo>
                <a:cubicBezTo>
                  <a:pt x="147" y="297"/>
                  <a:pt x="147" y="297"/>
                  <a:pt x="147" y="297"/>
                </a:cubicBezTo>
                <a:cubicBezTo>
                  <a:pt x="146" y="295"/>
                  <a:pt x="145" y="302"/>
                  <a:pt x="146" y="295"/>
                </a:cubicBezTo>
                <a:cubicBezTo>
                  <a:pt x="154" y="291"/>
                  <a:pt x="154" y="291"/>
                  <a:pt x="154" y="291"/>
                </a:cubicBezTo>
                <a:cubicBezTo>
                  <a:pt x="159" y="293"/>
                  <a:pt x="159" y="293"/>
                  <a:pt x="159" y="293"/>
                </a:cubicBezTo>
                <a:cubicBezTo>
                  <a:pt x="165" y="293"/>
                  <a:pt x="165" y="293"/>
                  <a:pt x="165" y="293"/>
                </a:cubicBezTo>
                <a:cubicBezTo>
                  <a:pt x="166" y="291"/>
                  <a:pt x="166" y="291"/>
                  <a:pt x="166" y="291"/>
                </a:cubicBezTo>
                <a:cubicBezTo>
                  <a:pt x="169" y="291"/>
                  <a:pt x="169" y="291"/>
                  <a:pt x="169" y="291"/>
                </a:cubicBezTo>
                <a:cubicBezTo>
                  <a:pt x="168" y="288"/>
                  <a:pt x="168" y="288"/>
                  <a:pt x="168" y="288"/>
                </a:cubicBezTo>
                <a:cubicBezTo>
                  <a:pt x="167" y="286"/>
                  <a:pt x="167" y="286"/>
                  <a:pt x="167" y="286"/>
                </a:cubicBezTo>
                <a:cubicBezTo>
                  <a:pt x="162" y="286"/>
                  <a:pt x="162" y="286"/>
                  <a:pt x="162" y="286"/>
                </a:cubicBezTo>
                <a:cubicBezTo>
                  <a:pt x="162" y="287"/>
                  <a:pt x="162" y="287"/>
                  <a:pt x="162" y="287"/>
                </a:cubicBezTo>
                <a:cubicBezTo>
                  <a:pt x="160" y="287"/>
                  <a:pt x="160" y="287"/>
                  <a:pt x="160" y="287"/>
                </a:cubicBezTo>
                <a:cubicBezTo>
                  <a:pt x="159" y="288"/>
                  <a:pt x="159" y="288"/>
                  <a:pt x="159" y="288"/>
                </a:cubicBezTo>
                <a:cubicBezTo>
                  <a:pt x="153" y="290"/>
                  <a:pt x="153" y="290"/>
                  <a:pt x="153" y="290"/>
                </a:cubicBezTo>
                <a:cubicBezTo>
                  <a:pt x="153" y="289"/>
                  <a:pt x="155" y="290"/>
                  <a:pt x="152" y="289"/>
                </a:cubicBezTo>
                <a:cubicBezTo>
                  <a:pt x="158" y="285"/>
                  <a:pt x="158" y="285"/>
                  <a:pt x="158" y="285"/>
                </a:cubicBezTo>
                <a:cubicBezTo>
                  <a:pt x="154" y="284"/>
                  <a:pt x="154" y="284"/>
                  <a:pt x="154" y="284"/>
                </a:cubicBezTo>
                <a:cubicBezTo>
                  <a:pt x="154" y="284"/>
                  <a:pt x="161" y="280"/>
                  <a:pt x="152" y="285"/>
                </a:cubicBezTo>
                <a:cubicBezTo>
                  <a:pt x="149" y="283"/>
                  <a:pt x="149" y="283"/>
                  <a:pt x="149" y="283"/>
                </a:cubicBezTo>
                <a:cubicBezTo>
                  <a:pt x="147" y="283"/>
                  <a:pt x="147" y="283"/>
                  <a:pt x="147" y="283"/>
                </a:cubicBezTo>
                <a:cubicBezTo>
                  <a:pt x="146" y="286"/>
                  <a:pt x="146" y="286"/>
                  <a:pt x="146" y="286"/>
                </a:cubicBezTo>
                <a:cubicBezTo>
                  <a:pt x="142" y="287"/>
                  <a:pt x="142" y="287"/>
                  <a:pt x="142" y="287"/>
                </a:cubicBezTo>
                <a:cubicBezTo>
                  <a:pt x="143" y="288"/>
                  <a:pt x="143" y="288"/>
                  <a:pt x="143" y="288"/>
                </a:cubicBezTo>
                <a:cubicBezTo>
                  <a:pt x="139" y="286"/>
                  <a:pt x="139" y="286"/>
                  <a:pt x="139" y="286"/>
                </a:cubicBezTo>
                <a:cubicBezTo>
                  <a:pt x="138" y="287"/>
                  <a:pt x="138" y="287"/>
                  <a:pt x="138" y="287"/>
                </a:cubicBezTo>
                <a:cubicBezTo>
                  <a:pt x="133" y="284"/>
                  <a:pt x="133" y="284"/>
                  <a:pt x="133" y="284"/>
                </a:cubicBezTo>
                <a:cubicBezTo>
                  <a:pt x="133" y="286"/>
                  <a:pt x="133" y="286"/>
                  <a:pt x="133" y="286"/>
                </a:cubicBezTo>
                <a:cubicBezTo>
                  <a:pt x="129" y="284"/>
                  <a:pt x="139" y="281"/>
                  <a:pt x="128" y="284"/>
                </a:cubicBezTo>
                <a:cubicBezTo>
                  <a:pt x="127" y="281"/>
                  <a:pt x="127" y="281"/>
                  <a:pt x="127" y="281"/>
                </a:cubicBezTo>
                <a:cubicBezTo>
                  <a:pt x="119" y="280"/>
                  <a:pt x="119" y="280"/>
                  <a:pt x="119" y="280"/>
                </a:cubicBezTo>
                <a:cubicBezTo>
                  <a:pt x="116" y="281"/>
                  <a:pt x="116" y="281"/>
                  <a:pt x="116" y="281"/>
                </a:cubicBezTo>
                <a:cubicBezTo>
                  <a:pt x="114" y="281"/>
                  <a:pt x="114" y="281"/>
                  <a:pt x="114" y="281"/>
                </a:cubicBezTo>
                <a:cubicBezTo>
                  <a:pt x="121" y="279"/>
                  <a:pt x="103" y="278"/>
                  <a:pt x="121" y="278"/>
                </a:cubicBezTo>
                <a:cubicBezTo>
                  <a:pt x="121" y="276"/>
                  <a:pt x="121" y="276"/>
                  <a:pt x="121" y="276"/>
                </a:cubicBezTo>
                <a:cubicBezTo>
                  <a:pt x="125" y="273"/>
                  <a:pt x="125" y="273"/>
                  <a:pt x="125" y="273"/>
                </a:cubicBezTo>
                <a:cubicBezTo>
                  <a:pt x="119" y="271"/>
                  <a:pt x="119" y="271"/>
                  <a:pt x="119" y="271"/>
                </a:cubicBezTo>
                <a:cubicBezTo>
                  <a:pt x="124" y="271"/>
                  <a:pt x="124" y="271"/>
                  <a:pt x="124" y="271"/>
                </a:cubicBezTo>
                <a:cubicBezTo>
                  <a:pt x="126" y="274"/>
                  <a:pt x="126" y="274"/>
                  <a:pt x="126" y="274"/>
                </a:cubicBezTo>
                <a:cubicBezTo>
                  <a:pt x="128" y="272"/>
                  <a:pt x="128" y="272"/>
                  <a:pt x="128" y="272"/>
                </a:cubicBezTo>
                <a:cubicBezTo>
                  <a:pt x="132" y="274"/>
                  <a:pt x="132" y="274"/>
                  <a:pt x="132" y="274"/>
                </a:cubicBezTo>
                <a:cubicBezTo>
                  <a:pt x="134" y="271"/>
                  <a:pt x="134" y="271"/>
                  <a:pt x="134" y="271"/>
                </a:cubicBezTo>
                <a:cubicBezTo>
                  <a:pt x="139" y="271"/>
                  <a:pt x="139" y="271"/>
                  <a:pt x="139" y="271"/>
                </a:cubicBezTo>
                <a:cubicBezTo>
                  <a:pt x="140" y="272"/>
                  <a:pt x="140" y="272"/>
                  <a:pt x="140" y="272"/>
                </a:cubicBezTo>
                <a:cubicBezTo>
                  <a:pt x="139" y="269"/>
                  <a:pt x="144" y="271"/>
                  <a:pt x="143" y="270"/>
                </a:cubicBezTo>
                <a:cubicBezTo>
                  <a:pt x="144" y="266"/>
                  <a:pt x="144" y="266"/>
                  <a:pt x="144" y="266"/>
                </a:cubicBezTo>
                <a:cubicBezTo>
                  <a:pt x="140" y="266"/>
                  <a:pt x="140" y="266"/>
                  <a:pt x="140" y="266"/>
                </a:cubicBezTo>
                <a:cubicBezTo>
                  <a:pt x="140" y="264"/>
                  <a:pt x="140" y="264"/>
                  <a:pt x="140" y="264"/>
                </a:cubicBezTo>
                <a:cubicBezTo>
                  <a:pt x="146" y="266"/>
                  <a:pt x="143" y="263"/>
                  <a:pt x="148" y="259"/>
                </a:cubicBezTo>
                <a:cubicBezTo>
                  <a:pt x="151" y="260"/>
                  <a:pt x="151" y="260"/>
                  <a:pt x="151" y="260"/>
                </a:cubicBezTo>
                <a:cubicBezTo>
                  <a:pt x="150" y="257"/>
                  <a:pt x="157" y="258"/>
                  <a:pt x="156" y="255"/>
                </a:cubicBezTo>
                <a:cubicBezTo>
                  <a:pt x="155" y="251"/>
                  <a:pt x="155" y="251"/>
                  <a:pt x="155" y="251"/>
                </a:cubicBezTo>
                <a:cubicBezTo>
                  <a:pt x="159" y="249"/>
                  <a:pt x="159" y="249"/>
                  <a:pt x="159" y="249"/>
                </a:cubicBezTo>
                <a:cubicBezTo>
                  <a:pt x="159" y="252"/>
                  <a:pt x="159" y="252"/>
                  <a:pt x="159" y="252"/>
                </a:cubicBezTo>
                <a:cubicBezTo>
                  <a:pt x="158" y="252"/>
                  <a:pt x="158" y="252"/>
                  <a:pt x="158" y="252"/>
                </a:cubicBezTo>
                <a:cubicBezTo>
                  <a:pt x="158" y="253"/>
                  <a:pt x="158" y="253"/>
                  <a:pt x="158" y="253"/>
                </a:cubicBezTo>
                <a:cubicBezTo>
                  <a:pt x="160" y="254"/>
                  <a:pt x="160" y="254"/>
                  <a:pt x="160" y="254"/>
                </a:cubicBezTo>
                <a:cubicBezTo>
                  <a:pt x="162" y="254"/>
                  <a:pt x="161" y="252"/>
                  <a:pt x="163" y="251"/>
                </a:cubicBezTo>
                <a:cubicBezTo>
                  <a:pt x="164" y="252"/>
                  <a:pt x="164" y="252"/>
                  <a:pt x="164" y="252"/>
                </a:cubicBezTo>
                <a:cubicBezTo>
                  <a:pt x="159" y="256"/>
                  <a:pt x="159" y="256"/>
                  <a:pt x="159" y="256"/>
                </a:cubicBezTo>
                <a:cubicBezTo>
                  <a:pt x="157" y="256"/>
                  <a:pt x="157" y="256"/>
                  <a:pt x="157" y="256"/>
                </a:cubicBezTo>
                <a:cubicBezTo>
                  <a:pt x="154" y="259"/>
                  <a:pt x="154" y="259"/>
                  <a:pt x="154" y="259"/>
                </a:cubicBezTo>
                <a:cubicBezTo>
                  <a:pt x="155" y="260"/>
                  <a:pt x="155" y="254"/>
                  <a:pt x="157" y="261"/>
                </a:cubicBezTo>
                <a:cubicBezTo>
                  <a:pt x="157" y="262"/>
                  <a:pt x="157" y="262"/>
                  <a:pt x="157" y="262"/>
                </a:cubicBezTo>
                <a:cubicBezTo>
                  <a:pt x="155" y="262"/>
                  <a:pt x="155" y="262"/>
                  <a:pt x="155" y="262"/>
                </a:cubicBezTo>
                <a:cubicBezTo>
                  <a:pt x="154" y="265"/>
                  <a:pt x="154" y="265"/>
                  <a:pt x="154" y="265"/>
                </a:cubicBezTo>
                <a:cubicBezTo>
                  <a:pt x="157" y="267"/>
                  <a:pt x="157" y="267"/>
                  <a:pt x="157" y="267"/>
                </a:cubicBezTo>
                <a:cubicBezTo>
                  <a:pt x="154" y="268"/>
                  <a:pt x="154" y="268"/>
                  <a:pt x="154" y="268"/>
                </a:cubicBezTo>
                <a:cubicBezTo>
                  <a:pt x="156" y="268"/>
                  <a:pt x="156" y="268"/>
                  <a:pt x="156" y="268"/>
                </a:cubicBezTo>
                <a:cubicBezTo>
                  <a:pt x="164" y="264"/>
                  <a:pt x="164" y="264"/>
                  <a:pt x="164" y="264"/>
                </a:cubicBezTo>
                <a:cubicBezTo>
                  <a:pt x="167" y="260"/>
                  <a:pt x="167" y="260"/>
                  <a:pt x="167" y="260"/>
                </a:cubicBezTo>
                <a:cubicBezTo>
                  <a:pt x="168" y="260"/>
                  <a:pt x="168" y="261"/>
                  <a:pt x="168" y="261"/>
                </a:cubicBezTo>
                <a:cubicBezTo>
                  <a:pt x="165" y="265"/>
                  <a:pt x="165" y="265"/>
                  <a:pt x="165" y="265"/>
                </a:cubicBezTo>
                <a:cubicBezTo>
                  <a:pt x="168" y="267"/>
                  <a:pt x="168" y="267"/>
                  <a:pt x="168" y="267"/>
                </a:cubicBezTo>
                <a:cubicBezTo>
                  <a:pt x="172" y="266"/>
                  <a:pt x="172" y="266"/>
                  <a:pt x="172" y="266"/>
                </a:cubicBezTo>
                <a:cubicBezTo>
                  <a:pt x="172" y="270"/>
                  <a:pt x="172" y="270"/>
                  <a:pt x="172" y="270"/>
                </a:cubicBezTo>
                <a:cubicBezTo>
                  <a:pt x="172" y="260"/>
                  <a:pt x="171" y="277"/>
                  <a:pt x="178" y="264"/>
                </a:cubicBezTo>
                <a:cubicBezTo>
                  <a:pt x="182" y="261"/>
                  <a:pt x="182" y="261"/>
                  <a:pt x="182" y="261"/>
                </a:cubicBezTo>
                <a:cubicBezTo>
                  <a:pt x="185" y="262"/>
                  <a:pt x="185" y="262"/>
                  <a:pt x="185" y="262"/>
                </a:cubicBezTo>
                <a:cubicBezTo>
                  <a:pt x="186" y="259"/>
                  <a:pt x="186" y="262"/>
                  <a:pt x="191" y="259"/>
                </a:cubicBezTo>
                <a:cubicBezTo>
                  <a:pt x="189" y="258"/>
                  <a:pt x="189" y="258"/>
                  <a:pt x="189" y="258"/>
                </a:cubicBezTo>
                <a:cubicBezTo>
                  <a:pt x="183" y="260"/>
                  <a:pt x="183" y="260"/>
                  <a:pt x="183" y="260"/>
                </a:cubicBezTo>
                <a:cubicBezTo>
                  <a:pt x="182" y="260"/>
                  <a:pt x="193" y="255"/>
                  <a:pt x="179" y="258"/>
                </a:cubicBezTo>
                <a:cubicBezTo>
                  <a:pt x="179" y="258"/>
                  <a:pt x="179" y="258"/>
                  <a:pt x="179" y="258"/>
                </a:cubicBezTo>
                <a:cubicBezTo>
                  <a:pt x="178" y="256"/>
                  <a:pt x="178" y="256"/>
                  <a:pt x="178" y="256"/>
                </a:cubicBezTo>
                <a:cubicBezTo>
                  <a:pt x="174" y="259"/>
                  <a:pt x="174" y="259"/>
                  <a:pt x="174" y="259"/>
                </a:cubicBezTo>
                <a:cubicBezTo>
                  <a:pt x="173" y="258"/>
                  <a:pt x="173" y="258"/>
                  <a:pt x="173" y="258"/>
                </a:cubicBezTo>
                <a:cubicBezTo>
                  <a:pt x="170" y="260"/>
                  <a:pt x="170" y="260"/>
                  <a:pt x="170" y="260"/>
                </a:cubicBezTo>
                <a:cubicBezTo>
                  <a:pt x="178" y="253"/>
                  <a:pt x="178" y="253"/>
                  <a:pt x="178" y="253"/>
                </a:cubicBezTo>
                <a:cubicBezTo>
                  <a:pt x="176" y="255"/>
                  <a:pt x="176" y="255"/>
                  <a:pt x="176" y="255"/>
                </a:cubicBezTo>
                <a:cubicBezTo>
                  <a:pt x="177" y="256"/>
                  <a:pt x="177" y="256"/>
                  <a:pt x="177" y="256"/>
                </a:cubicBezTo>
                <a:cubicBezTo>
                  <a:pt x="182" y="258"/>
                  <a:pt x="182" y="258"/>
                  <a:pt x="182" y="258"/>
                </a:cubicBezTo>
                <a:cubicBezTo>
                  <a:pt x="184" y="259"/>
                  <a:pt x="184" y="259"/>
                  <a:pt x="184" y="259"/>
                </a:cubicBezTo>
                <a:cubicBezTo>
                  <a:pt x="186" y="256"/>
                  <a:pt x="186" y="256"/>
                  <a:pt x="186" y="256"/>
                </a:cubicBezTo>
                <a:cubicBezTo>
                  <a:pt x="187" y="257"/>
                  <a:pt x="187" y="254"/>
                  <a:pt x="187" y="258"/>
                </a:cubicBezTo>
                <a:cubicBezTo>
                  <a:pt x="190" y="256"/>
                  <a:pt x="190" y="256"/>
                  <a:pt x="190" y="256"/>
                </a:cubicBezTo>
                <a:cubicBezTo>
                  <a:pt x="200" y="254"/>
                  <a:pt x="200" y="254"/>
                  <a:pt x="200" y="254"/>
                </a:cubicBezTo>
                <a:cubicBezTo>
                  <a:pt x="200" y="252"/>
                  <a:pt x="200" y="252"/>
                  <a:pt x="200" y="252"/>
                </a:cubicBezTo>
                <a:cubicBezTo>
                  <a:pt x="203" y="253"/>
                  <a:pt x="203" y="253"/>
                  <a:pt x="203" y="253"/>
                </a:cubicBezTo>
                <a:cubicBezTo>
                  <a:pt x="203" y="253"/>
                  <a:pt x="206" y="250"/>
                  <a:pt x="207" y="249"/>
                </a:cubicBezTo>
                <a:cubicBezTo>
                  <a:pt x="202" y="247"/>
                  <a:pt x="202" y="247"/>
                  <a:pt x="202" y="247"/>
                </a:cubicBezTo>
                <a:cubicBezTo>
                  <a:pt x="196" y="248"/>
                  <a:pt x="196" y="248"/>
                  <a:pt x="196" y="248"/>
                </a:cubicBezTo>
                <a:cubicBezTo>
                  <a:pt x="196" y="249"/>
                  <a:pt x="196" y="249"/>
                  <a:pt x="196" y="249"/>
                </a:cubicBezTo>
                <a:cubicBezTo>
                  <a:pt x="196" y="249"/>
                  <a:pt x="196" y="249"/>
                  <a:pt x="196" y="249"/>
                </a:cubicBezTo>
                <a:cubicBezTo>
                  <a:pt x="195" y="252"/>
                  <a:pt x="195" y="252"/>
                  <a:pt x="195" y="252"/>
                </a:cubicBezTo>
                <a:cubicBezTo>
                  <a:pt x="195" y="252"/>
                  <a:pt x="198" y="250"/>
                  <a:pt x="193" y="251"/>
                </a:cubicBezTo>
                <a:cubicBezTo>
                  <a:pt x="193" y="250"/>
                  <a:pt x="194" y="250"/>
                  <a:pt x="194" y="249"/>
                </a:cubicBezTo>
                <a:cubicBezTo>
                  <a:pt x="186" y="248"/>
                  <a:pt x="186" y="248"/>
                  <a:pt x="186" y="248"/>
                </a:cubicBezTo>
                <a:cubicBezTo>
                  <a:pt x="184" y="248"/>
                  <a:pt x="184" y="248"/>
                  <a:pt x="184" y="248"/>
                </a:cubicBezTo>
                <a:cubicBezTo>
                  <a:pt x="183" y="250"/>
                  <a:pt x="183" y="250"/>
                  <a:pt x="183" y="250"/>
                </a:cubicBezTo>
                <a:cubicBezTo>
                  <a:pt x="167" y="252"/>
                  <a:pt x="167" y="252"/>
                  <a:pt x="167" y="252"/>
                </a:cubicBezTo>
                <a:cubicBezTo>
                  <a:pt x="165" y="249"/>
                  <a:pt x="165" y="249"/>
                  <a:pt x="165" y="249"/>
                </a:cubicBezTo>
                <a:cubicBezTo>
                  <a:pt x="163" y="250"/>
                  <a:pt x="163" y="250"/>
                  <a:pt x="163" y="250"/>
                </a:cubicBezTo>
                <a:cubicBezTo>
                  <a:pt x="163" y="249"/>
                  <a:pt x="163" y="249"/>
                  <a:pt x="163" y="249"/>
                </a:cubicBezTo>
                <a:cubicBezTo>
                  <a:pt x="158" y="247"/>
                  <a:pt x="158" y="247"/>
                  <a:pt x="158" y="247"/>
                </a:cubicBezTo>
                <a:cubicBezTo>
                  <a:pt x="152" y="247"/>
                  <a:pt x="152" y="247"/>
                  <a:pt x="152" y="247"/>
                </a:cubicBezTo>
                <a:cubicBezTo>
                  <a:pt x="153" y="250"/>
                  <a:pt x="153" y="250"/>
                  <a:pt x="153" y="250"/>
                </a:cubicBezTo>
                <a:cubicBezTo>
                  <a:pt x="146" y="248"/>
                  <a:pt x="146" y="248"/>
                  <a:pt x="146" y="248"/>
                </a:cubicBezTo>
                <a:cubicBezTo>
                  <a:pt x="144" y="247"/>
                  <a:pt x="144" y="247"/>
                  <a:pt x="144" y="247"/>
                </a:cubicBezTo>
                <a:cubicBezTo>
                  <a:pt x="148" y="243"/>
                  <a:pt x="148" y="243"/>
                  <a:pt x="148" y="243"/>
                </a:cubicBezTo>
                <a:cubicBezTo>
                  <a:pt x="146" y="242"/>
                  <a:pt x="146" y="242"/>
                  <a:pt x="146" y="242"/>
                </a:cubicBezTo>
                <a:cubicBezTo>
                  <a:pt x="144" y="243"/>
                  <a:pt x="144" y="243"/>
                  <a:pt x="144" y="243"/>
                </a:cubicBezTo>
                <a:cubicBezTo>
                  <a:pt x="143" y="247"/>
                  <a:pt x="143" y="247"/>
                  <a:pt x="143" y="247"/>
                </a:cubicBezTo>
                <a:cubicBezTo>
                  <a:pt x="137" y="253"/>
                  <a:pt x="148" y="244"/>
                  <a:pt x="147" y="254"/>
                </a:cubicBezTo>
                <a:cubicBezTo>
                  <a:pt x="141" y="250"/>
                  <a:pt x="141" y="250"/>
                  <a:pt x="141" y="250"/>
                </a:cubicBezTo>
                <a:cubicBezTo>
                  <a:pt x="140" y="252"/>
                  <a:pt x="140" y="252"/>
                  <a:pt x="140" y="252"/>
                </a:cubicBezTo>
                <a:cubicBezTo>
                  <a:pt x="139" y="250"/>
                  <a:pt x="139" y="250"/>
                  <a:pt x="139" y="250"/>
                </a:cubicBezTo>
                <a:cubicBezTo>
                  <a:pt x="136" y="252"/>
                  <a:pt x="136" y="252"/>
                  <a:pt x="136" y="252"/>
                </a:cubicBezTo>
                <a:cubicBezTo>
                  <a:pt x="130" y="250"/>
                  <a:pt x="130" y="250"/>
                  <a:pt x="130" y="250"/>
                </a:cubicBezTo>
                <a:cubicBezTo>
                  <a:pt x="126" y="253"/>
                  <a:pt x="126" y="253"/>
                  <a:pt x="126" y="253"/>
                </a:cubicBezTo>
                <a:cubicBezTo>
                  <a:pt x="124" y="252"/>
                  <a:pt x="124" y="252"/>
                  <a:pt x="124" y="252"/>
                </a:cubicBezTo>
                <a:cubicBezTo>
                  <a:pt x="122" y="254"/>
                  <a:pt x="122" y="254"/>
                  <a:pt x="122" y="254"/>
                </a:cubicBezTo>
                <a:cubicBezTo>
                  <a:pt x="119" y="256"/>
                  <a:pt x="124" y="254"/>
                  <a:pt x="120" y="251"/>
                </a:cubicBezTo>
                <a:cubicBezTo>
                  <a:pt x="120" y="249"/>
                  <a:pt x="120" y="249"/>
                  <a:pt x="120" y="249"/>
                </a:cubicBezTo>
                <a:cubicBezTo>
                  <a:pt x="125" y="249"/>
                  <a:pt x="125" y="249"/>
                  <a:pt x="125" y="249"/>
                </a:cubicBezTo>
                <a:cubicBezTo>
                  <a:pt x="124" y="249"/>
                  <a:pt x="128" y="250"/>
                  <a:pt x="124" y="248"/>
                </a:cubicBezTo>
                <a:cubicBezTo>
                  <a:pt x="128" y="244"/>
                  <a:pt x="128" y="244"/>
                  <a:pt x="128" y="244"/>
                </a:cubicBezTo>
                <a:cubicBezTo>
                  <a:pt x="124" y="240"/>
                  <a:pt x="124" y="240"/>
                  <a:pt x="124" y="240"/>
                </a:cubicBezTo>
                <a:cubicBezTo>
                  <a:pt x="124" y="238"/>
                  <a:pt x="124" y="238"/>
                  <a:pt x="124" y="238"/>
                </a:cubicBezTo>
                <a:cubicBezTo>
                  <a:pt x="119" y="236"/>
                  <a:pt x="119" y="236"/>
                  <a:pt x="119" y="236"/>
                </a:cubicBezTo>
                <a:cubicBezTo>
                  <a:pt x="122" y="234"/>
                  <a:pt x="122" y="234"/>
                  <a:pt x="122" y="234"/>
                </a:cubicBezTo>
                <a:cubicBezTo>
                  <a:pt x="117" y="233"/>
                  <a:pt x="117" y="233"/>
                  <a:pt x="117" y="233"/>
                </a:cubicBezTo>
                <a:cubicBezTo>
                  <a:pt x="119" y="231"/>
                  <a:pt x="119" y="231"/>
                  <a:pt x="119" y="231"/>
                </a:cubicBezTo>
                <a:cubicBezTo>
                  <a:pt x="121" y="231"/>
                  <a:pt x="108" y="239"/>
                  <a:pt x="124" y="229"/>
                </a:cubicBezTo>
                <a:cubicBezTo>
                  <a:pt x="123" y="227"/>
                  <a:pt x="123" y="227"/>
                  <a:pt x="123" y="227"/>
                </a:cubicBezTo>
                <a:cubicBezTo>
                  <a:pt x="120" y="228"/>
                  <a:pt x="120" y="228"/>
                  <a:pt x="120" y="228"/>
                </a:cubicBezTo>
                <a:cubicBezTo>
                  <a:pt x="118" y="226"/>
                  <a:pt x="118" y="226"/>
                  <a:pt x="118" y="226"/>
                </a:cubicBezTo>
                <a:cubicBezTo>
                  <a:pt x="105" y="227"/>
                  <a:pt x="105" y="227"/>
                  <a:pt x="105" y="227"/>
                </a:cubicBezTo>
                <a:cubicBezTo>
                  <a:pt x="113" y="224"/>
                  <a:pt x="113" y="224"/>
                  <a:pt x="113" y="224"/>
                </a:cubicBezTo>
                <a:cubicBezTo>
                  <a:pt x="112" y="224"/>
                  <a:pt x="114" y="230"/>
                  <a:pt x="114" y="222"/>
                </a:cubicBezTo>
                <a:cubicBezTo>
                  <a:pt x="117" y="225"/>
                  <a:pt x="117" y="225"/>
                  <a:pt x="117" y="225"/>
                </a:cubicBezTo>
                <a:cubicBezTo>
                  <a:pt x="126" y="224"/>
                  <a:pt x="126" y="224"/>
                  <a:pt x="126" y="224"/>
                </a:cubicBezTo>
                <a:cubicBezTo>
                  <a:pt x="125" y="221"/>
                  <a:pt x="125" y="221"/>
                  <a:pt x="125" y="221"/>
                </a:cubicBezTo>
                <a:cubicBezTo>
                  <a:pt x="122" y="220"/>
                  <a:pt x="122" y="220"/>
                  <a:pt x="122" y="220"/>
                </a:cubicBezTo>
                <a:cubicBezTo>
                  <a:pt x="125" y="219"/>
                  <a:pt x="125" y="219"/>
                  <a:pt x="125" y="219"/>
                </a:cubicBezTo>
                <a:cubicBezTo>
                  <a:pt x="124" y="215"/>
                  <a:pt x="124" y="215"/>
                  <a:pt x="124" y="215"/>
                </a:cubicBezTo>
                <a:cubicBezTo>
                  <a:pt x="123" y="214"/>
                  <a:pt x="121" y="216"/>
                  <a:pt x="120" y="215"/>
                </a:cubicBezTo>
                <a:cubicBezTo>
                  <a:pt x="120" y="212"/>
                  <a:pt x="120" y="212"/>
                  <a:pt x="120" y="212"/>
                </a:cubicBezTo>
                <a:cubicBezTo>
                  <a:pt x="122" y="209"/>
                  <a:pt x="122" y="209"/>
                  <a:pt x="122" y="209"/>
                </a:cubicBezTo>
                <a:cubicBezTo>
                  <a:pt x="116" y="208"/>
                  <a:pt x="116" y="208"/>
                  <a:pt x="116" y="208"/>
                </a:cubicBezTo>
                <a:cubicBezTo>
                  <a:pt x="115" y="208"/>
                  <a:pt x="119" y="206"/>
                  <a:pt x="114" y="208"/>
                </a:cubicBezTo>
                <a:cubicBezTo>
                  <a:pt x="118" y="205"/>
                  <a:pt x="118" y="205"/>
                  <a:pt x="118" y="205"/>
                </a:cubicBezTo>
                <a:cubicBezTo>
                  <a:pt x="118" y="205"/>
                  <a:pt x="113" y="214"/>
                  <a:pt x="125" y="205"/>
                </a:cubicBezTo>
                <a:cubicBezTo>
                  <a:pt x="132" y="204"/>
                  <a:pt x="132" y="204"/>
                  <a:pt x="132" y="204"/>
                </a:cubicBezTo>
                <a:cubicBezTo>
                  <a:pt x="140" y="204"/>
                  <a:pt x="140" y="204"/>
                  <a:pt x="140" y="204"/>
                </a:cubicBezTo>
                <a:cubicBezTo>
                  <a:pt x="140" y="203"/>
                  <a:pt x="140" y="203"/>
                  <a:pt x="140" y="203"/>
                </a:cubicBezTo>
                <a:cubicBezTo>
                  <a:pt x="144" y="203"/>
                  <a:pt x="144" y="203"/>
                  <a:pt x="144" y="203"/>
                </a:cubicBezTo>
                <a:cubicBezTo>
                  <a:pt x="147" y="200"/>
                  <a:pt x="147" y="200"/>
                  <a:pt x="147" y="200"/>
                </a:cubicBezTo>
                <a:cubicBezTo>
                  <a:pt x="148" y="200"/>
                  <a:pt x="137" y="206"/>
                  <a:pt x="151" y="199"/>
                </a:cubicBezTo>
                <a:cubicBezTo>
                  <a:pt x="149" y="198"/>
                  <a:pt x="149" y="198"/>
                  <a:pt x="149" y="198"/>
                </a:cubicBezTo>
                <a:cubicBezTo>
                  <a:pt x="157" y="198"/>
                  <a:pt x="157" y="198"/>
                  <a:pt x="157" y="198"/>
                </a:cubicBezTo>
                <a:cubicBezTo>
                  <a:pt x="161" y="197"/>
                  <a:pt x="161" y="197"/>
                  <a:pt x="161" y="197"/>
                </a:cubicBezTo>
                <a:cubicBezTo>
                  <a:pt x="161" y="196"/>
                  <a:pt x="158" y="199"/>
                  <a:pt x="164" y="197"/>
                </a:cubicBezTo>
                <a:cubicBezTo>
                  <a:pt x="164" y="195"/>
                  <a:pt x="164" y="195"/>
                  <a:pt x="164" y="195"/>
                </a:cubicBezTo>
                <a:cubicBezTo>
                  <a:pt x="155" y="194"/>
                  <a:pt x="155" y="194"/>
                  <a:pt x="155" y="194"/>
                </a:cubicBezTo>
                <a:cubicBezTo>
                  <a:pt x="152" y="195"/>
                  <a:pt x="152" y="195"/>
                  <a:pt x="152" y="195"/>
                </a:cubicBezTo>
                <a:cubicBezTo>
                  <a:pt x="149" y="193"/>
                  <a:pt x="149" y="193"/>
                  <a:pt x="149" y="193"/>
                </a:cubicBezTo>
                <a:cubicBezTo>
                  <a:pt x="144" y="195"/>
                  <a:pt x="144" y="195"/>
                  <a:pt x="144" y="195"/>
                </a:cubicBezTo>
                <a:cubicBezTo>
                  <a:pt x="138" y="193"/>
                  <a:pt x="138" y="193"/>
                  <a:pt x="138" y="193"/>
                </a:cubicBezTo>
                <a:cubicBezTo>
                  <a:pt x="135" y="197"/>
                  <a:pt x="147" y="191"/>
                  <a:pt x="134" y="196"/>
                </a:cubicBezTo>
                <a:cubicBezTo>
                  <a:pt x="128" y="194"/>
                  <a:pt x="128" y="194"/>
                  <a:pt x="128" y="194"/>
                </a:cubicBezTo>
                <a:cubicBezTo>
                  <a:pt x="126" y="194"/>
                  <a:pt x="131" y="199"/>
                  <a:pt x="126" y="191"/>
                </a:cubicBezTo>
                <a:cubicBezTo>
                  <a:pt x="119" y="191"/>
                  <a:pt x="119" y="191"/>
                  <a:pt x="119" y="191"/>
                </a:cubicBezTo>
                <a:cubicBezTo>
                  <a:pt x="116" y="190"/>
                  <a:pt x="116" y="190"/>
                  <a:pt x="116" y="190"/>
                </a:cubicBezTo>
                <a:cubicBezTo>
                  <a:pt x="112" y="191"/>
                  <a:pt x="112" y="191"/>
                  <a:pt x="112" y="191"/>
                </a:cubicBezTo>
                <a:cubicBezTo>
                  <a:pt x="116" y="189"/>
                  <a:pt x="116" y="189"/>
                  <a:pt x="116" y="189"/>
                </a:cubicBezTo>
                <a:cubicBezTo>
                  <a:pt x="137" y="188"/>
                  <a:pt x="137" y="188"/>
                  <a:pt x="137" y="188"/>
                </a:cubicBezTo>
                <a:cubicBezTo>
                  <a:pt x="149" y="189"/>
                  <a:pt x="149" y="189"/>
                  <a:pt x="149" y="189"/>
                </a:cubicBezTo>
                <a:cubicBezTo>
                  <a:pt x="150" y="188"/>
                  <a:pt x="149" y="186"/>
                  <a:pt x="152" y="188"/>
                </a:cubicBezTo>
                <a:cubicBezTo>
                  <a:pt x="155" y="184"/>
                  <a:pt x="151" y="187"/>
                  <a:pt x="146" y="185"/>
                </a:cubicBezTo>
                <a:cubicBezTo>
                  <a:pt x="145" y="185"/>
                  <a:pt x="145" y="185"/>
                  <a:pt x="145" y="185"/>
                </a:cubicBezTo>
                <a:cubicBezTo>
                  <a:pt x="145" y="183"/>
                  <a:pt x="145" y="183"/>
                  <a:pt x="145" y="183"/>
                </a:cubicBezTo>
                <a:cubicBezTo>
                  <a:pt x="151" y="185"/>
                  <a:pt x="151" y="185"/>
                  <a:pt x="151" y="185"/>
                </a:cubicBezTo>
                <a:cubicBezTo>
                  <a:pt x="152" y="182"/>
                  <a:pt x="152" y="182"/>
                  <a:pt x="152" y="182"/>
                </a:cubicBezTo>
                <a:cubicBezTo>
                  <a:pt x="154" y="183"/>
                  <a:pt x="154" y="183"/>
                  <a:pt x="154" y="183"/>
                </a:cubicBezTo>
                <a:cubicBezTo>
                  <a:pt x="156" y="182"/>
                  <a:pt x="161" y="183"/>
                  <a:pt x="158" y="179"/>
                </a:cubicBezTo>
                <a:cubicBezTo>
                  <a:pt x="162" y="178"/>
                  <a:pt x="162" y="178"/>
                  <a:pt x="162" y="178"/>
                </a:cubicBezTo>
                <a:cubicBezTo>
                  <a:pt x="158" y="174"/>
                  <a:pt x="158" y="174"/>
                  <a:pt x="158" y="174"/>
                </a:cubicBezTo>
                <a:cubicBezTo>
                  <a:pt x="164" y="179"/>
                  <a:pt x="158" y="168"/>
                  <a:pt x="169" y="172"/>
                </a:cubicBezTo>
                <a:cubicBezTo>
                  <a:pt x="169" y="170"/>
                  <a:pt x="169" y="170"/>
                  <a:pt x="169" y="170"/>
                </a:cubicBezTo>
                <a:cubicBezTo>
                  <a:pt x="169" y="168"/>
                  <a:pt x="168" y="166"/>
                  <a:pt x="163" y="170"/>
                </a:cubicBezTo>
                <a:cubicBezTo>
                  <a:pt x="161" y="169"/>
                  <a:pt x="161" y="169"/>
                  <a:pt x="161" y="169"/>
                </a:cubicBezTo>
                <a:cubicBezTo>
                  <a:pt x="159" y="170"/>
                  <a:pt x="165" y="175"/>
                  <a:pt x="156" y="170"/>
                </a:cubicBezTo>
                <a:cubicBezTo>
                  <a:pt x="152" y="169"/>
                  <a:pt x="151" y="173"/>
                  <a:pt x="149" y="174"/>
                </a:cubicBezTo>
                <a:cubicBezTo>
                  <a:pt x="151" y="171"/>
                  <a:pt x="138" y="178"/>
                  <a:pt x="154" y="173"/>
                </a:cubicBezTo>
                <a:cubicBezTo>
                  <a:pt x="156" y="174"/>
                  <a:pt x="156" y="174"/>
                  <a:pt x="156" y="174"/>
                </a:cubicBezTo>
                <a:cubicBezTo>
                  <a:pt x="154" y="175"/>
                  <a:pt x="154" y="175"/>
                  <a:pt x="154" y="175"/>
                </a:cubicBezTo>
                <a:cubicBezTo>
                  <a:pt x="144" y="175"/>
                  <a:pt x="144" y="175"/>
                  <a:pt x="144" y="175"/>
                </a:cubicBezTo>
                <a:cubicBezTo>
                  <a:pt x="136" y="176"/>
                  <a:pt x="136" y="176"/>
                  <a:pt x="136" y="176"/>
                </a:cubicBezTo>
                <a:cubicBezTo>
                  <a:pt x="132" y="175"/>
                  <a:pt x="132" y="175"/>
                  <a:pt x="132" y="175"/>
                </a:cubicBezTo>
                <a:cubicBezTo>
                  <a:pt x="132" y="173"/>
                  <a:pt x="132" y="173"/>
                  <a:pt x="132" y="173"/>
                </a:cubicBezTo>
                <a:cubicBezTo>
                  <a:pt x="130" y="171"/>
                  <a:pt x="130" y="171"/>
                  <a:pt x="130" y="171"/>
                </a:cubicBezTo>
                <a:cubicBezTo>
                  <a:pt x="125" y="176"/>
                  <a:pt x="125" y="176"/>
                  <a:pt x="125" y="176"/>
                </a:cubicBezTo>
                <a:cubicBezTo>
                  <a:pt x="121" y="175"/>
                  <a:pt x="121" y="175"/>
                  <a:pt x="121" y="175"/>
                </a:cubicBezTo>
                <a:cubicBezTo>
                  <a:pt x="120" y="176"/>
                  <a:pt x="120" y="176"/>
                  <a:pt x="120" y="176"/>
                </a:cubicBezTo>
                <a:cubicBezTo>
                  <a:pt x="116" y="173"/>
                  <a:pt x="116" y="173"/>
                  <a:pt x="116" y="173"/>
                </a:cubicBezTo>
                <a:cubicBezTo>
                  <a:pt x="105" y="174"/>
                  <a:pt x="105" y="174"/>
                  <a:pt x="105" y="174"/>
                </a:cubicBezTo>
                <a:cubicBezTo>
                  <a:pt x="102" y="172"/>
                  <a:pt x="102" y="172"/>
                  <a:pt x="102" y="172"/>
                </a:cubicBezTo>
                <a:cubicBezTo>
                  <a:pt x="99" y="172"/>
                  <a:pt x="99" y="172"/>
                  <a:pt x="99" y="172"/>
                </a:cubicBezTo>
                <a:cubicBezTo>
                  <a:pt x="98" y="175"/>
                  <a:pt x="98" y="175"/>
                  <a:pt x="98" y="175"/>
                </a:cubicBezTo>
                <a:cubicBezTo>
                  <a:pt x="95" y="175"/>
                  <a:pt x="95" y="175"/>
                  <a:pt x="95" y="175"/>
                </a:cubicBezTo>
                <a:cubicBezTo>
                  <a:pt x="96" y="174"/>
                  <a:pt x="96" y="174"/>
                  <a:pt x="96" y="174"/>
                </a:cubicBezTo>
                <a:cubicBezTo>
                  <a:pt x="95" y="173"/>
                  <a:pt x="95" y="173"/>
                  <a:pt x="95" y="173"/>
                </a:cubicBezTo>
                <a:cubicBezTo>
                  <a:pt x="95" y="171"/>
                  <a:pt x="95" y="171"/>
                  <a:pt x="95" y="171"/>
                </a:cubicBezTo>
                <a:cubicBezTo>
                  <a:pt x="99" y="171"/>
                  <a:pt x="99" y="171"/>
                  <a:pt x="99" y="171"/>
                </a:cubicBezTo>
                <a:cubicBezTo>
                  <a:pt x="103" y="169"/>
                  <a:pt x="103" y="169"/>
                  <a:pt x="103" y="169"/>
                </a:cubicBezTo>
                <a:cubicBezTo>
                  <a:pt x="102" y="165"/>
                  <a:pt x="102" y="165"/>
                  <a:pt x="102" y="165"/>
                </a:cubicBezTo>
                <a:cubicBezTo>
                  <a:pt x="112" y="165"/>
                  <a:pt x="112" y="165"/>
                  <a:pt x="112" y="165"/>
                </a:cubicBezTo>
                <a:cubicBezTo>
                  <a:pt x="116" y="162"/>
                  <a:pt x="116" y="162"/>
                  <a:pt x="116" y="162"/>
                </a:cubicBezTo>
                <a:cubicBezTo>
                  <a:pt x="121" y="161"/>
                  <a:pt x="121" y="161"/>
                  <a:pt x="121" y="161"/>
                </a:cubicBezTo>
                <a:cubicBezTo>
                  <a:pt x="123" y="161"/>
                  <a:pt x="124" y="157"/>
                  <a:pt x="128" y="160"/>
                </a:cubicBezTo>
                <a:cubicBezTo>
                  <a:pt x="130" y="158"/>
                  <a:pt x="130" y="158"/>
                  <a:pt x="130" y="158"/>
                </a:cubicBezTo>
                <a:cubicBezTo>
                  <a:pt x="131" y="159"/>
                  <a:pt x="131" y="159"/>
                  <a:pt x="131" y="159"/>
                </a:cubicBezTo>
                <a:cubicBezTo>
                  <a:pt x="132" y="159"/>
                  <a:pt x="126" y="161"/>
                  <a:pt x="134" y="158"/>
                </a:cubicBezTo>
                <a:cubicBezTo>
                  <a:pt x="132" y="160"/>
                  <a:pt x="132" y="160"/>
                  <a:pt x="132" y="160"/>
                </a:cubicBezTo>
                <a:cubicBezTo>
                  <a:pt x="133" y="161"/>
                  <a:pt x="133" y="161"/>
                  <a:pt x="133" y="161"/>
                </a:cubicBezTo>
                <a:cubicBezTo>
                  <a:pt x="130" y="163"/>
                  <a:pt x="130" y="163"/>
                  <a:pt x="130" y="163"/>
                </a:cubicBezTo>
                <a:cubicBezTo>
                  <a:pt x="125" y="166"/>
                  <a:pt x="125" y="166"/>
                  <a:pt x="125" y="166"/>
                </a:cubicBezTo>
                <a:cubicBezTo>
                  <a:pt x="130" y="166"/>
                  <a:pt x="130" y="166"/>
                  <a:pt x="130" y="166"/>
                </a:cubicBezTo>
                <a:cubicBezTo>
                  <a:pt x="146" y="165"/>
                  <a:pt x="146" y="165"/>
                  <a:pt x="146" y="165"/>
                </a:cubicBezTo>
                <a:cubicBezTo>
                  <a:pt x="148" y="166"/>
                  <a:pt x="148" y="166"/>
                  <a:pt x="148" y="166"/>
                </a:cubicBezTo>
                <a:cubicBezTo>
                  <a:pt x="150" y="165"/>
                  <a:pt x="150" y="165"/>
                  <a:pt x="150" y="165"/>
                </a:cubicBezTo>
                <a:cubicBezTo>
                  <a:pt x="153" y="168"/>
                  <a:pt x="153" y="168"/>
                  <a:pt x="153" y="168"/>
                </a:cubicBezTo>
                <a:cubicBezTo>
                  <a:pt x="157" y="166"/>
                  <a:pt x="157" y="166"/>
                  <a:pt x="157" y="166"/>
                </a:cubicBezTo>
                <a:cubicBezTo>
                  <a:pt x="157" y="162"/>
                  <a:pt x="147" y="169"/>
                  <a:pt x="162" y="165"/>
                </a:cubicBezTo>
                <a:cubicBezTo>
                  <a:pt x="165" y="166"/>
                  <a:pt x="156" y="171"/>
                  <a:pt x="162" y="162"/>
                </a:cubicBezTo>
                <a:cubicBezTo>
                  <a:pt x="159" y="160"/>
                  <a:pt x="159" y="160"/>
                  <a:pt x="159" y="160"/>
                </a:cubicBezTo>
                <a:cubicBezTo>
                  <a:pt x="153" y="159"/>
                  <a:pt x="153" y="159"/>
                  <a:pt x="153" y="159"/>
                </a:cubicBezTo>
                <a:cubicBezTo>
                  <a:pt x="146" y="161"/>
                  <a:pt x="146" y="161"/>
                  <a:pt x="146" y="161"/>
                </a:cubicBezTo>
                <a:cubicBezTo>
                  <a:pt x="146" y="160"/>
                  <a:pt x="146" y="160"/>
                  <a:pt x="146" y="160"/>
                </a:cubicBezTo>
                <a:cubicBezTo>
                  <a:pt x="148" y="160"/>
                  <a:pt x="148" y="160"/>
                  <a:pt x="148" y="160"/>
                </a:cubicBezTo>
                <a:cubicBezTo>
                  <a:pt x="143" y="155"/>
                  <a:pt x="143" y="155"/>
                  <a:pt x="143" y="155"/>
                </a:cubicBezTo>
                <a:cubicBezTo>
                  <a:pt x="140" y="156"/>
                  <a:pt x="139" y="160"/>
                  <a:pt x="135" y="156"/>
                </a:cubicBezTo>
                <a:cubicBezTo>
                  <a:pt x="137" y="154"/>
                  <a:pt x="137" y="154"/>
                  <a:pt x="137" y="154"/>
                </a:cubicBezTo>
                <a:cubicBezTo>
                  <a:pt x="139" y="154"/>
                  <a:pt x="133" y="160"/>
                  <a:pt x="135" y="151"/>
                </a:cubicBezTo>
                <a:cubicBezTo>
                  <a:pt x="140" y="151"/>
                  <a:pt x="129" y="157"/>
                  <a:pt x="140" y="149"/>
                </a:cubicBezTo>
                <a:cubicBezTo>
                  <a:pt x="135" y="147"/>
                  <a:pt x="135" y="147"/>
                  <a:pt x="135" y="147"/>
                </a:cubicBezTo>
                <a:cubicBezTo>
                  <a:pt x="128" y="148"/>
                  <a:pt x="128" y="148"/>
                  <a:pt x="128" y="148"/>
                </a:cubicBezTo>
                <a:cubicBezTo>
                  <a:pt x="124" y="146"/>
                  <a:pt x="124" y="146"/>
                  <a:pt x="124" y="146"/>
                </a:cubicBezTo>
                <a:cubicBezTo>
                  <a:pt x="107" y="146"/>
                  <a:pt x="107" y="146"/>
                  <a:pt x="107" y="146"/>
                </a:cubicBezTo>
                <a:cubicBezTo>
                  <a:pt x="106" y="144"/>
                  <a:pt x="106" y="144"/>
                  <a:pt x="106" y="144"/>
                </a:cubicBezTo>
                <a:cubicBezTo>
                  <a:pt x="106" y="145"/>
                  <a:pt x="104" y="146"/>
                  <a:pt x="102" y="145"/>
                </a:cubicBezTo>
                <a:cubicBezTo>
                  <a:pt x="106" y="143"/>
                  <a:pt x="106" y="143"/>
                  <a:pt x="106" y="143"/>
                </a:cubicBezTo>
                <a:cubicBezTo>
                  <a:pt x="107" y="145"/>
                  <a:pt x="107" y="145"/>
                  <a:pt x="107" y="145"/>
                </a:cubicBezTo>
                <a:cubicBezTo>
                  <a:pt x="108" y="143"/>
                  <a:pt x="108" y="143"/>
                  <a:pt x="108" y="143"/>
                </a:cubicBezTo>
                <a:cubicBezTo>
                  <a:pt x="103" y="141"/>
                  <a:pt x="103" y="141"/>
                  <a:pt x="103" y="141"/>
                </a:cubicBezTo>
                <a:cubicBezTo>
                  <a:pt x="97" y="142"/>
                  <a:pt x="97" y="142"/>
                  <a:pt x="97" y="142"/>
                </a:cubicBezTo>
                <a:cubicBezTo>
                  <a:pt x="95" y="142"/>
                  <a:pt x="95" y="142"/>
                  <a:pt x="95" y="142"/>
                </a:cubicBezTo>
                <a:cubicBezTo>
                  <a:pt x="105" y="139"/>
                  <a:pt x="105" y="139"/>
                  <a:pt x="105" y="139"/>
                </a:cubicBezTo>
                <a:cubicBezTo>
                  <a:pt x="106" y="138"/>
                  <a:pt x="95" y="144"/>
                  <a:pt x="109" y="139"/>
                </a:cubicBezTo>
                <a:cubicBezTo>
                  <a:pt x="130" y="142"/>
                  <a:pt x="130" y="142"/>
                  <a:pt x="130" y="142"/>
                </a:cubicBezTo>
                <a:cubicBezTo>
                  <a:pt x="131" y="141"/>
                  <a:pt x="131" y="141"/>
                  <a:pt x="131" y="141"/>
                </a:cubicBezTo>
                <a:cubicBezTo>
                  <a:pt x="139" y="143"/>
                  <a:pt x="139" y="143"/>
                  <a:pt x="139" y="143"/>
                </a:cubicBezTo>
                <a:cubicBezTo>
                  <a:pt x="146" y="141"/>
                  <a:pt x="146" y="141"/>
                  <a:pt x="146" y="141"/>
                </a:cubicBezTo>
                <a:cubicBezTo>
                  <a:pt x="145" y="140"/>
                  <a:pt x="145" y="140"/>
                  <a:pt x="145" y="140"/>
                </a:cubicBezTo>
                <a:cubicBezTo>
                  <a:pt x="144" y="139"/>
                  <a:pt x="143" y="145"/>
                  <a:pt x="147" y="138"/>
                </a:cubicBezTo>
                <a:cubicBezTo>
                  <a:pt x="148" y="140"/>
                  <a:pt x="148" y="140"/>
                  <a:pt x="148" y="140"/>
                </a:cubicBezTo>
                <a:cubicBezTo>
                  <a:pt x="149" y="140"/>
                  <a:pt x="149" y="140"/>
                  <a:pt x="149" y="140"/>
                </a:cubicBezTo>
                <a:cubicBezTo>
                  <a:pt x="152" y="137"/>
                  <a:pt x="152" y="137"/>
                  <a:pt x="152" y="137"/>
                </a:cubicBezTo>
                <a:cubicBezTo>
                  <a:pt x="153" y="142"/>
                  <a:pt x="153" y="142"/>
                  <a:pt x="153" y="142"/>
                </a:cubicBezTo>
                <a:cubicBezTo>
                  <a:pt x="156" y="139"/>
                  <a:pt x="156" y="139"/>
                  <a:pt x="156" y="139"/>
                </a:cubicBezTo>
                <a:cubicBezTo>
                  <a:pt x="159" y="138"/>
                  <a:pt x="161" y="141"/>
                  <a:pt x="164" y="137"/>
                </a:cubicBezTo>
                <a:cubicBezTo>
                  <a:pt x="163" y="136"/>
                  <a:pt x="168" y="136"/>
                  <a:pt x="162" y="136"/>
                </a:cubicBezTo>
                <a:cubicBezTo>
                  <a:pt x="162" y="135"/>
                  <a:pt x="163" y="137"/>
                  <a:pt x="162" y="135"/>
                </a:cubicBezTo>
                <a:cubicBezTo>
                  <a:pt x="164" y="134"/>
                  <a:pt x="167" y="139"/>
                  <a:pt x="166" y="137"/>
                </a:cubicBezTo>
                <a:cubicBezTo>
                  <a:pt x="167" y="134"/>
                  <a:pt x="167" y="134"/>
                  <a:pt x="167" y="134"/>
                </a:cubicBezTo>
                <a:cubicBezTo>
                  <a:pt x="171" y="138"/>
                  <a:pt x="168" y="127"/>
                  <a:pt x="175" y="134"/>
                </a:cubicBezTo>
                <a:cubicBezTo>
                  <a:pt x="179" y="133"/>
                  <a:pt x="181" y="129"/>
                  <a:pt x="186" y="132"/>
                </a:cubicBezTo>
                <a:cubicBezTo>
                  <a:pt x="185" y="133"/>
                  <a:pt x="185" y="133"/>
                  <a:pt x="185" y="133"/>
                </a:cubicBezTo>
                <a:cubicBezTo>
                  <a:pt x="194" y="133"/>
                  <a:pt x="194" y="133"/>
                  <a:pt x="194" y="133"/>
                </a:cubicBezTo>
                <a:cubicBezTo>
                  <a:pt x="198" y="136"/>
                  <a:pt x="198" y="136"/>
                  <a:pt x="198" y="136"/>
                </a:cubicBezTo>
                <a:cubicBezTo>
                  <a:pt x="199" y="134"/>
                  <a:pt x="199" y="134"/>
                  <a:pt x="199" y="134"/>
                </a:cubicBezTo>
                <a:cubicBezTo>
                  <a:pt x="199" y="133"/>
                  <a:pt x="199" y="133"/>
                  <a:pt x="199" y="133"/>
                </a:cubicBezTo>
                <a:cubicBezTo>
                  <a:pt x="200" y="135"/>
                  <a:pt x="200" y="135"/>
                  <a:pt x="200" y="135"/>
                </a:cubicBezTo>
                <a:cubicBezTo>
                  <a:pt x="207" y="134"/>
                  <a:pt x="207" y="134"/>
                  <a:pt x="207" y="134"/>
                </a:cubicBezTo>
                <a:cubicBezTo>
                  <a:pt x="211" y="132"/>
                  <a:pt x="211" y="132"/>
                  <a:pt x="211" y="132"/>
                </a:cubicBezTo>
                <a:cubicBezTo>
                  <a:pt x="208" y="130"/>
                  <a:pt x="208" y="130"/>
                  <a:pt x="208" y="130"/>
                </a:cubicBezTo>
                <a:cubicBezTo>
                  <a:pt x="212" y="129"/>
                  <a:pt x="212" y="129"/>
                  <a:pt x="212" y="129"/>
                </a:cubicBezTo>
                <a:cubicBezTo>
                  <a:pt x="210" y="130"/>
                  <a:pt x="210" y="130"/>
                  <a:pt x="210" y="130"/>
                </a:cubicBezTo>
                <a:cubicBezTo>
                  <a:pt x="217" y="132"/>
                  <a:pt x="217" y="132"/>
                  <a:pt x="217" y="132"/>
                </a:cubicBezTo>
                <a:cubicBezTo>
                  <a:pt x="218" y="132"/>
                  <a:pt x="219" y="127"/>
                  <a:pt x="220" y="132"/>
                </a:cubicBezTo>
                <a:cubicBezTo>
                  <a:pt x="222" y="133"/>
                  <a:pt x="222" y="131"/>
                  <a:pt x="222" y="130"/>
                </a:cubicBezTo>
                <a:cubicBezTo>
                  <a:pt x="219" y="130"/>
                  <a:pt x="228" y="128"/>
                  <a:pt x="219" y="130"/>
                </a:cubicBezTo>
                <a:cubicBezTo>
                  <a:pt x="224" y="127"/>
                  <a:pt x="224" y="127"/>
                  <a:pt x="224" y="127"/>
                </a:cubicBezTo>
                <a:cubicBezTo>
                  <a:pt x="223" y="126"/>
                  <a:pt x="223" y="126"/>
                  <a:pt x="223" y="126"/>
                </a:cubicBezTo>
                <a:cubicBezTo>
                  <a:pt x="226" y="125"/>
                  <a:pt x="226" y="125"/>
                  <a:pt x="226" y="125"/>
                </a:cubicBezTo>
                <a:cubicBezTo>
                  <a:pt x="230" y="126"/>
                  <a:pt x="230" y="126"/>
                  <a:pt x="230" y="126"/>
                </a:cubicBezTo>
                <a:cubicBezTo>
                  <a:pt x="228" y="128"/>
                  <a:pt x="228" y="128"/>
                  <a:pt x="228" y="128"/>
                </a:cubicBezTo>
                <a:cubicBezTo>
                  <a:pt x="227" y="127"/>
                  <a:pt x="227" y="127"/>
                  <a:pt x="227" y="127"/>
                </a:cubicBezTo>
                <a:cubicBezTo>
                  <a:pt x="224" y="129"/>
                  <a:pt x="224" y="129"/>
                  <a:pt x="224" y="129"/>
                </a:cubicBezTo>
                <a:cubicBezTo>
                  <a:pt x="224" y="130"/>
                  <a:pt x="224" y="130"/>
                  <a:pt x="224" y="130"/>
                </a:cubicBezTo>
                <a:cubicBezTo>
                  <a:pt x="227" y="129"/>
                  <a:pt x="232" y="126"/>
                  <a:pt x="234" y="130"/>
                </a:cubicBezTo>
                <a:cubicBezTo>
                  <a:pt x="240" y="129"/>
                  <a:pt x="240" y="129"/>
                  <a:pt x="240" y="129"/>
                </a:cubicBezTo>
                <a:cubicBezTo>
                  <a:pt x="249" y="128"/>
                  <a:pt x="249" y="128"/>
                  <a:pt x="249" y="128"/>
                </a:cubicBezTo>
                <a:cubicBezTo>
                  <a:pt x="267" y="124"/>
                  <a:pt x="267" y="124"/>
                  <a:pt x="267" y="124"/>
                </a:cubicBezTo>
                <a:cubicBezTo>
                  <a:pt x="269" y="122"/>
                  <a:pt x="269" y="122"/>
                  <a:pt x="269" y="122"/>
                </a:cubicBezTo>
                <a:cubicBezTo>
                  <a:pt x="269" y="122"/>
                  <a:pt x="273" y="122"/>
                  <a:pt x="268" y="121"/>
                </a:cubicBezTo>
                <a:cubicBezTo>
                  <a:pt x="273" y="120"/>
                  <a:pt x="273" y="120"/>
                  <a:pt x="273" y="120"/>
                </a:cubicBezTo>
                <a:cubicBezTo>
                  <a:pt x="272" y="121"/>
                  <a:pt x="272" y="121"/>
                  <a:pt x="272" y="121"/>
                </a:cubicBezTo>
                <a:cubicBezTo>
                  <a:pt x="278" y="121"/>
                  <a:pt x="278" y="121"/>
                  <a:pt x="278" y="121"/>
                </a:cubicBezTo>
                <a:cubicBezTo>
                  <a:pt x="281" y="117"/>
                  <a:pt x="281" y="117"/>
                  <a:pt x="281" y="117"/>
                </a:cubicBezTo>
                <a:cubicBezTo>
                  <a:pt x="283" y="118"/>
                  <a:pt x="281" y="112"/>
                  <a:pt x="285" y="117"/>
                </a:cubicBezTo>
                <a:cubicBezTo>
                  <a:pt x="296" y="115"/>
                  <a:pt x="277" y="116"/>
                  <a:pt x="294" y="112"/>
                </a:cubicBezTo>
                <a:cubicBezTo>
                  <a:pt x="292" y="114"/>
                  <a:pt x="292" y="114"/>
                  <a:pt x="292" y="114"/>
                </a:cubicBezTo>
                <a:cubicBezTo>
                  <a:pt x="293" y="116"/>
                  <a:pt x="293" y="116"/>
                  <a:pt x="293" y="116"/>
                </a:cubicBezTo>
                <a:cubicBezTo>
                  <a:pt x="297" y="114"/>
                  <a:pt x="297" y="114"/>
                  <a:pt x="297" y="114"/>
                </a:cubicBezTo>
                <a:cubicBezTo>
                  <a:pt x="297" y="113"/>
                  <a:pt x="297" y="113"/>
                  <a:pt x="297" y="113"/>
                </a:cubicBezTo>
                <a:cubicBezTo>
                  <a:pt x="301" y="111"/>
                  <a:pt x="301" y="111"/>
                  <a:pt x="301" y="111"/>
                </a:cubicBezTo>
                <a:cubicBezTo>
                  <a:pt x="311" y="110"/>
                  <a:pt x="311" y="110"/>
                  <a:pt x="311" y="110"/>
                </a:cubicBezTo>
                <a:cubicBezTo>
                  <a:pt x="311" y="109"/>
                  <a:pt x="311" y="109"/>
                  <a:pt x="311" y="109"/>
                </a:cubicBezTo>
                <a:cubicBezTo>
                  <a:pt x="303" y="109"/>
                  <a:pt x="303" y="109"/>
                  <a:pt x="303" y="109"/>
                </a:cubicBezTo>
                <a:cubicBezTo>
                  <a:pt x="289" y="111"/>
                  <a:pt x="289" y="111"/>
                  <a:pt x="289" y="111"/>
                </a:cubicBezTo>
                <a:cubicBezTo>
                  <a:pt x="275" y="113"/>
                  <a:pt x="275" y="113"/>
                  <a:pt x="275" y="113"/>
                </a:cubicBezTo>
                <a:cubicBezTo>
                  <a:pt x="272" y="114"/>
                  <a:pt x="272" y="114"/>
                  <a:pt x="272" y="114"/>
                </a:cubicBezTo>
                <a:cubicBezTo>
                  <a:pt x="266" y="114"/>
                  <a:pt x="266" y="114"/>
                  <a:pt x="266" y="114"/>
                </a:cubicBezTo>
                <a:cubicBezTo>
                  <a:pt x="262" y="115"/>
                  <a:pt x="262" y="115"/>
                  <a:pt x="262" y="115"/>
                </a:cubicBezTo>
                <a:cubicBezTo>
                  <a:pt x="258" y="113"/>
                  <a:pt x="258" y="113"/>
                  <a:pt x="258" y="113"/>
                </a:cubicBezTo>
                <a:cubicBezTo>
                  <a:pt x="255" y="115"/>
                  <a:pt x="255" y="115"/>
                  <a:pt x="255" y="115"/>
                </a:cubicBezTo>
                <a:cubicBezTo>
                  <a:pt x="252" y="115"/>
                  <a:pt x="252" y="115"/>
                  <a:pt x="252" y="115"/>
                </a:cubicBezTo>
                <a:cubicBezTo>
                  <a:pt x="248" y="116"/>
                  <a:pt x="248" y="116"/>
                  <a:pt x="248" y="116"/>
                </a:cubicBezTo>
                <a:cubicBezTo>
                  <a:pt x="245" y="116"/>
                  <a:pt x="245" y="116"/>
                  <a:pt x="245" y="116"/>
                </a:cubicBezTo>
                <a:cubicBezTo>
                  <a:pt x="240" y="114"/>
                  <a:pt x="247" y="121"/>
                  <a:pt x="239" y="117"/>
                </a:cubicBezTo>
                <a:cubicBezTo>
                  <a:pt x="221" y="118"/>
                  <a:pt x="221" y="118"/>
                  <a:pt x="221" y="118"/>
                </a:cubicBezTo>
                <a:cubicBezTo>
                  <a:pt x="221" y="117"/>
                  <a:pt x="228" y="116"/>
                  <a:pt x="221" y="115"/>
                </a:cubicBezTo>
                <a:cubicBezTo>
                  <a:pt x="214" y="116"/>
                  <a:pt x="214" y="116"/>
                  <a:pt x="214" y="116"/>
                </a:cubicBezTo>
                <a:cubicBezTo>
                  <a:pt x="215" y="113"/>
                  <a:pt x="215" y="113"/>
                  <a:pt x="215" y="113"/>
                </a:cubicBezTo>
                <a:cubicBezTo>
                  <a:pt x="208" y="112"/>
                  <a:pt x="208" y="112"/>
                  <a:pt x="208" y="112"/>
                </a:cubicBezTo>
                <a:cubicBezTo>
                  <a:pt x="207" y="115"/>
                  <a:pt x="207" y="115"/>
                  <a:pt x="207" y="115"/>
                </a:cubicBezTo>
                <a:cubicBezTo>
                  <a:pt x="209" y="115"/>
                  <a:pt x="209" y="115"/>
                  <a:pt x="209" y="115"/>
                </a:cubicBezTo>
                <a:cubicBezTo>
                  <a:pt x="208" y="116"/>
                  <a:pt x="205" y="117"/>
                  <a:pt x="203" y="117"/>
                </a:cubicBezTo>
                <a:cubicBezTo>
                  <a:pt x="202" y="116"/>
                  <a:pt x="202" y="116"/>
                  <a:pt x="202" y="116"/>
                </a:cubicBezTo>
                <a:cubicBezTo>
                  <a:pt x="206" y="114"/>
                  <a:pt x="206" y="114"/>
                  <a:pt x="206" y="114"/>
                </a:cubicBezTo>
                <a:cubicBezTo>
                  <a:pt x="204" y="119"/>
                  <a:pt x="218" y="112"/>
                  <a:pt x="200" y="114"/>
                </a:cubicBezTo>
                <a:cubicBezTo>
                  <a:pt x="202" y="113"/>
                  <a:pt x="203" y="113"/>
                  <a:pt x="198" y="117"/>
                </a:cubicBezTo>
                <a:cubicBezTo>
                  <a:pt x="193" y="115"/>
                  <a:pt x="193" y="115"/>
                  <a:pt x="193" y="115"/>
                </a:cubicBezTo>
                <a:cubicBezTo>
                  <a:pt x="193" y="118"/>
                  <a:pt x="193" y="118"/>
                  <a:pt x="193" y="118"/>
                </a:cubicBezTo>
                <a:cubicBezTo>
                  <a:pt x="188" y="116"/>
                  <a:pt x="188" y="116"/>
                  <a:pt x="188" y="116"/>
                </a:cubicBezTo>
                <a:cubicBezTo>
                  <a:pt x="179" y="119"/>
                  <a:pt x="179" y="119"/>
                  <a:pt x="179" y="119"/>
                </a:cubicBezTo>
                <a:cubicBezTo>
                  <a:pt x="178" y="116"/>
                  <a:pt x="178" y="116"/>
                  <a:pt x="178" y="116"/>
                </a:cubicBezTo>
                <a:cubicBezTo>
                  <a:pt x="170" y="116"/>
                  <a:pt x="170" y="116"/>
                  <a:pt x="170" y="116"/>
                </a:cubicBezTo>
                <a:cubicBezTo>
                  <a:pt x="168" y="119"/>
                  <a:pt x="168" y="119"/>
                  <a:pt x="168" y="119"/>
                </a:cubicBezTo>
                <a:cubicBezTo>
                  <a:pt x="166" y="118"/>
                  <a:pt x="166" y="118"/>
                  <a:pt x="166" y="118"/>
                </a:cubicBezTo>
                <a:cubicBezTo>
                  <a:pt x="165" y="120"/>
                  <a:pt x="165" y="120"/>
                  <a:pt x="165" y="120"/>
                </a:cubicBezTo>
                <a:cubicBezTo>
                  <a:pt x="169" y="123"/>
                  <a:pt x="169" y="123"/>
                  <a:pt x="169" y="123"/>
                </a:cubicBezTo>
                <a:cubicBezTo>
                  <a:pt x="178" y="121"/>
                  <a:pt x="178" y="121"/>
                  <a:pt x="178" y="121"/>
                </a:cubicBezTo>
                <a:cubicBezTo>
                  <a:pt x="178" y="121"/>
                  <a:pt x="178" y="121"/>
                  <a:pt x="178" y="121"/>
                </a:cubicBezTo>
                <a:cubicBezTo>
                  <a:pt x="179" y="122"/>
                  <a:pt x="179" y="122"/>
                  <a:pt x="179" y="122"/>
                </a:cubicBezTo>
                <a:cubicBezTo>
                  <a:pt x="179" y="123"/>
                  <a:pt x="179" y="123"/>
                  <a:pt x="179" y="123"/>
                </a:cubicBezTo>
                <a:cubicBezTo>
                  <a:pt x="171" y="123"/>
                  <a:pt x="171" y="123"/>
                  <a:pt x="171" y="123"/>
                </a:cubicBezTo>
                <a:cubicBezTo>
                  <a:pt x="169" y="124"/>
                  <a:pt x="174" y="119"/>
                  <a:pt x="170" y="125"/>
                </a:cubicBezTo>
                <a:cubicBezTo>
                  <a:pt x="165" y="123"/>
                  <a:pt x="165" y="123"/>
                  <a:pt x="165" y="123"/>
                </a:cubicBezTo>
                <a:cubicBezTo>
                  <a:pt x="162" y="123"/>
                  <a:pt x="162" y="123"/>
                  <a:pt x="162" y="123"/>
                </a:cubicBezTo>
                <a:cubicBezTo>
                  <a:pt x="165" y="120"/>
                  <a:pt x="165" y="120"/>
                  <a:pt x="165" y="120"/>
                </a:cubicBezTo>
                <a:cubicBezTo>
                  <a:pt x="160" y="119"/>
                  <a:pt x="170" y="115"/>
                  <a:pt x="160" y="120"/>
                </a:cubicBezTo>
                <a:cubicBezTo>
                  <a:pt x="161" y="118"/>
                  <a:pt x="164" y="118"/>
                  <a:pt x="165" y="117"/>
                </a:cubicBezTo>
                <a:cubicBezTo>
                  <a:pt x="164" y="115"/>
                  <a:pt x="164" y="115"/>
                  <a:pt x="164" y="115"/>
                </a:cubicBezTo>
                <a:cubicBezTo>
                  <a:pt x="164" y="113"/>
                  <a:pt x="164" y="113"/>
                  <a:pt x="164" y="113"/>
                </a:cubicBezTo>
                <a:cubicBezTo>
                  <a:pt x="166" y="113"/>
                  <a:pt x="167" y="111"/>
                  <a:pt x="168" y="110"/>
                </a:cubicBezTo>
                <a:cubicBezTo>
                  <a:pt x="158" y="111"/>
                  <a:pt x="158" y="111"/>
                  <a:pt x="158" y="111"/>
                </a:cubicBezTo>
                <a:cubicBezTo>
                  <a:pt x="157" y="112"/>
                  <a:pt x="157" y="112"/>
                  <a:pt x="157" y="112"/>
                </a:cubicBezTo>
                <a:cubicBezTo>
                  <a:pt x="152" y="111"/>
                  <a:pt x="152" y="111"/>
                  <a:pt x="152" y="111"/>
                </a:cubicBezTo>
                <a:cubicBezTo>
                  <a:pt x="151" y="112"/>
                  <a:pt x="151" y="112"/>
                  <a:pt x="151" y="112"/>
                </a:cubicBezTo>
                <a:cubicBezTo>
                  <a:pt x="151" y="113"/>
                  <a:pt x="151" y="113"/>
                  <a:pt x="151" y="113"/>
                </a:cubicBezTo>
                <a:cubicBezTo>
                  <a:pt x="147" y="114"/>
                  <a:pt x="147" y="114"/>
                  <a:pt x="147" y="114"/>
                </a:cubicBezTo>
                <a:cubicBezTo>
                  <a:pt x="146" y="115"/>
                  <a:pt x="153" y="115"/>
                  <a:pt x="145" y="114"/>
                </a:cubicBezTo>
                <a:cubicBezTo>
                  <a:pt x="144" y="111"/>
                  <a:pt x="147" y="115"/>
                  <a:pt x="146" y="112"/>
                </a:cubicBezTo>
                <a:cubicBezTo>
                  <a:pt x="142" y="115"/>
                  <a:pt x="142" y="115"/>
                  <a:pt x="142" y="115"/>
                </a:cubicBezTo>
                <a:cubicBezTo>
                  <a:pt x="142" y="115"/>
                  <a:pt x="142" y="115"/>
                  <a:pt x="142" y="115"/>
                </a:cubicBezTo>
                <a:cubicBezTo>
                  <a:pt x="140" y="116"/>
                  <a:pt x="140" y="116"/>
                  <a:pt x="140" y="116"/>
                </a:cubicBezTo>
                <a:cubicBezTo>
                  <a:pt x="140" y="115"/>
                  <a:pt x="140" y="115"/>
                  <a:pt x="140" y="115"/>
                </a:cubicBezTo>
                <a:cubicBezTo>
                  <a:pt x="135" y="117"/>
                  <a:pt x="135" y="117"/>
                  <a:pt x="135" y="117"/>
                </a:cubicBezTo>
                <a:cubicBezTo>
                  <a:pt x="129" y="115"/>
                  <a:pt x="129" y="115"/>
                  <a:pt x="129" y="115"/>
                </a:cubicBezTo>
                <a:cubicBezTo>
                  <a:pt x="128" y="115"/>
                  <a:pt x="134" y="114"/>
                  <a:pt x="126" y="116"/>
                </a:cubicBezTo>
                <a:cubicBezTo>
                  <a:pt x="126" y="118"/>
                  <a:pt x="126" y="118"/>
                  <a:pt x="126" y="118"/>
                </a:cubicBezTo>
                <a:cubicBezTo>
                  <a:pt x="124" y="118"/>
                  <a:pt x="124" y="118"/>
                  <a:pt x="124" y="118"/>
                </a:cubicBezTo>
                <a:cubicBezTo>
                  <a:pt x="124" y="117"/>
                  <a:pt x="124" y="117"/>
                  <a:pt x="124" y="117"/>
                </a:cubicBezTo>
                <a:cubicBezTo>
                  <a:pt x="116" y="114"/>
                  <a:pt x="116" y="114"/>
                  <a:pt x="116" y="114"/>
                </a:cubicBezTo>
                <a:cubicBezTo>
                  <a:pt x="107" y="113"/>
                  <a:pt x="107" y="113"/>
                  <a:pt x="107" y="113"/>
                </a:cubicBezTo>
                <a:cubicBezTo>
                  <a:pt x="109" y="111"/>
                  <a:pt x="104" y="117"/>
                  <a:pt x="112" y="111"/>
                </a:cubicBezTo>
                <a:cubicBezTo>
                  <a:pt x="109" y="108"/>
                  <a:pt x="109" y="108"/>
                  <a:pt x="109" y="108"/>
                </a:cubicBezTo>
                <a:cubicBezTo>
                  <a:pt x="114" y="108"/>
                  <a:pt x="114" y="108"/>
                  <a:pt x="114" y="108"/>
                </a:cubicBezTo>
                <a:cubicBezTo>
                  <a:pt x="115" y="110"/>
                  <a:pt x="106" y="105"/>
                  <a:pt x="117" y="110"/>
                </a:cubicBezTo>
                <a:cubicBezTo>
                  <a:pt x="120" y="108"/>
                  <a:pt x="120" y="108"/>
                  <a:pt x="120" y="108"/>
                </a:cubicBezTo>
                <a:cubicBezTo>
                  <a:pt x="121" y="107"/>
                  <a:pt x="121" y="107"/>
                  <a:pt x="121" y="107"/>
                </a:cubicBezTo>
                <a:cubicBezTo>
                  <a:pt x="117" y="103"/>
                  <a:pt x="117" y="103"/>
                  <a:pt x="117" y="103"/>
                </a:cubicBezTo>
                <a:cubicBezTo>
                  <a:pt x="117" y="100"/>
                  <a:pt x="117" y="100"/>
                  <a:pt x="117" y="100"/>
                </a:cubicBezTo>
                <a:cubicBezTo>
                  <a:pt x="115" y="98"/>
                  <a:pt x="115" y="98"/>
                  <a:pt x="115" y="98"/>
                </a:cubicBezTo>
                <a:cubicBezTo>
                  <a:pt x="118" y="95"/>
                  <a:pt x="117" y="99"/>
                  <a:pt x="124" y="96"/>
                </a:cubicBezTo>
                <a:cubicBezTo>
                  <a:pt x="125" y="98"/>
                  <a:pt x="125" y="98"/>
                  <a:pt x="125" y="98"/>
                </a:cubicBezTo>
                <a:cubicBezTo>
                  <a:pt x="126" y="99"/>
                  <a:pt x="124" y="95"/>
                  <a:pt x="126" y="99"/>
                </a:cubicBezTo>
                <a:cubicBezTo>
                  <a:pt x="129" y="98"/>
                  <a:pt x="129" y="98"/>
                  <a:pt x="129" y="98"/>
                </a:cubicBezTo>
                <a:cubicBezTo>
                  <a:pt x="134" y="98"/>
                  <a:pt x="134" y="98"/>
                  <a:pt x="134" y="98"/>
                </a:cubicBezTo>
                <a:cubicBezTo>
                  <a:pt x="135" y="103"/>
                  <a:pt x="135" y="103"/>
                  <a:pt x="135" y="103"/>
                </a:cubicBezTo>
                <a:cubicBezTo>
                  <a:pt x="143" y="105"/>
                  <a:pt x="143" y="105"/>
                  <a:pt x="143" y="105"/>
                </a:cubicBezTo>
                <a:cubicBezTo>
                  <a:pt x="149" y="103"/>
                  <a:pt x="149" y="103"/>
                  <a:pt x="149" y="103"/>
                </a:cubicBezTo>
                <a:cubicBezTo>
                  <a:pt x="158" y="101"/>
                  <a:pt x="158" y="101"/>
                  <a:pt x="158" y="101"/>
                </a:cubicBezTo>
                <a:cubicBezTo>
                  <a:pt x="159" y="98"/>
                  <a:pt x="159" y="98"/>
                  <a:pt x="159" y="98"/>
                </a:cubicBezTo>
                <a:cubicBezTo>
                  <a:pt x="158" y="95"/>
                  <a:pt x="158" y="95"/>
                  <a:pt x="158" y="95"/>
                </a:cubicBezTo>
                <a:cubicBezTo>
                  <a:pt x="145" y="93"/>
                  <a:pt x="145" y="93"/>
                  <a:pt x="145" y="93"/>
                </a:cubicBezTo>
                <a:cubicBezTo>
                  <a:pt x="149" y="92"/>
                  <a:pt x="149" y="92"/>
                  <a:pt x="149" y="92"/>
                </a:cubicBezTo>
                <a:cubicBezTo>
                  <a:pt x="151" y="93"/>
                  <a:pt x="151" y="93"/>
                  <a:pt x="151" y="93"/>
                </a:cubicBezTo>
                <a:cubicBezTo>
                  <a:pt x="151" y="91"/>
                  <a:pt x="157" y="91"/>
                  <a:pt x="158" y="93"/>
                </a:cubicBezTo>
                <a:cubicBezTo>
                  <a:pt x="162" y="93"/>
                  <a:pt x="162" y="93"/>
                  <a:pt x="162" y="93"/>
                </a:cubicBezTo>
                <a:cubicBezTo>
                  <a:pt x="162" y="95"/>
                  <a:pt x="162" y="95"/>
                  <a:pt x="162" y="95"/>
                </a:cubicBezTo>
                <a:cubicBezTo>
                  <a:pt x="164" y="96"/>
                  <a:pt x="164" y="96"/>
                  <a:pt x="164" y="96"/>
                </a:cubicBezTo>
                <a:cubicBezTo>
                  <a:pt x="165" y="96"/>
                  <a:pt x="165" y="96"/>
                  <a:pt x="165" y="96"/>
                </a:cubicBezTo>
                <a:cubicBezTo>
                  <a:pt x="164" y="93"/>
                  <a:pt x="164" y="93"/>
                  <a:pt x="164" y="93"/>
                </a:cubicBezTo>
                <a:cubicBezTo>
                  <a:pt x="168" y="91"/>
                  <a:pt x="168" y="91"/>
                  <a:pt x="168" y="91"/>
                </a:cubicBezTo>
                <a:cubicBezTo>
                  <a:pt x="179" y="90"/>
                  <a:pt x="179" y="90"/>
                  <a:pt x="179" y="90"/>
                </a:cubicBezTo>
                <a:cubicBezTo>
                  <a:pt x="188" y="89"/>
                  <a:pt x="188" y="89"/>
                  <a:pt x="188" y="89"/>
                </a:cubicBezTo>
                <a:cubicBezTo>
                  <a:pt x="186" y="93"/>
                  <a:pt x="186" y="81"/>
                  <a:pt x="190" y="93"/>
                </a:cubicBezTo>
                <a:cubicBezTo>
                  <a:pt x="199" y="91"/>
                  <a:pt x="199" y="91"/>
                  <a:pt x="199" y="91"/>
                </a:cubicBezTo>
                <a:cubicBezTo>
                  <a:pt x="200" y="92"/>
                  <a:pt x="200" y="92"/>
                  <a:pt x="200" y="92"/>
                </a:cubicBezTo>
                <a:cubicBezTo>
                  <a:pt x="201" y="92"/>
                  <a:pt x="202" y="90"/>
                  <a:pt x="203" y="91"/>
                </a:cubicBezTo>
                <a:cubicBezTo>
                  <a:pt x="197" y="88"/>
                  <a:pt x="197" y="88"/>
                  <a:pt x="197" y="88"/>
                </a:cubicBezTo>
                <a:cubicBezTo>
                  <a:pt x="192" y="90"/>
                  <a:pt x="192" y="90"/>
                  <a:pt x="192" y="90"/>
                </a:cubicBezTo>
                <a:cubicBezTo>
                  <a:pt x="192" y="90"/>
                  <a:pt x="195" y="90"/>
                  <a:pt x="191" y="90"/>
                </a:cubicBezTo>
                <a:cubicBezTo>
                  <a:pt x="208" y="86"/>
                  <a:pt x="208" y="86"/>
                  <a:pt x="208" y="86"/>
                </a:cubicBezTo>
                <a:cubicBezTo>
                  <a:pt x="209" y="86"/>
                  <a:pt x="210" y="89"/>
                  <a:pt x="211" y="85"/>
                </a:cubicBezTo>
                <a:cubicBezTo>
                  <a:pt x="210" y="88"/>
                  <a:pt x="210" y="88"/>
                  <a:pt x="210" y="88"/>
                </a:cubicBezTo>
                <a:cubicBezTo>
                  <a:pt x="213" y="90"/>
                  <a:pt x="213" y="90"/>
                  <a:pt x="213" y="90"/>
                </a:cubicBezTo>
                <a:cubicBezTo>
                  <a:pt x="210" y="90"/>
                  <a:pt x="210" y="90"/>
                  <a:pt x="210" y="90"/>
                </a:cubicBezTo>
                <a:cubicBezTo>
                  <a:pt x="211" y="91"/>
                  <a:pt x="211" y="91"/>
                  <a:pt x="211" y="91"/>
                </a:cubicBezTo>
                <a:cubicBezTo>
                  <a:pt x="217" y="90"/>
                  <a:pt x="217" y="90"/>
                  <a:pt x="217" y="90"/>
                </a:cubicBezTo>
                <a:cubicBezTo>
                  <a:pt x="216" y="86"/>
                  <a:pt x="216" y="86"/>
                  <a:pt x="216" y="86"/>
                </a:cubicBezTo>
                <a:cubicBezTo>
                  <a:pt x="214" y="87"/>
                  <a:pt x="214" y="87"/>
                  <a:pt x="214" y="87"/>
                </a:cubicBezTo>
                <a:cubicBezTo>
                  <a:pt x="214" y="85"/>
                  <a:pt x="214" y="85"/>
                  <a:pt x="214" y="85"/>
                </a:cubicBezTo>
                <a:cubicBezTo>
                  <a:pt x="221" y="86"/>
                  <a:pt x="206" y="91"/>
                  <a:pt x="220" y="88"/>
                </a:cubicBezTo>
                <a:cubicBezTo>
                  <a:pt x="221" y="90"/>
                  <a:pt x="221" y="90"/>
                  <a:pt x="221" y="90"/>
                </a:cubicBezTo>
                <a:cubicBezTo>
                  <a:pt x="224" y="88"/>
                  <a:pt x="224" y="88"/>
                  <a:pt x="224" y="88"/>
                </a:cubicBezTo>
                <a:cubicBezTo>
                  <a:pt x="226" y="88"/>
                  <a:pt x="226" y="88"/>
                  <a:pt x="226" y="88"/>
                </a:cubicBezTo>
                <a:cubicBezTo>
                  <a:pt x="228" y="85"/>
                  <a:pt x="228" y="85"/>
                  <a:pt x="228" y="85"/>
                </a:cubicBezTo>
                <a:cubicBezTo>
                  <a:pt x="226" y="84"/>
                  <a:pt x="226" y="84"/>
                  <a:pt x="226" y="84"/>
                </a:cubicBezTo>
                <a:cubicBezTo>
                  <a:pt x="228" y="83"/>
                  <a:pt x="228" y="83"/>
                  <a:pt x="228" y="83"/>
                </a:cubicBezTo>
                <a:cubicBezTo>
                  <a:pt x="228" y="88"/>
                  <a:pt x="232" y="79"/>
                  <a:pt x="232" y="86"/>
                </a:cubicBezTo>
                <a:cubicBezTo>
                  <a:pt x="235" y="85"/>
                  <a:pt x="235" y="85"/>
                  <a:pt x="235" y="85"/>
                </a:cubicBezTo>
                <a:cubicBezTo>
                  <a:pt x="236" y="86"/>
                  <a:pt x="236" y="86"/>
                  <a:pt x="236" y="86"/>
                </a:cubicBezTo>
                <a:cubicBezTo>
                  <a:pt x="236" y="85"/>
                  <a:pt x="236" y="85"/>
                  <a:pt x="236" y="85"/>
                </a:cubicBezTo>
                <a:cubicBezTo>
                  <a:pt x="237" y="84"/>
                  <a:pt x="237" y="84"/>
                  <a:pt x="237" y="84"/>
                </a:cubicBezTo>
                <a:cubicBezTo>
                  <a:pt x="239" y="84"/>
                  <a:pt x="239" y="84"/>
                  <a:pt x="239" y="84"/>
                </a:cubicBezTo>
                <a:cubicBezTo>
                  <a:pt x="240" y="87"/>
                  <a:pt x="240" y="87"/>
                  <a:pt x="240" y="87"/>
                </a:cubicBezTo>
                <a:cubicBezTo>
                  <a:pt x="242" y="87"/>
                  <a:pt x="232" y="87"/>
                  <a:pt x="244" y="88"/>
                </a:cubicBezTo>
                <a:cubicBezTo>
                  <a:pt x="244" y="87"/>
                  <a:pt x="244" y="87"/>
                  <a:pt x="244" y="87"/>
                </a:cubicBezTo>
                <a:cubicBezTo>
                  <a:pt x="241" y="85"/>
                  <a:pt x="241" y="85"/>
                  <a:pt x="241" y="85"/>
                </a:cubicBezTo>
                <a:cubicBezTo>
                  <a:pt x="242" y="84"/>
                  <a:pt x="242" y="84"/>
                  <a:pt x="242" y="84"/>
                </a:cubicBezTo>
                <a:cubicBezTo>
                  <a:pt x="259" y="81"/>
                  <a:pt x="259" y="81"/>
                  <a:pt x="259" y="81"/>
                </a:cubicBezTo>
                <a:cubicBezTo>
                  <a:pt x="260" y="82"/>
                  <a:pt x="260" y="82"/>
                  <a:pt x="260" y="82"/>
                </a:cubicBezTo>
                <a:cubicBezTo>
                  <a:pt x="262" y="79"/>
                  <a:pt x="262" y="79"/>
                  <a:pt x="262" y="79"/>
                </a:cubicBezTo>
                <a:cubicBezTo>
                  <a:pt x="269" y="78"/>
                  <a:pt x="269" y="78"/>
                  <a:pt x="269" y="78"/>
                </a:cubicBezTo>
                <a:cubicBezTo>
                  <a:pt x="268" y="81"/>
                  <a:pt x="268" y="81"/>
                  <a:pt x="268" y="81"/>
                </a:cubicBezTo>
                <a:cubicBezTo>
                  <a:pt x="259" y="83"/>
                  <a:pt x="259" y="83"/>
                  <a:pt x="259" y="83"/>
                </a:cubicBezTo>
                <a:cubicBezTo>
                  <a:pt x="259" y="84"/>
                  <a:pt x="257" y="84"/>
                  <a:pt x="258" y="85"/>
                </a:cubicBezTo>
                <a:cubicBezTo>
                  <a:pt x="254" y="84"/>
                  <a:pt x="254" y="84"/>
                  <a:pt x="254" y="84"/>
                </a:cubicBezTo>
                <a:cubicBezTo>
                  <a:pt x="253" y="85"/>
                  <a:pt x="253" y="85"/>
                  <a:pt x="253" y="85"/>
                </a:cubicBezTo>
                <a:cubicBezTo>
                  <a:pt x="257" y="87"/>
                  <a:pt x="257" y="87"/>
                  <a:pt x="257" y="87"/>
                </a:cubicBezTo>
                <a:cubicBezTo>
                  <a:pt x="259" y="87"/>
                  <a:pt x="251" y="90"/>
                  <a:pt x="259" y="85"/>
                </a:cubicBezTo>
                <a:cubicBezTo>
                  <a:pt x="263" y="86"/>
                  <a:pt x="263" y="86"/>
                  <a:pt x="263" y="86"/>
                </a:cubicBezTo>
                <a:cubicBezTo>
                  <a:pt x="271" y="85"/>
                  <a:pt x="271" y="85"/>
                  <a:pt x="271" y="85"/>
                </a:cubicBezTo>
                <a:cubicBezTo>
                  <a:pt x="271" y="79"/>
                  <a:pt x="271" y="79"/>
                  <a:pt x="271" y="79"/>
                </a:cubicBezTo>
                <a:cubicBezTo>
                  <a:pt x="272" y="78"/>
                  <a:pt x="272" y="78"/>
                  <a:pt x="272" y="78"/>
                </a:cubicBezTo>
                <a:cubicBezTo>
                  <a:pt x="268" y="76"/>
                  <a:pt x="268" y="76"/>
                  <a:pt x="268" y="76"/>
                </a:cubicBezTo>
                <a:cubicBezTo>
                  <a:pt x="269" y="74"/>
                  <a:pt x="269" y="74"/>
                  <a:pt x="269" y="74"/>
                </a:cubicBezTo>
                <a:cubicBezTo>
                  <a:pt x="269" y="73"/>
                  <a:pt x="269" y="73"/>
                  <a:pt x="269" y="73"/>
                </a:cubicBezTo>
                <a:cubicBezTo>
                  <a:pt x="268" y="72"/>
                  <a:pt x="268" y="72"/>
                  <a:pt x="268" y="72"/>
                </a:cubicBezTo>
                <a:cubicBezTo>
                  <a:pt x="267" y="73"/>
                  <a:pt x="264" y="75"/>
                  <a:pt x="265" y="73"/>
                </a:cubicBezTo>
                <a:cubicBezTo>
                  <a:pt x="266" y="75"/>
                  <a:pt x="257" y="73"/>
                  <a:pt x="266" y="77"/>
                </a:cubicBezTo>
                <a:cubicBezTo>
                  <a:pt x="262" y="75"/>
                  <a:pt x="262" y="75"/>
                  <a:pt x="262" y="75"/>
                </a:cubicBezTo>
                <a:cubicBezTo>
                  <a:pt x="262" y="76"/>
                  <a:pt x="262" y="76"/>
                  <a:pt x="262" y="76"/>
                </a:cubicBezTo>
                <a:cubicBezTo>
                  <a:pt x="255" y="76"/>
                  <a:pt x="255" y="76"/>
                  <a:pt x="255" y="76"/>
                </a:cubicBezTo>
                <a:cubicBezTo>
                  <a:pt x="251" y="75"/>
                  <a:pt x="251" y="75"/>
                  <a:pt x="251" y="75"/>
                </a:cubicBezTo>
                <a:cubicBezTo>
                  <a:pt x="248" y="76"/>
                  <a:pt x="248" y="76"/>
                  <a:pt x="248" y="76"/>
                </a:cubicBezTo>
                <a:cubicBezTo>
                  <a:pt x="249" y="78"/>
                  <a:pt x="249" y="78"/>
                  <a:pt x="249" y="78"/>
                </a:cubicBezTo>
                <a:cubicBezTo>
                  <a:pt x="249" y="79"/>
                  <a:pt x="249" y="79"/>
                  <a:pt x="249" y="79"/>
                </a:cubicBezTo>
                <a:cubicBezTo>
                  <a:pt x="246" y="78"/>
                  <a:pt x="246" y="78"/>
                  <a:pt x="246" y="78"/>
                </a:cubicBezTo>
                <a:cubicBezTo>
                  <a:pt x="244" y="80"/>
                  <a:pt x="244" y="80"/>
                  <a:pt x="244" y="80"/>
                </a:cubicBezTo>
                <a:cubicBezTo>
                  <a:pt x="243" y="78"/>
                  <a:pt x="243" y="78"/>
                  <a:pt x="243" y="78"/>
                </a:cubicBezTo>
                <a:cubicBezTo>
                  <a:pt x="236" y="78"/>
                  <a:pt x="236" y="78"/>
                  <a:pt x="236" y="78"/>
                </a:cubicBezTo>
                <a:cubicBezTo>
                  <a:pt x="235" y="75"/>
                  <a:pt x="235" y="75"/>
                  <a:pt x="235" y="75"/>
                </a:cubicBezTo>
                <a:cubicBezTo>
                  <a:pt x="232" y="77"/>
                  <a:pt x="232" y="77"/>
                  <a:pt x="232" y="77"/>
                </a:cubicBezTo>
                <a:cubicBezTo>
                  <a:pt x="232" y="78"/>
                  <a:pt x="238" y="75"/>
                  <a:pt x="231" y="80"/>
                </a:cubicBezTo>
                <a:cubicBezTo>
                  <a:pt x="226" y="79"/>
                  <a:pt x="226" y="79"/>
                  <a:pt x="226" y="79"/>
                </a:cubicBezTo>
                <a:cubicBezTo>
                  <a:pt x="215" y="82"/>
                  <a:pt x="215" y="82"/>
                  <a:pt x="215" y="82"/>
                </a:cubicBezTo>
                <a:cubicBezTo>
                  <a:pt x="215" y="81"/>
                  <a:pt x="215" y="81"/>
                  <a:pt x="215" y="81"/>
                </a:cubicBezTo>
                <a:cubicBezTo>
                  <a:pt x="209" y="83"/>
                  <a:pt x="209" y="83"/>
                  <a:pt x="209" y="83"/>
                </a:cubicBezTo>
                <a:cubicBezTo>
                  <a:pt x="207" y="82"/>
                  <a:pt x="207" y="82"/>
                  <a:pt x="207" y="82"/>
                </a:cubicBezTo>
                <a:cubicBezTo>
                  <a:pt x="203" y="80"/>
                  <a:pt x="206" y="87"/>
                  <a:pt x="208" y="78"/>
                </a:cubicBezTo>
                <a:cubicBezTo>
                  <a:pt x="215" y="80"/>
                  <a:pt x="215" y="80"/>
                  <a:pt x="215" y="80"/>
                </a:cubicBezTo>
                <a:cubicBezTo>
                  <a:pt x="217" y="80"/>
                  <a:pt x="217" y="80"/>
                  <a:pt x="217" y="80"/>
                </a:cubicBezTo>
                <a:cubicBezTo>
                  <a:pt x="217" y="74"/>
                  <a:pt x="217" y="74"/>
                  <a:pt x="217" y="74"/>
                </a:cubicBezTo>
                <a:cubicBezTo>
                  <a:pt x="221" y="75"/>
                  <a:pt x="221" y="75"/>
                  <a:pt x="221" y="75"/>
                </a:cubicBezTo>
                <a:cubicBezTo>
                  <a:pt x="221" y="76"/>
                  <a:pt x="221" y="76"/>
                  <a:pt x="221" y="76"/>
                </a:cubicBezTo>
                <a:cubicBezTo>
                  <a:pt x="222" y="78"/>
                  <a:pt x="222" y="78"/>
                  <a:pt x="222" y="78"/>
                </a:cubicBezTo>
                <a:cubicBezTo>
                  <a:pt x="223" y="75"/>
                  <a:pt x="229" y="77"/>
                  <a:pt x="227" y="73"/>
                </a:cubicBezTo>
                <a:cubicBezTo>
                  <a:pt x="229" y="74"/>
                  <a:pt x="229" y="74"/>
                  <a:pt x="229" y="74"/>
                </a:cubicBezTo>
                <a:cubicBezTo>
                  <a:pt x="229" y="74"/>
                  <a:pt x="233" y="74"/>
                  <a:pt x="231" y="72"/>
                </a:cubicBezTo>
                <a:cubicBezTo>
                  <a:pt x="235" y="72"/>
                  <a:pt x="235" y="72"/>
                  <a:pt x="235" y="72"/>
                </a:cubicBezTo>
                <a:cubicBezTo>
                  <a:pt x="236" y="71"/>
                  <a:pt x="236" y="71"/>
                  <a:pt x="236" y="71"/>
                </a:cubicBezTo>
                <a:cubicBezTo>
                  <a:pt x="236" y="73"/>
                  <a:pt x="236" y="73"/>
                  <a:pt x="236" y="73"/>
                </a:cubicBezTo>
                <a:cubicBezTo>
                  <a:pt x="240" y="74"/>
                  <a:pt x="240" y="74"/>
                  <a:pt x="240" y="74"/>
                </a:cubicBezTo>
                <a:cubicBezTo>
                  <a:pt x="241" y="73"/>
                  <a:pt x="241" y="73"/>
                  <a:pt x="241" y="73"/>
                </a:cubicBezTo>
                <a:cubicBezTo>
                  <a:pt x="244" y="73"/>
                  <a:pt x="244" y="73"/>
                  <a:pt x="244" y="73"/>
                </a:cubicBezTo>
                <a:cubicBezTo>
                  <a:pt x="244" y="71"/>
                  <a:pt x="244" y="71"/>
                  <a:pt x="244" y="71"/>
                </a:cubicBezTo>
                <a:cubicBezTo>
                  <a:pt x="247" y="74"/>
                  <a:pt x="244" y="64"/>
                  <a:pt x="249" y="73"/>
                </a:cubicBezTo>
                <a:cubicBezTo>
                  <a:pt x="252" y="71"/>
                  <a:pt x="252" y="71"/>
                  <a:pt x="252" y="71"/>
                </a:cubicBezTo>
                <a:cubicBezTo>
                  <a:pt x="255" y="70"/>
                  <a:pt x="255" y="70"/>
                  <a:pt x="255" y="70"/>
                </a:cubicBezTo>
                <a:cubicBezTo>
                  <a:pt x="257" y="67"/>
                  <a:pt x="257" y="67"/>
                  <a:pt x="257" y="67"/>
                </a:cubicBezTo>
                <a:cubicBezTo>
                  <a:pt x="260" y="68"/>
                  <a:pt x="260" y="68"/>
                  <a:pt x="260" y="68"/>
                </a:cubicBezTo>
                <a:cubicBezTo>
                  <a:pt x="264" y="66"/>
                  <a:pt x="264" y="66"/>
                  <a:pt x="264" y="66"/>
                </a:cubicBezTo>
                <a:cubicBezTo>
                  <a:pt x="269" y="68"/>
                  <a:pt x="269" y="68"/>
                  <a:pt x="269" y="68"/>
                </a:cubicBezTo>
                <a:cubicBezTo>
                  <a:pt x="273" y="67"/>
                  <a:pt x="273" y="67"/>
                  <a:pt x="273" y="67"/>
                </a:cubicBezTo>
                <a:cubicBezTo>
                  <a:pt x="274" y="67"/>
                  <a:pt x="271" y="65"/>
                  <a:pt x="275" y="67"/>
                </a:cubicBezTo>
                <a:cubicBezTo>
                  <a:pt x="272" y="70"/>
                  <a:pt x="272" y="70"/>
                  <a:pt x="272" y="70"/>
                </a:cubicBezTo>
                <a:cubicBezTo>
                  <a:pt x="270" y="74"/>
                  <a:pt x="270" y="74"/>
                  <a:pt x="270" y="74"/>
                </a:cubicBezTo>
                <a:cubicBezTo>
                  <a:pt x="272" y="76"/>
                  <a:pt x="272" y="76"/>
                  <a:pt x="272" y="76"/>
                </a:cubicBezTo>
                <a:cubicBezTo>
                  <a:pt x="275" y="76"/>
                  <a:pt x="275" y="76"/>
                  <a:pt x="275" y="76"/>
                </a:cubicBezTo>
                <a:cubicBezTo>
                  <a:pt x="276" y="69"/>
                  <a:pt x="276" y="69"/>
                  <a:pt x="276" y="69"/>
                </a:cubicBezTo>
                <a:cubicBezTo>
                  <a:pt x="284" y="70"/>
                  <a:pt x="270" y="65"/>
                  <a:pt x="282" y="64"/>
                </a:cubicBezTo>
                <a:cubicBezTo>
                  <a:pt x="285" y="59"/>
                  <a:pt x="285" y="59"/>
                  <a:pt x="285" y="59"/>
                </a:cubicBezTo>
                <a:cubicBezTo>
                  <a:pt x="281" y="60"/>
                  <a:pt x="281" y="60"/>
                  <a:pt x="281" y="60"/>
                </a:cubicBezTo>
                <a:cubicBezTo>
                  <a:pt x="278" y="59"/>
                  <a:pt x="278" y="59"/>
                  <a:pt x="278" y="59"/>
                </a:cubicBezTo>
                <a:cubicBezTo>
                  <a:pt x="275" y="61"/>
                  <a:pt x="275" y="61"/>
                  <a:pt x="275" y="61"/>
                </a:cubicBezTo>
                <a:cubicBezTo>
                  <a:pt x="273" y="61"/>
                  <a:pt x="273" y="61"/>
                  <a:pt x="273" y="61"/>
                </a:cubicBezTo>
                <a:cubicBezTo>
                  <a:pt x="271" y="61"/>
                  <a:pt x="286" y="52"/>
                  <a:pt x="267" y="61"/>
                </a:cubicBezTo>
                <a:cubicBezTo>
                  <a:pt x="266" y="62"/>
                  <a:pt x="266" y="62"/>
                  <a:pt x="266" y="62"/>
                </a:cubicBezTo>
                <a:cubicBezTo>
                  <a:pt x="264" y="61"/>
                  <a:pt x="264" y="61"/>
                  <a:pt x="264" y="61"/>
                </a:cubicBezTo>
                <a:cubicBezTo>
                  <a:pt x="258" y="64"/>
                  <a:pt x="258" y="64"/>
                  <a:pt x="258" y="64"/>
                </a:cubicBezTo>
                <a:cubicBezTo>
                  <a:pt x="246" y="65"/>
                  <a:pt x="246" y="65"/>
                  <a:pt x="246" y="65"/>
                </a:cubicBezTo>
                <a:cubicBezTo>
                  <a:pt x="247" y="61"/>
                  <a:pt x="247" y="61"/>
                  <a:pt x="247" y="61"/>
                </a:cubicBezTo>
                <a:cubicBezTo>
                  <a:pt x="256" y="60"/>
                  <a:pt x="256" y="60"/>
                  <a:pt x="256" y="60"/>
                </a:cubicBezTo>
                <a:cubicBezTo>
                  <a:pt x="258" y="59"/>
                  <a:pt x="258" y="59"/>
                  <a:pt x="258" y="59"/>
                </a:cubicBezTo>
                <a:cubicBezTo>
                  <a:pt x="281" y="55"/>
                  <a:pt x="281" y="55"/>
                  <a:pt x="281" y="55"/>
                </a:cubicBezTo>
                <a:cubicBezTo>
                  <a:pt x="282" y="54"/>
                  <a:pt x="282" y="54"/>
                  <a:pt x="282" y="54"/>
                </a:cubicBezTo>
                <a:cubicBezTo>
                  <a:pt x="283" y="52"/>
                  <a:pt x="264" y="62"/>
                  <a:pt x="290" y="54"/>
                </a:cubicBezTo>
                <a:cubicBezTo>
                  <a:pt x="295" y="53"/>
                  <a:pt x="295" y="53"/>
                  <a:pt x="295" y="53"/>
                </a:cubicBezTo>
                <a:cubicBezTo>
                  <a:pt x="296" y="50"/>
                  <a:pt x="298" y="58"/>
                  <a:pt x="295" y="50"/>
                </a:cubicBezTo>
                <a:cubicBezTo>
                  <a:pt x="296" y="50"/>
                  <a:pt x="296" y="50"/>
                  <a:pt x="296" y="50"/>
                </a:cubicBezTo>
                <a:cubicBezTo>
                  <a:pt x="297" y="51"/>
                  <a:pt x="297" y="51"/>
                  <a:pt x="297" y="51"/>
                </a:cubicBezTo>
                <a:cubicBezTo>
                  <a:pt x="296" y="55"/>
                  <a:pt x="296" y="55"/>
                  <a:pt x="296" y="55"/>
                </a:cubicBezTo>
                <a:cubicBezTo>
                  <a:pt x="298" y="56"/>
                  <a:pt x="298" y="56"/>
                  <a:pt x="298" y="56"/>
                </a:cubicBezTo>
                <a:cubicBezTo>
                  <a:pt x="309" y="53"/>
                  <a:pt x="309" y="53"/>
                  <a:pt x="309" y="53"/>
                </a:cubicBezTo>
                <a:cubicBezTo>
                  <a:pt x="309" y="50"/>
                  <a:pt x="309" y="50"/>
                  <a:pt x="309" y="50"/>
                </a:cubicBezTo>
                <a:cubicBezTo>
                  <a:pt x="309" y="54"/>
                  <a:pt x="308" y="50"/>
                  <a:pt x="315" y="52"/>
                </a:cubicBezTo>
                <a:cubicBezTo>
                  <a:pt x="315" y="51"/>
                  <a:pt x="312" y="55"/>
                  <a:pt x="315" y="50"/>
                </a:cubicBezTo>
                <a:cubicBezTo>
                  <a:pt x="317" y="53"/>
                  <a:pt x="317" y="53"/>
                  <a:pt x="317" y="53"/>
                </a:cubicBezTo>
                <a:cubicBezTo>
                  <a:pt x="321" y="53"/>
                  <a:pt x="321" y="53"/>
                  <a:pt x="321" y="53"/>
                </a:cubicBezTo>
                <a:cubicBezTo>
                  <a:pt x="322" y="50"/>
                  <a:pt x="322" y="50"/>
                  <a:pt x="322" y="50"/>
                </a:cubicBezTo>
                <a:cubicBezTo>
                  <a:pt x="323" y="49"/>
                  <a:pt x="325" y="49"/>
                  <a:pt x="325" y="50"/>
                </a:cubicBezTo>
                <a:cubicBezTo>
                  <a:pt x="321" y="48"/>
                  <a:pt x="321" y="48"/>
                  <a:pt x="321" y="48"/>
                </a:cubicBezTo>
                <a:cubicBezTo>
                  <a:pt x="322" y="48"/>
                  <a:pt x="322" y="47"/>
                  <a:pt x="323" y="47"/>
                </a:cubicBezTo>
                <a:cubicBezTo>
                  <a:pt x="323" y="46"/>
                  <a:pt x="323" y="46"/>
                  <a:pt x="323" y="46"/>
                </a:cubicBezTo>
                <a:cubicBezTo>
                  <a:pt x="320" y="46"/>
                  <a:pt x="320" y="46"/>
                  <a:pt x="320" y="46"/>
                </a:cubicBezTo>
                <a:cubicBezTo>
                  <a:pt x="325" y="46"/>
                  <a:pt x="325" y="46"/>
                  <a:pt x="325" y="46"/>
                </a:cubicBezTo>
                <a:cubicBezTo>
                  <a:pt x="325" y="48"/>
                  <a:pt x="325" y="48"/>
                  <a:pt x="325" y="48"/>
                </a:cubicBezTo>
                <a:cubicBezTo>
                  <a:pt x="322" y="48"/>
                  <a:pt x="315" y="53"/>
                  <a:pt x="336" y="48"/>
                </a:cubicBezTo>
                <a:cubicBezTo>
                  <a:pt x="336" y="48"/>
                  <a:pt x="337" y="47"/>
                  <a:pt x="338" y="50"/>
                </a:cubicBezTo>
                <a:cubicBezTo>
                  <a:pt x="339" y="48"/>
                  <a:pt x="339" y="48"/>
                  <a:pt x="339" y="48"/>
                </a:cubicBezTo>
                <a:cubicBezTo>
                  <a:pt x="337" y="48"/>
                  <a:pt x="337" y="48"/>
                  <a:pt x="337" y="48"/>
                </a:cubicBezTo>
                <a:cubicBezTo>
                  <a:pt x="339" y="47"/>
                  <a:pt x="342" y="47"/>
                  <a:pt x="341" y="45"/>
                </a:cubicBezTo>
                <a:cubicBezTo>
                  <a:pt x="344" y="44"/>
                  <a:pt x="344" y="44"/>
                  <a:pt x="344" y="44"/>
                </a:cubicBezTo>
                <a:cubicBezTo>
                  <a:pt x="347" y="45"/>
                  <a:pt x="347" y="45"/>
                  <a:pt x="347" y="45"/>
                </a:cubicBezTo>
                <a:cubicBezTo>
                  <a:pt x="348" y="44"/>
                  <a:pt x="348" y="44"/>
                  <a:pt x="348" y="44"/>
                </a:cubicBezTo>
                <a:cubicBezTo>
                  <a:pt x="346" y="43"/>
                  <a:pt x="346" y="43"/>
                  <a:pt x="346" y="43"/>
                </a:cubicBezTo>
                <a:cubicBezTo>
                  <a:pt x="353" y="42"/>
                  <a:pt x="353" y="42"/>
                  <a:pt x="353" y="42"/>
                </a:cubicBezTo>
                <a:cubicBezTo>
                  <a:pt x="356" y="43"/>
                  <a:pt x="356" y="43"/>
                  <a:pt x="356" y="43"/>
                </a:cubicBezTo>
                <a:cubicBezTo>
                  <a:pt x="357" y="39"/>
                  <a:pt x="357" y="39"/>
                  <a:pt x="357" y="39"/>
                </a:cubicBezTo>
                <a:cubicBezTo>
                  <a:pt x="364" y="36"/>
                  <a:pt x="364" y="36"/>
                  <a:pt x="364" y="36"/>
                </a:cubicBezTo>
                <a:cubicBezTo>
                  <a:pt x="363" y="38"/>
                  <a:pt x="363" y="38"/>
                  <a:pt x="363" y="38"/>
                </a:cubicBezTo>
                <a:cubicBezTo>
                  <a:pt x="357" y="42"/>
                  <a:pt x="357" y="42"/>
                  <a:pt x="357" y="42"/>
                </a:cubicBezTo>
                <a:cubicBezTo>
                  <a:pt x="357" y="43"/>
                  <a:pt x="353" y="47"/>
                  <a:pt x="361" y="46"/>
                </a:cubicBezTo>
                <a:cubicBezTo>
                  <a:pt x="361" y="47"/>
                  <a:pt x="361" y="47"/>
                  <a:pt x="361" y="47"/>
                </a:cubicBezTo>
                <a:cubicBezTo>
                  <a:pt x="364" y="47"/>
                  <a:pt x="364" y="47"/>
                  <a:pt x="364" y="47"/>
                </a:cubicBezTo>
                <a:cubicBezTo>
                  <a:pt x="363" y="49"/>
                  <a:pt x="363" y="49"/>
                  <a:pt x="363" y="49"/>
                </a:cubicBezTo>
                <a:cubicBezTo>
                  <a:pt x="359" y="48"/>
                  <a:pt x="359" y="48"/>
                  <a:pt x="359" y="48"/>
                </a:cubicBezTo>
                <a:cubicBezTo>
                  <a:pt x="357" y="52"/>
                  <a:pt x="357" y="52"/>
                  <a:pt x="357" y="52"/>
                </a:cubicBezTo>
                <a:cubicBezTo>
                  <a:pt x="363" y="53"/>
                  <a:pt x="363" y="53"/>
                  <a:pt x="363" y="53"/>
                </a:cubicBezTo>
                <a:cubicBezTo>
                  <a:pt x="367" y="52"/>
                  <a:pt x="367" y="52"/>
                  <a:pt x="367" y="52"/>
                </a:cubicBezTo>
                <a:cubicBezTo>
                  <a:pt x="367" y="52"/>
                  <a:pt x="367" y="52"/>
                  <a:pt x="367" y="52"/>
                </a:cubicBezTo>
                <a:cubicBezTo>
                  <a:pt x="370" y="50"/>
                  <a:pt x="370" y="50"/>
                  <a:pt x="370" y="50"/>
                </a:cubicBezTo>
                <a:cubicBezTo>
                  <a:pt x="372" y="50"/>
                  <a:pt x="372" y="50"/>
                  <a:pt x="372" y="50"/>
                </a:cubicBezTo>
                <a:cubicBezTo>
                  <a:pt x="371" y="52"/>
                  <a:pt x="369" y="46"/>
                  <a:pt x="373" y="53"/>
                </a:cubicBezTo>
                <a:cubicBezTo>
                  <a:pt x="374" y="51"/>
                  <a:pt x="374" y="51"/>
                  <a:pt x="374" y="51"/>
                </a:cubicBezTo>
                <a:cubicBezTo>
                  <a:pt x="377" y="53"/>
                  <a:pt x="366" y="52"/>
                  <a:pt x="379" y="50"/>
                </a:cubicBezTo>
                <a:cubicBezTo>
                  <a:pt x="379" y="49"/>
                  <a:pt x="379" y="49"/>
                  <a:pt x="379" y="49"/>
                </a:cubicBezTo>
                <a:cubicBezTo>
                  <a:pt x="381" y="52"/>
                  <a:pt x="381" y="52"/>
                  <a:pt x="381" y="52"/>
                </a:cubicBezTo>
                <a:cubicBezTo>
                  <a:pt x="374" y="53"/>
                  <a:pt x="374" y="53"/>
                  <a:pt x="374" y="53"/>
                </a:cubicBezTo>
                <a:cubicBezTo>
                  <a:pt x="380" y="58"/>
                  <a:pt x="380" y="58"/>
                  <a:pt x="380" y="58"/>
                </a:cubicBezTo>
                <a:cubicBezTo>
                  <a:pt x="379" y="58"/>
                  <a:pt x="375" y="56"/>
                  <a:pt x="377" y="61"/>
                </a:cubicBezTo>
                <a:cubicBezTo>
                  <a:pt x="375" y="63"/>
                  <a:pt x="373" y="61"/>
                  <a:pt x="371" y="63"/>
                </a:cubicBezTo>
                <a:cubicBezTo>
                  <a:pt x="372" y="65"/>
                  <a:pt x="372" y="65"/>
                  <a:pt x="372" y="65"/>
                </a:cubicBezTo>
                <a:cubicBezTo>
                  <a:pt x="371" y="66"/>
                  <a:pt x="371" y="66"/>
                  <a:pt x="371" y="66"/>
                </a:cubicBezTo>
                <a:cubicBezTo>
                  <a:pt x="375" y="70"/>
                  <a:pt x="375" y="70"/>
                  <a:pt x="375" y="70"/>
                </a:cubicBezTo>
                <a:cubicBezTo>
                  <a:pt x="378" y="70"/>
                  <a:pt x="378" y="70"/>
                  <a:pt x="378" y="70"/>
                </a:cubicBezTo>
                <a:cubicBezTo>
                  <a:pt x="372" y="75"/>
                  <a:pt x="372" y="75"/>
                  <a:pt x="372" y="75"/>
                </a:cubicBezTo>
                <a:cubicBezTo>
                  <a:pt x="370" y="73"/>
                  <a:pt x="370" y="73"/>
                  <a:pt x="370" y="73"/>
                </a:cubicBezTo>
                <a:cubicBezTo>
                  <a:pt x="364" y="76"/>
                  <a:pt x="364" y="76"/>
                  <a:pt x="364" y="76"/>
                </a:cubicBezTo>
                <a:cubicBezTo>
                  <a:pt x="363" y="77"/>
                  <a:pt x="363" y="77"/>
                  <a:pt x="363" y="77"/>
                </a:cubicBezTo>
                <a:cubicBezTo>
                  <a:pt x="366" y="78"/>
                  <a:pt x="366" y="78"/>
                  <a:pt x="366" y="78"/>
                </a:cubicBezTo>
                <a:cubicBezTo>
                  <a:pt x="363" y="79"/>
                  <a:pt x="363" y="79"/>
                  <a:pt x="363" y="79"/>
                </a:cubicBezTo>
                <a:cubicBezTo>
                  <a:pt x="363" y="80"/>
                  <a:pt x="358" y="84"/>
                  <a:pt x="359" y="81"/>
                </a:cubicBezTo>
                <a:cubicBezTo>
                  <a:pt x="360" y="79"/>
                  <a:pt x="360" y="79"/>
                  <a:pt x="360" y="79"/>
                </a:cubicBezTo>
                <a:cubicBezTo>
                  <a:pt x="355" y="79"/>
                  <a:pt x="355" y="79"/>
                  <a:pt x="355" y="79"/>
                </a:cubicBezTo>
                <a:cubicBezTo>
                  <a:pt x="351" y="83"/>
                  <a:pt x="351" y="83"/>
                  <a:pt x="351" y="83"/>
                </a:cubicBezTo>
                <a:cubicBezTo>
                  <a:pt x="355" y="85"/>
                  <a:pt x="355" y="85"/>
                  <a:pt x="355" y="85"/>
                </a:cubicBezTo>
                <a:cubicBezTo>
                  <a:pt x="354" y="85"/>
                  <a:pt x="353" y="85"/>
                  <a:pt x="354" y="86"/>
                </a:cubicBezTo>
                <a:cubicBezTo>
                  <a:pt x="358" y="86"/>
                  <a:pt x="358" y="86"/>
                  <a:pt x="358" y="86"/>
                </a:cubicBezTo>
                <a:cubicBezTo>
                  <a:pt x="360" y="88"/>
                  <a:pt x="355" y="90"/>
                  <a:pt x="355" y="90"/>
                </a:cubicBezTo>
                <a:cubicBezTo>
                  <a:pt x="355" y="90"/>
                  <a:pt x="358" y="88"/>
                  <a:pt x="355" y="91"/>
                </a:cubicBezTo>
                <a:cubicBezTo>
                  <a:pt x="362" y="89"/>
                  <a:pt x="362" y="89"/>
                  <a:pt x="362" y="89"/>
                </a:cubicBezTo>
                <a:cubicBezTo>
                  <a:pt x="366" y="85"/>
                  <a:pt x="366" y="85"/>
                  <a:pt x="366" y="85"/>
                </a:cubicBezTo>
                <a:cubicBezTo>
                  <a:pt x="378" y="84"/>
                  <a:pt x="378" y="84"/>
                  <a:pt x="378" y="84"/>
                </a:cubicBezTo>
                <a:cubicBezTo>
                  <a:pt x="385" y="80"/>
                  <a:pt x="385" y="80"/>
                  <a:pt x="385" y="80"/>
                </a:cubicBezTo>
                <a:cubicBezTo>
                  <a:pt x="386" y="80"/>
                  <a:pt x="386" y="80"/>
                  <a:pt x="386" y="80"/>
                </a:cubicBezTo>
                <a:cubicBezTo>
                  <a:pt x="381" y="83"/>
                  <a:pt x="381" y="83"/>
                  <a:pt x="381" y="83"/>
                </a:cubicBezTo>
                <a:cubicBezTo>
                  <a:pt x="380" y="86"/>
                  <a:pt x="380" y="86"/>
                  <a:pt x="380" y="86"/>
                </a:cubicBezTo>
                <a:cubicBezTo>
                  <a:pt x="381" y="87"/>
                  <a:pt x="381" y="87"/>
                  <a:pt x="381" y="87"/>
                </a:cubicBezTo>
                <a:cubicBezTo>
                  <a:pt x="384" y="87"/>
                  <a:pt x="386" y="84"/>
                  <a:pt x="388" y="87"/>
                </a:cubicBezTo>
                <a:cubicBezTo>
                  <a:pt x="389" y="88"/>
                  <a:pt x="387" y="86"/>
                  <a:pt x="388" y="88"/>
                </a:cubicBezTo>
                <a:cubicBezTo>
                  <a:pt x="398" y="87"/>
                  <a:pt x="398" y="87"/>
                  <a:pt x="398" y="87"/>
                </a:cubicBezTo>
                <a:cubicBezTo>
                  <a:pt x="404" y="89"/>
                  <a:pt x="404" y="89"/>
                  <a:pt x="404" y="89"/>
                </a:cubicBezTo>
                <a:cubicBezTo>
                  <a:pt x="404" y="89"/>
                  <a:pt x="404" y="89"/>
                  <a:pt x="404" y="89"/>
                </a:cubicBezTo>
                <a:cubicBezTo>
                  <a:pt x="401" y="92"/>
                  <a:pt x="401" y="92"/>
                  <a:pt x="401" y="92"/>
                </a:cubicBezTo>
                <a:cubicBezTo>
                  <a:pt x="406" y="96"/>
                  <a:pt x="406" y="96"/>
                  <a:pt x="406" y="96"/>
                </a:cubicBezTo>
                <a:cubicBezTo>
                  <a:pt x="399" y="93"/>
                  <a:pt x="399" y="93"/>
                  <a:pt x="399" y="93"/>
                </a:cubicBezTo>
                <a:cubicBezTo>
                  <a:pt x="398" y="92"/>
                  <a:pt x="403" y="92"/>
                  <a:pt x="397" y="92"/>
                </a:cubicBezTo>
                <a:cubicBezTo>
                  <a:pt x="397" y="93"/>
                  <a:pt x="397" y="93"/>
                  <a:pt x="397" y="93"/>
                </a:cubicBezTo>
                <a:cubicBezTo>
                  <a:pt x="398" y="94"/>
                  <a:pt x="402" y="86"/>
                  <a:pt x="398" y="96"/>
                </a:cubicBezTo>
                <a:cubicBezTo>
                  <a:pt x="397" y="98"/>
                  <a:pt x="397" y="98"/>
                  <a:pt x="397" y="98"/>
                </a:cubicBezTo>
                <a:cubicBezTo>
                  <a:pt x="400" y="99"/>
                  <a:pt x="400" y="99"/>
                  <a:pt x="400" y="99"/>
                </a:cubicBezTo>
                <a:cubicBezTo>
                  <a:pt x="400" y="104"/>
                  <a:pt x="400" y="104"/>
                  <a:pt x="400" y="104"/>
                </a:cubicBezTo>
                <a:cubicBezTo>
                  <a:pt x="392" y="106"/>
                  <a:pt x="392" y="106"/>
                  <a:pt x="392" y="106"/>
                </a:cubicBezTo>
                <a:cubicBezTo>
                  <a:pt x="390" y="105"/>
                  <a:pt x="400" y="103"/>
                  <a:pt x="388" y="110"/>
                </a:cubicBezTo>
                <a:cubicBezTo>
                  <a:pt x="384" y="108"/>
                  <a:pt x="384" y="108"/>
                  <a:pt x="384" y="108"/>
                </a:cubicBezTo>
                <a:cubicBezTo>
                  <a:pt x="379" y="110"/>
                  <a:pt x="379" y="110"/>
                  <a:pt x="379" y="110"/>
                </a:cubicBezTo>
                <a:cubicBezTo>
                  <a:pt x="380" y="113"/>
                  <a:pt x="382" y="110"/>
                  <a:pt x="384" y="111"/>
                </a:cubicBezTo>
                <a:cubicBezTo>
                  <a:pt x="382" y="114"/>
                  <a:pt x="382" y="114"/>
                  <a:pt x="382" y="114"/>
                </a:cubicBezTo>
                <a:cubicBezTo>
                  <a:pt x="385" y="114"/>
                  <a:pt x="385" y="114"/>
                  <a:pt x="385" y="114"/>
                </a:cubicBezTo>
                <a:cubicBezTo>
                  <a:pt x="386" y="111"/>
                  <a:pt x="386" y="111"/>
                  <a:pt x="386" y="111"/>
                </a:cubicBezTo>
                <a:cubicBezTo>
                  <a:pt x="391" y="112"/>
                  <a:pt x="391" y="112"/>
                  <a:pt x="391" y="112"/>
                </a:cubicBezTo>
                <a:cubicBezTo>
                  <a:pt x="391" y="114"/>
                  <a:pt x="391" y="114"/>
                  <a:pt x="391" y="114"/>
                </a:cubicBezTo>
                <a:cubicBezTo>
                  <a:pt x="397" y="117"/>
                  <a:pt x="397" y="117"/>
                  <a:pt x="397" y="117"/>
                </a:cubicBezTo>
                <a:cubicBezTo>
                  <a:pt x="397" y="118"/>
                  <a:pt x="397" y="118"/>
                  <a:pt x="397" y="118"/>
                </a:cubicBezTo>
                <a:cubicBezTo>
                  <a:pt x="400" y="118"/>
                  <a:pt x="400" y="118"/>
                  <a:pt x="400" y="118"/>
                </a:cubicBezTo>
                <a:cubicBezTo>
                  <a:pt x="400" y="122"/>
                  <a:pt x="400" y="122"/>
                  <a:pt x="400" y="122"/>
                </a:cubicBezTo>
                <a:cubicBezTo>
                  <a:pt x="405" y="119"/>
                  <a:pt x="405" y="119"/>
                  <a:pt x="405" y="119"/>
                </a:cubicBezTo>
                <a:cubicBezTo>
                  <a:pt x="408" y="119"/>
                  <a:pt x="408" y="119"/>
                  <a:pt x="408" y="119"/>
                </a:cubicBezTo>
                <a:cubicBezTo>
                  <a:pt x="412" y="121"/>
                  <a:pt x="412" y="116"/>
                  <a:pt x="416" y="117"/>
                </a:cubicBezTo>
                <a:cubicBezTo>
                  <a:pt x="418" y="116"/>
                  <a:pt x="424" y="116"/>
                  <a:pt x="418" y="112"/>
                </a:cubicBezTo>
                <a:cubicBezTo>
                  <a:pt x="425" y="112"/>
                  <a:pt x="425" y="112"/>
                  <a:pt x="425" y="112"/>
                </a:cubicBezTo>
                <a:cubicBezTo>
                  <a:pt x="426" y="108"/>
                  <a:pt x="426" y="108"/>
                  <a:pt x="426" y="108"/>
                </a:cubicBezTo>
                <a:cubicBezTo>
                  <a:pt x="428" y="104"/>
                  <a:pt x="428" y="104"/>
                  <a:pt x="428" y="104"/>
                </a:cubicBezTo>
                <a:cubicBezTo>
                  <a:pt x="428" y="105"/>
                  <a:pt x="428" y="105"/>
                  <a:pt x="428" y="105"/>
                </a:cubicBezTo>
                <a:cubicBezTo>
                  <a:pt x="434" y="107"/>
                  <a:pt x="434" y="107"/>
                  <a:pt x="434" y="107"/>
                </a:cubicBezTo>
                <a:cubicBezTo>
                  <a:pt x="435" y="107"/>
                  <a:pt x="428" y="110"/>
                  <a:pt x="437" y="107"/>
                </a:cubicBezTo>
                <a:cubicBezTo>
                  <a:pt x="434" y="105"/>
                  <a:pt x="434" y="105"/>
                  <a:pt x="434" y="105"/>
                </a:cubicBezTo>
                <a:cubicBezTo>
                  <a:pt x="438" y="102"/>
                  <a:pt x="438" y="102"/>
                  <a:pt x="438" y="102"/>
                </a:cubicBezTo>
                <a:cubicBezTo>
                  <a:pt x="443" y="105"/>
                  <a:pt x="443" y="105"/>
                  <a:pt x="443" y="105"/>
                </a:cubicBezTo>
                <a:cubicBezTo>
                  <a:pt x="449" y="104"/>
                  <a:pt x="449" y="104"/>
                  <a:pt x="449" y="104"/>
                </a:cubicBezTo>
                <a:cubicBezTo>
                  <a:pt x="450" y="104"/>
                  <a:pt x="450" y="104"/>
                  <a:pt x="450" y="104"/>
                </a:cubicBezTo>
                <a:cubicBezTo>
                  <a:pt x="453" y="103"/>
                  <a:pt x="432" y="110"/>
                  <a:pt x="456" y="101"/>
                </a:cubicBezTo>
                <a:cubicBezTo>
                  <a:pt x="471" y="92"/>
                  <a:pt x="471" y="92"/>
                  <a:pt x="471" y="92"/>
                </a:cubicBezTo>
                <a:cubicBezTo>
                  <a:pt x="469" y="91"/>
                  <a:pt x="468" y="91"/>
                  <a:pt x="469" y="88"/>
                </a:cubicBezTo>
                <a:cubicBezTo>
                  <a:pt x="471" y="88"/>
                  <a:pt x="471" y="88"/>
                  <a:pt x="471" y="88"/>
                </a:cubicBezTo>
                <a:cubicBezTo>
                  <a:pt x="478" y="87"/>
                  <a:pt x="478" y="87"/>
                  <a:pt x="478" y="87"/>
                </a:cubicBezTo>
                <a:cubicBezTo>
                  <a:pt x="477" y="88"/>
                  <a:pt x="476" y="86"/>
                  <a:pt x="475" y="89"/>
                </a:cubicBezTo>
                <a:cubicBezTo>
                  <a:pt x="475" y="91"/>
                  <a:pt x="475" y="91"/>
                  <a:pt x="475" y="91"/>
                </a:cubicBezTo>
                <a:cubicBezTo>
                  <a:pt x="475" y="93"/>
                  <a:pt x="475" y="93"/>
                  <a:pt x="475" y="93"/>
                </a:cubicBezTo>
                <a:cubicBezTo>
                  <a:pt x="478" y="94"/>
                  <a:pt x="478" y="94"/>
                  <a:pt x="478" y="94"/>
                </a:cubicBezTo>
                <a:cubicBezTo>
                  <a:pt x="481" y="86"/>
                  <a:pt x="481" y="86"/>
                  <a:pt x="481" y="86"/>
                </a:cubicBezTo>
                <a:cubicBezTo>
                  <a:pt x="482" y="85"/>
                  <a:pt x="482" y="85"/>
                  <a:pt x="482" y="85"/>
                </a:cubicBezTo>
                <a:cubicBezTo>
                  <a:pt x="484" y="89"/>
                  <a:pt x="484" y="89"/>
                  <a:pt x="484" y="89"/>
                </a:cubicBezTo>
                <a:cubicBezTo>
                  <a:pt x="489" y="86"/>
                  <a:pt x="489" y="86"/>
                  <a:pt x="489" y="86"/>
                </a:cubicBezTo>
                <a:cubicBezTo>
                  <a:pt x="492" y="88"/>
                  <a:pt x="492" y="88"/>
                  <a:pt x="492" y="88"/>
                </a:cubicBezTo>
                <a:cubicBezTo>
                  <a:pt x="496" y="85"/>
                  <a:pt x="496" y="85"/>
                  <a:pt x="496" y="85"/>
                </a:cubicBezTo>
                <a:cubicBezTo>
                  <a:pt x="497" y="87"/>
                  <a:pt x="488" y="83"/>
                  <a:pt x="498" y="87"/>
                </a:cubicBezTo>
                <a:cubicBezTo>
                  <a:pt x="502" y="83"/>
                  <a:pt x="502" y="83"/>
                  <a:pt x="502" y="83"/>
                </a:cubicBezTo>
                <a:cubicBezTo>
                  <a:pt x="508" y="82"/>
                  <a:pt x="508" y="82"/>
                  <a:pt x="508" y="82"/>
                </a:cubicBezTo>
                <a:cubicBezTo>
                  <a:pt x="513" y="78"/>
                  <a:pt x="513" y="78"/>
                  <a:pt x="513" y="78"/>
                </a:cubicBezTo>
                <a:cubicBezTo>
                  <a:pt x="513" y="75"/>
                  <a:pt x="513" y="75"/>
                  <a:pt x="513" y="75"/>
                </a:cubicBezTo>
                <a:cubicBezTo>
                  <a:pt x="515" y="74"/>
                  <a:pt x="515" y="74"/>
                  <a:pt x="515" y="74"/>
                </a:cubicBezTo>
                <a:cubicBezTo>
                  <a:pt x="518" y="76"/>
                  <a:pt x="518" y="76"/>
                  <a:pt x="518" y="76"/>
                </a:cubicBezTo>
                <a:cubicBezTo>
                  <a:pt x="521" y="73"/>
                  <a:pt x="521" y="73"/>
                  <a:pt x="521" y="73"/>
                </a:cubicBezTo>
                <a:cubicBezTo>
                  <a:pt x="522" y="75"/>
                  <a:pt x="522" y="75"/>
                  <a:pt x="522" y="75"/>
                </a:cubicBezTo>
                <a:cubicBezTo>
                  <a:pt x="527" y="72"/>
                  <a:pt x="527" y="72"/>
                  <a:pt x="527" y="72"/>
                </a:cubicBezTo>
                <a:cubicBezTo>
                  <a:pt x="532" y="71"/>
                  <a:pt x="532" y="71"/>
                  <a:pt x="532" y="71"/>
                </a:cubicBezTo>
                <a:cubicBezTo>
                  <a:pt x="533" y="71"/>
                  <a:pt x="527" y="75"/>
                  <a:pt x="534" y="69"/>
                </a:cubicBezTo>
                <a:cubicBezTo>
                  <a:pt x="535" y="70"/>
                  <a:pt x="535" y="70"/>
                  <a:pt x="535" y="70"/>
                </a:cubicBezTo>
                <a:cubicBezTo>
                  <a:pt x="538" y="65"/>
                  <a:pt x="538" y="65"/>
                  <a:pt x="538" y="65"/>
                </a:cubicBezTo>
                <a:cubicBezTo>
                  <a:pt x="545" y="65"/>
                  <a:pt x="545" y="65"/>
                  <a:pt x="545" y="65"/>
                </a:cubicBezTo>
                <a:cubicBezTo>
                  <a:pt x="546" y="64"/>
                  <a:pt x="546" y="64"/>
                  <a:pt x="546" y="64"/>
                </a:cubicBezTo>
                <a:cubicBezTo>
                  <a:pt x="541" y="67"/>
                  <a:pt x="548" y="61"/>
                  <a:pt x="540" y="62"/>
                </a:cubicBezTo>
                <a:cubicBezTo>
                  <a:pt x="544" y="61"/>
                  <a:pt x="544" y="61"/>
                  <a:pt x="544" y="61"/>
                </a:cubicBezTo>
                <a:cubicBezTo>
                  <a:pt x="545" y="62"/>
                  <a:pt x="545" y="62"/>
                  <a:pt x="545" y="62"/>
                </a:cubicBezTo>
                <a:cubicBezTo>
                  <a:pt x="548" y="60"/>
                  <a:pt x="548" y="60"/>
                  <a:pt x="548" y="60"/>
                </a:cubicBezTo>
                <a:cubicBezTo>
                  <a:pt x="551" y="62"/>
                  <a:pt x="551" y="62"/>
                  <a:pt x="551" y="62"/>
                </a:cubicBezTo>
                <a:cubicBezTo>
                  <a:pt x="555" y="60"/>
                  <a:pt x="555" y="60"/>
                  <a:pt x="555" y="60"/>
                </a:cubicBezTo>
                <a:cubicBezTo>
                  <a:pt x="561" y="59"/>
                  <a:pt x="561" y="59"/>
                  <a:pt x="561" y="59"/>
                </a:cubicBezTo>
                <a:cubicBezTo>
                  <a:pt x="562" y="60"/>
                  <a:pt x="562" y="60"/>
                  <a:pt x="562" y="60"/>
                </a:cubicBezTo>
                <a:cubicBezTo>
                  <a:pt x="568" y="57"/>
                  <a:pt x="568" y="57"/>
                  <a:pt x="568" y="57"/>
                </a:cubicBezTo>
                <a:cubicBezTo>
                  <a:pt x="568" y="56"/>
                  <a:pt x="562" y="58"/>
                  <a:pt x="570" y="57"/>
                </a:cubicBezTo>
                <a:cubicBezTo>
                  <a:pt x="571" y="53"/>
                  <a:pt x="571" y="53"/>
                  <a:pt x="571" y="53"/>
                </a:cubicBezTo>
                <a:cubicBezTo>
                  <a:pt x="580" y="52"/>
                  <a:pt x="580" y="52"/>
                  <a:pt x="580" y="52"/>
                </a:cubicBezTo>
                <a:cubicBezTo>
                  <a:pt x="582" y="50"/>
                  <a:pt x="582" y="50"/>
                  <a:pt x="582" y="50"/>
                </a:cubicBezTo>
                <a:cubicBezTo>
                  <a:pt x="586" y="50"/>
                  <a:pt x="586" y="50"/>
                  <a:pt x="586" y="50"/>
                </a:cubicBezTo>
                <a:cubicBezTo>
                  <a:pt x="589" y="46"/>
                  <a:pt x="589" y="46"/>
                  <a:pt x="589" y="46"/>
                </a:cubicBezTo>
                <a:cubicBezTo>
                  <a:pt x="595" y="44"/>
                  <a:pt x="595" y="44"/>
                  <a:pt x="595" y="44"/>
                </a:cubicBezTo>
                <a:cubicBezTo>
                  <a:pt x="598" y="40"/>
                  <a:pt x="598" y="40"/>
                  <a:pt x="598" y="40"/>
                </a:cubicBezTo>
                <a:cubicBezTo>
                  <a:pt x="605" y="36"/>
                  <a:pt x="605" y="36"/>
                  <a:pt x="605" y="36"/>
                </a:cubicBezTo>
                <a:cubicBezTo>
                  <a:pt x="607" y="38"/>
                  <a:pt x="607" y="38"/>
                  <a:pt x="607" y="38"/>
                </a:cubicBezTo>
                <a:cubicBezTo>
                  <a:pt x="610" y="38"/>
                  <a:pt x="610" y="38"/>
                  <a:pt x="610" y="38"/>
                </a:cubicBezTo>
                <a:cubicBezTo>
                  <a:pt x="613" y="35"/>
                  <a:pt x="613" y="35"/>
                  <a:pt x="613" y="35"/>
                </a:cubicBezTo>
                <a:cubicBezTo>
                  <a:pt x="621" y="34"/>
                  <a:pt x="621" y="34"/>
                  <a:pt x="621" y="34"/>
                </a:cubicBezTo>
                <a:cubicBezTo>
                  <a:pt x="619" y="32"/>
                  <a:pt x="620" y="33"/>
                  <a:pt x="626" y="31"/>
                </a:cubicBezTo>
                <a:cubicBezTo>
                  <a:pt x="622" y="28"/>
                  <a:pt x="622" y="28"/>
                  <a:pt x="622" y="28"/>
                </a:cubicBezTo>
                <a:cubicBezTo>
                  <a:pt x="618" y="28"/>
                  <a:pt x="618" y="28"/>
                  <a:pt x="618" y="28"/>
                </a:cubicBezTo>
                <a:cubicBezTo>
                  <a:pt x="622" y="27"/>
                  <a:pt x="622" y="27"/>
                  <a:pt x="622" y="27"/>
                </a:cubicBezTo>
                <a:cubicBezTo>
                  <a:pt x="627" y="29"/>
                  <a:pt x="627" y="29"/>
                  <a:pt x="627" y="29"/>
                </a:cubicBezTo>
                <a:cubicBezTo>
                  <a:pt x="628" y="30"/>
                  <a:pt x="620" y="26"/>
                  <a:pt x="628" y="32"/>
                </a:cubicBezTo>
                <a:cubicBezTo>
                  <a:pt x="633" y="30"/>
                  <a:pt x="633" y="30"/>
                  <a:pt x="633" y="30"/>
                </a:cubicBezTo>
                <a:cubicBezTo>
                  <a:pt x="633" y="27"/>
                  <a:pt x="633" y="27"/>
                  <a:pt x="633" y="27"/>
                </a:cubicBezTo>
                <a:cubicBezTo>
                  <a:pt x="638" y="27"/>
                  <a:pt x="638" y="27"/>
                  <a:pt x="638" y="27"/>
                </a:cubicBezTo>
                <a:cubicBezTo>
                  <a:pt x="639" y="23"/>
                  <a:pt x="639" y="23"/>
                  <a:pt x="639" y="23"/>
                </a:cubicBezTo>
                <a:cubicBezTo>
                  <a:pt x="640" y="25"/>
                  <a:pt x="640" y="25"/>
                  <a:pt x="640" y="25"/>
                </a:cubicBezTo>
                <a:cubicBezTo>
                  <a:pt x="640" y="24"/>
                  <a:pt x="645" y="25"/>
                  <a:pt x="646" y="20"/>
                </a:cubicBezTo>
                <a:cubicBezTo>
                  <a:pt x="644" y="19"/>
                  <a:pt x="644" y="19"/>
                  <a:pt x="644" y="19"/>
                </a:cubicBezTo>
                <a:cubicBezTo>
                  <a:pt x="649" y="17"/>
                  <a:pt x="649" y="17"/>
                  <a:pt x="649" y="17"/>
                </a:cubicBezTo>
                <a:cubicBezTo>
                  <a:pt x="654" y="19"/>
                  <a:pt x="654" y="19"/>
                  <a:pt x="654" y="19"/>
                </a:cubicBezTo>
                <a:cubicBezTo>
                  <a:pt x="657" y="15"/>
                  <a:pt x="657" y="15"/>
                  <a:pt x="657" y="15"/>
                </a:cubicBezTo>
                <a:cubicBezTo>
                  <a:pt x="656" y="14"/>
                  <a:pt x="656" y="14"/>
                  <a:pt x="656" y="14"/>
                </a:cubicBezTo>
                <a:cubicBezTo>
                  <a:pt x="649" y="11"/>
                  <a:pt x="649" y="11"/>
                  <a:pt x="649" y="11"/>
                </a:cubicBezTo>
                <a:cubicBezTo>
                  <a:pt x="644" y="11"/>
                  <a:pt x="644" y="11"/>
                  <a:pt x="644" y="11"/>
                </a:cubicBezTo>
                <a:cubicBezTo>
                  <a:pt x="641" y="10"/>
                  <a:pt x="644" y="16"/>
                  <a:pt x="640" y="11"/>
                </a:cubicBezTo>
                <a:cubicBezTo>
                  <a:pt x="644" y="8"/>
                  <a:pt x="644" y="8"/>
                  <a:pt x="644" y="8"/>
                </a:cubicBezTo>
                <a:cubicBezTo>
                  <a:pt x="663" y="5"/>
                  <a:pt x="663" y="5"/>
                  <a:pt x="663" y="5"/>
                </a:cubicBezTo>
                <a:cubicBezTo>
                  <a:pt x="664" y="3"/>
                  <a:pt x="664" y="3"/>
                  <a:pt x="664" y="3"/>
                </a:cubicBezTo>
                <a:cubicBezTo>
                  <a:pt x="663" y="2"/>
                  <a:pt x="663" y="2"/>
                  <a:pt x="663" y="2"/>
                </a:cubicBezTo>
                <a:cubicBezTo>
                  <a:pt x="667" y="4"/>
                  <a:pt x="667" y="4"/>
                  <a:pt x="667" y="4"/>
                </a:cubicBezTo>
                <a:cubicBezTo>
                  <a:pt x="667" y="5"/>
                  <a:pt x="667" y="5"/>
                  <a:pt x="667" y="5"/>
                </a:cubicBezTo>
                <a:cubicBezTo>
                  <a:pt x="668" y="6"/>
                  <a:pt x="668" y="6"/>
                  <a:pt x="668" y="6"/>
                </a:cubicBezTo>
                <a:cubicBezTo>
                  <a:pt x="671" y="5"/>
                  <a:pt x="674" y="6"/>
                  <a:pt x="676" y="5"/>
                </a:cubicBezTo>
                <a:cubicBezTo>
                  <a:pt x="677" y="8"/>
                  <a:pt x="677" y="8"/>
                  <a:pt x="677" y="8"/>
                </a:cubicBezTo>
                <a:cubicBezTo>
                  <a:pt x="676" y="10"/>
                  <a:pt x="676" y="10"/>
                  <a:pt x="676" y="10"/>
                </a:cubicBezTo>
                <a:cubicBezTo>
                  <a:pt x="678" y="13"/>
                  <a:pt x="678" y="13"/>
                  <a:pt x="678" y="13"/>
                </a:cubicBezTo>
                <a:cubicBezTo>
                  <a:pt x="679" y="12"/>
                  <a:pt x="679" y="12"/>
                  <a:pt x="679" y="12"/>
                </a:cubicBezTo>
                <a:cubicBezTo>
                  <a:pt x="678" y="14"/>
                  <a:pt x="678" y="14"/>
                  <a:pt x="678" y="14"/>
                </a:cubicBezTo>
                <a:cubicBezTo>
                  <a:pt x="671" y="15"/>
                  <a:pt x="671" y="15"/>
                  <a:pt x="671" y="15"/>
                </a:cubicBezTo>
                <a:cubicBezTo>
                  <a:pt x="668" y="19"/>
                  <a:pt x="668" y="19"/>
                  <a:pt x="668" y="19"/>
                </a:cubicBezTo>
                <a:cubicBezTo>
                  <a:pt x="674" y="20"/>
                  <a:pt x="674" y="20"/>
                  <a:pt x="674" y="20"/>
                </a:cubicBezTo>
                <a:cubicBezTo>
                  <a:pt x="677" y="17"/>
                  <a:pt x="677" y="17"/>
                  <a:pt x="677" y="17"/>
                </a:cubicBezTo>
                <a:cubicBezTo>
                  <a:pt x="702" y="19"/>
                  <a:pt x="702" y="19"/>
                  <a:pt x="702" y="19"/>
                </a:cubicBezTo>
                <a:cubicBezTo>
                  <a:pt x="704" y="16"/>
                  <a:pt x="706" y="17"/>
                  <a:pt x="708" y="18"/>
                </a:cubicBezTo>
                <a:cubicBezTo>
                  <a:pt x="708" y="20"/>
                  <a:pt x="708" y="20"/>
                  <a:pt x="708" y="20"/>
                </a:cubicBezTo>
                <a:cubicBezTo>
                  <a:pt x="706" y="19"/>
                  <a:pt x="706" y="19"/>
                  <a:pt x="706" y="19"/>
                </a:cubicBezTo>
                <a:cubicBezTo>
                  <a:pt x="705" y="20"/>
                  <a:pt x="705" y="20"/>
                  <a:pt x="705" y="20"/>
                </a:cubicBezTo>
                <a:cubicBezTo>
                  <a:pt x="702" y="20"/>
                  <a:pt x="706" y="14"/>
                  <a:pt x="705" y="23"/>
                </a:cubicBezTo>
                <a:cubicBezTo>
                  <a:pt x="702" y="23"/>
                  <a:pt x="702" y="23"/>
                  <a:pt x="702" y="23"/>
                </a:cubicBezTo>
                <a:cubicBezTo>
                  <a:pt x="702" y="27"/>
                  <a:pt x="695" y="28"/>
                  <a:pt x="690" y="27"/>
                </a:cubicBezTo>
                <a:cubicBezTo>
                  <a:pt x="688" y="27"/>
                  <a:pt x="703" y="28"/>
                  <a:pt x="685" y="28"/>
                </a:cubicBezTo>
                <a:cubicBezTo>
                  <a:pt x="684" y="28"/>
                  <a:pt x="689" y="25"/>
                  <a:pt x="683" y="29"/>
                </a:cubicBezTo>
                <a:cubicBezTo>
                  <a:pt x="683" y="30"/>
                  <a:pt x="683" y="30"/>
                  <a:pt x="683" y="30"/>
                </a:cubicBezTo>
                <a:cubicBezTo>
                  <a:pt x="685" y="28"/>
                  <a:pt x="683" y="27"/>
                  <a:pt x="687" y="32"/>
                </a:cubicBezTo>
                <a:cubicBezTo>
                  <a:pt x="687" y="32"/>
                  <a:pt x="687" y="32"/>
                  <a:pt x="687" y="32"/>
                </a:cubicBezTo>
                <a:cubicBezTo>
                  <a:pt x="688" y="33"/>
                  <a:pt x="688" y="33"/>
                  <a:pt x="688" y="33"/>
                </a:cubicBezTo>
                <a:cubicBezTo>
                  <a:pt x="690" y="32"/>
                  <a:pt x="690" y="32"/>
                  <a:pt x="690" y="32"/>
                </a:cubicBezTo>
                <a:cubicBezTo>
                  <a:pt x="692" y="29"/>
                  <a:pt x="694" y="37"/>
                  <a:pt x="694" y="29"/>
                </a:cubicBezTo>
                <a:cubicBezTo>
                  <a:pt x="702" y="29"/>
                  <a:pt x="702" y="29"/>
                  <a:pt x="702" y="29"/>
                </a:cubicBezTo>
                <a:cubicBezTo>
                  <a:pt x="707" y="27"/>
                  <a:pt x="707" y="27"/>
                  <a:pt x="707" y="27"/>
                </a:cubicBezTo>
                <a:cubicBezTo>
                  <a:pt x="705" y="32"/>
                  <a:pt x="705" y="32"/>
                  <a:pt x="705" y="32"/>
                </a:cubicBezTo>
                <a:cubicBezTo>
                  <a:pt x="699" y="32"/>
                  <a:pt x="699" y="32"/>
                  <a:pt x="699" y="32"/>
                </a:cubicBezTo>
                <a:cubicBezTo>
                  <a:pt x="698" y="33"/>
                  <a:pt x="698" y="33"/>
                  <a:pt x="698" y="33"/>
                </a:cubicBezTo>
                <a:cubicBezTo>
                  <a:pt x="697" y="32"/>
                  <a:pt x="697" y="32"/>
                  <a:pt x="697" y="32"/>
                </a:cubicBezTo>
                <a:cubicBezTo>
                  <a:pt x="694" y="37"/>
                  <a:pt x="694" y="37"/>
                  <a:pt x="694" y="37"/>
                </a:cubicBezTo>
                <a:cubicBezTo>
                  <a:pt x="682" y="43"/>
                  <a:pt x="682" y="43"/>
                  <a:pt x="682" y="43"/>
                </a:cubicBezTo>
                <a:cubicBezTo>
                  <a:pt x="682" y="44"/>
                  <a:pt x="682" y="44"/>
                  <a:pt x="682" y="44"/>
                </a:cubicBezTo>
                <a:cubicBezTo>
                  <a:pt x="685" y="41"/>
                  <a:pt x="688" y="47"/>
                  <a:pt x="690" y="42"/>
                </a:cubicBezTo>
                <a:cubicBezTo>
                  <a:pt x="696" y="40"/>
                  <a:pt x="693" y="41"/>
                  <a:pt x="699" y="43"/>
                </a:cubicBezTo>
                <a:cubicBezTo>
                  <a:pt x="700" y="40"/>
                  <a:pt x="700" y="40"/>
                  <a:pt x="700" y="40"/>
                </a:cubicBezTo>
                <a:cubicBezTo>
                  <a:pt x="702" y="41"/>
                  <a:pt x="705" y="42"/>
                  <a:pt x="706" y="38"/>
                </a:cubicBezTo>
                <a:cubicBezTo>
                  <a:pt x="708" y="38"/>
                  <a:pt x="710" y="38"/>
                  <a:pt x="711" y="37"/>
                </a:cubicBezTo>
                <a:cubicBezTo>
                  <a:pt x="712" y="41"/>
                  <a:pt x="712" y="41"/>
                  <a:pt x="712" y="41"/>
                </a:cubicBezTo>
                <a:cubicBezTo>
                  <a:pt x="718" y="39"/>
                  <a:pt x="718" y="39"/>
                  <a:pt x="718" y="39"/>
                </a:cubicBezTo>
                <a:cubicBezTo>
                  <a:pt x="722" y="41"/>
                  <a:pt x="722" y="41"/>
                  <a:pt x="722" y="41"/>
                </a:cubicBezTo>
                <a:cubicBezTo>
                  <a:pt x="724" y="41"/>
                  <a:pt x="724" y="41"/>
                  <a:pt x="724" y="41"/>
                </a:cubicBezTo>
                <a:cubicBezTo>
                  <a:pt x="727" y="36"/>
                  <a:pt x="727" y="36"/>
                  <a:pt x="727" y="36"/>
                </a:cubicBezTo>
                <a:cubicBezTo>
                  <a:pt x="728" y="38"/>
                  <a:pt x="729" y="35"/>
                  <a:pt x="730" y="37"/>
                </a:cubicBezTo>
                <a:cubicBezTo>
                  <a:pt x="729" y="34"/>
                  <a:pt x="729" y="34"/>
                  <a:pt x="729" y="34"/>
                </a:cubicBezTo>
                <a:cubicBezTo>
                  <a:pt x="730" y="35"/>
                  <a:pt x="730" y="35"/>
                  <a:pt x="730" y="35"/>
                </a:cubicBezTo>
                <a:cubicBezTo>
                  <a:pt x="734" y="33"/>
                  <a:pt x="728" y="40"/>
                  <a:pt x="733" y="33"/>
                </a:cubicBezTo>
                <a:cubicBezTo>
                  <a:pt x="728" y="30"/>
                  <a:pt x="728" y="30"/>
                  <a:pt x="728" y="30"/>
                </a:cubicBezTo>
                <a:cubicBezTo>
                  <a:pt x="724" y="31"/>
                  <a:pt x="724" y="31"/>
                  <a:pt x="724" y="31"/>
                </a:cubicBezTo>
                <a:cubicBezTo>
                  <a:pt x="724" y="29"/>
                  <a:pt x="724" y="29"/>
                  <a:pt x="724" y="29"/>
                </a:cubicBezTo>
                <a:cubicBezTo>
                  <a:pt x="724" y="27"/>
                  <a:pt x="724" y="27"/>
                  <a:pt x="724" y="27"/>
                </a:cubicBezTo>
                <a:cubicBezTo>
                  <a:pt x="722" y="26"/>
                  <a:pt x="722" y="26"/>
                  <a:pt x="722" y="26"/>
                </a:cubicBezTo>
                <a:cubicBezTo>
                  <a:pt x="721" y="25"/>
                  <a:pt x="718" y="29"/>
                  <a:pt x="718" y="24"/>
                </a:cubicBezTo>
                <a:cubicBezTo>
                  <a:pt x="718" y="24"/>
                  <a:pt x="716" y="26"/>
                  <a:pt x="719" y="23"/>
                </a:cubicBezTo>
                <a:cubicBezTo>
                  <a:pt x="724" y="26"/>
                  <a:pt x="724" y="26"/>
                  <a:pt x="724" y="26"/>
                </a:cubicBezTo>
                <a:cubicBezTo>
                  <a:pt x="726" y="26"/>
                  <a:pt x="726" y="26"/>
                  <a:pt x="726" y="26"/>
                </a:cubicBezTo>
                <a:cubicBezTo>
                  <a:pt x="726" y="24"/>
                  <a:pt x="726" y="24"/>
                  <a:pt x="726" y="24"/>
                </a:cubicBezTo>
                <a:cubicBezTo>
                  <a:pt x="724" y="22"/>
                  <a:pt x="724" y="22"/>
                  <a:pt x="724" y="22"/>
                </a:cubicBezTo>
                <a:cubicBezTo>
                  <a:pt x="718" y="22"/>
                  <a:pt x="718" y="22"/>
                  <a:pt x="718" y="22"/>
                </a:cubicBezTo>
                <a:cubicBezTo>
                  <a:pt x="715" y="25"/>
                  <a:pt x="715" y="25"/>
                  <a:pt x="715" y="25"/>
                </a:cubicBezTo>
                <a:cubicBezTo>
                  <a:pt x="712" y="25"/>
                  <a:pt x="712" y="25"/>
                  <a:pt x="712" y="25"/>
                </a:cubicBezTo>
                <a:cubicBezTo>
                  <a:pt x="709" y="26"/>
                  <a:pt x="709" y="26"/>
                  <a:pt x="709" y="26"/>
                </a:cubicBezTo>
                <a:cubicBezTo>
                  <a:pt x="706" y="24"/>
                  <a:pt x="706" y="24"/>
                  <a:pt x="706" y="24"/>
                </a:cubicBezTo>
                <a:cubicBezTo>
                  <a:pt x="709" y="23"/>
                  <a:pt x="709" y="23"/>
                  <a:pt x="709" y="23"/>
                </a:cubicBezTo>
                <a:cubicBezTo>
                  <a:pt x="708" y="22"/>
                  <a:pt x="710" y="28"/>
                  <a:pt x="715" y="21"/>
                </a:cubicBezTo>
                <a:cubicBezTo>
                  <a:pt x="715" y="20"/>
                  <a:pt x="715" y="20"/>
                  <a:pt x="715" y="20"/>
                </a:cubicBezTo>
                <a:cubicBezTo>
                  <a:pt x="711" y="20"/>
                  <a:pt x="711" y="20"/>
                  <a:pt x="711" y="20"/>
                </a:cubicBezTo>
                <a:cubicBezTo>
                  <a:pt x="710" y="19"/>
                  <a:pt x="710" y="19"/>
                  <a:pt x="710" y="19"/>
                </a:cubicBezTo>
                <a:cubicBezTo>
                  <a:pt x="711" y="18"/>
                  <a:pt x="711" y="18"/>
                  <a:pt x="711" y="18"/>
                </a:cubicBezTo>
                <a:cubicBezTo>
                  <a:pt x="720" y="19"/>
                  <a:pt x="720" y="19"/>
                  <a:pt x="720" y="19"/>
                </a:cubicBezTo>
                <a:cubicBezTo>
                  <a:pt x="723" y="21"/>
                  <a:pt x="721" y="16"/>
                  <a:pt x="725" y="16"/>
                </a:cubicBezTo>
                <a:cubicBezTo>
                  <a:pt x="725" y="20"/>
                  <a:pt x="725" y="20"/>
                  <a:pt x="725" y="20"/>
                </a:cubicBezTo>
                <a:cubicBezTo>
                  <a:pt x="732" y="17"/>
                  <a:pt x="732" y="17"/>
                  <a:pt x="732" y="17"/>
                </a:cubicBezTo>
                <a:cubicBezTo>
                  <a:pt x="739" y="18"/>
                  <a:pt x="739" y="18"/>
                  <a:pt x="739" y="18"/>
                </a:cubicBezTo>
                <a:cubicBezTo>
                  <a:pt x="740" y="20"/>
                  <a:pt x="740" y="20"/>
                  <a:pt x="740" y="20"/>
                </a:cubicBezTo>
                <a:cubicBezTo>
                  <a:pt x="744" y="18"/>
                  <a:pt x="744" y="18"/>
                  <a:pt x="744" y="18"/>
                </a:cubicBezTo>
                <a:cubicBezTo>
                  <a:pt x="747" y="16"/>
                  <a:pt x="747" y="16"/>
                  <a:pt x="747" y="16"/>
                </a:cubicBezTo>
                <a:cubicBezTo>
                  <a:pt x="744" y="20"/>
                  <a:pt x="744" y="20"/>
                  <a:pt x="744" y="20"/>
                </a:cubicBezTo>
                <a:cubicBezTo>
                  <a:pt x="743" y="23"/>
                  <a:pt x="743" y="23"/>
                  <a:pt x="743" y="23"/>
                </a:cubicBezTo>
                <a:cubicBezTo>
                  <a:pt x="744" y="24"/>
                  <a:pt x="744" y="24"/>
                  <a:pt x="744" y="24"/>
                </a:cubicBezTo>
                <a:cubicBezTo>
                  <a:pt x="738" y="26"/>
                  <a:pt x="738" y="26"/>
                  <a:pt x="738" y="26"/>
                </a:cubicBezTo>
                <a:cubicBezTo>
                  <a:pt x="740" y="27"/>
                  <a:pt x="740" y="27"/>
                  <a:pt x="740" y="27"/>
                </a:cubicBezTo>
                <a:cubicBezTo>
                  <a:pt x="738" y="28"/>
                  <a:pt x="738" y="28"/>
                  <a:pt x="738" y="28"/>
                </a:cubicBezTo>
                <a:cubicBezTo>
                  <a:pt x="737" y="29"/>
                  <a:pt x="749" y="24"/>
                  <a:pt x="733" y="28"/>
                </a:cubicBezTo>
                <a:cubicBezTo>
                  <a:pt x="734" y="33"/>
                  <a:pt x="734" y="33"/>
                  <a:pt x="734" y="33"/>
                </a:cubicBezTo>
                <a:cubicBezTo>
                  <a:pt x="736" y="34"/>
                  <a:pt x="736" y="34"/>
                  <a:pt x="736" y="34"/>
                </a:cubicBezTo>
                <a:cubicBezTo>
                  <a:pt x="736" y="33"/>
                  <a:pt x="737" y="35"/>
                  <a:pt x="737" y="33"/>
                </a:cubicBezTo>
                <a:cubicBezTo>
                  <a:pt x="737" y="35"/>
                  <a:pt x="737" y="35"/>
                  <a:pt x="737" y="35"/>
                </a:cubicBezTo>
                <a:cubicBezTo>
                  <a:pt x="737" y="35"/>
                  <a:pt x="737" y="35"/>
                  <a:pt x="737" y="35"/>
                </a:cubicBezTo>
                <a:cubicBezTo>
                  <a:pt x="732" y="33"/>
                  <a:pt x="735" y="38"/>
                  <a:pt x="732" y="38"/>
                </a:cubicBezTo>
                <a:cubicBezTo>
                  <a:pt x="731" y="38"/>
                  <a:pt x="731" y="38"/>
                  <a:pt x="731" y="38"/>
                </a:cubicBezTo>
                <a:cubicBezTo>
                  <a:pt x="729" y="39"/>
                  <a:pt x="729" y="39"/>
                  <a:pt x="729" y="39"/>
                </a:cubicBezTo>
                <a:cubicBezTo>
                  <a:pt x="730" y="40"/>
                  <a:pt x="730" y="40"/>
                  <a:pt x="730" y="40"/>
                </a:cubicBezTo>
                <a:cubicBezTo>
                  <a:pt x="726" y="43"/>
                  <a:pt x="726" y="43"/>
                  <a:pt x="726" y="43"/>
                </a:cubicBezTo>
                <a:cubicBezTo>
                  <a:pt x="726" y="44"/>
                  <a:pt x="726" y="44"/>
                  <a:pt x="726" y="44"/>
                </a:cubicBezTo>
                <a:cubicBezTo>
                  <a:pt x="722" y="43"/>
                  <a:pt x="722" y="43"/>
                  <a:pt x="722" y="43"/>
                </a:cubicBezTo>
                <a:cubicBezTo>
                  <a:pt x="720" y="47"/>
                  <a:pt x="720" y="47"/>
                  <a:pt x="720" y="47"/>
                </a:cubicBezTo>
                <a:cubicBezTo>
                  <a:pt x="716" y="47"/>
                  <a:pt x="716" y="47"/>
                  <a:pt x="716" y="47"/>
                </a:cubicBezTo>
                <a:cubicBezTo>
                  <a:pt x="723" y="48"/>
                  <a:pt x="723" y="48"/>
                  <a:pt x="723" y="48"/>
                </a:cubicBezTo>
                <a:cubicBezTo>
                  <a:pt x="723" y="51"/>
                  <a:pt x="723" y="51"/>
                  <a:pt x="723" y="51"/>
                </a:cubicBezTo>
                <a:cubicBezTo>
                  <a:pt x="720" y="50"/>
                  <a:pt x="720" y="50"/>
                  <a:pt x="720" y="50"/>
                </a:cubicBezTo>
                <a:cubicBezTo>
                  <a:pt x="717" y="52"/>
                  <a:pt x="734" y="49"/>
                  <a:pt x="714" y="53"/>
                </a:cubicBezTo>
                <a:cubicBezTo>
                  <a:pt x="718" y="54"/>
                  <a:pt x="718" y="54"/>
                  <a:pt x="718" y="54"/>
                </a:cubicBezTo>
                <a:cubicBezTo>
                  <a:pt x="714" y="55"/>
                  <a:pt x="714" y="55"/>
                  <a:pt x="714" y="55"/>
                </a:cubicBezTo>
                <a:cubicBezTo>
                  <a:pt x="713" y="58"/>
                  <a:pt x="721" y="52"/>
                  <a:pt x="711" y="58"/>
                </a:cubicBezTo>
                <a:cubicBezTo>
                  <a:pt x="711" y="59"/>
                  <a:pt x="717" y="58"/>
                  <a:pt x="709" y="57"/>
                </a:cubicBezTo>
                <a:cubicBezTo>
                  <a:pt x="709" y="58"/>
                  <a:pt x="713" y="55"/>
                  <a:pt x="708" y="59"/>
                </a:cubicBezTo>
                <a:cubicBezTo>
                  <a:pt x="716" y="59"/>
                  <a:pt x="716" y="59"/>
                  <a:pt x="716" y="59"/>
                </a:cubicBezTo>
                <a:cubicBezTo>
                  <a:pt x="711" y="63"/>
                  <a:pt x="711" y="63"/>
                  <a:pt x="711" y="63"/>
                </a:cubicBezTo>
                <a:cubicBezTo>
                  <a:pt x="711" y="65"/>
                  <a:pt x="711" y="65"/>
                  <a:pt x="711" y="65"/>
                </a:cubicBezTo>
                <a:cubicBezTo>
                  <a:pt x="723" y="64"/>
                  <a:pt x="723" y="64"/>
                  <a:pt x="723" y="64"/>
                </a:cubicBezTo>
                <a:cubicBezTo>
                  <a:pt x="728" y="66"/>
                  <a:pt x="728" y="66"/>
                  <a:pt x="728" y="66"/>
                </a:cubicBezTo>
                <a:cubicBezTo>
                  <a:pt x="724" y="67"/>
                  <a:pt x="724" y="67"/>
                  <a:pt x="724" y="67"/>
                </a:cubicBezTo>
                <a:cubicBezTo>
                  <a:pt x="724" y="68"/>
                  <a:pt x="725" y="69"/>
                  <a:pt x="726" y="68"/>
                </a:cubicBezTo>
                <a:cubicBezTo>
                  <a:pt x="718" y="68"/>
                  <a:pt x="718" y="68"/>
                  <a:pt x="718" y="68"/>
                </a:cubicBezTo>
                <a:cubicBezTo>
                  <a:pt x="720" y="70"/>
                  <a:pt x="720" y="70"/>
                  <a:pt x="720" y="70"/>
                </a:cubicBezTo>
                <a:cubicBezTo>
                  <a:pt x="719" y="71"/>
                  <a:pt x="719" y="71"/>
                  <a:pt x="719" y="71"/>
                </a:cubicBezTo>
                <a:cubicBezTo>
                  <a:pt x="716" y="67"/>
                  <a:pt x="716" y="67"/>
                  <a:pt x="716" y="67"/>
                </a:cubicBezTo>
                <a:cubicBezTo>
                  <a:pt x="708" y="68"/>
                  <a:pt x="708" y="68"/>
                  <a:pt x="708" y="68"/>
                </a:cubicBezTo>
                <a:cubicBezTo>
                  <a:pt x="708" y="71"/>
                  <a:pt x="708" y="71"/>
                  <a:pt x="708" y="71"/>
                </a:cubicBezTo>
                <a:cubicBezTo>
                  <a:pt x="705" y="71"/>
                  <a:pt x="705" y="71"/>
                  <a:pt x="705" y="71"/>
                </a:cubicBezTo>
                <a:cubicBezTo>
                  <a:pt x="705" y="71"/>
                  <a:pt x="703" y="70"/>
                  <a:pt x="705" y="69"/>
                </a:cubicBezTo>
                <a:cubicBezTo>
                  <a:pt x="697" y="72"/>
                  <a:pt x="697" y="72"/>
                  <a:pt x="697" y="72"/>
                </a:cubicBezTo>
                <a:cubicBezTo>
                  <a:pt x="697" y="73"/>
                  <a:pt x="697" y="73"/>
                  <a:pt x="697" y="73"/>
                </a:cubicBezTo>
                <a:cubicBezTo>
                  <a:pt x="706" y="72"/>
                  <a:pt x="691" y="78"/>
                  <a:pt x="705" y="75"/>
                </a:cubicBezTo>
                <a:cubicBezTo>
                  <a:pt x="697" y="76"/>
                  <a:pt x="697" y="76"/>
                  <a:pt x="697" y="76"/>
                </a:cubicBezTo>
                <a:cubicBezTo>
                  <a:pt x="699" y="79"/>
                  <a:pt x="699" y="79"/>
                  <a:pt x="699" y="79"/>
                </a:cubicBezTo>
                <a:cubicBezTo>
                  <a:pt x="699" y="77"/>
                  <a:pt x="698" y="78"/>
                  <a:pt x="701" y="79"/>
                </a:cubicBezTo>
                <a:cubicBezTo>
                  <a:pt x="698" y="79"/>
                  <a:pt x="698" y="79"/>
                  <a:pt x="698" y="79"/>
                </a:cubicBezTo>
                <a:cubicBezTo>
                  <a:pt x="696" y="79"/>
                  <a:pt x="696" y="79"/>
                  <a:pt x="696" y="79"/>
                </a:cubicBezTo>
                <a:cubicBezTo>
                  <a:pt x="694" y="76"/>
                  <a:pt x="706" y="81"/>
                  <a:pt x="692" y="76"/>
                </a:cubicBezTo>
                <a:cubicBezTo>
                  <a:pt x="692" y="81"/>
                  <a:pt x="692" y="81"/>
                  <a:pt x="692" y="81"/>
                </a:cubicBezTo>
                <a:cubicBezTo>
                  <a:pt x="690" y="80"/>
                  <a:pt x="690" y="80"/>
                  <a:pt x="690" y="80"/>
                </a:cubicBezTo>
                <a:cubicBezTo>
                  <a:pt x="688" y="76"/>
                  <a:pt x="688" y="76"/>
                  <a:pt x="688" y="76"/>
                </a:cubicBezTo>
                <a:cubicBezTo>
                  <a:pt x="685" y="79"/>
                  <a:pt x="707" y="79"/>
                  <a:pt x="678" y="79"/>
                </a:cubicBezTo>
                <a:cubicBezTo>
                  <a:pt x="676" y="80"/>
                  <a:pt x="679" y="82"/>
                  <a:pt x="679" y="83"/>
                </a:cubicBezTo>
                <a:cubicBezTo>
                  <a:pt x="680" y="82"/>
                  <a:pt x="681" y="84"/>
                  <a:pt x="676" y="84"/>
                </a:cubicBezTo>
                <a:cubicBezTo>
                  <a:pt x="676" y="85"/>
                  <a:pt x="676" y="85"/>
                  <a:pt x="676" y="85"/>
                </a:cubicBezTo>
                <a:cubicBezTo>
                  <a:pt x="678" y="88"/>
                  <a:pt x="681" y="87"/>
                  <a:pt x="687" y="81"/>
                </a:cubicBezTo>
                <a:cubicBezTo>
                  <a:pt x="688" y="81"/>
                  <a:pt x="688" y="81"/>
                  <a:pt x="688" y="81"/>
                </a:cubicBezTo>
                <a:cubicBezTo>
                  <a:pt x="687" y="83"/>
                  <a:pt x="687" y="83"/>
                  <a:pt x="687" y="83"/>
                </a:cubicBezTo>
                <a:cubicBezTo>
                  <a:pt x="690" y="85"/>
                  <a:pt x="690" y="85"/>
                  <a:pt x="690" y="85"/>
                </a:cubicBezTo>
                <a:cubicBezTo>
                  <a:pt x="693" y="84"/>
                  <a:pt x="693" y="84"/>
                  <a:pt x="693" y="84"/>
                </a:cubicBezTo>
                <a:cubicBezTo>
                  <a:pt x="695" y="82"/>
                  <a:pt x="695" y="82"/>
                  <a:pt x="695" y="82"/>
                </a:cubicBezTo>
                <a:cubicBezTo>
                  <a:pt x="697" y="84"/>
                  <a:pt x="697" y="84"/>
                  <a:pt x="697" y="84"/>
                </a:cubicBezTo>
                <a:cubicBezTo>
                  <a:pt x="702" y="83"/>
                  <a:pt x="702" y="83"/>
                  <a:pt x="702" y="83"/>
                </a:cubicBezTo>
                <a:cubicBezTo>
                  <a:pt x="701" y="82"/>
                  <a:pt x="701" y="87"/>
                  <a:pt x="702" y="81"/>
                </a:cubicBezTo>
                <a:cubicBezTo>
                  <a:pt x="708" y="81"/>
                  <a:pt x="708" y="81"/>
                  <a:pt x="708" y="81"/>
                </a:cubicBezTo>
                <a:cubicBezTo>
                  <a:pt x="719" y="76"/>
                  <a:pt x="719" y="76"/>
                  <a:pt x="719" y="76"/>
                </a:cubicBezTo>
                <a:cubicBezTo>
                  <a:pt x="718" y="75"/>
                  <a:pt x="716" y="83"/>
                  <a:pt x="719" y="73"/>
                </a:cubicBezTo>
                <a:cubicBezTo>
                  <a:pt x="725" y="75"/>
                  <a:pt x="725" y="75"/>
                  <a:pt x="725" y="75"/>
                </a:cubicBezTo>
                <a:cubicBezTo>
                  <a:pt x="729" y="72"/>
                  <a:pt x="729" y="72"/>
                  <a:pt x="729" y="72"/>
                </a:cubicBezTo>
                <a:cubicBezTo>
                  <a:pt x="729" y="73"/>
                  <a:pt x="729" y="73"/>
                  <a:pt x="729" y="73"/>
                </a:cubicBezTo>
                <a:cubicBezTo>
                  <a:pt x="730" y="72"/>
                  <a:pt x="730" y="72"/>
                  <a:pt x="730" y="72"/>
                </a:cubicBezTo>
                <a:cubicBezTo>
                  <a:pt x="729" y="68"/>
                  <a:pt x="729" y="68"/>
                  <a:pt x="729" y="68"/>
                </a:cubicBezTo>
                <a:cubicBezTo>
                  <a:pt x="732" y="68"/>
                  <a:pt x="732" y="68"/>
                  <a:pt x="732" y="68"/>
                </a:cubicBezTo>
                <a:cubicBezTo>
                  <a:pt x="733" y="68"/>
                  <a:pt x="733" y="68"/>
                  <a:pt x="733" y="68"/>
                </a:cubicBezTo>
                <a:cubicBezTo>
                  <a:pt x="732" y="70"/>
                  <a:pt x="732" y="70"/>
                  <a:pt x="732" y="70"/>
                </a:cubicBezTo>
                <a:cubicBezTo>
                  <a:pt x="737" y="70"/>
                  <a:pt x="725" y="72"/>
                  <a:pt x="738" y="72"/>
                </a:cubicBezTo>
                <a:cubicBezTo>
                  <a:pt x="739" y="73"/>
                  <a:pt x="739" y="73"/>
                  <a:pt x="739" y="73"/>
                </a:cubicBezTo>
                <a:cubicBezTo>
                  <a:pt x="743" y="72"/>
                  <a:pt x="743" y="72"/>
                  <a:pt x="743" y="72"/>
                </a:cubicBezTo>
                <a:cubicBezTo>
                  <a:pt x="748" y="68"/>
                  <a:pt x="748" y="68"/>
                  <a:pt x="748" y="68"/>
                </a:cubicBezTo>
                <a:cubicBezTo>
                  <a:pt x="750" y="68"/>
                  <a:pt x="750" y="68"/>
                  <a:pt x="750" y="68"/>
                </a:cubicBezTo>
                <a:cubicBezTo>
                  <a:pt x="752" y="66"/>
                  <a:pt x="752" y="66"/>
                  <a:pt x="752" y="66"/>
                </a:cubicBezTo>
                <a:cubicBezTo>
                  <a:pt x="757" y="68"/>
                  <a:pt x="757" y="68"/>
                  <a:pt x="757" y="68"/>
                </a:cubicBezTo>
                <a:cubicBezTo>
                  <a:pt x="760" y="68"/>
                  <a:pt x="760" y="68"/>
                  <a:pt x="760" y="68"/>
                </a:cubicBezTo>
                <a:cubicBezTo>
                  <a:pt x="764" y="64"/>
                  <a:pt x="764" y="64"/>
                  <a:pt x="764" y="64"/>
                </a:cubicBezTo>
                <a:cubicBezTo>
                  <a:pt x="764" y="63"/>
                  <a:pt x="764" y="63"/>
                  <a:pt x="764" y="63"/>
                </a:cubicBezTo>
                <a:cubicBezTo>
                  <a:pt x="767" y="62"/>
                  <a:pt x="767" y="62"/>
                  <a:pt x="767" y="62"/>
                </a:cubicBezTo>
                <a:cubicBezTo>
                  <a:pt x="767" y="61"/>
                  <a:pt x="770" y="67"/>
                  <a:pt x="766" y="60"/>
                </a:cubicBezTo>
                <a:cubicBezTo>
                  <a:pt x="769" y="59"/>
                  <a:pt x="769" y="59"/>
                  <a:pt x="769" y="59"/>
                </a:cubicBezTo>
                <a:cubicBezTo>
                  <a:pt x="774" y="55"/>
                  <a:pt x="774" y="55"/>
                  <a:pt x="774" y="55"/>
                </a:cubicBezTo>
                <a:cubicBezTo>
                  <a:pt x="779" y="54"/>
                  <a:pt x="779" y="54"/>
                  <a:pt x="779" y="54"/>
                </a:cubicBezTo>
                <a:cubicBezTo>
                  <a:pt x="781" y="50"/>
                  <a:pt x="781" y="50"/>
                  <a:pt x="781" y="50"/>
                </a:cubicBezTo>
                <a:cubicBezTo>
                  <a:pt x="783" y="48"/>
                  <a:pt x="782" y="51"/>
                  <a:pt x="784" y="49"/>
                </a:cubicBezTo>
                <a:cubicBezTo>
                  <a:pt x="784" y="53"/>
                  <a:pt x="784" y="53"/>
                  <a:pt x="784" y="53"/>
                </a:cubicBezTo>
                <a:cubicBezTo>
                  <a:pt x="783" y="53"/>
                  <a:pt x="786" y="49"/>
                  <a:pt x="781" y="54"/>
                </a:cubicBezTo>
                <a:cubicBezTo>
                  <a:pt x="785" y="56"/>
                  <a:pt x="785" y="56"/>
                  <a:pt x="785" y="56"/>
                </a:cubicBezTo>
                <a:cubicBezTo>
                  <a:pt x="790" y="54"/>
                  <a:pt x="790" y="54"/>
                  <a:pt x="790" y="54"/>
                </a:cubicBezTo>
                <a:cubicBezTo>
                  <a:pt x="789" y="55"/>
                  <a:pt x="789" y="55"/>
                  <a:pt x="789" y="55"/>
                </a:cubicBezTo>
                <a:cubicBezTo>
                  <a:pt x="793" y="60"/>
                  <a:pt x="793" y="60"/>
                  <a:pt x="793" y="60"/>
                </a:cubicBezTo>
                <a:cubicBezTo>
                  <a:pt x="794" y="62"/>
                  <a:pt x="798" y="56"/>
                  <a:pt x="797" y="62"/>
                </a:cubicBezTo>
                <a:cubicBezTo>
                  <a:pt x="798" y="61"/>
                  <a:pt x="798" y="61"/>
                  <a:pt x="798" y="61"/>
                </a:cubicBezTo>
                <a:cubicBezTo>
                  <a:pt x="800" y="63"/>
                  <a:pt x="800" y="63"/>
                  <a:pt x="800" y="63"/>
                </a:cubicBezTo>
                <a:cubicBezTo>
                  <a:pt x="803" y="60"/>
                  <a:pt x="803" y="60"/>
                  <a:pt x="803" y="60"/>
                </a:cubicBezTo>
                <a:cubicBezTo>
                  <a:pt x="803" y="56"/>
                  <a:pt x="803" y="56"/>
                  <a:pt x="803" y="56"/>
                </a:cubicBezTo>
                <a:cubicBezTo>
                  <a:pt x="799" y="56"/>
                  <a:pt x="799" y="56"/>
                  <a:pt x="799" y="56"/>
                </a:cubicBezTo>
                <a:cubicBezTo>
                  <a:pt x="801" y="54"/>
                  <a:pt x="801" y="54"/>
                  <a:pt x="801" y="54"/>
                </a:cubicBezTo>
                <a:cubicBezTo>
                  <a:pt x="794" y="53"/>
                  <a:pt x="794" y="53"/>
                  <a:pt x="794" y="53"/>
                </a:cubicBezTo>
                <a:cubicBezTo>
                  <a:pt x="793" y="52"/>
                  <a:pt x="793" y="52"/>
                  <a:pt x="793" y="52"/>
                </a:cubicBezTo>
                <a:cubicBezTo>
                  <a:pt x="793" y="50"/>
                  <a:pt x="793" y="50"/>
                  <a:pt x="793" y="50"/>
                </a:cubicBezTo>
                <a:cubicBezTo>
                  <a:pt x="798" y="48"/>
                  <a:pt x="798" y="48"/>
                  <a:pt x="798" y="48"/>
                </a:cubicBezTo>
                <a:cubicBezTo>
                  <a:pt x="800" y="44"/>
                  <a:pt x="800" y="44"/>
                  <a:pt x="800" y="44"/>
                </a:cubicBezTo>
                <a:cubicBezTo>
                  <a:pt x="802" y="44"/>
                  <a:pt x="802" y="44"/>
                  <a:pt x="802" y="44"/>
                </a:cubicBezTo>
                <a:cubicBezTo>
                  <a:pt x="801" y="47"/>
                  <a:pt x="801" y="47"/>
                  <a:pt x="801" y="47"/>
                </a:cubicBezTo>
                <a:cubicBezTo>
                  <a:pt x="802" y="47"/>
                  <a:pt x="802" y="47"/>
                  <a:pt x="802" y="47"/>
                </a:cubicBezTo>
                <a:cubicBezTo>
                  <a:pt x="805" y="43"/>
                  <a:pt x="805" y="43"/>
                  <a:pt x="805" y="43"/>
                </a:cubicBezTo>
                <a:cubicBezTo>
                  <a:pt x="808" y="43"/>
                  <a:pt x="808" y="43"/>
                  <a:pt x="808" y="43"/>
                </a:cubicBezTo>
                <a:cubicBezTo>
                  <a:pt x="810" y="38"/>
                  <a:pt x="780" y="61"/>
                  <a:pt x="817" y="32"/>
                </a:cubicBezTo>
                <a:cubicBezTo>
                  <a:pt x="827" y="25"/>
                  <a:pt x="827" y="25"/>
                  <a:pt x="827" y="25"/>
                </a:cubicBezTo>
                <a:cubicBezTo>
                  <a:pt x="828" y="26"/>
                  <a:pt x="828" y="26"/>
                  <a:pt x="828" y="26"/>
                </a:cubicBezTo>
                <a:cubicBezTo>
                  <a:pt x="825" y="29"/>
                  <a:pt x="825" y="29"/>
                  <a:pt x="825" y="29"/>
                </a:cubicBezTo>
                <a:cubicBezTo>
                  <a:pt x="823" y="30"/>
                  <a:pt x="823" y="30"/>
                  <a:pt x="823" y="30"/>
                </a:cubicBezTo>
                <a:cubicBezTo>
                  <a:pt x="828" y="28"/>
                  <a:pt x="820" y="34"/>
                  <a:pt x="828" y="30"/>
                </a:cubicBezTo>
                <a:cubicBezTo>
                  <a:pt x="829" y="30"/>
                  <a:pt x="830" y="29"/>
                  <a:pt x="830" y="30"/>
                </a:cubicBezTo>
                <a:cubicBezTo>
                  <a:pt x="830" y="28"/>
                  <a:pt x="830" y="28"/>
                  <a:pt x="830" y="28"/>
                </a:cubicBezTo>
                <a:cubicBezTo>
                  <a:pt x="836" y="28"/>
                  <a:pt x="836" y="28"/>
                  <a:pt x="836" y="28"/>
                </a:cubicBezTo>
                <a:cubicBezTo>
                  <a:pt x="835" y="27"/>
                  <a:pt x="835" y="27"/>
                  <a:pt x="835" y="27"/>
                </a:cubicBezTo>
                <a:cubicBezTo>
                  <a:pt x="834" y="25"/>
                  <a:pt x="834" y="25"/>
                  <a:pt x="834" y="25"/>
                </a:cubicBezTo>
                <a:cubicBezTo>
                  <a:pt x="838" y="25"/>
                  <a:pt x="831" y="22"/>
                  <a:pt x="843" y="20"/>
                </a:cubicBezTo>
                <a:cubicBezTo>
                  <a:pt x="843" y="17"/>
                  <a:pt x="843" y="17"/>
                  <a:pt x="843" y="17"/>
                </a:cubicBezTo>
                <a:cubicBezTo>
                  <a:pt x="848" y="15"/>
                  <a:pt x="848" y="15"/>
                  <a:pt x="848" y="15"/>
                </a:cubicBezTo>
                <a:cubicBezTo>
                  <a:pt x="849" y="13"/>
                  <a:pt x="849" y="13"/>
                  <a:pt x="849" y="13"/>
                </a:cubicBezTo>
                <a:cubicBezTo>
                  <a:pt x="863" y="5"/>
                  <a:pt x="863" y="5"/>
                  <a:pt x="863" y="5"/>
                </a:cubicBezTo>
                <a:cubicBezTo>
                  <a:pt x="864" y="5"/>
                  <a:pt x="864" y="5"/>
                  <a:pt x="864" y="5"/>
                </a:cubicBezTo>
                <a:cubicBezTo>
                  <a:pt x="873" y="0"/>
                  <a:pt x="873" y="0"/>
                  <a:pt x="873" y="0"/>
                </a:cubicBezTo>
                <a:cubicBezTo>
                  <a:pt x="873" y="5"/>
                  <a:pt x="873" y="5"/>
                  <a:pt x="873" y="5"/>
                </a:cubicBezTo>
                <a:lnTo>
                  <a:pt x="876" y="9"/>
                </a:lnTo>
                <a:close/>
              </a:path>
            </a:pathLst>
          </a:custGeom>
          <a:blipFill>
            <a:blip r:embed="rId2" cstate="screen"/>
            <a:stretch>
              <a:fillRect/>
            </a:stretch>
          </a:blipFill>
          <a:ln>
            <a:noFill/>
          </a:ln>
        </p:spPr>
        <p:txBody>
          <a:bodyPr vert="horz" wrap="square" lIns="91440" tIns="45720" rIns="91440" bIns="45720" numCol="1" anchor="t" anchorCtr="0" compatLnSpc="1"/>
          <a:lstStyle/>
          <a:p>
            <a:endParaRPr lang="zh-CN" altLang="en-US">
              <a:solidFill>
                <a:prstClr val="black"/>
              </a:solidFill>
            </a:endParaRPr>
          </a:p>
        </p:txBody>
      </p:sp>
      <p:pic>
        <p:nvPicPr>
          <p:cNvPr id="17" name="图片 16"/>
          <p:cNvPicPr>
            <a:picLocks noChangeAspect="1"/>
          </p:cNvPicPr>
          <p:nvPr/>
        </p:nvPicPr>
        <p:blipFill>
          <a:blip r:embed="rId3" cstate="screen"/>
          <a:stretch>
            <a:fillRect/>
          </a:stretch>
        </p:blipFill>
        <p:spPr>
          <a:xfrm>
            <a:off x="10343955" y="2046843"/>
            <a:ext cx="379360" cy="379477"/>
          </a:xfrm>
          <a:prstGeom prst="rect">
            <a:avLst/>
          </a:prstGeom>
        </p:spPr>
      </p:pic>
      <p:sp>
        <p:nvSpPr>
          <p:cNvPr id="18" name="文本框 17"/>
          <p:cNvSpPr txBox="1"/>
          <p:nvPr/>
        </p:nvSpPr>
        <p:spPr>
          <a:xfrm>
            <a:off x="6662142" y="2817196"/>
            <a:ext cx="4493538" cy="2136841"/>
          </a:xfrm>
          <a:prstGeom prst="rect">
            <a:avLst/>
          </a:prstGeom>
          <a:noFill/>
        </p:spPr>
        <p:txBody>
          <a:bodyPr vert="eaVert" wrap="square" rtlCol="0">
            <a:spAutoFit/>
          </a:bodyPr>
          <a:lstStyle/>
          <a:p>
            <a:pPr>
              <a:lnSpc>
                <a:spcPct val="200000"/>
              </a:lnSpc>
            </a:pPr>
            <a:r>
              <a:rPr lang="zh-CN" altLang="en-US" sz="1400" dirty="0">
                <a:solidFill>
                  <a:schemeClr val="bg1"/>
                </a:solidFill>
                <a:latin typeface="仓耳天群行楷 W01" panose="02020400000000000000" pitchFamily="18" charset="-122"/>
                <a:ea typeface="仓耳天群行楷 W01" panose="02020400000000000000" pitchFamily="18" charset="-122"/>
              </a:rPr>
              <a:t>意境是指抒情性作品中呈现的那种情景交融、虚实相生、活跃着生命律动的韵味无穷的诗意空间意境是指抒情性作品中呈现的那种情景交融、虚实相生、活跃着生命律动的韵味无穷的诗意空间</a:t>
            </a:r>
            <a:endParaRPr lang="zh-CN" altLang="en-US" sz="1400" dirty="0">
              <a:solidFill>
                <a:schemeClr val="bg1"/>
              </a:solidFill>
              <a:latin typeface="仓耳天群行楷 W01" panose="02020400000000000000" pitchFamily="18" charset="-122"/>
              <a:ea typeface="仓耳天群行楷 W01" panose="02020400000000000000" pitchFamily="18" charset="-122"/>
            </a:endParaRPr>
          </a:p>
          <a:p>
            <a:pPr>
              <a:lnSpc>
                <a:spcPct val="200000"/>
              </a:lnSpc>
            </a:pPr>
            <a:endParaRPr lang="zh-CN" altLang="en-US" sz="1400" dirty="0">
              <a:solidFill>
                <a:schemeClr val="bg1"/>
              </a:solidFill>
              <a:latin typeface="仓耳天群行楷 W01" panose="02020400000000000000" pitchFamily="18" charset="-122"/>
              <a:ea typeface="仓耳天群行楷 W01" panose="02020400000000000000" pitchFamily="18" charset="-122"/>
            </a:endParaRPr>
          </a:p>
          <a:p>
            <a:pPr>
              <a:lnSpc>
                <a:spcPct val="200000"/>
              </a:lnSpc>
            </a:pPr>
            <a:endParaRPr lang="zh-CN" altLang="en-US" sz="1400" dirty="0">
              <a:solidFill>
                <a:schemeClr val="bg1"/>
              </a:solidFill>
              <a:latin typeface="仓耳天群行楷 W01" panose="02020400000000000000" pitchFamily="18" charset="-122"/>
              <a:ea typeface="仓耳天群行楷 W01"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par>
                                <p:cTn id="8" presetID="42"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1000"/>
                                        <p:tgtEl>
                                          <p:spTgt spid="17"/>
                                        </p:tgtEl>
                                      </p:cBhvr>
                                    </p:animEffect>
                                    <p:anim calcmode="lin" valueType="num">
                                      <p:cBhvr>
                                        <p:cTn id="11" dur="1000" fill="hold"/>
                                        <p:tgtEl>
                                          <p:spTgt spid="17"/>
                                        </p:tgtEl>
                                        <p:attrNameLst>
                                          <p:attrName>ppt_x</p:attrName>
                                        </p:attrNameLst>
                                      </p:cBhvr>
                                      <p:tavLst>
                                        <p:tav tm="0">
                                          <p:val>
                                            <p:strVal val="#ppt_x"/>
                                          </p:val>
                                        </p:tav>
                                        <p:tav tm="100000">
                                          <p:val>
                                            <p:strVal val="#ppt_x"/>
                                          </p:val>
                                        </p:tav>
                                      </p:tavLst>
                                    </p:anim>
                                    <p:anim calcmode="lin" valueType="num">
                                      <p:cBhvr>
                                        <p:cTn id="1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书籍, 文字&#10;&#10;描述已自动生成"/>
          <p:cNvPicPr>
            <a:picLocks noChangeAspect="1"/>
          </p:cNvPicPr>
          <p:nvPr/>
        </p:nvPicPr>
        <p:blipFill>
          <a:blip r:embed="rId1" cstate="screen"/>
          <a:stretch>
            <a:fillRect/>
          </a:stretch>
        </p:blipFill>
        <p:spPr>
          <a:xfrm>
            <a:off x="-49175" y="411732"/>
            <a:ext cx="12241175" cy="7650228"/>
          </a:xfrm>
          <a:prstGeom prst="rect">
            <a:avLst/>
          </a:prstGeom>
        </p:spPr>
      </p:pic>
      <p:sp>
        <p:nvSpPr>
          <p:cNvPr id="5" name="文本框 4"/>
          <p:cNvSpPr txBox="1"/>
          <p:nvPr/>
        </p:nvSpPr>
        <p:spPr>
          <a:xfrm>
            <a:off x="3073949" y="411732"/>
            <a:ext cx="3702987" cy="3770263"/>
          </a:xfrm>
          <a:prstGeom prst="rect">
            <a:avLst/>
          </a:prstGeom>
          <a:noFill/>
        </p:spPr>
        <p:txBody>
          <a:bodyPr wrap="square" rtlCol="0">
            <a:spAutoFit/>
            <a:scene3d>
              <a:camera prst="orthographicFront"/>
              <a:lightRig rig="threePt" dir="t"/>
            </a:scene3d>
            <a:sp3d extrusionH="57150" contourW="12700" prstMaterial="metal">
              <a:bevelT w="127000" h="127000"/>
              <a:contourClr>
                <a:srgbClr val="A88755"/>
              </a:contourClr>
            </a:sp3d>
          </a:bodyPr>
          <a:lstStyle/>
          <a:p>
            <a:pPr algn="ctr"/>
            <a:r>
              <a:rPr lang="zh-CN" altLang="en-US" sz="23900" dirty="0">
                <a:solidFill>
                  <a:schemeClr val="bg1"/>
                </a:solidFill>
                <a:effectLst>
                  <a:outerShdw blurRad="38100" dist="38100" dir="2700000" algn="tl">
                    <a:srgbClr val="000000">
                      <a:alpha val="43137"/>
                    </a:srgbClr>
                  </a:outerShdw>
                </a:effectLst>
                <a:latin typeface="仓耳天群行楷 W01" panose="02020400000000000000" pitchFamily="18" charset="-122"/>
                <a:ea typeface="仓耳天群行楷 W01" panose="02020400000000000000" pitchFamily="18" charset="-122"/>
                <a:cs typeface="+mn-ea"/>
                <a:sym typeface="+mn-lt"/>
              </a:rPr>
              <a:t>叁</a:t>
            </a:r>
            <a:endParaRPr lang="zh-CN" altLang="en-US" sz="23900" dirty="0">
              <a:solidFill>
                <a:schemeClr val="bg1"/>
              </a:solidFill>
              <a:effectLst>
                <a:outerShdw blurRad="38100" dist="38100" dir="2700000" algn="tl">
                  <a:srgbClr val="000000">
                    <a:alpha val="43137"/>
                  </a:srgbClr>
                </a:outerShdw>
              </a:effectLst>
              <a:latin typeface="仓耳天群行楷 W01" panose="02020400000000000000" pitchFamily="18" charset="-122"/>
              <a:ea typeface="仓耳天群行楷 W01" panose="02020400000000000000" pitchFamily="18" charset="-122"/>
              <a:cs typeface="+mn-ea"/>
              <a:sym typeface="+mn-lt"/>
            </a:endParaRPr>
          </a:p>
        </p:txBody>
      </p:sp>
      <p:sp>
        <p:nvSpPr>
          <p:cNvPr id="6" name="文本框 5"/>
          <p:cNvSpPr txBox="1"/>
          <p:nvPr/>
        </p:nvSpPr>
        <p:spPr>
          <a:xfrm>
            <a:off x="9822086" y="814972"/>
            <a:ext cx="1292662" cy="2431221"/>
          </a:xfrm>
          <a:prstGeom prst="rect">
            <a:avLst/>
          </a:prstGeom>
          <a:noFill/>
        </p:spPr>
        <p:txBody>
          <a:bodyPr vert="eaVert" wrap="square" rtlCol="0">
            <a:spAutoFit/>
          </a:bodyPr>
          <a:lstStyle/>
          <a:p>
            <a:pPr>
              <a:lnSpc>
                <a:spcPct val="200000"/>
              </a:lnSpc>
            </a:pPr>
            <a:r>
              <a:rPr lang="zh-CN" altLang="en-US" sz="1200" dirty="0">
                <a:solidFill>
                  <a:schemeClr val="bg1"/>
                </a:solidFill>
                <a:latin typeface="仓耳天群行楷 W01" panose="02020400000000000000" pitchFamily="18" charset="-122"/>
                <a:ea typeface="仓耳天群行楷 W01" panose="02020400000000000000" pitchFamily="18" charset="-122"/>
                <a:cs typeface="Hiragino Sans GB W3" charset="-122"/>
                <a:sym typeface="+mn-lt"/>
              </a:rPr>
              <a:t>单击此处输入文本内容单击此处输入文本内容输入文本内容单击此处输入文本内容。</a:t>
            </a:r>
            <a:endParaRPr lang="zh-CN" altLang="en-US" sz="1200" dirty="0">
              <a:solidFill>
                <a:schemeClr val="bg1"/>
              </a:solidFill>
              <a:latin typeface="仓耳天群行楷 W01" panose="02020400000000000000" pitchFamily="18" charset="-122"/>
              <a:ea typeface="仓耳天群行楷 W01" panose="02020400000000000000" pitchFamily="18" charset="-122"/>
              <a:cs typeface="Hiragino Sans GB W3" charset="-122"/>
              <a:sym typeface="+mn-lt"/>
            </a:endParaRPr>
          </a:p>
        </p:txBody>
      </p:sp>
      <p:pic>
        <p:nvPicPr>
          <p:cNvPr id="7" name="图片 6"/>
          <p:cNvPicPr>
            <a:picLocks noChangeAspect="1"/>
          </p:cNvPicPr>
          <p:nvPr/>
        </p:nvPicPr>
        <p:blipFill>
          <a:blip r:embed="rId2" cstate="email"/>
          <a:stretch>
            <a:fillRect/>
          </a:stretch>
        </p:blipFill>
        <p:spPr>
          <a:xfrm>
            <a:off x="9118052" y="1071324"/>
            <a:ext cx="340345" cy="3505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36710" y="5212080"/>
            <a:ext cx="12155290" cy="2194560"/>
          </a:xfrm>
          <a:prstGeom prst="rect">
            <a:avLst/>
          </a:prstGeom>
        </p:spPr>
      </p:pic>
      <p:sp>
        <p:nvSpPr>
          <p:cNvPr id="5" name="椭圆 4"/>
          <p:cNvSpPr/>
          <p:nvPr/>
        </p:nvSpPr>
        <p:spPr>
          <a:xfrm>
            <a:off x="4450080" y="365760"/>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450080" y="389394"/>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中</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8" name="椭圆 7"/>
          <p:cNvSpPr/>
          <p:nvPr/>
        </p:nvSpPr>
        <p:spPr>
          <a:xfrm>
            <a:off x="5318760" y="389394"/>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318760" y="413028"/>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0" name="椭圆 9"/>
          <p:cNvSpPr/>
          <p:nvPr/>
        </p:nvSpPr>
        <p:spPr>
          <a:xfrm>
            <a:off x="6187440" y="413028"/>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187440" y="436662"/>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2" name="椭圆 11"/>
          <p:cNvSpPr/>
          <p:nvPr/>
        </p:nvSpPr>
        <p:spPr>
          <a:xfrm>
            <a:off x="7056120" y="436662"/>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056120" y="460296"/>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潮</a:t>
            </a:r>
            <a:endParaRPr lang="zh-CN" altLang="en-US" sz="4000" b="1" dirty="0">
              <a:latin typeface="仓耳天群行楷 W01" panose="02020400000000000000" pitchFamily="18" charset="-122"/>
              <a:ea typeface="仓耳天群行楷 W01" panose="02020400000000000000" pitchFamily="18" charset="-122"/>
            </a:endParaRPr>
          </a:p>
        </p:txBody>
      </p:sp>
      <p:cxnSp>
        <p:nvCxnSpPr>
          <p:cNvPr id="15" name="直接连接符 14"/>
          <p:cNvCxnSpPr/>
          <p:nvPr/>
        </p:nvCxnSpPr>
        <p:spPr>
          <a:xfrm>
            <a:off x="111252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95528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4" name="图片 13" descr="图片包含 室内, 建筑物, 餐桌&#10;&#10;描述已自动生成"/>
          <p:cNvPicPr>
            <a:picLocks noChangeAspect="1"/>
          </p:cNvPicPr>
          <p:nvPr/>
        </p:nvPicPr>
        <p:blipFill rotWithShape="1">
          <a:blip r:embed="rId2" cstate="screen"/>
          <a:srcRect/>
          <a:stretch>
            <a:fillRect/>
          </a:stretch>
        </p:blipFill>
        <p:spPr>
          <a:xfrm>
            <a:off x="4446840" y="1934299"/>
            <a:ext cx="3206879" cy="3206879"/>
          </a:xfrm>
          <a:prstGeom prst="ellipse">
            <a:avLst/>
          </a:prstGeom>
        </p:spPr>
      </p:pic>
      <p:pic>
        <p:nvPicPr>
          <p:cNvPr id="18" name="图片 17"/>
          <p:cNvPicPr>
            <a:picLocks noChangeAspect="1"/>
          </p:cNvPicPr>
          <p:nvPr/>
        </p:nvPicPr>
        <p:blipFill>
          <a:blip r:embed="rId3"/>
          <a:stretch>
            <a:fillRect/>
          </a:stretch>
        </p:blipFill>
        <p:spPr>
          <a:xfrm rot="16200000">
            <a:off x="1277649" y="1947357"/>
            <a:ext cx="1789254" cy="3180763"/>
          </a:xfrm>
          <a:prstGeom prst="rect">
            <a:avLst/>
          </a:prstGeom>
        </p:spPr>
      </p:pic>
      <p:sp>
        <p:nvSpPr>
          <p:cNvPr id="21" name="矩形 20"/>
          <p:cNvSpPr/>
          <p:nvPr/>
        </p:nvSpPr>
        <p:spPr>
          <a:xfrm>
            <a:off x="3731455" y="2985069"/>
            <a:ext cx="100960" cy="1126015"/>
          </a:xfrm>
          <a:prstGeom prst="rect">
            <a:avLst/>
          </a:prstGeom>
          <a:solidFill>
            <a:srgbClr val="BB05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22" name="文本框 21"/>
          <p:cNvSpPr txBox="1"/>
          <p:nvPr/>
        </p:nvSpPr>
        <p:spPr>
          <a:xfrm>
            <a:off x="771680" y="2820182"/>
            <a:ext cx="2769989" cy="1455788"/>
          </a:xfrm>
          <a:prstGeom prst="rect">
            <a:avLst/>
          </a:prstGeom>
          <a:noFill/>
        </p:spPr>
        <p:txBody>
          <a:bodyPr vert="eaVert" wrap="square" rtlCol="0">
            <a:spAutoFit/>
          </a:bodyPr>
          <a:lstStyle/>
          <a:p>
            <a:pPr>
              <a:lnSpc>
                <a:spcPct val="200000"/>
              </a:lnSpc>
            </a:pPr>
            <a:r>
              <a:rPr lang="zh-CN" altLang="en-US" sz="1400" dirty="0">
                <a:solidFill>
                  <a:schemeClr val="bg1"/>
                </a:solidFill>
                <a:latin typeface="仓耳天群行楷 W01" panose="02020400000000000000" pitchFamily="18" charset="-122"/>
                <a:ea typeface="仓耳天群行楷 W01" panose="02020400000000000000" pitchFamily="18" charset="-122"/>
                <a:cs typeface="Hiragino Sans GB W3" charset="-122"/>
                <a:sym typeface="+mn-lt"/>
              </a:rPr>
              <a:t>单击此处输入文本内容单击此处输入文本内容输入文本内容单击此处输入文本内容。</a:t>
            </a:r>
            <a:endParaRPr lang="zh-CN" altLang="en-US" sz="1400" dirty="0">
              <a:solidFill>
                <a:schemeClr val="bg1"/>
              </a:solidFill>
              <a:latin typeface="仓耳天群行楷 W01" panose="02020400000000000000" pitchFamily="18" charset="-122"/>
              <a:ea typeface="仓耳天群行楷 W01" panose="02020400000000000000" pitchFamily="18" charset="-122"/>
              <a:cs typeface="Hiragino Sans GB W3" charset="-122"/>
              <a:sym typeface="+mn-lt"/>
            </a:endParaRPr>
          </a:p>
        </p:txBody>
      </p:sp>
      <p:pic>
        <p:nvPicPr>
          <p:cNvPr id="24" name="图片 23"/>
          <p:cNvPicPr>
            <a:picLocks noChangeAspect="1"/>
          </p:cNvPicPr>
          <p:nvPr/>
        </p:nvPicPr>
        <p:blipFill>
          <a:blip r:embed="rId3"/>
          <a:stretch>
            <a:fillRect/>
          </a:stretch>
        </p:blipFill>
        <p:spPr>
          <a:xfrm rot="16200000">
            <a:off x="9131649" y="1925647"/>
            <a:ext cx="1789254" cy="3180763"/>
          </a:xfrm>
          <a:prstGeom prst="rect">
            <a:avLst/>
          </a:prstGeom>
        </p:spPr>
      </p:pic>
      <p:sp>
        <p:nvSpPr>
          <p:cNvPr id="27" name="矩形 26"/>
          <p:cNvSpPr/>
          <p:nvPr/>
        </p:nvSpPr>
        <p:spPr>
          <a:xfrm>
            <a:off x="8337901" y="2963359"/>
            <a:ext cx="100960" cy="1126015"/>
          </a:xfrm>
          <a:prstGeom prst="rect">
            <a:avLst/>
          </a:prstGeom>
          <a:solidFill>
            <a:srgbClr val="BB05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8" name="文本框 27"/>
          <p:cNvSpPr txBox="1"/>
          <p:nvPr/>
        </p:nvSpPr>
        <p:spPr>
          <a:xfrm>
            <a:off x="8650331" y="2823654"/>
            <a:ext cx="2769989" cy="1455788"/>
          </a:xfrm>
          <a:prstGeom prst="rect">
            <a:avLst/>
          </a:prstGeom>
          <a:noFill/>
        </p:spPr>
        <p:txBody>
          <a:bodyPr vert="eaVert" wrap="square" rtlCol="0">
            <a:spAutoFit/>
          </a:bodyPr>
          <a:lstStyle/>
          <a:p>
            <a:pPr>
              <a:lnSpc>
                <a:spcPct val="200000"/>
              </a:lnSpc>
            </a:pPr>
            <a:r>
              <a:rPr lang="zh-CN" altLang="en-US" sz="1400" dirty="0">
                <a:solidFill>
                  <a:schemeClr val="bg1"/>
                </a:solidFill>
                <a:latin typeface="仓耳天群行楷 W01" panose="02020400000000000000" pitchFamily="18" charset="-122"/>
                <a:ea typeface="仓耳天群行楷 W01" panose="02020400000000000000" pitchFamily="18" charset="-122"/>
                <a:cs typeface="Hiragino Sans GB W3" charset="-122"/>
                <a:sym typeface="+mn-lt"/>
              </a:rPr>
              <a:t>单击此处输入文本内容单击此处输入文本内容输入文本内容单击此处输入文本内容。</a:t>
            </a:r>
            <a:endParaRPr lang="zh-CN" altLang="en-US" sz="1400" dirty="0">
              <a:solidFill>
                <a:schemeClr val="bg1"/>
              </a:solidFill>
              <a:latin typeface="仓耳天群行楷 W01" panose="02020400000000000000" pitchFamily="18" charset="-122"/>
              <a:ea typeface="仓耳天群行楷 W01" panose="02020400000000000000" pitchFamily="18" charset="-122"/>
              <a:cs typeface="Hiragino Sans GB W3"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36710" y="5212080"/>
            <a:ext cx="12155290" cy="2194560"/>
          </a:xfrm>
          <a:prstGeom prst="rect">
            <a:avLst/>
          </a:prstGeom>
        </p:spPr>
      </p:pic>
      <p:sp>
        <p:nvSpPr>
          <p:cNvPr id="5" name="椭圆 4"/>
          <p:cNvSpPr/>
          <p:nvPr/>
        </p:nvSpPr>
        <p:spPr>
          <a:xfrm>
            <a:off x="4450080" y="365760"/>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450080" y="389394"/>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中</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8" name="椭圆 7"/>
          <p:cNvSpPr/>
          <p:nvPr/>
        </p:nvSpPr>
        <p:spPr>
          <a:xfrm>
            <a:off x="5318760" y="389394"/>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318760" y="413028"/>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0" name="椭圆 9"/>
          <p:cNvSpPr/>
          <p:nvPr/>
        </p:nvSpPr>
        <p:spPr>
          <a:xfrm>
            <a:off x="6187440" y="413028"/>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187440" y="436662"/>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2" name="椭圆 11"/>
          <p:cNvSpPr/>
          <p:nvPr/>
        </p:nvSpPr>
        <p:spPr>
          <a:xfrm>
            <a:off x="7056120" y="436662"/>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056120" y="460296"/>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潮</a:t>
            </a:r>
            <a:endParaRPr lang="zh-CN" altLang="en-US" sz="4000" b="1" dirty="0">
              <a:latin typeface="仓耳天群行楷 W01" panose="02020400000000000000" pitchFamily="18" charset="-122"/>
              <a:ea typeface="仓耳天群行楷 W01" panose="02020400000000000000" pitchFamily="18" charset="-122"/>
            </a:endParaRPr>
          </a:p>
        </p:txBody>
      </p:sp>
      <p:cxnSp>
        <p:nvCxnSpPr>
          <p:cNvPr id="15" name="直接连接符 14"/>
          <p:cNvCxnSpPr/>
          <p:nvPr/>
        </p:nvCxnSpPr>
        <p:spPr>
          <a:xfrm>
            <a:off x="111252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95528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rotWithShape="1">
          <a:blip r:embed="rId2" cstate="screen"/>
          <a:srcRect/>
          <a:stretch>
            <a:fillRect/>
          </a:stretch>
        </p:blipFill>
        <p:spPr>
          <a:xfrm>
            <a:off x="0" y="1376899"/>
            <a:ext cx="5852160" cy="4180114"/>
          </a:xfrm>
          <a:prstGeom prst="rect">
            <a:avLst/>
          </a:prstGeom>
        </p:spPr>
      </p:pic>
      <p:sp>
        <p:nvSpPr>
          <p:cNvPr id="17" name="TextBox 46"/>
          <p:cNvSpPr txBox="1">
            <a:spLocks noChangeArrowheads="1"/>
          </p:cNvSpPr>
          <p:nvPr/>
        </p:nvSpPr>
        <p:spPr bwMode="auto">
          <a:xfrm>
            <a:off x="6707498" y="4363654"/>
            <a:ext cx="3316929" cy="102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21970">
              <a:defRPr sz="1300">
                <a:solidFill>
                  <a:schemeClr val="tx1"/>
                </a:solidFill>
                <a:latin typeface="Calibri" panose="020F0502020204030204" pitchFamily="34" charset="0"/>
                <a:ea typeface="宋体" panose="02010600030101010101" pitchFamily="2" charset="-122"/>
              </a:defRPr>
            </a:lvl1pPr>
            <a:lvl2pPr marL="742950" indent="-285750" defTabSz="521970">
              <a:defRPr sz="1300">
                <a:solidFill>
                  <a:schemeClr val="tx1"/>
                </a:solidFill>
                <a:latin typeface="Calibri" panose="020F0502020204030204" pitchFamily="34" charset="0"/>
                <a:ea typeface="宋体" panose="02010600030101010101" pitchFamily="2" charset="-122"/>
              </a:defRPr>
            </a:lvl2pPr>
            <a:lvl3pPr marL="1143000" indent="-228600" defTabSz="521970">
              <a:defRPr sz="1300">
                <a:solidFill>
                  <a:schemeClr val="tx1"/>
                </a:solidFill>
                <a:latin typeface="Calibri" panose="020F0502020204030204" pitchFamily="34" charset="0"/>
                <a:ea typeface="宋体" panose="02010600030101010101" pitchFamily="2" charset="-122"/>
              </a:defRPr>
            </a:lvl3pPr>
            <a:lvl4pPr marL="1600200" indent="-228600" defTabSz="521970">
              <a:defRPr sz="1300">
                <a:solidFill>
                  <a:schemeClr val="tx1"/>
                </a:solidFill>
                <a:latin typeface="Calibri" panose="020F0502020204030204" pitchFamily="34" charset="0"/>
                <a:ea typeface="宋体" panose="02010600030101010101" pitchFamily="2" charset="-122"/>
              </a:defRPr>
            </a:lvl4pPr>
            <a:lvl5pPr marL="2057400" indent="-228600" defTabSz="521970">
              <a:defRPr sz="1300">
                <a:solidFill>
                  <a:schemeClr val="tx1"/>
                </a:solidFill>
                <a:latin typeface="Calibri" panose="020F0502020204030204" pitchFamily="34" charset="0"/>
                <a:ea typeface="宋体" panose="02010600030101010101" pitchFamily="2" charset="-122"/>
              </a:defRPr>
            </a:lvl5pPr>
            <a:lvl6pPr marL="2514600" indent="-228600" defTabSz="52197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197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197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197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1218565">
              <a:lnSpc>
                <a:spcPts val="2500"/>
              </a:lnSpc>
            </a:pPr>
            <a:r>
              <a:rPr lang="zh-CN" altLang="en-US" sz="1600" dirty="0">
                <a:solidFill>
                  <a:schemeClr val="bg1"/>
                </a:solidFill>
                <a:latin typeface="仓耳天群行楷 W01" panose="02020400000000000000" pitchFamily="18" charset="-122"/>
                <a:ea typeface="仓耳天群行楷 W01" panose="02020400000000000000" pitchFamily="18" charset="-122"/>
                <a:sym typeface="FZHei-B01S" panose="02010601030101010101" pitchFamily="2" charset="-122"/>
              </a:rPr>
              <a:t>请在此处添加具体内容，文字尽量言简意赅，简单说明即可，不必过于繁琐，注意板面美观度。</a:t>
            </a:r>
            <a:endParaRPr lang="zh-CN" altLang="en-US" sz="1600" dirty="0">
              <a:solidFill>
                <a:schemeClr val="bg1"/>
              </a:solidFill>
              <a:latin typeface="仓耳天群行楷 W01" panose="02020400000000000000" pitchFamily="18" charset="-122"/>
              <a:ea typeface="仓耳天群行楷 W01" panose="02020400000000000000" pitchFamily="18" charset="-122"/>
              <a:sym typeface="FZHei-B01S" panose="02010601030101010101" pitchFamily="2" charset="-122"/>
            </a:endParaRPr>
          </a:p>
        </p:txBody>
      </p:sp>
      <p:sp>
        <p:nvSpPr>
          <p:cNvPr id="18" name="文本框 17"/>
          <p:cNvSpPr txBox="1">
            <a:spLocks noChangeArrowheads="1"/>
          </p:cNvSpPr>
          <p:nvPr/>
        </p:nvSpPr>
        <p:spPr bwMode="auto">
          <a:xfrm>
            <a:off x="6707301" y="3713222"/>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609600"/>
            <a:r>
              <a:rPr lang="zh-CN" altLang="en-US" sz="2800" dirty="0">
                <a:ln w="18415" cmpd="sng">
                  <a:noFill/>
                  <a:prstDash val="solid"/>
                </a:ln>
                <a:solidFill>
                  <a:schemeClr val="bg1"/>
                </a:solidFill>
                <a:latin typeface="仓耳天群行楷 W01" panose="02020400000000000000" pitchFamily="18" charset="-122"/>
                <a:ea typeface="仓耳天群行楷 W01" panose="02020400000000000000" pitchFamily="18" charset="-122"/>
                <a:sym typeface="方正仿宋简体" panose="02010601030101010101" pitchFamily="2" charset="-122"/>
              </a:rPr>
              <a:t>点击添加标题</a:t>
            </a:r>
            <a:endParaRPr lang="zh-CN" altLang="en-US" sz="2800" dirty="0">
              <a:ln w="18415" cmpd="sng">
                <a:noFill/>
                <a:prstDash val="solid"/>
              </a:ln>
              <a:solidFill>
                <a:schemeClr val="bg1"/>
              </a:solidFill>
              <a:latin typeface="仓耳天群行楷 W01" panose="02020400000000000000" pitchFamily="18" charset="-122"/>
              <a:ea typeface="仓耳天群行楷 W01" panose="02020400000000000000" pitchFamily="18" charset="-122"/>
              <a:sym typeface="方正仿宋简体" panose="02010601030101010101" pitchFamily="2" charset="-122"/>
            </a:endParaRPr>
          </a:p>
        </p:txBody>
      </p:sp>
      <p:sp>
        <p:nvSpPr>
          <p:cNvPr id="19" name="文本框 18"/>
          <p:cNvSpPr txBox="1"/>
          <p:nvPr/>
        </p:nvSpPr>
        <p:spPr>
          <a:xfrm>
            <a:off x="6500944" y="1935514"/>
            <a:ext cx="3791311" cy="1862048"/>
          </a:xfrm>
          <a:prstGeom prst="rect">
            <a:avLst/>
          </a:prstGeom>
          <a:noFill/>
        </p:spPr>
        <p:txBody>
          <a:bodyPr wrap="square" rtlCol="0">
            <a:spAutoFit/>
          </a:bodyPr>
          <a:lstStyle/>
          <a:p>
            <a:r>
              <a:rPr lang="zh-CN" altLang="en-US" sz="11500" dirty="0">
                <a:solidFill>
                  <a:schemeClr val="bg1"/>
                </a:solidFill>
                <a:latin typeface="仓耳天群行楷 W01" panose="02020400000000000000" pitchFamily="18" charset="-122"/>
                <a:ea typeface="仓耳天群行楷 W01" panose="02020400000000000000" pitchFamily="18" charset="-122"/>
              </a:rPr>
              <a:t>国潮</a:t>
            </a:r>
            <a:endParaRPr lang="zh-CN" altLang="en-US" sz="11500" dirty="0">
              <a:solidFill>
                <a:schemeClr val="bg1"/>
              </a:solidFill>
              <a:latin typeface="仓耳天群行楷 W01" panose="02020400000000000000" pitchFamily="18" charset="-122"/>
              <a:ea typeface="仓耳天群行楷 W01" panose="02020400000000000000" pitchFamily="18" charset="-122"/>
            </a:endParaRPr>
          </a:p>
        </p:txBody>
      </p:sp>
      <p:pic>
        <p:nvPicPr>
          <p:cNvPr id="20" name="图片 19"/>
          <p:cNvPicPr>
            <a:picLocks noChangeAspect="1"/>
          </p:cNvPicPr>
          <p:nvPr/>
        </p:nvPicPr>
        <p:blipFill>
          <a:blip r:embed="rId3" cstate="email"/>
          <a:stretch>
            <a:fillRect/>
          </a:stretch>
        </p:blipFill>
        <p:spPr>
          <a:xfrm>
            <a:off x="9968647" y="1742767"/>
            <a:ext cx="1545397" cy="552825"/>
          </a:xfrm>
          <a:prstGeom prst="rect">
            <a:avLst/>
          </a:prstGeom>
        </p:spPr>
      </p:pic>
      <p:cxnSp>
        <p:nvCxnSpPr>
          <p:cNvPr id="21" name="直接连接符 20"/>
          <p:cNvCxnSpPr/>
          <p:nvPr/>
        </p:nvCxnSpPr>
        <p:spPr>
          <a:xfrm>
            <a:off x="6821856" y="3630423"/>
            <a:ext cx="314948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2" name="图片 21"/>
          <p:cNvPicPr>
            <a:picLocks noChangeAspect="1"/>
          </p:cNvPicPr>
          <p:nvPr/>
        </p:nvPicPr>
        <p:blipFill>
          <a:blip r:embed="rId4" cstate="email"/>
          <a:stretch>
            <a:fillRect/>
          </a:stretch>
        </p:blipFill>
        <p:spPr>
          <a:xfrm>
            <a:off x="9798475" y="2967487"/>
            <a:ext cx="340345" cy="3505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up)">
                                      <p:cBhvr>
                                        <p:cTn id="13" dur="500"/>
                                        <p:tgtEl>
                                          <p:spTgt spid="18"/>
                                        </p:tgtEl>
                                      </p:cBhvr>
                                    </p:animEffect>
                                  </p:childTnLst>
                                </p:cTn>
                              </p:par>
                            </p:childTnLst>
                          </p:cTn>
                        </p:par>
                        <p:par>
                          <p:cTn id="14" fill="hold">
                            <p:stCondLst>
                              <p:cond delay="1500"/>
                            </p:stCondLst>
                            <p:childTnLst>
                              <p:par>
                                <p:cTn id="15" presetID="14" presetClass="entr" presetSubtype="5"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randombar(vertical)">
                                      <p:cBhvr>
                                        <p:cTn id="17" dur="75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par>
                                <p:cTn id="25" presetID="53" presetClass="entr" presetSubtype="16"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par>
                                <p:cTn id="30" presetID="14" presetClass="entr" presetSubtype="10"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randombar(horizontal)">
                                      <p:cBhvr>
                                        <p:cTn id="32" dur="500"/>
                                        <p:tgtEl>
                                          <p:spTgt spid="21"/>
                                        </p:tgtEl>
                                      </p:cBhvr>
                                    </p:animEffect>
                                  </p:childTnLst>
                                </p:cTn>
                              </p:par>
                              <p:par>
                                <p:cTn id="33" presetID="10" presetClass="entr" presetSubtype="0" fill="hold"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36710" y="5212080"/>
            <a:ext cx="12155290" cy="2194560"/>
          </a:xfrm>
          <a:prstGeom prst="rect">
            <a:avLst/>
          </a:prstGeom>
        </p:spPr>
      </p:pic>
      <p:sp>
        <p:nvSpPr>
          <p:cNvPr id="5" name="椭圆 4"/>
          <p:cNvSpPr/>
          <p:nvPr/>
        </p:nvSpPr>
        <p:spPr>
          <a:xfrm>
            <a:off x="4450080" y="365760"/>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450080" y="389394"/>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中</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8" name="椭圆 7"/>
          <p:cNvSpPr/>
          <p:nvPr/>
        </p:nvSpPr>
        <p:spPr>
          <a:xfrm>
            <a:off x="5318760" y="389394"/>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318760" y="413028"/>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0" name="椭圆 9"/>
          <p:cNvSpPr/>
          <p:nvPr/>
        </p:nvSpPr>
        <p:spPr>
          <a:xfrm>
            <a:off x="6187440" y="413028"/>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187440" y="436662"/>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2" name="椭圆 11"/>
          <p:cNvSpPr/>
          <p:nvPr/>
        </p:nvSpPr>
        <p:spPr>
          <a:xfrm>
            <a:off x="7056120" y="436662"/>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056120" y="460296"/>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潮</a:t>
            </a:r>
            <a:endParaRPr lang="zh-CN" altLang="en-US" sz="4000" b="1" dirty="0">
              <a:latin typeface="仓耳天群行楷 W01" panose="02020400000000000000" pitchFamily="18" charset="-122"/>
              <a:ea typeface="仓耳天群行楷 W01" panose="02020400000000000000" pitchFamily="18" charset="-122"/>
            </a:endParaRPr>
          </a:p>
        </p:txBody>
      </p:sp>
      <p:cxnSp>
        <p:nvCxnSpPr>
          <p:cNvPr id="15" name="直接连接符 14"/>
          <p:cNvCxnSpPr/>
          <p:nvPr/>
        </p:nvCxnSpPr>
        <p:spPr>
          <a:xfrm>
            <a:off x="111252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95528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rotWithShape="1">
          <a:blip r:embed="rId2" cstate="screen"/>
          <a:srcRect l="-2" b="-10210"/>
          <a:stretch>
            <a:fillRect/>
          </a:stretch>
        </p:blipFill>
        <p:spPr>
          <a:xfrm>
            <a:off x="1627058" y="1917967"/>
            <a:ext cx="1793786" cy="867882"/>
          </a:xfrm>
          <a:prstGeom prst="rect">
            <a:avLst/>
          </a:prstGeom>
        </p:spPr>
      </p:pic>
      <p:sp>
        <p:nvSpPr>
          <p:cNvPr id="20" name="文本框 19"/>
          <p:cNvSpPr txBox="1"/>
          <p:nvPr/>
        </p:nvSpPr>
        <p:spPr>
          <a:xfrm>
            <a:off x="1112520" y="2993843"/>
            <a:ext cx="2308324" cy="2279197"/>
          </a:xfrm>
          <a:prstGeom prst="rect">
            <a:avLst/>
          </a:prstGeom>
          <a:noFill/>
        </p:spPr>
        <p:txBody>
          <a:bodyPr vert="eaVert" wrap="square" rtlCol="0">
            <a:spAutoFit/>
          </a:bodyPr>
          <a:lstStyle/>
          <a:p>
            <a:pPr algn="just">
              <a:lnSpc>
                <a:spcPct val="200000"/>
              </a:lnSpc>
            </a:pPr>
            <a:r>
              <a:rPr lang="zh-CN" altLang="en-US" sz="1200" kern="0" dirty="0">
                <a:solidFill>
                  <a:schemeClr val="bg1"/>
                </a:solidFill>
                <a:latin typeface="仓耳天群行楷 W01" panose="02020400000000000000" pitchFamily="18" charset="-122"/>
                <a:ea typeface="仓耳天群行楷 W01" panose="02020400000000000000" pitchFamily="18" charset="-122"/>
                <a:cs typeface="STFangsong" charset="-122"/>
              </a:rPr>
              <a:t>根据您的具体内容酌情修点击输入本栏的具体文字，简明扼要的说明分项内容，此为概念图解，请根据您的具体</a:t>
            </a:r>
            <a:endParaRPr lang="zh-CN" altLang="en-US" sz="1200" dirty="0">
              <a:solidFill>
                <a:schemeClr val="bg1"/>
              </a:solidFill>
              <a:latin typeface="仓耳天群行楷 W01" panose="02020400000000000000" pitchFamily="18" charset="-122"/>
              <a:ea typeface="仓耳天群行楷 W01" panose="02020400000000000000" pitchFamily="18" charset="-122"/>
            </a:endParaRPr>
          </a:p>
        </p:txBody>
      </p:sp>
      <p:pic>
        <p:nvPicPr>
          <p:cNvPr id="21" name="图片 20"/>
          <p:cNvPicPr>
            <a:picLocks noChangeAspect="1"/>
          </p:cNvPicPr>
          <p:nvPr/>
        </p:nvPicPr>
        <p:blipFill>
          <a:blip r:embed="rId3" cstate="email"/>
          <a:stretch>
            <a:fillRect/>
          </a:stretch>
        </p:blipFill>
        <p:spPr>
          <a:xfrm>
            <a:off x="1664809" y="4590919"/>
            <a:ext cx="340345" cy="350593"/>
          </a:xfrm>
          <a:prstGeom prst="rect">
            <a:avLst/>
          </a:prstGeom>
        </p:spPr>
      </p:pic>
      <p:pic>
        <p:nvPicPr>
          <p:cNvPr id="22" name="图片 21"/>
          <p:cNvPicPr>
            <a:picLocks noChangeAspect="1"/>
          </p:cNvPicPr>
          <p:nvPr/>
        </p:nvPicPr>
        <p:blipFill rotWithShape="1">
          <a:blip r:embed="rId2" cstate="screen"/>
          <a:srcRect l="-2" b="-10210"/>
          <a:stretch>
            <a:fillRect/>
          </a:stretch>
        </p:blipFill>
        <p:spPr>
          <a:xfrm>
            <a:off x="5125174" y="1880641"/>
            <a:ext cx="1793786" cy="867882"/>
          </a:xfrm>
          <a:prstGeom prst="rect">
            <a:avLst/>
          </a:prstGeom>
        </p:spPr>
      </p:pic>
      <p:sp>
        <p:nvSpPr>
          <p:cNvPr id="23" name="文本框 22"/>
          <p:cNvSpPr txBox="1"/>
          <p:nvPr/>
        </p:nvSpPr>
        <p:spPr>
          <a:xfrm>
            <a:off x="4610636" y="2956517"/>
            <a:ext cx="2308324" cy="2279197"/>
          </a:xfrm>
          <a:prstGeom prst="rect">
            <a:avLst/>
          </a:prstGeom>
          <a:noFill/>
        </p:spPr>
        <p:txBody>
          <a:bodyPr vert="eaVert" wrap="square" rtlCol="0">
            <a:spAutoFit/>
          </a:bodyPr>
          <a:lstStyle/>
          <a:p>
            <a:pPr algn="just">
              <a:lnSpc>
                <a:spcPct val="200000"/>
              </a:lnSpc>
            </a:pPr>
            <a:r>
              <a:rPr lang="zh-CN" altLang="en-US" sz="1200" kern="0" dirty="0">
                <a:solidFill>
                  <a:schemeClr val="bg1"/>
                </a:solidFill>
                <a:latin typeface="仓耳天群行楷 W01" panose="02020400000000000000" pitchFamily="18" charset="-122"/>
                <a:ea typeface="仓耳天群行楷 W01" panose="02020400000000000000" pitchFamily="18" charset="-122"/>
                <a:cs typeface="STFangsong" charset="-122"/>
              </a:rPr>
              <a:t>根据您的具体内容酌情修点击输入本栏的具体文字，简明扼要的说明分项内容，此为概念图解，请根据您的具体</a:t>
            </a:r>
            <a:endParaRPr lang="zh-CN" altLang="en-US" sz="1200" dirty="0">
              <a:solidFill>
                <a:schemeClr val="bg1"/>
              </a:solidFill>
              <a:latin typeface="仓耳天群行楷 W01" panose="02020400000000000000" pitchFamily="18" charset="-122"/>
              <a:ea typeface="仓耳天群行楷 W01" panose="02020400000000000000" pitchFamily="18" charset="-122"/>
            </a:endParaRPr>
          </a:p>
        </p:txBody>
      </p:sp>
      <p:pic>
        <p:nvPicPr>
          <p:cNvPr id="24" name="图片 23"/>
          <p:cNvPicPr>
            <a:picLocks noChangeAspect="1"/>
          </p:cNvPicPr>
          <p:nvPr/>
        </p:nvPicPr>
        <p:blipFill>
          <a:blip r:embed="rId3" cstate="email"/>
          <a:stretch>
            <a:fillRect/>
          </a:stretch>
        </p:blipFill>
        <p:spPr>
          <a:xfrm>
            <a:off x="5162925" y="4553593"/>
            <a:ext cx="340345" cy="350593"/>
          </a:xfrm>
          <a:prstGeom prst="rect">
            <a:avLst/>
          </a:prstGeom>
        </p:spPr>
      </p:pic>
      <p:pic>
        <p:nvPicPr>
          <p:cNvPr id="31" name="图片 30"/>
          <p:cNvPicPr>
            <a:picLocks noChangeAspect="1"/>
          </p:cNvPicPr>
          <p:nvPr/>
        </p:nvPicPr>
        <p:blipFill rotWithShape="1">
          <a:blip r:embed="rId2" cstate="screen"/>
          <a:srcRect l="-2" b="-10210"/>
          <a:stretch>
            <a:fillRect/>
          </a:stretch>
        </p:blipFill>
        <p:spPr>
          <a:xfrm>
            <a:off x="8694137" y="1880641"/>
            <a:ext cx="1793786" cy="867882"/>
          </a:xfrm>
          <a:prstGeom prst="rect">
            <a:avLst/>
          </a:prstGeom>
        </p:spPr>
      </p:pic>
      <p:sp>
        <p:nvSpPr>
          <p:cNvPr id="32" name="文本框 31"/>
          <p:cNvSpPr txBox="1"/>
          <p:nvPr/>
        </p:nvSpPr>
        <p:spPr>
          <a:xfrm>
            <a:off x="8179599" y="2956517"/>
            <a:ext cx="2308324" cy="2279197"/>
          </a:xfrm>
          <a:prstGeom prst="rect">
            <a:avLst/>
          </a:prstGeom>
          <a:noFill/>
        </p:spPr>
        <p:txBody>
          <a:bodyPr vert="eaVert" wrap="square" rtlCol="0">
            <a:spAutoFit/>
          </a:bodyPr>
          <a:lstStyle/>
          <a:p>
            <a:pPr algn="just">
              <a:lnSpc>
                <a:spcPct val="200000"/>
              </a:lnSpc>
            </a:pPr>
            <a:r>
              <a:rPr lang="zh-CN" altLang="en-US" sz="1200" kern="0" dirty="0">
                <a:solidFill>
                  <a:schemeClr val="bg1"/>
                </a:solidFill>
                <a:latin typeface="仓耳天群行楷 W01" panose="02020400000000000000" pitchFamily="18" charset="-122"/>
                <a:ea typeface="仓耳天群行楷 W01" panose="02020400000000000000" pitchFamily="18" charset="-122"/>
                <a:cs typeface="STFangsong" charset="-122"/>
              </a:rPr>
              <a:t>根据您的具体内容酌情修点击输入本栏的具体文字，简明扼要的说明分项内容，此为概念图解，请根据您的具体</a:t>
            </a:r>
            <a:endParaRPr lang="zh-CN" altLang="en-US" sz="1200" dirty="0">
              <a:solidFill>
                <a:schemeClr val="bg1"/>
              </a:solidFill>
              <a:latin typeface="仓耳天群行楷 W01" panose="02020400000000000000" pitchFamily="18" charset="-122"/>
              <a:ea typeface="仓耳天群行楷 W01" panose="02020400000000000000" pitchFamily="18" charset="-122"/>
            </a:endParaRPr>
          </a:p>
        </p:txBody>
      </p:sp>
      <p:pic>
        <p:nvPicPr>
          <p:cNvPr id="33" name="图片 32"/>
          <p:cNvPicPr>
            <a:picLocks noChangeAspect="1"/>
          </p:cNvPicPr>
          <p:nvPr/>
        </p:nvPicPr>
        <p:blipFill>
          <a:blip r:embed="rId3" cstate="email"/>
          <a:stretch>
            <a:fillRect/>
          </a:stretch>
        </p:blipFill>
        <p:spPr>
          <a:xfrm>
            <a:off x="8731888" y="4553593"/>
            <a:ext cx="340345" cy="3505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0-#ppt_w/2"/>
                                          </p:val>
                                        </p:tav>
                                        <p:tav tm="100000">
                                          <p:val>
                                            <p:strVal val="#ppt_x"/>
                                          </p:val>
                                        </p:tav>
                                      </p:tavLst>
                                    </p:anim>
                                    <p:anim calcmode="lin" valueType="num">
                                      <p:cBhvr additive="base">
                                        <p:cTn id="8" dur="2000" fill="hold"/>
                                        <p:tgtEl>
                                          <p:spTgt spid="14"/>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anim calcmode="lin" valueType="num">
                                      <p:cBhvr>
                                        <p:cTn id="12" dur="1000" fill="hold"/>
                                        <p:tgtEl>
                                          <p:spTgt spid="20"/>
                                        </p:tgtEl>
                                        <p:attrNameLst>
                                          <p:attrName>ppt_x</p:attrName>
                                        </p:attrNameLst>
                                      </p:cBhvr>
                                      <p:tavLst>
                                        <p:tav tm="0">
                                          <p:val>
                                            <p:strVal val="#ppt_x"/>
                                          </p:val>
                                        </p:tav>
                                        <p:tav tm="100000">
                                          <p:val>
                                            <p:strVal val="#ppt_x"/>
                                          </p:val>
                                        </p:tav>
                                      </p:tavLst>
                                    </p:anim>
                                    <p:anim calcmode="lin" valueType="num">
                                      <p:cBhvr>
                                        <p:cTn id="13" dur="1000" fill="hold"/>
                                        <p:tgtEl>
                                          <p:spTgt spid="20"/>
                                        </p:tgtEl>
                                        <p:attrNameLst>
                                          <p:attrName>ppt_y</p:attrName>
                                        </p:attrNameLst>
                                      </p:cBhvr>
                                      <p:tavLst>
                                        <p:tav tm="0">
                                          <p:val>
                                            <p:strVal val="#ppt_y-.1"/>
                                          </p:val>
                                        </p:tav>
                                        <p:tav tm="100000">
                                          <p:val>
                                            <p:strVal val="#ppt_y"/>
                                          </p:val>
                                        </p:tav>
                                      </p:tavLst>
                                    </p:anim>
                                  </p:childTnLst>
                                </p:cTn>
                              </p:par>
                              <p:par>
                                <p:cTn id="14" presetID="10" presetClass="entr" presetSubtype="0"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2000" fill="hold"/>
                                        <p:tgtEl>
                                          <p:spTgt spid="22"/>
                                        </p:tgtEl>
                                        <p:attrNameLst>
                                          <p:attrName>ppt_x</p:attrName>
                                        </p:attrNameLst>
                                      </p:cBhvr>
                                      <p:tavLst>
                                        <p:tav tm="0">
                                          <p:val>
                                            <p:strVal val="0-#ppt_w/2"/>
                                          </p:val>
                                        </p:tav>
                                        <p:tav tm="100000">
                                          <p:val>
                                            <p:strVal val="#ppt_x"/>
                                          </p:val>
                                        </p:tav>
                                      </p:tavLst>
                                    </p:anim>
                                    <p:anim calcmode="lin" valueType="num">
                                      <p:cBhvr additive="base">
                                        <p:cTn id="22" dur="2000" fill="hold"/>
                                        <p:tgtEl>
                                          <p:spTgt spid="22"/>
                                        </p:tgtEl>
                                        <p:attrNameLst>
                                          <p:attrName>ppt_y</p:attrName>
                                        </p:attrNameLst>
                                      </p:cBhvr>
                                      <p:tavLst>
                                        <p:tav tm="0">
                                          <p:val>
                                            <p:strVal val="#ppt_y"/>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par>
                                <p:cTn id="28" presetID="10" presetClass="entr" presetSubtype="0"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2000" fill="hold"/>
                                        <p:tgtEl>
                                          <p:spTgt spid="31"/>
                                        </p:tgtEl>
                                        <p:attrNameLst>
                                          <p:attrName>ppt_x</p:attrName>
                                        </p:attrNameLst>
                                      </p:cBhvr>
                                      <p:tavLst>
                                        <p:tav tm="0">
                                          <p:val>
                                            <p:strVal val="0-#ppt_w/2"/>
                                          </p:val>
                                        </p:tav>
                                        <p:tav tm="100000">
                                          <p:val>
                                            <p:strVal val="#ppt_x"/>
                                          </p:val>
                                        </p:tav>
                                      </p:tavLst>
                                    </p:anim>
                                    <p:anim calcmode="lin" valueType="num">
                                      <p:cBhvr additive="base">
                                        <p:cTn id="36" dur="2000" fill="hold"/>
                                        <p:tgtEl>
                                          <p:spTgt spid="31"/>
                                        </p:tgtEl>
                                        <p:attrNameLst>
                                          <p:attrName>ppt_y</p:attrName>
                                        </p:attrNameLst>
                                      </p:cBhvr>
                                      <p:tavLst>
                                        <p:tav tm="0">
                                          <p:val>
                                            <p:strVal val="#ppt_y"/>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1000"/>
                                        <p:tgtEl>
                                          <p:spTgt spid="32"/>
                                        </p:tgtEl>
                                      </p:cBhvr>
                                    </p:animEffect>
                                    <p:anim calcmode="lin" valueType="num">
                                      <p:cBhvr>
                                        <p:cTn id="40" dur="1000" fill="hold"/>
                                        <p:tgtEl>
                                          <p:spTgt spid="32"/>
                                        </p:tgtEl>
                                        <p:attrNameLst>
                                          <p:attrName>ppt_x</p:attrName>
                                        </p:attrNameLst>
                                      </p:cBhvr>
                                      <p:tavLst>
                                        <p:tav tm="0">
                                          <p:val>
                                            <p:strVal val="#ppt_x"/>
                                          </p:val>
                                        </p:tav>
                                        <p:tav tm="100000">
                                          <p:val>
                                            <p:strVal val="#ppt_x"/>
                                          </p:val>
                                        </p:tav>
                                      </p:tavLst>
                                    </p:anim>
                                    <p:anim calcmode="lin" valueType="num">
                                      <p:cBhvr>
                                        <p:cTn id="41" dur="1000" fill="hold"/>
                                        <p:tgtEl>
                                          <p:spTgt spid="32"/>
                                        </p:tgtEl>
                                        <p:attrNameLst>
                                          <p:attrName>ppt_y</p:attrName>
                                        </p:attrNameLst>
                                      </p:cBhvr>
                                      <p:tavLst>
                                        <p:tav tm="0">
                                          <p:val>
                                            <p:strVal val="#ppt_y-.1"/>
                                          </p:val>
                                        </p:tav>
                                        <p:tav tm="100000">
                                          <p:val>
                                            <p:strVal val="#ppt_y"/>
                                          </p:val>
                                        </p:tav>
                                      </p:tavLst>
                                    </p:anim>
                                  </p:childTnLst>
                                </p:cTn>
                              </p:par>
                              <p:par>
                                <p:cTn id="42" presetID="10" presetClass="entr" presetSubtype="0" fill="hold" nodeType="with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36710" y="5212080"/>
            <a:ext cx="12155290" cy="2194560"/>
          </a:xfrm>
          <a:prstGeom prst="rect">
            <a:avLst/>
          </a:prstGeom>
        </p:spPr>
      </p:pic>
      <p:sp>
        <p:nvSpPr>
          <p:cNvPr id="5" name="椭圆 4"/>
          <p:cNvSpPr/>
          <p:nvPr/>
        </p:nvSpPr>
        <p:spPr>
          <a:xfrm>
            <a:off x="4450080" y="365760"/>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450080" y="389394"/>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中</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8" name="椭圆 7"/>
          <p:cNvSpPr/>
          <p:nvPr/>
        </p:nvSpPr>
        <p:spPr>
          <a:xfrm>
            <a:off x="5318760" y="389394"/>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318760" y="413028"/>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0" name="椭圆 9"/>
          <p:cNvSpPr/>
          <p:nvPr/>
        </p:nvSpPr>
        <p:spPr>
          <a:xfrm>
            <a:off x="6187440" y="413028"/>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187440" y="436662"/>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2" name="椭圆 11"/>
          <p:cNvSpPr/>
          <p:nvPr/>
        </p:nvSpPr>
        <p:spPr>
          <a:xfrm>
            <a:off x="7056120" y="436662"/>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056120" y="460296"/>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潮</a:t>
            </a:r>
            <a:endParaRPr lang="zh-CN" altLang="en-US" sz="4000" b="1" dirty="0">
              <a:latin typeface="仓耳天群行楷 W01" panose="02020400000000000000" pitchFamily="18" charset="-122"/>
              <a:ea typeface="仓耳天群行楷 W01" panose="02020400000000000000" pitchFamily="18" charset="-122"/>
            </a:endParaRPr>
          </a:p>
        </p:txBody>
      </p:sp>
      <p:cxnSp>
        <p:nvCxnSpPr>
          <p:cNvPr id="15" name="直接连接符 14"/>
          <p:cNvCxnSpPr/>
          <p:nvPr/>
        </p:nvCxnSpPr>
        <p:spPr>
          <a:xfrm>
            <a:off x="111252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95528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a:blip r:embed="rId2" cstate="print"/>
          <a:stretch>
            <a:fillRect/>
          </a:stretch>
        </p:blipFill>
        <p:spPr>
          <a:xfrm rot="20057393">
            <a:off x="3984278" y="1293153"/>
            <a:ext cx="3875757" cy="5483785"/>
          </a:xfrm>
          <a:prstGeom prst="rect">
            <a:avLst/>
          </a:prstGeom>
        </p:spPr>
      </p:pic>
      <p:sp>
        <p:nvSpPr>
          <p:cNvPr id="17" name="文本框 16"/>
          <p:cNvSpPr txBox="1"/>
          <p:nvPr/>
        </p:nvSpPr>
        <p:spPr>
          <a:xfrm>
            <a:off x="1596542" y="2658146"/>
            <a:ext cx="1661993" cy="1856545"/>
          </a:xfrm>
          <a:prstGeom prst="rect">
            <a:avLst/>
          </a:prstGeom>
          <a:noFill/>
        </p:spPr>
        <p:txBody>
          <a:bodyPr vert="eaVert" wrap="square" rtlCol="0">
            <a:spAutoFit/>
          </a:bodyPr>
          <a:lstStyle/>
          <a:p>
            <a:pPr>
              <a:lnSpc>
                <a:spcPct val="200000"/>
              </a:lnSpc>
            </a:pPr>
            <a:r>
              <a:rPr lang="zh-CN" altLang="en-US" sz="1200" dirty="0">
                <a:solidFill>
                  <a:schemeClr val="bg1"/>
                </a:solidFill>
                <a:latin typeface="仓耳天群行楷 W01" panose="02020400000000000000" pitchFamily="18" charset="-122"/>
                <a:ea typeface="仓耳天群行楷 W01" panose="02020400000000000000" pitchFamily="18" charset="-122"/>
                <a:cs typeface="Hiragino Sans GB W3" charset="-122"/>
                <a:sym typeface="+mn-lt"/>
              </a:rPr>
              <a:t>单击此处输入文本内容单击此处输入文本内容输入文本内容单击此处输入文本内容。</a:t>
            </a:r>
            <a:endParaRPr lang="zh-CN" altLang="en-US" sz="1200" dirty="0">
              <a:solidFill>
                <a:schemeClr val="bg1"/>
              </a:solidFill>
              <a:latin typeface="仓耳天群行楷 W01" panose="02020400000000000000" pitchFamily="18" charset="-122"/>
              <a:ea typeface="仓耳天群行楷 W01" panose="02020400000000000000" pitchFamily="18" charset="-122"/>
              <a:cs typeface="Hiragino Sans GB W3" charset="-122"/>
              <a:sym typeface="+mn-lt"/>
            </a:endParaRPr>
          </a:p>
        </p:txBody>
      </p:sp>
      <p:pic>
        <p:nvPicPr>
          <p:cNvPr id="18" name="图片 17"/>
          <p:cNvPicPr>
            <a:picLocks noChangeAspect="1"/>
          </p:cNvPicPr>
          <p:nvPr/>
        </p:nvPicPr>
        <p:blipFill>
          <a:blip r:embed="rId3" cstate="email"/>
          <a:stretch>
            <a:fillRect/>
          </a:stretch>
        </p:blipFill>
        <p:spPr>
          <a:xfrm>
            <a:off x="1256197" y="3684452"/>
            <a:ext cx="340345" cy="350593"/>
          </a:xfrm>
          <a:prstGeom prst="rect">
            <a:avLst/>
          </a:prstGeom>
        </p:spPr>
      </p:pic>
      <p:grpSp>
        <p:nvGrpSpPr>
          <p:cNvPr id="19" name="组合 13"/>
          <p:cNvGrpSpPr/>
          <p:nvPr/>
        </p:nvGrpSpPr>
        <p:grpSpPr bwMode="auto">
          <a:xfrm>
            <a:off x="9219016" y="1939036"/>
            <a:ext cx="1402423" cy="1369047"/>
            <a:chOff x="2879678" y="2429301"/>
            <a:chExt cx="1440000" cy="1440000"/>
          </a:xfrm>
          <a:noFill/>
        </p:grpSpPr>
        <p:sp>
          <p:nvSpPr>
            <p:cNvPr id="20" name="矩形 19"/>
            <p:cNvSpPr/>
            <p:nvPr/>
          </p:nvSpPr>
          <p:spPr>
            <a:xfrm>
              <a:off x="2879678" y="2430116"/>
              <a:ext cx="1440000" cy="1439185"/>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bg1"/>
                </a:solidFill>
                <a:effectLst/>
                <a:uLnTx/>
                <a:uFillTx/>
                <a:latin typeface="方正清刻本悦宋简体" panose="02000000000000000000" pitchFamily="2" charset="-122"/>
                <a:ea typeface="方正清刻本悦宋简体" panose="02000000000000000000" pitchFamily="2" charset="-122"/>
              </a:endParaRPr>
            </a:p>
          </p:txBody>
        </p:sp>
        <p:cxnSp>
          <p:nvCxnSpPr>
            <p:cNvPr id="21" name="直接连接符 20"/>
            <p:cNvCxnSpPr/>
            <p:nvPr/>
          </p:nvCxnSpPr>
          <p:spPr>
            <a:xfrm>
              <a:off x="2879678" y="2430116"/>
              <a:ext cx="1440000" cy="1439185"/>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2879678" y="2430116"/>
              <a:ext cx="1440000" cy="1439185"/>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3599678" y="2430116"/>
              <a:ext cx="0" cy="1439185"/>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2879678" y="3150905"/>
              <a:ext cx="1425974" cy="4789"/>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grpSp>
        <p:nvGrpSpPr>
          <p:cNvPr id="25" name="组合 13"/>
          <p:cNvGrpSpPr/>
          <p:nvPr/>
        </p:nvGrpSpPr>
        <p:grpSpPr bwMode="auto">
          <a:xfrm>
            <a:off x="9219016" y="3609738"/>
            <a:ext cx="1402423" cy="1369047"/>
            <a:chOff x="2879678" y="2429301"/>
            <a:chExt cx="1440000" cy="1440000"/>
          </a:xfrm>
          <a:noFill/>
        </p:grpSpPr>
        <p:sp>
          <p:nvSpPr>
            <p:cNvPr id="26" name="矩形 25"/>
            <p:cNvSpPr/>
            <p:nvPr/>
          </p:nvSpPr>
          <p:spPr>
            <a:xfrm>
              <a:off x="2879678" y="2430116"/>
              <a:ext cx="1440000" cy="1439185"/>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bg1"/>
                </a:solidFill>
                <a:effectLst/>
                <a:uLnTx/>
                <a:uFillTx/>
                <a:latin typeface="方正清刻本悦宋简体" panose="02000000000000000000" pitchFamily="2" charset="-122"/>
                <a:ea typeface="方正清刻本悦宋简体" panose="02000000000000000000" pitchFamily="2" charset="-122"/>
              </a:endParaRPr>
            </a:p>
          </p:txBody>
        </p:sp>
        <p:cxnSp>
          <p:nvCxnSpPr>
            <p:cNvPr id="27" name="直接连接符 26"/>
            <p:cNvCxnSpPr/>
            <p:nvPr/>
          </p:nvCxnSpPr>
          <p:spPr>
            <a:xfrm>
              <a:off x="2879678" y="2430116"/>
              <a:ext cx="1440000" cy="1439185"/>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2879678" y="2430116"/>
              <a:ext cx="1440000" cy="1439185"/>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599678" y="2430116"/>
              <a:ext cx="0" cy="1439185"/>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2879678" y="3150905"/>
              <a:ext cx="1425974" cy="4789"/>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sp>
        <p:nvSpPr>
          <p:cNvPr id="31" name="文本框 30"/>
          <p:cNvSpPr txBox="1"/>
          <p:nvPr/>
        </p:nvSpPr>
        <p:spPr>
          <a:xfrm>
            <a:off x="9236912" y="2035269"/>
            <a:ext cx="1346114" cy="1446550"/>
          </a:xfrm>
          <a:prstGeom prst="rect">
            <a:avLst/>
          </a:prstGeom>
          <a:noFill/>
        </p:spPr>
        <p:txBody>
          <a:bodyPr wrap="square" rtlCol="0">
            <a:spAutoFit/>
          </a:bodyPr>
          <a:lstStyle/>
          <a:p>
            <a:r>
              <a:rPr lang="zh-CN" altLang="en-US" sz="8800" dirty="0">
                <a:solidFill>
                  <a:schemeClr val="bg1"/>
                </a:solidFill>
                <a:latin typeface="仓耳天群行楷 W01" panose="02020400000000000000" pitchFamily="18" charset="-122"/>
                <a:ea typeface="仓耳天群行楷 W01" panose="02020400000000000000" pitchFamily="18" charset="-122"/>
              </a:rPr>
              <a:t>国</a:t>
            </a:r>
            <a:endParaRPr lang="zh-CN" altLang="en-US" sz="8800" dirty="0">
              <a:solidFill>
                <a:schemeClr val="bg1"/>
              </a:solidFill>
              <a:latin typeface="仓耳天群行楷 W01" panose="02020400000000000000" pitchFamily="18" charset="-122"/>
              <a:ea typeface="仓耳天群行楷 W01" panose="02020400000000000000" pitchFamily="18" charset="-122"/>
            </a:endParaRPr>
          </a:p>
        </p:txBody>
      </p:sp>
      <p:sp>
        <p:nvSpPr>
          <p:cNvPr id="32" name="文本框 31"/>
          <p:cNvSpPr txBox="1"/>
          <p:nvPr/>
        </p:nvSpPr>
        <p:spPr>
          <a:xfrm>
            <a:off x="9205356" y="3604126"/>
            <a:ext cx="1346114" cy="1446550"/>
          </a:xfrm>
          <a:prstGeom prst="rect">
            <a:avLst/>
          </a:prstGeom>
          <a:noFill/>
        </p:spPr>
        <p:txBody>
          <a:bodyPr wrap="square" rtlCol="0">
            <a:spAutoFit/>
          </a:bodyPr>
          <a:lstStyle/>
          <a:p>
            <a:r>
              <a:rPr lang="zh-CN" altLang="en-US" sz="8800" dirty="0">
                <a:solidFill>
                  <a:schemeClr val="bg1"/>
                </a:solidFill>
                <a:latin typeface="仓耳天群行楷 W01" panose="02020400000000000000" pitchFamily="18" charset="-122"/>
                <a:ea typeface="仓耳天群行楷 W01" panose="02020400000000000000" pitchFamily="18" charset="-122"/>
              </a:rPr>
              <a:t>潮</a:t>
            </a:r>
            <a:endParaRPr lang="zh-CN" altLang="en-US" sz="8800" dirty="0">
              <a:solidFill>
                <a:schemeClr val="bg1"/>
              </a:solidFill>
              <a:latin typeface="仓耳天群行楷 W01" panose="02020400000000000000" pitchFamily="18" charset="-122"/>
              <a:ea typeface="仓耳天群行楷 W01"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par>
                                <p:cTn id="16" presetID="53" presetClass="entr" presetSubtype="16"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fltVal val="0"/>
                                          </p:val>
                                        </p:tav>
                                        <p:tav tm="100000">
                                          <p:val>
                                            <p:strVal val="#ppt_w"/>
                                          </p:val>
                                        </p:tav>
                                      </p:tavLst>
                                    </p:anim>
                                    <p:anim calcmode="lin" valueType="num">
                                      <p:cBhvr>
                                        <p:cTn id="19" dur="500" fill="hold"/>
                                        <p:tgtEl>
                                          <p:spTgt spid="19"/>
                                        </p:tgtEl>
                                        <p:attrNameLst>
                                          <p:attrName>ppt_h</p:attrName>
                                        </p:attrNameLst>
                                      </p:cBhvr>
                                      <p:tavLst>
                                        <p:tav tm="0">
                                          <p:val>
                                            <p:fltVal val="0"/>
                                          </p:val>
                                        </p:tav>
                                        <p:tav tm="100000">
                                          <p:val>
                                            <p:strVal val="#ppt_h"/>
                                          </p:val>
                                        </p:tav>
                                      </p:tavLst>
                                    </p:anim>
                                    <p:animEffect transition="in" filter="fade">
                                      <p:cBhvr>
                                        <p:cTn id="20" dur="500"/>
                                        <p:tgtEl>
                                          <p:spTgt spid="19"/>
                                        </p:tgtEl>
                                      </p:cBhvr>
                                    </p:animEffect>
                                  </p:childTnLst>
                                </p:cTn>
                              </p:par>
                              <p:par>
                                <p:cTn id="21" presetID="53" presetClass="entr" presetSubtype="16"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animEffect transition="in" filter="fade">
                                      <p:cBhvr>
                                        <p:cTn id="25" dur="500"/>
                                        <p:tgtEl>
                                          <p:spTgt spid="25"/>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1000"/>
                                        <p:tgtEl>
                                          <p:spTgt spid="31"/>
                                        </p:tgtEl>
                                      </p:cBhvr>
                                    </p:animEffect>
                                    <p:anim calcmode="lin" valueType="num">
                                      <p:cBhvr>
                                        <p:cTn id="31" dur="1000" fill="hold"/>
                                        <p:tgtEl>
                                          <p:spTgt spid="31"/>
                                        </p:tgtEl>
                                        <p:attrNameLst>
                                          <p:attrName>ppt_x</p:attrName>
                                        </p:attrNameLst>
                                      </p:cBhvr>
                                      <p:tavLst>
                                        <p:tav tm="0">
                                          <p:val>
                                            <p:strVal val="#ppt_x"/>
                                          </p:val>
                                        </p:tav>
                                        <p:tav tm="100000">
                                          <p:val>
                                            <p:strVal val="#ppt_x"/>
                                          </p:val>
                                        </p:tav>
                                      </p:tavLst>
                                    </p:anim>
                                    <p:anim calcmode="lin" valueType="num">
                                      <p:cBhvr>
                                        <p:cTn id="32"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1000"/>
                                        <p:tgtEl>
                                          <p:spTgt spid="32"/>
                                        </p:tgtEl>
                                      </p:cBhvr>
                                    </p:animEffect>
                                    <p:anim calcmode="lin" valueType="num">
                                      <p:cBhvr>
                                        <p:cTn id="38" dur="1000" fill="hold"/>
                                        <p:tgtEl>
                                          <p:spTgt spid="32"/>
                                        </p:tgtEl>
                                        <p:attrNameLst>
                                          <p:attrName>ppt_x</p:attrName>
                                        </p:attrNameLst>
                                      </p:cBhvr>
                                      <p:tavLst>
                                        <p:tav tm="0">
                                          <p:val>
                                            <p:strVal val="#ppt_x"/>
                                          </p:val>
                                        </p:tav>
                                        <p:tav tm="100000">
                                          <p:val>
                                            <p:strVal val="#ppt_x"/>
                                          </p:val>
                                        </p:tav>
                                      </p:tavLst>
                                    </p:anim>
                                    <p:anim calcmode="lin" valueType="num">
                                      <p:cBhvr>
                                        <p:cTn id="3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书籍, 文字&#10;&#10;描述已自动生成"/>
          <p:cNvPicPr>
            <a:picLocks noChangeAspect="1"/>
          </p:cNvPicPr>
          <p:nvPr/>
        </p:nvPicPr>
        <p:blipFill>
          <a:blip r:embed="rId1" cstate="screen"/>
          <a:stretch>
            <a:fillRect/>
          </a:stretch>
        </p:blipFill>
        <p:spPr>
          <a:xfrm>
            <a:off x="-49175" y="411732"/>
            <a:ext cx="12241175" cy="7650228"/>
          </a:xfrm>
          <a:prstGeom prst="rect">
            <a:avLst/>
          </a:prstGeom>
        </p:spPr>
      </p:pic>
      <p:sp>
        <p:nvSpPr>
          <p:cNvPr id="5" name="文本框 4"/>
          <p:cNvSpPr txBox="1"/>
          <p:nvPr/>
        </p:nvSpPr>
        <p:spPr>
          <a:xfrm>
            <a:off x="3073949" y="411732"/>
            <a:ext cx="3702987" cy="3770263"/>
          </a:xfrm>
          <a:prstGeom prst="rect">
            <a:avLst/>
          </a:prstGeom>
          <a:noFill/>
        </p:spPr>
        <p:txBody>
          <a:bodyPr wrap="square" rtlCol="0">
            <a:spAutoFit/>
            <a:scene3d>
              <a:camera prst="orthographicFront"/>
              <a:lightRig rig="threePt" dir="t"/>
            </a:scene3d>
            <a:sp3d extrusionH="57150" contourW="12700" prstMaterial="metal">
              <a:bevelT w="127000" h="127000"/>
              <a:contourClr>
                <a:srgbClr val="A88755"/>
              </a:contourClr>
            </a:sp3d>
          </a:bodyPr>
          <a:lstStyle/>
          <a:p>
            <a:pPr algn="ctr"/>
            <a:r>
              <a:rPr lang="zh-CN" altLang="en-US" sz="23900" dirty="0">
                <a:solidFill>
                  <a:schemeClr val="bg1"/>
                </a:solidFill>
                <a:effectLst>
                  <a:outerShdw blurRad="38100" dist="38100" dir="2700000" algn="tl">
                    <a:srgbClr val="000000">
                      <a:alpha val="43137"/>
                    </a:srgbClr>
                  </a:outerShdw>
                </a:effectLst>
                <a:latin typeface="仓耳天群行楷 W01" panose="02020400000000000000" pitchFamily="18" charset="-122"/>
                <a:ea typeface="仓耳天群行楷 W01" panose="02020400000000000000" pitchFamily="18" charset="-122"/>
                <a:cs typeface="+mn-ea"/>
                <a:sym typeface="+mn-lt"/>
              </a:rPr>
              <a:t>肆</a:t>
            </a:r>
            <a:endParaRPr lang="zh-CN" altLang="en-US" sz="23900" dirty="0">
              <a:solidFill>
                <a:schemeClr val="bg1"/>
              </a:solidFill>
              <a:effectLst>
                <a:outerShdw blurRad="38100" dist="38100" dir="2700000" algn="tl">
                  <a:srgbClr val="000000">
                    <a:alpha val="43137"/>
                  </a:srgbClr>
                </a:outerShdw>
              </a:effectLst>
              <a:latin typeface="仓耳天群行楷 W01" panose="02020400000000000000" pitchFamily="18" charset="-122"/>
              <a:ea typeface="仓耳天群行楷 W01" panose="02020400000000000000" pitchFamily="18" charset="-122"/>
              <a:cs typeface="+mn-ea"/>
              <a:sym typeface="+mn-lt"/>
            </a:endParaRPr>
          </a:p>
        </p:txBody>
      </p:sp>
      <p:sp>
        <p:nvSpPr>
          <p:cNvPr id="6" name="文本框 5"/>
          <p:cNvSpPr txBox="1"/>
          <p:nvPr/>
        </p:nvSpPr>
        <p:spPr>
          <a:xfrm>
            <a:off x="9822086" y="814972"/>
            <a:ext cx="1292662" cy="2431221"/>
          </a:xfrm>
          <a:prstGeom prst="rect">
            <a:avLst/>
          </a:prstGeom>
          <a:noFill/>
        </p:spPr>
        <p:txBody>
          <a:bodyPr vert="eaVert" wrap="square" rtlCol="0">
            <a:spAutoFit/>
          </a:bodyPr>
          <a:lstStyle/>
          <a:p>
            <a:pPr>
              <a:lnSpc>
                <a:spcPct val="200000"/>
              </a:lnSpc>
            </a:pPr>
            <a:r>
              <a:rPr lang="zh-CN" altLang="en-US" sz="1200" dirty="0">
                <a:solidFill>
                  <a:schemeClr val="bg1"/>
                </a:solidFill>
                <a:latin typeface="仓耳天群行楷 W01" panose="02020400000000000000" pitchFamily="18" charset="-122"/>
                <a:ea typeface="仓耳天群行楷 W01" panose="02020400000000000000" pitchFamily="18" charset="-122"/>
                <a:cs typeface="Hiragino Sans GB W3" charset="-122"/>
                <a:sym typeface="+mn-lt"/>
              </a:rPr>
              <a:t>单击此处输入文本内容单击此处输入文本内容输入文本内容单击此处输入文本内容。</a:t>
            </a:r>
            <a:endParaRPr lang="zh-CN" altLang="en-US" sz="1200" dirty="0">
              <a:solidFill>
                <a:schemeClr val="bg1"/>
              </a:solidFill>
              <a:latin typeface="仓耳天群行楷 W01" panose="02020400000000000000" pitchFamily="18" charset="-122"/>
              <a:ea typeface="仓耳天群行楷 W01" panose="02020400000000000000" pitchFamily="18" charset="-122"/>
              <a:cs typeface="Hiragino Sans GB W3" charset="-122"/>
              <a:sym typeface="+mn-lt"/>
            </a:endParaRPr>
          </a:p>
        </p:txBody>
      </p:sp>
      <p:pic>
        <p:nvPicPr>
          <p:cNvPr id="7" name="图片 6"/>
          <p:cNvPicPr>
            <a:picLocks noChangeAspect="1"/>
          </p:cNvPicPr>
          <p:nvPr/>
        </p:nvPicPr>
        <p:blipFill>
          <a:blip r:embed="rId2" cstate="email"/>
          <a:stretch>
            <a:fillRect/>
          </a:stretch>
        </p:blipFill>
        <p:spPr>
          <a:xfrm>
            <a:off x="9118052" y="1071324"/>
            <a:ext cx="340345" cy="3505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36710" y="5212080"/>
            <a:ext cx="12155290" cy="2194560"/>
          </a:xfrm>
          <a:prstGeom prst="rect">
            <a:avLst/>
          </a:prstGeom>
        </p:spPr>
      </p:pic>
      <p:sp>
        <p:nvSpPr>
          <p:cNvPr id="5" name="椭圆 4"/>
          <p:cNvSpPr/>
          <p:nvPr/>
        </p:nvSpPr>
        <p:spPr>
          <a:xfrm>
            <a:off x="4450080" y="365760"/>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450080" y="389394"/>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中</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8" name="椭圆 7"/>
          <p:cNvSpPr/>
          <p:nvPr/>
        </p:nvSpPr>
        <p:spPr>
          <a:xfrm>
            <a:off x="5318760" y="389394"/>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318760" y="413028"/>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0" name="椭圆 9"/>
          <p:cNvSpPr/>
          <p:nvPr/>
        </p:nvSpPr>
        <p:spPr>
          <a:xfrm>
            <a:off x="6187440" y="413028"/>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187440" y="436662"/>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2" name="椭圆 11"/>
          <p:cNvSpPr/>
          <p:nvPr/>
        </p:nvSpPr>
        <p:spPr>
          <a:xfrm>
            <a:off x="7056120" y="436662"/>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056120" y="460296"/>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潮</a:t>
            </a:r>
            <a:endParaRPr lang="zh-CN" altLang="en-US" sz="4000" b="1" dirty="0">
              <a:latin typeface="仓耳天群行楷 W01" panose="02020400000000000000" pitchFamily="18" charset="-122"/>
              <a:ea typeface="仓耳天群行楷 W01" panose="02020400000000000000" pitchFamily="18" charset="-122"/>
            </a:endParaRPr>
          </a:p>
        </p:txBody>
      </p:sp>
      <p:cxnSp>
        <p:nvCxnSpPr>
          <p:cNvPr id="15" name="直接连接符 14"/>
          <p:cNvCxnSpPr/>
          <p:nvPr/>
        </p:nvCxnSpPr>
        <p:spPr>
          <a:xfrm>
            <a:off x="111252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95528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165860" y="2022960"/>
            <a:ext cx="10043160" cy="34289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2" cstate="screen"/>
          <a:stretch>
            <a:fillRect/>
          </a:stretch>
        </p:blipFill>
        <p:spPr>
          <a:xfrm>
            <a:off x="1428036" y="1800637"/>
            <a:ext cx="1331367" cy="3566160"/>
          </a:xfrm>
          <a:prstGeom prst="rect">
            <a:avLst/>
          </a:prstGeom>
        </p:spPr>
      </p:pic>
      <p:pic>
        <p:nvPicPr>
          <p:cNvPr id="17" name="图片 16"/>
          <p:cNvPicPr>
            <a:picLocks noChangeAspect="1"/>
          </p:cNvPicPr>
          <p:nvPr/>
        </p:nvPicPr>
        <p:blipFill>
          <a:blip r:embed="rId2" cstate="screen"/>
          <a:stretch>
            <a:fillRect/>
          </a:stretch>
        </p:blipFill>
        <p:spPr>
          <a:xfrm>
            <a:off x="9432597" y="1716822"/>
            <a:ext cx="1331367" cy="3566160"/>
          </a:xfrm>
          <a:prstGeom prst="rect">
            <a:avLst/>
          </a:prstGeom>
        </p:spPr>
      </p:pic>
      <p:pic>
        <p:nvPicPr>
          <p:cNvPr id="18" name="图片 17"/>
          <p:cNvPicPr>
            <a:picLocks noChangeAspect="1"/>
          </p:cNvPicPr>
          <p:nvPr/>
        </p:nvPicPr>
        <p:blipFill>
          <a:blip r:embed="rId3" cstate="screen"/>
          <a:stretch>
            <a:fillRect/>
          </a:stretch>
        </p:blipFill>
        <p:spPr>
          <a:xfrm>
            <a:off x="3423696" y="4269988"/>
            <a:ext cx="379360" cy="379477"/>
          </a:xfrm>
          <a:prstGeom prst="rect">
            <a:avLst/>
          </a:prstGeom>
        </p:spPr>
      </p:pic>
      <p:sp>
        <p:nvSpPr>
          <p:cNvPr id="19" name="文本框 18"/>
          <p:cNvSpPr txBox="1"/>
          <p:nvPr/>
        </p:nvSpPr>
        <p:spPr>
          <a:xfrm>
            <a:off x="2991591" y="2717369"/>
            <a:ext cx="4493538" cy="2136841"/>
          </a:xfrm>
          <a:prstGeom prst="rect">
            <a:avLst/>
          </a:prstGeom>
          <a:noFill/>
        </p:spPr>
        <p:txBody>
          <a:bodyPr vert="eaVert" wrap="square" rtlCol="0">
            <a:spAutoFit/>
          </a:bodyPr>
          <a:lstStyle/>
          <a:p>
            <a:pPr>
              <a:lnSpc>
                <a:spcPct val="200000"/>
              </a:lnSpc>
            </a:pPr>
            <a:r>
              <a:rPr lang="zh-CN" altLang="en-US" sz="1400" dirty="0">
                <a:latin typeface="仓耳天群行楷 W01" panose="02020400000000000000" pitchFamily="18" charset="-122"/>
                <a:ea typeface="仓耳天群行楷 W01" panose="02020400000000000000" pitchFamily="18" charset="-122"/>
              </a:rPr>
              <a:t>意境是指抒情性作品中呈现的那种情景交融、虚实相生、活跃着生命律动的韵味无穷的诗意空间意境是指抒情性作品中呈现的那种情景交融、虚实相生、活跃着生命律动的韵味无穷的诗意空间</a:t>
            </a:r>
            <a:endParaRPr lang="zh-CN" altLang="en-US" sz="1400" dirty="0">
              <a:latin typeface="仓耳天群行楷 W01" panose="02020400000000000000" pitchFamily="18" charset="-122"/>
              <a:ea typeface="仓耳天群行楷 W01" panose="02020400000000000000" pitchFamily="18" charset="-122"/>
            </a:endParaRPr>
          </a:p>
          <a:p>
            <a:pPr>
              <a:lnSpc>
                <a:spcPct val="200000"/>
              </a:lnSpc>
            </a:pPr>
            <a:endParaRPr lang="zh-CN" altLang="en-US" sz="1400" dirty="0">
              <a:latin typeface="仓耳天群行楷 W01" panose="02020400000000000000" pitchFamily="18" charset="-122"/>
              <a:ea typeface="仓耳天群行楷 W01" panose="02020400000000000000" pitchFamily="18" charset="-122"/>
            </a:endParaRPr>
          </a:p>
          <a:p>
            <a:pPr>
              <a:lnSpc>
                <a:spcPct val="200000"/>
              </a:lnSpc>
            </a:pPr>
            <a:endParaRPr lang="zh-CN" altLang="en-US" sz="1400" dirty="0">
              <a:latin typeface="仓耳天群行楷 W01" panose="02020400000000000000" pitchFamily="18" charset="-122"/>
              <a:ea typeface="仓耳天群行楷 W01" panose="02020400000000000000" pitchFamily="18" charset="-122"/>
            </a:endParaRPr>
          </a:p>
        </p:txBody>
      </p:sp>
      <p:sp>
        <p:nvSpPr>
          <p:cNvPr id="20" name="文本框 19"/>
          <p:cNvSpPr txBox="1"/>
          <p:nvPr/>
        </p:nvSpPr>
        <p:spPr>
          <a:xfrm>
            <a:off x="7905091" y="2650151"/>
            <a:ext cx="1015663" cy="965474"/>
          </a:xfrm>
          <a:prstGeom prst="rect">
            <a:avLst/>
          </a:prstGeom>
          <a:noFill/>
        </p:spPr>
        <p:txBody>
          <a:bodyPr vert="eaVert" wrap="square" rtlCol="0">
            <a:spAutoFit/>
          </a:bodyPr>
          <a:lstStyle/>
          <a:p>
            <a:pPr algn="ctr"/>
            <a:r>
              <a:rPr lang="zh-CN" altLang="en-US" sz="5400" dirty="0">
                <a:latin typeface="仓耳天群行楷 W01" panose="02020400000000000000" pitchFamily="18" charset="-122"/>
                <a:ea typeface="仓耳天群行楷 W01" panose="02020400000000000000" pitchFamily="18" charset="-122"/>
              </a:rPr>
              <a:t>国</a:t>
            </a:r>
            <a:endParaRPr lang="zh-CN" altLang="en-US" sz="1200" dirty="0">
              <a:latin typeface="仓耳天群行楷 W01" panose="02020400000000000000" pitchFamily="18" charset="-122"/>
              <a:ea typeface="仓耳天群行楷 W01" panose="02020400000000000000" pitchFamily="18" charset="-122"/>
            </a:endParaRPr>
          </a:p>
        </p:txBody>
      </p:sp>
      <p:sp>
        <p:nvSpPr>
          <p:cNvPr id="21" name="椭圆 20"/>
          <p:cNvSpPr/>
          <p:nvPr/>
        </p:nvSpPr>
        <p:spPr>
          <a:xfrm>
            <a:off x="7930186" y="2650151"/>
            <a:ext cx="965474" cy="96547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仓耳天群行楷 W01" panose="02020400000000000000" pitchFamily="18" charset="-122"/>
              <a:ea typeface="仓耳天群行楷 W01" panose="02020400000000000000" pitchFamily="18" charset="-122"/>
            </a:endParaRPr>
          </a:p>
        </p:txBody>
      </p:sp>
      <p:sp>
        <p:nvSpPr>
          <p:cNvPr id="22" name="文本框 21"/>
          <p:cNvSpPr txBox="1"/>
          <p:nvPr/>
        </p:nvSpPr>
        <p:spPr>
          <a:xfrm>
            <a:off x="7930185" y="3929602"/>
            <a:ext cx="1015663" cy="965474"/>
          </a:xfrm>
          <a:prstGeom prst="rect">
            <a:avLst/>
          </a:prstGeom>
          <a:noFill/>
          <a:ln>
            <a:noFill/>
          </a:ln>
        </p:spPr>
        <p:txBody>
          <a:bodyPr vert="eaVert" wrap="square" rtlCol="0">
            <a:spAutoFit/>
          </a:bodyPr>
          <a:lstStyle/>
          <a:p>
            <a:pPr algn="ctr"/>
            <a:r>
              <a:rPr lang="zh-CN" altLang="en-US" sz="5400" dirty="0">
                <a:latin typeface="仓耳天群行楷 W01" panose="02020400000000000000" pitchFamily="18" charset="-122"/>
                <a:ea typeface="仓耳天群行楷 W01" panose="02020400000000000000" pitchFamily="18" charset="-122"/>
              </a:rPr>
              <a:t>潮</a:t>
            </a:r>
            <a:endParaRPr lang="zh-CN" altLang="en-US" sz="1200" dirty="0">
              <a:latin typeface="仓耳天群行楷 W01" panose="02020400000000000000" pitchFamily="18" charset="-122"/>
              <a:ea typeface="仓耳天群行楷 W01" panose="02020400000000000000" pitchFamily="18" charset="-122"/>
            </a:endParaRPr>
          </a:p>
        </p:txBody>
      </p:sp>
      <p:sp>
        <p:nvSpPr>
          <p:cNvPr id="23" name="椭圆 22"/>
          <p:cNvSpPr/>
          <p:nvPr/>
        </p:nvSpPr>
        <p:spPr>
          <a:xfrm>
            <a:off x="7955280" y="3929602"/>
            <a:ext cx="965474" cy="96547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仓耳天群行楷 W01" panose="02020400000000000000" pitchFamily="18" charset="-122"/>
              <a:ea typeface="仓耳天群行楷 W01"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randombar(horizontal)">
                                      <p:cBhvr>
                                        <p:cTn id="21" dur="500"/>
                                        <p:tgtEl>
                                          <p:spTgt spid="2"/>
                                        </p:tgtEl>
                                      </p:cBhvr>
                                    </p:animEffect>
                                  </p:childTnLst>
                                </p:cTn>
                              </p:par>
                              <p:par>
                                <p:cTn id="22" presetID="42" presetClass="entr" presetSubtype="0" fill="hold"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par>
                          <p:cTn id="27" fill="hold">
                            <p:stCondLst>
                              <p:cond delay="500"/>
                            </p:stCondLst>
                            <p:childTnLst>
                              <p:par>
                                <p:cTn id="28" presetID="16" presetClass="entr" presetSubtype="21"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barn(inVertical)">
                                      <p:cBhvr>
                                        <p:cTn id="30" dur="500"/>
                                        <p:tgtEl>
                                          <p:spTgt spid="20"/>
                                        </p:tgtEl>
                                      </p:cBhvr>
                                    </p:animEffect>
                                  </p:childTnLst>
                                </p:cTn>
                              </p:par>
                            </p:childTnLst>
                          </p:cTn>
                        </p:par>
                        <p:par>
                          <p:cTn id="31" fill="hold">
                            <p:stCondLst>
                              <p:cond delay="1000"/>
                            </p:stCondLst>
                            <p:childTnLst>
                              <p:par>
                                <p:cTn id="32" presetID="16" presetClass="entr" presetSubtype="21"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barn(inVertical)">
                                      <p:cBhvr>
                                        <p:cTn id="3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20" y="10"/>
            <a:ext cx="12191980" cy="6857990"/>
          </a:xfrm>
          <a:prstGeom prst="rect">
            <a:avLst/>
          </a:prstGeom>
        </p:spPr>
      </p:pic>
      <p:sp>
        <p:nvSpPr>
          <p:cNvPr id="4" name="菱形 3"/>
          <p:cNvSpPr/>
          <p:nvPr/>
        </p:nvSpPr>
        <p:spPr>
          <a:xfrm>
            <a:off x="2300946" y="2938190"/>
            <a:ext cx="762000" cy="762000"/>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358780" y="3053859"/>
            <a:ext cx="595035" cy="584775"/>
          </a:xfrm>
          <a:prstGeom prst="rect">
            <a:avLst/>
          </a:prstGeom>
        </p:spPr>
        <p:txBody>
          <a:bodyPr wrap="none">
            <a:spAutoFit/>
          </a:bodyPr>
          <a:lstStyle/>
          <a:p>
            <a:r>
              <a:rPr lang="zh-CN" altLang="en-US" sz="3200" b="1" dirty="0">
                <a:latin typeface="仓耳天群行楷 W01" panose="02020400000000000000" pitchFamily="18" charset="-122"/>
                <a:ea typeface="仓耳天群行楷 W01" panose="02020400000000000000" pitchFamily="18" charset="-122"/>
              </a:rPr>
              <a:t>壹</a:t>
            </a:r>
            <a:endParaRPr lang="zh-CN" altLang="en-US" sz="3200" b="1" dirty="0">
              <a:latin typeface="仓耳天群行楷 W01" panose="02020400000000000000" pitchFamily="18" charset="-122"/>
              <a:ea typeface="仓耳天群行楷 W01" panose="02020400000000000000" pitchFamily="18" charset="-122"/>
            </a:endParaRPr>
          </a:p>
        </p:txBody>
      </p:sp>
      <p:sp>
        <p:nvSpPr>
          <p:cNvPr id="6" name="文本框 5"/>
          <p:cNvSpPr txBox="1"/>
          <p:nvPr/>
        </p:nvSpPr>
        <p:spPr>
          <a:xfrm>
            <a:off x="1992544" y="3865467"/>
            <a:ext cx="1292662" cy="1663822"/>
          </a:xfrm>
          <a:prstGeom prst="rect">
            <a:avLst/>
          </a:prstGeom>
          <a:noFill/>
        </p:spPr>
        <p:txBody>
          <a:bodyPr vert="eaVert" wrap="square" rtlCol="0">
            <a:spAutoFit/>
          </a:bodyPr>
          <a:lstStyle/>
          <a:p>
            <a:pPr>
              <a:lnSpc>
                <a:spcPct val="200000"/>
              </a:lnSpc>
            </a:pPr>
            <a:r>
              <a:rPr lang="zh-CN" altLang="en-US" sz="1200" dirty="0">
                <a:solidFill>
                  <a:schemeClr val="bg1"/>
                </a:solidFill>
                <a:latin typeface="仓耳天群行楷 W01" panose="02020400000000000000" pitchFamily="18" charset="-122"/>
                <a:ea typeface="仓耳天群行楷 W01" panose="02020400000000000000" pitchFamily="18" charset="-122"/>
                <a:cs typeface="Hiragino Sans GB W3" charset="-122"/>
                <a:sym typeface="+mn-lt"/>
              </a:rPr>
              <a:t>单击此处输入文本内容单击此处输入文本内容输入文本</a:t>
            </a:r>
            <a:endParaRPr lang="zh-CN" altLang="en-US" sz="1200" dirty="0">
              <a:solidFill>
                <a:schemeClr val="bg1"/>
              </a:solidFill>
              <a:latin typeface="仓耳天群行楷 W01" panose="02020400000000000000" pitchFamily="18" charset="-122"/>
              <a:ea typeface="仓耳天群行楷 W01" panose="02020400000000000000" pitchFamily="18" charset="-122"/>
              <a:cs typeface="Hiragino Sans GB W3" charset="-122"/>
              <a:sym typeface="+mn-lt"/>
            </a:endParaRPr>
          </a:p>
        </p:txBody>
      </p:sp>
      <p:pic>
        <p:nvPicPr>
          <p:cNvPr id="7" name="图片 6"/>
          <p:cNvPicPr>
            <a:picLocks noChangeAspect="1"/>
          </p:cNvPicPr>
          <p:nvPr/>
        </p:nvPicPr>
        <p:blipFill>
          <a:blip r:embed="rId2" cstate="email"/>
          <a:stretch>
            <a:fillRect/>
          </a:stretch>
        </p:blipFill>
        <p:spPr>
          <a:xfrm>
            <a:off x="1960601" y="4711075"/>
            <a:ext cx="340345" cy="350593"/>
          </a:xfrm>
          <a:prstGeom prst="rect">
            <a:avLst/>
          </a:prstGeom>
        </p:spPr>
      </p:pic>
      <p:sp>
        <p:nvSpPr>
          <p:cNvPr id="8" name="菱形 7"/>
          <p:cNvSpPr/>
          <p:nvPr/>
        </p:nvSpPr>
        <p:spPr>
          <a:xfrm>
            <a:off x="2186646" y="2822560"/>
            <a:ext cx="990600" cy="990600"/>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菱形 8"/>
          <p:cNvSpPr/>
          <p:nvPr/>
        </p:nvSpPr>
        <p:spPr>
          <a:xfrm>
            <a:off x="4587386" y="1539023"/>
            <a:ext cx="762000" cy="762000"/>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45220" y="1654692"/>
            <a:ext cx="595035" cy="584775"/>
          </a:xfrm>
          <a:prstGeom prst="rect">
            <a:avLst/>
          </a:prstGeom>
        </p:spPr>
        <p:txBody>
          <a:bodyPr wrap="none">
            <a:spAutoFit/>
          </a:bodyPr>
          <a:lstStyle/>
          <a:p>
            <a:r>
              <a:rPr lang="zh-CN" altLang="en-US" sz="3200" b="1" dirty="0">
                <a:latin typeface="仓耳天群行楷 W01" panose="02020400000000000000" pitchFamily="18" charset="-122"/>
                <a:ea typeface="仓耳天群行楷 W01" panose="02020400000000000000" pitchFamily="18" charset="-122"/>
              </a:rPr>
              <a:t>贰</a:t>
            </a:r>
            <a:endParaRPr lang="zh-CN" altLang="en-US" sz="3200" b="1" dirty="0">
              <a:latin typeface="仓耳天群行楷 W01" panose="02020400000000000000" pitchFamily="18" charset="-122"/>
              <a:ea typeface="仓耳天群行楷 W01" panose="02020400000000000000" pitchFamily="18" charset="-122"/>
            </a:endParaRPr>
          </a:p>
        </p:txBody>
      </p:sp>
      <p:sp>
        <p:nvSpPr>
          <p:cNvPr id="11" name="文本框 10"/>
          <p:cNvSpPr txBox="1"/>
          <p:nvPr/>
        </p:nvSpPr>
        <p:spPr>
          <a:xfrm>
            <a:off x="4278984" y="2466300"/>
            <a:ext cx="1292662" cy="1663822"/>
          </a:xfrm>
          <a:prstGeom prst="rect">
            <a:avLst/>
          </a:prstGeom>
          <a:noFill/>
        </p:spPr>
        <p:txBody>
          <a:bodyPr vert="eaVert" wrap="square" rtlCol="0">
            <a:spAutoFit/>
          </a:bodyPr>
          <a:lstStyle/>
          <a:p>
            <a:pPr>
              <a:lnSpc>
                <a:spcPct val="200000"/>
              </a:lnSpc>
            </a:pPr>
            <a:r>
              <a:rPr lang="zh-CN" altLang="en-US" sz="1200" dirty="0">
                <a:solidFill>
                  <a:schemeClr val="bg1"/>
                </a:solidFill>
                <a:latin typeface="仓耳天群行楷 W01" panose="02020400000000000000" pitchFamily="18" charset="-122"/>
                <a:ea typeface="仓耳天群行楷 W01" panose="02020400000000000000" pitchFamily="18" charset="-122"/>
                <a:cs typeface="Hiragino Sans GB W3" charset="-122"/>
                <a:sym typeface="+mn-lt"/>
              </a:rPr>
              <a:t>单击此处输入文本内容单击此处输入文本内容输入文本</a:t>
            </a:r>
            <a:endParaRPr lang="zh-CN" altLang="en-US" sz="1200" dirty="0">
              <a:solidFill>
                <a:schemeClr val="bg1"/>
              </a:solidFill>
              <a:latin typeface="仓耳天群行楷 W01" panose="02020400000000000000" pitchFamily="18" charset="-122"/>
              <a:ea typeface="仓耳天群行楷 W01" panose="02020400000000000000" pitchFamily="18" charset="-122"/>
              <a:cs typeface="Hiragino Sans GB W3" charset="-122"/>
              <a:sym typeface="+mn-lt"/>
            </a:endParaRPr>
          </a:p>
        </p:txBody>
      </p:sp>
      <p:pic>
        <p:nvPicPr>
          <p:cNvPr id="12" name="图片 11"/>
          <p:cNvPicPr>
            <a:picLocks noChangeAspect="1"/>
          </p:cNvPicPr>
          <p:nvPr/>
        </p:nvPicPr>
        <p:blipFill>
          <a:blip r:embed="rId2" cstate="email"/>
          <a:stretch>
            <a:fillRect/>
          </a:stretch>
        </p:blipFill>
        <p:spPr>
          <a:xfrm>
            <a:off x="4247041" y="3311908"/>
            <a:ext cx="340345" cy="350593"/>
          </a:xfrm>
          <a:prstGeom prst="rect">
            <a:avLst/>
          </a:prstGeom>
        </p:spPr>
      </p:pic>
      <p:sp>
        <p:nvSpPr>
          <p:cNvPr id="13" name="菱形 12"/>
          <p:cNvSpPr/>
          <p:nvPr/>
        </p:nvSpPr>
        <p:spPr>
          <a:xfrm>
            <a:off x="4473086" y="1423393"/>
            <a:ext cx="990600" cy="990600"/>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p:nvSpPr>
        <p:spPr>
          <a:xfrm>
            <a:off x="7196735" y="2092582"/>
            <a:ext cx="762000" cy="762000"/>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254569" y="2208251"/>
            <a:ext cx="595035" cy="584775"/>
          </a:xfrm>
          <a:prstGeom prst="rect">
            <a:avLst/>
          </a:prstGeom>
        </p:spPr>
        <p:txBody>
          <a:bodyPr wrap="none">
            <a:spAutoFit/>
          </a:bodyPr>
          <a:lstStyle/>
          <a:p>
            <a:r>
              <a:rPr lang="zh-CN" altLang="en-US" sz="3200" b="1" dirty="0">
                <a:latin typeface="仓耳天群行楷 W01" panose="02020400000000000000" pitchFamily="18" charset="-122"/>
                <a:ea typeface="仓耳天群行楷 W01" panose="02020400000000000000" pitchFamily="18" charset="-122"/>
              </a:rPr>
              <a:t>叁</a:t>
            </a:r>
            <a:endParaRPr lang="zh-CN" altLang="en-US" sz="3200" b="1" dirty="0">
              <a:latin typeface="仓耳天群行楷 W01" panose="02020400000000000000" pitchFamily="18" charset="-122"/>
              <a:ea typeface="仓耳天群行楷 W01" panose="02020400000000000000" pitchFamily="18" charset="-122"/>
            </a:endParaRPr>
          </a:p>
        </p:txBody>
      </p:sp>
      <p:sp>
        <p:nvSpPr>
          <p:cNvPr id="16" name="文本框 15"/>
          <p:cNvSpPr txBox="1"/>
          <p:nvPr/>
        </p:nvSpPr>
        <p:spPr>
          <a:xfrm>
            <a:off x="6888333" y="3019859"/>
            <a:ext cx="1292662" cy="1663822"/>
          </a:xfrm>
          <a:prstGeom prst="rect">
            <a:avLst/>
          </a:prstGeom>
          <a:noFill/>
        </p:spPr>
        <p:txBody>
          <a:bodyPr vert="eaVert" wrap="square" rtlCol="0">
            <a:spAutoFit/>
          </a:bodyPr>
          <a:lstStyle/>
          <a:p>
            <a:pPr>
              <a:lnSpc>
                <a:spcPct val="200000"/>
              </a:lnSpc>
            </a:pPr>
            <a:r>
              <a:rPr lang="zh-CN" altLang="en-US" sz="1200" dirty="0">
                <a:solidFill>
                  <a:schemeClr val="bg1"/>
                </a:solidFill>
                <a:latin typeface="仓耳天群行楷 W01" panose="02020400000000000000" pitchFamily="18" charset="-122"/>
                <a:ea typeface="仓耳天群行楷 W01" panose="02020400000000000000" pitchFamily="18" charset="-122"/>
                <a:cs typeface="Hiragino Sans GB W3" charset="-122"/>
                <a:sym typeface="+mn-lt"/>
              </a:rPr>
              <a:t>单击此处输入文本内容单击此处输入文本内容输入文本</a:t>
            </a:r>
            <a:endParaRPr lang="zh-CN" altLang="en-US" sz="1200" dirty="0">
              <a:solidFill>
                <a:schemeClr val="bg1"/>
              </a:solidFill>
              <a:latin typeface="仓耳天群行楷 W01" panose="02020400000000000000" pitchFamily="18" charset="-122"/>
              <a:ea typeface="仓耳天群行楷 W01" panose="02020400000000000000" pitchFamily="18" charset="-122"/>
              <a:cs typeface="Hiragino Sans GB W3" charset="-122"/>
              <a:sym typeface="+mn-lt"/>
            </a:endParaRPr>
          </a:p>
        </p:txBody>
      </p:sp>
      <p:pic>
        <p:nvPicPr>
          <p:cNvPr id="17" name="图片 16"/>
          <p:cNvPicPr>
            <a:picLocks noChangeAspect="1"/>
          </p:cNvPicPr>
          <p:nvPr/>
        </p:nvPicPr>
        <p:blipFill>
          <a:blip r:embed="rId2" cstate="email"/>
          <a:stretch>
            <a:fillRect/>
          </a:stretch>
        </p:blipFill>
        <p:spPr>
          <a:xfrm>
            <a:off x="6856390" y="3865467"/>
            <a:ext cx="340345" cy="350593"/>
          </a:xfrm>
          <a:prstGeom prst="rect">
            <a:avLst/>
          </a:prstGeom>
        </p:spPr>
      </p:pic>
      <p:sp>
        <p:nvSpPr>
          <p:cNvPr id="18" name="菱形 17"/>
          <p:cNvSpPr/>
          <p:nvPr/>
        </p:nvSpPr>
        <p:spPr>
          <a:xfrm>
            <a:off x="7082435" y="1976952"/>
            <a:ext cx="990600" cy="990600"/>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p:cNvSpPr/>
          <p:nvPr/>
        </p:nvSpPr>
        <p:spPr>
          <a:xfrm>
            <a:off x="9644650" y="3371536"/>
            <a:ext cx="762000" cy="762000"/>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9702484" y="3487205"/>
            <a:ext cx="595035" cy="584775"/>
          </a:xfrm>
          <a:prstGeom prst="rect">
            <a:avLst/>
          </a:prstGeom>
        </p:spPr>
        <p:txBody>
          <a:bodyPr wrap="none">
            <a:spAutoFit/>
          </a:bodyPr>
          <a:lstStyle/>
          <a:p>
            <a:r>
              <a:rPr lang="zh-CN" altLang="en-US" sz="3200" b="1" dirty="0">
                <a:latin typeface="仓耳天群行楷 W01" panose="02020400000000000000" pitchFamily="18" charset="-122"/>
                <a:ea typeface="仓耳天群行楷 W01" panose="02020400000000000000" pitchFamily="18" charset="-122"/>
              </a:rPr>
              <a:t>肆</a:t>
            </a:r>
            <a:endParaRPr lang="zh-CN" altLang="en-US" sz="3200" b="1" dirty="0">
              <a:latin typeface="仓耳天群行楷 W01" panose="02020400000000000000" pitchFamily="18" charset="-122"/>
              <a:ea typeface="仓耳天群行楷 W01" panose="02020400000000000000" pitchFamily="18" charset="-122"/>
            </a:endParaRPr>
          </a:p>
        </p:txBody>
      </p:sp>
      <p:sp>
        <p:nvSpPr>
          <p:cNvPr id="21" name="文本框 20"/>
          <p:cNvSpPr txBox="1"/>
          <p:nvPr/>
        </p:nvSpPr>
        <p:spPr>
          <a:xfrm>
            <a:off x="9336248" y="4298813"/>
            <a:ext cx="1292662" cy="1663822"/>
          </a:xfrm>
          <a:prstGeom prst="rect">
            <a:avLst/>
          </a:prstGeom>
          <a:noFill/>
        </p:spPr>
        <p:txBody>
          <a:bodyPr vert="eaVert" wrap="square" rtlCol="0">
            <a:spAutoFit/>
          </a:bodyPr>
          <a:lstStyle/>
          <a:p>
            <a:pPr>
              <a:lnSpc>
                <a:spcPct val="200000"/>
              </a:lnSpc>
            </a:pPr>
            <a:r>
              <a:rPr lang="zh-CN" altLang="en-US" sz="1200" dirty="0">
                <a:solidFill>
                  <a:schemeClr val="bg1"/>
                </a:solidFill>
                <a:latin typeface="仓耳天群行楷 W01" panose="02020400000000000000" pitchFamily="18" charset="-122"/>
                <a:ea typeface="仓耳天群行楷 W01" panose="02020400000000000000" pitchFamily="18" charset="-122"/>
                <a:cs typeface="Hiragino Sans GB W3" charset="-122"/>
                <a:sym typeface="+mn-lt"/>
              </a:rPr>
              <a:t>单击此处输入文本内容单击此处输入文本内容输入文本</a:t>
            </a:r>
            <a:endParaRPr lang="zh-CN" altLang="en-US" sz="1200" dirty="0">
              <a:solidFill>
                <a:schemeClr val="bg1"/>
              </a:solidFill>
              <a:latin typeface="仓耳天群行楷 W01" panose="02020400000000000000" pitchFamily="18" charset="-122"/>
              <a:ea typeface="仓耳天群行楷 W01" panose="02020400000000000000" pitchFamily="18" charset="-122"/>
              <a:cs typeface="Hiragino Sans GB W3" charset="-122"/>
              <a:sym typeface="+mn-lt"/>
            </a:endParaRPr>
          </a:p>
        </p:txBody>
      </p:sp>
      <p:pic>
        <p:nvPicPr>
          <p:cNvPr id="22" name="图片 21"/>
          <p:cNvPicPr>
            <a:picLocks noChangeAspect="1"/>
          </p:cNvPicPr>
          <p:nvPr/>
        </p:nvPicPr>
        <p:blipFill>
          <a:blip r:embed="rId2" cstate="email"/>
          <a:stretch>
            <a:fillRect/>
          </a:stretch>
        </p:blipFill>
        <p:spPr>
          <a:xfrm>
            <a:off x="9304305" y="5144421"/>
            <a:ext cx="340345" cy="350593"/>
          </a:xfrm>
          <a:prstGeom prst="rect">
            <a:avLst/>
          </a:prstGeom>
        </p:spPr>
      </p:pic>
      <p:sp>
        <p:nvSpPr>
          <p:cNvPr id="23" name="菱形 22"/>
          <p:cNvSpPr/>
          <p:nvPr/>
        </p:nvSpPr>
        <p:spPr>
          <a:xfrm>
            <a:off x="9530350" y="3255906"/>
            <a:ext cx="990600" cy="990600"/>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1000"/>
                                        <p:tgtEl>
                                          <p:spTgt spid="17"/>
                                        </p:tgtEl>
                                      </p:cBhvr>
                                    </p:animEffect>
                                    <p:anim calcmode="lin" valueType="num">
                                      <p:cBhvr>
                                        <p:cTn id="48" dur="1000" fill="hold"/>
                                        <p:tgtEl>
                                          <p:spTgt spid="17"/>
                                        </p:tgtEl>
                                        <p:attrNameLst>
                                          <p:attrName>ppt_x</p:attrName>
                                        </p:attrNameLst>
                                      </p:cBhvr>
                                      <p:tavLst>
                                        <p:tav tm="0">
                                          <p:val>
                                            <p:strVal val="#ppt_x"/>
                                          </p:val>
                                        </p:tav>
                                        <p:tav tm="100000">
                                          <p:val>
                                            <p:strVal val="#ppt_x"/>
                                          </p:val>
                                        </p:tav>
                                      </p:tavLst>
                                    </p:anim>
                                    <p:anim calcmode="lin" valueType="num">
                                      <p:cBhvr>
                                        <p:cTn id="49" dur="1000" fill="hold"/>
                                        <p:tgtEl>
                                          <p:spTgt spid="1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1000"/>
                                        <p:tgtEl>
                                          <p:spTgt spid="14"/>
                                        </p:tgtEl>
                                      </p:cBhvr>
                                    </p:animEffect>
                                    <p:anim calcmode="lin" valueType="num">
                                      <p:cBhvr>
                                        <p:cTn id="53" dur="1000" fill="hold"/>
                                        <p:tgtEl>
                                          <p:spTgt spid="14"/>
                                        </p:tgtEl>
                                        <p:attrNameLst>
                                          <p:attrName>ppt_x</p:attrName>
                                        </p:attrNameLst>
                                      </p:cBhvr>
                                      <p:tavLst>
                                        <p:tav tm="0">
                                          <p:val>
                                            <p:strVal val="#ppt_x"/>
                                          </p:val>
                                        </p:tav>
                                        <p:tav tm="100000">
                                          <p:val>
                                            <p:strVal val="#ppt_x"/>
                                          </p:val>
                                        </p:tav>
                                      </p:tavLst>
                                    </p:anim>
                                    <p:anim calcmode="lin" valueType="num">
                                      <p:cBhvr>
                                        <p:cTn id="54" dur="1000" fill="hold"/>
                                        <p:tgtEl>
                                          <p:spTgt spid="1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1000"/>
                                        <p:tgtEl>
                                          <p:spTgt spid="15"/>
                                        </p:tgtEl>
                                      </p:cBhvr>
                                    </p:animEffect>
                                    <p:anim calcmode="lin" valueType="num">
                                      <p:cBhvr>
                                        <p:cTn id="58" dur="1000" fill="hold"/>
                                        <p:tgtEl>
                                          <p:spTgt spid="15"/>
                                        </p:tgtEl>
                                        <p:attrNameLst>
                                          <p:attrName>ppt_x</p:attrName>
                                        </p:attrNameLst>
                                      </p:cBhvr>
                                      <p:tavLst>
                                        <p:tav tm="0">
                                          <p:val>
                                            <p:strVal val="#ppt_x"/>
                                          </p:val>
                                        </p:tav>
                                        <p:tav tm="100000">
                                          <p:val>
                                            <p:strVal val="#ppt_x"/>
                                          </p:val>
                                        </p:tav>
                                      </p:tavLst>
                                    </p:anim>
                                    <p:anim calcmode="lin" valueType="num">
                                      <p:cBhvr>
                                        <p:cTn id="59" dur="1000" fill="hold"/>
                                        <p:tgtEl>
                                          <p:spTgt spid="1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1000"/>
                                        <p:tgtEl>
                                          <p:spTgt spid="21"/>
                                        </p:tgtEl>
                                      </p:cBhvr>
                                    </p:animEffect>
                                    <p:anim calcmode="lin" valueType="num">
                                      <p:cBhvr>
                                        <p:cTn id="70" dur="1000" fill="hold"/>
                                        <p:tgtEl>
                                          <p:spTgt spid="21"/>
                                        </p:tgtEl>
                                        <p:attrNameLst>
                                          <p:attrName>ppt_x</p:attrName>
                                        </p:attrNameLst>
                                      </p:cBhvr>
                                      <p:tavLst>
                                        <p:tav tm="0">
                                          <p:val>
                                            <p:strVal val="#ppt_x"/>
                                          </p:val>
                                        </p:tav>
                                        <p:tav tm="100000">
                                          <p:val>
                                            <p:strVal val="#ppt_x"/>
                                          </p:val>
                                        </p:tav>
                                      </p:tavLst>
                                    </p:anim>
                                    <p:anim calcmode="lin" valueType="num">
                                      <p:cBhvr>
                                        <p:cTn id="71" dur="1000" fill="hold"/>
                                        <p:tgtEl>
                                          <p:spTgt spid="21"/>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fade">
                                      <p:cBhvr>
                                        <p:cTn id="74" dur="1000"/>
                                        <p:tgtEl>
                                          <p:spTgt spid="22"/>
                                        </p:tgtEl>
                                      </p:cBhvr>
                                    </p:animEffect>
                                    <p:anim calcmode="lin" valueType="num">
                                      <p:cBhvr>
                                        <p:cTn id="75" dur="1000" fill="hold"/>
                                        <p:tgtEl>
                                          <p:spTgt spid="22"/>
                                        </p:tgtEl>
                                        <p:attrNameLst>
                                          <p:attrName>ppt_x</p:attrName>
                                        </p:attrNameLst>
                                      </p:cBhvr>
                                      <p:tavLst>
                                        <p:tav tm="0">
                                          <p:val>
                                            <p:strVal val="#ppt_x"/>
                                          </p:val>
                                        </p:tav>
                                        <p:tav tm="100000">
                                          <p:val>
                                            <p:strVal val="#ppt_x"/>
                                          </p:val>
                                        </p:tav>
                                      </p:tavLst>
                                    </p:anim>
                                    <p:anim calcmode="lin" valueType="num">
                                      <p:cBhvr>
                                        <p:cTn id="76" dur="1000" fill="hold"/>
                                        <p:tgtEl>
                                          <p:spTgt spid="22"/>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fade">
                                      <p:cBhvr>
                                        <p:cTn id="79" dur="1000"/>
                                        <p:tgtEl>
                                          <p:spTgt spid="19"/>
                                        </p:tgtEl>
                                      </p:cBhvr>
                                    </p:animEffect>
                                    <p:anim calcmode="lin" valueType="num">
                                      <p:cBhvr>
                                        <p:cTn id="80" dur="1000" fill="hold"/>
                                        <p:tgtEl>
                                          <p:spTgt spid="19"/>
                                        </p:tgtEl>
                                        <p:attrNameLst>
                                          <p:attrName>ppt_x</p:attrName>
                                        </p:attrNameLst>
                                      </p:cBhvr>
                                      <p:tavLst>
                                        <p:tav tm="0">
                                          <p:val>
                                            <p:strVal val="#ppt_x"/>
                                          </p:val>
                                        </p:tav>
                                        <p:tav tm="100000">
                                          <p:val>
                                            <p:strVal val="#ppt_x"/>
                                          </p:val>
                                        </p:tav>
                                      </p:tavLst>
                                    </p:anim>
                                    <p:anim calcmode="lin" valueType="num">
                                      <p:cBhvr>
                                        <p:cTn id="81" dur="1000" fill="hold"/>
                                        <p:tgtEl>
                                          <p:spTgt spid="19"/>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fade">
                                      <p:cBhvr>
                                        <p:cTn id="84" dur="1000"/>
                                        <p:tgtEl>
                                          <p:spTgt spid="20"/>
                                        </p:tgtEl>
                                      </p:cBhvr>
                                    </p:animEffect>
                                    <p:anim calcmode="lin" valueType="num">
                                      <p:cBhvr>
                                        <p:cTn id="85" dur="1000" fill="hold"/>
                                        <p:tgtEl>
                                          <p:spTgt spid="20"/>
                                        </p:tgtEl>
                                        <p:attrNameLst>
                                          <p:attrName>ppt_x</p:attrName>
                                        </p:attrNameLst>
                                      </p:cBhvr>
                                      <p:tavLst>
                                        <p:tav tm="0">
                                          <p:val>
                                            <p:strVal val="#ppt_x"/>
                                          </p:val>
                                        </p:tav>
                                        <p:tav tm="100000">
                                          <p:val>
                                            <p:strVal val="#ppt_x"/>
                                          </p:val>
                                        </p:tav>
                                      </p:tavLst>
                                    </p:anim>
                                    <p:anim calcmode="lin" valueType="num">
                                      <p:cBhvr>
                                        <p:cTn id="86" dur="1000" fill="hold"/>
                                        <p:tgtEl>
                                          <p:spTgt spid="20"/>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fade">
                                      <p:cBhvr>
                                        <p:cTn id="89" dur="1000"/>
                                        <p:tgtEl>
                                          <p:spTgt spid="23"/>
                                        </p:tgtEl>
                                      </p:cBhvr>
                                    </p:animEffect>
                                    <p:anim calcmode="lin" valueType="num">
                                      <p:cBhvr>
                                        <p:cTn id="90" dur="1000" fill="hold"/>
                                        <p:tgtEl>
                                          <p:spTgt spid="23"/>
                                        </p:tgtEl>
                                        <p:attrNameLst>
                                          <p:attrName>ppt_x</p:attrName>
                                        </p:attrNameLst>
                                      </p:cBhvr>
                                      <p:tavLst>
                                        <p:tav tm="0">
                                          <p:val>
                                            <p:strVal val="#ppt_x"/>
                                          </p:val>
                                        </p:tav>
                                        <p:tav tm="100000">
                                          <p:val>
                                            <p:strVal val="#ppt_x"/>
                                          </p:val>
                                        </p:tav>
                                      </p:tavLst>
                                    </p:anim>
                                    <p:anim calcmode="lin" valueType="num">
                                      <p:cBhvr>
                                        <p:cTn id="9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P spid="10" grpId="0"/>
      <p:bldP spid="11" grpId="0"/>
      <p:bldP spid="13" grpId="0" animBg="1"/>
      <p:bldP spid="14" grpId="0" animBg="1"/>
      <p:bldP spid="15" grpId="0"/>
      <p:bldP spid="16" grpId="0"/>
      <p:bldP spid="18" grpId="0" animBg="1"/>
      <p:bldP spid="19" grpId="0" animBg="1"/>
      <p:bldP spid="20" grpId="0"/>
      <p:bldP spid="21" grpId="0"/>
      <p:bldP spid="2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36710" y="5212080"/>
            <a:ext cx="12155290" cy="2194560"/>
          </a:xfrm>
          <a:prstGeom prst="rect">
            <a:avLst/>
          </a:prstGeom>
        </p:spPr>
      </p:pic>
      <p:sp>
        <p:nvSpPr>
          <p:cNvPr id="5" name="椭圆 4"/>
          <p:cNvSpPr/>
          <p:nvPr/>
        </p:nvSpPr>
        <p:spPr>
          <a:xfrm>
            <a:off x="4450080" y="365760"/>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450080" y="389394"/>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中</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8" name="椭圆 7"/>
          <p:cNvSpPr/>
          <p:nvPr/>
        </p:nvSpPr>
        <p:spPr>
          <a:xfrm>
            <a:off x="5318760" y="389394"/>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318760" y="413028"/>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0" name="椭圆 9"/>
          <p:cNvSpPr/>
          <p:nvPr/>
        </p:nvSpPr>
        <p:spPr>
          <a:xfrm>
            <a:off x="6187440" y="413028"/>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187440" y="436662"/>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2" name="椭圆 11"/>
          <p:cNvSpPr/>
          <p:nvPr/>
        </p:nvSpPr>
        <p:spPr>
          <a:xfrm>
            <a:off x="7056120" y="436662"/>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056120" y="460296"/>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潮</a:t>
            </a:r>
            <a:endParaRPr lang="zh-CN" altLang="en-US" sz="4000" b="1" dirty="0">
              <a:latin typeface="仓耳天群行楷 W01" panose="02020400000000000000" pitchFamily="18" charset="-122"/>
              <a:ea typeface="仓耳天群行楷 W01" panose="02020400000000000000" pitchFamily="18" charset="-122"/>
            </a:endParaRPr>
          </a:p>
        </p:txBody>
      </p:sp>
      <p:cxnSp>
        <p:nvCxnSpPr>
          <p:cNvPr id="15" name="直接连接符 14"/>
          <p:cNvCxnSpPr/>
          <p:nvPr/>
        </p:nvCxnSpPr>
        <p:spPr>
          <a:xfrm>
            <a:off x="111252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95528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7448437" y="2076331"/>
            <a:ext cx="552447" cy="55244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仓耳天群行楷 W01" panose="02020400000000000000" pitchFamily="18" charset="-122"/>
              <a:ea typeface="仓耳天群行楷 W01" panose="02020400000000000000" pitchFamily="18" charset="-122"/>
            </a:endParaRPr>
          </a:p>
        </p:txBody>
      </p:sp>
      <p:sp>
        <p:nvSpPr>
          <p:cNvPr id="17" name="椭圆 16"/>
          <p:cNvSpPr/>
          <p:nvPr/>
        </p:nvSpPr>
        <p:spPr>
          <a:xfrm>
            <a:off x="7325786" y="1953680"/>
            <a:ext cx="797748" cy="79774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仓耳天群行楷 W01" panose="02020400000000000000" pitchFamily="18" charset="-122"/>
              <a:ea typeface="仓耳天群行楷 W01" panose="02020400000000000000" pitchFamily="18" charset="-122"/>
            </a:endParaRPr>
          </a:p>
        </p:txBody>
      </p:sp>
      <p:sp>
        <p:nvSpPr>
          <p:cNvPr id="18" name="椭圆 17"/>
          <p:cNvSpPr/>
          <p:nvPr/>
        </p:nvSpPr>
        <p:spPr>
          <a:xfrm>
            <a:off x="4018368" y="4787532"/>
            <a:ext cx="552447" cy="55244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仓耳天群行楷 W01" panose="02020400000000000000" pitchFamily="18" charset="-122"/>
              <a:ea typeface="仓耳天群行楷 W01" panose="02020400000000000000" pitchFamily="18" charset="-122"/>
            </a:endParaRPr>
          </a:p>
        </p:txBody>
      </p:sp>
      <p:sp>
        <p:nvSpPr>
          <p:cNvPr id="19" name="椭圆 18"/>
          <p:cNvSpPr/>
          <p:nvPr/>
        </p:nvSpPr>
        <p:spPr>
          <a:xfrm>
            <a:off x="3895717" y="4664881"/>
            <a:ext cx="797748" cy="79774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仓耳天群行楷 W01" panose="02020400000000000000" pitchFamily="18" charset="-122"/>
              <a:ea typeface="仓耳天群行楷 W01" panose="02020400000000000000" pitchFamily="18" charset="-122"/>
            </a:endParaRPr>
          </a:p>
        </p:txBody>
      </p:sp>
      <p:sp>
        <p:nvSpPr>
          <p:cNvPr id="20" name="文本框 19"/>
          <p:cNvSpPr txBox="1"/>
          <p:nvPr/>
        </p:nvSpPr>
        <p:spPr>
          <a:xfrm>
            <a:off x="7438937" y="2076331"/>
            <a:ext cx="684597" cy="523220"/>
          </a:xfrm>
          <a:prstGeom prst="rect">
            <a:avLst/>
          </a:prstGeom>
          <a:noFill/>
        </p:spPr>
        <p:txBody>
          <a:bodyPr wrap="square" rtlCol="0">
            <a:spAutoFit/>
          </a:bodyPr>
          <a:lstStyle/>
          <a:p>
            <a:r>
              <a:rPr lang="zh-CN" altLang="en-US" sz="2800" b="1" dirty="0">
                <a:latin typeface="仓耳天群行楷 W01" panose="02020400000000000000" pitchFamily="18" charset="-122"/>
                <a:ea typeface="仓耳天群行楷 W01" panose="02020400000000000000" pitchFamily="18" charset="-122"/>
              </a:rPr>
              <a:t>壹</a:t>
            </a:r>
            <a:endParaRPr lang="zh-CN" altLang="en-US" sz="2800" b="1" dirty="0">
              <a:latin typeface="仓耳天群行楷 W01" panose="02020400000000000000" pitchFamily="18" charset="-122"/>
              <a:ea typeface="仓耳天群行楷 W01" panose="02020400000000000000" pitchFamily="18" charset="-122"/>
            </a:endParaRPr>
          </a:p>
        </p:txBody>
      </p:sp>
      <p:sp>
        <p:nvSpPr>
          <p:cNvPr id="21" name="文本框 20"/>
          <p:cNvSpPr txBox="1"/>
          <p:nvPr/>
        </p:nvSpPr>
        <p:spPr>
          <a:xfrm>
            <a:off x="8527725" y="1953680"/>
            <a:ext cx="3114427" cy="1046440"/>
          </a:xfrm>
          <a:prstGeom prst="rect">
            <a:avLst/>
          </a:prstGeom>
          <a:noFill/>
        </p:spPr>
        <p:txBody>
          <a:bodyPr wrap="square" rtlCol="0">
            <a:spAutoFit/>
          </a:bodyPr>
          <a:lstStyle/>
          <a:p>
            <a:pPr>
              <a:lnSpc>
                <a:spcPct val="150000"/>
              </a:lnSpc>
            </a:pPr>
            <a:r>
              <a:rPr lang="zh-CN" altLang="en-US" sz="1400" dirty="0">
                <a:solidFill>
                  <a:schemeClr val="bg1"/>
                </a:solidFill>
                <a:latin typeface="仓耳天群行楷 W01" panose="02020400000000000000" pitchFamily="18" charset="-122"/>
                <a:ea typeface="仓耳天群行楷 W01" panose="02020400000000000000" pitchFamily="18" charset="-122"/>
              </a:rPr>
              <a:t>单击添加文本单击添加文本单击添加文本单击添加文本</a:t>
            </a:r>
            <a:endParaRPr lang="zh-CN" altLang="en-US" sz="1400" dirty="0">
              <a:solidFill>
                <a:schemeClr val="bg1"/>
              </a:solidFill>
              <a:latin typeface="仓耳天群行楷 W01" panose="02020400000000000000" pitchFamily="18" charset="-122"/>
              <a:ea typeface="仓耳天群行楷 W01" panose="02020400000000000000" pitchFamily="18" charset="-122"/>
            </a:endParaRPr>
          </a:p>
          <a:p>
            <a:endParaRPr lang="zh-CN" altLang="en-US" sz="2000" dirty="0">
              <a:latin typeface="仓耳天群行楷 W01" panose="02020400000000000000" pitchFamily="18" charset="-122"/>
              <a:ea typeface="仓耳天群行楷 W01" panose="02020400000000000000" pitchFamily="18" charset="-122"/>
            </a:endParaRPr>
          </a:p>
        </p:txBody>
      </p:sp>
      <p:sp>
        <p:nvSpPr>
          <p:cNvPr id="22" name="文本框 21"/>
          <p:cNvSpPr txBox="1"/>
          <p:nvPr/>
        </p:nvSpPr>
        <p:spPr>
          <a:xfrm>
            <a:off x="4023716" y="4814930"/>
            <a:ext cx="684597" cy="523220"/>
          </a:xfrm>
          <a:prstGeom prst="rect">
            <a:avLst/>
          </a:prstGeom>
          <a:noFill/>
        </p:spPr>
        <p:txBody>
          <a:bodyPr wrap="square" rtlCol="0">
            <a:spAutoFit/>
          </a:bodyPr>
          <a:lstStyle/>
          <a:p>
            <a:r>
              <a:rPr lang="zh-CN" altLang="en-US" sz="2800" b="1" dirty="0">
                <a:latin typeface="仓耳天群行楷 W01" panose="02020400000000000000" pitchFamily="18" charset="-122"/>
                <a:ea typeface="仓耳天群行楷 W01" panose="02020400000000000000" pitchFamily="18" charset="-122"/>
              </a:rPr>
              <a:t>贰</a:t>
            </a:r>
            <a:endParaRPr lang="zh-CN" altLang="en-US" sz="2800" b="1" dirty="0">
              <a:latin typeface="仓耳天群行楷 W01" panose="02020400000000000000" pitchFamily="18" charset="-122"/>
              <a:ea typeface="仓耳天群行楷 W01" panose="02020400000000000000" pitchFamily="18" charset="-122"/>
            </a:endParaRPr>
          </a:p>
        </p:txBody>
      </p:sp>
      <p:sp>
        <p:nvSpPr>
          <p:cNvPr id="23" name="文本框 22"/>
          <p:cNvSpPr txBox="1"/>
          <p:nvPr/>
        </p:nvSpPr>
        <p:spPr>
          <a:xfrm>
            <a:off x="611869" y="4787532"/>
            <a:ext cx="3114427" cy="1046440"/>
          </a:xfrm>
          <a:prstGeom prst="rect">
            <a:avLst/>
          </a:prstGeom>
          <a:noFill/>
        </p:spPr>
        <p:txBody>
          <a:bodyPr wrap="square" rtlCol="0">
            <a:spAutoFit/>
          </a:bodyPr>
          <a:lstStyle/>
          <a:p>
            <a:pPr algn="r">
              <a:lnSpc>
                <a:spcPct val="150000"/>
              </a:lnSpc>
            </a:pPr>
            <a:r>
              <a:rPr lang="zh-CN" altLang="en-US" sz="1400" dirty="0">
                <a:solidFill>
                  <a:schemeClr val="bg1"/>
                </a:solidFill>
                <a:latin typeface="仓耳天群行楷 W01" panose="02020400000000000000" pitchFamily="18" charset="-122"/>
                <a:ea typeface="仓耳天群行楷 W01" panose="02020400000000000000" pitchFamily="18" charset="-122"/>
              </a:rPr>
              <a:t>单击添加文本单击添加文本单击添加文本单击添加文本</a:t>
            </a:r>
            <a:endParaRPr lang="zh-CN" altLang="en-US" sz="1400" dirty="0">
              <a:solidFill>
                <a:schemeClr val="bg1"/>
              </a:solidFill>
              <a:latin typeface="仓耳天群行楷 W01" panose="02020400000000000000" pitchFamily="18" charset="-122"/>
              <a:ea typeface="仓耳天群行楷 W01" panose="02020400000000000000" pitchFamily="18" charset="-122"/>
            </a:endParaRPr>
          </a:p>
          <a:p>
            <a:endParaRPr lang="zh-CN" altLang="en-US" sz="2000" dirty="0">
              <a:latin typeface="仓耳天群行楷 W01" panose="02020400000000000000" pitchFamily="18" charset="-122"/>
              <a:ea typeface="仓耳天群行楷 W01" panose="02020400000000000000" pitchFamily="18" charset="-122"/>
            </a:endParaRPr>
          </a:p>
        </p:txBody>
      </p:sp>
      <p:pic>
        <p:nvPicPr>
          <p:cNvPr id="24" name="图片 23"/>
          <p:cNvPicPr>
            <a:picLocks noChangeAspect="1"/>
          </p:cNvPicPr>
          <p:nvPr/>
        </p:nvPicPr>
        <p:blipFill>
          <a:blip r:embed="rId2" cstate="screen"/>
          <a:stretch>
            <a:fillRect/>
          </a:stretch>
        </p:blipFill>
        <p:spPr>
          <a:xfrm>
            <a:off x="4170301" y="2075986"/>
            <a:ext cx="3386578" cy="3112460"/>
          </a:xfrm>
          <a:prstGeom prst="rect">
            <a:avLst/>
          </a:prstGeom>
        </p:spPr>
      </p:pic>
      <p:sp>
        <p:nvSpPr>
          <p:cNvPr id="25" name="椭圆 24"/>
          <p:cNvSpPr/>
          <p:nvPr/>
        </p:nvSpPr>
        <p:spPr>
          <a:xfrm>
            <a:off x="7448437" y="4802491"/>
            <a:ext cx="552447" cy="55244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仓耳天群行楷 W01" panose="02020400000000000000" pitchFamily="18" charset="-122"/>
              <a:ea typeface="仓耳天群行楷 W01" panose="02020400000000000000" pitchFamily="18" charset="-122"/>
            </a:endParaRPr>
          </a:p>
        </p:txBody>
      </p:sp>
      <p:sp>
        <p:nvSpPr>
          <p:cNvPr id="26" name="椭圆 25"/>
          <p:cNvSpPr/>
          <p:nvPr/>
        </p:nvSpPr>
        <p:spPr>
          <a:xfrm>
            <a:off x="7325786" y="4679840"/>
            <a:ext cx="797748" cy="79774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仓耳天群行楷 W01" panose="02020400000000000000" pitchFamily="18" charset="-122"/>
              <a:ea typeface="仓耳天群行楷 W01" panose="02020400000000000000" pitchFamily="18" charset="-122"/>
            </a:endParaRPr>
          </a:p>
        </p:txBody>
      </p:sp>
      <p:sp>
        <p:nvSpPr>
          <p:cNvPr id="27" name="文本框 26"/>
          <p:cNvSpPr txBox="1"/>
          <p:nvPr/>
        </p:nvSpPr>
        <p:spPr>
          <a:xfrm>
            <a:off x="7438937" y="4802491"/>
            <a:ext cx="684597" cy="954107"/>
          </a:xfrm>
          <a:prstGeom prst="rect">
            <a:avLst/>
          </a:prstGeom>
          <a:noFill/>
        </p:spPr>
        <p:txBody>
          <a:bodyPr wrap="square" rtlCol="0">
            <a:spAutoFit/>
          </a:bodyPr>
          <a:lstStyle/>
          <a:p>
            <a:r>
              <a:rPr lang="zh-CN" altLang="en-US" sz="2800" b="1" dirty="0">
                <a:latin typeface="仓耳天群行楷 W01" panose="02020400000000000000" pitchFamily="18" charset="-122"/>
                <a:ea typeface="仓耳天群行楷 W01" panose="02020400000000000000" pitchFamily="18" charset="-122"/>
              </a:rPr>
              <a:t>肆壹</a:t>
            </a:r>
            <a:endParaRPr lang="zh-CN" altLang="en-US" sz="2800" b="1" dirty="0">
              <a:latin typeface="仓耳天群行楷 W01" panose="02020400000000000000" pitchFamily="18" charset="-122"/>
              <a:ea typeface="仓耳天群行楷 W01" panose="02020400000000000000" pitchFamily="18" charset="-122"/>
            </a:endParaRPr>
          </a:p>
        </p:txBody>
      </p:sp>
      <p:sp>
        <p:nvSpPr>
          <p:cNvPr id="28" name="文本框 27"/>
          <p:cNvSpPr txBox="1"/>
          <p:nvPr/>
        </p:nvSpPr>
        <p:spPr>
          <a:xfrm>
            <a:off x="8527725" y="4679840"/>
            <a:ext cx="3114427" cy="1046440"/>
          </a:xfrm>
          <a:prstGeom prst="rect">
            <a:avLst/>
          </a:prstGeom>
          <a:noFill/>
        </p:spPr>
        <p:txBody>
          <a:bodyPr wrap="square" rtlCol="0">
            <a:spAutoFit/>
          </a:bodyPr>
          <a:lstStyle/>
          <a:p>
            <a:pPr>
              <a:lnSpc>
                <a:spcPct val="150000"/>
              </a:lnSpc>
            </a:pPr>
            <a:r>
              <a:rPr lang="zh-CN" altLang="en-US" sz="1400" dirty="0">
                <a:solidFill>
                  <a:schemeClr val="bg1"/>
                </a:solidFill>
                <a:latin typeface="仓耳天群行楷 W01" panose="02020400000000000000" pitchFamily="18" charset="-122"/>
                <a:ea typeface="仓耳天群行楷 W01" panose="02020400000000000000" pitchFamily="18" charset="-122"/>
              </a:rPr>
              <a:t>单击添加文本单击添加文本单击添加文本单击添加文本</a:t>
            </a:r>
            <a:endParaRPr lang="zh-CN" altLang="en-US" sz="1400" dirty="0">
              <a:solidFill>
                <a:schemeClr val="bg1"/>
              </a:solidFill>
              <a:latin typeface="仓耳天群行楷 W01" panose="02020400000000000000" pitchFamily="18" charset="-122"/>
              <a:ea typeface="仓耳天群行楷 W01" panose="02020400000000000000" pitchFamily="18" charset="-122"/>
            </a:endParaRPr>
          </a:p>
          <a:p>
            <a:endParaRPr lang="zh-CN" altLang="en-US" sz="2000" dirty="0">
              <a:latin typeface="仓耳天群行楷 W01" panose="02020400000000000000" pitchFamily="18" charset="-122"/>
              <a:ea typeface="仓耳天群行楷 W01" panose="02020400000000000000" pitchFamily="18" charset="-122"/>
            </a:endParaRPr>
          </a:p>
        </p:txBody>
      </p:sp>
      <p:sp>
        <p:nvSpPr>
          <p:cNvPr id="29" name="椭圆 28"/>
          <p:cNvSpPr/>
          <p:nvPr/>
        </p:nvSpPr>
        <p:spPr>
          <a:xfrm>
            <a:off x="3991894" y="2076331"/>
            <a:ext cx="552447" cy="55244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仓耳天群行楷 W01" panose="02020400000000000000" pitchFamily="18" charset="-122"/>
              <a:ea typeface="仓耳天群行楷 W01" panose="02020400000000000000" pitchFamily="18" charset="-122"/>
            </a:endParaRPr>
          </a:p>
        </p:txBody>
      </p:sp>
      <p:sp>
        <p:nvSpPr>
          <p:cNvPr id="30" name="椭圆 29"/>
          <p:cNvSpPr/>
          <p:nvPr/>
        </p:nvSpPr>
        <p:spPr>
          <a:xfrm>
            <a:off x="3869243" y="1953680"/>
            <a:ext cx="797748" cy="79774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仓耳天群行楷 W01" panose="02020400000000000000" pitchFamily="18" charset="-122"/>
              <a:ea typeface="仓耳天群行楷 W01" panose="02020400000000000000" pitchFamily="18" charset="-122"/>
            </a:endParaRPr>
          </a:p>
        </p:txBody>
      </p:sp>
      <p:sp>
        <p:nvSpPr>
          <p:cNvPr id="31" name="文本框 30"/>
          <p:cNvSpPr txBox="1"/>
          <p:nvPr/>
        </p:nvSpPr>
        <p:spPr>
          <a:xfrm>
            <a:off x="3997242" y="2103729"/>
            <a:ext cx="684597" cy="523220"/>
          </a:xfrm>
          <a:prstGeom prst="rect">
            <a:avLst/>
          </a:prstGeom>
          <a:noFill/>
        </p:spPr>
        <p:txBody>
          <a:bodyPr wrap="square" rtlCol="0">
            <a:spAutoFit/>
          </a:bodyPr>
          <a:lstStyle/>
          <a:p>
            <a:r>
              <a:rPr lang="zh-CN" altLang="en-US" sz="2800" b="1" dirty="0">
                <a:latin typeface="仓耳天群行楷 W01" panose="02020400000000000000" pitchFamily="18" charset="-122"/>
                <a:ea typeface="仓耳天群行楷 W01" panose="02020400000000000000" pitchFamily="18" charset="-122"/>
              </a:rPr>
              <a:t>叁</a:t>
            </a:r>
            <a:endParaRPr lang="zh-CN" altLang="en-US" sz="2800" b="1" dirty="0">
              <a:latin typeface="仓耳天群行楷 W01" panose="02020400000000000000" pitchFamily="18" charset="-122"/>
              <a:ea typeface="仓耳天群行楷 W01" panose="02020400000000000000" pitchFamily="18" charset="-122"/>
            </a:endParaRPr>
          </a:p>
        </p:txBody>
      </p:sp>
      <p:sp>
        <p:nvSpPr>
          <p:cNvPr id="32" name="文本框 31"/>
          <p:cNvSpPr txBox="1"/>
          <p:nvPr/>
        </p:nvSpPr>
        <p:spPr>
          <a:xfrm>
            <a:off x="585395" y="2076331"/>
            <a:ext cx="3114427" cy="1046440"/>
          </a:xfrm>
          <a:prstGeom prst="rect">
            <a:avLst/>
          </a:prstGeom>
          <a:noFill/>
        </p:spPr>
        <p:txBody>
          <a:bodyPr wrap="square" rtlCol="0">
            <a:spAutoFit/>
          </a:bodyPr>
          <a:lstStyle/>
          <a:p>
            <a:pPr algn="r">
              <a:lnSpc>
                <a:spcPct val="150000"/>
              </a:lnSpc>
            </a:pPr>
            <a:r>
              <a:rPr lang="zh-CN" altLang="en-US" sz="1400" dirty="0">
                <a:solidFill>
                  <a:schemeClr val="bg1"/>
                </a:solidFill>
                <a:latin typeface="仓耳天群行楷 W01" panose="02020400000000000000" pitchFamily="18" charset="-122"/>
                <a:ea typeface="仓耳天群行楷 W01" panose="02020400000000000000" pitchFamily="18" charset="-122"/>
              </a:rPr>
              <a:t>单击添加文本单击添加文本单击添加文本单击添加文本</a:t>
            </a:r>
            <a:endParaRPr lang="zh-CN" altLang="en-US" sz="1400" dirty="0">
              <a:solidFill>
                <a:schemeClr val="bg1"/>
              </a:solidFill>
              <a:latin typeface="仓耳天群行楷 W01" panose="02020400000000000000" pitchFamily="18" charset="-122"/>
              <a:ea typeface="仓耳天群行楷 W01" panose="02020400000000000000" pitchFamily="18" charset="-122"/>
            </a:endParaRPr>
          </a:p>
          <a:p>
            <a:endParaRPr lang="zh-CN" altLang="en-US" sz="2000" dirty="0">
              <a:latin typeface="仓耳天群行楷 W01" panose="02020400000000000000" pitchFamily="18" charset="-122"/>
              <a:ea typeface="仓耳天群行楷 W01"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42"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1000"/>
                                        <p:tgtEl>
                                          <p:spTgt spid="22"/>
                                        </p:tgtEl>
                                      </p:cBhvr>
                                    </p:animEffect>
                                    <p:anim calcmode="lin" valueType="num">
                                      <p:cBhvr>
                                        <p:cTn id="34" dur="1000" fill="hold"/>
                                        <p:tgtEl>
                                          <p:spTgt spid="22"/>
                                        </p:tgtEl>
                                        <p:attrNameLst>
                                          <p:attrName>ppt_x</p:attrName>
                                        </p:attrNameLst>
                                      </p:cBhvr>
                                      <p:tavLst>
                                        <p:tav tm="0">
                                          <p:val>
                                            <p:strVal val="#ppt_x"/>
                                          </p:val>
                                        </p:tav>
                                        <p:tav tm="100000">
                                          <p:val>
                                            <p:strVal val="#ppt_x"/>
                                          </p:val>
                                        </p:tav>
                                      </p:tavLst>
                                    </p:anim>
                                    <p:anim calcmode="lin" valueType="num">
                                      <p:cBhvr>
                                        <p:cTn id="3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1000"/>
                                        <p:tgtEl>
                                          <p:spTgt spid="24"/>
                                        </p:tgtEl>
                                      </p:cBhvr>
                                    </p:animEffect>
                                    <p:anim calcmode="lin" valueType="num">
                                      <p:cBhvr>
                                        <p:cTn id="46" dur="1000" fill="hold"/>
                                        <p:tgtEl>
                                          <p:spTgt spid="24"/>
                                        </p:tgtEl>
                                        <p:attrNameLst>
                                          <p:attrName>ppt_x</p:attrName>
                                        </p:attrNameLst>
                                      </p:cBhvr>
                                      <p:tavLst>
                                        <p:tav tm="0">
                                          <p:val>
                                            <p:strVal val="#ppt_x"/>
                                          </p:val>
                                        </p:tav>
                                        <p:tav tm="100000">
                                          <p:val>
                                            <p:strVal val="#ppt_x"/>
                                          </p:val>
                                        </p:tav>
                                      </p:tavLst>
                                    </p:anim>
                                    <p:anim calcmode="lin" valueType="num">
                                      <p:cBhvr>
                                        <p:cTn id="47" dur="1000" fill="hold"/>
                                        <p:tgtEl>
                                          <p:spTgt spid="24"/>
                                        </p:tgtEl>
                                        <p:attrNameLst>
                                          <p:attrName>ppt_y</p:attrName>
                                        </p:attrNameLst>
                                      </p:cBhvr>
                                      <p:tavLst>
                                        <p:tav tm="0">
                                          <p:val>
                                            <p:strVal val="#ppt_y+.1"/>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500" fill="hold"/>
                                        <p:tgtEl>
                                          <p:spTgt spid="25"/>
                                        </p:tgtEl>
                                        <p:attrNameLst>
                                          <p:attrName>ppt_x</p:attrName>
                                        </p:attrNameLst>
                                      </p:cBhvr>
                                      <p:tavLst>
                                        <p:tav tm="0">
                                          <p:val>
                                            <p:strVal val="#ppt_x"/>
                                          </p:val>
                                        </p:tav>
                                        <p:tav tm="100000">
                                          <p:val>
                                            <p:strVal val="#ppt_x"/>
                                          </p:val>
                                        </p:tav>
                                      </p:tavLst>
                                    </p:anim>
                                    <p:anim calcmode="lin" valueType="num">
                                      <p:cBhvr additive="base">
                                        <p:cTn id="51" dur="500" fill="hold"/>
                                        <p:tgtEl>
                                          <p:spTgt spid="25"/>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ppt_x"/>
                                          </p:val>
                                        </p:tav>
                                        <p:tav tm="100000">
                                          <p:val>
                                            <p:strVal val="#ppt_x"/>
                                          </p:val>
                                        </p:tav>
                                      </p:tavLst>
                                    </p:anim>
                                    <p:anim calcmode="lin" valueType="num">
                                      <p:cBhvr additive="base">
                                        <p:cTn id="55" dur="500" fill="hold"/>
                                        <p:tgtEl>
                                          <p:spTgt spid="26"/>
                                        </p:tgtEl>
                                        <p:attrNameLst>
                                          <p:attrName>ppt_y</p:attrName>
                                        </p:attrNameLst>
                                      </p:cBhvr>
                                      <p:tavLst>
                                        <p:tav tm="0">
                                          <p:val>
                                            <p:strVal val="1+#ppt_h/2"/>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1000"/>
                                        <p:tgtEl>
                                          <p:spTgt spid="27"/>
                                        </p:tgtEl>
                                      </p:cBhvr>
                                    </p:animEffect>
                                    <p:anim calcmode="lin" valueType="num">
                                      <p:cBhvr>
                                        <p:cTn id="59" dur="1000" fill="hold"/>
                                        <p:tgtEl>
                                          <p:spTgt spid="27"/>
                                        </p:tgtEl>
                                        <p:attrNameLst>
                                          <p:attrName>ppt_x</p:attrName>
                                        </p:attrNameLst>
                                      </p:cBhvr>
                                      <p:tavLst>
                                        <p:tav tm="0">
                                          <p:val>
                                            <p:strVal val="#ppt_x"/>
                                          </p:val>
                                        </p:tav>
                                        <p:tav tm="100000">
                                          <p:val>
                                            <p:strVal val="#ppt_x"/>
                                          </p:val>
                                        </p:tav>
                                      </p:tavLst>
                                    </p:anim>
                                    <p:anim calcmode="lin" valueType="num">
                                      <p:cBhvr>
                                        <p:cTn id="6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fade">
                                      <p:cBhvr>
                                        <p:cTn id="65" dur="500"/>
                                        <p:tgtEl>
                                          <p:spTgt spid="28"/>
                                        </p:tgtEl>
                                      </p:cBhvr>
                                    </p:animEffect>
                                  </p:childTnLst>
                                </p:cTn>
                              </p:par>
                              <p:par>
                                <p:cTn id="66" presetID="2" presetClass="entr" presetSubtype="4" fill="hold" grpId="0" nodeType="withEffect">
                                  <p:stCondLst>
                                    <p:cond delay="0"/>
                                  </p:stCondLst>
                                  <p:childTnLst>
                                    <p:set>
                                      <p:cBhvr>
                                        <p:cTn id="67" dur="1" fill="hold">
                                          <p:stCondLst>
                                            <p:cond delay="0"/>
                                          </p:stCondLst>
                                        </p:cTn>
                                        <p:tgtEl>
                                          <p:spTgt spid="29"/>
                                        </p:tgtEl>
                                        <p:attrNameLst>
                                          <p:attrName>style.visibility</p:attrName>
                                        </p:attrNameLst>
                                      </p:cBhvr>
                                      <p:to>
                                        <p:strVal val="visible"/>
                                      </p:to>
                                    </p:set>
                                    <p:anim calcmode="lin" valueType="num">
                                      <p:cBhvr additive="base">
                                        <p:cTn id="68" dur="500" fill="hold"/>
                                        <p:tgtEl>
                                          <p:spTgt spid="29"/>
                                        </p:tgtEl>
                                        <p:attrNameLst>
                                          <p:attrName>ppt_x</p:attrName>
                                        </p:attrNameLst>
                                      </p:cBhvr>
                                      <p:tavLst>
                                        <p:tav tm="0">
                                          <p:val>
                                            <p:strVal val="#ppt_x"/>
                                          </p:val>
                                        </p:tav>
                                        <p:tav tm="100000">
                                          <p:val>
                                            <p:strVal val="#ppt_x"/>
                                          </p:val>
                                        </p:tav>
                                      </p:tavLst>
                                    </p:anim>
                                    <p:anim calcmode="lin" valueType="num">
                                      <p:cBhvr additive="base">
                                        <p:cTn id="69" dur="500" fill="hold"/>
                                        <p:tgtEl>
                                          <p:spTgt spid="29"/>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 calcmode="lin" valueType="num">
                                      <p:cBhvr additive="base">
                                        <p:cTn id="72" dur="500" fill="hold"/>
                                        <p:tgtEl>
                                          <p:spTgt spid="30"/>
                                        </p:tgtEl>
                                        <p:attrNameLst>
                                          <p:attrName>ppt_x</p:attrName>
                                        </p:attrNameLst>
                                      </p:cBhvr>
                                      <p:tavLst>
                                        <p:tav tm="0">
                                          <p:val>
                                            <p:strVal val="#ppt_x"/>
                                          </p:val>
                                        </p:tav>
                                        <p:tav tm="100000">
                                          <p:val>
                                            <p:strVal val="#ppt_x"/>
                                          </p:val>
                                        </p:tav>
                                      </p:tavLst>
                                    </p:anim>
                                    <p:anim calcmode="lin" valueType="num">
                                      <p:cBhvr additive="base">
                                        <p:cTn id="73" dur="500" fill="hold"/>
                                        <p:tgtEl>
                                          <p:spTgt spid="30"/>
                                        </p:tgtEl>
                                        <p:attrNameLst>
                                          <p:attrName>ppt_y</p:attrName>
                                        </p:attrNameLst>
                                      </p:cBhvr>
                                      <p:tavLst>
                                        <p:tav tm="0">
                                          <p:val>
                                            <p:strVal val="1+#ppt_h/2"/>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1000"/>
                                        <p:tgtEl>
                                          <p:spTgt spid="31"/>
                                        </p:tgtEl>
                                      </p:cBhvr>
                                    </p:animEffect>
                                    <p:anim calcmode="lin" valueType="num">
                                      <p:cBhvr>
                                        <p:cTn id="77" dur="1000" fill="hold"/>
                                        <p:tgtEl>
                                          <p:spTgt spid="31"/>
                                        </p:tgtEl>
                                        <p:attrNameLst>
                                          <p:attrName>ppt_x</p:attrName>
                                        </p:attrNameLst>
                                      </p:cBhvr>
                                      <p:tavLst>
                                        <p:tav tm="0">
                                          <p:val>
                                            <p:strVal val="#ppt_x"/>
                                          </p:val>
                                        </p:tav>
                                        <p:tav tm="100000">
                                          <p:val>
                                            <p:strVal val="#ppt_x"/>
                                          </p:val>
                                        </p:tav>
                                      </p:tavLst>
                                    </p:anim>
                                    <p:anim calcmode="lin" valueType="num">
                                      <p:cBhvr>
                                        <p:cTn id="78"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fade">
                                      <p:cBhvr>
                                        <p:cTn id="8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P spid="18" grpId="0" animBg="1"/>
      <p:bldP spid="19" grpId="0" animBg="1"/>
      <p:bldP spid="20" grpId="0"/>
      <p:bldP spid="21" grpId="0"/>
      <p:bldP spid="22" grpId="0"/>
      <p:bldP spid="23" grpId="0"/>
      <p:bldP spid="25" grpId="0" animBg="1"/>
      <p:bldP spid="26" grpId="0" animBg="1"/>
      <p:bldP spid="27" grpId="0"/>
      <p:bldP spid="28" grpId="0"/>
      <p:bldP spid="29" grpId="0" animBg="1"/>
      <p:bldP spid="30" grpId="0" animBg="1"/>
      <p:bldP spid="31" grpId="0"/>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36710" y="5212080"/>
            <a:ext cx="12155290" cy="2194560"/>
          </a:xfrm>
          <a:prstGeom prst="rect">
            <a:avLst/>
          </a:prstGeom>
        </p:spPr>
      </p:pic>
      <p:sp>
        <p:nvSpPr>
          <p:cNvPr id="5" name="椭圆 4"/>
          <p:cNvSpPr/>
          <p:nvPr/>
        </p:nvSpPr>
        <p:spPr>
          <a:xfrm>
            <a:off x="4450080" y="365760"/>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450080" y="389394"/>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中</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8" name="椭圆 7"/>
          <p:cNvSpPr/>
          <p:nvPr/>
        </p:nvSpPr>
        <p:spPr>
          <a:xfrm>
            <a:off x="5318760" y="389394"/>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318760" y="413028"/>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0" name="椭圆 9"/>
          <p:cNvSpPr/>
          <p:nvPr/>
        </p:nvSpPr>
        <p:spPr>
          <a:xfrm>
            <a:off x="6187440" y="413028"/>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187440" y="436662"/>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2" name="椭圆 11"/>
          <p:cNvSpPr/>
          <p:nvPr/>
        </p:nvSpPr>
        <p:spPr>
          <a:xfrm>
            <a:off x="7056120" y="436662"/>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056120" y="460296"/>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潮</a:t>
            </a:r>
            <a:endParaRPr lang="zh-CN" altLang="en-US" sz="4000" b="1" dirty="0">
              <a:latin typeface="仓耳天群行楷 W01" panose="02020400000000000000" pitchFamily="18" charset="-122"/>
              <a:ea typeface="仓耳天群行楷 W01" panose="02020400000000000000" pitchFamily="18" charset="-122"/>
            </a:endParaRPr>
          </a:p>
        </p:txBody>
      </p:sp>
      <p:cxnSp>
        <p:nvCxnSpPr>
          <p:cNvPr id="15" name="直接连接符 14"/>
          <p:cNvCxnSpPr/>
          <p:nvPr/>
        </p:nvCxnSpPr>
        <p:spPr>
          <a:xfrm>
            <a:off x="111252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95528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rotWithShape="1">
          <a:blip r:embed="rId2" cstate="email"/>
          <a:srcRect/>
          <a:stretch>
            <a:fillRect/>
          </a:stretch>
        </p:blipFill>
        <p:spPr>
          <a:xfrm flipH="1">
            <a:off x="4030422" y="1447799"/>
            <a:ext cx="8170596" cy="9037318"/>
          </a:xfrm>
          <a:prstGeom prst="rect">
            <a:avLst/>
          </a:prstGeom>
        </p:spPr>
      </p:pic>
      <p:sp>
        <p:nvSpPr>
          <p:cNvPr id="29" name="文本框 28"/>
          <p:cNvSpPr txBox="1"/>
          <p:nvPr/>
        </p:nvSpPr>
        <p:spPr>
          <a:xfrm>
            <a:off x="5518531" y="2116809"/>
            <a:ext cx="668909" cy="193899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zh-CN" altLang="en-US" sz="4000" dirty="0">
                <a:solidFill>
                  <a:schemeClr val="bg1"/>
                </a:solidFill>
                <a:latin typeface="杨任东竹石体-Bold" panose="02000000000000000000" pitchFamily="2" charset="-122"/>
                <a:ea typeface="杨任东竹石体-Bold" panose="02000000000000000000" pitchFamily="2" charset="-122"/>
                <a:cs typeface="FZQingKeBenYueSongS-R-GB" charset="-122"/>
              </a:rPr>
              <a:t>中国风</a:t>
            </a:r>
            <a:endParaRPr kumimoji="1" lang="zh-CN" altLang="en-US" sz="4000" dirty="0">
              <a:solidFill>
                <a:schemeClr val="bg1"/>
              </a:solidFill>
              <a:latin typeface="杨任东竹石体-Bold" panose="02000000000000000000" pitchFamily="2" charset="-122"/>
              <a:ea typeface="杨任东竹石体-Bold" panose="02000000000000000000" pitchFamily="2" charset="-122"/>
              <a:cs typeface="FZQingKeBenYueSongS-R-GB" charset="-122"/>
            </a:endParaRPr>
          </a:p>
        </p:txBody>
      </p:sp>
      <p:cxnSp>
        <p:nvCxnSpPr>
          <p:cNvPr id="30" name="直线连接符 14"/>
          <p:cNvCxnSpPr/>
          <p:nvPr/>
        </p:nvCxnSpPr>
        <p:spPr>
          <a:xfrm>
            <a:off x="4955877" y="2212120"/>
            <a:ext cx="0" cy="23903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713354" y="2212120"/>
            <a:ext cx="4124206" cy="3319995"/>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pPr>
            <a:r>
              <a:rPr lang="zh-CN" altLang="en-US" sz="1600" kern="0" dirty="0">
                <a:solidFill>
                  <a:schemeClr val="bg1"/>
                </a:solidFill>
                <a:latin typeface="杨任东竹石体-Bold" panose="02000000000000000000" pitchFamily="2" charset="-122"/>
                <a:ea typeface="杨任东竹石体-Bold" panose="02000000000000000000" pitchFamily="2" charset="-122"/>
                <a:cs typeface="STFangsong" charset="-122"/>
              </a:rPr>
              <a:t>点击输入本栏的具体文字，简明扼要的说明分项内容，此为概念图解，请根据您的具体内容酌情修点击输入本栏的具体文字，简明扼要的说明分项内容，此为概念图解，请根据您的具体内容酌情修点击输入本栏的具体</a:t>
            </a:r>
            <a:endParaRPr lang="zh-CN" altLang="en-US" sz="1600" dirty="0">
              <a:solidFill>
                <a:schemeClr val="bg1"/>
              </a:solidFill>
              <a:latin typeface="杨任东竹石体-Bold" panose="02000000000000000000" pitchFamily="2" charset="-122"/>
              <a:ea typeface="杨任东竹石体-Bold" panose="02000000000000000000" pitchFamily="2" charset="-122"/>
              <a:cs typeface="STFangsong" charset="-122"/>
            </a:endParaRPr>
          </a:p>
          <a:p>
            <a:pPr algn="just">
              <a:lnSpc>
                <a:spcPct val="200000"/>
              </a:lnSpc>
            </a:pPr>
            <a:endParaRPr lang="zh-CN" altLang="en-US" sz="1600" dirty="0">
              <a:solidFill>
                <a:schemeClr val="bg1"/>
              </a:solidFill>
              <a:latin typeface="杨任东竹石体-Bold" panose="02000000000000000000" pitchFamily="2" charset="-122"/>
              <a:ea typeface="杨任东竹石体-Bold" panose="02000000000000000000" pitchFamily="2" charset="-122"/>
              <a:cs typeface="STFangsong" charset="-122"/>
            </a:endParaRPr>
          </a:p>
        </p:txBody>
      </p:sp>
      <p:sp>
        <p:nvSpPr>
          <p:cNvPr id="32" name="文本框 31"/>
          <p:cNvSpPr txBox="1"/>
          <p:nvPr/>
        </p:nvSpPr>
        <p:spPr>
          <a:xfrm>
            <a:off x="5148379" y="2270787"/>
            <a:ext cx="438582" cy="2966449"/>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100" dirty="0">
                <a:solidFill>
                  <a:schemeClr val="bg1"/>
                </a:solidFill>
                <a:latin typeface="杨任东竹石体-Bold" panose="02000000000000000000" pitchFamily="2" charset="-122"/>
                <a:ea typeface="杨任东竹石体-Bold" panose="02000000000000000000" pitchFamily="2" charset="-122"/>
                <a:cs typeface="FZQingKeBenYueSongS-R-GB" charset="-122"/>
              </a:rPr>
              <a:t>惊风吹雨过，历历大槐踪。</a:t>
            </a:r>
            <a:endParaRPr kumimoji="1" lang="zh-CN" altLang="en-US" sz="1100" dirty="0">
              <a:solidFill>
                <a:schemeClr val="bg1"/>
              </a:solidFill>
              <a:latin typeface="杨任东竹石体-Bold" panose="02000000000000000000" pitchFamily="2" charset="-122"/>
              <a:ea typeface="杨任东竹石体-Bold" panose="02000000000000000000" pitchFamily="2" charset="-122"/>
              <a:cs typeface="FZQingKeBenYueSongS-R-GB" charset="-122"/>
            </a:endParaRPr>
          </a:p>
        </p:txBody>
      </p:sp>
      <p:pic>
        <p:nvPicPr>
          <p:cNvPr id="33" name="图片 32"/>
          <p:cNvPicPr>
            <a:picLocks noChangeAspect="1"/>
          </p:cNvPicPr>
          <p:nvPr/>
        </p:nvPicPr>
        <p:blipFill>
          <a:blip r:embed="rId3" cstate="email"/>
          <a:stretch>
            <a:fillRect/>
          </a:stretch>
        </p:blipFill>
        <p:spPr>
          <a:xfrm>
            <a:off x="5682812" y="4055801"/>
            <a:ext cx="340345" cy="3505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500"/>
                                        <p:tgtEl>
                                          <p:spTgt spid="29"/>
                                        </p:tgtEl>
                                      </p:cBhvr>
                                    </p:animEffect>
                                  </p:childTnLst>
                                </p:cTn>
                              </p:par>
                              <p:par>
                                <p:cTn id="15" presetID="10" presetClass="entr" presetSubtype="0"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par>
                                <p:cTn id="24" presetID="10" presetClass="entr" presetSubtype="0" fill="hold"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直接连接符 30"/>
          <p:cNvCxnSpPr/>
          <p:nvPr/>
        </p:nvCxnSpPr>
        <p:spPr>
          <a:xfrm>
            <a:off x="4353700" y="3304829"/>
            <a:ext cx="6648450"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rotWithShape="1">
          <a:blip r:embed="rId1" cstate="screen"/>
          <a:srcRect/>
          <a:stretch>
            <a:fillRect/>
          </a:stretch>
        </p:blipFill>
        <p:spPr>
          <a:xfrm>
            <a:off x="36710" y="5212080"/>
            <a:ext cx="12155290" cy="2194560"/>
          </a:xfrm>
          <a:prstGeom prst="rect">
            <a:avLst/>
          </a:prstGeom>
        </p:spPr>
      </p:pic>
      <p:sp>
        <p:nvSpPr>
          <p:cNvPr id="5" name="椭圆 4"/>
          <p:cNvSpPr/>
          <p:nvPr/>
        </p:nvSpPr>
        <p:spPr>
          <a:xfrm>
            <a:off x="4450080" y="365760"/>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450080" y="389394"/>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中</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8" name="椭圆 7"/>
          <p:cNvSpPr/>
          <p:nvPr/>
        </p:nvSpPr>
        <p:spPr>
          <a:xfrm>
            <a:off x="5318760" y="389394"/>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318760" y="413028"/>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0" name="椭圆 9"/>
          <p:cNvSpPr/>
          <p:nvPr/>
        </p:nvSpPr>
        <p:spPr>
          <a:xfrm>
            <a:off x="6187440" y="413028"/>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187440" y="436662"/>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2" name="椭圆 11"/>
          <p:cNvSpPr/>
          <p:nvPr/>
        </p:nvSpPr>
        <p:spPr>
          <a:xfrm>
            <a:off x="7056120" y="436662"/>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056120" y="460296"/>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潮</a:t>
            </a:r>
            <a:endParaRPr lang="zh-CN" altLang="en-US" sz="4000" b="1" dirty="0">
              <a:latin typeface="仓耳天群行楷 W01" panose="02020400000000000000" pitchFamily="18" charset="-122"/>
              <a:ea typeface="仓耳天群行楷 W01" panose="02020400000000000000" pitchFamily="18" charset="-122"/>
            </a:endParaRPr>
          </a:p>
        </p:txBody>
      </p:sp>
      <p:cxnSp>
        <p:nvCxnSpPr>
          <p:cNvPr id="15" name="直接连接符 14"/>
          <p:cNvCxnSpPr/>
          <p:nvPr/>
        </p:nvCxnSpPr>
        <p:spPr>
          <a:xfrm>
            <a:off x="111252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95528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1544143" y="2036458"/>
            <a:ext cx="2536002" cy="253600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仓耳天群行楷 W01" panose="02020400000000000000" pitchFamily="18" charset="-122"/>
              <a:ea typeface="仓耳天群行楷 W01" panose="02020400000000000000" pitchFamily="18" charset="-122"/>
            </a:endParaRPr>
          </a:p>
        </p:txBody>
      </p:sp>
      <p:sp>
        <p:nvSpPr>
          <p:cNvPr id="17" name="椭圆 16"/>
          <p:cNvSpPr/>
          <p:nvPr/>
        </p:nvSpPr>
        <p:spPr>
          <a:xfrm>
            <a:off x="1311368" y="1803683"/>
            <a:ext cx="3001552" cy="300155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仓耳天群行楷 W01" panose="02020400000000000000" pitchFamily="18" charset="-122"/>
              <a:ea typeface="仓耳天群行楷 W01" panose="02020400000000000000" pitchFamily="18" charset="-122"/>
            </a:endParaRPr>
          </a:p>
        </p:txBody>
      </p:sp>
      <p:sp>
        <p:nvSpPr>
          <p:cNvPr id="18" name="椭圆 17"/>
          <p:cNvSpPr/>
          <p:nvPr/>
        </p:nvSpPr>
        <p:spPr>
          <a:xfrm>
            <a:off x="5067177" y="3039073"/>
            <a:ext cx="438150" cy="43815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仓耳天群行楷 W01" panose="02020400000000000000" pitchFamily="18" charset="-122"/>
              <a:ea typeface="仓耳天群行楷 W01" panose="02020400000000000000" pitchFamily="18" charset="-122"/>
            </a:endParaRPr>
          </a:p>
        </p:txBody>
      </p:sp>
      <p:sp>
        <p:nvSpPr>
          <p:cNvPr id="19" name="椭圆 18"/>
          <p:cNvSpPr/>
          <p:nvPr/>
        </p:nvSpPr>
        <p:spPr>
          <a:xfrm>
            <a:off x="6325854" y="3073626"/>
            <a:ext cx="438150" cy="43815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仓耳天群行楷 W01" panose="02020400000000000000" pitchFamily="18" charset="-122"/>
              <a:ea typeface="仓耳天群行楷 W01" panose="02020400000000000000" pitchFamily="18" charset="-122"/>
            </a:endParaRPr>
          </a:p>
        </p:txBody>
      </p:sp>
      <p:sp>
        <p:nvSpPr>
          <p:cNvPr id="20" name="文本框 19"/>
          <p:cNvSpPr txBox="1"/>
          <p:nvPr/>
        </p:nvSpPr>
        <p:spPr>
          <a:xfrm>
            <a:off x="5030871" y="3028709"/>
            <a:ext cx="800100" cy="461665"/>
          </a:xfrm>
          <a:prstGeom prst="rect">
            <a:avLst/>
          </a:prstGeom>
          <a:noFill/>
        </p:spPr>
        <p:txBody>
          <a:bodyPr wrap="square" rtlCol="0">
            <a:spAutoFit/>
          </a:bodyPr>
          <a:lstStyle/>
          <a:p>
            <a:r>
              <a:rPr lang="en-US" altLang="zh-CN" sz="2400" dirty="0">
                <a:latin typeface="仓耳天群行楷 W01" panose="02020400000000000000" pitchFamily="18" charset="-122"/>
                <a:ea typeface="仓耳天群行楷 W01" panose="02020400000000000000" pitchFamily="18" charset="-122"/>
              </a:rPr>
              <a:t>01</a:t>
            </a:r>
            <a:endParaRPr lang="zh-CN" altLang="en-US" sz="2400" dirty="0">
              <a:latin typeface="仓耳天群行楷 W01" panose="02020400000000000000" pitchFamily="18" charset="-122"/>
              <a:ea typeface="仓耳天群行楷 W01" panose="02020400000000000000" pitchFamily="18" charset="-122"/>
            </a:endParaRPr>
          </a:p>
        </p:txBody>
      </p:sp>
      <p:sp>
        <p:nvSpPr>
          <p:cNvPr id="21" name="文本框 20"/>
          <p:cNvSpPr txBox="1"/>
          <p:nvPr/>
        </p:nvSpPr>
        <p:spPr>
          <a:xfrm>
            <a:off x="6287754" y="3073626"/>
            <a:ext cx="800100" cy="461665"/>
          </a:xfrm>
          <a:prstGeom prst="rect">
            <a:avLst/>
          </a:prstGeom>
          <a:noFill/>
        </p:spPr>
        <p:txBody>
          <a:bodyPr wrap="square" rtlCol="0">
            <a:spAutoFit/>
          </a:bodyPr>
          <a:lstStyle/>
          <a:p>
            <a:r>
              <a:rPr lang="en-US" altLang="zh-CN" sz="2400" dirty="0">
                <a:latin typeface="仓耳天群行楷 W01" panose="02020400000000000000" pitchFamily="18" charset="-122"/>
                <a:ea typeface="仓耳天群行楷 W01" panose="02020400000000000000" pitchFamily="18" charset="-122"/>
              </a:rPr>
              <a:t>02</a:t>
            </a:r>
            <a:endParaRPr lang="zh-CN" altLang="en-US" sz="2400" dirty="0">
              <a:latin typeface="仓耳天群行楷 W01" panose="02020400000000000000" pitchFamily="18" charset="-122"/>
              <a:ea typeface="仓耳天群行楷 W01" panose="02020400000000000000" pitchFamily="18" charset="-122"/>
            </a:endParaRPr>
          </a:p>
        </p:txBody>
      </p:sp>
      <p:sp>
        <p:nvSpPr>
          <p:cNvPr id="22" name="椭圆 21"/>
          <p:cNvSpPr/>
          <p:nvPr/>
        </p:nvSpPr>
        <p:spPr>
          <a:xfrm>
            <a:off x="7480161" y="3090324"/>
            <a:ext cx="438150" cy="43815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仓耳天群行楷 W01" panose="02020400000000000000" pitchFamily="18" charset="-122"/>
              <a:ea typeface="仓耳天群行楷 W01" panose="02020400000000000000" pitchFamily="18" charset="-122"/>
            </a:endParaRPr>
          </a:p>
        </p:txBody>
      </p:sp>
      <p:sp>
        <p:nvSpPr>
          <p:cNvPr id="23" name="椭圆 22"/>
          <p:cNvSpPr/>
          <p:nvPr/>
        </p:nvSpPr>
        <p:spPr>
          <a:xfrm>
            <a:off x="8831878" y="3071274"/>
            <a:ext cx="438150" cy="43815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仓耳天群行楷 W01" panose="02020400000000000000" pitchFamily="18" charset="-122"/>
              <a:ea typeface="仓耳天群行楷 W01" panose="02020400000000000000" pitchFamily="18" charset="-122"/>
            </a:endParaRPr>
          </a:p>
        </p:txBody>
      </p:sp>
      <p:sp>
        <p:nvSpPr>
          <p:cNvPr id="24" name="文本框 23"/>
          <p:cNvSpPr txBox="1"/>
          <p:nvPr/>
        </p:nvSpPr>
        <p:spPr>
          <a:xfrm>
            <a:off x="7488724" y="3090324"/>
            <a:ext cx="800100" cy="461665"/>
          </a:xfrm>
          <a:prstGeom prst="rect">
            <a:avLst/>
          </a:prstGeom>
          <a:noFill/>
        </p:spPr>
        <p:txBody>
          <a:bodyPr wrap="square" rtlCol="0">
            <a:spAutoFit/>
          </a:bodyPr>
          <a:lstStyle/>
          <a:p>
            <a:r>
              <a:rPr lang="en-US" altLang="zh-CN" sz="2400" dirty="0">
                <a:latin typeface="仓耳天群行楷 W01" panose="02020400000000000000" pitchFamily="18" charset="-122"/>
                <a:ea typeface="仓耳天群行楷 W01" panose="02020400000000000000" pitchFamily="18" charset="-122"/>
              </a:rPr>
              <a:t>03</a:t>
            </a:r>
            <a:endParaRPr lang="zh-CN" altLang="en-US" sz="2400" dirty="0">
              <a:latin typeface="仓耳天群行楷 W01" panose="02020400000000000000" pitchFamily="18" charset="-122"/>
              <a:ea typeface="仓耳天群行楷 W01" panose="02020400000000000000" pitchFamily="18" charset="-122"/>
            </a:endParaRPr>
          </a:p>
        </p:txBody>
      </p:sp>
      <p:sp>
        <p:nvSpPr>
          <p:cNvPr id="25" name="文本框 24"/>
          <p:cNvSpPr txBox="1"/>
          <p:nvPr/>
        </p:nvSpPr>
        <p:spPr>
          <a:xfrm>
            <a:off x="8831878" y="3090324"/>
            <a:ext cx="800100" cy="461665"/>
          </a:xfrm>
          <a:prstGeom prst="rect">
            <a:avLst/>
          </a:prstGeom>
          <a:noFill/>
        </p:spPr>
        <p:txBody>
          <a:bodyPr wrap="square" rtlCol="0">
            <a:spAutoFit/>
          </a:bodyPr>
          <a:lstStyle/>
          <a:p>
            <a:r>
              <a:rPr lang="en-US" altLang="zh-CN" sz="2400" dirty="0">
                <a:latin typeface="仓耳天群行楷 W01" panose="02020400000000000000" pitchFamily="18" charset="-122"/>
                <a:ea typeface="仓耳天群行楷 W01" panose="02020400000000000000" pitchFamily="18" charset="-122"/>
              </a:rPr>
              <a:t>04</a:t>
            </a:r>
            <a:endParaRPr lang="zh-CN" altLang="en-US" sz="2400" dirty="0">
              <a:latin typeface="仓耳天群行楷 W01" panose="02020400000000000000" pitchFamily="18" charset="-122"/>
              <a:ea typeface="仓耳天群行楷 W01" panose="02020400000000000000" pitchFamily="18" charset="-122"/>
            </a:endParaRPr>
          </a:p>
        </p:txBody>
      </p:sp>
      <p:pic>
        <p:nvPicPr>
          <p:cNvPr id="26" name="图片 25"/>
          <p:cNvPicPr>
            <a:picLocks noChangeAspect="1"/>
          </p:cNvPicPr>
          <p:nvPr/>
        </p:nvPicPr>
        <p:blipFill>
          <a:blip r:embed="rId2" cstate="screen"/>
          <a:stretch>
            <a:fillRect/>
          </a:stretch>
        </p:blipFill>
        <p:spPr>
          <a:xfrm>
            <a:off x="1101684" y="1886881"/>
            <a:ext cx="3252016" cy="2742533"/>
          </a:xfrm>
          <a:prstGeom prst="rect">
            <a:avLst/>
          </a:prstGeom>
        </p:spPr>
      </p:pic>
      <p:sp>
        <p:nvSpPr>
          <p:cNvPr id="27" name="文本框 26"/>
          <p:cNvSpPr txBox="1"/>
          <p:nvPr/>
        </p:nvSpPr>
        <p:spPr>
          <a:xfrm>
            <a:off x="4651827" y="3844944"/>
            <a:ext cx="800219" cy="4331657"/>
          </a:xfrm>
          <a:prstGeom prst="rect">
            <a:avLst/>
          </a:prstGeom>
          <a:noFill/>
        </p:spPr>
        <p:txBody>
          <a:bodyPr vert="eaVert" wrap="square" rtlCol="0">
            <a:spAutoFit/>
          </a:bodyPr>
          <a:lstStyle/>
          <a:p>
            <a:r>
              <a:rPr lang="zh-CN" altLang="en-US" sz="1600" spc="600" dirty="0">
                <a:solidFill>
                  <a:schemeClr val="bg1"/>
                </a:solidFill>
                <a:latin typeface="仓耳天群行楷 W01" panose="02020400000000000000" pitchFamily="18" charset="-122"/>
                <a:ea typeface="仓耳天群行楷 W01" panose="02020400000000000000" pitchFamily="18" charset="-122"/>
              </a:rPr>
              <a:t>单击添加文本</a:t>
            </a:r>
            <a:endParaRPr lang="zh-CN" altLang="en-US" sz="1600" spc="600" dirty="0">
              <a:solidFill>
                <a:schemeClr val="bg1"/>
              </a:solidFill>
              <a:latin typeface="仓耳天群行楷 W01" panose="02020400000000000000" pitchFamily="18" charset="-122"/>
              <a:ea typeface="仓耳天群行楷 W01" panose="02020400000000000000" pitchFamily="18" charset="-122"/>
            </a:endParaRPr>
          </a:p>
          <a:p>
            <a:endParaRPr lang="zh-CN" altLang="en-US" sz="2400" spc="600" dirty="0">
              <a:solidFill>
                <a:schemeClr val="bg1"/>
              </a:solidFill>
              <a:latin typeface="仓耳天群行楷 W01" panose="02020400000000000000" pitchFamily="18" charset="-122"/>
              <a:ea typeface="仓耳天群行楷 W01" panose="02020400000000000000" pitchFamily="18" charset="-122"/>
            </a:endParaRPr>
          </a:p>
        </p:txBody>
      </p:sp>
      <p:sp>
        <p:nvSpPr>
          <p:cNvPr id="28" name="文本框 27"/>
          <p:cNvSpPr txBox="1"/>
          <p:nvPr/>
        </p:nvSpPr>
        <p:spPr>
          <a:xfrm>
            <a:off x="5910504" y="3844944"/>
            <a:ext cx="800219" cy="4331657"/>
          </a:xfrm>
          <a:prstGeom prst="rect">
            <a:avLst/>
          </a:prstGeom>
          <a:noFill/>
        </p:spPr>
        <p:txBody>
          <a:bodyPr vert="eaVert" wrap="square" rtlCol="0">
            <a:spAutoFit/>
          </a:bodyPr>
          <a:lstStyle/>
          <a:p>
            <a:r>
              <a:rPr lang="zh-CN" altLang="en-US" sz="1600" spc="600" dirty="0">
                <a:solidFill>
                  <a:schemeClr val="bg1"/>
                </a:solidFill>
                <a:latin typeface="仓耳天群行楷 W01" panose="02020400000000000000" pitchFamily="18" charset="-122"/>
                <a:ea typeface="仓耳天群行楷 W01" panose="02020400000000000000" pitchFamily="18" charset="-122"/>
              </a:rPr>
              <a:t>单击添加文本</a:t>
            </a:r>
            <a:endParaRPr lang="zh-CN" altLang="en-US" sz="1600" spc="600" dirty="0">
              <a:solidFill>
                <a:schemeClr val="bg1"/>
              </a:solidFill>
              <a:latin typeface="仓耳天群行楷 W01" panose="02020400000000000000" pitchFamily="18" charset="-122"/>
              <a:ea typeface="仓耳天群行楷 W01" panose="02020400000000000000" pitchFamily="18" charset="-122"/>
            </a:endParaRPr>
          </a:p>
          <a:p>
            <a:endParaRPr lang="zh-CN" altLang="en-US" sz="2400" spc="600" dirty="0">
              <a:solidFill>
                <a:schemeClr val="bg1"/>
              </a:solidFill>
              <a:latin typeface="仓耳天群行楷 W01" panose="02020400000000000000" pitchFamily="18" charset="-122"/>
              <a:ea typeface="仓耳天群行楷 W01" panose="02020400000000000000" pitchFamily="18" charset="-122"/>
            </a:endParaRPr>
          </a:p>
        </p:txBody>
      </p:sp>
      <p:sp>
        <p:nvSpPr>
          <p:cNvPr id="29" name="文本框 28"/>
          <p:cNvSpPr txBox="1"/>
          <p:nvPr/>
        </p:nvSpPr>
        <p:spPr>
          <a:xfrm>
            <a:off x="7195144" y="3912919"/>
            <a:ext cx="800219" cy="4331657"/>
          </a:xfrm>
          <a:prstGeom prst="rect">
            <a:avLst/>
          </a:prstGeom>
          <a:noFill/>
        </p:spPr>
        <p:txBody>
          <a:bodyPr vert="eaVert" wrap="square" rtlCol="0">
            <a:spAutoFit/>
          </a:bodyPr>
          <a:lstStyle/>
          <a:p>
            <a:r>
              <a:rPr lang="zh-CN" altLang="en-US" sz="1600" spc="600" dirty="0">
                <a:solidFill>
                  <a:schemeClr val="bg1"/>
                </a:solidFill>
                <a:latin typeface="仓耳天群行楷 W01" panose="02020400000000000000" pitchFamily="18" charset="-122"/>
                <a:ea typeface="仓耳天群行楷 W01" panose="02020400000000000000" pitchFamily="18" charset="-122"/>
              </a:rPr>
              <a:t>单击添加文本</a:t>
            </a:r>
            <a:endParaRPr lang="zh-CN" altLang="en-US" sz="1600" spc="600" dirty="0">
              <a:solidFill>
                <a:schemeClr val="bg1"/>
              </a:solidFill>
              <a:latin typeface="仓耳天群行楷 W01" panose="02020400000000000000" pitchFamily="18" charset="-122"/>
              <a:ea typeface="仓耳天群行楷 W01" panose="02020400000000000000" pitchFamily="18" charset="-122"/>
            </a:endParaRPr>
          </a:p>
          <a:p>
            <a:endParaRPr lang="zh-CN" altLang="en-US" sz="2400" spc="600" dirty="0">
              <a:solidFill>
                <a:schemeClr val="bg1"/>
              </a:solidFill>
              <a:latin typeface="仓耳天群行楷 W01" panose="02020400000000000000" pitchFamily="18" charset="-122"/>
              <a:ea typeface="仓耳天群行楷 W01" panose="02020400000000000000" pitchFamily="18" charset="-122"/>
            </a:endParaRPr>
          </a:p>
        </p:txBody>
      </p:sp>
      <p:sp>
        <p:nvSpPr>
          <p:cNvPr id="30" name="文本框 29"/>
          <p:cNvSpPr txBox="1"/>
          <p:nvPr/>
        </p:nvSpPr>
        <p:spPr>
          <a:xfrm>
            <a:off x="8453821" y="3912919"/>
            <a:ext cx="800219" cy="4331657"/>
          </a:xfrm>
          <a:prstGeom prst="rect">
            <a:avLst/>
          </a:prstGeom>
          <a:noFill/>
        </p:spPr>
        <p:txBody>
          <a:bodyPr vert="eaVert" wrap="square" rtlCol="0">
            <a:spAutoFit/>
          </a:bodyPr>
          <a:lstStyle/>
          <a:p>
            <a:r>
              <a:rPr lang="zh-CN" altLang="en-US" sz="1600" spc="600" dirty="0">
                <a:solidFill>
                  <a:schemeClr val="bg1"/>
                </a:solidFill>
                <a:latin typeface="仓耳天群行楷 W01" panose="02020400000000000000" pitchFamily="18" charset="-122"/>
                <a:ea typeface="仓耳天群行楷 W01" panose="02020400000000000000" pitchFamily="18" charset="-122"/>
              </a:rPr>
              <a:t>单击添加文本</a:t>
            </a:r>
            <a:endParaRPr lang="zh-CN" altLang="en-US" sz="1600" spc="600" dirty="0">
              <a:solidFill>
                <a:schemeClr val="bg1"/>
              </a:solidFill>
              <a:latin typeface="仓耳天群行楷 W01" panose="02020400000000000000" pitchFamily="18" charset="-122"/>
              <a:ea typeface="仓耳天群行楷 W01" panose="02020400000000000000" pitchFamily="18" charset="-122"/>
            </a:endParaRPr>
          </a:p>
          <a:p>
            <a:endParaRPr lang="zh-CN" altLang="en-US" sz="2400" spc="600" dirty="0">
              <a:solidFill>
                <a:schemeClr val="bg1"/>
              </a:solidFill>
              <a:latin typeface="仓耳天群行楷 W01" panose="02020400000000000000" pitchFamily="18" charset="-122"/>
              <a:ea typeface="仓耳天群行楷 W01" panose="02020400000000000000" pitchFamily="18" charset="-122"/>
            </a:endParaRPr>
          </a:p>
        </p:txBody>
      </p:sp>
      <p:sp>
        <p:nvSpPr>
          <p:cNvPr id="32" name="椭圆 31"/>
          <p:cNvSpPr/>
          <p:nvPr/>
        </p:nvSpPr>
        <p:spPr>
          <a:xfrm>
            <a:off x="10156361" y="3090324"/>
            <a:ext cx="438150" cy="43815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仓耳天群行楷 W01" panose="02020400000000000000" pitchFamily="18" charset="-122"/>
              <a:ea typeface="仓耳天群行楷 W01" panose="02020400000000000000" pitchFamily="18" charset="-122"/>
            </a:endParaRPr>
          </a:p>
        </p:txBody>
      </p:sp>
      <p:sp>
        <p:nvSpPr>
          <p:cNvPr id="33" name="文本框 32"/>
          <p:cNvSpPr txBox="1"/>
          <p:nvPr/>
        </p:nvSpPr>
        <p:spPr>
          <a:xfrm>
            <a:off x="10156361" y="3109374"/>
            <a:ext cx="800100" cy="461665"/>
          </a:xfrm>
          <a:prstGeom prst="rect">
            <a:avLst/>
          </a:prstGeom>
          <a:noFill/>
        </p:spPr>
        <p:txBody>
          <a:bodyPr wrap="square" rtlCol="0">
            <a:spAutoFit/>
          </a:bodyPr>
          <a:lstStyle/>
          <a:p>
            <a:r>
              <a:rPr lang="en-US" altLang="zh-CN" sz="2400" dirty="0">
                <a:latin typeface="仓耳天群行楷 W01" panose="02020400000000000000" pitchFamily="18" charset="-122"/>
                <a:ea typeface="仓耳天群行楷 W01" panose="02020400000000000000" pitchFamily="18" charset="-122"/>
              </a:rPr>
              <a:t>05</a:t>
            </a:r>
            <a:endParaRPr lang="zh-CN" altLang="en-US" sz="2400" dirty="0">
              <a:latin typeface="仓耳天群行楷 W01" panose="02020400000000000000" pitchFamily="18" charset="-122"/>
              <a:ea typeface="仓耳天群行楷 W01" panose="02020400000000000000" pitchFamily="18" charset="-122"/>
            </a:endParaRPr>
          </a:p>
        </p:txBody>
      </p:sp>
      <p:sp>
        <p:nvSpPr>
          <p:cNvPr id="34" name="文本框 33"/>
          <p:cNvSpPr txBox="1"/>
          <p:nvPr/>
        </p:nvSpPr>
        <p:spPr>
          <a:xfrm>
            <a:off x="9778304" y="3931969"/>
            <a:ext cx="800219" cy="4331657"/>
          </a:xfrm>
          <a:prstGeom prst="rect">
            <a:avLst/>
          </a:prstGeom>
          <a:noFill/>
        </p:spPr>
        <p:txBody>
          <a:bodyPr vert="eaVert" wrap="square" rtlCol="0">
            <a:spAutoFit/>
          </a:bodyPr>
          <a:lstStyle/>
          <a:p>
            <a:r>
              <a:rPr lang="zh-CN" altLang="en-US" sz="1600" spc="600" dirty="0">
                <a:solidFill>
                  <a:schemeClr val="bg1"/>
                </a:solidFill>
                <a:latin typeface="仓耳天群行楷 W01" panose="02020400000000000000" pitchFamily="18" charset="-122"/>
                <a:ea typeface="仓耳天群行楷 W01" panose="02020400000000000000" pitchFamily="18" charset="-122"/>
              </a:rPr>
              <a:t>单击添加文本</a:t>
            </a:r>
            <a:endParaRPr lang="zh-CN" altLang="en-US" sz="1600" spc="600" dirty="0">
              <a:solidFill>
                <a:schemeClr val="bg1"/>
              </a:solidFill>
              <a:latin typeface="仓耳天群行楷 W01" panose="02020400000000000000" pitchFamily="18" charset="-122"/>
              <a:ea typeface="仓耳天群行楷 W01" panose="02020400000000000000" pitchFamily="18" charset="-122"/>
            </a:endParaRPr>
          </a:p>
          <a:p>
            <a:endParaRPr lang="zh-CN" altLang="en-US" sz="2400" spc="600" dirty="0">
              <a:solidFill>
                <a:schemeClr val="bg1"/>
              </a:solidFill>
              <a:latin typeface="仓耳天群行楷 W01" panose="02020400000000000000" pitchFamily="18" charset="-122"/>
              <a:ea typeface="仓耳天群行楷 W01" panose="02020400000000000000" pitchFamily="18" charset="-122"/>
            </a:endParaRPr>
          </a:p>
        </p:txBody>
      </p:sp>
      <p:sp>
        <p:nvSpPr>
          <p:cNvPr id="35" name="任意多边形: 形状 59"/>
          <p:cNvSpPr/>
          <p:nvPr/>
        </p:nvSpPr>
        <p:spPr bwMode="auto">
          <a:xfrm>
            <a:off x="9176571" y="1712440"/>
            <a:ext cx="1825579" cy="956811"/>
          </a:xfrm>
          <a:custGeom>
            <a:avLst/>
            <a:gdLst>
              <a:gd name="connsiteX0" fmla="*/ 268146 w 975378"/>
              <a:gd name="connsiteY0" fmla="*/ 181807 h 511209"/>
              <a:gd name="connsiteX1" fmla="*/ 350016 w 975378"/>
              <a:gd name="connsiteY1" fmla="*/ 214065 h 511209"/>
              <a:gd name="connsiteX2" fmla="*/ 425422 w 975378"/>
              <a:gd name="connsiteY2" fmla="*/ 220516 h 511209"/>
              <a:gd name="connsiteX3" fmla="*/ 490056 w 975378"/>
              <a:gd name="connsiteY3" fmla="*/ 250624 h 511209"/>
              <a:gd name="connsiteX4" fmla="*/ 418959 w 975378"/>
              <a:gd name="connsiteY4" fmla="*/ 343096 h 511209"/>
              <a:gd name="connsiteX5" fmla="*/ 418959 w 975378"/>
              <a:gd name="connsiteY5" fmla="*/ 317289 h 511209"/>
              <a:gd name="connsiteX6" fmla="*/ 421113 w 975378"/>
              <a:gd name="connsiteY6" fmla="*/ 310838 h 511209"/>
              <a:gd name="connsiteX7" fmla="*/ 410341 w 975378"/>
              <a:gd name="connsiteY7" fmla="*/ 381805 h 511209"/>
              <a:gd name="connsiteX8" fmla="*/ 492211 w 975378"/>
              <a:gd name="connsiteY8" fmla="*/ 454922 h 511209"/>
              <a:gd name="connsiteX9" fmla="*/ 714121 w 975378"/>
              <a:gd name="connsiteY9" fmla="*/ 459223 h 511209"/>
              <a:gd name="connsiteX10" fmla="*/ 795990 w 975378"/>
              <a:gd name="connsiteY10" fmla="*/ 390407 h 511209"/>
              <a:gd name="connsiteX11" fmla="*/ 869242 w 975378"/>
              <a:gd name="connsiteY11" fmla="*/ 364601 h 511209"/>
              <a:gd name="connsiteX12" fmla="*/ 916640 w 975378"/>
              <a:gd name="connsiteY12" fmla="*/ 373203 h 511209"/>
              <a:gd name="connsiteX13" fmla="*/ 811071 w 975378"/>
              <a:gd name="connsiteY13" fmla="*/ 401159 h 511209"/>
              <a:gd name="connsiteX14" fmla="*/ 709812 w 975378"/>
              <a:gd name="connsiteY14" fmla="*/ 487180 h 511209"/>
              <a:gd name="connsiteX15" fmla="*/ 365097 w 975378"/>
              <a:gd name="connsiteY15" fmla="*/ 420514 h 511209"/>
              <a:gd name="connsiteX16" fmla="*/ 313390 w 975378"/>
              <a:gd name="connsiteY16" fmla="*/ 325891 h 511209"/>
              <a:gd name="connsiteX17" fmla="*/ 283228 w 975378"/>
              <a:gd name="connsiteY17" fmla="*/ 276430 h 511209"/>
              <a:gd name="connsiteX18" fmla="*/ 248756 w 975378"/>
              <a:gd name="connsiteY18" fmla="*/ 257075 h 511209"/>
              <a:gd name="connsiteX19" fmla="*/ 233675 w 975378"/>
              <a:gd name="connsiteY19" fmla="*/ 269978 h 511209"/>
              <a:gd name="connsiteX20" fmla="*/ 270301 w 975378"/>
              <a:gd name="connsiteY20" fmla="*/ 278580 h 511209"/>
              <a:gd name="connsiteX21" fmla="*/ 272455 w 975378"/>
              <a:gd name="connsiteY21" fmla="*/ 289333 h 511209"/>
              <a:gd name="connsiteX22" fmla="*/ 227212 w 975378"/>
              <a:gd name="connsiteY22" fmla="*/ 310838 h 511209"/>
              <a:gd name="connsiteX23" fmla="*/ 209976 w 975378"/>
              <a:gd name="connsiteY23" fmla="*/ 209764 h 511209"/>
              <a:gd name="connsiteX24" fmla="*/ 268146 w 975378"/>
              <a:gd name="connsiteY24" fmla="*/ 181807 h 511209"/>
              <a:gd name="connsiteX25" fmla="*/ 704318 w 975378"/>
              <a:gd name="connsiteY25" fmla="*/ 166112 h 511209"/>
              <a:gd name="connsiteX26" fmla="*/ 772807 w 975378"/>
              <a:gd name="connsiteY26" fmla="*/ 171236 h 511209"/>
              <a:gd name="connsiteX27" fmla="*/ 805132 w 975378"/>
              <a:gd name="connsiteY27" fmla="*/ 199096 h 511209"/>
              <a:gd name="connsiteX28" fmla="*/ 876248 w 975378"/>
              <a:gd name="connsiteY28" fmla="*/ 233386 h 511209"/>
              <a:gd name="connsiteX29" fmla="*/ 830992 w 975378"/>
              <a:gd name="connsiteY29" fmla="*/ 323398 h 511209"/>
              <a:gd name="connsiteX30" fmla="*/ 809442 w 975378"/>
              <a:gd name="connsiteY30" fmla="*/ 321255 h 511209"/>
              <a:gd name="connsiteX31" fmla="*/ 790047 w 975378"/>
              <a:gd name="connsiteY31" fmla="*/ 269819 h 511209"/>
              <a:gd name="connsiteX32" fmla="*/ 787892 w 975378"/>
              <a:gd name="connsiteY32" fmla="*/ 261247 h 511209"/>
              <a:gd name="connsiteX33" fmla="*/ 772807 w 975378"/>
              <a:gd name="connsiteY33" fmla="*/ 310539 h 511209"/>
              <a:gd name="connsiteX34" fmla="*/ 880558 w 975378"/>
              <a:gd name="connsiteY34" fmla="*/ 314825 h 511209"/>
              <a:gd name="connsiteX35" fmla="*/ 975378 w 975378"/>
              <a:gd name="connsiteY35" fmla="*/ 374833 h 511209"/>
              <a:gd name="connsiteX36" fmla="*/ 899953 w 975378"/>
              <a:gd name="connsiteY36" fmla="*/ 353401 h 511209"/>
              <a:gd name="connsiteX37" fmla="*/ 779272 w 975378"/>
              <a:gd name="connsiteY37" fmla="*/ 376976 h 511209"/>
              <a:gd name="connsiteX38" fmla="*/ 649971 w 975378"/>
              <a:gd name="connsiteY38" fmla="*/ 454128 h 511209"/>
              <a:gd name="connsiteX39" fmla="*/ 537910 w 975378"/>
              <a:gd name="connsiteY39" fmla="*/ 372690 h 511209"/>
              <a:gd name="connsiteX40" fmla="*/ 552995 w 975378"/>
              <a:gd name="connsiteY40" fmla="*/ 349115 h 511209"/>
              <a:gd name="connsiteX41" fmla="*/ 563770 w 975378"/>
              <a:gd name="connsiteY41" fmla="*/ 346972 h 511209"/>
              <a:gd name="connsiteX42" fmla="*/ 667211 w 975378"/>
              <a:gd name="connsiteY42" fmla="*/ 424125 h 511209"/>
              <a:gd name="connsiteX43" fmla="*/ 712466 w 975378"/>
              <a:gd name="connsiteY43" fmla="*/ 353401 h 511209"/>
              <a:gd name="connsiteX44" fmla="*/ 686606 w 975378"/>
              <a:gd name="connsiteY44" fmla="*/ 280535 h 511209"/>
              <a:gd name="connsiteX45" fmla="*/ 684451 w 975378"/>
              <a:gd name="connsiteY45" fmla="*/ 211955 h 511209"/>
              <a:gd name="connsiteX46" fmla="*/ 686606 w 975378"/>
              <a:gd name="connsiteY46" fmla="*/ 166949 h 511209"/>
              <a:gd name="connsiteX47" fmla="*/ 704318 w 975378"/>
              <a:gd name="connsiteY47" fmla="*/ 166112 h 511209"/>
              <a:gd name="connsiteX48" fmla="*/ 301081 w 975378"/>
              <a:gd name="connsiteY48" fmla="*/ 269 h 511209"/>
              <a:gd name="connsiteX49" fmla="*/ 385057 w 975378"/>
              <a:gd name="connsiteY49" fmla="*/ 32535 h 511209"/>
              <a:gd name="connsiteX50" fmla="*/ 473338 w 975378"/>
              <a:gd name="connsiteY50" fmla="*/ 49743 h 511209"/>
              <a:gd name="connsiteX51" fmla="*/ 432427 w 975378"/>
              <a:gd name="connsiteY51" fmla="*/ 172352 h 511209"/>
              <a:gd name="connsiteX52" fmla="*/ 369984 w 975378"/>
              <a:gd name="connsiteY52" fmla="*/ 142237 h 511209"/>
              <a:gd name="connsiteX53" fmla="*/ 410895 w 975378"/>
              <a:gd name="connsiteY53" fmla="*/ 137935 h 511209"/>
              <a:gd name="connsiteX54" fmla="*/ 410895 w 975378"/>
              <a:gd name="connsiteY54" fmla="*/ 140086 h 511209"/>
              <a:gd name="connsiteX55" fmla="*/ 419508 w 975378"/>
              <a:gd name="connsiteY55" fmla="*/ 127180 h 511209"/>
              <a:gd name="connsiteX56" fmla="*/ 402282 w 975378"/>
              <a:gd name="connsiteY56" fmla="*/ 101368 h 511209"/>
              <a:gd name="connsiteX57" fmla="*/ 378597 w 975378"/>
              <a:gd name="connsiteY57" fmla="*/ 174503 h 511209"/>
              <a:gd name="connsiteX58" fmla="*/ 568080 w 975378"/>
              <a:gd name="connsiteY58" fmla="*/ 129331 h 511209"/>
              <a:gd name="connsiteX59" fmla="*/ 615450 w 975378"/>
              <a:gd name="connsiteY59" fmla="*/ 178805 h 511209"/>
              <a:gd name="connsiteX60" fmla="*/ 664974 w 975378"/>
              <a:gd name="connsiteY60" fmla="*/ 198164 h 511209"/>
              <a:gd name="connsiteX61" fmla="*/ 673587 w 975378"/>
              <a:gd name="connsiteY61" fmla="*/ 284205 h 511209"/>
              <a:gd name="connsiteX62" fmla="*/ 699426 w 975378"/>
              <a:gd name="connsiteY62" fmla="*/ 314320 h 511209"/>
              <a:gd name="connsiteX63" fmla="*/ 699426 w 975378"/>
              <a:gd name="connsiteY63" fmla="*/ 348736 h 511209"/>
              <a:gd name="connsiteX64" fmla="*/ 585305 w 975378"/>
              <a:gd name="connsiteY64" fmla="*/ 337981 h 511209"/>
              <a:gd name="connsiteX65" fmla="*/ 602531 w 975378"/>
              <a:gd name="connsiteY65" fmla="*/ 333679 h 511209"/>
              <a:gd name="connsiteX66" fmla="*/ 615450 w 975378"/>
              <a:gd name="connsiteY66" fmla="*/ 346585 h 511209"/>
              <a:gd name="connsiteX67" fmla="*/ 613297 w 975378"/>
              <a:gd name="connsiteY67" fmla="*/ 376699 h 511209"/>
              <a:gd name="connsiteX68" fmla="*/ 535781 w 975378"/>
              <a:gd name="connsiteY68" fmla="*/ 353038 h 511209"/>
              <a:gd name="connsiteX69" fmla="*/ 529322 w 975378"/>
              <a:gd name="connsiteY69" fmla="*/ 408965 h 511209"/>
              <a:gd name="connsiteX70" fmla="*/ 576692 w 975378"/>
              <a:gd name="connsiteY70" fmla="*/ 456288 h 511209"/>
              <a:gd name="connsiteX71" fmla="*/ 714498 w 975378"/>
              <a:gd name="connsiteY71" fmla="*/ 432626 h 511209"/>
              <a:gd name="connsiteX72" fmla="*/ 776941 w 975378"/>
              <a:gd name="connsiteY72" fmla="*/ 391757 h 511209"/>
              <a:gd name="connsiteX73" fmla="*/ 576692 w 975378"/>
              <a:gd name="connsiteY73" fmla="*/ 475647 h 511209"/>
              <a:gd name="connsiteX74" fmla="*/ 471185 w 975378"/>
              <a:gd name="connsiteY74" fmla="*/ 428324 h 511209"/>
              <a:gd name="connsiteX75" fmla="*/ 419508 w 975378"/>
              <a:gd name="connsiteY75" fmla="*/ 376699 h 511209"/>
              <a:gd name="connsiteX76" fmla="*/ 413048 w 975378"/>
              <a:gd name="connsiteY76" fmla="*/ 350887 h 511209"/>
              <a:gd name="connsiteX77" fmla="*/ 512096 w 975378"/>
              <a:gd name="connsiteY77" fmla="*/ 282054 h 511209"/>
              <a:gd name="connsiteX78" fmla="*/ 505636 w 975378"/>
              <a:gd name="connsiteY78" fmla="*/ 251940 h 511209"/>
              <a:gd name="connsiteX79" fmla="*/ 438887 w 975378"/>
              <a:gd name="connsiteY79" fmla="*/ 215372 h 511209"/>
              <a:gd name="connsiteX80" fmla="*/ 352758 w 975378"/>
              <a:gd name="connsiteY80" fmla="*/ 193862 h 511209"/>
              <a:gd name="connsiteX81" fmla="*/ 279549 w 975378"/>
              <a:gd name="connsiteY81" fmla="*/ 165898 h 511209"/>
              <a:gd name="connsiteX82" fmla="*/ 189114 w 975378"/>
              <a:gd name="connsiteY82" fmla="*/ 234731 h 511209"/>
              <a:gd name="connsiteX83" fmla="*/ 210646 w 975378"/>
              <a:gd name="connsiteY83" fmla="*/ 322924 h 511209"/>
              <a:gd name="connsiteX84" fmla="*/ 154663 w 975378"/>
              <a:gd name="connsiteY84" fmla="*/ 260544 h 511209"/>
              <a:gd name="connsiteX85" fmla="*/ 120211 w 975378"/>
              <a:gd name="connsiteY85" fmla="*/ 294960 h 511209"/>
              <a:gd name="connsiteX86" fmla="*/ 128824 w 975378"/>
              <a:gd name="connsiteY86" fmla="*/ 314320 h 511209"/>
              <a:gd name="connsiteX87" fmla="*/ 141743 w 975378"/>
              <a:gd name="connsiteY87" fmla="*/ 318622 h 511209"/>
              <a:gd name="connsiteX88" fmla="*/ 165429 w 975378"/>
              <a:gd name="connsiteY88" fmla="*/ 275601 h 511209"/>
              <a:gd name="connsiteX89" fmla="*/ 167582 w 975378"/>
              <a:gd name="connsiteY89" fmla="*/ 355189 h 511209"/>
              <a:gd name="connsiteX90" fmla="*/ 81454 w 975378"/>
              <a:gd name="connsiteY90" fmla="*/ 368095 h 511209"/>
              <a:gd name="connsiteX91" fmla="*/ 6091 w 975378"/>
              <a:gd name="connsiteY91" fmla="*/ 310018 h 511209"/>
              <a:gd name="connsiteX92" fmla="*/ 1785 w 975378"/>
              <a:gd name="connsiteY92" fmla="*/ 254091 h 511209"/>
              <a:gd name="connsiteX93" fmla="*/ 14704 w 975378"/>
              <a:gd name="connsiteY93" fmla="*/ 234731 h 511209"/>
              <a:gd name="connsiteX94" fmla="*/ 16857 w 975378"/>
              <a:gd name="connsiteY94" fmla="*/ 215372 h 511209"/>
              <a:gd name="connsiteX95" fmla="*/ 62075 w 975378"/>
              <a:gd name="connsiteY95" fmla="*/ 146539 h 511209"/>
              <a:gd name="connsiteX96" fmla="*/ 167582 w 975378"/>
              <a:gd name="connsiteY96" fmla="*/ 189560 h 511209"/>
              <a:gd name="connsiteX97" fmla="*/ 197727 w 975378"/>
              <a:gd name="connsiteY97" fmla="*/ 168050 h 511209"/>
              <a:gd name="connsiteX98" fmla="*/ 174042 w 975378"/>
              <a:gd name="connsiteY98" fmla="*/ 105670 h 511209"/>
              <a:gd name="connsiteX99" fmla="*/ 139590 w 975378"/>
              <a:gd name="connsiteY99" fmla="*/ 114274 h 511209"/>
              <a:gd name="connsiteX100" fmla="*/ 141743 w 975378"/>
              <a:gd name="connsiteY100" fmla="*/ 142237 h 511209"/>
              <a:gd name="connsiteX101" fmla="*/ 189114 w 975378"/>
              <a:gd name="connsiteY101" fmla="*/ 146539 h 511209"/>
              <a:gd name="connsiteX102" fmla="*/ 113752 w 975378"/>
              <a:gd name="connsiteY102" fmla="*/ 58347 h 511209"/>
              <a:gd name="connsiteX103" fmla="*/ 253711 w 975378"/>
              <a:gd name="connsiteY103" fmla="*/ 34686 h 511209"/>
              <a:gd name="connsiteX104" fmla="*/ 301081 w 975378"/>
              <a:gd name="connsiteY104" fmla="*/ 269 h 51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975378" h="511209">
                <a:moveTo>
                  <a:pt x="268146" y="181807"/>
                </a:moveTo>
                <a:cubicBezTo>
                  <a:pt x="304772" y="177506"/>
                  <a:pt x="328471" y="201162"/>
                  <a:pt x="350016" y="214065"/>
                </a:cubicBezTo>
                <a:cubicBezTo>
                  <a:pt x="360788" y="205463"/>
                  <a:pt x="406032" y="196861"/>
                  <a:pt x="425422" y="220516"/>
                </a:cubicBezTo>
                <a:cubicBezTo>
                  <a:pt x="442658" y="244172"/>
                  <a:pt x="464203" y="211914"/>
                  <a:pt x="490056" y="250624"/>
                </a:cubicBezTo>
                <a:cubicBezTo>
                  <a:pt x="530991" y="310838"/>
                  <a:pt x="444813" y="399009"/>
                  <a:pt x="418959" y="343096"/>
                </a:cubicBezTo>
                <a:cubicBezTo>
                  <a:pt x="414650" y="334493"/>
                  <a:pt x="418959" y="317289"/>
                  <a:pt x="418959" y="317289"/>
                </a:cubicBezTo>
                <a:cubicBezTo>
                  <a:pt x="418959" y="317289"/>
                  <a:pt x="421113" y="312988"/>
                  <a:pt x="421113" y="310838"/>
                </a:cubicBezTo>
                <a:cubicBezTo>
                  <a:pt x="401723" y="325891"/>
                  <a:pt x="397414" y="353848"/>
                  <a:pt x="410341" y="381805"/>
                </a:cubicBezTo>
                <a:cubicBezTo>
                  <a:pt x="425422" y="414062"/>
                  <a:pt x="462048" y="435568"/>
                  <a:pt x="492211" y="454922"/>
                </a:cubicBezTo>
                <a:cubicBezTo>
                  <a:pt x="574080" y="506534"/>
                  <a:pt x="647332" y="500083"/>
                  <a:pt x="714121" y="459223"/>
                </a:cubicBezTo>
                <a:cubicBezTo>
                  <a:pt x="742129" y="444170"/>
                  <a:pt x="776600" y="405460"/>
                  <a:pt x="795990" y="390407"/>
                </a:cubicBezTo>
                <a:cubicBezTo>
                  <a:pt x="813226" y="373203"/>
                  <a:pt x="839080" y="364601"/>
                  <a:pt x="869242" y="364601"/>
                </a:cubicBezTo>
                <a:cubicBezTo>
                  <a:pt x="869242" y="364601"/>
                  <a:pt x="916640" y="371052"/>
                  <a:pt x="916640" y="373203"/>
                </a:cubicBezTo>
                <a:cubicBezTo>
                  <a:pt x="862779" y="381805"/>
                  <a:pt x="828307" y="386106"/>
                  <a:pt x="811071" y="401159"/>
                </a:cubicBezTo>
                <a:cubicBezTo>
                  <a:pt x="780909" y="429116"/>
                  <a:pt x="748592" y="465675"/>
                  <a:pt x="709812" y="487180"/>
                </a:cubicBezTo>
                <a:cubicBezTo>
                  <a:pt x="593471" y="547394"/>
                  <a:pt x="427577" y="482879"/>
                  <a:pt x="365097" y="420514"/>
                </a:cubicBezTo>
                <a:cubicBezTo>
                  <a:pt x="339244" y="396858"/>
                  <a:pt x="328471" y="362450"/>
                  <a:pt x="313390" y="325891"/>
                </a:cubicBezTo>
                <a:cubicBezTo>
                  <a:pt x="302618" y="304386"/>
                  <a:pt x="296155" y="293634"/>
                  <a:pt x="283228" y="276430"/>
                </a:cubicBezTo>
                <a:cubicBezTo>
                  <a:pt x="274610" y="263527"/>
                  <a:pt x="263838" y="257075"/>
                  <a:pt x="248756" y="257075"/>
                </a:cubicBezTo>
                <a:cubicBezTo>
                  <a:pt x="248756" y="257075"/>
                  <a:pt x="233675" y="269978"/>
                  <a:pt x="233675" y="269978"/>
                </a:cubicBezTo>
                <a:cubicBezTo>
                  <a:pt x="259529" y="261376"/>
                  <a:pt x="265992" y="269978"/>
                  <a:pt x="270301" y="278580"/>
                </a:cubicBezTo>
                <a:cubicBezTo>
                  <a:pt x="270301" y="276430"/>
                  <a:pt x="272455" y="287182"/>
                  <a:pt x="272455" y="289333"/>
                </a:cubicBezTo>
                <a:cubicBezTo>
                  <a:pt x="272455" y="310838"/>
                  <a:pt x="259529" y="321590"/>
                  <a:pt x="227212" y="310838"/>
                </a:cubicBezTo>
                <a:cubicBezTo>
                  <a:pt x="201358" y="300085"/>
                  <a:pt x="192740" y="235570"/>
                  <a:pt x="209976" y="209764"/>
                </a:cubicBezTo>
                <a:cubicBezTo>
                  <a:pt x="220748" y="196861"/>
                  <a:pt x="246602" y="183958"/>
                  <a:pt x="268146" y="181807"/>
                </a:cubicBezTo>
                <a:close/>
                <a:moveTo>
                  <a:pt x="704318" y="166112"/>
                </a:moveTo>
                <a:cubicBezTo>
                  <a:pt x="728360" y="166012"/>
                  <a:pt x="766342" y="168021"/>
                  <a:pt x="772807" y="171236"/>
                </a:cubicBezTo>
                <a:cubicBezTo>
                  <a:pt x="785737" y="175522"/>
                  <a:pt x="792202" y="194810"/>
                  <a:pt x="805132" y="199096"/>
                </a:cubicBezTo>
                <a:cubicBezTo>
                  <a:pt x="835302" y="205526"/>
                  <a:pt x="863317" y="201239"/>
                  <a:pt x="876248" y="233386"/>
                </a:cubicBezTo>
                <a:cubicBezTo>
                  <a:pt x="891333" y="276249"/>
                  <a:pt x="861162" y="316968"/>
                  <a:pt x="830992" y="323398"/>
                </a:cubicBezTo>
                <a:cubicBezTo>
                  <a:pt x="822372" y="325541"/>
                  <a:pt x="809442" y="321255"/>
                  <a:pt x="809442" y="321255"/>
                </a:cubicBezTo>
                <a:cubicBezTo>
                  <a:pt x="783582" y="310539"/>
                  <a:pt x="766342" y="289108"/>
                  <a:pt x="790047" y="269819"/>
                </a:cubicBezTo>
                <a:cubicBezTo>
                  <a:pt x="792202" y="267676"/>
                  <a:pt x="787892" y="261247"/>
                  <a:pt x="787892" y="261247"/>
                </a:cubicBezTo>
                <a:cubicBezTo>
                  <a:pt x="764187" y="276249"/>
                  <a:pt x="757722" y="293394"/>
                  <a:pt x="772807" y="310539"/>
                </a:cubicBezTo>
                <a:cubicBezTo>
                  <a:pt x="822372" y="357688"/>
                  <a:pt x="848232" y="314825"/>
                  <a:pt x="880558" y="314825"/>
                </a:cubicBezTo>
                <a:cubicBezTo>
                  <a:pt x="912883" y="314825"/>
                  <a:pt x="962448" y="353401"/>
                  <a:pt x="975378" y="374833"/>
                </a:cubicBezTo>
                <a:cubicBezTo>
                  <a:pt x="947363" y="361974"/>
                  <a:pt x="919348" y="355545"/>
                  <a:pt x="899953" y="353401"/>
                </a:cubicBezTo>
                <a:cubicBezTo>
                  <a:pt x="846077" y="346972"/>
                  <a:pt x="809442" y="359831"/>
                  <a:pt x="779272" y="376976"/>
                </a:cubicBezTo>
                <a:cubicBezTo>
                  <a:pt x="738327" y="400550"/>
                  <a:pt x="699536" y="445556"/>
                  <a:pt x="649971" y="454128"/>
                </a:cubicBezTo>
                <a:cubicBezTo>
                  <a:pt x="587476" y="464844"/>
                  <a:pt x="529290" y="430554"/>
                  <a:pt x="537910" y="372690"/>
                </a:cubicBezTo>
                <a:cubicBezTo>
                  <a:pt x="540065" y="364117"/>
                  <a:pt x="548685" y="355545"/>
                  <a:pt x="552995" y="349115"/>
                </a:cubicBezTo>
                <a:cubicBezTo>
                  <a:pt x="552995" y="349115"/>
                  <a:pt x="561615" y="346972"/>
                  <a:pt x="563770" y="346972"/>
                </a:cubicBezTo>
                <a:cubicBezTo>
                  <a:pt x="544375" y="424125"/>
                  <a:pt x="619801" y="451985"/>
                  <a:pt x="667211" y="424125"/>
                </a:cubicBezTo>
                <a:cubicBezTo>
                  <a:pt x="690916" y="409123"/>
                  <a:pt x="706001" y="385548"/>
                  <a:pt x="712466" y="353401"/>
                </a:cubicBezTo>
                <a:cubicBezTo>
                  <a:pt x="718932" y="323398"/>
                  <a:pt x="710311" y="299823"/>
                  <a:pt x="686606" y="280535"/>
                </a:cubicBezTo>
                <a:cubicBezTo>
                  <a:pt x="693071" y="256961"/>
                  <a:pt x="693071" y="235529"/>
                  <a:pt x="684451" y="211955"/>
                </a:cubicBezTo>
                <a:cubicBezTo>
                  <a:pt x="677986" y="196953"/>
                  <a:pt x="652126" y="173379"/>
                  <a:pt x="686606" y="166949"/>
                </a:cubicBezTo>
                <a:cubicBezTo>
                  <a:pt x="689839" y="166414"/>
                  <a:pt x="696304" y="166146"/>
                  <a:pt x="704318" y="166112"/>
                </a:cubicBezTo>
                <a:close/>
                <a:moveTo>
                  <a:pt x="301081" y="269"/>
                </a:moveTo>
                <a:cubicBezTo>
                  <a:pt x="346299" y="-1882"/>
                  <a:pt x="365678" y="8873"/>
                  <a:pt x="385057" y="32535"/>
                </a:cubicBezTo>
                <a:cubicBezTo>
                  <a:pt x="404435" y="21779"/>
                  <a:pt x="451806" y="26082"/>
                  <a:pt x="473338" y="49743"/>
                </a:cubicBezTo>
                <a:cubicBezTo>
                  <a:pt x="520709" y="99217"/>
                  <a:pt x="484104" y="146539"/>
                  <a:pt x="432427" y="172352"/>
                </a:cubicBezTo>
                <a:cubicBezTo>
                  <a:pt x="408742" y="185258"/>
                  <a:pt x="365678" y="170201"/>
                  <a:pt x="369984" y="142237"/>
                </a:cubicBezTo>
                <a:cubicBezTo>
                  <a:pt x="376444" y="107821"/>
                  <a:pt x="419508" y="99217"/>
                  <a:pt x="410895" y="137935"/>
                </a:cubicBezTo>
                <a:cubicBezTo>
                  <a:pt x="402282" y="137935"/>
                  <a:pt x="408742" y="142237"/>
                  <a:pt x="410895" y="140086"/>
                </a:cubicBezTo>
                <a:cubicBezTo>
                  <a:pt x="410895" y="140086"/>
                  <a:pt x="417355" y="137935"/>
                  <a:pt x="419508" y="127180"/>
                </a:cubicBezTo>
                <a:cubicBezTo>
                  <a:pt x="421661" y="112123"/>
                  <a:pt x="413048" y="103519"/>
                  <a:pt x="402282" y="101368"/>
                </a:cubicBezTo>
                <a:cubicBezTo>
                  <a:pt x="361371" y="97066"/>
                  <a:pt x="335533" y="150841"/>
                  <a:pt x="378597" y="174503"/>
                </a:cubicBezTo>
                <a:cubicBezTo>
                  <a:pt x="469032" y="223976"/>
                  <a:pt x="479798" y="109972"/>
                  <a:pt x="568080" y="129331"/>
                </a:cubicBezTo>
                <a:cubicBezTo>
                  <a:pt x="598225" y="135784"/>
                  <a:pt x="600378" y="168050"/>
                  <a:pt x="615450" y="178805"/>
                </a:cubicBezTo>
                <a:cubicBezTo>
                  <a:pt x="634829" y="189560"/>
                  <a:pt x="652055" y="180956"/>
                  <a:pt x="664974" y="198164"/>
                </a:cubicBezTo>
                <a:cubicBezTo>
                  <a:pt x="680047" y="221825"/>
                  <a:pt x="680047" y="254091"/>
                  <a:pt x="673587" y="284205"/>
                </a:cubicBezTo>
                <a:cubicBezTo>
                  <a:pt x="682200" y="292809"/>
                  <a:pt x="695119" y="307867"/>
                  <a:pt x="699426" y="314320"/>
                </a:cubicBezTo>
                <a:cubicBezTo>
                  <a:pt x="703732" y="322924"/>
                  <a:pt x="699426" y="348736"/>
                  <a:pt x="699426" y="348736"/>
                </a:cubicBezTo>
                <a:cubicBezTo>
                  <a:pt x="680047" y="473496"/>
                  <a:pt x="529322" y="413267"/>
                  <a:pt x="585305" y="337981"/>
                </a:cubicBezTo>
                <a:cubicBezTo>
                  <a:pt x="585305" y="337981"/>
                  <a:pt x="598225" y="333679"/>
                  <a:pt x="602531" y="333679"/>
                </a:cubicBezTo>
                <a:cubicBezTo>
                  <a:pt x="606837" y="335830"/>
                  <a:pt x="611144" y="342283"/>
                  <a:pt x="615450" y="346585"/>
                </a:cubicBezTo>
                <a:cubicBezTo>
                  <a:pt x="615450" y="357340"/>
                  <a:pt x="606837" y="365944"/>
                  <a:pt x="613297" y="376699"/>
                </a:cubicBezTo>
                <a:cubicBezTo>
                  <a:pt x="652055" y="305715"/>
                  <a:pt x="559467" y="307867"/>
                  <a:pt x="535781" y="353038"/>
                </a:cubicBezTo>
                <a:cubicBezTo>
                  <a:pt x="529322" y="365944"/>
                  <a:pt x="525015" y="389606"/>
                  <a:pt x="529322" y="408965"/>
                </a:cubicBezTo>
                <a:cubicBezTo>
                  <a:pt x="535781" y="430475"/>
                  <a:pt x="557314" y="447683"/>
                  <a:pt x="576692" y="456288"/>
                </a:cubicBezTo>
                <a:cubicBezTo>
                  <a:pt x="632676" y="477798"/>
                  <a:pt x="682200" y="460590"/>
                  <a:pt x="714498" y="432626"/>
                </a:cubicBezTo>
                <a:cubicBezTo>
                  <a:pt x="720958" y="428324"/>
                  <a:pt x="759716" y="400361"/>
                  <a:pt x="776941" y="391757"/>
                </a:cubicBezTo>
                <a:cubicBezTo>
                  <a:pt x="733877" y="434777"/>
                  <a:pt x="671434" y="495006"/>
                  <a:pt x="576692" y="475647"/>
                </a:cubicBezTo>
                <a:cubicBezTo>
                  <a:pt x="540088" y="467043"/>
                  <a:pt x="499177" y="449835"/>
                  <a:pt x="471185" y="428324"/>
                </a:cubicBezTo>
                <a:cubicBezTo>
                  <a:pt x="460419" y="417569"/>
                  <a:pt x="425968" y="391757"/>
                  <a:pt x="419508" y="376699"/>
                </a:cubicBezTo>
                <a:cubicBezTo>
                  <a:pt x="415201" y="368095"/>
                  <a:pt x="415201" y="363793"/>
                  <a:pt x="413048" y="350887"/>
                </a:cubicBezTo>
                <a:cubicBezTo>
                  <a:pt x="451806" y="404663"/>
                  <a:pt x="516402" y="337981"/>
                  <a:pt x="512096" y="282054"/>
                </a:cubicBezTo>
                <a:cubicBezTo>
                  <a:pt x="512096" y="271299"/>
                  <a:pt x="509943" y="260544"/>
                  <a:pt x="505636" y="251940"/>
                </a:cubicBezTo>
                <a:cubicBezTo>
                  <a:pt x="488411" y="215372"/>
                  <a:pt x="466879" y="215372"/>
                  <a:pt x="438887" y="215372"/>
                </a:cubicBezTo>
                <a:cubicBezTo>
                  <a:pt x="428121" y="202466"/>
                  <a:pt x="393669" y="176654"/>
                  <a:pt x="352758" y="193862"/>
                </a:cubicBezTo>
                <a:cubicBezTo>
                  <a:pt x="329073" y="178805"/>
                  <a:pt x="296775" y="165898"/>
                  <a:pt x="279549" y="165898"/>
                </a:cubicBezTo>
                <a:cubicBezTo>
                  <a:pt x="225719" y="170201"/>
                  <a:pt x="197727" y="185258"/>
                  <a:pt x="189114" y="234731"/>
                </a:cubicBezTo>
                <a:cubicBezTo>
                  <a:pt x="182655" y="273450"/>
                  <a:pt x="204187" y="297111"/>
                  <a:pt x="210646" y="322924"/>
                </a:cubicBezTo>
                <a:cubicBezTo>
                  <a:pt x="195574" y="288507"/>
                  <a:pt x="180501" y="260544"/>
                  <a:pt x="154663" y="260544"/>
                </a:cubicBezTo>
                <a:cubicBezTo>
                  <a:pt x="130977" y="262695"/>
                  <a:pt x="118058" y="277752"/>
                  <a:pt x="120211" y="294960"/>
                </a:cubicBezTo>
                <a:cubicBezTo>
                  <a:pt x="120211" y="299262"/>
                  <a:pt x="122365" y="307867"/>
                  <a:pt x="128824" y="314320"/>
                </a:cubicBezTo>
                <a:cubicBezTo>
                  <a:pt x="128824" y="314320"/>
                  <a:pt x="139590" y="318622"/>
                  <a:pt x="141743" y="318622"/>
                </a:cubicBezTo>
                <a:cubicBezTo>
                  <a:pt x="120211" y="297111"/>
                  <a:pt x="135284" y="266997"/>
                  <a:pt x="165429" y="275601"/>
                </a:cubicBezTo>
                <a:cubicBezTo>
                  <a:pt x="193421" y="282054"/>
                  <a:pt x="195574" y="333679"/>
                  <a:pt x="167582" y="355189"/>
                </a:cubicBezTo>
                <a:cubicBezTo>
                  <a:pt x="154663" y="365944"/>
                  <a:pt x="105139" y="370246"/>
                  <a:pt x="81454" y="368095"/>
                </a:cubicBezTo>
                <a:cubicBezTo>
                  <a:pt x="44849" y="365944"/>
                  <a:pt x="12551" y="342283"/>
                  <a:pt x="6091" y="310018"/>
                </a:cubicBezTo>
                <a:cubicBezTo>
                  <a:pt x="1785" y="294960"/>
                  <a:pt x="-2522" y="271299"/>
                  <a:pt x="1785" y="254091"/>
                </a:cubicBezTo>
                <a:cubicBezTo>
                  <a:pt x="3938" y="251940"/>
                  <a:pt x="10398" y="241185"/>
                  <a:pt x="14704" y="234731"/>
                </a:cubicBezTo>
                <a:cubicBezTo>
                  <a:pt x="14704" y="234731"/>
                  <a:pt x="16857" y="219674"/>
                  <a:pt x="16857" y="215372"/>
                </a:cubicBezTo>
                <a:cubicBezTo>
                  <a:pt x="12551" y="185258"/>
                  <a:pt x="25470" y="150841"/>
                  <a:pt x="62075" y="146539"/>
                </a:cubicBezTo>
                <a:cubicBezTo>
                  <a:pt x="94373" y="144388"/>
                  <a:pt x="83607" y="196013"/>
                  <a:pt x="167582" y="189560"/>
                </a:cubicBezTo>
                <a:cubicBezTo>
                  <a:pt x="178348" y="187409"/>
                  <a:pt x="191267" y="176654"/>
                  <a:pt x="197727" y="168050"/>
                </a:cubicBezTo>
                <a:cubicBezTo>
                  <a:pt x="208493" y="148690"/>
                  <a:pt x="199880" y="116425"/>
                  <a:pt x="174042" y="105670"/>
                </a:cubicBezTo>
                <a:cubicBezTo>
                  <a:pt x="163276" y="103519"/>
                  <a:pt x="146050" y="103519"/>
                  <a:pt x="139590" y="114274"/>
                </a:cubicBezTo>
                <a:cubicBezTo>
                  <a:pt x="139590" y="114274"/>
                  <a:pt x="139590" y="131482"/>
                  <a:pt x="141743" y="142237"/>
                </a:cubicBezTo>
                <a:cubicBezTo>
                  <a:pt x="139590" y="109972"/>
                  <a:pt x="189114" y="101368"/>
                  <a:pt x="189114" y="146539"/>
                </a:cubicBezTo>
                <a:cubicBezTo>
                  <a:pt x="189114" y="223976"/>
                  <a:pt x="10398" y="159445"/>
                  <a:pt x="113752" y="58347"/>
                </a:cubicBezTo>
                <a:cubicBezTo>
                  <a:pt x="148203" y="26082"/>
                  <a:pt x="199880" y="19628"/>
                  <a:pt x="253711" y="34686"/>
                </a:cubicBezTo>
                <a:cubicBezTo>
                  <a:pt x="264477" y="17477"/>
                  <a:pt x="275243" y="2420"/>
                  <a:pt x="301081" y="269"/>
                </a:cubicBezTo>
                <a:close/>
              </a:path>
            </a:pathLst>
          </a:custGeom>
          <a:solidFill>
            <a:schemeClr val="bg1"/>
          </a:solidFill>
          <a:ln w="0" cap="flat">
            <a:noFill/>
            <a:prstDash val="solid"/>
            <a:miter lim="800000"/>
          </a:ln>
        </p:spPr>
        <p:txBody>
          <a:bodyPr vert="horz" wrap="square" lIns="91440" tIns="45720" rIns="91440" bIns="45720" numCol="1" anchor="t" anchorCtr="0" compatLnSpc="1">
            <a:noAutofit/>
          </a:bodyPr>
          <a:lstStyle/>
          <a:p>
            <a:endParaRPr lang="zh-CN" altLang="en-US">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0-#ppt_w/2"/>
                                          </p:val>
                                        </p:tav>
                                        <p:tav tm="100000">
                                          <p:val>
                                            <p:strVal val="#ppt_x"/>
                                          </p:val>
                                        </p:tav>
                                      </p:tavLst>
                                    </p:anim>
                                    <p:anim calcmode="lin" valueType="num">
                                      <p:cBhvr additive="base">
                                        <p:cTn id="18" dur="500" fill="hold"/>
                                        <p:tgtEl>
                                          <p:spTgt spid="18"/>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0-#ppt_w/2"/>
                                          </p:val>
                                        </p:tav>
                                        <p:tav tm="100000">
                                          <p:val>
                                            <p:strVal val="#ppt_x"/>
                                          </p:val>
                                        </p:tav>
                                      </p:tavLst>
                                    </p:anim>
                                    <p:anim calcmode="lin" valueType="num">
                                      <p:cBhvr additive="base">
                                        <p:cTn id="22" dur="500" fill="hold"/>
                                        <p:tgtEl>
                                          <p:spTgt spid="19"/>
                                        </p:tgtEl>
                                        <p:attrNameLst>
                                          <p:attrName>ppt_y</p:attrName>
                                        </p:attrNameLst>
                                      </p:cBhvr>
                                      <p:tavLst>
                                        <p:tav tm="0">
                                          <p:val>
                                            <p:strVal val="#ppt_y"/>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fill="hold"/>
                                        <p:tgtEl>
                                          <p:spTgt spid="22"/>
                                        </p:tgtEl>
                                        <p:attrNameLst>
                                          <p:attrName>ppt_x</p:attrName>
                                        </p:attrNameLst>
                                      </p:cBhvr>
                                      <p:tavLst>
                                        <p:tav tm="0">
                                          <p:val>
                                            <p:strVal val="0-#ppt_w/2"/>
                                          </p:val>
                                        </p:tav>
                                        <p:tav tm="100000">
                                          <p:val>
                                            <p:strVal val="#ppt_x"/>
                                          </p:val>
                                        </p:tav>
                                      </p:tavLst>
                                    </p:anim>
                                    <p:anim calcmode="lin" valueType="num">
                                      <p:cBhvr additive="base">
                                        <p:cTn id="36" dur="500" fill="hold"/>
                                        <p:tgtEl>
                                          <p:spTgt spid="22"/>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500" fill="hold"/>
                                        <p:tgtEl>
                                          <p:spTgt spid="23"/>
                                        </p:tgtEl>
                                        <p:attrNameLst>
                                          <p:attrName>ppt_x</p:attrName>
                                        </p:attrNameLst>
                                      </p:cBhvr>
                                      <p:tavLst>
                                        <p:tav tm="0">
                                          <p:val>
                                            <p:strVal val="0-#ppt_w/2"/>
                                          </p:val>
                                        </p:tav>
                                        <p:tav tm="100000">
                                          <p:val>
                                            <p:strVal val="#ppt_x"/>
                                          </p:val>
                                        </p:tav>
                                      </p:tavLst>
                                    </p:anim>
                                    <p:anim calcmode="lin" valueType="num">
                                      <p:cBhvr additive="base">
                                        <p:cTn id="40" dur="500" fill="hold"/>
                                        <p:tgtEl>
                                          <p:spTgt spid="23"/>
                                        </p:tgtEl>
                                        <p:attrNameLst>
                                          <p:attrName>ppt_y</p:attrName>
                                        </p:attrNameLst>
                                      </p:cBhvr>
                                      <p:tavLst>
                                        <p:tav tm="0">
                                          <p:val>
                                            <p:strVal val="#ppt_y"/>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1000"/>
                                        <p:tgtEl>
                                          <p:spTgt spid="24"/>
                                        </p:tgtEl>
                                      </p:cBhvr>
                                    </p:animEffect>
                                    <p:anim calcmode="lin" valueType="num">
                                      <p:cBhvr>
                                        <p:cTn id="44" dur="1000" fill="hold"/>
                                        <p:tgtEl>
                                          <p:spTgt spid="24"/>
                                        </p:tgtEl>
                                        <p:attrNameLst>
                                          <p:attrName>ppt_x</p:attrName>
                                        </p:attrNameLst>
                                      </p:cBhvr>
                                      <p:tavLst>
                                        <p:tav tm="0">
                                          <p:val>
                                            <p:strVal val="#ppt_x"/>
                                          </p:val>
                                        </p:tav>
                                        <p:tav tm="100000">
                                          <p:val>
                                            <p:strVal val="#ppt_x"/>
                                          </p:val>
                                        </p:tav>
                                      </p:tavLst>
                                    </p:anim>
                                    <p:anim calcmode="lin" valueType="num">
                                      <p:cBhvr>
                                        <p:cTn id="45" dur="1000" fill="hold"/>
                                        <p:tgtEl>
                                          <p:spTgt spid="2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1000"/>
                                        <p:tgtEl>
                                          <p:spTgt spid="25"/>
                                        </p:tgtEl>
                                      </p:cBhvr>
                                    </p:animEffect>
                                    <p:anim calcmode="lin" valueType="num">
                                      <p:cBhvr>
                                        <p:cTn id="49" dur="1000" fill="hold"/>
                                        <p:tgtEl>
                                          <p:spTgt spid="25"/>
                                        </p:tgtEl>
                                        <p:attrNameLst>
                                          <p:attrName>ppt_x</p:attrName>
                                        </p:attrNameLst>
                                      </p:cBhvr>
                                      <p:tavLst>
                                        <p:tav tm="0">
                                          <p:val>
                                            <p:strVal val="#ppt_x"/>
                                          </p:val>
                                        </p:tav>
                                        <p:tav tm="100000">
                                          <p:val>
                                            <p:strVal val="#ppt_x"/>
                                          </p:val>
                                        </p:tav>
                                      </p:tavLst>
                                    </p:anim>
                                    <p:anim calcmode="lin" valueType="num">
                                      <p:cBhvr>
                                        <p:cTn id="5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1000"/>
                                        <p:tgtEl>
                                          <p:spTgt spid="26"/>
                                        </p:tgtEl>
                                      </p:cBhvr>
                                    </p:animEffect>
                                    <p:anim calcmode="lin" valueType="num">
                                      <p:cBhvr>
                                        <p:cTn id="56" dur="1000" fill="hold"/>
                                        <p:tgtEl>
                                          <p:spTgt spid="26"/>
                                        </p:tgtEl>
                                        <p:attrNameLst>
                                          <p:attrName>ppt_x</p:attrName>
                                        </p:attrNameLst>
                                      </p:cBhvr>
                                      <p:tavLst>
                                        <p:tav tm="0">
                                          <p:val>
                                            <p:strVal val="#ppt_x"/>
                                          </p:val>
                                        </p:tav>
                                        <p:tav tm="100000">
                                          <p:val>
                                            <p:strVal val="#ppt_x"/>
                                          </p:val>
                                        </p:tav>
                                      </p:tavLst>
                                    </p:anim>
                                    <p:anim calcmode="lin" valueType="num">
                                      <p:cBhvr>
                                        <p:cTn id="5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2" presetClass="entr" presetSubtype="2" fill="hold" grpId="0" nodeType="click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right)">
                                      <p:cBhvr>
                                        <p:cTn id="62" dur="2000"/>
                                        <p:tgtEl>
                                          <p:spTgt spid="27"/>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2" fill="hold" grpId="0" nodeType="click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right)">
                                      <p:cBhvr>
                                        <p:cTn id="67" dur="2000"/>
                                        <p:tgtEl>
                                          <p:spTgt spid="28"/>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2" fill="hold" grpId="0" nodeType="click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wipe(right)">
                                      <p:cBhvr>
                                        <p:cTn id="72" dur="2000"/>
                                        <p:tgtEl>
                                          <p:spTgt spid="29"/>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2" fill="hold" grpId="0" nodeType="click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wipe(right)">
                                      <p:cBhvr>
                                        <p:cTn id="77" dur="2000"/>
                                        <p:tgtEl>
                                          <p:spTgt spid="30"/>
                                        </p:tgtEl>
                                      </p:cBhvr>
                                    </p:animEffect>
                                  </p:childTnLst>
                                </p:cTn>
                              </p:par>
                              <p:par>
                                <p:cTn id="78" presetID="2" presetClass="entr" presetSubtype="8" fill="hold" grpId="0" nodeType="withEffect">
                                  <p:stCondLst>
                                    <p:cond delay="0"/>
                                  </p:stCondLst>
                                  <p:childTnLst>
                                    <p:set>
                                      <p:cBhvr>
                                        <p:cTn id="79" dur="1" fill="hold">
                                          <p:stCondLst>
                                            <p:cond delay="0"/>
                                          </p:stCondLst>
                                        </p:cTn>
                                        <p:tgtEl>
                                          <p:spTgt spid="32"/>
                                        </p:tgtEl>
                                        <p:attrNameLst>
                                          <p:attrName>style.visibility</p:attrName>
                                        </p:attrNameLst>
                                      </p:cBhvr>
                                      <p:to>
                                        <p:strVal val="visible"/>
                                      </p:to>
                                    </p:set>
                                    <p:anim calcmode="lin" valueType="num">
                                      <p:cBhvr additive="base">
                                        <p:cTn id="80" dur="500" fill="hold"/>
                                        <p:tgtEl>
                                          <p:spTgt spid="32"/>
                                        </p:tgtEl>
                                        <p:attrNameLst>
                                          <p:attrName>ppt_x</p:attrName>
                                        </p:attrNameLst>
                                      </p:cBhvr>
                                      <p:tavLst>
                                        <p:tav tm="0">
                                          <p:val>
                                            <p:strVal val="0-#ppt_w/2"/>
                                          </p:val>
                                        </p:tav>
                                        <p:tav tm="100000">
                                          <p:val>
                                            <p:strVal val="#ppt_x"/>
                                          </p:val>
                                        </p:tav>
                                      </p:tavLst>
                                    </p:anim>
                                    <p:anim calcmode="lin" valueType="num">
                                      <p:cBhvr additive="base">
                                        <p:cTn id="81" dur="500" fill="hold"/>
                                        <p:tgtEl>
                                          <p:spTgt spid="32"/>
                                        </p:tgtEl>
                                        <p:attrNameLst>
                                          <p:attrName>ppt_y</p:attrName>
                                        </p:attrNameLst>
                                      </p:cBhvr>
                                      <p:tavLst>
                                        <p:tav tm="0">
                                          <p:val>
                                            <p:strVal val="#ppt_y"/>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33"/>
                                        </p:tgtEl>
                                        <p:attrNameLst>
                                          <p:attrName>style.visibility</p:attrName>
                                        </p:attrNameLst>
                                      </p:cBhvr>
                                      <p:to>
                                        <p:strVal val="visible"/>
                                      </p:to>
                                    </p:set>
                                    <p:animEffect transition="in" filter="fade">
                                      <p:cBhvr>
                                        <p:cTn id="84" dur="1000"/>
                                        <p:tgtEl>
                                          <p:spTgt spid="33"/>
                                        </p:tgtEl>
                                      </p:cBhvr>
                                    </p:animEffect>
                                    <p:anim calcmode="lin" valueType="num">
                                      <p:cBhvr>
                                        <p:cTn id="85" dur="1000" fill="hold"/>
                                        <p:tgtEl>
                                          <p:spTgt spid="33"/>
                                        </p:tgtEl>
                                        <p:attrNameLst>
                                          <p:attrName>ppt_x</p:attrName>
                                        </p:attrNameLst>
                                      </p:cBhvr>
                                      <p:tavLst>
                                        <p:tav tm="0">
                                          <p:val>
                                            <p:strVal val="#ppt_x"/>
                                          </p:val>
                                        </p:tav>
                                        <p:tav tm="100000">
                                          <p:val>
                                            <p:strVal val="#ppt_x"/>
                                          </p:val>
                                        </p:tav>
                                      </p:tavLst>
                                    </p:anim>
                                    <p:anim calcmode="lin" valueType="num">
                                      <p:cBhvr>
                                        <p:cTn id="86"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2" presetClass="entr" presetSubtype="2" fill="hold" grpId="0" nodeType="click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wipe(right)">
                                      <p:cBhvr>
                                        <p:cTn id="91" dur="2000"/>
                                        <p:tgtEl>
                                          <p:spTgt spid="34"/>
                                        </p:tgtEl>
                                      </p:cBhvr>
                                    </p:animEffect>
                                  </p:childTnLst>
                                </p:cTn>
                              </p:par>
                            </p:childTnLst>
                          </p:cTn>
                        </p:par>
                      </p:childTnLst>
                    </p:cTn>
                  </p:par>
                  <p:par>
                    <p:cTn id="92" fill="hold">
                      <p:stCondLst>
                        <p:cond delay="indefinite"/>
                      </p:stCondLst>
                      <p:childTnLst>
                        <p:par>
                          <p:cTn id="93" fill="hold">
                            <p:stCondLst>
                              <p:cond delay="0"/>
                            </p:stCondLst>
                            <p:childTnLst>
                              <p:par>
                                <p:cTn id="94" presetID="53" presetClass="entr" presetSubtype="16" fill="hold" grpId="0" nodeType="clickEffect">
                                  <p:stCondLst>
                                    <p:cond delay="0"/>
                                  </p:stCondLst>
                                  <p:childTnLst>
                                    <p:set>
                                      <p:cBhvr>
                                        <p:cTn id="95" dur="1" fill="hold">
                                          <p:stCondLst>
                                            <p:cond delay="0"/>
                                          </p:stCondLst>
                                        </p:cTn>
                                        <p:tgtEl>
                                          <p:spTgt spid="35"/>
                                        </p:tgtEl>
                                        <p:attrNameLst>
                                          <p:attrName>style.visibility</p:attrName>
                                        </p:attrNameLst>
                                      </p:cBhvr>
                                      <p:to>
                                        <p:strVal val="visible"/>
                                      </p:to>
                                    </p:set>
                                    <p:anim calcmode="lin" valueType="num">
                                      <p:cBhvr>
                                        <p:cTn id="96" dur="500" fill="hold"/>
                                        <p:tgtEl>
                                          <p:spTgt spid="35"/>
                                        </p:tgtEl>
                                        <p:attrNameLst>
                                          <p:attrName>ppt_w</p:attrName>
                                        </p:attrNameLst>
                                      </p:cBhvr>
                                      <p:tavLst>
                                        <p:tav tm="0">
                                          <p:val>
                                            <p:fltVal val="0"/>
                                          </p:val>
                                        </p:tav>
                                        <p:tav tm="100000">
                                          <p:val>
                                            <p:strVal val="#ppt_w"/>
                                          </p:val>
                                        </p:tav>
                                      </p:tavLst>
                                    </p:anim>
                                    <p:anim calcmode="lin" valueType="num">
                                      <p:cBhvr>
                                        <p:cTn id="97" dur="500" fill="hold"/>
                                        <p:tgtEl>
                                          <p:spTgt spid="35"/>
                                        </p:tgtEl>
                                        <p:attrNameLst>
                                          <p:attrName>ppt_h</p:attrName>
                                        </p:attrNameLst>
                                      </p:cBhvr>
                                      <p:tavLst>
                                        <p:tav tm="0">
                                          <p:val>
                                            <p:fltVal val="0"/>
                                          </p:val>
                                        </p:tav>
                                        <p:tav tm="100000">
                                          <p:val>
                                            <p:strVal val="#ppt_h"/>
                                          </p:val>
                                        </p:tav>
                                      </p:tavLst>
                                    </p:anim>
                                    <p:animEffect transition="in" filter="fade">
                                      <p:cBhvr>
                                        <p:cTn id="9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P spid="18" grpId="0" animBg="1"/>
      <p:bldP spid="19" grpId="0" animBg="1"/>
      <p:bldP spid="20" grpId="0"/>
      <p:bldP spid="21" grpId="0"/>
      <p:bldP spid="22" grpId="0" animBg="1"/>
      <p:bldP spid="23" grpId="0" animBg="1"/>
      <p:bldP spid="24" grpId="0"/>
      <p:bldP spid="25" grpId="0"/>
      <p:bldP spid="27" grpId="0"/>
      <p:bldP spid="28" grpId="0"/>
      <p:bldP spid="29" grpId="0"/>
      <p:bldP spid="30" grpId="0"/>
      <p:bldP spid="32" grpId="0" animBg="1"/>
      <p:bldP spid="33" grpId="0"/>
      <p:bldP spid="34" grpId="0"/>
      <p:bldP spid="3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36710" y="5212080"/>
            <a:ext cx="12155290" cy="2194560"/>
          </a:xfrm>
          <a:prstGeom prst="rect">
            <a:avLst/>
          </a:prstGeom>
        </p:spPr>
      </p:pic>
      <p:sp>
        <p:nvSpPr>
          <p:cNvPr id="5" name="椭圆 4"/>
          <p:cNvSpPr/>
          <p:nvPr/>
        </p:nvSpPr>
        <p:spPr>
          <a:xfrm>
            <a:off x="4450080" y="365760"/>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450080" y="389394"/>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中</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8" name="椭圆 7"/>
          <p:cNvSpPr/>
          <p:nvPr/>
        </p:nvSpPr>
        <p:spPr>
          <a:xfrm>
            <a:off x="5318760" y="389394"/>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318760" y="413028"/>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0" name="椭圆 9"/>
          <p:cNvSpPr/>
          <p:nvPr/>
        </p:nvSpPr>
        <p:spPr>
          <a:xfrm>
            <a:off x="6187440" y="413028"/>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187440" y="436662"/>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2" name="椭圆 11"/>
          <p:cNvSpPr/>
          <p:nvPr/>
        </p:nvSpPr>
        <p:spPr>
          <a:xfrm>
            <a:off x="7056120" y="436662"/>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056120" y="460296"/>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潮</a:t>
            </a:r>
            <a:endParaRPr lang="zh-CN" altLang="en-US" sz="4000" b="1" dirty="0">
              <a:latin typeface="仓耳天群行楷 W01" panose="02020400000000000000" pitchFamily="18" charset="-122"/>
              <a:ea typeface="仓耳天群行楷 W01" panose="02020400000000000000" pitchFamily="18" charset="-122"/>
            </a:endParaRPr>
          </a:p>
        </p:txBody>
      </p:sp>
      <p:cxnSp>
        <p:nvCxnSpPr>
          <p:cNvPr id="15" name="直接连接符 14"/>
          <p:cNvCxnSpPr/>
          <p:nvPr/>
        </p:nvCxnSpPr>
        <p:spPr>
          <a:xfrm>
            <a:off x="111252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95528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3543300" y="1809567"/>
            <a:ext cx="7707336" cy="359223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7" name="图片 16" descr="图片包含 地面, 建筑物, 户外&#10;&#10;描述已自动生成"/>
          <p:cNvPicPr>
            <a:picLocks noChangeAspect="1"/>
          </p:cNvPicPr>
          <p:nvPr/>
        </p:nvPicPr>
        <p:blipFill>
          <a:blip r:embed="rId2" cstate="screen"/>
          <a:stretch>
            <a:fillRect/>
          </a:stretch>
        </p:blipFill>
        <p:spPr>
          <a:xfrm>
            <a:off x="1158240" y="2291381"/>
            <a:ext cx="4739640" cy="2741895"/>
          </a:xfrm>
          <a:prstGeom prst="rect">
            <a:avLst/>
          </a:prstGeom>
        </p:spPr>
      </p:pic>
      <p:pic>
        <p:nvPicPr>
          <p:cNvPr id="20" name="图片 19"/>
          <p:cNvPicPr>
            <a:picLocks noChangeAspect="1"/>
          </p:cNvPicPr>
          <p:nvPr/>
        </p:nvPicPr>
        <p:blipFill>
          <a:blip r:embed="rId3" cstate="screen"/>
          <a:stretch>
            <a:fillRect/>
          </a:stretch>
        </p:blipFill>
        <p:spPr>
          <a:xfrm>
            <a:off x="6543345" y="4104075"/>
            <a:ext cx="379360" cy="379477"/>
          </a:xfrm>
          <a:prstGeom prst="rect">
            <a:avLst/>
          </a:prstGeom>
        </p:spPr>
      </p:pic>
      <p:sp>
        <p:nvSpPr>
          <p:cNvPr id="21" name="文本框 20"/>
          <p:cNvSpPr txBox="1"/>
          <p:nvPr/>
        </p:nvSpPr>
        <p:spPr>
          <a:xfrm>
            <a:off x="6111240" y="2551456"/>
            <a:ext cx="4493538" cy="2136841"/>
          </a:xfrm>
          <a:prstGeom prst="rect">
            <a:avLst/>
          </a:prstGeom>
          <a:noFill/>
        </p:spPr>
        <p:txBody>
          <a:bodyPr vert="eaVert" wrap="square" rtlCol="0">
            <a:spAutoFit/>
          </a:bodyPr>
          <a:lstStyle/>
          <a:p>
            <a:pPr>
              <a:lnSpc>
                <a:spcPct val="200000"/>
              </a:lnSpc>
            </a:pPr>
            <a:r>
              <a:rPr lang="zh-CN" altLang="en-US" sz="1400" dirty="0">
                <a:latin typeface="仓耳天群行楷 W01" panose="02020400000000000000" pitchFamily="18" charset="-122"/>
                <a:ea typeface="仓耳天群行楷 W01" panose="02020400000000000000" pitchFamily="18" charset="-122"/>
              </a:rPr>
              <a:t>意境是指抒情性作品中呈现的那种情景交融、虚实相生、活跃着生命律动的韵味无穷的诗意空间意境是指抒情性作品中呈现的那种情景交融、虚实相生、活跃着生命律动的韵味无穷的诗意空间</a:t>
            </a:r>
            <a:endParaRPr lang="zh-CN" altLang="en-US" sz="1400" dirty="0">
              <a:latin typeface="仓耳天群行楷 W01" panose="02020400000000000000" pitchFamily="18" charset="-122"/>
              <a:ea typeface="仓耳天群行楷 W01" panose="02020400000000000000" pitchFamily="18" charset="-122"/>
            </a:endParaRPr>
          </a:p>
          <a:p>
            <a:pPr>
              <a:lnSpc>
                <a:spcPct val="200000"/>
              </a:lnSpc>
            </a:pPr>
            <a:endParaRPr lang="zh-CN" altLang="en-US" sz="1400" dirty="0">
              <a:latin typeface="仓耳天群行楷 W01" panose="02020400000000000000" pitchFamily="18" charset="-122"/>
              <a:ea typeface="仓耳天群行楷 W01" panose="02020400000000000000" pitchFamily="18" charset="-122"/>
            </a:endParaRPr>
          </a:p>
          <a:p>
            <a:pPr>
              <a:lnSpc>
                <a:spcPct val="200000"/>
              </a:lnSpc>
            </a:pPr>
            <a:endParaRPr lang="zh-CN" altLang="en-US" sz="1400" dirty="0">
              <a:latin typeface="仓耳天群行楷 W01" panose="02020400000000000000" pitchFamily="18" charset="-122"/>
              <a:ea typeface="仓耳天群行楷 W01"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42"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1000"/>
                                        <p:tgtEl>
                                          <p:spTgt spid="20"/>
                                        </p:tgtEl>
                                      </p:cBhvr>
                                    </p:animEffect>
                                    <p:anim calcmode="lin" valueType="num">
                                      <p:cBhvr>
                                        <p:cTn id="11" dur="1000" fill="hold"/>
                                        <p:tgtEl>
                                          <p:spTgt spid="20"/>
                                        </p:tgtEl>
                                        <p:attrNameLst>
                                          <p:attrName>ppt_x</p:attrName>
                                        </p:attrNameLst>
                                      </p:cBhvr>
                                      <p:tavLst>
                                        <p:tav tm="0">
                                          <p:val>
                                            <p:strVal val="#ppt_x"/>
                                          </p:val>
                                        </p:tav>
                                        <p:tav tm="100000">
                                          <p:val>
                                            <p:strVal val="#ppt_x"/>
                                          </p:val>
                                        </p:tav>
                                      </p:tavLst>
                                    </p:anim>
                                    <p:anim calcmode="lin" valueType="num">
                                      <p:cBhvr>
                                        <p:cTn id="1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书籍&#10;&#10;描述已自动生成"/>
          <p:cNvPicPr>
            <a:picLocks noChangeAspect="1"/>
          </p:cNvPicPr>
          <p:nvPr/>
        </p:nvPicPr>
        <p:blipFill rotWithShape="1">
          <a:blip r:embed="rId1" cstate="screen"/>
          <a:srcRect/>
          <a:stretch>
            <a:fillRect/>
          </a:stretch>
        </p:blipFill>
        <p:spPr>
          <a:xfrm>
            <a:off x="20" y="10"/>
            <a:ext cx="12191980" cy="6857990"/>
          </a:xfrm>
          <a:prstGeom prst="rect">
            <a:avLst/>
          </a:prstGeom>
          <a:ln>
            <a:noFill/>
          </a:ln>
        </p:spPr>
      </p:pic>
      <p:sp>
        <p:nvSpPr>
          <p:cNvPr id="7" name="文本框 6"/>
          <p:cNvSpPr txBox="1"/>
          <p:nvPr/>
        </p:nvSpPr>
        <p:spPr>
          <a:xfrm>
            <a:off x="3781425" y="1638061"/>
            <a:ext cx="2314575" cy="2385268"/>
          </a:xfrm>
          <a:prstGeom prst="rect">
            <a:avLst/>
          </a:prstGeom>
          <a:noFill/>
        </p:spPr>
        <p:txBody>
          <a:bodyPr wrap="square" rtlCol="0">
            <a:spAutoFit/>
          </a:bodyPr>
          <a:lstStyle/>
          <a:p>
            <a:r>
              <a:rPr lang="zh-CN" altLang="en-US" sz="14900" dirty="0">
                <a:solidFill>
                  <a:schemeClr val="bg1"/>
                </a:solidFill>
                <a:latin typeface="仓耳天群行楷 W01" panose="02020400000000000000" pitchFamily="18" charset="-122"/>
                <a:ea typeface="仓耳天群行楷 W01" panose="02020400000000000000" pitchFamily="18" charset="-122"/>
              </a:rPr>
              <a:t>再</a:t>
            </a:r>
            <a:endParaRPr lang="zh-CN" altLang="en-US" sz="14900" dirty="0">
              <a:solidFill>
                <a:schemeClr val="bg1"/>
              </a:solidFill>
              <a:latin typeface="仓耳天群行楷 W01" panose="02020400000000000000" pitchFamily="18" charset="-122"/>
              <a:ea typeface="仓耳天群行楷 W01" panose="02020400000000000000" pitchFamily="18" charset="-122"/>
            </a:endParaRPr>
          </a:p>
        </p:txBody>
      </p:sp>
      <p:sp>
        <p:nvSpPr>
          <p:cNvPr id="8" name="文本框 7"/>
          <p:cNvSpPr txBox="1"/>
          <p:nvPr/>
        </p:nvSpPr>
        <p:spPr>
          <a:xfrm>
            <a:off x="3857307" y="3269080"/>
            <a:ext cx="2314575" cy="2215991"/>
          </a:xfrm>
          <a:prstGeom prst="rect">
            <a:avLst/>
          </a:prstGeom>
          <a:noFill/>
        </p:spPr>
        <p:txBody>
          <a:bodyPr wrap="square" rtlCol="0">
            <a:spAutoFit/>
          </a:bodyPr>
          <a:lstStyle/>
          <a:p>
            <a:r>
              <a:rPr lang="zh-CN" altLang="en-US" sz="13800" dirty="0">
                <a:solidFill>
                  <a:schemeClr val="bg1"/>
                </a:solidFill>
                <a:latin typeface="仓耳天群行楷 W01" panose="02020400000000000000" pitchFamily="18" charset="-122"/>
                <a:ea typeface="仓耳天群行楷 W01" panose="02020400000000000000" pitchFamily="18" charset="-122"/>
              </a:rPr>
              <a:t>会</a:t>
            </a:r>
            <a:endParaRPr lang="zh-CN" altLang="en-US" sz="13800" dirty="0">
              <a:solidFill>
                <a:schemeClr val="bg1"/>
              </a:solidFill>
              <a:latin typeface="仓耳天群行楷 W01" panose="02020400000000000000" pitchFamily="18" charset="-122"/>
              <a:ea typeface="仓耳天群行楷 W01" panose="02020400000000000000" pitchFamily="18" charset="-122"/>
            </a:endParaRPr>
          </a:p>
        </p:txBody>
      </p:sp>
      <p:grpSp>
        <p:nvGrpSpPr>
          <p:cNvPr id="10" name="组合 9"/>
          <p:cNvGrpSpPr/>
          <p:nvPr/>
        </p:nvGrpSpPr>
        <p:grpSpPr>
          <a:xfrm>
            <a:off x="7713939" y="2766747"/>
            <a:ext cx="443955" cy="1164053"/>
            <a:chOff x="20222703" y="11058283"/>
            <a:chExt cx="887909" cy="2328105"/>
          </a:xfrm>
        </p:grpSpPr>
        <p:pic>
          <p:nvPicPr>
            <p:cNvPr id="11" name="Picture" descr="Picture"/>
            <p:cNvPicPr>
              <a:picLocks noChangeAspect="1"/>
            </p:cNvPicPr>
            <p:nvPr/>
          </p:nvPicPr>
          <p:blipFill>
            <a:blip r:embed="rId2" cstate="print"/>
            <a:stretch>
              <a:fillRect/>
            </a:stretch>
          </p:blipFill>
          <p:spPr>
            <a:xfrm>
              <a:off x="20222703" y="11058283"/>
              <a:ext cx="887909" cy="1935443"/>
            </a:xfrm>
            <a:prstGeom prst="rect">
              <a:avLst/>
            </a:prstGeom>
          </p:spPr>
        </p:pic>
        <p:sp>
          <p:nvSpPr>
            <p:cNvPr id="12" name="文本框 11"/>
            <p:cNvSpPr txBox="1"/>
            <p:nvPr/>
          </p:nvSpPr>
          <p:spPr>
            <a:xfrm>
              <a:off x="20251421" y="11231953"/>
              <a:ext cx="555661" cy="2154435"/>
            </a:xfrm>
            <a:prstGeom prst="rect">
              <a:avLst/>
            </a:prstGeom>
            <a:noFill/>
          </p:spPr>
          <p:txBody>
            <a:bodyPr wrap="square" rtlCol="0">
              <a:spAutoFit/>
            </a:bodyPr>
            <a:lstStyle/>
            <a:p>
              <a:r>
                <a:rPr lang="en-US" altLang="zh-CN" sz="1600" dirty="0" smtClean="0">
                  <a:solidFill>
                    <a:schemeClr val="bg1"/>
                  </a:solidFill>
                  <a:latin typeface="汉仪尚巍手书W" panose="00020600040101010101" pitchFamily="18" charset="-122"/>
                  <a:ea typeface="汉仪尚巍手书W" panose="00020600040101010101" pitchFamily="18" charset="-122"/>
                </a:rPr>
                <a:t>1PPT</a:t>
              </a:r>
              <a:endParaRPr lang="zh-CN" altLang="en-US" sz="1600" dirty="0">
                <a:solidFill>
                  <a:schemeClr val="bg1"/>
                </a:solidFill>
                <a:latin typeface="汉仪尚巍手书W" panose="00020600040101010101" pitchFamily="18" charset="-122"/>
                <a:ea typeface="汉仪尚巍手书W" panose="00020600040101010101" pitchFamily="18" charset="-122"/>
              </a:endParaRPr>
            </a:p>
          </p:txBody>
        </p:sp>
      </p:grpSp>
      <p:sp>
        <p:nvSpPr>
          <p:cNvPr id="16" name="文本框 15"/>
          <p:cNvSpPr txBox="1"/>
          <p:nvPr/>
        </p:nvSpPr>
        <p:spPr>
          <a:xfrm>
            <a:off x="5786100" y="2368932"/>
            <a:ext cx="923330" cy="2385268"/>
          </a:xfrm>
          <a:prstGeom prst="rect">
            <a:avLst/>
          </a:prstGeom>
          <a:noFill/>
        </p:spPr>
        <p:txBody>
          <a:bodyPr vert="eaVert" wrap="square" rtlCol="0">
            <a:spAutoFit/>
          </a:bodyPr>
          <a:lstStyle/>
          <a:p>
            <a:pPr>
              <a:lnSpc>
                <a:spcPct val="200000"/>
              </a:lnSpc>
            </a:pPr>
            <a:r>
              <a:rPr lang="zh-CN" altLang="en-US" sz="1200" dirty="0">
                <a:solidFill>
                  <a:schemeClr val="bg1"/>
                </a:solidFill>
                <a:latin typeface="仓耳天群行楷 W01" panose="02020400000000000000" pitchFamily="18" charset="-122"/>
                <a:ea typeface="仓耳天群行楷 W01" panose="02020400000000000000" pitchFamily="18" charset="-122"/>
                <a:cs typeface="Hiragino Sans GB W3" charset="-122"/>
                <a:sym typeface="+mn-lt"/>
              </a:rPr>
              <a:t>单击此处输入文本内容单击此处输入文本内容输入文本</a:t>
            </a:r>
            <a:endParaRPr lang="zh-CN" altLang="en-US" sz="1200" dirty="0">
              <a:solidFill>
                <a:schemeClr val="bg1"/>
              </a:solidFill>
              <a:latin typeface="仓耳天群行楷 W01" panose="02020400000000000000" pitchFamily="18" charset="-122"/>
              <a:ea typeface="仓耳天群行楷 W01" panose="02020400000000000000" pitchFamily="18" charset="-122"/>
              <a:cs typeface="Hiragino Sans GB W3"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ppt_w</p:attrName>
                                        </p:attrNameLst>
                                      </p:cBhvr>
                                      <p:tavLst>
                                        <p:tav tm="0">
                                          <p:val>
                                            <p:fltVal val="0"/>
                                          </p:val>
                                        </p:tav>
                                        <p:tav tm="100000">
                                          <p:val>
                                            <p:strVal val="#ppt_w"/>
                                          </p:val>
                                        </p:tav>
                                      </p:tavLst>
                                    </p:anim>
                                    <p:anim calcmode="lin" valueType="num">
                                      <p:cBhvr>
                                        <p:cTn id="13" dur="1000" fill="hold"/>
                                        <p:tgtEl>
                                          <p:spTgt spid="8"/>
                                        </p:tgtEl>
                                        <p:attrNameLst>
                                          <p:attrName>ppt_h</p:attrName>
                                        </p:attrNameLst>
                                      </p:cBhvr>
                                      <p:tavLst>
                                        <p:tav tm="0">
                                          <p:val>
                                            <p:fltVal val="0"/>
                                          </p:val>
                                        </p:tav>
                                        <p:tav tm="100000">
                                          <p:val>
                                            <p:strVal val="#ppt_h"/>
                                          </p:val>
                                        </p:tav>
                                      </p:tavLst>
                                    </p:anim>
                                    <p:animEffect transition="in" filter="fade">
                                      <p:cBhvr>
                                        <p:cTn id="14" dur="1000"/>
                                        <p:tgtEl>
                                          <p:spTgt spid="8"/>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书籍, 文字&#10;&#10;描述已自动生成"/>
          <p:cNvPicPr>
            <a:picLocks noChangeAspect="1"/>
          </p:cNvPicPr>
          <p:nvPr/>
        </p:nvPicPr>
        <p:blipFill>
          <a:blip r:embed="rId1" cstate="screen"/>
          <a:stretch>
            <a:fillRect/>
          </a:stretch>
        </p:blipFill>
        <p:spPr>
          <a:xfrm>
            <a:off x="-49175" y="411732"/>
            <a:ext cx="12241175" cy="7650228"/>
          </a:xfrm>
          <a:prstGeom prst="rect">
            <a:avLst/>
          </a:prstGeom>
        </p:spPr>
      </p:pic>
      <p:sp>
        <p:nvSpPr>
          <p:cNvPr id="5" name="文本框 4"/>
          <p:cNvSpPr txBox="1"/>
          <p:nvPr/>
        </p:nvSpPr>
        <p:spPr>
          <a:xfrm>
            <a:off x="3073949" y="411732"/>
            <a:ext cx="3702987" cy="3770263"/>
          </a:xfrm>
          <a:prstGeom prst="rect">
            <a:avLst/>
          </a:prstGeom>
          <a:noFill/>
        </p:spPr>
        <p:txBody>
          <a:bodyPr wrap="square" rtlCol="0">
            <a:spAutoFit/>
            <a:scene3d>
              <a:camera prst="orthographicFront"/>
              <a:lightRig rig="threePt" dir="t"/>
            </a:scene3d>
            <a:sp3d extrusionH="57150" contourW="12700" prstMaterial="metal">
              <a:bevelT w="127000" h="127000"/>
              <a:contourClr>
                <a:srgbClr val="A88755"/>
              </a:contourClr>
            </a:sp3d>
          </a:bodyPr>
          <a:lstStyle/>
          <a:p>
            <a:pPr algn="ctr"/>
            <a:r>
              <a:rPr lang="zh-CN" altLang="en-US" sz="23900" dirty="0">
                <a:solidFill>
                  <a:schemeClr val="bg1"/>
                </a:solidFill>
                <a:effectLst>
                  <a:outerShdw blurRad="38100" dist="38100" dir="2700000" algn="tl">
                    <a:srgbClr val="000000">
                      <a:alpha val="43137"/>
                    </a:srgbClr>
                  </a:outerShdw>
                </a:effectLst>
                <a:latin typeface="仓耳天群行楷 W01" panose="02020400000000000000" pitchFamily="18" charset="-122"/>
                <a:ea typeface="仓耳天群行楷 W01" panose="02020400000000000000" pitchFamily="18" charset="-122"/>
                <a:cs typeface="+mn-ea"/>
                <a:sym typeface="+mn-lt"/>
              </a:rPr>
              <a:t>壹</a:t>
            </a:r>
            <a:endParaRPr lang="zh-CN" altLang="en-US" sz="23900" dirty="0">
              <a:solidFill>
                <a:schemeClr val="bg1"/>
              </a:solidFill>
              <a:effectLst>
                <a:outerShdw blurRad="38100" dist="38100" dir="2700000" algn="tl">
                  <a:srgbClr val="000000">
                    <a:alpha val="43137"/>
                  </a:srgbClr>
                </a:outerShdw>
              </a:effectLst>
              <a:latin typeface="仓耳天群行楷 W01" panose="02020400000000000000" pitchFamily="18" charset="-122"/>
              <a:ea typeface="仓耳天群行楷 W01" panose="02020400000000000000" pitchFamily="18" charset="-122"/>
              <a:cs typeface="+mn-ea"/>
              <a:sym typeface="+mn-lt"/>
            </a:endParaRPr>
          </a:p>
        </p:txBody>
      </p:sp>
      <p:sp>
        <p:nvSpPr>
          <p:cNvPr id="6" name="文本框 5"/>
          <p:cNvSpPr txBox="1"/>
          <p:nvPr/>
        </p:nvSpPr>
        <p:spPr>
          <a:xfrm>
            <a:off x="9822086" y="814972"/>
            <a:ext cx="1292662" cy="2431221"/>
          </a:xfrm>
          <a:prstGeom prst="rect">
            <a:avLst/>
          </a:prstGeom>
          <a:noFill/>
        </p:spPr>
        <p:txBody>
          <a:bodyPr vert="eaVert" wrap="square" rtlCol="0">
            <a:spAutoFit/>
          </a:bodyPr>
          <a:lstStyle/>
          <a:p>
            <a:pPr>
              <a:lnSpc>
                <a:spcPct val="200000"/>
              </a:lnSpc>
            </a:pPr>
            <a:r>
              <a:rPr lang="zh-CN" altLang="en-US" sz="1200" dirty="0">
                <a:solidFill>
                  <a:schemeClr val="bg1"/>
                </a:solidFill>
                <a:latin typeface="仓耳天群行楷 W01" panose="02020400000000000000" pitchFamily="18" charset="-122"/>
                <a:ea typeface="仓耳天群行楷 W01" panose="02020400000000000000" pitchFamily="18" charset="-122"/>
                <a:cs typeface="Hiragino Sans GB W3" charset="-122"/>
                <a:sym typeface="+mn-lt"/>
              </a:rPr>
              <a:t>单击此处输入文本内容单击此处输入文本内容输入文本内容单击此处输入文本内容。</a:t>
            </a:r>
            <a:endParaRPr lang="zh-CN" altLang="en-US" sz="1200" dirty="0">
              <a:solidFill>
                <a:schemeClr val="bg1"/>
              </a:solidFill>
              <a:latin typeface="仓耳天群行楷 W01" panose="02020400000000000000" pitchFamily="18" charset="-122"/>
              <a:ea typeface="仓耳天群行楷 W01" panose="02020400000000000000" pitchFamily="18" charset="-122"/>
              <a:cs typeface="Hiragino Sans GB W3" charset="-122"/>
              <a:sym typeface="+mn-lt"/>
            </a:endParaRPr>
          </a:p>
        </p:txBody>
      </p:sp>
      <p:pic>
        <p:nvPicPr>
          <p:cNvPr id="7" name="图片 6"/>
          <p:cNvPicPr>
            <a:picLocks noChangeAspect="1"/>
          </p:cNvPicPr>
          <p:nvPr/>
        </p:nvPicPr>
        <p:blipFill>
          <a:blip r:embed="rId2" cstate="email"/>
          <a:stretch>
            <a:fillRect/>
          </a:stretch>
        </p:blipFill>
        <p:spPr>
          <a:xfrm>
            <a:off x="9118052" y="1071324"/>
            <a:ext cx="340345" cy="3505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36710" y="5212080"/>
            <a:ext cx="12155290" cy="2194560"/>
          </a:xfrm>
          <a:prstGeom prst="rect">
            <a:avLst/>
          </a:prstGeom>
        </p:spPr>
      </p:pic>
      <p:sp>
        <p:nvSpPr>
          <p:cNvPr id="5" name="椭圆 4"/>
          <p:cNvSpPr/>
          <p:nvPr/>
        </p:nvSpPr>
        <p:spPr>
          <a:xfrm>
            <a:off x="4450080" y="365760"/>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450080" y="389394"/>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中</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8" name="椭圆 7"/>
          <p:cNvSpPr/>
          <p:nvPr/>
        </p:nvSpPr>
        <p:spPr>
          <a:xfrm>
            <a:off x="5318760" y="389394"/>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318760" y="413028"/>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0" name="椭圆 9"/>
          <p:cNvSpPr/>
          <p:nvPr/>
        </p:nvSpPr>
        <p:spPr>
          <a:xfrm>
            <a:off x="6187440" y="413028"/>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187440" y="436662"/>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2" name="椭圆 11"/>
          <p:cNvSpPr/>
          <p:nvPr/>
        </p:nvSpPr>
        <p:spPr>
          <a:xfrm>
            <a:off x="7056120" y="436662"/>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056120" y="460296"/>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潮</a:t>
            </a:r>
            <a:endParaRPr lang="zh-CN" altLang="en-US" sz="4000" b="1" dirty="0">
              <a:latin typeface="仓耳天群行楷 W01" panose="02020400000000000000" pitchFamily="18" charset="-122"/>
              <a:ea typeface="仓耳天群行楷 W01" panose="02020400000000000000" pitchFamily="18" charset="-122"/>
            </a:endParaRPr>
          </a:p>
        </p:txBody>
      </p:sp>
      <p:cxnSp>
        <p:nvCxnSpPr>
          <p:cNvPr id="15" name="直接连接符 14"/>
          <p:cNvCxnSpPr/>
          <p:nvPr/>
        </p:nvCxnSpPr>
        <p:spPr>
          <a:xfrm>
            <a:off x="111252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95528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7" name="图片 16"/>
          <p:cNvPicPr>
            <a:picLocks noChangeAspect="1"/>
          </p:cNvPicPr>
          <p:nvPr/>
        </p:nvPicPr>
        <p:blipFill>
          <a:blip r:embed="rId2" cstate="email"/>
          <a:stretch>
            <a:fillRect/>
          </a:stretch>
        </p:blipFill>
        <p:spPr>
          <a:xfrm>
            <a:off x="639078" y="1828759"/>
            <a:ext cx="4196329" cy="3667582"/>
          </a:xfrm>
          <a:prstGeom prst="rect">
            <a:avLst/>
          </a:prstGeom>
        </p:spPr>
      </p:pic>
      <p:grpSp>
        <p:nvGrpSpPr>
          <p:cNvPr id="18" name="组合 13"/>
          <p:cNvGrpSpPr/>
          <p:nvPr/>
        </p:nvGrpSpPr>
        <p:grpSpPr bwMode="auto">
          <a:xfrm>
            <a:off x="7619692" y="1951341"/>
            <a:ext cx="977900" cy="954627"/>
            <a:chOff x="2879678" y="2429301"/>
            <a:chExt cx="1440000" cy="1440000"/>
          </a:xfrm>
          <a:solidFill>
            <a:srgbClr val="46505C"/>
          </a:solidFill>
        </p:grpSpPr>
        <p:sp>
          <p:nvSpPr>
            <p:cNvPr id="19" name="矩形 18"/>
            <p:cNvSpPr/>
            <p:nvPr/>
          </p:nvSpPr>
          <p:spPr>
            <a:xfrm>
              <a:off x="2879678" y="2430116"/>
              <a:ext cx="1440000" cy="1439185"/>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bg1"/>
                </a:solidFill>
                <a:effectLst/>
                <a:uLnTx/>
                <a:uFillTx/>
                <a:latin typeface="方正清刻本悦宋简体" panose="02000000000000000000" pitchFamily="2" charset="-122"/>
                <a:ea typeface="方正清刻本悦宋简体" panose="02000000000000000000" pitchFamily="2" charset="-122"/>
              </a:endParaRPr>
            </a:p>
          </p:txBody>
        </p:sp>
        <p:cxnSp>
          <p:nvCxnSpPr>
            <p:cNvPr id="20" name="直接连接符 19"/>
            <p:cNvCxnSpPr/>
            <p:nvPr/>
          </p:nvCxnSpPr>
          <p:spPr>
            <a:xfrm>
              <a:off x="2879678" y="2430116"/>
              <a:ext cx="1440000" cy="1439185"/>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2879678" y="2430116"/>
              <a:ext cx="1440000" cy="1439185"/>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599678" y="2430116"/>
              <a:ext cx="0" cy="1439185"/>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2879678" y="3150905"/>
              <a:ext cx="1425974" cy="4789"/>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sp>
        <p:nvSpPr>
          <p:cNvPr id="24" name="文本框 23"/>
          <p:cNvSpPr txBox="1"/>
          <p:nvPr/>
        </p:nvSpPr>
        <p:spPr>
          <a:xfrm>
            <a:off x="7506432" y="1828759"/>
            <a:ext cx="1346114" cy="1200329"/>
          </a:xfrm>
          <a:prstGeom prst="rect">
            <a:avLst/>
          </a:prstGeom>
          <a:noFill/>
        </p:spPr>
        <p:txBody>
          <a:bodyPr wrap="square" rtlCol="0">
            <a:spAutoFit/>
          </a:bodyPr>
          <a:lstStyle/>
          <a:p>
            <a:r>
              <a:rPr lang="zh-CN" altLang="en-US" sz="7200" dirty="0">
                <a:solidFill>
                  <a:schemeClr val="bg1"/>
                </a:solidFill>
                <a:latin typeface="仓耳天群行楷 W01" panose="02020400000000000000" pitchFamily="18" charset="-122"/>
                <a:ea typeface="仓耳天群行楷 W01" panose="02020400000000000000" pitchFamily="18" charset="-122"/>
              </a:rPr>
              <a:t>国</a:t>
            </a:r>
            <a:endParaRPr lang="zh-CN" altLang="en-US" sz="7200" dirty="0">
              <a:solidFill>
                <a:schemeClr val="bg1"/>
              </a:solidFill>
              <a:latin typeface="仓耳天群行楷 W01" panose="02020400000000000000" pitchFamily="18" charset="-122"/>
              <a:ea typeface="仓耳天群行楷 W01" panose="02020400000000000000" pitchFamily="18" charset="-122"/>
            </a:endParaRPr>
          </a:p>
        </p:txBody>
      </p:sp>
      <p:sp>
        <p:nvSpPr>
          <p:cNvPr id="25" name="文本框 24"/>
          <p:cNvSpPr txBox="1"/>
          <p:nvPr/>
        </p:nvSpPr>
        <p:spPr>
          <a:xfrm>
            <a:off x="5523369" y="3318422"/>
            <a:ext cx="5632311" cy="2062426"/>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50000"/>
              </a:lnSpc>
            </a:pPr>
            <a:r>
              <a:rPr lang="zh-CN" altLang="en-US" sz="1600" kern="0" dirty="0">
                <a:solidFill>
                  <a:schemeClr val="bg1"/>
                </a:solidFill>
                <a:latin typeface="杨任东竹石体-Bold" panose="02000000000000000000" pitchFamily="2" charset="-122"/>
                <a:ea typeface="杨任东竹石体-Bold" panose="02000000000000000000" pitchFamily="2" charset="-122"/>
                <a:cs typeface="STFangsong" charset="-122"/>
              </a:rPr>
              <a:t>点击输入本栏的具体文字，简明扼要的说明分项内容，此为概念图解，请根据您的具体内容酌情修点击输入本栏的具体文字，简明扼要的说明分项内容</a:t>
            </a:r>
            <a:endParaRPr lang="zh-CN" altLang="en-US" sz="1600" dirty="0">
              <a:solidFill>
                <a:schemeClr val="bg1"/>
              </a:solidFill>
              <a:latin typeface="杨任东竹石体-Bold" panose="02000000000000000000" pitchFamily="2" charset="-122"/>
              <a:ea typeface="杨任东竹石体-Bold" panose="02000000000000000000" pitchFamily="2" charset="-122"/>
              <a:cs typeface="STFangsong" charset="-122"/>
            </a:endParaRPr>
          </a:p>
        </p:txBody>
      </p:sp>
      <p:grpSp>
        <p:nvGrpSpPr>
          <p:cNvPr id="26" name="组合 25"/>
          <p:cNvGrpSpPr/>
          <p:nvPr/>
        </p:nvGrpSpPr>
        <p:grpSpPr>
          <a:xfrm>
            <a:off x="10423131" y="1938246"/>
            <a:ext cx="443955" cy="1164053"/>
            <a:chOff x="20222703" y="11058283"/>
            <a:chExt cx="887909" cy="2328105"/>
          </a:xfrm>
        </p:grpSpPr>
        <p:pic>
          <p:nvPicPr>
            <p:cNvPr id="27" name="Picture" descr="Picture"/>
            <p:cNvPicPr>
              <a:picLocks noChangeAspect="1"/>
            </p:cNvPicPr>
            <p:nvPr/>
          </p:nvPicPr>
          <p:blipFill>
            <a:blip r:embed="rId3" cstate="print"/>
            <a:stretch>
              <a:fillRect/>
            </a:stretch>
          </p:blipFill>
          <p:spPr>
            <a:xfrm>
              <a:off x="20222703" y="11058283"/>
              <a:ext cx="887909" cy="1935443"/>
            </a:xfrm>
            <a:prstGeom prst="rect">
              <a:avLst/>
            </a:prstGeom>
          </p:spPr>
        </p:pic>
        <p:sp>
          <p:nvSpPr>
            <p:cNvPr id="28" name="文本框 27"/>
            <p:cNvSpPr txBox="1"/>
            <p:nvPr/>
          </p:nvSpPr>
          <p:spPr>
            <a:xfrm>
              <a:off x="20251421" y="11231953"/>
              <a:ext cx="555661" cy="2154435"/>
            </a:xfrm>
            <a:prstGeom prst="rect">
              <a:avLst/>
            </a:prstGeom>
            <a:noFill/>
          </p:spPr>
          <p:txBody>
            <a:bodyPr wrap="square" rtlCol="0">
              <a:spAutoFit/>
            </a:bodyPr>
            <a:lstStyle/>
            <a:p>
              <a:r>
                <a:rPr lang="en-US" altLang="zh-CN" sz="1600" dirty="0" smtClean="0">
                  <a:solidFill>
                    <a:schemeClr val="bg1"/>
                  </a:solidFill>
                  <a:latin typeface="汉仪尚巍手书W" panose="00020600040101010101" pitchFamily="18" charset="-122"/>
                  <a:ea typeface="汉仪尚巍手书W" panose="00020600040101010101" pitchFamily="18" charset="-122"/>
                </a:rPr>
                <a:t>1PPT</a:t>
              </a:r>
              <a:endParaRPr lang="zh-CN" altLang="en-US" sz="1600" dirty="0">
                <a:solidFill>
                  <a:schemeClr val="bg1"/>
                </a:solidFill>
                <a:latin typeface="汉仪尚巍手书W" panose="00020600040101010101" pitchFamily="18" charset="-122"/>
                <a:ea typeface="汉仪尚巍手书W" panose="00020600040101010101" pitchFamily="18" charset="-122"/>
              </a:endParaRPr>
            </a:p>
          </p:txBody>
        </p:sp>
      </p:grpSp>
      <p:grpSp>
        <p:nvGrpSpPr>
          <p:cNvPr id="29" name="组合 28"/>
          <p:cNvGrpSpPr/>
          <p:nvPr/>
        </p:nvGrpSpPr>
        <p:grpSpPr bwMode="auto">
          <a:xfrm>
            <a:off x="8965806" y="1952135"/>
            <a:ext cx="977900" cy="954627"/>
            <a:chOff x="2879678" y="2429301"/>
            <a:chExt cx="1440000" cy="1440000"/>
          </a:xfrm>
          <a:solidFill>
            <a:srgbClr val="46505C"/>
          </a:solidFill>
        </p:grpSpPr>
        <p:sp>
          <p:nvSpPr>
            <p:cNvPr id="30" name="矩形 29"/>
            <p:cNvSpPr/>
            <p:nvPr/>
          </p:nvSpPr>
          <p:spPr>
            <a:xfrm>
              <a:off x="2879678" y="2430116"/>
              <a:ext cx="1440000" cy="1439185"/>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bg1"/>
                </a:solidFill>
                <a:effectLst/>
                <a:uLnTx/>
                <a:uFillTx/>
                <a:latin typeface="方正清刻本悦宋简体" panose="02000000000000000000" pitchFamily="2" charset="-122"/>
                <a:ea typeface="方正清刻本悦宋简体" panose="02000000000000000000" pitchFamily="2" charset="-122"/>
              </a:endParaRPr>
            </a:p>
          </p:txBody>
        </p:sp>
        <p:cxnSp>
          <p:nvCxnSpPr>
            <p:cNvPr id="31" name="直接连接符 30"/>
            <p:cNvCxnSpPr/>
            <p:nvPr/>
          </p:nvCxnSpPr>
          <p:spPr>
            <a:xfrm>
              <a:off x="2879678" y="2430116"/>
              <a:ext cx="1440000" cy="1439185"/>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2879678" y="2430116"/>
              <a:ext cx="1440000" cy="1439185"/>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9678" y="2430116"/>
              <a:ext cx="0" cy="1439185"/>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2879678" y="3150905"/>
              <a:ext cx="1425974" cy="4789"/>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sp>
        <p:nvSpPr>
          <p:cNvPr id="35" name="文本框 34"/>
          <p:cNvSpPr txBox="1"/>
          <p:nvPr/>
        </p:nvSpPr>
        <p:spPr>
          <a:xfrm>
            <a:off x="8852546" y="1829553"/>
            <a:ext cx="1346114" cy="1200329"/>
          </a:xfrm>
          <a:prstGeom prst="rect">
            <a:avLst/>
          </a:prstGeom>
          <a:noFill/>
        </p:spPr>
        <p:txBody>
          <a:bodyPr wrap="square" rtlCol="0">
            <a:spAutoFit/>
          </a:bodyPr>
          <a:lstStyle/>
          <a:p>
            <a:r>
              <a:rPr lang="zh-CN" altLang="en-US" sz="7200" dirty="0">
                <a:solidFill>
                  <a:schemeClr val="bg1"/>
                </a:solidFill>
                <a:latin typeface="仓耳天群行楷 W01" panose="02020400000000000000" pitchFamily="18" charset="-122"/>
                <a:ea typeface="仓耳天群行楷 W01" panose="02020400000000000000" pitchFamily="18" charset="-122"/>
              </a:rPr>
              <a:t>潮</a:t>
            </a:r>
            <a:endParaRPr lang="zh-CN" altLang="en-US" sz="7200" dirty="0">
              <a:solidFill>
                <a:schemeClr val="bg1"/>
              </a:solidFill>
              <a:latin typeface="仓耳天群行楷 W01" panose="02020400000000000000" pitchFamily="18" charset="-122"/>
              <a:ea typeface="仓耳天群行楷 W01"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1000"/>
                                        <p:tgtEl>
                                          <p:spTgt spid="24"/>
                                        </p:tgtEl>
                                      </p:cBhvr>
                                    </p:animEffect>
                                    <p:anim calcmode="lin" valueType="num">
                                      <p:cBhvr>
                                        <p:cTn id="19" dur="1000" fill="hold"/>
                                        <p:tgtEl>
                                          <p:spTgt spid="24"/>
                                        </p:tgtEl>
                                        <p:attrNameLst>
                                          <p:attrName>ppt_x</p:attrName>
                                        </p:attrNameLst>
                                      </p:cBhvr>
                                      <p:tavLst>
                                        <p:tav tm="0">
                                          <p:val>
                                            <p:strVal val="#ppt_x"/>
                                          </p:val>
                                        </p:tav>
                                        <p:tav tm="100000">
                                          <p:val>
                                            <p:strVal val="#ppt_x"/>
                                          </p:val>
                                        </p:tav>
                                      </p:tavLst>
                                    </p:anim>
                                    <p:anim calcmode="lin" valueType="num">
                                      <p:cBhvr>
                                        <p:cTn id="20" dur="1000" fill="hold"/>
                                        <p:tgtEl>
                                          <p:spTgt spid="24"/>
                                        </p:tgtEl>
                                        <p:attrNameLst>
                                          <p:attrName>ppt_y</p:attrName>
                                        </p:attrNameLst>
                                      </p:cBhvr>
                                      <p:tavLst>
                                        <p:tav tm="0">
                                          <p:val>
                                            <p:strVal val="#ppt_y+.1"/>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par>
                                <p:cTn id="29" presetID="53" presetClass="entr" presetSubtype="16"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fltVal val="0"/>
                                          </p:val>
                                        </p:tav>
                                        <p:tav tm="100000">
                                          <p:val>
                                            <p:strVal val="#ppt_h"/>
                                          </p:val>
                                        </p:tav>
                                      </p:tavLst>
                                    </p:anim>
                                    <p:animEffect transition="in" filter="fade">
                                      <p:cBhvr>
                                        <p:cTn id="33" dur="500"/>
                                        <p:tgtEl>
                                          <p:spTgt spid="29"/>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1000"/>
                                        <p:tgtEl>
                                          <p:spTgt spid="35"/>
                                        </p:tgtEl>
                                      </p:cBhvr>
                                    </p:animEffect>
                                    <p:anim calcmode="lin" valueType="num">
                                      <p:cBhvr>
                                        <p:cTn id="39" dur="1000" fill="hold"/>
                                        <p:tgtEl>
                                          <p:spTgt spid="35"/>
                                        </p:tgtEl>
                                        <p:attrNameLst>
                                          <p:attrName>ppt_x</p:attrName>
                                        </p:attrNameLst>
                                      </p:cBhvr>
                                      <p:tavLst>
                                        <p:tav tm="0">
                                          <p:val>
                                            <p:strVal val="#ppt_x"/>
                                          </p:val>
                                        </p:tav>
                                        <p:tav tm="100000">
                                          <p:val>
                                            <p:strVal val="#ppt_x"/>
                                          </p:val>
                                        </p:tav>
                                      </p:tavLst>
                                    </p:anim>
                                    <p:anim calcmode="lin" valueType="num">
                                      <p:cBhvr>
                                        <p:cTn id="40"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3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36710" y="5212080"/>
            <a:ext cx="12155290" cy="2194560"/>
          </a:xfrm>
          <a:prstGeom prst="rect">
            <a:avLst/>
          </a:prstGeom>
        </p:spPr>
      </p:pic>
      <p:sp>
        <p:nvSpPr>
          <p:cNvPr id="5" name="椭圆 4"/>
          <p:cNvSpPr/>
          <p:nvPr/>
        </p:nvSpPr>
        <p:spPr>
          <a:xfrm>
            <a:off x="4450080" y="365760"/>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450080" y="389394"/>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中</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8" name="椭圆 7"/>
          <p:cNvSpPr/>
          <p:nvPr/>
        </p:nvSpPr>
        <p:spPr>
          <a:xfrm>
            <a:off x="5318760" y="389394"/>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318760" y="413028"/>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0" name="椭圆 9"/>
          <p:cNvSpPr/>
          <p:nvPr/>
        </p:nvSpPr>
        <p:spPr>
          <a:xfrm>
            <a:off x="6187440" y="413028"/>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187440" y="436662"/>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2" name="椭圆 11"/>
          <p:cNvSpPr/>
          <p:nvPr/>
        </p:nvSpPr>
        <p:spPr>
          <a:xfrm>
            <a:off x="7056120" y="436662"/>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056120" y="460296"/>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潮</a:t>
            </a:r>
            <a:endParaRPr lang="zh-CN" altLang="en-US" sz="4000" b="1" dirty="0">
              <a:latin typeface="仓耳天群行楷 W01" panose="02020400000000000000" pitchFamily="18" charset="-122"/>
              <a:ea typeface="仓耳天群行楷 W01" panose="02020400000000000000" pitchFamily="18" charset="-122"/>
            </a:endParaRPr>
          </a:p>
        </p:txBody>
      </p:sp>
      <p:cxnSp>
        <p:nvCxnSpPr>
          <p:cNvPr id="15" name="直接连接符 14"/>
          <p:cNvCxnSpPr/>
          <p:nvPr/>
        </p:nvCxnSpPr>
        <p:spPr>
          <a:xfrm>
            <a:off x="111252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95528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a:blip r:embed="rId2" cstate="screen"/>
          <a:stretch>
            <a:fillRect/>
          </a:stretch>
        </p:blipFill>
        <p:spPr>
          <a:xfrm>
            <a:off x="7656563" y="1352968"/>
            <a:ext cx="3797833" cy="4265293"/>
          </a:xfrm>
          <a:prstGeom prst="rect">
            <a:avLst/>
          </a:prstGeom>
        </p:spPr>
      </p:pic>
      <p:sp>
        <p:nvSpPr>
          <p:cNvPr id="17" name="文本框 16"/>
          <p:cNvSpPr txBox="1"/>
          <p:nvPr/>
        </p:nvSpPr>
        <p:spPr>
          <a:xfrm>
            <a:off x="6533270" y="2287877"/>
            <a:ext cx="1015663" cy="965474"/>
          </a:xfrm>
          <a:prstGeom prst="rect">
            <a:avLst/>
          </a:prstGeom>
          <a:noFill/>
        </p:spPr>
        <p:txBody>
          <a:bodyPr vert="eaVert" wrap="square" rtlCol="0">
            <a:spAutoFit/>
          </a:bodyPr>
          <a:lstStyle/>
          <a:p>
            <a:pPr algn="ctr"/>
            <a:r>
              <a:rPr lang="zh-CN" altLang="en-US" sz="5400" dirty="0">
                <a:solidFill>
                  <a:schemeClr val="bg1"/>
                </a:solidFill>
                <a:latin typeface="仓耳天群行楷 W01" panose="02020400000000000000" pitchFamily="18" charset="-122"/>
                <a:ea typeface="仓耳天群行楷 W01" panose="02020400000000000000" pitchFamily="18" charset="-122"/>
              </a:rPr>
              <a:t>国</a:t>
            </a:r>
            <a:endParaRPr lang="zh-CN" altLang="en-US" sz="1200" dirty="0">
              <a:solidFill>
                <a:schemeClr val="bg1"/>
              </a:solidFill>
              <a:latin typeface="仓耳天群行楷 W01" panose="02020400000000000000" pitchFamily="18" charset="-122"/>
              <a:ea typeface="仓耳天群行楷 W01" panose="02020400000000000000" pitchFamily="18" charset="-122"/>
            </a:endParaRPr>
          </a:p>
        </p:txBody>
      </p:sp>
      <p:sp>
        <p:nvSpPr>
          <p:cNvPr id="18" name="椭圆 17"/>
          <p:cNvSpPr/>
          <p:nvPr/>
        </p:nvSpPr>
        <p:spPr>
          <a:xfrm>
            <a:off x="6558365" y="2287877"/>
            <a:ext cx="965474" cy="96547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仓耳天群行楷 W01" panose="02020400000000000000" pitchFamily="18" charset="-122"/>
              <a:ea typeface="仓耳天群行楷 W01" panose="02020400000000000000" pitchFamily="18" charset="-122"/>
            </a:endParaRPr>
          </a:p>
        </p:txBody>
      </p:sp>
      <p:sp>
        <p:nvSpPr>
          <p:cNvPr id="19" name="文本框 18"/>
          <p:cNvSpPr txBox="1"/>
          <p:nvPr/>
        </p:nvSpPr>
        <p:spPr>
          <a:xfrm>
            <a:off x="6558364" y="3567328"/>
            <a:ext cx="1015663" cy="965474"/>
          </a:xfrm>
          <a:prstGeom prst="rect">
            <a:avLst/>
          </a:prstGeom>
          <a:noFill/>
        </p:spPr>
        <p:txBody>
          <a:bodyPr vert="eaVert" wrap="square" rtlCol="0">
            <a:spAutoFit/>
          </a:bodyPr>
          <a:lstStyle/>
          <a:p>
            <a:pPr algn="ctr"/>
            <a:r>
              <a:rPr lang="zh-CN" altLang="en-US" sz="5400" dirty="0">
                <a:solidFill>
                  <a:schemeClr val="bg1"/>
                </a:solidFill>
                <a:latin typeface="仓耳天群行楷 W01" panose="02020400000000000000" pitchFamily="18" charset="-122"/>
                <a:ea typeface="仓耳天群行楷 W01" panose="02020400000000000000" pitchFamily="18" charset="-122"/>
              </a:rPr>
              <a:t>潮</a:t>
            </a:r>
            <a:endParaRPr lang="zh-CN" altLang="en-US" sz="1200" dirty="0">
              <a:solidFill>
                <a:schemeClr val="bg1"/>
              </a:solidFill>
              <a:latin typeface="仓耳天群行楷 W01" panose="02020400000000000000" pitchFamily="18" charset="-122"/>
              <a:ea typeface="仓耳天群行楷 W01" panose="02020400000000000000" pitchFamily="18" charset="-122"/>
            </a:endParaRPr>
          </a:p>
        </p:txBody>
      </p:sp>
      <p:sp>
        <p:nvSpPr>
          <p:cNvPr id="20" name="椭圆 19"/>
          <p:cNvSpPr/>
          <p:nvPr/>
        </p:nvSpPr>
        <p:spPr>
          <a:xfrm>
            <a:off x="6583459" y="3567328"/>
            <a:ext cx="965474" cy="96547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仓耳天群行楷 W01" panose="02020400000000000000" pitchFamily="18" charset="-122"/>
              <a:ea typeface="仓耳天群行楷 W01" panose="02020400000000000000" pitchFamily="18" charset="-122"/>
            </a:endParaRPr>
          </a:p>
        </p:txBody>
      </p:sp>
      <p:grpSp>
        <p:nvGrpSpPr>
          <p:cNvPr id="21" name="组合 20"/>
          <p:cNvGrpSpPr/>
          <p:nvPr/>
        </p:nvGrpSpPr>
        <p:grpSpPr>
          <a:xfrm>
            <a:off x="1112520" y="3662291"/>
            <a:ext cx="443955" cy="1164053"/>
            <a:chOff x="20222703" y="11058283"/>
            <a:chExt cx="887909" cy="2328105"/>
          </a:xfrm>
        </p:grpSpPr>
        <p:pic>
          <p:nvPicPr>
            <p:cNvPr id="22" name="Picture" descr="Picture"/>
            <p:cNvPicPr>
              <a:picLocks noChangeAspect="1"/>
            </p:cNvPicPr>
            <p:nvPr/>
          </p:nvPicPr>
          <p:blipFill>
            <a:blip r:embed="rId3" cstate="print"/>
            <a:stretch>
              <a:fillRect/>
            </a:stretch>
          </p:blipFill>
          <p:spPr>
            <a:xfrm>
              <a:off x="20222703" y="11058283"/>
              <a:ext cx="887909" cy="1935443"/>
            </a:xfrm>
            <a:prstGeom prst="rect">
              <a:avLst/>
            </a:prstGeom>
          </p:spPr>
        </p:pic>
        <p:sp>
          <p:nvSpPr>
            <p:cNvPr id="23" name="文本框 22"/>
            <p:cNvSpPr txBox="1"/>
            <p:nvPr/>
          </p:nvSpPr>
          <p:spPr>
            <a:xfrm>
              <a:off x="20251421" y="11231953"/>
              <a:ext cx="555661" cy="2154435"/>
            </a:xfrm>
            <a:prstGeom prst="rect">
              <a:avLst/>
            </a:prstGeom>
            <a:noFill/>
          </p:spPr>
          <p:txBody>
            <a:bodyPr wrap="square" rtlCol="0">
              <a:spAutoFit/>
            </a:bodyPr>
            <a:lstStyle/>
            <a:p>
              <a:r>
                <a:rPr lang="en-US" altLang="zh-CN" sz="1600" dirty="0" smtClean="0">
                  <a:solidFill>
                    <a:schemeClr val="bg1"/>
                  </a:solidFill>
                  <a:latin typeface="汉仪尚巍手书W" panose="00020600040101010101" pitchFamily="18" charset="-122"/>
                  <a:ea typeface="汉仪尚巍手书W" panose="00020600040101010101" pitchFamily="18" charset="-122"/>
                </a:rPr>
                <a:t>1PPT</a:t>
              </a:r>
              <a:endParaRPr lang="zh-CN" altLang="en-US" sz="1600" dirty="0">
                <a:solidFill>
                  <a:schemeClr val="bg1"/>
                </a:solidFill>
                <a:latin typeface="汉仪尚巍手书W" panose="00020600040101010101" pitchFamily="18" charset="-122"/>
                <a:ea typeface="汉仪尚巍手书W" panose="00020600040101010101" pitchFamily="18" charset="-122"/>
              </a:endParaRPr>
            </a:p>
          </p:txBody>
        </p:sp>
      </p:grpSp>
      <p:cxnSp>
        <p:nvCxnSpPr>
          <p:cNvPr id="24" name="直接连接符 23"/>
          <p:cNvCxnSpPr/>
          <p:nvPr/>
        </p:nvCxnSpPr>
        <p:spPr>
          <a:xfrm>
            <a:off x="6075685" y="2366642"/>
            <a:ext cx="0" cy="253399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2019791" y="2366642"/>
            <a:ext cx="3785652" cy="2591298"/>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50000"/>
              </a:lnSpc>
            </a:pPr>
            <a:r>
              <a:rPr lang="zh-CN" altLang="en-US" sz="1600" kern="0" dirty="0">
                <a:solidFill>
                  <a:schemeClr val="bg1"/>
                </a:solidFill>
                <a:latin typeface="杨任东竹石体-Bold" panose="02000000000000000000" pitchFamily="2" charset="-122"/>
                <a:ea typeface="杨任东竹石体-Bold" panose="02000000000000000000" pitchFamily="2" charset="-122"/>
                <a:cs typeface="STFangsong" charset="-122"/>
              </a:rPr>
              <a:t>点击输入本栏的具体文字，简明扼要的说明分项内容，此为概念图解，请根据您的具体内容酌情修点击输入本栏的具体文字，简明扼要的说明分项内容</a:t>
            </a:r>
            <a:endParaRPr lang="zh-CN" altLang="en-US" sz="1600" dirty="0">
              <a:solidFill>
                <a:schemeClr val="bg1"/>
              </a:solidFill>
              <a:latin typeface="杨任东竹石体-Bold" panose="02000000000000000000" pitchFamily="2" charset="-122"/>
              <a:ea typeface="杨任东竹石体-Bold" panose="02000000000000000000" pitchFamily="2" charset="-122"/>
              <a:cs typeface="STFangsong"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arn(inVertical)">
                                      <p:cBhvr>
                                        <p:cTn id="11" dur="500"/>
                                        <p:tgtEl>
                                          <p:spTgt spid="17"/>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arn(inVertical)">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250"/>
                                        <p:tgtEl>
                                          <p:spTgt spid="24"/>
                                        </p:tgtEl>
                                      </p:cBhvr>
                                    </p:animEffect>
                                    <p:anim calcmode="lin" valueType="num">
                                      <p:cBhvr>
                                        <p:cTn id="25" dur="1250" fill="hold"/>
                                        <p:tgtEl>
                                          <p:spTgt spid="24"/>
                                        </p:tgtEl>
                                        <p:attrNameLst>
                                          <p:attrName>ppt_x</p:attrName>
                                        </p:attrNameLst>
                                      </p:cBhvr>
                                      <p:tavLst>
                                        <p:tav tm="0">
                                          <p:val>
                                            <p:strVal val="#ppt_x"/>
                                          </p:val>
                                        </p:tav>
                                        <p:tav tm="100000">
                                          <p:val>
                                            <p:strVal val="#ppt_x"/>
                                          </p:val>
                                        </p:tav>
                                      </p:tavLst>
                                    </p:anim>
                                    <p:anim calcmode="lin" valueType="num">
                                      <p:cBhvr>
                                        <p:cTn id="26" dur="1250" fill="hold"/>
                                        <p:tgtEl>
                                          <p:spTgt spid="24"/>
                                        </p:tgtEl>
                                        <p:attrNameLst>
                                          <p:attrName>ppt_y</p:attrName>
                                        </p:attrNameLst>
                                      </p:cBhvr>
                                      <p:tavLst>
                                        <p:tav tm="0">
                                          <p:val>
                                            <p:strVal val="#ppt_y+.1"/>
                                          </p:val>
                                        </p:tav>
                                        <p:tav tm="100000">
                                          <p:val>
                                            <p:strVal val="#ppt_y"/>
                                          </p:val>
                                        </p:tav>
                                      </p:tavLst>
                                    </p:anim>
                                  </p:childTnLst>
                                </p:cTn>
                              </p:par>
                              <p:par>
                                <p:cTn id="27" presetID="10"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36710" y="5212080"/>
            <a:ext cx="12155290" cy="2194560"/>
          </a:xfrm>
          <a:prstGeom prst="rect">
            <a:avLst/>
          </a:prstGeom>
        </p:spPr>
      </p:pic>
      <p:sp>
        <p:nvSpPr>
          <p:cNvPr id="5" name="椭圆 4"/>
          <p:cNvSpPr/>
          <p:nvPr/>
        </p:nvSpPr>
        <p:spPr>
          <a:xfrm>
            <a:off x="4450080" y="365760"/>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450080" y="389394"/>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中</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8" name="椭圆 7"/>
          <p:cNvSpPr/>
          <p:nvPr/>
        </p:nvSpPr>
        <p:spPr>
          <a:xfrm>
            <a:off x="5318760" y="389394"/>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318760" y="413028"/>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0" name="椭圆 9"/>
          <p:cNvSpPr/>
          <p:nvPr/>
        </p:nvSpPr>
        <p:spPr>
          <a:xfrm>
            <a:off x="6187440" y="413028"/>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187440" y="436662"/>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2" name="椭圆 11"/>
          <p:cNvSpPr/>
          <p:nvPr/>
        </p:nvSpPr>
        <p:spPr>
          <a:xfrm>
            <a:off x="7056120" y="436662"/>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056120" y="460296"/>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潮</a:t>
            </a:r>
            <a:endParaRPr lang="zh-CN" altLang="en-US" sz="4000" b="1" dirty="0">
              <a:latin typeface="仓耳天群行楷 W01" panose="02020400000000000000" pitchFamily="18" charset="-122"/>
              <a:ea typeface="仓耳天群行楷 W01" panose="02020400000000000000" pitchFamily="18" charset="-122"/>
            </a:endParaRPr>
          </a:p>
        </p:txBody>
      </p:sp>
      <p:cxnSp>
        <p:nvCxnSpPr>
          <p:cNvPr id="15" name="直接连接符 14"/>
          <p:cNvCxnSpPr/>
          <p:nvPr/>
        </p:nvCxnSpPr>
        <p:spPr>
          <a:xfrm>
            <a:off x="111252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95528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8" name="图片 17"/>
          <p:cNvPicPr>
            <a:picLocks noChangeAspect="1"/>
          </p:cNvPicPr>
          <p:nvPr/>
        </p:nvPicPr>
        <p:blipFill>
          <a:blip r:embed="rId2"/>
          <a:stretch>
            <a:fillRect/>
          </a:stretch>
        </p:blipFill>
        <p:spPr>
          <a:xfrm>
            <a:off x="4800600" y="1721011"/>
            <a:ext cx="2529839" cy="3629254"/>
          </a:xfrm>
          <a:prstGeom prst="rect">
            <a:avLst/>
          </a:prstGeom>
        </p:spPr>
      </p:pic>
      <p:pic>
        <p:nvPicPr>
          <p:cNvPr id="14" name="图片 13" descr="图片包含 室内, 建筑物, 餐桌&#10;&#10;描述已自动生成"/>
          <p:cNvPicPr>
            <a:picLocks noChangeAspect="1"/>
          </p:cNvPicPr>
          <p:nvPr/>
        </p:nvPicPr>
        <p:blipFill rotWithShape="1">
          <a:blip r:embed="rId3" cstate="screen"/>
          <a:srcRect/>
          <a:stretch>
            <a:fillRect/>
          </a:stretch>
        </p:blipFill>
        <p:spPr>
          <a:xfrm>
            <a:off x="4927436" y="1944168"/>
            <a:ext cx="2245687" cy="3291546"/>
          </a:xfrm>
          <a:prstGeom prst="rect">
            <a:avLst/>
          </a:prstGeom>
        </p:spPr>
      </p:pic>
      <p:sp>
        <p:nvSpPr>
          <p:cNvPr id="22" name="矩形 21"/>
          <p:cNvSpPr/>
          <p:nvPr/>
        </p:nvSpPr>
        <p:spPr>
          <a:xfrm>
            <a:off x="2390522" y="1999498"/>
            <a:ext cx="753349" cy="690842"/>
          </a:xfrm>
          <a:prstGeom prst="rect">
            <a:avLst/>
          </a:prstGeom>
          <a:solidFill>
            <a:srgbClr val="4650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矩形 22"/>
          <p:cNvSpPr/>
          <p:nvPr/>
        </p:nvSpPr>
        <p:spPr>
          <a:xfrm>
            <a:off x="2367085" y="2011225"/>
            <a:ext cx="800219" cy="690843"/>
          </a:xfrm>
          <a:prstGeom prst="rect">
            <a:avLst/>
          </a:prstGeom>
        </p:spPr>
        <p:txBody>
          <a:bodyPr vert="eaVert" wrap="square">
            <a:spAutoFit/>
          </a:bodyPr>
          <a:lstStyle/>
          <a:p>
            <a:pPr algn="dist"/>
            <a:r>
              <a:rPr lang="zh-CN" altLang="en-US" sz="4000" spc="600" dirty="0">
                <a:solidFill>
                  <a:schemeClr val="bg1"/>
                </a:solidFill>
                <a:latin typeface="仓耳天群行楷 W01" panose="02020400000000000000" pitchFamily="18" charset="-122"/>
                <a:ea typeface="仓耳天群行楷 W01" panose="02020400000000000000" pitchFamily="18" charset="-122"/>
              </a:rPr>
              <a:t>壹</a:t>
            </a:r>
            <a:endParaRPr lang="zh-CN" altLang="en-US" sz="4000" spc="600" dirty="0">
              <a:solidFill>
                <a:schemeClr val="bg1"/>
              </a:solidFill>
              <a:latin typeface="仓耳天群行楷 W01" panose="02020400000000000000" pitchFamily="18" charset="-122"/>
              <a:ea typeface="仓耳天群行楷 W01" panose="02020400000000000000" pitchFamily="18" charset="-122"/>
            </a:endParaRPr>
          </a:p>
        </p:txBody>
      </p:sp>
      <p:sp>
        <p:nvSpPr>
          <p:cNvPr id="24" name="矩形 23"/>
          <p:cNvSpPr/>
          <p:nvPr/>
        </p:nvSpPr>
        <p:spPr>
          <a:xfrm>
            <a:off x="2304675" y="1905299"/>
            <a:ext cx="925041" cy="848288"/>
          </a:xfrm>
          <a:prstGeom prst="rect">
            <a:avLst/>
          </a:prstGeom>
          <a:noFill/>
          <a:ln>
            <a:solidFill>
              <a:srgbClr val="465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文本框 24"/>
          <p:cNvSpPr txBox="1"/>
          <p:nvPr/>
        </p:nvSpPr>
        <p:spPr>
          <a:xfrm>
            <a:off x="1283705" y="2965935"/>
            <a:ext cx="2308324" cy="2279197"/>
          </a:xfrm>
          <a:prstGeom prst="rect">
            <a:avLst/>
          </a:prstGeom>
          <a:noFill/>
        </p:spPr>
        <p:txBody>
          <a:bodyPr vert="eaVert" wrap="square" rtlCol="0">
            <a:spAutoFit/>
          </a:bodyPr>
          <a:lstStyle/>
          <a:p>
            <a:pPr algn="just">
              <a:lnSpc>
                <a:spcPct val="200000"/>
              </a:lnSpc>
            </a:pPr>
            <a:r>
              <a:rPr lang="zh-CN" altLang="en-US" sz="1200" kern="0" dirty="0">
                <a:solidFill>
                  <a:schemeClr val="bg1"/>
                </a:solidFill>
                <a:latin typeface="仓耳天群行楷 W01" panose="02020400000000000000" pitchFamily="18" charset="-122"/>
                <a:ea typeface="仓耳天群行楷 W01" panose="02020400000000000000" pitchFamily="18" charset="-122"/>
                <a:cs typeface="STFangsong" charset="-122"/>
              </a:rPr>
              <a:t>根据您的具体内容酌情修点击输入本栏的具体文字，简明扼要的说明分项内容，此为概念图解，请根据您的具体</a:t>
            </a:r>
            <a:endParaRPr lang="zh-CN" altLang="en-US" sz="1200" dirty="0">
              <a:solidFill>
                <a:schemeClr val="bg1"/>
              </a:solidFill>
              <a:latin typeface="仓耳天群行楷 W01" panose="02020400000000000000" pitchFamily="18" charset="-122"/>
              <a:ea typeface="仓耳天群行楷 W01" panose="02020400000000000000" pitchFamily="18" charset="-122"/>
            </a:endParaRPr>
          </a:p>
        </p:txBody>
      </p:sp>
      <p:pic>
        <p:nvPicPr>
          <p:cNvPr id="26" name="图片 25"/>
          <p:cNvPicPr>
            <a:picLocks noChangeAspect="1"/>
          </p:cNvPicPr>
          <p:nvPr/>
        </p:nvPicPr>
        <p:blipFill>
          <a:blip r:embed="rId4" cstate="email"/>
          <a:stretch>
            <a:fillRect/>
          </a:stretch>
        </p:blipFill>
        <p:spPr>
          <a:xfrm>
            <a:off x="1835994" y="4563011"/>
            <a:ext cx="340345" cy="350593"/>
          </a:xfrm>
          <a:prstGeom prst="rect">
            <a:avLst/>
          </a:prstGeom>
        </p:spPr>
      </p:pic>
      <p:sp>
        <p:nvSpPr>
          <p:cNvPr id="27" name="矩形 26"/>
          <p:cNvSpPr/>
          <p:nvPr/>
        </p:nvSpPr>
        <p:spPr>
          <a:xfrm>
            <a:off x="9285678" y="1962695"/>
            <a:ext cx="753349" cy="690842"/>
          </a:xfrm>
          <a:prstGeom prst="rect">
            <a:avLst/>
          </a:prstGeom>
          <a:solidFill>
            <a:srgbClr val="4650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矩形 27"/>
          <p:cNvSpPr/>
          <p:nvPr/>
        </p:nvSpPr>
        <p:spPr>
          <a:xfrm>
            <a:off x="9262241" y="1974422"/>
            <a:ext cx="800219" cy="690843"/>
          </a:xfrm>
          <a:prstGeom prst="rect">
            <a:avLst/>
          </a:prstGeom>
        </p:spPr>
        <p:txBody>
          <a:bodyPr vert="eaVert" wrap="square">
            <a:spAutoFit/>
          </a:bodyPr>
          <a:lstStyle/>
          <a:p>
            <a:pPr algn="dist"/>
            <a:r>
              <a:rPr lang="zh-CN" altLang="en-US" sz="4000" spc="600" dirty="0">
                <a:solidFill>
                  <a:schemeClr val="bg1"/>
                </a:solidFill>
                <a:latin typeface="仓耳天群行楷 W01" panose="02020400000000000000" pitchFamily="18" charset="-122"/>
                <a:ea typeface="仓耳天群行楷 W01" panose="02020400000000000000" pitchFamily="18" charset="-122"/>
              </a:rPr>
              <a:t>贰</a:t>
            </a:r>
            <a:endParaRPr lang="zh-CN" altLang="en-US" sz="4000" spc="600" dirty="0">
              <a:solidFill>
                <a:schemeClr val="bg1"/>
              </a:solidFill>
              <a:latin typeface="仓耳天群行楷 W01" panose="02020400000000000000" pitchFamily="18" charset="-122"/>
              <a:ea typeface="仓耳天群行楷 W01" panose="02020400000000000000" pitchFamily="18" charset="-122"/>
            </a:endParaRPr>
          </a:p>
        </p:txBody>
      </p:sp>
      <p:sp>
        <p:nvSpPr>
          <p:cNvPr id="29" name="矩形 28"/>
          <p:cNvSpPr/>
          <p:nvPr/>
        </p:nvSpPr>
        <p:spPr>
          <a:xfrm>
            <a:off x="9199831" y="1868496"/>
            <a:ext cx="925041" cy="848288"/>
          </a:xfrm>
          <a:prstGeom prst="rect">
            <a:avLst/>
          </a:prstGeom>
          <a:noFill/>
          <a:ln>
            <a:solidFill>
              <a:srgbClr val="465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文本框 29"/>
          <p:cNvSpPr txBox="1"/>
          <p:nvPr/>
        </p:nvSpPr>
        <p:spPr>
          <a:xfrm>
            <a:off x="8178861" y="2929132"/>
            <a:ext cx="2308324" cy="2279197"/>
          </a:xfrm>
          <a:prstGeom prst="rect">
            <a:avLst/>
          </a:prstGeom>
          <a:noFill/>
        </p:spPr>
        <p:txBody>
          <a:bodyPr vert="eaVert" wrap="square" rtlCol="0">
            <a:spAutoFit/>
          </a:bodyPr>
          <a:lstStyle/>
          <a:p>
            <a:pPr algn="just">
              <a:lnSpc>
                <a:spcPct val="200000"/>
              </a:lnSpc>
            </a:pPr>
            <a:r>
              <a:rPr lang="zh-CN" altLang="en-US" sz="1200" kern="0" dirty="0">
                <a:solidFill>
                  <a:schemeClr val="bg1"/>
                </a:solidFill>
                <a:latin typeface="仓耳天群行楷 W01" panose="02020400000000000000" pitchFamily="18" charset="-122"/>
                <a:ea typeface="仓耳天群行楷 W01" panose="02020400000000000000" pitchFamily="18" charset="-122"/>
                <a:cs typeface="STFangsong" charset="-122"/>
              </a:rPr>
              <a:t>根据您的具体内容酌情修点击输入本栏的具体文字，简明扼要的说明分项内容，此为概念图解，请根据您的具体</a:t>
            </a:r>
            <a:endParaRPr lang="zh-CN" altLang="en-US" sz="1200" dirty="0">
              <a:solidFill>
                <a:schemeClr val="bg1"/>
              </a:solidFill>
              <a:latin typeface="仓耳天群行楷 W01" panose="02020400000000000000" pitchFamily="18" charset="-122"/>
              <a:ea typeface="仓耳天群行楷 W01" panose="02020400000000000000" pitchFamily="18" charset="-122"/>
            </a:endParaRPr>
          </a:p>
        </p:txBody>
      </p:sp>
      <p:pic>
        <p:nvPicPr>
          <p:cNvPr id="31" name="图片 30"/>
          <p:cNvPicPr>
            <a:picLocks noChangeAspect="1"/>
          </p:cNvPicPr>
          <p:nvPr/>
        </p:nvPicPr>
        <p:blipFill>
          <a:blip r:embed="rId4" cstate="email"/>
          <a:stretch>
            <a:fillRect/>
          </a:stretch>
        </p:blipFill>
        <p:spPr>
          <a:xfrm>
            <a:off x="8731150" y="4526208"/>
            <a:ext cx="340345" cy="3505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anim calcmode="lin" valueType="num">
                                      <p:cBhvr>
                                        <p:cTn id="35" dur="1000" fill="hold"/>
                                        <p:tgtEl>
                                          <p:spTgt spid="25"/>
                                        </p:tgtEl>
                                        <p:attrNameLst>
                                          <p:attrName>ppt_x</p:attrName>
                                        </p:attrNameLst>
                                      </p:cBhvr>
                                      <p:tavLst>
                                        <p:tav tm="0">
                                          <p:val>
                                            <p:strVal val="#ppt_x"/>
                                          </p:val>
                                        </p:tav>
                                        <p:tav tm="100000">
                                          <p:val>
                                            <p:strVal val="#ppt_x"/>
                                          </p:val>
                                        </p:tav>
                                      </p:tavLst>
                                    </p:anim>
                                    <p:anim calcmode="lin" valueType="num">
                                      <p:cBhvr>
                                        <p:cTn id="36" dur="1000" fill="hold"/>
                                        <p:tgtEl>
                                          <p:spTgt spid="25"/>
                                        </p:tgtEl>
                                        <p:attrNameLst>
                                          <p:attrName>ppt_y</p:attrName>
                                        </p:attrNameLst>
                                      </p:cBhvr>
                                      <p:tavLst>
                                        <p:tav tm="0">
                                          <p:val>
                                            <p:strVal val="#ppt_y-.1"/>
                                          </p:val>
                                        </p:tav>
                                        <p:tav tm="100000">
                                          <p:val>
                                            <p:strVal val="#ppt_y"/>
                                          </p:val>
                                        </p:tav>
                                      </p:tavLst>
                                    </p:anim>
                                  </p:childTnLst>
                                </p:cTn>
                              </p:par>
                              <p:par>
                                <p:cTn id="37" presetID="10" presetClass="entr" presetSubtype="0"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childTnLst>
                          </p:cTn>
                        </p:par>
                      </p:childTnLst>
                    </p:cTn>
                  </p:par>
                  <p:par>
                    <p:cTn id="40" fill="hold">
                      <p:stCondLst>
                        <p:cond delay="indefinite"/>
                      </p:stCondLst>
                      <p:childTnLst>
                        <p:par>
                          <p:cTn id="41" fill="hold">
                            <p:stCondLst>
                              <p:cond delay="0"/>
                            </p:stCondLst>
                            <p:childTnLst>
                              <p:par>
                                <p:cTn id="42" presetID="47" presetClass="entr" presetSubtype="0" fill="hold" grpId="0" nodeType="click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1000"/>
                                        <p:tgtEl>
                                          <p:spTgt spid="27"/>
                                        </p:tgtEl>
                                      </p:cBhvr>
                                    </p:animEffect>
                                    <p:anim calcmode="lin" valueType="num">
                                      <p:cBhvr>
                                        <p:cTn id="45" dur="1000" fill="hold"/>
                                        <p:tgtEl>
                                          <p:spTgt spid="27"/>
                                        </p:tgtEl>
                                        <p:attrNameLst>
                                          <p:attrName>ppt_x</p:attrName>
                                        </p:attrNameLst>
                                      </p:cBhvr>
                                      <p:tavLst>
                                        <p:tav tm="0">
                                          <p:val>
                                            <p:strVal val="#ppt_x"/>
                                          </p:val>
                                        </p:tav>
                                        <p:tav tm="100000">
                                          <p:val>
                                            <p:strVal val="#ppt_x"/>
                                          </p:val>
                                        </p:tav>
                                      </p:tavLst>
                                    </p:anim>
                                    <p:anim calcmode="lin" valueType="num">
                                      <p:cBhvr>
                                        <p:cTn id="46" dur="1000" fill="hold"/>
                                        <p:tgtEl>
                                          <p:spTgt spid="27"/>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1000"/>
                                        <p:tgtEl>
                                          <p:spTgt spid="28"/>
                                        </p:tgtEl>
                                      </p:cBhvr>
                                    </p:animEffect>
                                    <p:anim calcmode="lin" valueType="num">
                                      <p:cBhvr>
                                        <p:cTn id="50" dur="1000" fill="hold"/>
                                        <p:tgtEl>
                                          <p:spTgt spid="28"/>
                                        </p:tgtEl>
                                        <p:attrNameLst>
                                          <p:attrName>ppt_x</p:attrName>
                                        </p:attrNameLst>
                                      </p:cBhvr>
                                      <p:tavLst>
                                        <p:tav tm="0">
                                          <p:val>
                                            <p:strVal val="#ppt_x"/>
                                          </p:val>
                                        </p:tav>
                                        <p:tav tm="100000">
                                          <p:val>
                                            <p:strVal val="#ppt_x"/>
                                          </p:val>
                                        </p:tav>
                                      </p:tavLst>
                                    </p:anim>
                                    <p:anim calcmode="lin" valueType="num">
                                      <p:cBhvr>
                                        <p:cTn id="51" dur="1000" fill="hold"/>
                                        <p:tgtEl>
                                          <p:spTgt spid="2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1000"/>
                                        <p:tgtEl>
                                          <p:spTgt spid="29"/>
                                        </p:tgtEl>
                                      </p:cBhvr>
                                    </p:animEffect>
                                    <p:anim calcmode="lin" valueType="num">
                                      <p:cBhvr>
                                        <p:cTn id="55" dur="1000" fill="hold"/>
                                        <p:tgtEl>
                                          <p:spTgt spid="29"/>
                                        </p:tgtEl>
                                        <p:attrNameLst>
                                          <p:attrName>ppt_x</p:attrName>
                                        </p:attrNameLst>
                                      </p:cBhvr>
                                      <p:tavLst>
                                        <p:tav tm="0">
                                          <p:val>
                                            <p:strVal val="#ppt_x"/>
                                          </p:val>
                                        </p:tav>
                                        <p:tav tm="100000">
                                          <p:val>
                                            <p:strVal val="#ppt_x"/>
                                          </p:val>
                                        </p:tav>
                                      </p:tavLst>
                                    </p:anim>
                                    <p:anim calcmode="lin" valueType="num">
                                      <p:cBhvr>
                                        <p:cTn id="56" dur="1000" fill="hold"/>
                                        <p:tgtEl>
                                          <p:spTgt spid="29"/>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1000"/>
                                        <p:tgtEl>
                                          <p:spTgt spid="30"/>
                                        </p:tgtEl>
                                      </p:cBhvr>
                                    </p:animEffect>
                                    <p:anim calcmode="lin" valueType="num">
                                      <p:cBhvr>
                                        <p:cTn id="60" dur="1000" fill="hold"/>
                                        <p:tgtEl>
                                          <p:spTgt spid="30"/>
                                        </p:tgtEl>
                                        <p:attrNameLst>
                                          <p:attrName>ppt_x</p:attrName>
                                        </p:attrNameLst>
                                      </p:cBhvr>
                                      <p:tavLst>
                                        <p:tav tm="0">
                                          <p:val>
                                            <p:strVal val="#ppt_x"/>
                                          </p:val>
                                        </p:tav>
                                        <p:tav tm="100000">
                                          <p:val>
                                            <p:strVal val="#ppt_x"/>
                                          </p:val>
                                        </p:tav>
                                      </p:tavLst>
                                    </p:anim>
                                    <p:anim calcmode="lin" valueType="num">
                                      <p:cBhvr>
                                        <p:cTn id="61" dur="1000" fill="hold"/>
                                        <p:tgtEl>
                                          <p:spTgt spid="30"/>
                                        </p:tgtEl>
                                        <p:attrNameLst>
                                          <p:attrName>ppt_y</p:attrName>
                                        </p:attrNameLst>
                                      </p:cBhvr>
                                      <p:tavLst>
                                        <p:tav tm="0">
                                          <p:val>
                                            <p:strVal val="#ppt_y-.1"/>
                                          </p:val>
                                        </p:tav>
                                        <p:tav tm="100000">
                                          <p:val>
                                            <p:strVal val="#ppt_y"/>
                                          </p:val>
                                        </p:tav>
                                      </p:tavLst>
                                    </p:anim>
                                  </p:childTnLst>
                                </p:cTn>
                              </p:par>
                              <p:par>
                                <p:cTn id="62" presetID="10" presetClass="entr" presetSubtype="0" fill="hold" nodeType="with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24" grpId="0" animBg="1"/>
      <p:bldP spid="25" grpId="0"/>
      <p:bldP spid="27" grpId="0" animBg="1"/>
      <p:bldP spid="28" grpId="0"/>
      <p:bldP spid="29" grpId="0" animBg="1"/>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36710" y="5212080"/>
            <a:ext cx="12155290" cy="2194560"/>
          </a:xfrm>
          <a:prstGeom prst="rect">
            <a:avLst/>
          </a:prstGeom>
        </p:spPr>
      </p:pic>
      <p:sp>
        <p:nvSpPr>
          <p:cNvPr id="5" name="椭圆 4"/>
          <p:cNvSpPr/>
          <p:nvPr/>
        </p:nvSpPr>
        <p:spPr>
          <a:xfrm>
            <a:off x="4450080" y="365760"/>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450080" y="389394"/>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中</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8" name="椭圆 7"/>
          <p:cNvSpPr/>
          <p:nvPr/>
        </p:nvSpPr>
        <p:spPr>
          <a:xfrm>
            <a:off x="5318760" y="389394"/>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318760" y="413028"/>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0" name="椭圆 9"/>
          <p:cNvSpPr/>
          <p:nvPr/>
        </p:nvSpPr>
        <p:spPr>
          <a:xfrm>
            <a:off x="6187440" y="413028"/>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187440" y="436662"/>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2" name="椭圆 11"/>
          <p:cNvSpPr/>
          <p:nvPr/>
        </p:nvSpPr>
        <p:spPr>
          <a:xfrm>
            <a:off x="7056120" y="436662"/>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056120" y="460296"/>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潮</a:t>
            </a:r>
            <a:endParaRPr lang="zh-CN" altLang="en-US" sz="4000" b="1" dirty="0">
              <a:latin typeface="仓耳天群行楷 W01" panose="02020400000000000000" pitchFamily="18" charset="-122"/>
              <a:ea typeface="仓耳天群行楷 W01" panose="02020400000000000000" pitchFamily="18" charset="-122"/>
            </a:endParaRPr>
          </a:p>
        </p:txBody>
      </p:sp>
      <p:cxnSp>
        <p:nvCxnSpPr>
          <p:cNvPr id="15" name="直接连接符 14"/>
          <p:cNvCxnSpPr/>
          <p:nvPr/>
        </p:nvCxnSpPr>
        <p:spPr>
          <a:xfrm>
            <a:off x="111252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95528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4" name="图片 13" descr="图片包含 餐桌, 室内&#10;&#10;描述已自动生成"/>
          <p:cNvPicPr>
            <a:picLocks noChangeAspect="1"/>
          </p:cNvPicPr>
          <p:nvPr/>
        </p:nvPicPr>
        <p:blipFill rotWithShape="1">
          <a:blip r:embed="rId2" cstate="screen"/>
          <a:srcRect/>
          <a:stretch>
            <a:fillRect/>
          </a:stretch>
        </p:blipFill>
        <p:spPr>
          <a:xfrm>
            <a:off x="968872" y="1376867"/>
            <a:ext cx="4754880" cy="4584251"/>
          </a:xfrm>
          <a:prstGeom prst="rect">
            <a:avLst/>
          </a:prstGeom>
        </p:spPr>
      </p:pic>
      <p:sp>
        <p:nvSpPr>
          <p:cNvPr id="17" name="TextBox 46"/>
          <p:cNvSpPr txBox="1">
            <a:spLocks noChangeArrowheads="1"/>
          </p:cNvSpPr>
          <p:nvPr/>
        </p:nvSpPr>
        <p:spPr bwMode="auto">
          <a:xfrm>
            <a:off x="6969801" y="4319425"/>
            <a:ext cx="3316929" cy="102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21970">
              <a:defRPr sz="1300">
                <a:solidFill>
                  <a:schemeClr val="tx1"/>
                </a:solidFill>
                <a:latin typeface="Calibri" panose="020F0502020204030204" pitchFamily="34" charset="0"/>
                <a:ea typeface="宋体" panose="02010600030101010101" pitchFamily="2" charset="-122"/>
              </a:defRPr>
            </a:lvl1pPr>
            <a:lvl2pPr marL="742950" indent="-285750" defTabSz="521970">
              <a:defRPr sz="1300">
                <a:solidFill>
                  <a:schemeClr val="tx1"/>
                </a:solidFill>
                <a:latin typeface="Calibri" panose="020F0502020204030204" pitchFamily="34" charset="0"/>
                <a:ea typeface="宋体" panose="02010600030101010101" pitchFamily="2" charset="-122"/>
              </a:defRPr>
            </a:lvl2pPr>
            <a:lvl3pPr marL="1143000" indent="-228600" defTabSz="521970">
              <a:defRPr sz="1300">
                <a:solidFill>
                  <a:schemeClr val="tx1"/>
                </a:solidFill>
                <a:latin typeface="Calibri" panose="020F0502020204030204" pitchFamily="34" charset="0"/>
                <a:ea typeface="宋体" panose="02010600030101010101" pitchFamily="2" charset="-122"/>
              </a:defRPr>
            </a:lvl3pPr>
            <a:lvl4pPr marL="1600200" indent="-228600" defTabSz="521970">
              <a:defRPr sz="1300">
                <a:solidFill>
                  <a:schemeClr val="tx1"/>
                </a:solidFill>
                <a:latin typeface="Calibri" panose="020F0502020204030204" pitchFamily="34" charset="0"/>
                <a:ea typeface="宋体" panose="02010600030101010101" pitchFamily="2" charset="-122"/>
              </a:defRPr>
            </a:lvl4pPr>
            <a:lvl5pPr marL="2057400" indent="-228600" defTabSz="521970">
              <a:defRPr sz="1300">
                <a:solidFill>
                  <a:schemeClr val="tx1"/>
                </a:solidFill>
                <a:latin typeface="Calibri" panose="020F0502020204030204" pitchFamily="34" charset="0"/>
                <a:ea typeface="宋体" panose="02010600030101010101" pitchFamily="2" charset="-122"/>
              </a:defRPr>
            </a:lvl5pPr>
            <a:lvl6pPr marL="2514600" indent="-228600" defTabSz="52197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197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197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197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1218565">
              <a:lnSpc>
                <a:spcPts val="2500"/>
              </a:lnSpc>
            </a:pPr>
            <a:r>
              <a:rPr lang="zh-CN" altLang="en-US" sz="1600" dirty="0">
                <a:solidFill>
                  <a:schemeClr val="bg1"/>
                </a:solidFill>
                <a:latin typeface="仓耳天群行楷 W01" panose="02020400000000000000" pitchFamily="18" charset="-122"/>
                <a:ea typeface="仓耳天群行楷 W01" panose="02020400000000000000" pitchFamily="18" charset="-122"/>
                <a:sym typeface="FZHei-B01S" panose="02010601030101010101" pitchFamily="2" charset="-122"/>
              </a:rPr>
              <a:t>请在此处添加具体内容，文字尽量言简意赅，简单说明即可，不必过于繁琐，注意板面美观度。</a:t>
            </a:r>
            <a:endParaRPr lang="zh-CN" altLang="en-US" sz="1600" dirty="0">
              <a:solidFill>
                <a:schemeClr val="bg1"/>
              </a:solidFill>
              <a:latin typeface="仓耳天群行楷 W01" panose="02020400000000000000" pitchFamily="18" charset="-122"/>
              <a:ea typeface="仓耳天群行楷 W01" panose="02020400000000000000" pitchFamily="18" charset="-122"/>
              <a:sym typeface="FZHei-B01S" panose="02010601030101010101" pitchFamily="2" charset="-122"/>
            </a:endParaRPr>
          </a:p>
        </p:txBody>
      </p:sp>
      <p:sp>
        <p:nvSpPr>
          <p:cNvPr id="18" name="文本框 17"/>
          <p:cNvSpPr txBox="1">
            <a:spLocks noChangeArrowheads="1"/>
          </p:cNvSpPr>
          <p:nvPr/>
        </p:nvSpPr>
        <p:spPr bwMode="auto">
          <a:xfrm>
            <a:off x="6969604" y="3668993"/>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609600"/>
            <a:r>
              <a:rPr lang="zh-CN" altLang="en-US" sz="2800" dirty="0">
                <a:ln w="18415" cmpd="sng">
                  <a:noFill/>
                  <a:prstDash val="solid"/>
                </a:ln>
                <a:solidFill>
                  <a:schemeClr val="bg1"/>
                </a:solidFill>
                <a:latin typeface="仓耳天群行楷 W01" panose="02020400000000000000" pitchFamily="18" charset="-122"/>
                <a:ea typeface="仓耳天群行楷 W01" panose="02020400000000000000" pitchFamily="18" charset="-122"/>
                <a:sym typeface="方正仿宋简体" panose="02010601030101010101" pitchFamily="2" charset="-122"/>
              </a:rPr>
              <a:t>点击添加标题</a:t>
            </a:r>
            <a:endParaRPr lang="zh-CN" altLang="en-US" sz="2800" dirty="0">
              <a:ln w="18415" cmpd="sng">
                <a:noFill/>
                <a:prstDash val="solid"/>
              </a:ln>
              <a:solidFill>
                <a:schemeClr val="bg1"/>
              </a:solidFill>
              <a:latin typeface="仓耳天群行楷 W01" panose="02020400000000000000" pitchFamily="18" charset="-122"/>
              <a:ea typeface="仓耳天群行楷 W01" panose="02020400000000000000" pitchFamily="18" charset="-122"/>
              <a:sym typeface="方正仿宋简体" panose="02010601030101010101" pitchFamily="2" charset="-122"/>
            </a:endParaRPr>
          </a:p>
        </p:txBody>
      </p:sp>
      <p:sp>
        <p:nvSpPr>
          <p:cNvPr id="19" name="文本框 18"/>
          <p:cNvSpPr txBox="1"/>
          <p:nvPr/>
        </p:nvSpPr>
        <p:spPr>
          <a:xfrm>
            <a:off x="6763247" y="1891285"/>
            <a:ext cx="3791311" cy="1862048"/>
          </a:xfrm>
          <a:prstGeom prst="rect">
            <a:avLst/>
          </a:prstGeom>
          <a:noFill/>
        </p:spPr>
        <p:txBody>
          <a:bodyPr wrap="square" rtlCol="0">
            <a:spAutoFit/>
          </a:bodyPr>
          <a:lstStyle/>
          <a:p>
            <a:r>
              <a:rPr lang="zh-CN" altLang="en-US" sz="11500" dirty="0">
                <a:solidFill>
                  <a:schemeClr val="bg1"/>
                </a:solidFill>
                <a:latin typeface="仓耳天群行楷 W01" panose="02020400000000000000" pitchFamily="18" charset="-122"/>
                <a:ea typeface="仓耳天群行楷 W01" panose="02020400000000000000" pitchFamily="18" charset="-122"/>
              </a:rPr>
              <a:t>国潮</a:t>
            </a:r>
            <a:endParaRPr lang="zh-CN" altLang="en-US" sz="11500" dirty="0">
              <a:solidFill>
                <a:schemeClr val="bg1"/>
              </a:solidFill>
              <a:latin typeface="仓耳天群行楷 W01" panose="02020400000000000000" pitchFamily="18" charset="-122"/>
              <a:ea typeface="仓耳天群行楷 W01" panose="02020400000000000000" pitchFamily="18" charset="-122"/>
            </a:endParaRPr>
          </a:p>
        </p:txBody>
      </p:sp>
      <p:cxnSp>
        <p:nvCxnSpPr>
          <p:cNvPr id="21" name="直接连接符 20"/>
          <p:cNvCxnSpPr/>
          <p:nvPr/>
        </p:nvCxnSpPr>
        <p:spPr>
          <a:xfrm>
            <a:off x="7137244" y="3500092"/>
            <a:ext cx="326387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2" name="图片 21"/>
          <p:cNvPicPr>
            <a:picLocks noChangeAspect="1"/>
          </p:cNvPicPr>
          <p:nvPr/>
        </p:nvPicPr>
        <p:blipFill>
          <a:blip r:embed="rId3" cstate="email"/>
          <a:stretch>
            <a:fillRect/>
          </a:stretch>
        </p:blipFill>
        <p:spPr>
          <a:xfrm>
            <a:off x="10060778" y="2923258"/>
            <a:ext cx="340345" cy="3505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up)">
                                      <p:cBhvr>
                                        <p:cTn id="13" dur="500"/>
                                        <p:tgtEl>
                                          <p:spTgt spid="18"/>
                                        </p:tgtEl>
                                      </p:cBhvr>
                                    </p:animEffect>
                                  </p:childTnLst>
                                </p:cTn>
                              </p:par>
                            </p:childTnLst>
                          </p:cTn>
                        </p:par>
                        <p:par>
                          <p:cTn id="14" fill="hold">
                            <p:stCondLst>
                              <p:cond delay="1500"/>
                            </p:stCondLst>
                            <p:childTnLst>
                              <p:par>
                                <p:cTn id="15" presetID="14" presetClass="entr" presetSubtype="5"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randombar(vertical)">
                                      <p:cBhvr>
                                        <p:cTn id="17" dur="75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par>
                                <p:cTn id="25" presetID="14" presetClass="entr" presetSubtype="1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randombar(horizontal)">
                                      <p:cBhvr>
                                        <p:cTn id="27" dur="500"/>
                                        <p:tgtEl>
                                          <p:spTgt spid="21"/>
                                        </p:tgtEl>
                                      </p:cBhvr>
                                    </p:animEffect>
                                  </p:childTnLst>
                                </p:cTn>
                              </p:par>
                              <p:par>
                                <p:cTn id="28" presetID="10"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书籍, 文字&#10;&#10;描述已自动生成"/>
          <p:cNvPicPr>
            <a:picLocks noChangeAspect="1"/>
          </p:cNvPicPr>
          <p:nvPr/>
        </p:nvPicPr>
        <p:blipFill>
          <a:blip r:embed="rId1" cstate="screen"/>
          <a:stretch>
            <a:fillRect/>
          </a:stretch>
        </p:blipFill>
        <p:spPr>
          <a:xfrm>
            <a:off x="-49175" y="411732"/>
            <a:ext cx="12241175" cy="7650228"/>
          </a:xfrm>
          <a:prstGeom prst="rect">
            <a:avLst/>
          </a:prstGeom>
        </p:spPr>
      </p:pic>
      <p:sp>
        <p:nvSpPr>
          <p:cNvPr id="5" name="文本框 4"/>
          <p:cNvSpPr txBox="1"/>
          <p:nvPr/>
        </p:nvSpPr>
        <p:spPr>
          <a:xfrm>
            <a:off x="3073949" y="411732"/>
            <a:ext cx="3702987" cy="3770263"/>
          </a:xfrm>
          <a:prstGeom prst="rect">
            <a:avLst/>
          </a:prstGeom>
          <a:noFill/>
        </p:spPr>
        <p:txBody>
          <a:bodyPr wrap="square" rtlCol="0">
            <a:spAutoFit/>
            <a:scene3d>
              <a:camera prst="orthographicFront"/>
              <a:lightRig rig="threePt" dir="t"/>
            </a:scene3d>
            <a:sp3d extrusionH="57150" contourW="12700" prstMaterial="metal">
              <a:bevelT w="127000" h="127000"/>
              <a:contourClr>
                <a:srgbClr val="A88755"/>
              </a:contourClr>
            </a:sp3d>
          </a:bodyPr>
          <a:lstStyle/>
          <a:p>
            <a:pPr algn="ctr"/>
            <a:r>
              <a:rPr lang="zh-CN" altLang="en-US" sz="23900" dirty="0">
                <a:solidFill>
                  <a:schemeClr val="bg1"/>
                </a:solidFill>
                <a:effectLst>
                  <a:outerShdw blurRad="38100" dist="38100" dir="2700000" algn="tl">
                    <a:srgbClr val="000000">
                      <a:alpha val="43137"/>
                    </a:srgbClr>
                  </a:outerShdw>
                </a:effectLst>
                <a:latin typeface="仓耳天群行楷 W01" panose="02020400000000000000" pitchFamily="18" charset="-122"/>
                <a:ea typeface="仓耳天群行楷 W01" panose="02020400000000000000" pitchFamily="18" charset="-122"/>
                <a:cs typeface="+mn-ea"/>
                <a:sym typeface="+mn-lt"/>
              </a:rPr>
              <a:t>贰</a:t>
            </a:r>
            <a:endParaRPr lang="zh-CN" altLang="en-US" sz="23900" dirty="0">
              <a:solidFill>
                <a:schemeClr val="bg1"/>
              </a:solidFill>
              <a:effectLst>
                <a:outerShdw blurRad="38100" dist="38100" dir="2700000" algn="tl">
                  <a:srgbClr val="000000">
                    <a:alpha val="43137"/>
                  </a:srgbClr>
                </a:outerShdw>
              </a:effectLst>
              <a:latin typeface="仓耳天群行楷 W01" panose="02020400000000000000" pitchFamily="18" charset="-122"/>
              <a:ea typeface="仓耳天群行楷 W01" panose="02020400000000000000" pitchFamily="18" charset="-122"/>
              <a:cs typeface="+mn-ea"/>
              <a:sym typeface="+mn-lt"/>
            </a:endParaRPr>
          </a:p>
        </p:txBody>
      </p:sp>
      <p:sp>
        <p:nvSpPr>
          <p:cNvPr id="6" name="文本框 5"/>
          <p:cNvSpPr txBox="1"/>
          <p:nvPr/>
        </p:nvSpPr>
        <p:spPr>
          <a:xfrm>
            <a:off x="9822086" y="814972"/>
            <a:ext cx="1292662" cy="2431221"/>
          </a:xfrm>
          <a:prstGeom prst="rect">
            <a:avLst/>
          </a:prstGeom>
          <a:noFill/>
        </p:spPr>
        <p:txBody>
          <a:bodyPr vert="eaVert" wrap="square" rtlCol="0">
            <a:spAutoFit/>
          </a:bodyPr>
          <a:lstStyle/>
          <a:p>
            <a:pPr>
              <a:lnSpc>
                <a:spcPct val="200000"/>
              </a:lnSpc>
            </a:pPr>
            <a:r>
              <a:rPr lang="zh-CN" altLang="en-US" sz="1200" dirty="0">
                <a:solidFill>
                  <a:schemeClr val="bg1"/>
                </a:solidFill>
                <a:latin typeface="仓耳天群行楷 W01" panose="02020400000000000000" pitchFamily="18" charset="-122"/>
                <a:ea typeface="仓耳天群行楷 W01" panose="02020400000000000000" pitchFamily="18" charset="-122"/>
                <a:cs typeface="Hiragino Sans GB W3" charset="-122"/>
                <a:sym typeface="+mn-lt"/>
              </a:rPr>
              <a:t>单击此处输入文本内容单击此处输入文本内容输入文本内容单击此处输入文本内容。</a:t>
            </a:r>
            <a:endParaRPr lang="zh-CN" altLang="en-US" sz="1200" dirty="0">
              <a:solidFill>
                <a:schemeClr val="bg1"/>
              </a:solidFill>
              <a:latin typeface="仓耳天群行楷 W01" panose="02020400000000000000" pitchFamily="18" charset="-122"/>
              <a:ea typeface="仓耳天群行楷 W01" panose="02020400000000000000" pitchFamily="18" charset="-122"/>
              <a:cs typeface="Hiragino Sans GB W3" charset="-122"/>
              <a:sym typeface="+mn-lt"/>
            </a:endParaRPr>
          </a:p>
        </p:txBody>
      </p:sp>
      <p:pic>
        <p:nvPicPr>
          <p:cNvPr id="7" name="图片 6"/>
          <p:cNvPicPr>
            <a:picLocks noChangeAspect="1"/>
          </p:cNvPicPr>
          <p:nvPr/>
        </p:nvPicPr>
        <p:blipFill>
          <a:blip r:embed="rId2" cstate="email"/>
          <a:stretch>
            <a:fillRect/>
          </a:stretch>
        </p:blipFill>
        <p:spPr>
          <a:xfrm>
            <a:off x="9118052" y="1071324"/>
            <a:ext cx="340345" cy="3505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36710" y="5212080"/>
            <a:ext cx="12155290" cy="2194560"/>
          </a:xfrm>
          <a:prstGeom prst="rect">
            <a:avLst/>
          </a:prstGeom>
        </p:spPr>
      </p:pic>
      <p:sp>
        <p:nvSpPr>
          <p:cNvPr id="5" name="椭圆 4"/>
          <p:cNvSpPr/>
          <p:nvPr/>
        </p:nvSpPr>
        <p:spPr>
          <a:xfrm>
            <a:off x="4450080" y="365760"/>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450080" y="389394"/>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中</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8" name="椭圆 7"/>
          <p:cNvSpPr/>
          <p:nvPr/>
        </p:nvSpPr>
        <p:spPr>
          <a:xfrm>
            <a:off x="5318760" y="389394"/>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318760" y="413028"/>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0" name="椭圆 9"/>
          <p:cNvSpPr/>
          <p:nvPr/>
        </p:nvSpPr>
        <p:spPr>
          <a:xfrm>
            <a:off x="6187440" y="413028"/>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187440" y="436662"/>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国</a:t>
            </a:r>
            <a:endParaRPr lang="zh-CN" altLang="en-US" sz="4000" b="1" dirty="0">
              <a:latin typeface="仓耳天群行楷 W01" panose="02020400000000000000" pitchFamily="18" charset="-122"/>
              <a:ea typeface="仓耳天群行楷 W01" panose="02020400000000000000" pitchFamily="18" charset="-122"/>
            </a:endParaRPr>
          </a:p>
        </p:txBody>
      </p:sp>
      <p:sp>
        <p:nvSpPr>
          <p:cNvPr id="12" name="椭圆 11"/>
          <p:cNvSpPr/>
          <p:nvPr/>
        </p:nvSpPr>
        <p:spPr>
          <a:xfrm>
            <a:off x="7056120" y="436662"/>
            <a:ext cx="731520" cy="731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056120" y="460296"/>
            <a:ext cx="731520" cy="707886"/>
          </a:xfrm>
          <a:prstGeom prst="rect">
            <a:avLst/>
          </a:prstGeom>
          <a:noFill/>
        </p:spPr>
        <p:txBody>
          <a:bodyPr wrap="square" rtlCol="0">
            <a:spAutoFit/>
          </a:bodyPr>
          <a:lstStyle/>
          <a:p>
            <a:r>
              <a:rPr lang="zh-CN" altLang="en-US" sz="4000" b="1" dirty="0">
                <a:latin typeface="仓耳天群行楷 W01" panose="02020400000000000000" pitchFamily="18" charset="-122"/>
                <a:ea typeface="仓耳天群行楷 W01" panose="02020400000000000000" pitchFamily="18" charset="-122"/>
              </a:rPr>
              <a:t>潮</a:t>
            </a:r>
            <a:endParaRPr lang="zh-CN" altLang="en-US" sz="4000" b="1" dirty="0">
              <a:latin typeface="仓耳天群行楷 W01" panose="02020400000000000000" pitchFamily="18" charset="-122"/>
              <a:ea typeface="仓耳天群行楷 W01" panose="02020400000000000000" pitchFamily="18" charset="-122"/>
            </a:endParaRPr>
          </a:p>
        </p:txBody>
      </p:sp>
      <p:cxnSp>
        <p:nvCxnSpPr>
          <p:cNvPr id="15" name="直接连接符 14"/>
          <p:cNvCxnSpPr/>
          <p:nvPr/>
        </p:nvCxnSpPr>
        <p:spPr>
          <a:xfrm>
            <a:off x="111252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955280" y="762000"/>
            <a:ext cx="3200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4" name="图片占位符 24"/>
          <p:cNvPicPr>
            <a:picLocks noChangeAspect="1"/>
          </p:cNvPicPr>
          <p:nvPr/>
        </p:nvPicPr>
        <p:blipFill>
          <a:blip r:embed="rId2" cstate="screen"/>
          <a:stretch>
            <a:fillRect/>
          </a:stretch>
        </p:blipFill>
        <p:spPr>
          <a:xfrm>
            <a:off x="4671060" y="1280021"/>
            <a:ext cx="2849880" cy="6111379"/>
          </a:xfrm>
          <a:prstGeom prst="ellipse">
            <a:avLst/>
          </a:prstGeom>
        </p:spPr>
      </p:pic>
      <p:sp>
        <p:nvSpPr>
          <p:cNvPr id="17" name="Rechteck"/>
          <p:cNvSpPr/>
          <p:nvPr/>
        </p:nvSpPr>
        <p:spPr>
          <a:xfrm>
            <a:off x="7184849" y="2846569"/>
            <a:ext cx="1270001" cy="12700"/>
          </a:xfrm>
          <a:prstGeom prst="rect">
            <a:avLst/>
          </a:prstGeom>
          <a:solidFill>
            <a:srgbClr val="24282B"/>
          </a:solidFill>
          <a:ln w="12700">
            <a:solidFill>
              <a:srgbClr val="FFFFDF"/>
            </a:solidFill>
            <a:miter lim="400000"/>
          </a:ln>
        </p:spPr>
        <p:txBody>
          <a:bodyPr lIns="25400" tIns="25400" rIns="25400" bIns="25400" anchor="ctr"/>
          <a:lstStyle/>
          <a:p>
            <a:pPr algn="ctr" defTabSz="412750" hangingPunct="0">
              <a:defRPr sz="3200" spc="0">
                <a:solidFill>
                  <a:srgbClr val="0433FF"/>
                </a:solidFill>
                <a:latin typeface="Helvetica Light"/>
                <a:ea typeface="Helvetica Light"/>
                <a:cs typeface="Helvetica Light"/>
                <a:sym typeface="Helvetica Light"/>
              </a:defRPr>
            </a:pPr>
            <a:endParaRPr sz="1400" kern="0">
              <a:solidFill>
                <a:schemeClr val="bg1"/>
              </a:solidFill>
              <a:latin typeface="Helvetica Light"/>
              <a:sym typeface="Helvetica Light"/>
            </a:endParaRPr>
          </a:p>
        </p:txBody>
      </p:sp>
      <p:sp>
        <p:nvSpPr>
          <p:cNvPr id="18" name="MAON"/>
          <p:cNvSpPr txBox="1"/>
          <p:nvPr/>
        </p:nvSpPr>
        <p:spPr>
          <a:xfrm>
            <a:off x="8800289" y="2311444"/>
            <a:ext cx="3725073" cy="1015663"/>
          </a:xfrm>
          <a:prstGeom prst="rect">
            <a:avLst/>
          </a:prstGeom>
          <a:ln w="12700">
            <a:miter lim="400000"/>
          </a:ln>
        </p:spPr>
        <p:txBody>
          <a:bodyPr wrap="square" lIns="22860" rIns="22860" anchor="ctr">
            <a:spAutoFit/>
          </a:bodyPr>
          <a:lstStyle/>
          <a:p>
            <a:pPr defTabSz="412750" hangingPunct="0"/>
            <a:r>
              <a:rPr lang="zh-CN" altLang="en-US" sz="6000" kern="0" spc="170" dirty="0">
                <a:solidFill>
                  <a:schemeClr val="bg1"/>
                </a:solidFill>
                <a:latin typeface="仓耳天群行楷 W01" panose="02020400000000000000" pitchFamily="18" charset="-122"/>
                <a:ea typeface="仓耳天群行楷 W01" panose="02020400000000000000" pitchFamily="18" charset="-122"/>
                <a:sym typeface="Bodoni SvtyTwo ITC TT-Book"/>
              </a:rPr>
              <a:t>国潮</a:t>
            </a:r>
            <a:endParaRPr sz="6000" kern="0" spc="170" dirty="0">
              <a:solidFill>
                <a:schemeClr val="bg1"/>
              </a:solidFill>
              <a:latin typeface="仓耳天群行楷 W01" panose="02020400000000000000" pitchFamily="18" charset="-122"/>
              <a:ea typeface="仓耳天群行楷 W01" panose="02020400000000000000" pitchFamily="18" charset="-122"/>
              <a:sym typeface="Bodoni SvtyTwo ITC TT-Book"/>
            </a:endParaRPr>
          </a:p>
        </p:txBody>
      </p:sp>
      <p:sp>
        <p:nvSpPr>
          <p:cNvPr id="19" name="文本框 18"/>
          <p:cNvSpPr txBox="1"/>
          <p:nvPr/>
        </p:nvSpPr>
        <p:spPr>
          <a:xfrm>
            <a:off x="7520940" y="3441695"/>
            <a:ext cx="3139321" cy="1689026"/>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pPr>
            <a:r>
              <a:rPr lang="zh-CN" altLang="en-US" sz="1200" kern="0" dirty="0">
                <a:solidFill>
                  <a:schemeClr val="bg1"/>
                </a:solidFill>
                <a:latin typeface="杨任东竹石体-Bold" panose="02000000000000000000" pitchFamily="2" charset="-122"/>
                <a:ea typeface="杨任东竹石体-Bold" panose="02000000000000000000" pitchFamily="2" charset="-122"/>
                <a:cs typeface="STFangsong" charset="-122"/>
              </a:rPr>
              <a:t>点击输入本栏的具体文字，简明扼要的说明分项内容，此为概念图解，请根据您的具体内容酌情修点击输入本栏的具体文字，简明扼要的说明分项内容。</a:t>
            </a:r>
            <a:endParaRPr lang="zh-CN" altLang="en-US" sz="1200" dirty="0">
              <a:solidFill>
                <a:schemeClr val="bg1"/>
              </a:solidFill>
              <a:latin typeface="杨任东竹石体-Bold" panose="02000000000000000000" pitchFamily="2" charset="-122"/>
              <a:ea typeface="杨任东竹石体-Bold" panose="02000000000000000000" pitchFamily="2" charset="-122"/>
              <a:cs typeface="STFangsong" charset="-122"/>
            </a:endParaRPr>
          </a:p>
        </p:txBody>
      </p:sp>
      <p:grpSp>
        <p:nvGrpSpPr>
          <p:cNvPr id="20" name="组合 19"/>
          <p:cNvGrpSpPr/>
          <p:nvPr/>
        </p:nvGrpSpPr>
        <p:grpSpPr>
          <a:xfrm>
            <a:off x="10660261" y="2644698"/>
            <a:ext cx="443955" cy="1040942"/>
            <a:chOff x="20222703" y="11058283"/>
            <a:chExt cx="887909" cy="2081883"/>
          </a:xfrm>
        </p:grpSpPr>
        <p:pic>
          <p:nvPicPr>
            <p:cNvPr id="21" name="Picture" descr="Picture"/>
            <p:cNvPicPr>
              <a:picLocks noChangeAspect="1"/>
            </p:cNvPicPr>
            <p:nvPr/>
          </p:nvPicPr>
          <p:blipFill>
            <a:blip r:embed="rId3" cstate="print"/>
            <a:stretch>
              <a:fillRect/>
            </a:stretch>
          </p:blipFill>
          <p:spPr>
            <a:xfrm>
              <a:off x="20222703" y="11058283"/>
              <a:ext cx="887909" cy="1935443"/>
            </a:xfrm>
            <a:prstGeom prst="rect">
              <a:avLst/>
            </a:prstGeom>
          </p:spPr>
        </p:pic>
        <p:sp>
          <p:nvSpPr>
            <p:cNvPr id="22" name="文本框 21"/>
            <p:cNvSpPr txBox="1"/>
            <p:nvPr/>
          </p:nvSpPr>
          <p:spPr>
            <a:xfrm>
              <a:off x="20251421" y="11231953"/>
              <a:ext cx="555661" cy="1908213"/>
            </a:xfrm>
            <a:prstGeom prst="rect">
              <a:avLst/>
            </a:prstGeom>
            <a:noFill/>
          </p:spPr>
          <p:txBody>
            <a:bodyPr wrap="square" rtlCol="0">
              <a:spAutoFit/>
            </a:bodyPr>
            <a:lstStyle/>
            <a:p>
              <a:r>
                <a:rPr lang="en-US" altLang="zh-CN" sz="1400" dirty="0" smtClean="0">
                  <a:solidFill>
                    <a:schemeClr val="bg1"/>
                  </a:solidFill>
                  <a:latin typeface="汉仪尚巍手书W" panose="00020600040101010101" pitchFamily="18" charset="-122"/>
                  <a:ea typeface="汉仪尚巍手书W" panose="00020600040101010101" pitchFamily="18" charset="-122"/>
                </a:rPr>
                <a:t>1PPT</a:t>
              </a:r>
              <a:endParaRPr lang="zh-CN" altLang="en-US" sz="1400" dirty="0">
                <a:solidFill>
                  <a:schemeClr val="bg1"/>
                </a:solidFill>
                <a:latin typeface="汉仪尚巍手书W" panose="00020600040101010101" pitchFamily="18" charset="-122"/>
                <a:ea typeface="汉仪尚巍手书W" panose="00020600040101010101" pitchFamily="18" charset="-122"/>
              </a:endParaRPr>
            </a:p>
          </p:txBody>
        </p:sp>
      </p:grpSp>
      <p:sp>
        <p:nvSpPr>
          <p:cNvPr id="23" name="Rechteck"/>
          <p:cNvSpPr/>
          <p:nvPr/>
        </p:nvSpPr>
        <p:spPr>
          <a:xfrm>
            <a:off x="4180839" y="4405900"/>
            <a:ext cx="1270001" cy="12700"/>
          </a:xfrm>
          <a:prstGeom prst="rect">
            <a:avLst/>
          </a:prstGeom>
          <a:solidFill>
            <a:srgbClr val="24282B"/>
          </a:solidFill>
          <a:ln w="12700">
            <a:solidFill>
              <a:srgbClr val="FFFFDF"/>
            </a:solidFill>
            <a:miter lim="400000"/>
          </a:ln>
        </p:spPr>
        <p:txBody>
          <a:bodyPr lIns="25400" tIns="25400" rIns="25400" bIns="25400" anchor="ctr"/>
          <a:lstStyle/>
          <a:p>
            <a:pPr algn="ctr" defTabSz="412750" hangingPunct="0">
              <a:defRPr sz="3200" spc="0">
                <a:solidFill>
                  <a:srgbClr val="0433FF"/>
                </a:solidFill>
                <a:latin typeface="Helvetica Light"/>
                <a:ea typeface="Helvetica Light"/>
                <a:cs typeface="Helvetica Light"/>
                <a:sym typeface="Helvetica Light"/>
              </a:defRPr>
            </a:pPr>
            <a:endParaRPr sz="1400" kern="0">
              <a:solidFill>
                <a:schemeClr val="bg1"/>
              </a:solidFill>
              <a:latin typeface="Helvetica Light"/>
              <a:sym typeface="Helvetica Light"/>
            </a:endParaRPr>
          </a:p>
        </p:txBody>
      </p:sp>
      <p:sp>
        <p:nvSpPr>
          <p:cNvPr id="24" name="MAON"/>
          <p:cNvSpPr txBox="1"/>
          <p:nvPr/>
        </p:nvSpPr>
        <p:spPr>
          <a:xfrm>
            <a:off x="1933331" y="2494780"/>
            <a:ext cx="3725073" cy="1015663"/>
          </a:xfrm>
          <a:prstGeom prst="rect">
            <a:avLst/>
          </a:prstGeom>
          <a:ln w="12700">
            <a:miter lim="400000"/>
          </a:ln>
        </p:spPr>
        <p:txBody>
          <a:bodyPr wrap="square" lIns="22860" rIns="22860" anchor="ctr">
            <a:spAutoFit/>
          </a:bodyPr>
          <a:lstStyle/>
          <a:p>
            <a:pPr defTabSz="412750" hangingPunct="0"/>
            <a:r>
              <a:rPr lang="zh-CN" altLang="en-US" sz="6000" kern="0" spc="170" dirty="0">
                <a:solidFill>
                  <a:schemeClr val="bg1"/>
                </a:solidFill>
                <a:latin typeface="仓耳天群行楷 W01" panose="02020400000000000000" pitchFamily="18" charset="-122"/>
                <a:ea typeface="仓耳天群行楷 W01" panose="02020400000000000000" pitchFamily="18" charset="-122"/>
                <a:sym typeface="Bodoni SvtyTwo ITC TT-Book"/>
              </a:rPr>
              <a:t>国潮</a:t>
            </a:r>
            <a:endParaRPr sz="6000" kern="0" spc="170" dirty="0">
              <a:solidFill>
                <a:schemeClr val="bg1"/>
              </a:solidFill>
              <a:latin typeface="仓耳天群行楷 W01" panose="02020400000000000000" pitchFamily="18" charset="-122"/>
              <a:ea typeface="仓耳天群行楷 W01" panose="02020400000000000000" pitchFamily="18" charset="-122"/>
              <a:sym typeface="Bodoni SvtyTwo ITC TT-Book"/>
            </a:endParaRPr>
          </a:p>
        </p:txBody>
      </p:sp>
      <p:sp>
        <p:nvSpPr>
          <p:cNvPr id="25" name="文本框 24"/>
          <p:cNvSpPr txBox="1"/>
          <p:nvPr/>
        </p:nvSpPr>
        <p:spPr>
          <a:xfrm>
            <a:off x="653982" y="3625031"/>
            <a:ext cx="3139321" cy="1689026"/>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pPr>
            <a:r>
              <a:rPr lang="zh-CN" altLang="en-US" sz="1200" kern="0" dirty="0">
                <a:solidFill>
                  <a:schemeClr val="bg1"/>
                </a:solidFill>
                <a:latin typeface="杨任东竹石体-Bold" panose="02000000000000000000" pitchFamily="2" charset="-122"/>
                <a:ea typeface="杨任东竹石体-Bold" panose="02000000000000000000" pitchFamily="2" charset="-122"/>
                <a:cs typeface="STFangsong" charset="-122"/>
              </a:rPr>
              <a:t>点击输入本栏的具体文字，简明扼要的说明分项内容，此为概念图解，请根据您的具体内容酌情修点击输入本栏的具体文字，简明扼要的说明分项内容。</a:t>
            </a:r>
            <a:endParaRPr lang="zh-CN" altLang="en-US" sz="1200" dirty="0">
              <a:solidFill>
                <a:schemeClr val="bg1"/>
              </a:solidFill>
              <a:latin typeface="杨任东竹石体-Bold" panose="02000000000000000000" pitchFamily="2" charset="-122"/>
              <a:ea typeface="杨任东竹石体-Bold" panose="02000000000000000000" pitchFamily="2" charset="-122"/>
              <a:cs typeface="STFangsong" charset="-122"/>
            </a:endParaRPr>
          </a:p>
        </p:txBody>
      </p:sp>
      <p:grpSp>
        <p:nvGrpSpPr>
          <p:cNvPr id="26" name="组合 25"/>
          <p:cNvGrpSpPr/>
          <p:nvPr/>
        </p:nvGrpSpPr>
        <p:grpSpPr>
          <a:xfrm>
            <a:off x="3793303" y="2828034"/>
            <a:ext cx="443955" cy="1040942"/>
            <a:chOff x="20222703" y="11058283"/>
            <a:chExt cx="887909" cy="2081883"/>
          </a:xfrm>
        </p:grpSpPr>
        <p:pic>
          <p:nvPicPr>
            <p:cNvPr id="27" name="Picture" descr="Picture"/>
            <p:cNvPicPr>
              <a:picLocks noChangeAspect="1"/>
            </p:cNvPicPr>
            <p:nvPr/>
          </p:nvPicPr>
          <p:blipFill>
            <a:blip r:embed="rId3" cstate="print"/>
            <a:stretch>
              <a:fillRect/>
            </a:stretch>
          </p:blipFill>
          <p:spPr>
            <a:xfrm>
              <a:off x="20222703" y="11058283"/>
              <a:ext cx="887909" cy="1935443"/>
            </a:xfrm>
            <a:prstGeom prst="rect">
              <a:avLst/>
            </a:prstGeom>
          </p:spPr>
        </p:pic>
        <p:sp>
          <p:nvSpPr>
            <p:cNvPr id="28" name="文本框 27"/>
            <p:cNvSpPr txBox="1"/>
            <p:nvPr/>
          </p:nvSpPr>
          <p:spPr>
            <a:xfrm>
              <a:off x="20251421" y="11231953"/>
              <a:ext cx="555661" cy="1908213"/>
            </a:xfrm>
            <a:prstGeom prst="rect">
              <a:avLst/>
            </a:prstGeom>
            <a:noFill/>
          </p:spPr>
          <p:txBody>
            <a:bodyPr wrap="square" rtlCol="0">
              <a:spAutoFit/>
            </a:bodyPr>
            <a:lstStyle/>
            <a:p>
              <a:r>
                <a:rPr lang="en-US" altLang="zh-CN" sz="1400" dirty="0" smtClean="0">
                  <a:solidFill>
                    <a:schemeClr val="bg1"/>
                  </a:solidFill>
                  <a:latin typeface="汉仪尚巍手书W" panose="00020600040101010101" pitchFamily="18" charset="-122"/>
                  <a:ea typeface="汉仪尚巍手书W" panose="00020600040101010101" pitchFamily="18" charset="-122"/>
                </a:rPr>
                <a:t>1PPT</a:t>
              </a:r>
              <a:endParaRPr lang="zh-CN" altLang="en-US" sz="1400" dirty="0">
                <a:solidFill>
                  <a:schemeClr val="bg1"/>
                </a:solidFill>
                <a:latin typeface="汉仪尚巍手书W" panose="00020600040101010101" pitchFamily="18" charset="-122"/>
                <a:ea typeface="汉仪尚巍手书W"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1000"/>
                                        <p:tgtEl>
                                          <p:spTgt spid="19"/>
                                        </p:tgtEl>
                                      </p:cBhvr>
                                    </p:animEffect>
                                    <p:anim calcmode="lin" valueType="num">
                                      <p:cBhvr>
                                        <p:cTn id="11" dur="1000" fill="hold"/>
                                        <p:tgtEl>
                                          <p:spTgt spid="19"/>
                                        </p:tgtEl>
                                        <p:attrNameLst>
                                          <p:attrName>ppt_x</p:attrName>
                                        </p:attrNameLst>
                                      </p:cBhvr>
                                      <p:tavLst>
                                        <p:tav tm="0">
                                          <p:val>
                                            <p:strVal val="#ppt_x"/>
                                          </p:val>
                                        </p:tav>
                                        <p:tav tm="100000">
                                          <p:val>
                                            <p:strVal val="#ppt_x"/>
                                          </p:val>
                                        </p:tav>
                                      </p:tavLst>
                                    </p:anim>
                                    <p:anim calcmode="lin" valueType="num">
                                      <p:cBhvr>
                                        <p:cTn id="1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randombar(horizontal)">
                                      <p:cBhvr>
                                        <p:cTn id="20" dur="500"/>
                                        <p:tgtEl>
                                          <p:spTgt spid="23"/>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1000"/>
                                        <p:tgtEl>
                                          <p:spTgt spid="25"/>
                                        </p:tgtEl>
                                      </p:cBhvr>
                                    </p:animEffect>
                                    <p:anim calcmode="lin" valueType="num">
                                      <p:cBhvr>
                                        <p:cTn id="24" dur="1000" fill="hold"/>
                                        <p:tgtEl>
                                          <p:spTgt spid="25"/>
                                        </p:tgtEl>
                                        <p:attrNameLst>
                                          <p:attrName>ppt_x</p:attrName>
                                        </p:attrNameLst>
                                      </p:cBhvr>
                                      <p:tavLst>
                                        <p:tav tm="0">
                                          <p:val>
                                            <p:strVal val="#ppt_x"/>
                                          </p:val>
                                        </p:tav>
                                        <p:tav tm="100000">
                                          <p:val>
                                            <p:strVal val="#ppt_x"/>
                                          </p:val>
                                        </p:tav>
                                      </p:tavLst>
                                    </p:anim>
                                    <p:anim calcmode="lin" valueType="num">
                                      <p:cBhvr>
                                        <p:cTn id="2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p:bldP spid="23" grpId="0" animBg="1"/>
      <p:bldP spid="25" grpId="0"/>
    </p:bldLst>
  </p:timing>
</p:sld>
</file>

<file path=ppt/tags/tag1.xml><?xml version="1.0" encoding="utf-8"?>
<p:tagLst xmlns:p="http://schemas.openxmlformats.org/presentationml/2006/main">
  <p:tag name="ISPRING_PRESENTATION_TITLE" val="PowerPoint 演示文稿"/>
  <p:tag name="COMMONDATA" val="eyJoZGlkIjoiMDhmNWNhZDBjNTViNzU2ZTI5MGJjMWU2ODk1MDQ3MGMifQ=="/>
</p:tagLst>
</file>

<file path=ppt/theme/theme1.xml><?xml version="1.0" encoding="utf-8"?>
<a:theme xmlns:a="http://schemas.openxmlformats.org/drawingml/2006/main" name="第一PPT，www.1ppt.com">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1828</Words>
  <Application>WPS 演示</Application>
  <PresentationFormat>自定义</PresentationFormat>
  <Paragraphs>329</Paragraphs>
  <Slides>24</Slides>
  <Notes>0</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24</vt:i4>
      </vt:variant>
    </vt:vector>
  </HeadingPairs>
  <TitlesOfParts>
    <vt:vector size="48" baseType="lpstr">
      <vt:lpstr>Arial</vt:lpstr>
      <vt:lpstr>宋体</vt:lpstr>
      <vt:lpstr>Wingdings</vt:lpstr>
      <vt:lpstr>微软雅黑</vt:lpstr>
      <vt:lpstr>仓耳天群行楷 W01</vt:lpstr>
      <vt:lpstr>汉仪尚巍手书W</vt:lpstr>
      <vt:lpstr>Hiragino Sans GB W3</vt:lpstr>
      <vt:lpstr>方正清刻本悦宋简体</vt:lpstr>
      <vt:lpstr>杨任东竹石体-Bold</vt:lpstr>
      <vt:lpstr>STFangsong</vt:lpstr>
      <vt:lpstr>Calibri</vt:lpstr>
      <vt:lpstr>FZHei-B01S</vt:lpstr>
      <vt:lpstr>方正仿宋简体</vt:lpstr>
      <vt:lpstr>Helvetica Light</vt:lpstr>
      <vt:lpstr>Bodoni SvtyTwo ITC TT-Book</vt:lpstr>
      <vt:lpstr>FZQingKeBenYueSongS-R-GB</vt:lpstr>
      <vt:lpstr>Arial</vt:lpstr>
      <vt:lpstr>Arial Unicode MS</vt:lpstr>
      <vt:lpstr>等线</vt:lpstr>
      <vt:lpstr>Calibri Light</vt:lpstr>
      <vt:lpstr>等线 Light</vt:lpstr>
      <vt:lpstr>Segoe Print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国潮风</dc:title>
  <dc:creator>第一PPT</dc:creator>
  <cp:keywords>www.1ppt.com</cp:keywords>
  <dc:description>www.1ppt.com</dc:description>
  <cp:lastModifiedBy>铭</cp:lastModifiedBy>
  <cp:revision>65</cp:revision>
  <dcterms:created xsi:type="dcterms:W3CDTF">2019-03-22T06:03:00Z</dcterms:created>
  <dcterms:modified xsi:type="dcterms:W3CDTF">2022-08-03T08:29:23Z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987888048BF145589307C372DDAEB55C</vt:lpwstr>
  </property>
  <property fmtid="{D5CDD505-2E9C-101B-9397-08002B2CF9AE}" pid="3" name="KSOProductBuildVer">
    <vt:lpwstr>2052-11.1.0.12116</vt:lpwstr>
  </property>
</Properties>
</file>