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61" r:id="rId7"/>
    <p:sldId id="262" r:id="rId8"/>
    <p:sldId id="263" r:id="rId9"/>
    <p:sldId id="264" r:id="rId10"/>
    <p:sldId id="265" r:id="rId11"/>
    <p:sldId id="266" r:id="rId12"/>
    <p:sldId id="258" r:id="rId13"/>
    <p:sldId id="268" r:id="rId14"/>
    <p:sldId id="269" r:id="rId15"/>
    <p:sldId id="270" r:id="rId16"/>
    <p:sldId id="271" r:id="rId17"/>
    <p:sldId id="272" r:id="rId18"/>
    <p:sldId id="259" r:id="rId19"/>
    <p:sldId id="274" r:id="rId20"/>
    <p:sldId id="275" r:id="rId21"/>
    <p:sldId id="276" r:id="rId22"/>
    <p:sldId id="277" r:id="rId23"/>
    <p:sldId id="260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2664" y="-13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60786C97-1475-46A7-99D6-C681F37B5B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F26EA-307B-425A-AABE-F6629E615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991110" y="479282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3.xml"/><Relationship Id="rId5" Type="http://schemas.microsoft.com/office/2007/relationships/hdphoto" Target="../media/image33.wdp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49.png"/><Relationship Id="rId7" Type="http://schemas.microsoft.com/office/2007/relationships/hdphoto" Target="../media/image48.wdp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microsoft.com/office/2007/relationships/hdphoto" Target="../media/image45.wdp"/><Relationship Id="rId3" Type="http://schemas.openxmlformats.org/officeDocument/2006/relationships/image" Target="../media/image44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png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10.png"/><Relationship Id="rId2" Type="http://schemas.openxmlformats.org/officeDocument/2006/relationships/image" Target="../media/image50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microsoft.com/office/2007/relationships/hdphoto" Target="../media/image65.wdp"/><Relationship Id="rId7" Type="http://schemas.openxmlformats.org/officeDocument/2006/relationships/image" Target="../media/image64.png"/><Relationship Id="rId6" Type="http://schemas.microsoft.com/office/2007/relationships/hdphoto" Target="../media/image63.wdp"/><Relationship Id="rId5" Type="http://schemas.openxmlformats.org/officeDocument/2006/relationships/image" Target="../media/image62.png"/><Relationship Id="rId4" Type="http://schemas.microsoft.com/office/2007/relationships/hdphoto" Target="../media/image61.wdp"/><Relationship Id="rId3" Type="http://schemas.openxmlformats.org/officeDocument/2006/relationships/image" Target="../media/image60.png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png"/><Relationship Id="rId8" Type="http://schemas.openxmlformats.org/officeDocument/2006/relationships/image" Target="../media/image75.png"/><Relationship Id="rId7" Type="http://schemas.openxmlformats.org/officeDocument/2006/relationships/image" Target="../media/image74.png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7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3" Type="http://schemas.openxmlformats.org/officeDocument/2006/relationships/image" Target="../media/image79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.xml"/><Relationship Id="rId2" Type="http://schemas.openxmlformats.org/officeDocument/2006/relationships/image" Target="../media/image10.png"/><Relationship Id="rId1" Type="http://schemas.openxmlformats.org/officeDocument/2006/relationships/image" Target="../media/image83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659801"/>
            <a:ext cx="7315200" cy="34045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456" y="2703333"/>
            <a:ext cx="3992888" cy="22128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594" y="0"/>
            <a:ext cx="2819406" cy="154838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18812" y="175274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cs typeface="+mn-ea"/>
                <a:sym typeface="+mn-lt"/>
              </a:rPr>
              <a:t>道</a:t>
            </a:r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5975" y="102946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cs typeface="+mn-ea"/>
                <a:sym typeface="+mn-lt"/>
              </a:rPr>
              <a:t>德</a:t>
            </a:r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11060" y="96923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cs typeface="+mn-ea"/>
                <a:sym typeface="+mn-lt"/>
              </a:rPr>
              <a:t>讲</a:t>
            </a:r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31507" y="156449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cs typeface="+mn-ea"/>
                <a:sym typeface="+mn-lt"/>
              </a:rPr>
              <a:t>堂</a:t>
            </a:r>
            <a:endParaRPr lang="zh-CN" altLang="en-US" sz="88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2984501" cy="4104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3"/>
            <a:srcRect r="2784"/>
            <a:stretch>
              <a:fillRect/>
            </a:stretch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91215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3"/>
            <a:srcRect r="1656"/>
            <a:stretch>
              <a:fillRect/>
            </a:stretch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91215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3"/>
            <a:srcRect r="17943"/>
            <a:stretch>
              <a:fillRect/>
            </a:stretch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91215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3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4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6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3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kumimoji="0" lang="en-US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49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49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49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99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99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99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99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028612" y="-798993"/>
            <a:ext cx="327364" cy="1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956157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3092508" y="-608296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6077512" y="-49550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2536110" y="-70756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2372428" y="-41759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1691680" y="-551757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3491609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6601846" y="-428794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886358" cy="31949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添加解释说明文字添加解释说明文字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886358" cy="31949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添加解释说明文字添加解释说明文字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886358" cy="31949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添加解释说明文字添加解释说明文字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11"/>
          <p:cNvGrpSpPr/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单击此处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886358" cy="31949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添加解释说明文字添加解释说明文字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886358" cy="31949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添加解释说明文字添加解释说明文字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3923 0.07747 C 0.03385 0.08056 0.02621 0.08272 0.02118 0.08735 C 0.01962 0.08858 0.01857 0.09136 0.01701 0.09229 C 0.01475 0.09383 0.01232 0.09352 0.01007 0.09476 C 0.00729 0.09599 0.00173 0.09969 0.00173 0.09969 C -0.00469 0.11111 -0.01285 0.1142 -0.02049 0.12192 C -0.02327 0.125 -0.02882 0.13179 -0.02882 0.13179 C -0.02969 0.13426 -0.03038 0.13704 -0.0316 0.1392 C -0.03282 0.14136 -0.03472 0.14198 -0.03577 0.14414 C -0.03716 0.14692 -0.03733 0.15093 -0.03854 0.15401 C -0.04341 0.16574 -0.04948 0.17624 -0.05382 0.18858 C -0.05486 0.19167 -0.05556 0.19537 -0.0566 0.19846 C -0.05834 0.2034 -0.06216 0.21327 -0.06216 0.21327 C -0.06268 0.21667 -0.06285 0.22006 -0.06354 0.22315 C -0.06424 0.22593 -0.0658 0.22778 -0.06632 0.23056 C -0.0691 0.24352 -0.07032 0.2571 -0.07327 0.27006 C -0.07431 0.275 -0.07518 0.27994 -0.07604 0.28488 C -0.07657 0.28735 -0.07743 0.29229 -0.07743 0.29229 C -0.07865 0.31513 -0.08038 0.33488 -0.08438 0.35648 C -0.08577 0.37747 -0.0875 0.39445 -0.08854 0.41574 C -0.0875 0.45957 -0.08959 0.51852 -0.0816 0.56142 C -0.08038 0.57871 -0.08021 0.59599 -0.07882 0.61327 C -0.0783 0.62006 -0.07604 0.63303 -0.07604 0.63303 C -0.07657 0.6605 -0.07257 0.72469 -0.08438 0.75648 C -0.08733 0.78241 -0.08334 0.75494 -0.08993 0.78118 C -0.09341 0.79506 -0.09514 0.81142 -0.09827 0.82562 C -0.10174 0.84167 -0.10382 0.86513 -0.11216 0.875 C -0.1158 0.89105 -0.11702 0.90926 -0.12188 0.92439 C -0.12795 0.94352 -0.13438 0.96173 -0.13993 0.98118 C -0.14462 0.99753 -0.14913 1.0176 -0.15799 1.02809 C -0.16285 1.04537 -0.16962 1.05525 -0.17604 1.07006 C -0.1882 1.09815 -0.17917 1.08611 -0.18854 1.09722 C -0.19271 1.10834 -0.19913 1.11358 -0.20382 1.12439 C -0.20504 1.12716 -0.20538 1.13118 -0.2066 1.13426 C -0.21198 1.14692 -0.22084 1.15587 -0.22743 1.16636 C -0.24653 1.19692 -0.2658 1.22901 -0.29132 1.24043 C -0.29271 1.24198 -0.29549 1.24537 -0.29549 1.24537 L -0.4191 1.22562 " pathEditMode="relative" ptsTypes="ffffffffffffffffffffffffffffffffffffAA">
                                      <p:cBhvr>
                                        <p:cTn id="6" dur="2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.03628 0.02716 C 0.03385 0.05648 0.02743 0.06945 0.02239 0.09599 C 0.02153 0.10093 0.02153 0.10587 0.021 0.11111 C 0.02014 0.11759 0.01823 0.13056 0.01823 0.13056 C 0.01927 0.1963 0.01545 0.27253 0.03906 0.32809 C 0.04166 0.34259 0.03854 0.32901 0.04462 0.3429 C 0.0526 0.36142 0.04618 0.35587 0.05573 0.3605 C 0.05955 0.37099 0.06284 0.37284 0.06823 0.37994 C 0.07309 0.38673 0.07708 0.39661 0.08212 0.40216 C 0.08333 0.40401 0.08489 0.40401 0.08628 0.40494 C 0.08819 0.40648 0.0901 0.40772 0.09184 0.40988 C 0.09809 0.41759 0.10243 0.42994 0.10989 0.43457 C 0.1151 0.44383 0.121 0.45494 0.12795 0.45895 C 0.13142 0.46852 0.13472 0.47099 0.14045 0.47655 C 0.14357 0.48519 0.14844 0.49013 0.15295 0.4963 C 0.15555 0.5 0.16128 0.50587 0.16128 0.50587 C 0.16354 0.51235 0.16719 0.51821 0.16823 0.52562 C 0.16996 0.53858 0.16857 0.53272 0.17239 0.54321 C 0.17986 0.59661 0.17934 0.65401 0.16545 0.70371 C 0.16389 0.71729 0.16319 0.72222 0.1585 0.73303 C 0.15503 0.75772 0.16007 0.72778 0.15295 0.75278 C 0.14982 0.7642 0.14861 0.77932 0.14462 0.79013 C 0.14357 0.79259 0.14149 0.79476 0.14045 0.79753 C 0.13142 0.82068 0.13923 0.80926 0.13073 0.81976 C 0.12378 0.84476 0.11146 0.86266 0.10156 0.88364 C 0.09635 0.89506 0.09323 0.90587 0.08489 0.9108 C 0.07708 0.92747 0.06996 0.94136 0.05989 0.95309 C 0.05712 0.95648 0.05434 0.95926 0.05156 0.96296 C 0.05017 0.9642 0.04739 0.9679 0.04739 0.9679 C 0.04236 0.98117 0.03559 0.98858 0.02795 0.99722 C 0.02361 1.00278 0.02048 1.01296 0.01684 1.01945 C 0.01423 1.03364 0.01736 1.02037 0.01128 1.03426 C 0.00659 1.04506 0.00521 1.05494 0.00017 1.0642 C -0.0033 1.08241 0.00139 1.05988 -0.004 1.07901 C -0.00764 1.09167 -0.00903 1.10957 -0.01094 1.12315 C -0.01441 1.14784 -0.0099 1.12315 -0.01372 1.16019 C -0.01493 1.17253 -0.01841 1.1858 -0.02066 1.19753 C -0.02188 1.20401 -0.0217 1.2108 -0.02344 1.21729 C -0.02674 1.22901 -0.03038 1.24568 -0.03038 1.25895 " pathEditMode="relative" ptsTypes="ffffffffffffffffffffffffffffffffffffff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62 0.06728 C 0.01267 0.06327 0.00816 0.07068 0.00156 0.07469 C -0.00313 0.08302 -0.0092 0.08735 -0.01511 0.09197 C -0.01962 0.09599 -0.02031 0.09321 -0.02483 0.09969 C -0.0283 0.10494 -0.03073 0.11204 -0.03455 0.11667 C -0.03594 0.11821 -0.03733 0.12006 -0.03872 0.1216 C -0.04236 0.13148 -0.04063 0.13518 -0.04705 0.13889 C -0.04844 0.15093 -0.05018 0.15833 -0.054 0.16852 C -0.05538 0.17839 -0.05643 0.18488 -0.05955 0.19321 C -0.06111 0.23951 -0.06459 0.30031 -0.04427 0.33642 C -0.04219 0.35123 -0.04011 0.35401 -0.03872 0.37099 C -0.03906 0.3821 -0.03837 0.41481 -0.04427 0.42778 C -0.04531 0.43025 -0.04722 0.43086 -0.04844 0.43272 C -0.05 0.43488 -0.05139 0.43735 -0.05261 0.44012 C -0.05417 0.44383 -0.05504 0.44877 -0.05677 0.45247 C -0.05972 0.45864 -0.06372 0.46327 -0.0665 0.46975 C -0.07292 0.48488 -0.07882 0.50031 -0.08733 0.51173 C -0.09479 0.53364 -0.10156 0.55185 -0.11094 0.57099 C -0.1125 0.57407 -0.11354 0.57778 -0.11511 0.58086 C -0.11858 0.58765 -0.12622 0.60062 -0.12622 0.60093 C -0.12952 0.6179 -0.12656 0.60617 -0.14011 0.63025 C -0.14861 0.64537 -0.15261 0.65586 -0.16372 0.66728 C -0.16563 0.67222 -0.16771 0.6787 -0.17066 0.6821 C -0.175 0.68704 -0.18455 0.69444 -0.18455 0.69475 C -0.18716 0.70864 -0.18368 0.69691 -0.19011 0.70432 C -0.19167 0.70617 -0.19271 0.70957 -0.19427 0.71173 C -0.19983 0.72006 -0.20695 0.725 -0.21372 0.72901 C -0.22222 0.74414 -0.23125 0.75463 -0.24288 0.75864 C -0.24913 0.76975 -0.25643 0.77716 -0.26511 0.78086 C -0.27639 0.79599 -0.28924 0.80741 -0.30261 0.81543 C -0.30729 0.82778 -0.31389 0.83272 -0.32066 0.84012 C -0.32587 0.84599 -0.33108 0.85586 -0.33455 0.86481 C -0.33577 0.8679 -0.33611 0.8716 -0.33733 0.87469 C -0.33889 0.87839 -0.34115 0.88117 -0.34288 0.88457 C -0.34445 0.88765 -0.34566 0.89105 -0.34705 0.89444 C -0.34966 0.90093 -0.35261 0.91667 -0.35261 0.91697 C -0.35174 0.94815 -0.35295 0.98086 -0.34288 1.00802 C -0.34115 1.01975 -0.33872 1.02531 -0.33455 1.03518 C -0.32986 1.05988 -0.32136 1.07901 -0.31233 1.09938 C -0.31059 1.10309 -0.3099 1.10802 -0.30816 1.11173 C -0.30573 1.11728 -0.29983 1.12654 -0.29983 1.12685 C -0.29653 1.14414 -0.30122 1.12284 -0.29427 1.14136 C -0.28889 1.15556 -0.29809 1.14259 -0.28872 1.1537 C -0.28681 1.16358 -0.28316 1.16605 -0.279 1.17346 C -0.27587 1.19568 -0.26806 1.19259 -0.25955 1.20556 C -0.25122 1.21821 -0.25747 1.21327 -0.24983 1.2179 C -0.23681 1.25247 -0.20573 1.25988 -0.18455 1.25988 " pathEditMode="relative" rAng="0" ptsTypes="fffff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8" y="594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1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1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6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1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分标题一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分标题一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分标题一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9144001" cy="5143500"/>
            <a:chOff x="-1" y="0"/>
            <a:chExt cx="9144001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594" y="0"/>
              <a:ext cx="2819406" cy="15483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" y="0"/>
              <a:ext cx="2984501" cy="410430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69" y="1235436"/>
            <a:ext cx="4546601" cy="19522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4697" y="148918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第三部分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29648" y="2645441"/>
            <a:ext cx="1631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Part three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178" y="3151556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单击添加文字标题</a:t>
            </a:r>
            <a:endParaRPr lang="zh-CN" altLang="en-US" sz="4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1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1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6" t="22001"/>
          <a:stretch>
            <a:fillRect/>
          </a:stretch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3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文字标题</a:t>
            </a:r>
            <a:endParaRPr kumimoji="0" lang="zh-CN" altLang="en-US" sz="27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点击输入文字内容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点击输入文字内容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4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点击输入文字内容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99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99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99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99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99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99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9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799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299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2696" y="1623196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7580" y="1101625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10072" y="1098202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83823" y="2236678"/>
            <a:ext cx="492443" cy="17754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2219" y="2332844"/>
            <a:ext cx="4339650" cy="16023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6 -6.17284E-7 L 0.75538 0.004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>
            <a:fillRect/>
          </a:stretch>
        </p:blipFill>
        <p:spPr bwMode="auto">
          <a:xfrm>
            <a:off x="2796332" y="1131590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>
            <a:fillRect/>
          </a:stretch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>
            <a:fillRect/>
          </a:stretch>
        </p:blipFill>
        <p:spPr bwMode="auto">
          <a:xfrm>
            <a:off x="3582996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2751264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38100" dir="5400000" algn="t" rotWithShape="0">
                    <a:prstClr val="black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您的标题写在这里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01600" dist="38100" dir="5400000" algn="t" rotWithShape="0">
                  <a:prstClr val="black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2469" y="1599871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您的标题写在这里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3456" y="1724595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您的标题写在这里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222163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补充性文字</a:t>
            </a:r>
            <a:endParaRPr kumimoji="0" lang="zh-CN" altLang="en-US" sz="14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42062" y="1274742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添加文本内容添加文本内容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191976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添加文本内容添加文本内容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2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3824861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添加文本内容添加文本内容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843" y="2867377"/>
            <a:ext cx="1777383" cy="24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/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任意多边形 15"/>
          <p:cNvSpPr/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85603" y="3075806"/>
            <a:ext cx="2309617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9144001" cy="5143500"/>
            <a:chOff x="-1" y="0"/>
            <a:chExt cx="9144001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594" y="0"/>
              <a:ext cx="2819406" cy="15483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" y="0"/>
              <a:ext cx="2984501" cy="410430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69" y="1235436"/>
            <a:ext cx="4546601" cy="19522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4697" y="148918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第一部分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4370" y="2645441"/>
            <a:ext cx="1424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Part one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178" y="3151556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单击添加文字标题</a:t>
            </a:r>
            <a:endParaRPr lang="zh-CN" altLang="en-US" sz="4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1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1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9144001" cy="5143500"/>
            <a:chOff x="-1" y="0"/>
            <a:chExt cx="9144001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594" y="0"/>
              <a:ext cx="2819406" cy="15483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" y="0"/>
              <a:ext cx="2984501" cy="410430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69" y="1235436"/>
            <a:ext cx="4546601" cy="19522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4697" y="148918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第四部分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4370" y="2645441"/>
            <a:ext cx="1474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Part four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178" y="3151556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单击添加文字标题</a:t>
            </a:r>
            <a:endParaRPr lang="zh-CN" altLang="en-US" sz="4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1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1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5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5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6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5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</a:t>
            </a:r>
            <a:endParaRPr kumimoji="0" lang="zh-CN" alt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点击输入相关的文字内容</a:t>
            </a:r>
            <a:endParaRPr kumimoji="0" lang="zh-CN" altLang="en-US" sz="1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点击输入相关的文字内容</a:t>
            </a:r>
            <a:endParaRPr kumimoji="0" lang="zh-CN" altLang="en-US" sz="1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点击输入相关的文字内容</a:t>
            </a:r>
            <a:endParaRPr kumimoji="0" lang="zh-CN" altLang="en-US" sz="1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点击输入相关的文字内容</a:t>
            </a:r>
            <a:endParaRPr kumimoji="0" lang="zh-CN" altLang="en-US" sz="1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2320" y="3146359"/>
            <a:ext cx="1634136" cy="17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 l="21869"/>
            <a:stretch>
              <a:fillRect/>
            </a:stretch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 l="22428"/>
            <a:stretch>
              <a:fillRect/>
            </a:stretch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单击添加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75261" y="1978057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 l="21869"/>
            <a:stretch>
              <a:fillRect/>
            </a:stretch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 l="22428"/>
            <a:stretch>
              <a:fillRect/>
            </a:stretch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2629737" y="2024825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8460" y="3418217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57729" y="3392296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18496" y="2145175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2016" y="273519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单击添加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7624" y="1016032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286" y="1088040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7624" y="3291830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7286" y="3291830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1869"/>
              <a:stretch>
                <a:fillRect/>
              </a:stretch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/>
              <a:srcRect l="22428"/>
              <a:stretch>
                <a:fillRect/>
              </a:stretch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979" y="3224919"/>
            <a:ext cx="1863088" cy="1863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/>
          <a:srcRect b="32238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422" r="33105" b="51986"/>
          <a:stretch>
            <a:fillRect/>
          </a:stretch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二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Administrator\桌面\未标题-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81" y="1078358"/>
            <a:ext cx="6105883" cy="33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6394429" y="1312617"/>
            <a:ext cx="600164" cy="187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70000"/>
              </a:spcBef>
            </a:pPr>
            <a:r>
              <a:rPr lang="zh-CN" altLang="en-US" sz="2160" b="1" dirty="0">
                <a:solidFill>
                  <a:srgbClr val="000000"/>
                </a:solidFill>
                <a:cs typeface="+mn-ea"/>
                <a:sym typeface="+mn-lt"/>
              </a:rPr>
              <a:t>点击添加文本</a:t>
            </a:r>
            <a:endParaRPr lang="zh-CN" altLang="en-US" sz="216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68827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60993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74817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82651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90485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98319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06153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13988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21822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29656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37490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5324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53159" y="1312617"/>
            <a:ext cx="378565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cs typeface="+mn-ea"/>
                <a:sym typeface="+mn-lt"/>
              </a:rPr>
              <a:t>单击此处添加文本单击此处添加文本</a:t>
            </a:r>
            <a:endParaRPr lang="zh-CN" altLang="en-US" sz="1260" dirty="0">
              <a:cs typeface="+mn-ea"/>
              <a:sym typeface="+mn-lt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466920" y="1411925"/>
            <a:ext cx="0" cy="299966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85981" y="2927642"/>
            <a:ext cx="6128245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44363" y="13720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71927" y="1891748"/>
            <a:ext cx="1437384" cy="217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644363" y="1703128"/>
            <a:ext cx="196754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4363" y="2021840"/>
            <a:ext cx="196754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10640" y="1634549"/>
            <a:ext cx="186643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0640" y="1953262"/>
            <a:ext cx="2003586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00673" y="133734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69925" y="2448107"/>
            <a:ext cx="10135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4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324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3240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  <a:endParaRPr lang="zh-CN" altLang="en-US" sz="324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47796" y="3593033"/>
            <a:ext cx="197433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47796" y="3911746"/>
            <a:ext cx="216489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37830" y="3295826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654329" y="3649361"/>
            <a:ext cx="1957576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54329" y="3968074"/>
            <a:ext cx="1957576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单击此处添加文本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44363" y="33521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4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659801"/>
            <a:ext cx="7315200" cy="34045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456" y="2703333"/>
            <a:ext cx="3992888" cy="22128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594" y="0"/>
            <a:ext cx="2819406" cy="154838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18812" y="175274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感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5975" y="102946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谢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11060" y="96923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观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31507" y="156449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看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2984501" cy="4104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7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436650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7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819455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2014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1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819455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2015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3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819455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5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819455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2030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4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7238" y="4152103"/>
            <a:ext cx="1949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单击此处添加文本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40041" y="126790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>
              <a:fillRect/>
            </a:stretch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一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58864" y="187266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>
              <a:fillRect/>
            </a:stretch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40041" y="247742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>
              <a:fillRect/>
            </a:stretch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三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85740" y="369672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>
              <a:fillRect/>
            </a:stretch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五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520669" y="138562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40041" y="199037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20669" y="259513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6693" y="328599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43489" y="390276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50115" y="314011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>
              <a:fillRect/>
            </a:stretch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四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>
            <a:fillRect/>
          </a:stretch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941283" cy="51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941283" cy="51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941283" cy="51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2030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1069524" cy="5817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2030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标题一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标题三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点击输入标题文字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9144001" cy="5143500"/>
            <a:chOff x="-1" y="0"/>
            <a:chExt cx="9144001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594" y="0"/>
              <a:ext cx="2819406" cy="15483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" y="0"/>
              <a:ext cx="2984501" cy="410430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69" y="1235436"/>
            <a:ext cx="4546601" cy="19522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4697" y="148918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第二部分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4370" y="2645441"/>
            <a:ext cx="1418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Part two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178" y="3151556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单击添加文字标题</a:t>
            </a:r>
            <a:endParaRPr lang="zh-CN" altLang="en-US" sz="4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1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1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8" grpId="0"/>
    </p:bldLst>
  </p:timing>
</p:sld>
</file>

<file path=ppt/tags/tag1.xml><?xml version="1.0" encoding="utf-8"?>
<p:tagLst xmlns:p="http://schemas.openxmlformats.org/presentationml/2006/main">
  <p:tag name="TIMING" val="|0.3"/>
</p:tagLst>
</file>

<file path=ppt/tags/tag2.xml><?xml version="1.0" encoding="utf-8"?>
<p:tagLst xmlns:p="http://schemas.openxmlformats.org/presentationml/2006/main">
  <p:tag name="TIMING" val="|0.1"/>
</p:tagLst>
</file>

<file path=ppt/tags/tag3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1AE9A355-C802-4D44-9DCD-0C9264CEEBA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RESENTATION_TITLE" val="588387dc65239"/>
  <p:tag name="ISPRING_FIRST_PUBLISH" val="1"/>
</p:tagLst>
</file>

<file path=ppt/theme/theme1.xml><?xml version="1.0" encoding="utf-8"?>
<a:theme xmlns:a="http://schemas.openxmlformats.org/drawingml/2006/main" name="古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quoy1wy">
      <a:majorFont>
        <a:latin typeface="微软雅黑"/>
        <a:ea typeface="华文行楷"/>
        <a:cs typeface=""/>
      </a:majorFont>
      <a:minorFont>
        <a:latin typeface="微软雅黑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quoy1wy">
      <a:majorFont>
        <a:latin typeface="微软雅黑"/>
        <a:ea typeface="华文行楷"/>
        <a:cs typeface=""/>
      </a:majorFont>
      <a:minorFont>
        <a:latin typeface="微软雅黑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1693</Words>
  <Application>WPS 演示</Application>
  <PresentationFormat>全屏显示(16:9)</PresentationFormat>
  <Paragraphs>454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印品黑体</vt:lpstr>
      <vt:lpstr>黑体</vt:lpstr>
      <vt:lpstr>Calibri</vt:lpstr>
      <vt:lpstr>楷体</vt:lpstr>
      <vt:lpstr>微软雅黑</vt:lpstr>
      <vt:lpstr>华文行楷</vt:lpstr>
      <vt:lpstr>Arial Unicode MS</vt:lpstr>
      <vt:lpstr>方正宋黑简体</vt:lpstr>
      <vt:lpstr>Calibri</vt:lpstr>
      <vt:lpstr>Arial</vt:lpstr>
      <vt:lpstr>古典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道德讲堂</dc:title>
  <dc:creator>第一PPT</dc:creator>
  <cp:keywords>www.1ppt.com</cp:keywords>
  <dc:description>www.1ppt.com</dc:description>
  <cp:lastModifiedBy>铭</cp:lastModifiedBy>
  <cp:revision>17</cp:revision>
  <dcterms:created xsi:type="dcterms:W3CDTF">2016-12-25T02:27:00Z</dcterms:created>
  <dcterms:modified xsi:type="dcterms:W3CDTF">2022-02-25T09:10:02Z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55767BF55BF442CB84CB7D1ED1C20128</vt:lpwstr>
  </property>
  <property fmtid="{D5CDD505-2E9C-101B-9397-08002B2CF9AE}" pid="3" name="KSOProductBuildVer">
    <vt:lpwstr>2052-11.1.0.11045</vt:lpwstr>
  </property>
</Properties>
</file>