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75" r:id="rId7"/>
    <p:sldId id="262" r:id="rId8"/>
    <p:sldId id="263" r:id="rId9"/>
    <p:sldId id="264" r:id="rId10"/>
    <p:sldId id="259" r:id="rId11"/>
    <p:sldId id="281" r:id="rId12"/>
    <p:sldId id="265" r:id="rId13"/>
    <p:sldId id="266" r:id="rId14"/>
    <p:sldId id="267" r:id="rId15"/>
    <p:sldId id="268" r:id="rId16"/>
    <p:sldId id="260" r:id="rId17"/>
    <p:sldId id="269" r:id="rId18"/>
    <p:sldId id="270" r:id="rId19"/>
    <p:sldId id="271" r:id="rId20"/>
    <p:sldId id="272" r:id="rId21"/>
    <p:sldId id="261" r:id="rId22"/>
    <p:sldId id="274" r:id="rId23"/>
    <p:sldId id="273" r:id="rId24"/>
    <p:sldId id="276" r:id="rId25"/>
    <p:sldId id="277" r:id="rId26"/>
    <p:sldId id="279" r:id="rId27"/>
    <p:sldId id="280" r:id="rId28"/>
    <p:sldId id="278"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D8D9"/>
    <a:srgbClr val="DEDDE3"/>
    <a:srgbClr val="DBD8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9" autoAdjust="0"/>
    <p:restoredTop sz="94660"/>
  </p:normalViewPr>
  <p:slideViewPr>
    <p:cSldViewPr snapToGrid="0" showGuides="1">
      <p:cViewPr>
        <p:scale>
          <a:sx n="50" d="100"/>
          <a:sy n="50" d="100"/>
        </p:scale>
        <p:origin x="-366" y="-1608"/>
      </p:cViewPr>
      <p:guideLst>
        <p:guide orient="horz" pos="2183"/>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25.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40A8D1-2CCC-45C9-ACE4-168F322D2C6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095AB-0A8D-46C1-8D28-544AFE2CF19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1095AB-0A8D-46C1-8D28-544AFE2CF19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46C3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80975" y="171450"/>
            <a:ext cx="11830050" cy="6496050"/>
          </a:xfrm>
          <a:prstGeom prst="rect">
            <a:avLst/>
          </a:prstGeom>
          <a:blipFill dpi="0" rotWithShape="1">
            <a:blip r:embed="rId2" cstate="email"/>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p:cNvSpPr/>
          <p:nvPr userDrawn="1"/>
        </p:nvSpPr>
        <p:spPr>
          <a:xfrm>
            <a:off x="295275" y="304800"/>
            <a:ext cx="11620500" cy="6248400"/>
          </a:xfrm>
          <a:custGeom>
            <a:avLst/>
            <a:gdLst>
              <a:gd name="connsiteX0" fmla="*/ 10973702 w 10988405"/>
              <a:gd name="connsiteY0" fmla="*/ 5286155 h 5676969"/>
              <a:gd name="connsiteX1" fmla="*/ 10988405 w 10988405"/>
              <a:gd name="connsiteY1" fmla="*/ 5286155 h 5676969"/>
              <a:gd name="connsiteX2" fmla="*/ 10988405 w 10988405"/>
              <a:gd name="connsiteY2" fmla="*/ 5676969 h 5676969"/>
              <a:gd name="connsiteX3" fmla="*/ 10594192 w 10988405"/>
              <a:gd name="connsiteY3" fmla="*/ 5676969 h 5676969"/>
              <a:gd name="connsiteX4" fmla="*/ 10594192 w 10988405"/>
              <a:gd name="connsiteY4" fmla="*/ 5662266 h 5676969"/>
              <a:gd name="connsiteX5" fmla="*/ 10973702 w 10988405"/>
              <a:gd name="connsiteY5" fmla="*/ 5662266 h 5676969"/>
              <a:gd name="connsiteX6" fmla="*/ 0 w 10988405"/>
              <a:gd name="connsiteY6" fmla="*/ 5286155 h 5676969"/>
              <a:gd name="connsiteX7" fmla="*/ 14703 w 10988405"/>
              <a:gd name="connsiteY7" fmla="*/ 5286155 h 5676969"/>
              <a:gd name="connsiteX8" fmla="*/ 14703 w 10988405"/>
              <a:gd name="connsiteY8" fmla="*/ 5662266 h 5676969"/>
              <a:gd name="connsiteX9" fmla="*/ 394213 w 10988405"/>
              <a:gd name="connsiteY9" fmla="*/ 5662266 h 5676969"/>
              <a:gd name="connsiteX10" fmla="*/ 394213 w 10988405"/>
              <a:gd name="connsiteY10" fmla="*/ 5676969 h 5676969"/>
              <a:gd name="connsiteX11" fmla="*/ 0 w 10988405"/>
              <a:gd name="connsiteY11" fmla="*/ 5676969 h 5676969"/>
              <a:gd name="connsiteX12" fmla="*/ 10594192 w 10988405"/>
              <a:gd name="connsiteY12" fmla="*/ 0 h 5676969"/>
              <a:gd name="connsiteX13" fmla="*/ 10988405 w 10988405"/>
              <a:gd name="connsiteY13" fmla="*/ 0 h 5676969"/>
              <a:gd name="connsiteX14" fmla="*/ 10988405 w 10988405"/>
              <a:gd name="connsiteY14" fmla="*/ 390812 h 5676969"/>
              <a:gd name="connsiteX15" fmla="*/ 10973702 w 10988405"/>
              <a:gd name="connsiteY15" fmla="*/ 390812 h 5676969"/>
              <a:gd name="connsiteX16" fmla="*/ 10973702 w 10988405"/>
              <a:gd name="connsiteY16" fmla="*/ 14703 h 5676969"/>
              <a:gd name="connsiteX17" fmla="*/ 10594192 w 10988405"/>
              <a:gd name="connsiteY17" fmla="*/ 14703 h 5676969"/>
              <a:gd name="connsiteX18" fmla="*/ 0 w 10988405"/>
              <a:gd name="connsiteY18" fmla="*/ 0 h 5676969"/>
              <a:gd name="connsiteX19" fmla="*/ 394213 w 10988405"/>
              <a:gd name="connsiteY19" fmla="*/ 0 h 5676969"/>
              <a:gd name="connsiteX20" fmla="*/ 394213 w 10988405"/>
              <a:gd name="connsiteY20" fmla="*/ 14703 h 5676969"/>
              <a:gd name="connsiteX21" fmla="*/ 14703 w 10988405"/>
              <a:gd name="connsiteY21" fmla="*/ 14703 h 5676969"/>
              <a:gd name="connsiteX22" fmla="*/ 14703 w 10988405"/>
              <a:gd name="connsiteY22" fmla="*/ 390812 h 5676969"/>
              <a:gd name="connsiteX23" fmla="*/ 0 w 10988405"/>
              <a:gd name="connsiteY23" fmla="*/ 390812 h 5676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988405" h="5676969">
                <a:moveTo>
                  <a:pt x="10973702" y="5286155"/>
                </a:moveTo>
                <a:lnTo>
                  <a:pt x="10988405" y="5286155"/>
                </a:lnTo>
                <a:lnTo>
                  <a:pt x="10988405" y="5676969"/>
                </a:lnTo>
                <a:lnTo>
                  <a:pt x="10594192" y="5676969"/>
                </a:lnTo>
                <a:lnTo>
                  <a:pt x="10594192" y="5662266"/>
                </a:lnTo>
                <a:lnTo>
                  <a:pt x="10973702" y="5662266"/>
                </a:lnTo>
                <a:close/>
                <a:moveTo>
                  <a:pt x="0" y="5286155"/>
                </a:moveTo>
                <a:lnTo>
                  <a:pt x="14703" y="5286155"/>
                </a:lnTo>
                <a:lnTo>
                  <a:pt x="14703" y="5662266"/>
                </a:lnTo>
                <a:lnTo>
                  <a:pt x="394213" y="5662266"/>
                </a:lnTo>
                <a:lnTo>
                  <a:pt x="394213" y="5676969"/>
                </a:lnTo>
                <a:lnTo>
                  <a:pt x="0" y="5676969"/>
                </a:lnTo>
                <a:close/>
                <a:moveTo>
                  <a:pt x="10594192" y="0"/>
                </a:moveTo>
                <a:lnTo>
                  <a:pt x="10988405" y="0"/>
                </a:lnTo>
                <a:lnTo>
                  <a:pt x="10988405" y="390812"/>
                </a:lnTo>
                <a:lnTo>
                  <a:pt x="10973702" y="390812"/>
                </a:lnTo>
                <a:lnTo>
                  <a:pt x="10973702" y="14703"/>
                </a:lnTo>
                <a:lnTo>
                  <a:pt x="10594192" y="14703"/>
                </a:lnTo>
                <a:close/>
                <a:moveTo>
                  <a:pt x="0" y="0"/>
                </a:moveTo>
                <a:lnTo>
                  <a:pt x="394213" y="0"/>
                </a:lnTo>
                <a:lnTo>
                  <a:pt x="394213" y="14703"/>
                </a:lnTo>
                <a:lnTo>
                  <a:pt x="14703" y="14703"/>
                </a:lnTo>
                <a:lnTo>
                  <a:pt x="14703" y="390812"/>
                </a:lnTo>
                <a:lnTo>
                  <a:pt x="0" y="390812"/>
                </a:lnTo>
                <a:close/>
              </a:path>
            </a:pathLst>
          </a:custGeom>
          <a:solidFill>
            <a:srgbClr val="46C3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8B976BC-5D9D-4D18-8CD3-D9F3DA2486FA}" type="slidenum">
              <a:rPr lang="zh-CN" altLang="en-US" smtClean="0"/>
            </a:fld>
            <a:endParaRPr lang="zh-CN" altLang="en-US"/>
          </a:p>
        </p:txBody>
      </p:sp>
      <p:sp>
        <p:nvSpPr>
          <p:cNvPr id="11" name="矩形 10"/>
          <p:cNvSpPr/>
          <p:nvPr userDrawn="1"/>
        </p:nvSpPr>
        <p:spPr>
          <a:xfrm>
            <a:off x="5476635" y="15860875"/>
            <a:ext cx="966254"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B7655AC-9F1B-4D5D-A42D-841CF801DBC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B976BC-5D9D-4D18-8CD3-D9F3DA2486F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7655AC-9F1B-4D5D-A42D-841CF801DBC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B976BC-5D9D-4D18-8CD3-D9F3DA2486F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6.xml"/><Relationship Id="rId8" Type="http://schemas.microsoft.com/office/2007/relationships/hdphoto" Target="../media/image4.wdp"/><Relationship Id="rId7" Type="http://schemas.openxmlformats.org/officeDocument/2006/relationships/image" Target="../media/image3.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image" Target="../media/image2.png"/><Relationship Id="rId3" Type="http://schemas.openxmlformats.org/officeDocument/2006/relationships/tags" Target="../tags/tag3.xml"/><Relationship Id="rId2" Type="http://schemas.openxmlformats.org/officeDocument/2006/relationships/tags" Target="../tags/tag2.xml"/><Relationship Id="rId16" Type="http://schemas.openxmlformats.org/officeDocument/2006/relationships/notesSlide" Target="../notesSlides/notesSlide1.xml"/><Relationship Id="rId15" Type="http://schemas.openxmlformats.org/officeDocument/2006/relationships/slideLayout" Target="../slideLayouts/slideLayout7.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20.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1.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microsoft.com/office/2007/relationships/hdphoto" Target="../media/image4.wdp"/><Relationship Id="rId3" Type="http://schemas.openxmlformats.org/officeDocument/2006/relationships/image" Target="../media/image3.png"/><Relationship Id="rId2" Type="http://schemas.openxmlformats.org/officeDocument/2006/relationships/tags" Target="../tags/tag17.xml"/><Relationship Id="rId10" Type="http://schemas.openxmlformats.org/officeDocument/2006/relationships/notesSlide" Target="../notesSlides/notesSlide12.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tags" Target="../tags/tag22.xml"/><Relationship Id="rId4" Type="http://schemas.microsoft.com/office/2007/relationships/hdphoto" Target="../media/image4.wdp"/><Relationship Id="rId3" Type="http://schemas.openxmlformats.org/officeDocument/2006/relationships/image" Target="../media/image3.png"/><Relationship Id="rId2" Type="http://schemas.openxmlformats.org/officeDocument/2006/relationships/tags" Target="../tags/tag2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image" Target="../media/image26.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tags" Target="../tags/tag24.xml"/><Relationship Id="rId4" Type="http://schemas.microsoft.com/office/2007/relationships/hdphoto" Target="../media/image4.wdp"/><Relationship Id="rId3" Type="http://schemas.openxmlformats.org/officeDocument/2006/relationships/image" Target="../media/image3.png"/><Relationship Id="rId2" Type="http://schemas.openxmlformats.org/officeDocument/2006/relationships/tags" Target="../tags/tag2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1.xml.rels><?xml version="1.0" encoding="UTF-8" standalone="yes"?>
<Relationships xmlns="http://schemas.openxmlformats.org/package/2006/relationships"><Relationship Id="rId9" Type="http://schemas.microsoft.com/office/2007/relationships/hdphoto" Target="../media/image45.wdp"/><Relationship Id="rId8" Type="http://schemas.openxmlformats.org/officeDocument/2006/relationships/image" Target="../media/image44.png"/><Relationship Id="rId7" Type="http://schemas.openxmlformats.org/officeDocument/2006/relationships/image" Target="../media/image43.jpeg"/><Relationship Id="rId6" Type="http://schemas.microsoft.com/office/2007/relationships/hdphoto" Target="../media/image42.wdp"/><Relationship Id="rId5" Type="http://schemas.openxmlformats.org/officeDocument/2006/relationships/image" Target="../media/image41.png"/><Relationship Id="rId4" Type="http://schemas.openxmlformats.org/officeDocument/2006/relationships/image" Target="../media/image40.jpeg"/><Relationship Id="rId3" Type="http://schemas.microsoft.com/office/2007/relationships/hdphoto" Target="../media/image39.wdp"/><Relationship Id="rId2" Type="http://schemas.openxmlformats.org/officeDocument/2006/relationships/image" Target="../media/image38.png"/><Relationship Id="rId12" Type="http://schemas.openxmlformats.org/officeDocument/2006/relationships/notesSlide" Target="../notesSlides/notesSlide21.xml"/><Relationship Id="rId11" Type="http://schemas.openxmlformats.org/officeDocument/2006/relationships/slideLayout" Target="../slideLayouts/slideLayout7.xml"/><Relationship Id="rId10" Type="http://schemas.openxmlformats.org/officeDocument/2006/relationships/image" Target="../media/image46.pn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microsoft.com/office/2007/relationships/hdphoto" Target="../media/image51.wdp"/><Relationship Id="rId2" Type="http://schemas.openxmlformats.org/officeDocument/2006/relationships/image" Target="../media/image50.png"/><Relationship Id="rId1" Type="http://schemas.openxmlformats.org/officeDocument/2006/relationships/image" Target="../media/image49.png"/></Relationships>
</file>

<file path=ppt/slides/_rels/slide25.xml.rels><?xml version="1.0" encoding="UTF-8" standalone="yes"?>
<Relationships xmlns="http://schemas.openxmlformats.org/package/2006/relationships"><Relationship Id="rId9" Type="http://schemas.openxmlformats.org/officeDocument/2006/relationships/image" Target="../media/image60.png"/><Relationship Id="rId8" Type="http://schemas.microsoft.com/office/2007/relationships/hdphoto" Target="../media/image59.wdp"/><Relationship Id="rId7" Type="http://schemas.openxmlformats.org/officeDocument/2006/relationships/image" Target="../media/image58.png"/><Relationship Id="rId6" Type="http://schemas.microsoft.com/office/2007/relationships/hdphoto" Target="../media/image57.wdp"/><Relationship Id="rId5" Type="http://schemas.openxmlformats.org/officeDocument/2006/relationships/image" Target="../media/image56.png"/><Relationship Id="rId4" Type="http://schemas.microsoft.com/office/2007/relationships/hdphoto" Target="../media/image55.wdp"/><Relationship Id="rId3" Type="http://schemas.openxmlformats.org/officeDocument/2006/relationships/image" Target="../media/image54.png"/><Relationship Id="rId2" Type="http://schemas.microsoft.com/office/2007/relationships/hdphoto" Target="../media/image53.wdp"/><Relationship Id="rId14" Type="http://schemas.openxmlformats.org/officeDocument/2006/relationships/notesSlide" Target="../notesSlides/notesSlide25.xml"/><Relationship Id="rId13" Type="http://schemas.openxmlformats.org/officeDocument/2006/relationships/slideLayout" Target="../slideLayouts/slideLayout7.xml"/><Relationship Id="rId12" Type="http://schemas.microsoft.com/office/2007/relationships/hdphoto" Target="../media/image63.wdp"/><Relationship Id="rId11" Type="http://schemas.openxmlformats.org/officeDocument/2006/relationships/image" Target="../media/image62.png"/><Relationship Id="rId10" Type="http://schemas.microsoft.com/office/2007/relationships/hdphoto" Target="../media/image61.wdp"/><Relationship Id="rId1"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tags" Target="../tags/tag13.xml"/><Relationship Id="rId4" Type="http://schemas.microsoft.com/office/2007/relationships/hdphoto" Target="../media/image4.wdp"/><Relationship Id="rId3" Type="http://schemas.openxmlformats.org/officeDocument/2006/relationships/image" Target="../media/image3.png"/><Relationship Id="rId2" Type="http://schemas.openxmlformats.org/officeDocument/2006/relationships/tags" Target="../tags/tag1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15.xml"/><Relationship Id="rId4" Type="http://schemas.microsoft.com/office/2007/relationships/hdphoto" Target="../media/image4.wdp"/><Relationship Id="rId3" Type="http://schemas.openxmlformats.org/officeDocument/2006/relationships/image" Target="../media/image3.png"/><Relationship Id="rId2" Type="http://schemas.openxmlformats.org/officeDocument/2006/relationships/tags" Target="../tags/tag14.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microsoft.com/office/2007/relationships/hdphoto" Target="../media/image16.wdp"/><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PA_矩形 36"/>
          <p:cNvSpPr/>
          <p:nvPr>
            <p:custDataLst>
              <p:tags r:id="rId1"/>
            </p:custDataLst>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文本框 38"/>
          <p:cNvSpPr txBox="1"/>
          <p:nvPr>
            <p:custDataLst>
              <p:tags r:id="rId2"/>
            </p:custDataLst>
          </p:nvPr>
        </p:nvSpPr>
        <p:spPr>
          <a:xfrm>
            <a:off x="2033296" y="-2590800"/>
            <a:ext cx="9341019"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水</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pic>
        <p:nvPicPr>
          <p:cNvPr id="38" name="PA_图片 37"/>
          <p:cNvPicPr>
            <a:picLocks noChangeAspect="1"/>
          </p:cNvPicPr>
          <p:nvPr>
            <p:custDataLst>
              <p:tags r:id="rId3"/>
            </p:custDataLst>
          </p:nvPr>
        </p:nvPicPr>
        <p:blipFill>
          <a:blip r:embed="rId4" cstate="email"/>
          <a:stretch>
            <a:fillRect/>
          </a:stretch>
        </p:blipFill>
        <p:spPr>
          <a:xfrm>
            <a:off x="1447800" y="1123950"/>
            <a:ext cx="9296400" cy="5229225"/>
          </a:xfrm>
          <a:prstGeom prst="rect">
            <a:avLst/>
          </a:prstGeom>
        </p:spPr>
      </p:pic>
      <p:sp>
        <p:nvSpPr>
          <p:cNvPr id="43" name="PA_库_文本框 5"/>
          <p:cNvSpPr txBox="1"/>
          <p:nvPr>
            <p:custDataLst>
              <p:tags r:id="rId5"/>
            </p:custDataLst>
          </p:nvPr>
        </p:nvSpPr>
        <p:spPr>
          <a:xfrm>
            <a:off x="255834" y="253630"/>
            <a:ext cx="338554" cy="2288447"/>
          </a:xfrm>
          <a:prstGeom prst="rect">
            <a:avLst/>
          </a:prstGeom>
          <a:noFill/>
        </p:spPr>
        <p:txBody>
          <a:bodyPr vert="eaVert" wrap="none" rtlCol="0">
            <a:spAutoFit/>
          </a:bodyPr>
          <a:lstStyle/>
          <a:p>
            <a:r>
              <a:rPr lang="en-US" altLang="zh-CN" sz="1000" dirty="0">
                <a:solidFill>
                  <a:srgbClr val="526464"/>
                </a:solidFill>
                <a:latin typeface="方正清刻本悦宋简体" panose="02000000000000000000" pitchFamily="2" charset="-122"/>
                <a:ea typeface="方正清刻本悦宋简体" panose="02000000000000000000" pitchFamily="2" charset="-122"/>
              </a:rPr>
              <a:t>CHOICE IS THE BEGINNING OF HAPPINESS</a:t>
            </a:r>
            <a:endParaRPr lang="zh-CN" altLang="en-US" sz="1000" dirty="0">
              <a:solidFill>
                <a:srgbClr val="526464"/>
              </a:solidFill>
              <a:latin typeface="方正清刻本悦宋简体" panose="02000000000000000000" pitchFamily="2" charset="-122"/>
              <a:ea typeface="方正清刻本悦宋简体" panose="02000000000000000000" pitchFamily="2" charset="-122"/>
            </a:endParaRPr>
          </a:p>
        </p:txBody>
      </p:sp>
      <p:pic>
        <p:nvPicPr>
          <p:cNvPr id="44" name="PA_库_图片 6"/>
          <p:cNvPicPr>
            <a:picLocks noChangeAspect="1"/>
          </p:cNvPicPr>
          <p:nvPr>
            <p:custDataLst>
              <p:tags r:id="rId6"/>
            </p:custDataLst>
          </p:nvPr>
        </p:nvPicPr>
        <p:blipFill>
          <a:blip r:embed="rId7" cstate="email">
            <a:extLst>
              <a:ext uri="{BEBA8EAE-BF5A-486C-A8C5-ECC9F3942E4B}">
                <a14:imgProps xmlns:a14="http://schemas.microsoft.com/office/drawing/2010/main">
                  <a14:imgLayer r:embed="rId8">
                    <a14:imgEffect>
                      <a14:backgroundRemoval t="8772" b="92982" l="0" r="91463"/>
                    </a14:imgEffect>
                  </a14:imgLayer>
                </a14:imgProps>
              </a:ext>
            </a:extLst>
          </a:blip>
          <a:stretch>
            <a:fillRect/>
          </a:stretch>
        </p:blipFill>
        <p:spPr>
          <a:xfrm>
            <a:off x="568770" y="1578994"/>
            <a:ext cx="485726" cy="675278"/>
          </a:xfrm>
          <a:prstGeom prst="rect">
            <a:avLst/>
          </a:prstGeom>
        </p:spPr>
      </p:pic>
      <p:sp>
        <p:nvSpPr>
          <p:cNvPr id="45" name="PA_库_矩形 7"/>
          <p:cNvSpPr/>
          <p:nvPr>
            <p:custDataLst>
              <p:tags r:id="rId9"/>
            </p:custDataLst>
          </p:nvPr>
        </p:nvSpPr>
        <p:spPr>
          <a:xfrm>
            <a:off x="447549" y="249501"/>
            <a:ext cx="946484" cy="1323439"/>
          </a:xfrm>
          <a:prstGeom prst="rect">
            <a:avLst/>
          </a:prstGeom>
        </p:spPr>
        <p:txBody>
          <a:bodyPr wrap="square">
            <a:spAutoFit/>
          </a:bodyPr>
          <a:lstStyle/>
          <a:p>
            <a:r>
              <a:rPr lang="en-US" altLang="zh-CN" sz="800" b="0" i="0" dirty="0">
                <a:solidFill>
                  <a:srgbClr val="262626"/>
                </a:solidFill>
                <a:effectLst/>
                <a:latin typeface="方正清刻本悦宋简体" panose="02000000000000000000" pitchFamily="2" charset="-122"/>
                <a:ea typeface="方正清刻本悦宋简体" panose="02000000000000000000" pitchFamily="2" charset="-122"/>
              </a:rPr>
              <a:t>Early in the day it was whispered that we should sail in a boat, only thou and I, and never a soul in the world would know of this our pilgrimage to no country and to no end.</a:t>
            </a:r>
            <a:endParaRPr lang="zh-CN" altLang="en-US" sz="800" dirty="0">
              <a:latin typeface="方正清刻本悦宋简体" panose="02000000000000000000" pitchFamily="2" charset="-122"/>
              <a:ea typeface="方正清刻本悦宋简体" panose="02000000000000000000" pitchFamily="2" charset="-122"/>
            </a:endParaRPr>
          </a:p>
        </p:txBody>
      </p:sp>
      <p:sp>
        <p:nvSpPr>
          <p:cNvPr id="46" name="PA_库_矩形 5"/>
          <p:cNvSpPr/>
          <p:nvPr>
            <p:custDataLst>
              <p:tags r:id="rId10"/>
            </p:custDataLst>
          </p:nvPr>
        </p:nvSpPr>
        <p:spPr>
          <a:xfrm>
            <a:off x="9705675" y="1246478"/>
            <a:ext cx="1415772" cy="2144177"/>
          </a:xfrm>
          <a:prstGeom prst="rect">
            <a:avLst/>
          </a:prstGeom>
        </p:spPr>
        <p:txBody>
          <a:bodyPr vert="eaVert" wrap="none">
            <a:spAutoFit/>
          </a:bodyPr>
          <a:lstStyle/>
          <a:p>
            <a:pPr algn="dist"/>
            <a:r>
              <a:rPr lang="zh-CN" altLang="en-US" sz="4000" dirty="0">
                <a:latin typeface="方正清刻本悦宋简体" panose="02000000000000000000" pitchFamily="2" charset="-122"/>
                <a:ea typeface="方正清刻本悦宋简体" panose="02000000000000000000" pitchFamily="2" charset="-122"/>
              </a:rPr>
              <a:t>中国风</a:t>
            </a:r>
            <a:endParaRPr lang="en-US" altLang="zh-CN" sz="4000" dirty="0">
              <a:latin typeface="方正清刻本悦宋简体" panose="02000000000000000000" pitchFamily="2" charset="-122"/>
              <a:ea typeface="方正清刻本悦宋简体" panose="02000000000000000000" pitchFamily="2" charset="-122"/>
            </a:endParaRPr>
          </a:p>
          <a:p>
            <a:pPr algn="dist"/>
            <a:r>
              <a:rPr lang="zh-CN" altLang="en-US" sz="4000" dirty="0">
                <a:latin typeface="方正清刻本悦宋简体" panose="02000000000000000000" pitchFamily="2" charset="-122"/>
                <a:ea typeface="方正清刻本悦宋简体" panose="02000000000000000000" pitchFamily="2" charset="-122"/>
              </a:rPr>
              <a:t>古</a:t>
            </a:r>
            <a:r>
              <a:rPr lang="zh-CN" altLang="en-US" sz="4000" dirty="0" smtClean="0">
                <a:latin typeface="方正清刻本悦宋简体" panose="02000000000000000000" pitchFamily="2" charset="-122"/>
                <a:ea typeface="方正清刻本悦宋简体" panose="02000000000000000000" pitchFamily="2" charset="-122"/>
              </a:rPr>
              <a:t>典雅致</a:t>
            </a:r>
            <a:endParaRPr lang="en-US" altLang="zh-CN" sz="4000" dirty="0">
              <a:latin typeface="方正清刻本悦宋简体" panose="02000000000000000000" pitchFamily="2" charset="-122"/>
              <a:ea typeface="方正清刻本悦宋简体" panose="02000000000000000000" pitchFamily="2" charset="-122"/>
            </a:endParaRPr>
          </a:p>
        </p:txBody>
      </p:sp>
      <p:sp>
        <p:nvSpPr>
          <p:cNvPr id="47" name="PA_库_文本框 6"/>
          <p:cNvSpPr txBox="1"/>
          <p:nvPr>
            <p:custDataLst>
              <p:tags r:id="rId11"/>
            </p:custDataLst>
          </p:nvPr>
        </p:nvSpPr>
        <p:spPr>
          <a:xfrm>
            <a:off x="9757614" y="3425703"/>
            <a:ext cx="338554" cy="2288447"/>
          </a:xfrm>
          <a:prstGeom prst="rect">
            <a:avLst/>
          </a:prstGeom>
          <a:noFill/>
        </p:spPr>
        <p:txBody>
          <a:bodyPr vert="eaVert" wrap="none" rtlCol="0">
            <a:spAutoFit/>
          </a:bodyPr>
          <a:lstStyle/>
          <a:p>
            <a:r>
              <a:rPr lang="en-US" altLang="zh-CN" sz="1000" dirty="0">
                <a:solidFill>
                  <a:srgbClr val="526464"/>
                </a:solidFill>
                <a:latin typeface="方正清刻本悦宋简体" panose="02000000000000000000" pitchFamily="2" charset="-122"/>
                <a:ea typeface="方正清刻本悦宋简体" panose="02000000000000000000" pitchFamily="2" charset="-122"/>
              </a:rPr>
              <a:t>CHOICE IS THE BEGINNING OF HAPPINESS</a:t>
            </a:r>
            <a:endParaRPr lang="zh-CN" altLang="en-US" sz="1000" dirty="0">
              <a:solidFill>
                <a:srgbClr val="526464"/>
              </a:solidFill>
              <a:latin typeface="方正清刻本悦宋简体" panose="02000000000000000000" pitchFamily="2" charset="-122"/>
              <a:ea typeface="方正清刻本悦宋简体" panose="02000000000000000000" pitchFamily="2" charset="-122"/>
            </a:endParaRPr>
          </a:p>
        </p:txBody>
      </p:sp>
      <p:pic>
        <p:nvPicPr>
          <p:cNvPr id="48" name="PA_库_图片 7"/>
          <p:cNvPicPr>
            <a:picLocks noChangeAspect="1"/>
          </p:cNvPicPr>
          <p:nvPr>
            <p:custDataLst>
              <p:tags r:id="rId12"/>
            </p:custDataLst>
          </p:nvPr>
        </p:nvPicPr>
        <p:blipFill>
          <a:blip r:embed="rId7" cstate="email">
            <a:extLst>
              <a:ext uri="{BEBA8EAE-BF5A-486C-A8C5-ECC9F3942E4B}">
                <a14:imgProps xmlns:a14="http://schemas.microsoft.com/office/drawing/2010/main">
                  <a14:imgLayer r:embed="rId8">
                    <a14:imgEffect>
                      <a14:backgroundRemoval t="8772" b="92982" l="0" r="91463"/>
                    </a14:imgEffect>
                  </a14:imgLayer>
                </a14:imgProps>
              </a:ext>
            </a:extLst>
          </a:blip>
          <a:stretch>
            <a:fillRect/>
          </a:stretch>
        </p:blipFill>
        <p:spPr>
          <a:xfrm>
            <a:off x="10070550" y="4751067"/>
            <a:ext cx="485726" cy="675278"/>
          </a:xfrm>
          <a:prstGeom prst="rect">
            <a:avLst/>
          </a:prstGeom>
        </p:spPr>
      </p:pic>
      <p:sp>
        <p:nvSpPr>
          <p:cNvPr id="49" name="PA_库_矩形 8"/>
          <p:cNvSpPr/>
          <p:nvPr>
            <p:custDataLst>
              <p:tags r:id="rId13"/>
            </p:custDataLst>
          </p:nvPr>
        </p:nvSpPr>
        <p:spPr>
          <a:xfrm>
            <a:off x="9949329" y="3421574"/>
            <a:ext cx="726326" cy="1323439"/>
          </a:xfrm>
          <a:prstGeom prst="rect">
            <a:avLst/>
          </a:prstGeom>
        </p:spPr>
        <p:txBody>
          <a:bodyPr wrap="square">
            <a:spAutoFit/>
          </a:bodyPr>
          <a:lstStyle/>
          <a:p>
            <a:r>
              <a:rPr lang="en-US" altLang="zh-CN" sz="800" b="0" i="0" dirty="0">
                <a:solidFill>
                  <a:srgbClr val="262626"/>
                </a:solidFill>
                <a:effectLst/>
                <a:latin typeface="方正清刻本悦宋简体" panose="02000000000000000000" pitchFamily="2" charset="-122"/>
                <a:ea typeface="方正清刻本悦宋简体" panose="02000000000000000000" pitchFamily="2" charset="-122"/>
              </a:rPr>
              <a:t>Early in the day it was whispered that we should sail in a boat, only thou and I, and never a soul in the world would know of this</a:t>
            </a:r>
            <a:endParaRPr lang="zh-CN" altLang="en-US" sz="800" dirty="0">
              <a:latin typeface="方正清刻本悦宋简体" panose="02000000000000000000" pitchFamily="2" charset="-122"/>
              <a:ea typeface="方正清刻本悦宋简体" panose="02000000000000000000" pitchFamily="2" charset="-122"/>
            </a:endParaRPr>
          </a:p>
        </p:txBody>
      </p:sp>
      <p:sp>
        <p:nvSpPr>
          <p:cNvPr id="50" name="PA_库_矩形 9"/>
          <p:cNvSpPr/>
          <p:nvPr>
            <p:custDataLst>
              <p:tags r:id="rId14"/>
            </p:custDataLst>
          </p:nvPr>
        </p:nvSpPr>
        <p:spPr>
          <a:xfrm rot="5400000">
            <a:off x="7302922" y="3242219"/>
            <a:ext cx="4528365" cy="415498"/>
          </a:xfrm>
          <a:prstGeom prst="rect">
            <a:avLst/>
          </a:prstGeom>
        </p:spPr>
        <p:txBody>
          <a:bodyPr vert="horz" wrap="square">
            <a:spAutoFit/>
          </a:bodyPr>
          <a:lstStyle/>
          <a:p>
            <a:pPr algn="dist">
              <a:lnSpc>
                <a:spcPct val="150000"/>
              </a:lnSpc>
            </a:pP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宁</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静</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平</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和</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境</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界</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致</a:t>
            </a:r>
            <a:r>
              <a:rPr lang="en-US" altLang="zh-CN"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远</a:t>
            </a:r>
            <a:endParaRPr lang="zh-CN" altLang="en-US" sz="14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25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1500" fill="hold"/>
                                        <p:tgtEl>
                                          <p:spTgt spid="43"/>
                                        </p:tgtEl>
                                        <p:attrNameLst>
                                          <p:attrName>ppt_x</p:attrName>
                                        </p:attrNameLst>
                                      </p:cBhvr>
                                      <p:tavLst>
                                        <p:tav tm="0">
                                          <p:val>
                                            <p:strVal val="0-#ppt_w/2"/>
                                          </p:val>
                                        </p:tav>
                                        <p:tav tm="100000">
                                          <p:val>
                                            <p:strVal val="#ppt_x"/>
                                          </p:val>
                                        </p:tav>
                                      </p:tavLst>
                                    </p:anim>
                                    <p:anim calcmode="lin" valueType="num">
                                      <p:cBhvr additive="base">
                                        <p:cTn id="8" dur="1500" fill="hold"/>
                                        <p:tgtEl>
                                          <p:spTgt spid="43"/>
                                        </p:tgtEl>
                                        <p:attrNameLst>
                                          <p:attrName>ppt_y</p:attrName>
                                        </p:attrNameLst>
                                      </p:cBhvr>
                                      <p:tavLst>
                                        <p:tav tm="0">
                                          <p:val>
                                            <p:strVal val="#ppt_y"/>
                                          </p:val>
                                        </p:tav>
                                        <p:tav tm="100000">
                                          <p:val>
                                            <p:strVal val="#ppt_y"/>
                                          </p:val>
                                        </p:tav>
                                      </p:tavLst>
                                    </p:anim>
                                    <p:set>
                                      <p:cBhvr>
                                        <p:cTn id="9" dur="1" fill="hold">
                                          <p:stCondLst>
                                            <p:cond delay="0"/>
                                          </p:stCondLst>
                                        </p:cTn>
                                        <p:tgtEl>
                                          <p:spTgt spid="43"/>
                                        </p:tgtEl>
                                        <p:attrNameLst>
                                          <p:attrName>style.visibility</p:attrName>
                                        </p:attrNameLst>
                                      </p:cBhvr>
                                      <p:to>
                                        <p:strVal val="visible"/>
                                      </p:to>
                                    </p:set>
                                    <p:anim to="" calcmode="lin" valueType="num">
                                      <p:cBhvr>
                                        <p:cTn id="10" dur="1500" fill="hold">
                                          <p:stCondLst>
                                            <p:cond delay="0"/>
                                          </p:stCondLst>
                                        </p:cTn>
                                        <p:tgtEl>
                                          <p:spTgt spid="43"/>
                                        </p:tgtEl>
                                        <p:attrNameLst>
                                          <p:attrName>ppt_w</p:attrName>
                                        </p:attrNameLst>
                                      </p:cBhvr>
                                      <p:tavLst>
                                        <p:tav tm="0">
                                          <p:val>
                                            <p:fltVal val="0"/>
                                          </p:val>
                                        </p:tav>
                                        <p:tav tm="100000">
                                          <p:val>
                                            <p:strVal val="#ppt_w"/>
                                          </p:val>
                                        </p:tav>
                                      </p:tavLst>
                                    </p:anim>
                                    <p:anim to="" calcmode="lin" valueType="num">
                                      <p:cBhvr>
                                        <p:cTn id="11" dur="1500" fill="hold">
                                          <p:stCondLst>
                                            <p:cond delay="0"/>
                                          </p:stCondLst>
                                        </p:cTn>
                                        <p:tgtEl>
                                          <p:spTgt spid="43"/>
                                        </p:tgtEl>
                                        <p:attrNameLst>
                                          <p:attrName>ppt_h</p:attrName>
                                        </p:attrNameLst>
                                      </p:cBhvr>
                                      <p:tavLst>
                                        <p:tav tm="0">
                                          <p:val>
                                            <p:fltVal val="0"/>
                                          </p:val>
                                        </p:tav>
                                        <p:tav tm="100000">
                                          <p:val>
                                            <p:strVal val="#ppt_h"/>
                                          </p:val>
                                        </p:tav>
                                      </p:tavLst>
                                    </p:anim>
                                    <p:animEffect filter="fade">
                                      <p:cBhvr>
                                        <p:cTn id="12" dur="1500">
                                          <p:stCondLst>
                                            <p:cond delay="0"/>
                                          </p:stCondLst>
                                        </p:cTn>
                                        <p:tgtEl>
                                          <p:spTgt spid="43"/>
                                        </p:tgtEl>
                                      </p:cBhvr>
                                    </p:animEffect>
                                  </p:childTnLst>
                                </p:cTn>
                              </p:par>
                              <p:par>
                                <p:cTn id="13" presetID="2" presetClass="entr" presetSubtype="8" decel="100000" fill="hold" nodeType="withEffect">
                                  <p:stCondLst>
                                    <p:cond delay="25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500" fill="hold"/>
                                        <p:tgtEl>
                                          <p:spTgt spid="44"/>
                                        </p:tgtEl>
                                        <p:attrNameLst>
                                          <p:attrName>ppt_x</p:attrName>
                                        </p:attrNameLst>
                                      </p:cBhvr>
                                      <p:tavLst>
                                        <p:tav tm="0">
                                          <p:val>
                                            <p:strVal val="0-#ppt_w/2"/>
                                          </p:val>
                                        </p:tav>
                                        <p:tav tm="100000">
                                          <p:val>
                                            <p:strVal val="#ppt_x"/>
                                          </p:val>
                                        </p:tav>
                                      </p:tavLst>
                                    </p:anim>
                                    <p:anim calcmode="lin" valueType="num">
                                      <p:cBhvr additive="base">
                                        <p:cTn id="16" dur="1500" fill="hold"/>
                                        <p:tgtEl>
                                          <p:spTgt spid="44"/>
                                        </p:tgtEl>
                                        <p:attrNameLst>
                                          <p:attrName>ppt_y</p:attrName>
                                        </p:attrNameLst>
                                      </p:cBhvr>
                                      <p:tavLst>
                                        <p:tav tm="0">
                                          <p:val>
                                            <p:strVal val="#ppt_y"/>
                                          </p:val>
                                        </p:tav>
                                        <p:tav tm="100000">
                                          <p:val>
                                            <p:strVal val="#ppt_y"/>
                                          </p:val>
                                        </p:tav>
                                      </p:tavLst>
                                    </p:anim>
                                    <p:set>
                                      <p:cBhvr>
                                        <p:cTn id="17" dur="1" fill="hold">
                                          <p:stCondLst>
                                            <p:cond delay="0"/>
                                          </p:stCondLst>
                                        </p:cTn>
                                        <p:tgtEl>
                                          <p:spTgt spid="44"/>
                                        </p:tgtEl>
                                        <p:attrNameLst>
                                          <p:attrName>style.visibility</p:attrName>
                                        </p:attrNameLst>
                                      </p:cBhvr>
                                      <p:to>
                                        <p:strVal val="visible"/>
                                      </p:to>
                                    </p:set>
                                    <p:anim to="" calcmode="lin" valueType="num">
                                      <p:cBhvr>
                                        <p:cTn id="18" dur="1500" fill="hold">
                                          <p:stCondLst>
                                            <p:cond delay="0"/>
                                          </p:stCondLst>
                                        </p:cTn>
                                        <p:tgtEl>
                                          <p:spTgt spid="44"/>
                                        </p:tgtEl>
                                        <p:attrNameLst>
                                          <p:attrName>ppt_w</p:attrName>
                                        </p:attrNameLst>
                                      </p:cBhvr>
                                      <p:tavLst>
                                        <p:tav tm="0">
                                          <p:val>
                                            <p:fltVal val="0"/>
                                          </p:val>
                                        </p:tav>
                                        <p:tav tm="100000">
                                          <p:val>
                                            <p:strVal val="#ppt_w"/>
                                          </p:val>
                                        </p:tav>
                                      </p:tavLst>
                                    </p:anim>
                                    <p:anim to="" calcmode="lin" valueType="num">
                                      <p:cBhvr>
                                        <p:cTn id="19" dur="1500" fill="hold">
                                          <p:stCondLst>
                                            <p:cond delay="0"/>
                                          </p:stCondLst>
                                        </p:cTn>
                                        <p:tgtEl>
                                          <p:spTgt spid="44"/>
                                        </p:tgtEl>
                                        <p:attrNameLst>
                                          <p:attrName>ppt_h</p:attrName>
                                        </p:attrNameLst>
                                      </p:cBhvr>
                                      <p:tavLst>
                                        <p:tav tm="0">
                                          <p:val>
                                            <p:fltVal val="0"/>
                                          </p:val>
                                        </p:tav>
                                        <p:tav tm="100000">
                                          <p:val>
                                            <p:strVal val="#ppt_h"/>
                                          </p:val>
                                        </p:tav>
                                      </p:tavLst>
                                    </p:anim>
                                    <p:animEffect filter="fade">
                                      <p:cBhvr>
                                        <p:cTn id="20" dur="1500">
                                          <p:stCondLst>
                                            <p:cond delay="0"/>
                                          </p:stCondLst>
                                        </p:cTn>
                                        <p:tgtEl>
                                          <p:spTgt spid="44"/>
                                        </p:tgtEl>
                                      </p:cBhvr>
                                    </p:animEffect>
                                  </p:childTnLst>
                                </p:cTn>
                              </p:par>
                              <p:par>
                                <p:cTn id="21" presetID="2" presetClass="entr" presetSubtype="8" decel="100000" fill="hold" grpId="0" nodeType="withEffect">
                                  <p:stCondLst>
                                    <p:cond delay="25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1500" fill="hold"/>
                                        <p:tgtEl>
                                          <p:spTgt spid="45"/>
                                        </p:tgtEl>
                                        <p:attrNameLst>
                                          <p:attrName>ppt_x</p:attrName>
                                        </p:attrNameLst>
                                      </p:cBhvr>
                                      <p:tavLst>
                                        <p:tav tm="0">
                                          <p:val>
                                            <p:strVal val="0-#ppt_w/2"/>
                                          </p:val>
                                        </p:tav>
                                        <p:tav tm="100000">
                                          <p:val>
                                            <p:strVal val="#ppt_x"/>
                                          </p:val>
                                        </p:tav>
                                      </p:tavLst>
                                    </p:anim>
                                    <p:anim calcmode="lin" valueType="num">
                                      <p:cBhvr additive="base">
                                        <p:cTn id="24" dur="1500" fill="hold"/>
                                        <p:tgtEl>
                                          <p:spTgt spid="45"/>
                                        </p:tgtEl>
                                        <p:attrNameLst>
                                          <p:attrName>ppt_y</p:attrName>
                                        </p:attrNameLst>
                                      </p:cBhvr>
                                      <p:tavLst>
                                        <p:tav tm="0">
                                          <p:val>
                                            <p:strVal val="#ppt_y"/>
                                          </p:val>
                                        </p:tav>
                                        <p:tav tm="100000">
                                          <p:val>
                                            <p:strVal val="#ppt_y"/>
                                          </p:val>
                                        </p:tav>
                                      </p:tavLst>
                                    </p:anim>
                                    <p:set>
                                      <p:cBhvr>
                                        <p:cTn id="25" dur="1" fill="hold">
                                          <p:stCondLst>
                                            <p:cond delay="0"/>
                                          </p:stCondLst>
                                        </p:cTn>
                                        <p:tgtEl>
                                          <p:spTgt spid="45"/>
                                        </p:tgtEl>
                                        <p:attrNameLst>
                                          <p:attrName>style.visibility</p:attrName>
                                        </p:attrNameLst>
                                      </p:cBhvr>
                                      <p:to>
                                        <p:strVal val="visible"/>
                                      </p:to>
                                    </p:set>
                                    <p:anim to="" calcmode="lin" valueType="num">
                                      <p:cBhvr>
                                        <p:cTn id="26" dur="1500" fill="hold">
                                          <p:stCondLst>
                                            <p:cond delay="0"/>
                                          </p:stCondLst>
                                        </p:cTn>
                                        <p:tgtEl>
                                          <p:spTgt spid="45"/>
                                        </p:tgtEl>
                                        <p:attrNameLst>
                                          <p:attrName>ppt_w</p:attrName>
                                        </p:attrNameLst>
                                      </p:cBhvr>
                                      <p:tavLst>
                                        <p:tav tm="0">
                                          <p:val>
                                            <p:fltVal val="0"/>
                                          </p:val>
                                        </p:tav>
                                        <p:tav tm="100000">
                                          <p:val>
                                            <p:strVal val="#ppt_w"/>
                                          </p:val>
                                        </p:tav>
                                      </p:tavLst>
                                    </p:anim>
                                    <p:anim to="" calcmode="lin" valueType="num">
                                      <p:cBhvr>
                                        <p:cTn id="27" dur="1500" fill="hold">
                                          <p:stCondLst>
                                            <p:cond delay="0"/>
                                          </p:stCondLst>
                                        </p:cTn>
                                        <p:tgtEl>
                                          <p:spTgt spid="45"/>
                                        </p:tgtEl>
                                        <p:attrNameLst>
                                          <p:attrName>ppt_h</p:attrName>
                                        </p:attrNameLst>
                                      </p:cBhvr>
                                      <p:tavLst>
                                        <p:tav tm="0">
                                          <p:val>
                                            <p:fltVal val="0"/>
                                          </p:val>
                                        </p:tav>
                                        <p:tav tm="100000">
                                          <p:val>
                                            <p:strVal val="#ppt_h"/>
                                          </p:val>
                                        </p:tav>
                                      </p:tavLst>
                                    </p:anim>
                                    <p:animEffect filter="fade">
                                      <p:cBhvr>
                                        <p:cTn id="28" dur="1500">
                                          <p:stCondLst>
                                            <p:cond delay="0"/>
                                          </p:stCondLst>
                                        </p:cTn>
                                        <p:tgtEl>
                                          <p:spTgt spid="45"/>
                                        </p:tgtEl>
                                      </p:cBhvr>
                                    </p:animEffect>
                                  </p:childTnLst>
                                </p:cTn>
                              </p:par>
                              <p:par>
                                <p:cTn id="29" presetID="2" presetClass="entr" presetSubtype="4" decel="100000" fill="hold" grpId="0" nodeType="withEffect">
                                  <p:stCondLst>
                                    <p:cond delay="25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1500" fill="hold"/>
                                        <p:tgtEl>
                                          <p:spTgt spid="46"/>
                                        </p:tgtEl>
                                        <p:attrNameLst>
                                          <p:attrName>ppt_x</p:attrName>
                                        </p:attrNameLst>
                                      </p:cBhvr>
                                      <p:tavLst>
                                        <p:tav tm="0">
                                          <p:val>
                                            <p:strVal val="#ppt_x"/>
                                          </p:val>
                                        </p:tav>
                                        <p:tav tm="100000">
                                          <p:val>
                                            <p:strVal val="#ppt_x"/>
                                          </p:val>
                                        </p:tav>
                                      </p:tavLst>
                                    </p:anim>
                                    <p:anim calcmode="lin" valueType="num">
                                      <p:cBhvr additive="base">
                                        <p:cTn id="32" dur="1500" fill="hold"/>
                                        <p:tgtEl>
                                          <p:spTgt spid="46"/>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ppt_x"/>
                                          </p:val>
                                        </p:tav>
                                        <p:tav tm="100000">
                                          <p:val>
                                            <p:strVal val="#ppt_x"/>
                                          </p:val>
                                        </p:tav>
                                      </p:tavLst>
                                    </p:anim>
                                    <p:anim calcmode="lin" valueType="num">
                                      <p:cBhvr additive="base">
                                        <p:cTn id="36" dur="1500" fill="hold"/>
                                        <p:tgtEl>
                                          <p:spTgt spid="47"/>
                                        </p:tgtEl>
                                        <p:attrNameLst>
                                          <p:attrName>ppt_y</p:attrName>
                                        </p:attrNameLst>
                                      </p:cBhvr>
                                      <p:tavLst>
                                        <p:tav tm="0">
                                          <p:val>
                                            <p:strVal val="1+#ppt_h/2"/>
                                          </p:val>
                                        </p:tav>
                                        <p:tav tm="100000">
                                          <p:val>
                                            <p:strVal val="#ppt_y"/>
                                          </p:val>
                                        </p:tav>
                                      </p:tavLst>
                                    </p:anim>
                                  </p:childTnLst>
                                </p:cTn>
                              </p:par>
                              <p:par>
                                <p:cTn id="37" presetID="2" presetClass="entr" presetSubtype="4" decel="100000" fill="hold" nodeType="withEffect">
                                  <p:stCondLst>
                                    <p:cond delay="25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1500" fill="hold"/>
                                        <p:tgtEl>
                                          <p:spTgt spid="48"/>
                                        </p:tgtEl>
                                        <p:attrNameLst>
                                          <p:attrName>ppt_x</p:attrName>
                                        </p:attrNameLst>
                                      </p:cBhvr>
                                      <p:tavLst>
                                        <p:tav tm="0">
                                          <p:val>
                                            <p:strVal val="#ppt_x"/>
                                          </p:val>
                                        </p:tav>
                                        <p:tav tm="100000">
                                          <p:val>
                                            <p:strVal val="#ppt_x"/>
                                          </p:val>
                                        </p:tav>
                                      </p:tavLst>
                                    </p:anim>
                                    <p:anim calcmode="lin" valueType="num">
                                      <p:cBhvr additive="base">
                                        <p:cTn id="40" dur="1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1500" fill="hold"/>
                                        <p:tgtEl>
                                          <p:spTgt spid="49"/>
                                        </p:tgtEl>
                                        <p:attrNameLst>
                                          <p:attrName>ppt_x</p:attrName>
                                        </p:attrNameLst>
                                      </p:cBhvr>
                                      <p:tavLst>
                                        <p:tav tm="0">
                                          <p:val>
                                            <p:strVal val="#ppt_x"/>
                                          </p:val>
                                        </p:tav>
                                        <p:tav tm="100000">
                                          <p:val>
                                            <p:strVal val="#ppt_x"/>
                                          </p:val>
                                        </p:tav>
                                      </p:tavLst>
                                    </p:anim>
                                    <p:anim calcmode="lin" valueType="num">
                                      <p:cBhvr additive="base">
                                        <p:cTn id="44" dur="1500" fill="hold"/>
                                        <p:tgtEl>
                                          <p:spTgt spid="4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1500" fill="hold"/>
                                        <p:tgtEl>
                                          <p:spTgt spid="50"/>
                                        </p:tgtEl>
                                        <p:attrNameLst>
                                          <p:attrName>ppt_x</p:attrName>
                                        </p:attrNameLst>
                                      </p:cBhvr>
                                      <p:tavLst>
                                        <p:tav tm="0">
                                          <p:val>
                                            <p:strVal val="#ppt_x"/>
                                          </p:val>
                                        </p:tav>
                                        <p:tav tm="100000">
                                          <p:val>
                                            <p:strVal val="#ppt_x"/>
                                          </p:val>
                                        </p:tav>
                                      </p:tavLst>
                                    </p:anim>
                                    <p:anim calcmode="lin" valueType="num">
                                      <p:cBhvr additive="base">
                                        <p:cTn id="48" dur="1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5" grpId="0" autoUpdateAnimBg="0"/>
      <p:bldP spid="46" grpId="0" autoUpdateAnimBg="0"/>
      <p:bldP spid="47" grpId="0" autoUpdateAnimBg="0"/>
      <p:bldP spid="49" grpId="0" autoUpdateAnimBg="0"/>
      <p:bldP spid="5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email"/>
          <a:stretch>
            <a:fillRect/>
          </a:stretch>
        </p:blipFill>
        <p:spPr>
          <a:xfrm>
            <a:off x="9259" y="1558568"/>
            <a:ext cx="7485451" cy="5299432"/>
          </a:xfrm>
          <a:prstGeom prst="rect">
            <a:avLst/>
          </a:prstGeom>
        </p:spPr>
      </p:pic>
      <p:sp>
        <p:nvSpPr>
          <p:cNvPr id="14" name="文本框 13"/>
          <p:cNvSpPr txBox="1"/>
          <p:nvPr/>
        </p:nvSpPr>
        <p:spPr>
          <a:xfrm>
            <a:off x="7003716" y="499688"/>
            <a:ext cx="2672526" cy="1058880"/>
          </a:xfrm>
          <a:prstGeom prst="rect">
            <a:avLst/>
          </a:prstGeom>
          <a:noFill/>
        </p:spPr>
        <p:txBody>
          <a:bodyPr wrap="none" rtlCol="0">
            <a:spAutoFit/>
          </a:bodyPr>
          <a:lstStyle/>
          <a:p>
            <a:pPr algn="ctr">
              <a:lnSpc>
                <a:spcPct val="150000"/>
              </a:lnSpc>
              <a:defRPr/>
            </a:pPr>
            <a:r>
              <a:rPr lang="zh-CN" altLang="en-US" sz="4800" kern="0" spc="50" dirty="0">
                <a:latin typeface="Li Xuke"/>
                <a:ea typeface="Li Xuke"/>
                <a:cs typeface="+mn-ea"/>
                <a:sym typeface="Li Xuke"/>
              </a:rPr>
              <a:t>添加标题</a:t>
            </a:r>
            <a:endParaRPr lang="zh-CN" altLang="en-US" sz="4800" kern="0" spc="50" dirty="0">
              <a:latin typeface="Li Xuke"/>
              <a:ea typeface="Li Xuke"/>
              <a:cs typeface="+mn-ea"/>
              <a:sym typeface="Li Xuke"/>
            </a:endParaRPr>
          </a:p>
        </p:txBody>
      </p:sp>
      <p:grpSp>
        <p:nvGrpSpPr>
          <p:cNvPr id="15" name="组合 14"/>
          <p:cNvGrpSpPr/>
          <p:nvPr/>
        </p:nvGrpSpPr>
        <p:grpSpPr>
          <a:xfrm>
            <a:off x="6651887" y="2635580"/>
            <a:ext cx="2025174" cy="1918027"/>
            <a:chOff x="1269157" y="1347614"/>
            <a:chExt cx="2383532" cy="2257425"/>
          </a:xfrm>
        </p:grpSpPr>
        <p:pic>
          <p:nvPicPr>
            <p:cNvPr id="16" name="图片 15"/>
            <p:cNvPicPr>
              <a:picLocks noChangeAspect="1"/>
            </p:cNvPicPr>
            <p:nvPr/>
          </p:nvPicPr>
          <p:blipFill>
            <a:blip r:embed="rId2" cstate="email">
              <a:biLevel thresh="75000"/>
            </a:blip>
            <a:stretch>
              <a:fillRect/>
            </a:stretch>
          </p:blipFill>
          <p:spPr>
            <a:xfrm>
              <a:off x="1547664" y="1347614"/>
              <a:ext cx="2105025" cy="2257425"/>
            </a:xfrm>
            <a:prstGeom prst="rect">
              <a:avLst/>
            </a:prstGeom>
          </p:spPr>
        </p:pic>
        <p:pic>
          <p:nvPicPr>
            <p:cNvPr id="17" name="图片 16"/>
            <p:cNvPicPr>
              <a:picLocks noChangeAspect="1"/>
            </p:cNvPicPr>
            <p:nvPr/>
          </p:nvPicPr>
          <p:blipFill>
            <a:blip r:embed="rId3" cstate="email">
              <a:biLevel thresh="75000"/>
            </a:blip>
            <a:stretch>
              <a:fillRect/>
            </a:stretch>
          </p:blipFill>
          <p:spPr>
            <a:xfrm>
              <a:off x="1269157" y="1561605"/>
              <a:ext cx="1057275" cy="1028700"/>
            </a:xfrm>
            <a:prstGeom prst="rect">
              <a:avLst/>
            </a:prstGeom>
          </p:spPr>
        </p:pic>
        <p:sp>
          <p:nvSpPr>
            <p:cNvPr id="18" name="TextBox 27"/>
            <p:cNvSpPr txBox="1"/>
            <p:nvPr/>
          </p:nvSpPr>
          <p:spPr>
            <a:xfrm>
              <a:off x="1509762" y="1814345"/>
              <a:ext cx="576064" cy="5433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latin typeface="Li Xuke"/>
                  <a:ea typeface="Li Xuke"/>
                  <a:cs typeface="+mn-ea"/>
                  <a:sym typeface="Li Xuke"/>
                </a:rPr>
                <a:t>1</a:t>
              </a:r>
              <a:endParaRPr lang="zh-CN" altLang="en-US" sz="2400" dirty="0">
                <a:solidFill>
                  <a:schemeClr val="bg1"/>
                </a:solidFill>
                <a:latin typeface="Li Xuke"/>
                <a:ea typeface="Li Xuke"/>
                <a:cs typeface="+mn-ea"/>
                <a:sym typeface="Li Xuke"/>
              </a:endParaRPr>
            </a:p>
          </p:txBody>
        </p:sp>
      </p:grpSp>
      <p:grpSp>
        <p:nvGrpSpPr>
          <p:cNvPr id="19" name="组合 18"/>
          <p:cNvGrpSpPr/>
          <p:nvPr/>
        </p:nvGrpSpPr>
        <p:grpSpPr>
          <a:xfrm>
            <a:off x="9194858" y="2628654"/>
            <a:ext cx="2025174" cy="1918027"/>
            <a:chOff x="3779523" y="1339462"/>
            <a:chExt cx="2383532" cy="2257425"/>
          </a:xfrm>
        </p:grpSpPr>
        <p:pic>
          <p:nvPicPr>
            <p:cNvPr id="20" name="图片 19"/>
            <p:cNvPicPr>
              <a:picLocks noChangeAspect="1"/>
            </p:cNvPicPr>
            <p:nvPr/>
          </p:nvPicPr>
          <p:blipFill>
            <a:blip r:embed="rId2" cstate="email">
              <a:biLevel thresh="75000"/>
            </a:blip>
            <a:stretch>
              <a:fillRect/>
            </a:stretch>
          </p:blipFill>
          <p:spPr>
            <a:xfrm>
              <a:off x="4058030" y="1339462"/>
              <a:ext cx="2105025" cy="2257425"/>
            </a:xfrm>
            <a:prstGeom prst="rect">
              <a:avLst/>
            </a:prstGeom>
          </p:spPr>
        </p:pic>
        <p:pic>
          <p:nvPicPr>
            <p:cNvPr id="21" name="图片 20"/>
            <p:cNvPicPr>
              <a:picLocks noChangeAspect="1"/>
            </p:cNvPicPr>
            <p:nvPr/>
          </p:nvPicPr>
          <p:blipFill>
            <a:blip r:embed="rId3" cstate="email">
              <a:biLevel thresh="75000"/>
            </a:blip>
            <a:stretch>
              <a:fillRect/>
            </a:stretch>
          </p:blipFill>
          <p:spPr>
            <a:xfrm>
              <a:off x="3779523" y="1553453"/>
              <a:ext cx="1057275" cy="1028700"/>
            </a:xfrm>
            <a:prstGeom prst="rect">
              <a:avLst/>
            </a:prstGeom>
          </p:spPr>
        </p:pic>
        <p:sp>
          <p:nvSpPr>
            <p:cNvPr id="22" name="TextBox 31"/>
            <p:cNvSpPr txBox="1"/>
            <p:nvPr/>
          </p:nvSpPr>
          <p:spPr>
            <a:xfrm>
              <a:off x="4020128" y="1806193"/>
              <a:ext cx="576064" cy="5433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dirty="0">
                  <a:solidFill>
                    <a:schemeClr val="bg1"/>
                  </a:solidFill>
                  <a:latin typeface="Li Xuke"/>
                  <a:ea typeface="Li Xuke"/>
                  <a:cs typeface="+mn-ea"/>
                  <a:sym typeface="Li Xuke"/>
                </a:rPr>
                <a:t>2</a:t>
              </a:r>
              <a:endParaRPr lang="zh-CN" altLang="en-US" sz="2400" dirty="0">
                <a:solidFill>
                  <a:schemeClr val="bg1"/>
                </a:solidFill>
                <a:latin typeface="Li Xuke"/>
                <a:ea typeface="Li Xuke"/>
                <a:cs typeface="+mn-ea"/>
                <a:sym typeface="Li Xuke"/>
              </a:endParaRPr>
            </a:p>
          </p:txBody>
        </p:sp>
      </p:grpSp>
      <p:sp>
        <p:nvSpPr>
          <p:cNvPr id="23" name="TextBox 36"/>
          <p:cNvSpPr txBox="1"/>
          <p:nvPr/>
        </p:nvSpPr>
        <p:spPr>
          <a:xfrm>
            <a:off x="7333819" y="3176582"/>
            <a:ext cx="958023"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bg2">
                    <a:lumMod val="25000"/>
                  </a:schemeClr>
                </a:solidFill>
                <a:latin typeface="Li Xuke"/>
                <a:ea typeface="Li Xuke"/>
                <a:cs typeface="+mn-ea"/>
                <a:sym typeface="Li Xuke"/>
              </a:rPr>
              <a:t>添加标题</a:t>
            </a:r>
            <a:endParaRPr lang="zh-CN" altLang="en-US" sz="2400" b="1" dirty="0">
              <a:solidFill>
                <a:schemeClr val="bg2">
                  <a:lumMod val="25000"/>
                </a:schemeClr>
              </a:solidFill>
              <a:latin typeface="Li Xuke"/>
              <a:ea typeface="Li Xuke"/>
              <a:cs typeface="+mn-ea"/>
              <a:sym typeface="Li Xuke"/>
            </a:endParaRPr>
          </a:p>
        </p:txBody>
      </p:sp>
      <p:sp>
        <p:nvSpPr>
          <p:cNvPr id="24" name="TextBox 37"/>
          <p:cNvSpPr txBox="1"/>
          <p:nvPr/>
        </p:nvSpPr>
        <p:spPr>
          <a:xfrm>
            <a:off x="9876790" y="3176582"/>
            <a:ext cx="958023"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solidFill>
                  <a:schemeClr val="bg2">
                    <a:lumMod val="25000"/>
                  </a:schemeClr>
                </a:solidFill>
                <a:latin typeface="Li Xuke"/>
                <a:ea typeface="Li Xuke"/>
                <a:cs typeface="+mn-ea"/>
                <a:sym typeface="Li Xuke"/>
              </a:rPr>
              <a:t>添加标题</a:t>
            </a:r>
            <a:endParaRPr lang="zh-CN" altLang="en-US" sz="2400" b="1" dirty="0">
              <a:solidFill>
                <a:schemeClr val="bg2">
                  <a:lumMod val="25000"/>
                </a:schemeClr>
              </a:solidFill>
              <a:latin typeface="Li Xuke"/>
              <a:ea typeface="Li Xuke"/>
              <a:cs typeface="+mn-ea"/>
              <a:sym typeface="Li Xuke"/>
            </a:endParaRPr>
          </a:p>
        </p:txBody>
      </p:sp>
      <p:sp>
        <p:nvSpPr>
          <p:cNvPr id="25" name="TextBox 39"/>
          <p:cNvSpPr txBox="1"/>
          <p:nvPr/>
        </p:nvSpPr>
        <p:spPr>
          <a:xfrm>
            <a:off x="6460645" y="4835875"/>
            <a:ext cx="2504417" cy="11418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1200" kern="0" dirty="0">
                <a:solidFill>
                  <a:schemeClr val="bg2">
                    <a:lumMod val="25000"/>
                  </a:schemeClr>
                </a:solidFill>
                <a:latin typeface="Li Xuke"/>
                <a:ea typeface="Li Xuke"/>
                <a:cs typeface="+mn-ea"/>
                <a:sym typeface="Li Xuke"/>
              </a:rPr>
              <a:t>点击输入本栏的具体文字，简明扼要的说明分项内容，此为概念图解，请根据您的具体内容酌情修改。</a:t>
            </a:r>
            <a:endParaRPr lang="zh-CN" altLang="en-US" sz="1200" dirty="0">
              <a:solidFill>
                <a:schemeClr val="bg2">
                  <a:lumMod val="25000"/>
                </a:schemeClr>
              </a:solidFill>
              <a:latin typeface="Li Xuke"/>
              <a:ea typeface="Li Xuke"/>
              <a:cs typeface="+mn-ea"/>
              <a:sym typeface="Li Xuke"/>
            </a:endParaRPr>
          </a:p>
        </p:txBody>
      </p:sp>
      <p:sp>
        <p:nvSpPr>
          <p:cNvPr id="26" name="TextBox 40"/>
          <p:cNvSpPr txBox="1"/>
          <p:nvPr/>
        </p:nvSpPr>
        <p:spPr>
          <a:xfrm>
            <a:off x="9167673" y="4835875"/>
            <a:ext cx="2504417" cy="11418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200000"/>
              </a:lnSpc>
            </a:pPr>
            <a:r>
              <a:rPr lang="zh-CN" altLang="en-US" sz="1200" kern="0" dirty="0">
                <a:solidFill>
                  <a:schemeClr val="bg2">
                    <a:lumMod val="25000"/>
                  </a:schemeClr>
                </a:solidFill>
                <a:latin typeface="Li Xuke"/>
                <a:ea typeface="Li Xuke"/>
                <a:cs typeface="+mn-ea"/>
                <a:sym typeface="Li Xuke"/>
              </a:rPr>
              <a:t>点击输入本栏的具体文字，简明扼要的说明分项内容，此为概念图解，请根据您的具体内容酌情修改。</a:t>
            </a:r>
            <a:endParaRPr lang="zh-CN" altLang="en-US" sz="1200" dirty="0">
              <a:solidFill>
                <a:schemeClr val="bg2">
                  <a:lumMod val="25000"/>
                </a:schemeClr>
              </a:solidFill>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p:bldP spid="24"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a:blip r:embed="rId1" cstate="email"/>
          <a:stretch>
            <a:fillRect/>
          </a:stretch>
        </p:blipFill>
        <p:spPr>
          <a:xfrm>
            <a:off x="1334493" y="860569"/>
            <a:ext cx="1411251" cy="401183"/>
          </a:xfrm>
          <a:prstGeom prst="rect">
            <a:avLst/>
          </a:prstGeom>
        </p:spPr>
      </p:pic>
      <p:sp>
        <p:nvSpPr>
          <p:cNvPr id="14" name="文本框 13"/>
          <p:cNvSpPr txBox="1"/>
          <p:nvPr/>
        </p:nvSpPr>
        <p:spPr>
          <a:xfrm>
            <a:off x="9537244" y="1387451"/>
            <a:ext cx="830997" cy="1554272"/>
          </a:xfrm>
          <a:prstGeom prst="rect">
            <a:avLst/>
          </a:prstGeom>
          <a:noFill/>
        </p:spPr>
        <p:txBody>
          <a:bodyPr vert="eaVert" wrap="none" rtlCol="0">
            <a:spAutoFit/>
          </a:bodyPr>
          <a:lstStyle/>
          <a:p>
            <a:pPr algn="ctr">
              <a:lnSpc>
                <a:spcPct val="150000"/>
              </a:lnSpc>
              <a:defRPr/>
            </a:pPr>
            <a:r>
              <a:rPr lang="zh-CN" altLang="en-US" sz="2800" kern="0" spc="50" dirty="0">
                <a:latin typeface="Li Xuke"/>
                <a:ea typeface="Li Xuke"/>
                <a:cs typeface="+mn-ea"/>
                <a:sym typeface="Li Xuke"/>
              </a:rPr>
              <a:t>添加标题</a:t>
            </a:r>
            <a:endParaRPr lang="zh-CN" altLang="en-US" sz="2800" kern="0" spc="50" dirty="0">
              <a:latin typeface="Li Xuke"/>
              <a:ea typeface="Li Xuke"/>
              <a:cs typeface="+mn-ea"/>
              <a:sym typeface="Li Xuke"/>
            </a:endParaRPr>
          </a:p>
        </p:txBody>
      </p:sp>
      <p:grpSp>
        <p:nvGrpSpPr>
          <p:cNvPr id="15" name="组合 14"/>
          <p:cNvGrpSpPr/>
          <p:nvPr/>
        </p:nvGrpSpPr>
        <p:grpSpPr>
          <a:xfrm>
            <a:off x="1985590" y="2060943"/>
            <a:ext cx="6936262" cy="3906704"/>
            <a:chOff x="2578439" y="1256002"/>
            <a:chExt cx="6936262" cy="3915122"/>
          </a:xfrm>
        </p:grpSpPr>
        <p:sp>
          <p:nvSpPr>
            <p:cNvPr id="16" name="文本框 7"/>
            <p:cNvSpPr txBox="1"/>
            <p:nvPr/>
          </p:nvSpPr>
          <p:spPr>
            <a:xfrm>
              <a:off x="7329055" y="1256002"/>
              <a:ext cx="1477328" cy="391512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kern="0" dirty="0">
                  <a:solidFill>
                    <a:schemeClr val="bg2">
                      <a:lumMod val="25000"/>
                    </a:schemeClr>
                  </a:solidFill>
                  <a:latin typeface="Li Xuke"/>
                  <a:ea typeface="Li Xuke"/>
                  <a:cs typeface="+mn-ea"/>
                  <a:sym typeface="Li Xuke"/>
                </a:rPr>
                <a:t>点击输入本栏的具体文字，简明扼要的说明分项内容，此为概念图解，请根据您的具体内容酌情修改。</a:t>
              </a:r>
              <a:endParaRPr lang="en-US" altLang="zh-CN" sz="1400" kern="0" dirty="0">
                <a:solidFill>
                  <a:schemeClr val="bg2">
                    <a:lumMod val="25000"/>
                  </a:schemeClr>
                </a:solidFill>
                <a:latin typeface="Li Xuke"/>
                <a:ea typeface="Li Xuke"/>
                <a:cs typeface="+mn-ea"/>
                <a:sym typeface="Li Xuke"/>
              </a:endParaRPr>
            </a:p>
            <a:p>
              <a:pPr>
                <a:lnSpc>
                  <a:spcPct val="150000"/>
                </a:lnSpc>
              </a:pPr>
              <a:endParaRPr lang="zh-CN" altLang="en-US" sz="1400" dirty="0">
                <a:solidFill>
                  <a:schemeClr val="bg2">
                    <a:lumMod val="25000"/>
                  </a:schemeClr>
                </a:solidFill>
                <a:latin typeface="Li Xuke"/>
                <a:ea typeface="Li Xuke"/>
                <a:cs typeface="+mn-ea"/>
                <a:sym typeface="Li Xuke"/>
              </a:endParaRPr>
            </a:p>
          </p:txBody>
        </p:sp>
        <p:sp>
          <p:nvSpPr>
            <p:cNvPr id="17" name="文本框 8"/>
            <p:cNvSpPr txBox="1"/>
            <p:nvPr/>
          </p:nvSpPr>
          <p:spPr>
            <a:xfrm>
              <a:off x="5010211" y="1256002"/>
              <a:ext cx="1477328" cy="391512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kern="0" dirty="0">
                  <a:solidFill>
                    <a:schemeClr val="bg2">
                      <a:lumMod val="25000"/>
                    </a:schemeClr>
                  </a:solidFill>
                  <a:latin typeface="Li Xuke"/>
                  <a:ea typeface="Li Xuke"/>
                  <a:cs typeface="+mn-ea"/>
                  <a:sym typeface="Li Xuke"/>
                </a:rPr>
                <a:t>点击输入本栏的具体文字，简明扼要的说明分项内容，此为概念图解，请根据您的具体内容酌情修改。</a:t>
              </a:r>
              <a:endParaRPr lang="en-US" altLang="zh-CN" sz="1400" kern="0" dirty="0">
                <a:solidFill>
                  <a:schemeClr val="bg2">
                    <a:lumMod val="25000"/>
                  </a:schemeClr>
                </a:solidFill>
                <a:latin typeface="Li Xuke"/>
                <a:ea typeface="Li Xuke"/>
                <a:cs typeface="+mn-ea"/>
                <a:sym typeface="Li Xuke"/>
              </a:endParaRPr>
            </a:p>
            <a:p>
              <a:pPr>
                <a:lnSpc>
                  <a:spcPct val="150000"/>
                </a:lnSpc>
              </a:pPr>
              <a:endParaRPr lang="zh-CN" altLang="en-US" sz="1400" dirty="0">
                <a:solidFill>
                  <a:schemeClr val="bg2">
                    <a:lumMod val="25000"/>
                  </a:schemeClr>
                </a:solidFill>
                <a:latin typeface="Li Xuke"/>
                <a:ea typeface="Li Xuke"/>
                <a:cs typeface="+mn-ea"/>
                <a:sym typeface="Li Xuke"/>
              </a:endParaRPr>
            </a:p>
          </p:txBody>
        </p:sp>
        <p:sp>
          <p:nvSpPr>
            <p:cNvPr id="18" name="文本框 9"/>
            <p:cNvSpPr txBox="1"/>
            <p:nvPr/>
          </p:nvSpPr>
          <p:spPr>
            <a:xfrm>
              <a:off x="2578439" y="1256002"/>
              <a:ext cx="1477328" cy="3915122"/>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400" kern="0" dirty="0">
                  <a:solidFill>
                    <a:schemeClr val="bg2">
                      <a:lumMod val="25000"/>
                    </a:schemeClr>
                  </a:solidFill>
                  <a:latin typeface="Li Xuke"/>
                  <a:ea typeface="Li Xuke"/>
                  <a:cs typeface="+mn-ea"/>
                  <a:sym typeface="Li Xuke"/>
                </a:rPr>
                <a:t>点击输入本栏的具体文字，简明扼要的说明分项内容，此为概念图解，请根据您的具体内容酌情修改。</a:t>
              </a:r>
              <a:endParaRPr lang="en-US" altLang="zh-CN" sz="1400" kern="0" dirty="0">
                <a:solidFill>
                  <a:schemeClr val="bg2">
                    <a:lumMod val="25000"/>
                  </a:schemeClr>
                </a:solidFill>
                <a:latin typeface="Li Xuke"/>
                <a:ea typeface="Li Xuke"/>
                <a:cs typeface="+mn-ea"/>
                <a:sym typeface="Li Xuke"/>
              </a:endParaRPr>
            </a:p>
            <a:p>
              <a:pPr>
                <a:lnSpc>
                  <a:spcPct val="150000"/>
                </a:lnSpc>
              </a:pPr>
              <a:endParaRPr lang="zh-CN" altLang="en-US" sz="1400" dirty="0">
                <a:solidFill>
                  <a:schemeClr val="bg2">
                    <a:lumMod val="25000"/>
                  </a:schemeClr>
                </a:solidFill>
                <a:latin typeface="Li Xuke"/>
                <a:ea typeface="Li Xuke"/>
                <a:cs typeface="+mn-ea"/>
                <a:sym typeface="Li Xuke"/>
              </a:endParaRPr>
            </a:p>
          </p:txBody>
        </p:sp>
        <p:cxnSp>
          <p:nvCxnSpPr>
            <p:cNvPr id="19" name="直接连接符 18"/>
            <p:cNvCxnSpPr/>
            <p:nvPr/>
          </p:nvCxnSpPr>
          <p:spPr>
            <a:xfrm>
              <a:off x="4293996" y="1350930"/>
              <a:ext cx="0" cy="33925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686017" y="1350929"/>
              <a:ext cx="0" cy="33925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12"/>
            <p:cNvSpPr txBox="1"/>
            <p:nvPr/>
          </p:nvSpPr>
          <p:spPr>
            <a:xfrm>
              <a:off x="9022258" y="1270099"/>
              <a:ext cx="492443" cy="326003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Li Xuke"/>
                  <a:ea typeface="Li Xuke"/>
                  <a:cs typeface="+mn-ea"/>
                  <a:sym typeface="Li Xuke"/>
                </a:rPr>
                <a:t>标题一</a:t>
              </a:r>
              <a:endParaRPr lang="zh-CN" altLang="en-US" sz="2000" b="1" dirty="0">
                <a:latin typeface="Li Xuke"/>
                <a:ea typeface="Li Xuke"/>
                <a:cs typeface="+mn-ea"/>
                <a:sym typeface="Li Xuke"/>
              </a:endParaRPr>
            </a:p>
          </p:txBody>
        </p:sp>
        <p:cxnSp>
          <p:nvCxnSpPr>
            <p:cNvPr id="22" name="直接连接符 21"/>
            <p:cNvCxnSpPr/>
            <p:nvPr/>
          </p:nvCxnSpPr>
          <p:spPr>
            <a:xfrm>
              <a:off x="8872626" y="1350928"/>
              <a:ext cx="0" cy="33925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文本框 14"/>
            <p:cNvSpPr txBox="1"/>
            <p:nvPr/>
          </p:nvSpPr>
          <p:spPr>
            <a:xfrm>
              <a:off x="6821152" y="1285519"/>
              <a:ext cx="492443" cy="326003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Li Xuke"/>
                  <a:ea typeface="Li Xuke"/>
                  <a:cs typeface="+mn-ea"/>
                  <a:sym typeface="Li Xuke"/>
                </a:rPr>
                <a:t>标题二</a:t>
              </a:r>
              <a:endParaRPr lang="zh-CN" altLang="en-US" sz="2000" b="1" dirty="0">
                <a:latin typeface="Li Xuke"/>
                <a:ea typeface="Li Xuke"/>
                <a:cs typeface="+mn-ea"/>
                <a:sym typeface="Li Xuke"/>
              </a:endParaRPr>
            </a:p>
          </p:txBody>
        </p:sp>
        <p:sp>
          <p:nvSpPr>
            <p:cNvPr id="24" name="文本框 15"/>
            <p:cNvSpPr txBox="1"/>
            <p:nvPr/>
          </p:nvSpPr>
          <p:spPr>
            <a:xfrm>
              <a:off x="4431729" y="1325184"/>
              <a:ext cx="492443" cy="3260031"/>
            </a:xfrm>
            <a:prstGeom prst="rect">
              <a:avLst/>
            </a:prstGeom>
            <a:noFill/>
          </p:spPr>
          <p:txBody>
            <a:bodyPr vert="eaVert"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Li Xuke"/>
                  <a:ea typeface="Li Xuke"/>
                  <a:cs typeface="+mn-ea"/>
                  <a:sym typeface="Li Xuke"/>
                </a:rPr>
                <a:t>标题三</a:t>
              </a:r>
              <a:endParaRPr lang="zh-CN" altLang="en-US" sz="2000" b="1" dirty="0">
                <a:latin typeface="Li Xuke"/>
                <a:ea typeface="Li Xuke"/>
                <a:cs typeface="+mn-ea"/>
                <a:sym typeface="Li Xuke"/>
              </a:endParaRPr>
            </a:p>
          </p:txBody>
        </p:sp>
      </p:grpSp>
      <p:pic>
        <p:nvPicPr>
          <p:cNvPr id="26" name="图片 25"/>
          <p:cNvPicPr>
            <a:picLocks noChangeAspect="1"/>
          </p:cNvPicPr>
          <p:nvPr/>
        </p:nvPicPr>
        <p:blipFill>
          <a:blip r:embed="rId2" cstate="email"/>
          <a:stretch>
            <a:fillRect/>
          </a:stretch>
        </p:blipFill>
        <p:spPr>
          <a:xfrm flipH="1">
            <a:off x="7988300" y="4111489"/>
            <a:ext cx="4203700" cy="24563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库_文本框 1"/>
          <p:cNvSpPr txBox="1"/>
          <p:nvPr>
            <p:custDataLst>
              <p:tags r:id="rId1"/>
            </p:custDataLst>
          </p:nvPr>
        </p:nvSpPr>
        <p:spPr>
          <a:xfrm>
            <a:off x="1376401" y="1436834"/>
            <a:ext cx="338554" cy="2288447"/>
          </a:xfrm>
          <a:prstGeom prst="rect">
            <a:avLst/>
          </a:prstGeom>
          <a:noFill/>
        </p:spPr>
        <p:txBody>
          <a:bodyPr vert="eaVert" wrap="none" rtlCol="0">
            <a:spAutoFit/>
          </a:bodyPr>
          <a:lstStyle/>
          <a:p>
            <a:r>
              <a:rPr lang="en-US" altLang="zh-CN" sz="1000" dirty="0">
                <a:solidFill>
                  <a:srgbClr val="526464"/>
                </a:solidFill>
                <a:latin typeface="方正清刻本悦宋简体" panose="02000000000000000000" pitchFamily="2" charset="-122"/>
                <a:ea typeface="方正清刻本悦宋简体" panose="02000000000000000000" pitchFamily="2" charset="-122"/>
              </a:rPr>
              <a:t>CHOICE IS THE BEGINNING OF HAPPINESS</a:t>
            </a:r>
            <a:endParaRPr lang="zh-CN" altLang="en-US" sz="1000" dirty="0">
              <a:solidFill>
                <a:srgbClr val="526464"/>
              </a:solidFill>
              <a:latin typeface="方正清刻本悦宋简体" panose="02000000000000000000" pitchFamily="2" charset="-122"/>
              <a:ea typeface="方正清刻本悦宋简体" panose="02000000000000000000" pitchFamily="2" charset="-122"/>
            </a:endParaRPr>
          </a:p>
        </p:txBody>
      </p:sp>
      <p:pic>
        <p:nvPicPr>
          <p:cNvPr id="4" name="PA_库_图片 2"/>
          <p:cNvPicPr>
            <a:picLocks noChangeAspect="1"/>
          </p:cNvPicPr>
          <p:nvPr>
            <p:custDataLst>
              <p:tags r:id="rId2"/>
            </p:custDataLst>
          </p:nvPr>
        </p:nvPicPr>
        <p:blipFill>
          <a:blip r:embed="rId3" cstate="email">
            <a:extLst>
              <a:ext uri="{BEBA8EAE-BF5A-486C-A8C5-ECC9F3942E4B}">
                <a14:imgProps xmlns:a14="http://schemas.microsoft.com/office/drawing/2010/main">
                  <a14:imgLayer r:embed="rId4">
                    <a14:imgEffect>
                      <a14:backgroundRemoval t="8772" b="92982" l="0" r="91463"/>
                    </a14:imgEffect>
                  </a14:imgLayer>
                </a14:imgProps>
              </a:ext>
            </a:extLst>
          </a:blip>
          <a:stretch>
            <a:fillRect/>
          </a:stretch>
        </p:blipFill>
        <p:spPr>
          <a:xfrm>
            <a:off x="1689337" y="2762198"/>
            <a:ext cx="485726" cy="675278"/>
          </a:xfrm>
          <a:prstGeom prst="rect">
            <a:avLst/>
          </a:prstGeom>
        </p:spPr>
      </p:pic>
      <p:sp>
        <p:nvSpPr>
          <p:cNvPr id="5" name="PA_库_矩形 3"/>
          <p:cNvSpPr/>
          <p:nvPr>
            <p:custDataLst>
              <p:tags r:id="rId5"/>
            </p:custDataLst>
          </p:nvPr>
        </p:nvSpPr>
        <p:spPr>
          <a:xfrm>
            <a:off x="1568116" y="1432705"/>
            <a:ext cx="946484" cy="1323439"/>
          </a:xfrm>
          <a:prstGeom prst="rect">
            <a:avLst/>
          </a:prstGeom>
        </p:spPr>
        <p:txBody>
          <a:bodyPr wrap="square">
            <a:spAutoFit/>
          </a:bodyPr>
          <a:lstStyle/>
          <a:p>
            <a:r>
              <a:rPr lang="en-US" altLang="zh-CN" sz="800" b="0" i="0" dirty="0">
                <a:solidFill>
                  <a:srgbClr val="262626"/>
                </a:solidFill>
                <a:effectLst/>
                <a:latin typeface="方正清刻本悦宋简体" panose="02000000000000000000" pitchFamily="2" charset="-122"/>
                <a:ea typeface="方正清刻本悦宋简体" panose="02000000000000000000" pitchFamily="2" charset="-122"/>
              </a:rPr>
              <a:t>Early in the day it was whispered that we should sail in a boat, only thou and I, and never a soul in the world would know of this our pilgrimage to no country and to no end.</a:t>
            </a:r>
            <a:endParaRPr lang="zh-CN" altLang="en-US" sz="800" dirty="0">
              <a:latin typeface="方正清刻本悦宋简体" panose="02000000000000000000" pitchFamily="2" charset="-122"/>
              <a:ea typeface="方正清刻本悦宋简体" panose="02000000000000000000" pitchFamily="2" charset="-122"/>
            </a:endParaRPr>
          </a:p>
        </p:txBody>
      </p:sp>
      <p:sp>
        <p:nvSpPr>
          <p:cNvPr id="6" name="PA_库_矩形 4"/>
          <p:cNvSpPr/>
          <p:nvPr>
            <p:custDataLst>
              <p:tags r:id="rId6"/>
            </p:custDataLst>
          </p:nvPr>
        </p:nvSpPr>
        <p:spPr>
          <a:xfrm>
            <a:off x="796095" y="1432705"/>
            <a:ext cx="615553" cy="3716842"/>
          </a:xfrm>
          <a:prstGeom prst="rect">
            <a:avLst/>
          </a:prstGeom>
        </p:spPr>
        <p:txBody>
          <a:bodyPr vert="eaVert" wrap="square">
            <a:spAutoFit/>
          </a:bodyPr>
          <a:lstStyle/>
          <a:p>
            <a:r>
              <a:rPr lang="zh-CN" altLang="en-US" sz="1400" b="0" i="0" dirty="0">
                <a:effectLst/>
                <a:latin typeface="造字工房悦圆（非商用）常规体" pitchFamily="2" charset="-122"/>
                <a:ea typeface="造字工房悦圆（非商用）常规体" pitchFamily="2" charset="-122"/>
              </a:rPr>
              <a:t>故人西辞黄鹤楼，烟花三月下扬州。</a:t>
            </a:r>
            <a:br>
              <a:rPr lang="zh-CN" altLang="en-US" sz="1400" dirty="0">
                <a:latin typeface="造字工房悦圆（非商用）常规体" pitchFamily="2" charset="-122"/>
                <a:ea typeface="造字工房悦圆（非商用）常规体" pitchFamily="2" charset="-122"/>
              </a:rPr>
            </a:br>
            <a:r>
              <a:rPr lang="zh-CN" altLang="en-US" sz="1400" b="0" i="0" dirty="0">
                <a:effectLst/>
                <a:latin typeface="造字工房悦圆（非商用）常规体" pitchFamily="2" charset="-122"/>
                <a:ea typeface="造字工房悦圆（非商用）常规体" pitchFamily="2" charset="-122"/>
              </a:rPr>
              <a:t>孤帆远影碧空尽，唯见长江天际流。</a:t>
            </a:r>
            <a:endParaRPr lang="zh-CN" altLang="en-US" sz="1400" dirty="0">
              <a:latin typeface="造字工房悦圆（非商用）常规体" pitchFamily="2" charset="-122"/>
              <a:ea typeface="造字工房悦圆（非商用）常规体" pitchFamily="2" charset="-122"/>
            </a:endParaRPr>
          </a:p>
        </p:txBody>
      </p:sp>
      <p:sp>
        <p:nvSpPr>
          <p:cNvPr id="7" name="PA_库_矩形 5"/>
          <p:cNvSpPr/>
          <p:nvPr>
            <p:custDataLst>
              <p:tags r:id="rId7"/>
            </p:custDataLst>
          </p:nvPr>
        </p:nvSpPr>
        <p:spPr>
          <a:xfrm>
            <a:off x="3301859" y="1432705"/>
            <a:ext cx="2377574" cy="2996257"/>
          </a:xfrm>
          <a:prstGeom prst="rect">
            <a:avLst/>
          </a:prstGeom>
        </p:spPr>
        <p:txBody>
          <a:bodyPr vert="eaVert" wrap="square">
            <a:spAutoFit/>
          </a:bodyPr>
          <a:lstStyle/>
          <a:p>
            <a:pPr>
              <a:lnSpc>
                <a:spcPct val="150000"/>
              </a:lnSpc>
            </a:pPr>
            <a:r>
              <a:rPr lang="zh-CN" altLang="en-US" sz="2000" b="0" i="0" dirty="0">
                <a:solidFill>
                  <a:schemeClr val="tx1">
                    <a:lumMod val="50000"/>
                    <a:lumOff val="50000"/>
                  </a:schemeClr>
                </a:solidFill>
                <a:effectLst/>
                <a:latin typeface="方正清刻本悦宋简体" panose="02000000000000000000" pitchFamily="2" charset="-122"/>
                <a:ea typeface="方正清刻本悦宋简体" panose="02000000000000000000" pitchFamily="2" charset="-122"/>
              </a:rPr>
              <a:t>灵一和尚</a:t>
            </a:r>
            <a:endParaRPr lang="en-US" altLang="zh-CN" sz="2000" b="0" i="0" dirty="0">
              <a:solidFill>
                <a:schemeClr val="tx1">
                  <a:lumMod val="50000"/>
                  <a:lumOff val="50000"/>
                </a:schemeClr>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en-US" altLang="zh-CN" sz="1100" b="0" i="0" dirty="0">
                <a:solidFill>
                  <a:schemeClr val="tx1">
                    <a:lumMod val="50000"/>
                    <a:lumOff val="50000"/>
                  </a:schemeClr>
                </a:solidFill>
                <a:effectLst/>
                <a:latin typeface="方正清刻本悦宋简体" panose="02000000000000000000" pitchFamily="2" charset="-122"/>
                <a:ea typeface="方正清刻本悦宋简体" panose="02000000000000000000" pitchFamily="2" charset="-122"/>
              </a:rPr>
              <a:t>《</a:t>
            </a:r>
            <a:r>
              <a:rPr lang="zh-CN" altLang="en-US" sz="1100" b="0" i="0" dirty="0">
                <a:solidFill>
                  <a:schemeClr val="tx1">
                    <a:lumMod val="50000"/>
                    <a:lumOff val="50000"/>
                  </a:schemeClr>
                </a:solidFill>
                <a:effectLst/>
                <a:latin typeface="方正清刻本悦宋简体" panose="02000000000000000000" pitchFamily="2" charset="-122"/>
                <a:ea typeface="方正清刻本悦宋简体" panose="02000000000000000000" pitchFamily="2" charset="-122"/>
              </a:rPr>
              <a:t>与元居士青山潭饮茶</a:t>
            </a:r>
            <a:r>
              <a:rPr lang="en-US" altLang="zh-CN" sz="1100" b="0" i="0" dirty="0">
                <a:solidFill>
                  <a:schemeClr val="tx1">
                    <a:lumMod val="50000"/>
                    <a:lumOff val="50000"/>
                  </a:schemeClr>
                </a:solidFill>
                <a:effectLst/>
                <a:latin typeface="方正清刻本悦宋简体" panose="02000000000000000000" pitchFamily="2" charset="-122"/>
                <a:ea typeface="方正清刻本悦宋简体" panose="02000000000000000000" pitchFamily="2" charset="-122"/>
              </a:rPr>
              <a:t>》</a:t>
            </a:r>
            <a:endParaRPr lang="en-US" altLang="zh-CN" sz="1100" b="0" i="0" dirty="0">
              <a:solidFill>
                <a:schemeClr val="tx1">
                  <a:lumMod val="50000"/>
                  <a:lumOff val="50000"/>
                </a:schemeClr>
              </a:solidFill>
              <a:effectLst/>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野泉烟火白云间，</a:t>
            </a:r>
            <a:endParaRPr lang="en-US" altLang="zh-CN"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坐饮香茶爱此山。</a:t>
            </a:r>
            <a:endPar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岩下维舟不忍去，</a:t>
            </a:r>
            <a:endParaRPr lang="en-US" altLang="zh-CN"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a:p>
            <a:pPr>
              <a:lnSpc>
                <a:spcPct val="150000"/>
              </a:lnSpc>
            </a:pPr>
            <a:r>
              <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青溪流水暮潺潺。</a:t>
            </a:r>
            <a:endParaRPr lang="zh-CN" altLang="en-US" sz="16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endParaRPr>
          </a:p>
        </p:txBody>
      </p:sp>
      <p:pic>
        <p:nvPicPr>
          <p:cNvPr id="8" name="图片 7"/>
          <p:cNvPicPr>
            <a:picLocks noChangeAspect="1"/>
          </p:cNvPicPr>
          <p:nvPr/>
        </p:nvPicPr>
        <p:blipFill>
          <a:blip r:embed="rId8" cstate="email"/>
          <a:stretch>
            <a:fillRect/>
          </a:stretch>
        </p:blipFill>
        <p:spPr>
          <a:xfrm flipH="1">
            <a:off x="5334000" y="201031"/>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ppt_x"/>
                                          </p:val>
                                        </p:tav>
                                        <p:tav tm="100000">
                                          <p:val>
                                            <p:strVal val="#ppt_x"/>
                                          </p:val>
                                        </p:tav>
                                      </p:tavLst>
                                    </p:anim>
                                    <p:anim calcmode="lin" valueType="num">
                                      <p:cBhvr additive="base">
                                        <p:cTn id="12" dur="1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decel="100000"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ppt_x"/>
                                          </p:val>
                                        </p:tav>
                                        <p:tav tm="100000">
                                          <p:val>
                                            <p:strVal val="#ppt_x"/>
                                          </p:val>
                                        </p:tav>
                                      </p:tavLst>
                                    </p:anim>
                                    <p:anim calcmode="lin" valueType="num">
                                      <p:cBhvr additive="base">
                                        <p:cTn id="20" dur="1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decel="100000"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500" fill="hold"/>
                                        <p:tgtEl>
                                          <p:spTgt spid="7"/>
                                        </p:tgtEl>
                                        <p:attrNameLst>
                                          <p:attrName>ppt_x</p:attrName>
                                        </p:attrNameLst>
                                      </p:cBhvr>
                                      <p:tavLst>
                                        <p:tav tm="0">
                                          <p:val>
                                            <p:strVal val="#ppt_x"/>
                                          </p:val>
                                        </p:tav>
                                        <p:tav tm="100000">
                                          <p:val>
                                            <p:strVal val="#ppt_x"/>
                                          </p:val>
                                        </p:tav>
                                      </p:tavLst>
                                    </p:anim>
                                    <p:anim calcmode="lin" valueType="num">
                                      <p:cBhvr additive="base">
                                        <p:cTn id="24" dur="1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utoUpdateAnimBg="0"/>
      <p:bldP spid="6" grpId="0" autoUpdateAnimBg="0"/>
      <p:bldP spid="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1421239" y="1547966"/>
            <a:ext cx="1376136" cy="137613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31" name="矩形 30"/>
          <p:cNvSpPr/>
          <p:nvPr/>
        </p:nvSpPr>
        <p:spPr>
          <a:xfrm>
            <a:off x="6419007" y="2242211"/>
            <a:ext cx="2044963" cy="3508665"/>
          </a:xfrm>
          <a:prstGeom prst="rect">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32" name="矩形 31"/>
          <p:cNvSpPr/>
          <p:nvPr/>
        </p:nvSpPr>
        <p:spPr>
          <a:xfrm>
            <a:off x="3748144" y="2247250"/>
            <a:ext cx="2044963" cy="3508665"/>
          </a:xfrm>
          <a:prstGeom prst="rect">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33" name="矩形 32"/>
          <p:cNvSpPr/>
          <p:nvPr/>
        </p:nvSpPr>
        <p:spPr>
          <a:xfrm>
            <a:off x="9103718" y="2242211"/>
            <a:ext cx="2044963" cy="3508665"/>
          </a:xfrm>
          <a:prstGeom prst="rect">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34" name="矩形 33"/>
          <p:cNvSpPr/>
          <p:nvPr/>
        </p:nvSpPr>
        <p:spPr>
          <a:xfrm>
            <a:off x="1055647" y="2242211"/>
            <a:ext cx="2044963" cy="3508665"/>
          </a:xfrm>
          <a:prstGeom prst="rect">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35" name="文本框 34"/>
          <p:cNvSpPr txBox="1"/>
          <p:nvPr/>
        </p:nvSpPr>
        <p:spPr>
          <a:xfrm>
            <a:off x="1713920" y="2985083"/>
            <a:ext cx="748923" cy="769441"/>
          </a:xfrm>
          <a:prstGeom prst="rect">
            <a:avLst/>
          </a:prstGeom>
          <a:noFill/>
        </p:spPr>
        <p:txBody>
          <a:bodyPr wrap="none" rtlCol="0">
            <a:spAutoFit/>
          </a:bodyPr>
          <a:lstStyle/>
          <a:p>
            <a:pPr algn="ctr"/>
            <a:r>
              <a:rPr lang="zh-CN" altLang="en-US" sz="4400" dirty="0">
                <a:solidFill>
                  <a:schemeClr val="bg2">
                    <a:lumMod val="50000"/>
                  </a:schemeClr>
                </a:solidFill>
                <a:latin typeface="Li Xuke"/>
                <a:ea typeface="Li Xuke"/>
                <a:cs typeface="+mn-ea"/>
                <a:sym typeface="Li Xuke"/>
              </a:rPr>
              <a:t>壹</a:t>
            </a:r>
            <a:endParaRPr lang="zh-CN" altLang="en-US" sz="4400" dirty="0">
              <a:solidFill>
                <a:schemeClr val="bg2">
                  <a:lumMod val="50000"/>
                </a:schemeClr>
              </a:solidFill>
              <a:latin typeface="Li Xuke"/>
              <a:ea typeface="Li Xuke"/>
              <a:cs typeface="+mn-ea"/>
              <a:sym typeface="Li Xuke"/>
            </a:endParaRPr>
          </a:p>
        </p:txBody>
      </p:sp>
      <p:sp>
        <p:nvSpPr>
          <p:cNvPr id="36" name="文本框 35"/>
          <p:cNvSpPr txBox="1"/>
          <p:nvPr/>
        </p:nvSpPr>
        <p:spPr>
          <a:xfrm>
            <a:off x="4386907" y="2977121"/>
            <a:ext cx="748923" cy="769441"/>
          </a:xfrm>
          <a:prstGeom prst="rect">
            <a:avLst/>
          </a:prstGeom>
          <a:noFill/>
        </p:spPr>
        <p:txBody>
          <a:bodyPr wrap="none" rtlCol="0">
            <a:spAutoFit/>
          </a:bodyPr>
          <a:lstStyle/>
          <a:p>
            <a:pPr algn="ctr"/>
            <a:r>
              <a:rPr lang="zh-CN" altLang="en-US" sz="4400" dirty="0">
                <a:solidFill>
                  <a:schemeClr val="bg2">
                    <a:lumMod val="50000"/>
                  </a:schemeClr>
                </a:solidFill>
                <a:latin typeface="Li Xuke"/>
                <a:ea typeface="Li Xuke"/>
                <a:cs typeface="+mn-ea"/>
                <a:sym typeface="Li Xuke"/>
              </a:rPr>
              <a:t>贰</a:t>
            </a:r>
            <a:endParaRPr lang="zh-CN" altLang="en-US" sz="4400" dirty="0">
              <a:solidFill>
                <a:schemeClr val="bg2">
                  <a:lumMod val="50000"/>
                </a:schemeClr>
              </a:solidFill>
              <a:latin typeface="Li Xuke"/>
              <a:ea typeface="Li Xuke"/>
              <a:cs typeface="+mn-ea"/>
              <a:sym typeface="Li Xuke"/>
            </a:endParaRPr>
          </a:p>
        </p:txBody>
      </p:sp>
      <p:sp>
        <p:nvSpPr>
          <p:cNvPr id="37" name="文本框 36"/>
          <p:cNvSpPr txBox="1"/>
          <p:nvPr/>
        </p:nvSpPr>
        <p:spPr>
          <a:xfrm>
            <a:off x="7092333" y="3010852"/>
            <a:ext cx="748923" cy="769441"/>
          </a:xfrm>
          <a:prstGeom prst="rect">
            <a:avLst/>
          </a:prstGeom>
          <a:noFill/>
        </p:spPr>
        <p:txBody>
          <a:bodyPr wrap="none" rtlCol="0">
            <a:spAutoFit/>
          </a:bodyPr>
          <a:lstStyle/>
          <a:p>
            <a:pPr algn="ctr"/>
            <a:r>
              <a:rPr lang="zh-CN" altLang="en-US" sz="4400" dirty="0">
                <a:solidFill>
                  <a:schemeClr val="bg2">
                    <a:lumMod val="50000"/>
                  </a:schemeClr>
                </a:solidFill>
                <a:latin typeface="Li Xuke"/>
                <a:ea typeface="Li Xuke"/>
                <a:cs typeface="+mn-ea"/>
                <a:sym typeface="Li Xuke"/>
              </a:rPr>
              <a:t>叁</a:t>
            </a:r>
            <a:endParaRPr lang="zh-CN" altLang="en-US" sz="4400" dirty="0">
              <a:solidFill>
                <a:schemeClr val="bg2">
                  <a:lumMod val="50000"/>
                </a:schemeClr>
              </a:solidFill>
              <a:latin typeface="Li Xuke"/>
              <a:ea typeface="Li Xuke"/>
              <a:cs typeface="+mn-ea"/>
              <a:sym typeface="Li Xuke"/>
            </a:endParaRPr>
          </a:p>
        </p:txBody>
      </p:sp>
      <p:sp>
        <p:nvSpPr>
          <p:cNvPr id="38" name="文本框 37"/>
          <p:cNvSpPr txBox="1"/>
          <p:nvPr/>
        </p:nvSpPr>
        <p:spPr>
          <a:xfrm>
            <a:off x="9763196" y="3047691"/>
            <a:ext cx="748923" cy="769441"/>
          </a:xfrm>
          <a:prstGeom prst="rect">
            <a:avLst/>
          </a:prstGeom>
          <a:noFill/>
        </p:spPr>
        <p:txBody>
          <a:bodyPr wrap="none" rtlCol="0">
            <a:spAutoFit/>
          </a:bodyPr>
          <a:lstStyle/>
          <a:p>
            <a:pPr algn="ctr"/>
            <a:r>
              <a:rPr lang="zh-CN" altLang="en-US" sz="4400" dirty="0">
                <a:solidFill>
                  <a:schemeClr val="bg2">
                    <a:lumMod val="50000"/>
                  </a:schemeClr>
                </a:solidFill>
                <a:latin typeface="Li Xuke"/>
                <a:ea typeface="Li Xuke"/>
                <a:cs typeface="+mn-ea"/>
                <a:sym typeface="Li Xuke"/>
              </a:rPr>
              <a:t>肆</a:t>
            </a:r>
            <a:endParaRPr lang="zh-CN" altLang="en-US" sz="4400" dirty="0">
              <a:solidFill>
                <a:schemeClr val="bg2">
                  <a:lumMod val="50000"/>
                </a:schemeClr>
              </a:solidFill>
              <a:latin typeface="Li Xuke"/>
              <a:ea typeface="Li Xuke"/>
              <a:cs typeface="+mn-ea"/>
              <a:sym typeface="Li Xuke"/>
            </a:endParaRPr>
          </a:p>
        </p:txBody>
      </p:sp>
      <p:sp>
        <p:nvSpPr>
          <p:cNvPr id="39" name="文本框 38"/>
          <p:cNvSpPr txBox="1"/>
          <p:nvPr/>
        </p:nvSpPr>
        <p:spPr>
          <a:xfrm>
            <a:off x="1343713" y="3656231"/>
            <a:ext cx="1531188" cy="1754326"/>
          </a:xfrm>
          <a:prstGeom prst="rect">
            <a:avLst/>
          </a:prstGeom>
          <a:noFill/>
        </p:spPr>
        <p:txBody>
          <a:bodyPr wrap="none" rtlCol="0">
            <a:spAutoFit/>
          </a:bodyPr>
          <a:lstStyle/>
          <a:p>
            <a:pPr algn="ctr">
              <a:lnSpc>
                <a:spcPct val="150000"/>
              </a:lnSpc>
            </a:pPr>
            <a:r>
              <a:rPr lang="zh-CN" altLang="en-US" spc="300" dirty="0">
                <a:solidFill>
                  <a:schemeClr val="bg2">
                    <a:lumMod val="50000"/>
                  </a:schemeClr>
                </a:solidFill>
                <a:latin typeface="Li Xuke"/>
                <a:ea typeface="Li Xuke"/>
                <a:cs typeface="+mn-ea"/>
                <a:sym typeface="Li Xuke"/>
              </a:rPr>
              <a:t>菩提本无树</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明镜亦非台</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原本无一物</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何处染尘埃</a:t>
            </a:r>
            <a:endParaRPr lang="zh-CN" altLang="en-US" spc="300" dirty="0">
              <a:solidFill>
                <a:schemeClr val="bg2">
                  <a:lumMod val="50000"/>
                </a:schemeClr>
              </a:solidFill>
              <a:latin typeface="Li Xuke"/>
              <a:ea typeface="Li Xuke"/>
              <a:cs typeface="+mn-ea"/>
              <a:sym typeface="Li Xuke"/>
            </a:endParaRPr>
          </a:p>
        </p:txBody>
      </p:sp>
      <p:sp>
        <p:nvSpPr>
          <p:cNvPr id="40" name="文本框 39"/>
          <p:cNvSpPr txBox="1"/>
          <p:nvPr/>
        </p:nvSpPr>
        <p:spPr>
          <a:xfrm>
            <a:off x="3995775" y="3656231"/>
            <a:ext cx="1531188" cy="1754326"/>
          </a:xfrm>
          <a:prstGeom prst="rect">
            <a:avLst/>
          </a:prstGeom>
          <a:noFill/>
        </p:spPr>
        <p:txBody>
          <a:bodyPr wrap="none" rtlCol="0">
            <a:spAutoFit/>
          </a:bodyPr>
          <a:lstStyle/>
          <a:p>
            <a:pPr algn="ctr">
              <a:lnSpc>
                <a:spcPct val="150000"/>
              </a:lnSpc>
            </a:pPr>
            <a:r>
              <a:rPr lang="zh-CN" altLang="en-US" spc="300" dirty="0">
                <a:solidFill>
                  <a:schemeClr val="bg2">
                    <a:lumMod val="50000"/>
                  </a:schemeClr>
                </a:solidFill>
                <a:latin typeface="Li Xuke"/>
                <a:ea typeface="Li Xuke"/>
                <a:cs typeface="+mn-ea"/>
                <a:sym typeface="Li Xuke"/>
              </a:rPr>
              <a:t>菩提本无树</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明镜亦非台</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原本无一物</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何处染尘埃</a:t>
            </a:r>
            <a:endParaRPr lang="zh-CN" altLang="en-US" spc="300" dirty="0">
              <a:solidFill>
                <a:schemeClr val="bg2">
                  <a:lumMod val="50000"/>
                </a:schemeClr>
              </a:solidFill>
              <a:latin typeface="Li Xuke"/>
              <a:ea typeface="Li Xuke"/>
              <a:cs typeface="+mn-ea"/>
              <a:sym typeface="Li Xuke"/>
            </a:endParaRPr>
          </a:p>
        </p:txBody>
      </p:sp>
      <p:sp>
        <p:nvSpPr>
          <p:cNvPr id="41" name="文本框 40"/>
          <p:cNvSpPr txBox="1"/>
          <p:nvPr/>
        </p:nvSpPr>
        <p:spPr>
          <a:xfrm>
            <a:off x="6677915" y="3656231"/>
            <a:ext cx="1531188" cy="1754326"/>
          </a:xfrm>
          <a:prstGeom prst="rect">
            <a:avLst/>
          </a:prstGeom>
          <a:noFill/>
        </p:spPr>
        <p:txBody>
          <a:bodyPr wrap="none" rtlCol="0">
            <a:spAutoFit/>
          </a:bodyPr>
          <a:lstStyle/>
          <a:p>
            <a:pPr algn="ctr">
              <a:lnSpc>
                <a:spcPct val="150000"/>
              </a:lnSpc>
            </a:pPr>
            <a:r>
              <a:rPr lang="zh-CN" altLang="en-US" spc="300" dirty="0">
                <a:solidFill>
                  <a:schemeClr val="bg2">
                    <a:lumMod val="50000"/>
                  </a:schemeClr>
                </a:solidFill>
                <a:latin typeface="Li Xuke"/>
                <a:ea typeface="Li Xuke"/>
                <a:cs typeface="+mn-ea"/>
                <a:sym typeface="Li Xuke"/>
              </a:rPr>
              <a:t>菩提本无树</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明镜亦非台</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原本无一物</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何处染尘埃</a:t>
            </a:r>
            <a:endParaRPr lang="zh-CN" altLang="en-US" spc="300" dirty="0">
              <a:solidFill>
                <a:schemeClr val="bg2">
                  <a:lumMod val="50000"/>
                </a:schemeClr>
              </a:solidFill>
              <a:latin typeface="Li Xuke"/>
              <a:ea typeface="Li Xuke"/>
              <a:cs typeface="+mn-ea"/>
              <a:sym typeface="Li Xuke"/>
            </a:endParaRPr>
          </a:p>
        </p:txBody>
      </p:sp>
      <p:sp>
        <p:nvSpPr>
          <p:cNvPr id="42" name="文本框 41"/>
          <p:cNvSpPr txBox="1"/>
          <p:nvPr/>
        </p:nvSpPr>
        <p:spPr>
          <a:xfrm>
            <a:off x="9360606" y="3656231"/>
            <a:ext cx="1531188" cy="1754326"/>
          </a:xfrm>
          <a:prstGeom prst="rect">
            <a:avLst/>
          </a:prstGeom>
          <a:noFill/>
        </p:spPr>
        <p:txBody>
          <a:bodyPr wrap="none" rtlCol="0">
            <a:spAutoFit/>
          </a:bodyPr>
          <a:lstStyle/>
          <a:p>
            <a:pPr algn="ctr">
              <a:lnSpc>
                <a:spcPct val="150000"/>
              </a:lnSpc>
            </a:pPr>
            <a:r>
              <a:rPr lang="zh-CN" altLang="en-US" spc="300" dirty="0">
                <a:solidFill>
                  <a:schemeClr val="bg2">
                    <a:lumMod val="50000"/>
                  </a:schemeClr>
                </a:solidFill>
                <a:latin typeface="Li Xuke"/>
                <a:ea typeface="Li Xuke"/>
                <a:cs typeface="+mn-ea"/>
                <a:sym typeface="Li Xuke"/>
              </a:rPr>
              <a:t>菩提本无树</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明镜亦非台</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原本无一物</a:t>
            </a:r>
            <a:endParaRPr lang="en-US" altLang="zh-CN" spc="300" dirty="0">
              <a:solidFill>
                <a:schemeClr val="bg2">
                  <a:lumMod val="50000"/>
                </a:schemeClr>
              </a:solidFill>
              <a:latin typeface="Li Xuke"/>
              <a:ea typeface="Li Xuke"/>
              <a:cs typeface="+mn-ea"/>
              <a:sym typeface="Li Xuke"/>
            </a:endParaRPr>
          </a:p>
          <a:p>
            <a:pPr algn="ctr">
              <a:lnSpc>
                <a:spcPct val="150000"/>
              </a:lnSpc>
            </a:pPr>
            <a:r>
              <a:rPr lang="zh-CN" altLang="en-US" spc="300" dirty="0">
                <a:solidFill>
                  <a:schemeClr val="bg2">
                    <a:lumMod val="50000"/>
                  </a:schemeClr>
                </a:solidFill>
                <a:latin typeface="Li Xuke"/>
                <a:ea typeface="Li Xuke"/>
                <a:cs typeface="+mn-ea"/>
                <a:sym typeface="Li Xuke"/>
              </a:rPr>
              <a:t>何处染尘埃</a:t>
            </a:r>
            <a:endParaRPr lang="zh-CN" altLang="en-US" spc="300" dirty="0">
              <a:solidFill>
                <a:schemeClr val="bg2">
                  <a:lumMod val="50000"/>
                </a:schemeClr>
              </a:solidFill>
              <a:latin typeface="Li Xuke"/>
              <a:ea typeface="Li Xuke"/>
              <a:cs typeface="+mn-ea"/>
              <a:sym typeface="Li Xuke"/>
            </a:endParaRPr>
          </a:p>
        </p:txBody>
      </p:sp>
      <p:pic>
        <p:nvPicPr>
          <p:cNvPr id="43" name="图片 42"/>
          <p:cNvPicPr>
            <a:picLocks noChangeAspect="1"/>
          </p:cNvPicPr>
          <p:nvPr/>
        </p:nvPicPr>
        <p:blipFill>
          <a:blip r:embed="rId1" cstate="email"/>
          <a:stretch>
            <a:fillRect/>
          </a:stretch>
        </p:blipFill>
        <p:spPr>
          <a:xfrm>
            <a:off x="1479922" y="1717626"/>
            <a:ext cx="1127222" cy="1127222"/>
          </a:xfrm>
          <a:prstGeom prst="rect">
            <a:avLst/>
          </a:prstGeom>
        </p:spPr>
      </p:pic>
      <p:grpSp>
        <p:nvGrpSpPr>
          <p:cNvPr id="44" name="组合 43"/>
          <p:cNvGrpSpPr/>
          <p:nvPr/>
        </p:nvGrpSpPr>
        <p:grpSpPr>
          <a:xfrm>
            <a:off x="4115805" y="1158819"/>
            <a:ext cx="1376136" cy="1765283"/>
            <a:chOff x="4115805" y="1158819"/>
            <a:chExt cx="1376136" cy="1765283"/>
          </a:xfrm>
        </p:grpSpPr>
        <p:sp>
          <p:nvSpPr>
            <p:cNvPr id="45" name="椭圆 44"/>
            <p:cNvSpPr/>
            <p:nvPr/>
          </p:nvSpPr>
          <p:spPr>
            <a:xfrm>
              <a:off x="4115805" y="1547966"/>
              <a:ext cx="1376136" cy="137613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pic>
          <p:nvPicPr>
            <p:cNvPr id="46" name="图片 45"/>
            <p:cNvPicPr>
              <a:picLocks noChangeAspect="1"/>
            </p:cNvPicPr>
            <p:nvPr/>
          </p:nvPicPr>
          <p:blipFill>
            <a:blip r:embed="rId2" cstate="email"/>
            <a:stretch>
              <a:fillRect/>
            </a:stretch>
          </p:blipFill>
          <p:spPr>
            <a:xfrm>
              <a:off x="4277716" y="1158819"/>
              <a:ext cx="1158858" cy="1560473"/>
            </a:xfrm>
            <a:prstGeom prst="rect">
              <a:avLst/>
            </a:prstGeom>
          </p:spPr>
        </p:pic>
      </p:grpSp>
      <p:grpSp>
        <p:nvGrpSpPr>
          <p:cNvPr id="47" name="组合 46"/>
          <p:cNvGrpSpPr/>
          <p:nvPr/>
        </p:nvGrpSpPr>
        <p:grpSpPr>
          <a:xfrm>
            <a:off x="9449590" y="1406249"/>
            <a:ext cx="1579957" cy="1542972"/>
            <a:chOff x="9449590" y="1406249"/>
            <a:chExt cx="1579957" cy="1542972"/>
          </a:xfrm>
        </p:grpSpPr>
        <p:sp>
          <p:nvSpPr>
            <p:cNvPr id="48" name="椭圆 47"/>
            <p:cNvSpPr/>
            <p:nvPr/>
          </p:nvSpPr>
          <p:spPr>
            <a:xfrm>
              <a:off x="9449590" y="1573085"/>
              <a:ext cx="1376136" cy="137613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pic>
          <p:nvPicPr>
            <p:cNvPr id="49" name="图片 48"/>
            <p:cNvPicPr>
              <a:picLocks noChangeAspect="1"/>
            </p:cNvPicPr>
            <p:nvPr/>
          </p:nvPicPr>
          <p:blipFill>
            <a:blip r:embed="rId3" cstate="email"/>
            <a:stretch>
              <a:fillRect/>
            </a:stretch>
          </p:blipFill>
          <p:spPr>
            <a:xfrm>
              <a:off x="9449590" y="1406249"/>
              <a:ext cx="1579957" cy="1404405"/>
            </a:xfrm>
            <a:prstGeom prst="rect">
              <a:avLst/>
            </a:prstGeom>
          </p:spPr>
        </p:pic>
      </p:grpSp>
      <p:grpSp>
        <p:nvGrpSpPr>
          <p:cNvPr id="50" name="组合 49"/>
          <p:cNvGrpSpPr/>
          <p:nvPr/>
        </p:nvGrpSpPr>
        <p:grpSpPr>
          <a:xfrm>
            <a:off x="6778727" y="1573085"/>
            <a:ext cx="1376136" cy="1376136"/>
            <a:chOff x="6778727" y="1573085"/>
            <a:chExt cx="1376136" cy="1376136"/>
          </a:xfrm>
        </p:grpSpPr>
        <p:sp>
          <p:nvSpPr>
            <p:cNvPr id="51" name="椭圆 50"/>
            <p:cNvSpPr/>
            <p:nvPr/>
          </p:nvSpPr>
          <p:spPr>
            <a:xfrm>
              <a:off x="6778727" y="1573085"/>
              <a:ext cx="1376136" cy="137613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pic>
          <p:nvPicPr>
            <p:cNvPr id="52" name="图片 51"/>
            <p:cNvPicPr>
              <a:picLocks noChangeAspect="1"/>
            </p:cNvPicPr>
            <p:nvPr/>
          </p:nvPicPr>
          <p:blipFill>
            <a:blip r:embed="rId4" cstate="email"/>
            <a:stretch>
              <a:fillRect/>
            </a:stretch>
          </p:blipFill>
          <p:spPr>
            <a:xfrm>
              <a:off x="6994534" y="1668610"/>
              <a:ext cx="1117038" cy="1019953"/>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fade">
                                      <p:cBhvr>
                                        <p:cTn id="72" dur="1000"/>
                                        <p:tgtEl>
                                          <p:spTgt spid="43"/>
                                        </p:tgtEl>
                                      </p:cBhvr>
                                    </p:animEffect>
                                    <p:anim calcmode="lin" valueType="num">
                                      <p:cBhvr>
                                        <p:cTn id="73" dur="1000" fill="hold"/>
                                        <p:tgtEl>
                                          <p:spTgt spid="43"/>
                                        </p:tgtEl>
                                        <p:attrNameLst>
                                          <p:attrName>ppt_x</p:attrName>
                                        </p:attrNameLst>
                                      </p:cBhvr>
                                      <p:tavLst>
                                        <p:tav tm="0">
                                          <p:val>
                                            <p:strVal val="#ppt_x"/>
                                          </p:val>
                                        </p:tav>
                                        <p:tav tm="100000">
                                          <p:val>
                                            <p:strVal val="#ppt_x"/>
                                          </p:val>
                                        </p:tav>
                                      </p:tavLst>
                                    </p:anim>
                                    <p:anim calcmode="lin" valueType="num">
                                      <p:cBhvr>
                                        <p:cTn id="74" dur="1000" fill="hold"/>
                                        <p:tgtEl>
                                          <p:spTgt spid="4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000"/>
                                        <p:tgtEl>
                                          <p:spTgt spid="44"/>
                                        </p:tgtEl>
                                      </p:cBhvr>
                                    </p:animEffect>
                                    <p:anim calcmode="lin" valueType="num">
                                      <p:cBhvr>
                                        <p:cTn id="78" dur="1000" fill="hold"/>
                                        <p:tgtEl>
                                          <p:spTgt spid="44"/>
                                        </p:tgtEl>
                                        <p:attrNameLst>
                                          <p:attrName>ppt_x</p:attrName>
                                        </p:attrNameLst>
                                      </p:cBhvr>
                                      <p:tavLst>
                                        <p:tav tm="0">
                                          <p:val>
                                            <p:strVal val="#ppt_x"/>
                                          </p:val>
                                        </p:tav>
                                        <p:tav tm="100000">
                                          <p:val>
                                            <p:strVal val="#ppt_x"/>
                                          </p:val>
                                        </p:tav>
                                      </p:tavLst>
                                    </p:anim>
                                    <p:anim calcmode="lin" valueType="num">
                                      <p:cBhvr>
                                        <p:cTn id="79" dur="1000" fill="hold"/>
                                        <p:tgtEl>
                                          <p:spTgt spid="44"/>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fade">
                                      <p:cBhvr>
                                        <p:cTn id="87" dur="1000"/>
                                        <p:tgtEl>
                                          <p:spTgt spid="50"/>
                                        </p:tgtEl>
                                      </p:cBhvr>
                                    </p:animEffect>
                                    <p:anim calcmode="lin" valueType="num">
                                      <p:cBhvr>
                                        <p:cTn id="88" dur="1000" fill="hold"/>
                                        <p:tgtEl>
                                          <p:spTgt spid="50"/>
                                        </p:tgtEl>
                                        <p:attrNameLst>
                                          <p:attrName>ppt_x</p:attrName>
                                        </p:attrNameLst>
                                      </p:cBhvr>
                                      <p:tavLst>
                                        <p:tav tm="0">
                                          <p:val>
                                            <p:strVal val="#ppt_x"/>
                                          </p:val>
                                        </p:tav>
                                        <p:tav tm="100000">
                                          <p:val>
                                            <p:strVal val="#ppt_x"/>
                                          </p:val>
                                        </p:tav>
                                      </p:tavLst>
                                    </p:anim>
                                    <p:anim calcmode="lin" valueType="num">
                                      <p:cBhvr>
                                        <p:cTn id="8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3196" y="-3009900"/>
            <a:ext cx="9341020"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叁</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email"/>
          <a:stretch>
            <a:fillRect/>
          </a:stretch>
        </p:blipFill>
        <p:spPr>
          <a:xfrm>
            <a:off x="1447800" y="1123950"/>
            <a:ext cx="9296400" cy="5229225"/>
          </a:xfrm>
          <a:prstGeom prst="rect">
            <a:avLst/>
          </a:prstGeom>
        </p:spPr>
      </p:pic>
      <p:pic>
        <p:nvPicPr>
          <p:cNvPr id="5" name="PA_库_图片 8"/>
          <p:cNvPicPr>
            <a:picLocks noChangeAspect="1"/>
          </p:cNvPicPr>
          <p:nvPr>
            <p:custDataLst>
              <p:tags r:id="rId2"/>
            </p:custDataLst>
          </p:nvPr>
        </p:nvPicPr>
        <p:blipFill>
          <a:blip r:embed="rId3" cstate="email">
            <a:extLst>
              <a:ext uri="{BEBA8EAE-BF5A-486C-A8C5-ECC9F3942E4B}">
                <a14:imgProps xmlns:a14="http://schemas.microsoft.com/office/drawing/2010/main">
                  <a14:imgLayer r:embed="rId4">
                    <a14:imgEffect>
                      <a14:backgroundRemoval t="8772" b="92982" l="0" r="91463"/>
                    </a14:imgEffect>
                  </a14:imgLayer>
                </a14:imgProps>
              </a:ext>
            </a:extLst>
          </a:blip>
          <a:stretch>
            <a:fillRect/>
          </a:stretch>
        </p:blipFill>
        <p:spPr>
          <a:xfrm>
            <a:off x="10178396" y="3429000"/>
            <a:ext cx="485726" cy="675278"/>
          </a:xfrm>
          <a:prstGeom prst="rect">
            <a:avLst/>
          </a:prstGeom>
        </p:spPr>
      </p:pic>
      <p:sp>
        <p:nvSpPr>
          <p:cNvPr id="6" name="PA_库_矩形 11"/>
          <p:cNvSpPr/>
          <p:nvPr>
            <p:custDataLst>
              <p:tags r:id="rId5"/>
            </p:custDataLst>
          </p:nvPr>
        </p:nvSpPr>
        <p:spPr>
          <a:xfrm>
            <a:off x="9575706" y="3504248"/>
            <a:ext cx="669414" cy="2291407"/>
          </a:xfrm>
          <a:prstGeom prst="rect">
            <a:avLst/>
          </a:prstGeom>
        </p:spPr>
        <p:txBody>
          <a:bodyPr vert="eaVert" wrap="square">
            <a:spAutoFit/>
          </a:bodyPr>
          <a:lstStyle/>
          <a:p>
            <a:r>
              <a:rPr lang="zh-CN" altLang="en-US" sz="1050" b="0" i="0" dirty="0">
                <a:effectLst/>
                <a:latin typeface="+mj-ea"/>
                <a:ea typeface="+mj-ea"/>
              </a:rPr>
              <a:t>映水色不别，向月光还度。倾在荷叶中，有时看是露。时间的演变，承载着记忆的画卷，如冰冻的水晶。</a:t>
            </a:r>
            <a:endParaRPr lang="zh-CN" altLang="en-US" sz="1050" dirty="0">
              <a:latin typeface="+mj-ea"/>
              <a:ea typeface="+mj-ea"/>
            </a:endParaRPr>
          </a:p>
        </p:txBody>
      </p:sp>
      <p:sp>
        <p:nvSpPr>
          <p:cNvPr id="7" name="文本框 6"/>
          <p:cNvSpPr txBox="1"/>
          <p:nvPr/>
        </p:nvSpPr>
        <p:spPr>
          <a:xfrm>
            <a:off x="1527878" y="1125805"/>
            <a:ext cx="1538883" cy="4606389"/>
          </a:xfrm>
          <a:prstGeom prst="rect">
            <a:avLst/>
          </a:prstGeom>
          <a:noFill/>
        </p:spPr>
        <p:txBody>
          <a:bodyPr vert="eaVert" wrap="none" rtlCol="0">
            <a:spAutoFit/>
          </a:bodyPr>
          <a:lstStyle/>
          <a:p>
            <a:pPr algn="ctr"/>
            <a:r>
              <a:rPr lang="zh-CN" altLang="en-US" sz="8800" dirty="0" smtClean="0">
                <a:latin typeface="Li Xuke"/>
                <a:ea typeface="Li Xuke"/>
                <a:cs typeface="+mn-ea"/>
                <a:sym typeface="Li Xuke"/>
              </a:rPr>
              <a:t>标题文字</a:t>
            </a:r>
            <a:endParaRPr lang="zh-CN" altLang="en-US" sz="8800" dirty="0">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4"/>
          <p:cNvGrpSpPr>
            <a:grpSpLocks noChangeAspect="1"/>
          </p:cNvGrpSpPr>
          <p:nvPr/>
        </p:nvGrpSpPr>
        <p:grpSpPr bwMode="auto">
          <a:xfrm>
            <a:off x="734221" y="3450221"/>
            <a:ext cx="9510592" cy="457208"/>
            <a:chOff x="822" y="2131"/>
            <a:chExt cx="5991" cy="288"/>
          </a:xfrm>
          <a:solidFill>
            <a:schemeClr val="tx1">
              <a:lumMod val="65000"/>
              <a:lumOff val="35000"/>
            </a:schemeClr>
          </a:solidFill>
        </p:grpSpPr>
        <p:sp>
          <p:nvSpPr>
            <p:cNvPr id="22" name="Freeform 5"/>
            <p:cNvSpPr/>
            <p:nvPr/>
          </p:nvSpPr>
          <p:spPr bwMode="auto">
            <a:xfrm>
              <a:off x="4248" y="2199"/>
              <a:ext cx="25" cy="20"/>
            </a:xfrm>
            <a:custGeom>
              <a:avLst/>
              <a:gdLst>
                <a:gd name="T0" fmla="*/ 1 w 8"/>
                <a:gd name="T1" fmla="*/ 4 h 6"/>
                <a:gd name="T2" fmla="*/ 4 w 8"/>
                <a:gd name="T3" fmla="*/ 1 h 6"/>
                <a:gd name="T4" fmla="*/ 8 w 8"/>
                <a:gd name="T5" fmla="*/ 3 h 6"/>
                <a:gd name="T6" fmla="*/ 1 w 8"/>
                <a:gd name="T7" fmla="*/ 4 h 6"/>
              </a:gdLst>
              <a:ahLst/>
              <a:cxnLst>
                <a:cxn ang="0">
                  <a:pos x="T0" y="T1"/>
                </a:cxn>
                <a:cxn ang="0">
                  <a:pos x="T2" y="T3"/>
                </a:cxn>
                <a:cxn ang="0">
                  <a:pos x="T4" y="T5"/>
                </a:cxn>
                <a:cxn ang="0">
                  <a:pos x="T6" y="T7"/>
                </a:cxn>
              </a:cxnLst>
              <a:rect l="0" t="0" r="r" b="b"/>
              <a:pathLst>
                <a:path w="8" h="6">
                  <a:moveTo>
                    <a:pt x="1" y="4"/>
                  </a:moveTo>
                  <a:cubicBezTo>
                    <a:pt x="0" y="1"/>
                    <a:pt x="5" y="4"/>
                    <a:pt x="4" y="1"/>
                  </a:cubicBezTo>
                  <a:cubicBezTo>
                    <a:pt x="6" y="0"/>
                    <a:pt x="6" y="2"/>
                    <a:pt x="8" y="3"/>
                  </a:cubicBezTo>
                  <a:cubicBezTo>
                    <a:pt x="7" y="6"/>
                    <a:pt x="2" y="6"/>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23" name="Freeform 6"/>
            <p:cNvSpPr/>
            <p:nvPr/>
          </p:nvSpPr>
          <p:spPr bwMode="auto">
            <a:xfrm>
              <a:off x="990" y="2206"/>
              <a:ext cx="28" cy="16"/>
            </a:xfrm>
            <a:custGeom>
              <a:avLst/>
              <a:gdLst>
                <a:gd name="T0" fmla="*/ 9 w 9"/>
                <a:gd name="T1" fmla="*/ 3 h 5"/>
                <a:gd name="T2" fmla="*/ 0 w 9"/>
                <a:gd name="T3" fmla="*/ 4 h 5"/>
                <a:gd name="T4" fmla="*/ 9 w 9"/>
                <a:gd name="T5" fmla="*/ 3 h 5"/>
              </a:gdLst>
              <a:ahLst/>
              <a:cxnLst>
                <a:cxn ang="0">
                  <a:pos x="T0" y="T1"/>
                </a:cxn>
                <a:cxn ang="0">
                  <a:pos x="T2" y="T3"/>
                </a:cxn>
                <a:cxn ang="0">
                  <a:pos x="T4" y="T5"/>
                </a:cxn>
              </a:cxnLst>
              <a:rect l="0" t="0" r="r" b="b"/>
              <a:pathLst>
                <a:path w="9" h="5">
                  <a:moveTo>
                    <a:pt x="9" y="3"/>
                  </a:moveTo>
                  <a:cubicBezTo>
                    <a:pt x="7" y="5"/>
                    <a:pt x="3" y="1"/>
                    <a:pt x="0" y="4"/>
                  </a:cubicBezTo>
                  <a:cubicBezTo>
                    <a:pt x="1" y="0"/>
                    <a:pt x="7" y="2"/>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24" name="Freeform 7"/>
            <p:cNvSpPr/>
            <p:nvPr/>
          </p:nvSpPr>
          <p:spPr bwMode="auto">
            <a:xfrm>
              <a:off x="5114" y="2180"/>
              <a:ext cx="28" cy="10"/>
            </a:xfrm>
            <a:custGeom>
              <a:avLst/>
              <a:gdLst>
                <a:gd name="T0" fmla="*/ 9 w 9"/>
                <a:gd name="T1" fmla="*/ 1 h 3"/>
                <a:gd name="T2" fmla="*/ 0 w 9"/>
                <a:gd name="T3" fmla="*/ 2 h 3"/>
                <a:gd name="T4" fmla="*/ 9 w 9"/>
                <a:gd name="T5" fmla="*/ 1 h 3"/>
              </a:gdLst>
              <a:ahLst/>
              <a:cxnLst>
                <a:cxn ang="0">
                  <a:pos x="T0" y="T1"/>
                </a:cxn>
                <a:cxn ang="0">
                  <a:pos x="T2" y="T3"/>
                </a:cxn>
                <a:cxn ang="0">
                  <a:pos x="T4" y="T5"/>
                </a:cxn>
              </a:cxnLst>
              <a:rect l="0" t="0" r="r" b="b"/>
              <a:pathLst>
                <a:path w="9" h="3">
                  <a:moveTo>
                    <a:pt x="9" y="1"/>
                  </a:moveTo>
                  <a:cubicBezTo>
                    <a:pt x="8" y="3"/>
                    <a:pt x="3" y="2"/>
                    <a:pt x="0" y="2"/>
                  </a:cubicBezTo>
                  <a:cubicBezTo>
                    <a:pt x="1" y="0"/>
                    <a:pt x="6"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25" name="Freeform 8"/>
            <p:cNvSpPr/>
            <p:nvPr/>
          </p:nvSpPr>
          <p:spPr bwMode="auto">
            <a:xfrm>
              <a:off x="2309" y="2131"/>
              <a:ext cx="19" cy="29"/>
            </a:xfrm>
            <a:custGeom>
              <a:avLst/>
              <a:gdLst>
                <a:gd name="T0" fmla="*/ 6 w 6"/>
                <a:gd name="T1" fmla="*/ 7 h 9"/>
                <a:gd name="T2" fmla="*/ 6 w 6"/>
                <a:gd name="T3" fmla="*/ 7 h 9"/>
              </a:gdLst>
              <a:ahLst/>
              <a:cxnLst>
                <a:cxn ang="0">
                  <a:pos x="T0" y="T1"/>
                </a:cxn>
                <a:cxn ang="0">
                  <a:pos x="T2" y="T3"/>
                </a:cxn>
              </a:cxnLst>
              <a:rect l="0" t="0" r="r" b="b"/>
              <a:pathLst>
                <a:path w="6" h="9">
                  <a:moveTo>
                    <a:pt x="6" y="7"/>
                  </a:moveTo>
                  <a:cubicBezTo>
                    <a:pt x="0" y="9"/>
                    <a:pt x="2" y="0"/>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26" name="Freeform 9"/>
            <p:cNvSpPr>
              <a:spLocks noEditPoints="1"/>
            </p:cNvSpPr>
            <p:nvPr/>
          </p:nvSpPr>
          <p:spPr bwMode="auto">
            <a:xfrm>
              <a:off x="881" y="2135"/>
              <a:ext cx="5932" cy="284"/>
            </a:xfrm>
            <a:custGeom>
              <a:avLst/>
              <a:gdLst>
                <a:gd name="T0" fmla="*/ 6 w 1903"/>
                <a:gd name="T1" fmla="*/ 41 h 88"/>
                <a:gd name="T2" fmla="*/ 0 w 1903"/>
                <a:gd name="T3" fmla="*/ 44 h 88"/>
                <a:gd name="T4" fmla="*/ 213 w 1903"/>
                <a:gd name="T5" fmla="*/ 63 h 88"/>
                <a:gd name="T6" fmla="*/ 959 w 1903"/>
                <a:gd name="T7" fmla="*/ 79 h 88"/>
                <a:gd name="T8" fmla="*/ 1518 w 1903"/>
                <a:gd name="T9" fmla="*/ 85 h 88"/>
                <a:gd name="T10" fmla="*/ 1772 w 1903"/>
                <a:gd name="T11" fmla="*/ 65 h 88"/>
                <a:gd name="T12" fmla="*/ 1898 w 1903"/>
                <a:gd name="T13" fmla="*/ 23 h 88"/>
                <a:gd name="T14" fmla="*/ 1823 w 1903"/>
                <a:gd name="T15" fmla="*/ 1 h 88"/>
                <a:gd name="T16" fmla="*/ 1494 w 1903"/>
                <a:gd name="T17" fmla="*/ 16 h 88"/>
                <a:gd name="T18" fmla="*/ 1301 w 1903"/>
                <a:gd name="T19" fmla="*/ 29 h 88"/>
                <a:gd name="T20" fmla="*/ 1132 w 1903"/>
                <a:gd name="T21" fmla="*/ 25 h 88"/>
                <a:gd name="T22" fmla="*/ 1062 w 1903"/>
                <a:gd name="T23" fmla="*/ 27 h 88"/>
                <a:gd name="T24" fmla="*/ 1049 w 1903"/>
                <a:gd name="T25" fmla="*/ 28 h 88"/>
                <a:gd name="T26" fmla="*/ 607 w 1903"/>
                <a:gd name="T27" fmla="*/ 19 h 88"/>
                <a:gd name="T28" fmla="*/ 543 w 1903"/>
                <a:gd name="T29" fmla="*/ 11 h 88"/>
                <a:gd name="T30" fmla="*/ 517 w 1903"/>
                <a:gd name="T31" fmla="*/ 5 h 88"/>
                <a:gd name="T32" fmla="*/ 511 w 1903"/>
                <a:gd name="T33" fmla="*/ 2 h 88"/>
                <a:gd name="T34" fmla="*/ 486 w 1903"/>
                <a:gd name="T35" fmla="*/ 10 h 88"/>
                <a:gd name="T36" fmla="*/ 457 w 1903"/>
                <a:gd name="T37" fmla="*/ 17 h 88"/>
                <a:gd name="T38" fmla="*/ 442 w 1903"/>
                <a:gd name="T39" fmla="*/ 16 h 88"/>
                <a:gd name="T40" fmla="*/ 414 w 1903"/>
                <a:gd name="T41" fmla="*/ 18 h 88"/>
                <a:gd name="T42" fmla="*/ 387 w 1903"/>
                <a:gd name="T43" fmla="*/ 18 h 88"/>
                <a:gd name="T44" fmla="*/ 399 w 1903"/>
                <a:gd name="T45" fmla="*/ 24 h 88"/>
                <a:gd name="T46" fmla="*/ 331 w 1903"/>
                <a:gd name="T47" fmla="*/ 15 h 88"/>
                <a:gd name="T48" fmla="*/ 260 w 1903"/>
                <a:gd name="T49" fmla="*/ 15 h 88"/>
                <a:gd name="T50" fmla="*/ 230 w 1903"/>
                <a:gd name="T51" fmla="*/ 9 h 88"/>
                <a:gd name="T52" fmla="*/ 171 w 1903"/>
                <a:gd name="T53" fmla="*/ 11 h 88"/>
                <a:gd name="T54" fmla="*/ 170 w 1903"/>
                <a:gd name="T55" fmla="*/ 18 h 88"/>
                <a:gd name="T56" fmla="*/ 114 w 1903"/>
                <a:gd name="T57" fmla="*/ 20 h 88"/>
                <a:gd name="T58" fmla="*/ 99 w 1903"/>
                <a:gd name="T59" fmla="*/ 23 h 88"/>
                <a:gd name="T60" fmla="*/ 97 w 1903"/>
                <a:gd name="T61" fmla="*/ 25 h 88"/>
                <a:gd name="T62" fmla="*/ 85 w 1903"/>
                <a:gd name="T63" fmla="*/ 22 h 88"/>
                <a:gd name="T64" fmla="*/ 86 w 1903"/>
                <a:gd name="T65" fmla="*/ 29 h 88"/>
                <a:gd name="T66" fmla="*/ 74 w 1903"/>
                <a:gd name="T67" fmla="*/ 34 h 88"/>
                <a:gd name="T68" fmla="*/ 57 w 1903"/>
                <a:gd name="T69" fmla="*/ 40 h 88"/>
                <a:gd name="T70" fmla="*/ 17 w 1903"/>
                <a:gd name="T71" fmla="*/ 39 h 88"/>
                <a:gd name="T72" fmla="*/ 1479 w 1903"/>
                <a:gd name="T73" fmla="*/ 23 h 88"/>
                <a:gd name="T74" fmla="*/ 173 w 1903"/>
                <a:gd name="T75" fmla="*/ 12 h 88"/>
                <a:gd name="T76" fmla="*/ 180 w 1903"/>
                <a:gd name="T77" fmla="*/ 10 h 88"/>
                <a:gd name="T78" fmla="*/ 173 w 1903"/>
                <a:gd name="T79"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3" h="88">
                  <a:moveTo>
                    <a:pt x="17" y="39"/>
                  </a:moveTo>
                  <a:cubicBezTo>
                    <a:pt x="14" y="43"/>
                    <a:pt x="10" y="37"/>
                    <a:pt x="6" y="41"/>
                  </a:cubicBezTo>
                  <a:cubicBezTo>
                    <a:pt x="9" y="41"/>
                    <a:pt x="11" y="42"/>
                    <a:pt x="13" y="43"/>
                  </a:cubicBezTo>
                  <a:cubicBezTo>
                    <a:pt x="6" y="43"/>
                    <a:pt x="4" y="41"/>
                    <a:pt x="0" y="44"/>
                  </a:cubicBezTo>
                  <a:cubicBezTo>
                    <a:pt x="73" y="52"/>
                    <a:pt x="145" y="59"/>
                    <a:pt x="215" y="61"/>
                  </a:cubicBezTo>
                  <a:cubicBezTo>
                    <a:pt x="215" y="63"/>
                    <a:pt x="213" y="62"/>
                    <a:pt x="213" y="63"/>
                  </a:cubicBezTo>
                  <a:cubicBezTo>
                    <a:pt x="302" y="67"/>
                    <a:pt x="383" y="64"/>
                    <a:pt x="465" y="64"/>
                  </a:cubicBezTo>
                  <a:cubicBezTo>
                    <a:pt x="627" y="63"/>
                    <a:pt x="789" y="88"/>
                    <a:pt x="959" y="79"/>
                  </a:cubicBezTo>
                  <a:cubicBezTo>
                    <a:pt x="1089" y="73"/>
                    <a:pt x="1224" y="84"/>
                    <a:pt x="1354" y="82"/>
                  </a:cubicBezTo>
                  <a:cubicBezTo>
                    <a:pt x="1407" y="82"/>
                    <a:pt x="1463" y="86"/>
                    <a:pt x="1518" y="85"/>
                  </a:cubicBezTo>
                  <a:cubicBezTo>
                    <a:pt x="1573" y="85"/>
                    <a:pt x="1633" y="81"/>
                    <a:pt x="1689" y="77"/>
                  </a:cubicBezTo>
                  <a:cubicBezTo>
                    <a:pt x="1721" y="74"/>
                    <a:pt x="1751" y="65"/>
                    <a:pt x="1772" y="65"/>
                  </a:cubicBezTo>
                  <a:cubicBezTo>
                    <a:pt x="1799" y="65"/>
                    <a:pt x="1836" y="65"/>
                    <a:pt x="1864" y="66"/>
                  </a:cubicBezTo>
                  <a:cubicBezTo>
                    <a:pt x="1886" y="67"/>
                    <a:pt x="1903" y="49"/>
                    <a:pt x="1898" y="23"/>
                  </a:cubicBezTo>
                  <a:cubicBezTo>
                    <a:pt x="1894" y="2"/>
                    <a:pt x="1879" y="9"/>
                    <a:pt x="1862" y="8"/>
                  </a:cubicBezTo>
                  <a:cubicBezTo>
                    <a:pt x="1850" y="8"/>
                    <a:pt x="1836" y="0"/>
                    <a:pt x="1823" y="1"/>
                  </a:cubicBezTo>
                  <a:cubicBezTo>
                    <a:pt x="1735" y="20"/>
                    <a:pt x="1636" y="10"/>
                    <a:pt x="1551" y="17"/>
                  </a:cubicBezTo>
                  <a:cubicBezTo>
                    <a:pt x="1533" y="19"/>
                    <a:pt x="1511" y="19"/>
                    <a:pt x="1494" y="16"/>
                  </a:cubicBezTo>
                  <a:cubicBezTo>
                    <a:pt x="1473" y="21"/>
                    <a:pt x="1461" y="11"/>
                    <a:pt x="1438" y="19"/>
                  </a:cubicBezTo>
                  <a:cubicBezTo>
                    <a:pt x="1406" y="15"/>
                    <a:pt x="1335" y="29"/>
                    <a:pt x="1301" y="29"/>
                  </a:cubicBezTo>
                  <a:cubicBezTo>
                    <a:pt x="1234" y="34"/>
                    <a:pt x="1173" y="26"/>
                    <a:pt x="1128" y="27"/>
                  </a:cubicBezTo>
                  <a:cubicBezTo>
                    <a:pt x="1131" y="28"/>
                    <a:pt x="1131" y="27"/>
                    <a:pt x="1132" y="25"/>
                  </a:cubicBezTo>
                  <a:cubicBezTo>
                    <a:pt x="1126" y="24"/>
                    <a:pt x="1124" y="23"/>
                    <a:pt x="1117" y="23"/>
                  </a:cubicBezTo>
                  <a:cubicBezTo>
                    <a:pt x="1107" y="30"/>
                    <a:pt x="1079" y="27"/>
                    <a:pt x="1062" y="27"/>
                  </a:cubicBezTo>
                  <a:cubicBezTo>
                    <a:pt x="1063" y="27"/>
                    <a:pt x="1065" y="27"/>
                    <a:pt x="1065" y="26"/>
                  </a:cubicBezTo>
                  <a:cubicBezTo>
                    <a:pt x="1060" y="28"/>
                    <a:pt x="1052" y="26"/>
                    <a:pt x="1049" y="28"/>
                  </a:cubicBezTo>
                  <a:cubicBezTo>
                    <a:pt x="1053" y="28"/>
                    <a:pt x="1056" y="28"/>
                    <a:pt x="1058" y="30"/>
                  </a:cubicBezTo>
                  <a:cubicBezTo>
                    <a:pt x="910" y="20"/>
                    <a:pt x="759" y="31"/>
                    <a:pt x="607" y="19"/>
                  </a:cubicBezTo>
                  <a:cubicBezTo>
                    <a:pt x="605" y="18"/>
                    <a:pt x="604" y="16"/>
                    <a:pt x="602" y="15"/>
                  </a:cubicBezTo>
                  <a:cubicBezTo>
                    <a:pt x="581" y="12"/>
                    <a:pt x="560" y="23"/>
                    <a:pt x="543" y="11"/>
                  </a:cubicBezTo>
                  <a:cubicBezTo>
                    <a:pt x="532" y="11"/>
                    <a:pt x="523" y="8"/>
                    <a:pt x="513" y="7"/>
                  </a:cubicBezTo>
                  <a:cubicBezTo>
                    <a:pt x="512" y="4"/>
                    <a:pt x="517" y="7"/>
                    <a:pt x="517" y="5"/>
                  </a:cubicBezTo>
                  <a:cubicBezTo>
                    <a:pt x="512" y="0"/>
                    <a:pt x="513" y="10"/>
                    <a:pt x="508" y="8"/>
                  </a:cubicBezTo>
                  <a:cubicBezTo>
                    <a:pt x="507" y="4"/>
                    <a:pt x="513" y="4"/>
                    <a:pt x="511" y="2"/>
                  </a:cubicBezTo>
                  <a:cubicBezTo>
                    <a:pt x="506" y="1"/>
                    <a:pt x="508" y="7"/>
                    <a:pt x="506" y="8"/>
                  </a:cubicBezTo>
                  <a:cubicBezTo>
                    <a:pt x="501" y="8"/>
                    <a:pt x="493" y="9"/>
                    <a:pt x="486" y="10"/>
                  </a:cubicBezTo>
                  <a:cubicBezTo>
                    <a:pt x="484" y="13"/>
                    <a:pt x="489" y="12"/>
                    <a:pt x="486" y="15"/>
                  </a:cubicBezTo>
                  <a:cubicBezTo>
                    <a:pt x="478" y="20"/>
                    <a:pt x="468" y="19"/>
                    <a:pt x="457" y="17"/>
                  </a:cubicBezTo>
                  <a:cubicBezTo>
                    <a:pt x="459" y="16"/>
                    <a:pt x="458" y="11"/>
                    <a:pt x="456" y="14"/>
                  </a:cubicBezTo>
                  <a:cubicBezTo>
                    <a:pt x="456" y="16"/>
                    <a:pt x="446" y="17"/>
                    <a:pt x="442" y="16"/>
                  </a:cubicBezTo>
                  <a:cubicBezTo>
                    <a:pt x="443" y="13"/>
                    <a:pt x="447" y="14"/>
                    <a:pt x="448" y="12"/>
                  </a:cubicBezTo>
                  <a:cubicBezTo>
                    <a:pt x="434" y="9"/>
                    <a:pt x="421" y="14"/>
                    <a:pt x="414" y="18"/>
                  </a:cubicBezTo>
                  <a:cubicBezTo>
                    <a:pt x="412" y="17"/>
                    <a:pt x="415" y="15"/>
                    <a:pt x="412" y="14"/>
                  </a:cubicBezTo>
                  <a:cubicBezTo>
                    <a:pt x="404" y="16"/>
                    <a:pt x="392" y="17"/>
                    <a:pt x="387" y="18"/>
                  </a:cubicBezTo>
                  <a:cubicBezTo>
                    <a:pt x="388" y="21"/>
                    <a:pt x="397" y="17"/>
                    <a:pt x="400" y="20"/>
                  </a:cubicBezTo>
                  <a:cubicBezTo>
                    <a:pt x="399" y="20"/>
                    <a:pt x="399" y="22"/>
                    <a:pt x="399" y="24"/>
                  </a:cubicBezTo>
                  <a:cubicBezTo>
                    <a:pt x="379" y="20"/>
                    <a:pt x="341" y="26"/>
                    <a:pt x="315" y="20"/>
                  </a:cubicBezTo>
                  <a:cubicBezTo>
                    <a:pt x="322" y="19"/>
                    <a:pt x="327" y="17"/>
                    <a:pt x="331" y="15"/>
                  </a:cubicBezTo>
                  <a:cubicBezTo>
                    <a:pt x="306" y="8"/>
                    <a:pt x="274" y="13"/>
                    <a:pt x="250" y="12"/>
                  </a:cubicBezTo>
                  <a:cubicBezTo>
                    <a:pt x="255" y="13"/>
                    <a:pt x="258" y="11"/>
                    <a:pt x="260" y="15"/>
                  </a:cubicBezTo>
                  <a:cubicBezTo>
                    <a:pt x="249" y="22"/>
                    <a:pt x="237" y="14"/>
                    <a:pt x="229" y="15"/>
                  </a:cubicBezTo>
                  <a:cubicBezTo>
                    <a:pt x="230" y="14"/>
                    <a:pt x="230" y="12"/>
                    <a:pt x="230" y="9"/>
                  </a:cubicBezTo>
                  <a:cubicBezTo>
                    <a:pt x="207" y="8"/>
                    <a:pt x="181" y="6"/>
                    <a:pt x="162" y="9"/>
                  </a:cubicBezTo>
                  <a:cubicBezTo>
                    <a:pt x="165" y="9"/>
                    <a:pt x="169" y="10"/>
                    <a:pt x="171" y="11"/>
                  </a:cubicBezTo>
                  <a:cubicBezTo>
                    <a:pt x="170" y="11"/>
                    <a:pt x="168" y="11"/>
                    <a:pt x="167" y="12"/>
                  </a:cubicBezTo>
                  <a:cubicBezTo>
                    <a:pt x="172" y="13"/>
                    <a:pt x="164" y="18"/>
                    <a:pt x="170" y="18"/>
                  </a:cubicBezTo>
                  <a:cubicBezTo>
                    <a:pt x="159" y="21"/>
                    <a:pt x="146" y="22"/>
                    <a:pt x="137" y="20"/>
                  </a:cubicBezTo>
                  <a:cubicBezTo>
                    <a:pt x="129" y="19"/>
                    <a:pt x="110" y="25"/>
                    <a:pt x="114" y="20"/>
                  </a:cubicBezTo>
                  <a:cubicBezTo>
                    <a:pt x="112" y="22"/>
                    <a:pt x="101" y="26"/>
                    <a:pt x="104" y="21"/>
                  </a:cubicBezTo>
                  <a:cubicBezTo>
                    <a:pt x="101" y="20"/>
                    <a:pt x="100" y="26"/>
                    <a:pt x="99" y="23"/>
                  </a:cubicBezTo>
                  <a:cubicBezTo>
                    <a:pt x="101" y="19"/>
                    <a:pt x="98" y="24"/>
                    <a:pt x="98" y="20"/>
                  </a:cubicBezTo>
                  <a:cubicBezTo>
                    <a:pt x="98" y="17"/>
                    <a:pt x="97" y="25"/>
                    <a:pt x="97" y="25"/>
                  </a:cubicBezTo>
                  <a:cubicBezTo>
                    <a:pt x="94" y="23"/>
                    <a:pt x="94" y="21"/>
                    <a:pt x="94" y="19"/>
                  </a:cubicBezTo>
                  <a:cubicBezTo>
                    <a:pt x="92" y="21"/>
                    <a:pt x="89" y="23"/>
                    <a:pt x="85" y="22"/>
                  </a:cubicBezTo>
                  <a:cubicBezTo>
                    <a:pt x="84" y="26"/>
                    <a:pt x="92" y="22"/>
                    <a:pt x="92" y="25"/>
                  </a:cubicBezTo>
                  <a:cubicBezTo>
                    <a:pt x="91" y="27"/>
                    <a:pt x="90" y="28"/>
                    <a:pt x="86" y="29"/>
                  </a:cubicBezTo>
                  <a:cubicBezTo>
                    <a:pt x="105" y="31"/>
                    <a:pt x="138" y="31"/>
                    <a:pt x="164" y="35"/>
                  </a:cubicBezTo>
                  <a:cubicBezTo>
                    <a:pt x="131" y="39"/>
                    <a:pt x="104" y="33"/>
                    <a:pt x="74" y="34"/>
                  </a:cubicBezTo>
                  <a:cubicBezTo>
                    <a:pt x="78" y="36"/>
                    <a:pt x="86" y="35"/>
                    <a:pt x="90" y="37"/>
                  </a:cubicBezTo>
                  <a:cubicBezTo>
                    <a:pt x="73" y="38"/>
                    <a:pt x="70" y="36"/>
                    <a:pt x="57" y="40"/>
                  </a:cubicBezTo>
                  <a:cubicBezTo>
                    <a:pt x="58" y="40"/>
                    <a:pt x="59" y="40"/>
                    <a:pt x="60" y="41"/>
                  </a:cubicBezTo>
                  <a:cubicBezTo>
                    <a:pt x="38" y="42"/>
                    <a:pt x="28" y="42"/>
                    <a:pt x="17" y="39"/>
                  </a:cubicBezTo>
                  <a:close/>
                  <a:moveTo>
                    <a:pt x="1457" y="25"/>
                  </a:moveTo>
                  <a:cubicBezTo>
                    <a:pt x="1461" y="20"/>
                    <a:pt x="1475" y="24"/>
                    <a:pt x="1479" y="23"/>
                  </a:cubicBezTo>
                  <a:cubicBezTo>
                    <a:pt x="1474" y="27"/>
                    <a:pt x="1464" y="23"/>
                    <a:pt x="1457" y="25"/>
                  </a:cubicBezTo>
                  <a:close/>
                  <a:moveTo>
                    <a:pt x="173" y="12"/>
                  </a:moveTo>
                  <a:cubicBezTo>
                    <a:pt x="173" y="11"/>
                    <a:pt x="175" y="11"/>
                    <a:pt x="175" y="9"/>
                  </a:cubicBezTo>
                  <a:cubicBezTo>
                    <a:pt x="176" y="11"/>
                    <a:pt x="178" y="10"/>
                    <a:pt x="180" y="10"/>
                  </a:cubicBezTo>
                  <a:cubicBezTo>
                    <a:pt x="181" y="13"/>
                    <a:pt x="180" y="14"/>
                    <a:pt x="178" y="14"/>
                  </a:cubicBezTo>
                  <a:cubicBezTo>
                    <a:pt x="178" y="10"/>
                    <a:pt x="175" y="12"/>
                    <a:pt x="17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Li Xuke"/>
                <a:ea typeface="Li Xuke"/>
                <a:cs typeface="+mn-ea"/>
                <a:sym typeface="Li Xuke"/>
              </a:endParaRPr>
            </a:p>
          </p:txBody>
        </p:sp>
        <p:sp>
          <p:nvSpPr>
            <p:cNvPr id="27" name="Freeform 10"/>
            <p:cNvSpPr/>
            <p:nvPr/>
          </p:nvSpPr>
          <p:spPr bwMode="auto">
            <a:xfrm>
              <a:off x="822" y="2260"/>
              <a:ext cx="72" cy="26"/>
            </a:xfrm>
            <a:custGeom>
              <a:avLst/>
              <a:gdLst>
                <a:gd name="T0" fmla="*/ 21 w 23"/>
                <a:gd name="T1" fmla="*/ 7 h 8"/>
                <a:gd name="T2" fmla="*/ 17 w 23"/>
                <a:gd name="T3" fmla="*/ 5 h 8"/>
                <a:gd name="T4" fmla="*/ 21 w 23"/>
                <a:gd name="T5" fmla="*/ 7 h 8"/>
              </a:gdLst>
              <a:ahLst/>
              <a:cxnLst>
                <a:cxn ang="0">
                  <a:pos x="T0" y="T1"/>
                </a:cxn>
                <a:cxn ang="0">
                  <a:pos x="T2" y="T3"/>
                </a:cxn>
                <a:cxn ang="0">
                  <a:pos x="T4" y="T5"/>
                </a:cxn>
              </a:cxnLst>
              <a:rect l="0" t="0" r="r" b="b"/>
              <a:pathLst>
                <a:path w="23" h="8">
                  <a:moveTo>
                    <a:pt x="21" y="7"/>
                  </a:moveTo>
                  <a:cubicBezTo>
                    <a:pt x="23" y="8"/>
                    <a:pt x="15" y="8"/>
                    <a:pt x="17" y="5"/>
                  </a:cubicBezTo>
                  <a:cubicBezTo>
                    <a:pt x="0" y="8"/>
                    <a:pt x="16" y="0"/>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28" name="Freeform 11"/>
            <p:cNvSpPr/>
            <p:nvPr/>
          </p:nvSpPr>
          <p:spPr bwMode="auto">
            <a:xfrm>
              <a:off x="2309" y="2173"/>
              <a:ext cx="25" cy="17"/>
            </a:xfrm>
            <a:custGeom>
              <a:avLst/>
              <a:gdLst>
                <a:gd name="T0" fmla="*/ 4 w 8"/>
                <a:gd name="T1" fmla="*/ 5 h 5"/>
                <a:gd name="T2" fmla="*/ 8 w 8"/>
                <a:gd name="T3" fmla="*/ 1 h 5"/>
                <a:gd name="T4" fmla="*/ 5 w 8"/>
                <a:gd name="T5" fmla="*/ 2 h 5"/>
                <a:gd name="T6" fmla="*/ 4 w 8"/>
                <a:gd name="T7" fmla="*/ 5 h 5"/>
              </a:gdLst>
              <a:ahLst/>
              <a:cxnLst>
                <a:cxn ang="0">
                  <a:pos x="T0" y="T1"/>
                </a:cxn>
                <a:cxn ang="0">
                  <a:pos x="T2" y="T3"/>
                </a:cxn>
                <a:cxn ang="0">
                  <a:pos x="T4" y="T5"/>
                </a:cxn>
                <a:cxn ang="0">
                  <a:pos x="T6" y="T7"/>
                </a:cxn>
              </a:cxnLst>
              <a:rect l="0" t="0" r="r" b="b"/>
              <a:pathLst>
                <a:path w="8" h="5">
                  <a:moveTo>
                    <a:pt x="4" y="5"/>
                  </a:moveTo>
                  <a:cubicBezTo>
                    <a:pt x="0" y="4"/>
                    <a:pt x="4" y="0"/>
                    <a:pt x="8" y="1"/>
                  </a:cubicBezTo>
                  <a:cubicBezTo>
                    <a:pt x="8" y="2"/>
                    <a:pt x="5" y="5"/>
                    <a:pt x="5" y="2"/>
                  </a:cubicBezTo>
                  <a:cubicBezTo>
                    <a:pt x="4" y="2"/>
                    <a:pt x="4"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29" name="Freeform 12"/>
            <p:cNvSpPr/>
            <p:nvPr/>
          </p:nvSpPr>
          <p:spPr bwMode="auto">
            <a:xfrm>
              <a:off x="5348" y="2173"/>
              <a:ext cx="34" cy="13"/>
            </a:xfrm>
            <a:custGeom>
              <a:avLst/>
              <a:gdLst>
                <a:gd name="T0" fmla="*/ 11 w 11"/>
                <a:gd name="T1" fmla="*/ 2 h 4"/>
                <a:gd name="T2" fmla="*/ 0 w 11"/>
                <a:gd name="T3" fmla="*/ 2 h 4"/>
                <a:gd name="T4" fmla="*/ 11 w 11"/>
                <a:gd name="T5" fmla="*/ 2 h 4"/>
              </a:gdLst>
              <a:ahLst/>
              <a:cxnLst>
                <a:cxn ang="0">
                  <a:pos x="T0" y="T1"/>
                </a:cxn>
                <a:cxn ang="0">
                  <a:pos x="T2" y="T3"/>
                </a:cxn>
                <a:cxn ang="0">
                  <a:pos x="T4" y="T5"/>
                </a:cxn>
              </a:cxnLst>
              <a:rect l="0" t="0" r="r" b="b"/>
              <a:pathLst>
                <a:path w="11" h="4">
                  <a:moveTo>
                    <a:pt x="11" y="2"/>
                  </a:moveTo>
                  <a:cubicBezTo>
                    <a:pt x="7" y="4"/>
                    <a:pt x="3" y="2"/>
                    <a:pt x="0" y="2"/>
                  </a:cubicBezTo>
                  <a:cubicBezTo>
                    <a:pt x="3" y="0"/>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sp>
          <p:nvSpPr>
            <p:cNvPr id="30" name="Freeform 13"/>
            <p:cNvSpPr/>
            <p:nvPr/>
          </p:nvSpPr>
          <p:spPr bwMode="auto">
            <a:xfrm>
              <a:off x="5217" y="2173"/>
              <a:ext cx="66" cy="13"/>
            </a:xfrm>
            <a:custGeom>
              <a:avLst/>
              <a:gdLst>
                <a:gd name="T0" fmla="*/ 19 w 21"/>
                <a:gd name="T1" fmla="*/ 0 h 4"/>
                <a:gd name="T2" fmla="*/ 4 w 21"/>
                <a:gd name="T3" fmla="*/ 2 h 4"/>
                <a:gd name="T4" fmla="*/ 18 w 21"/>
                <a:gd name="T5" fmla="*/ 1 h 4"/>
                <a:gd name="T6" fmla="*/ 19 w 21"/>
                <a:gd name="T7" fmla="*/ 0 h 4"/>
              </a:gdLst>
              <a:ahLst/>
              <a:cxnLst>
                <a:cxn ang="0">
                  <a:pos x="T0" y="T1"/>
                </a:cxn>
                <a:cxn ang="0">
                  <a:pos x="T2" y="T3"/>
                </a:cxn>
                <a:cxn ang="0">
                  <a:pos x="T4" y="T5"/>
                </a:cxn>
                <a:cxn ang="0">
                  <a:pos x="T6" y="T7"/>
                </a:cxn>
              </a:cxnLst>
              <a:rect l="0" t="0" r="r" b="b"/>
              <a:pathLst>
                <a:path w="21" h="4">
                  <a:moveTo>
                    <a:pt x="19" y="0"/>
                  </a:moveTo>
                  <a:cubicBezTo>
                    <a:pt x="21" y="4"/>
                    <a:pt x="9" y="2"/>
                    <a:pt x="4" y="2"/>
                  </a:cubicBezTo>
                  <a:cubicBezTo>
                    <a:pt x="0" y="0"/>
                    <a:pt x="14" y="2"/>
                    <a:pt x="18" y="1"/>
                  </a:cubicBezTo>
                  <a:cubicBezTo>
                    <a:pt x="19" y="1"/>
                    <a:pt x="19" y="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Li Xuke"/>
                <a:ea typeface="Li Xuke"/>
                <a:cs typeface="+mn-ea"/>
                <a:sym typeface="Li Xuke"/>
              </a:endParaRPr>
            </a:p>
          </p:txBody>
        </p:sp>
      </p:grpSp>
      <p:pic>
        <p:nvPicPr>
          <p:cNvPr id="31" name="图片 30"/>
          <p:cNvPicPr>
            <a:picLocks noChangeAspect="1"/>
          </p:cNvPicPr>
          <p:nvPr/>
        </p:nvPicPr>
        <p:blipFill>
          <a:blip r:embed="rId1" cstate="email"/>
          <a:stretch>
            <a:fillRect/>
          </a:stretch>
        </p:blipFill>
        <p:spPr>
          <a:xfrm>
            <a:off x="1464900" y="2204476"/>
            <a:ext cx="1245678" cy="1245678"/>
          </a:xfrm>
          <a:prstGeom prst="rect">
            <a:avLst/>
          </a:prstGeom>
        </p:spPr>
      </p:pic>
      <p:pic>
        <p:nvPicPr>
          <p:cNvPr id="32" name="图片 31"/>
          <p:cNvPicPr>
            <a:picLocks noChangeAspect="1"/>
          </p:cNvPicPr>
          <p:nvPr/>
        </p:nvPicPr>
        <p:blipFill>
          <a:blip r:embed="rId1" cstate="email"/>
          <a:stretch>
            <a:fillRect/>
          </a:stretch>
        </p:blipFill>
        <p:spPr>
          <a:xfrm>
            <a:off x="3677640" y="4170595"/>
            <a:ext cx="1245678" cy="1245678"/>
          </a:xfrm>
          <a:prstGeom prst="rect">
            <a:avLst/>
          </a:prstGeom>
        </p:spPr>
      </p:pic>
      <p:pic>
        <p:nvPicPr>
          <p:cNvPr id="33" name="图片 32"/>
          <p:cNvPicPr>
            <a:picLocks noChangeAspect="1"/>
          </p:cNvPicPr>
          <p:nvPr/>
        </p:nvPicPr>
        <p:blipFill>
          <a:blip r:embed="rId1" cstate="email"/>
          <a:stretch>
            <a:fillRect/>
          </a:stretch>
        </p:blipFill>
        <p:spPr>
          <a:xfrm>
            <a:off x="5989282" y="2271151"/>
            <a:ext cx="1245678" cy="1245678"/>
          </a:xfrm>
          <a:prstGeom prst="rect">
            <a:avLst/>
          </a:prstGeom>
        </p:spPr>
      </p:pic>
      <p:pic>
        <p:nvPicPr>
          <p:cNvPr id="34" name="图片 33"/>
          <p:cNvPicPr>
            <a:picLocks noChangeAspect="1"/>
          </p:cNvPicPr>
          <p:nvPr/>
        </p:nvPicPr>
        <p:blipFill>
          <a:blip r:embed="rId1" cstate="email"/>
          <a:stretch>
            <a:fillRect/>
          </a:stretch>
        </p:blipFill>
        <p:spPr>
          <a:xfrm>
            <a:off x="8745367" y="4133824"/>
            <a:ext cx="1245678" cy="1245678"/>
          </a:xfrm>
          <a:prstGeom prst="rect">
            <a:avLst/>
          </a:prstGeom>
        </p:spPr>
      </p:pic>
      <p:sp>
        <p:nvSpPr>
          <p:cNvPr id="35" name="文本框 38"/>
          <p:cNvSpPr txBox="1"/>
          <p:nvPr/>
        </p:nvSpPr>
        <p:spPr>
          <a:xfrm>
            <a:off x="1726721" y="2565705"/>
            <a:ext cx="120973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prstClr val="white"/>
                </a:solidFill>
                <a:latin typeface="Li Xuke"/>
                <a:ea typeface="Li Xuke"/>
                <a:cs typeface="+mn-ea"/>
                <a:sym typeface="Li Xuke"/>
              </a:rPr>
              <a:t>文本</a:t>
            </a:r>
            <a:endParaRPr lang="zh-CN" altLang="en-US" sz="2800" dirty="0">
              <a:solidFill>
                <a:prstClr val="white"/>
              </a:solidFill>
              <a:latin typeface="Li Xuke"/>
              <a:ea typeface="Li Xuke"/>
              <a:cs typeface="+mn-ea"/>
              <a:sym typeface="Li Xuke"/>
            </a:endParaRPr>
          </a:p>
        </p:txBody>
      </p:sp>
      <p:sp>
        <p:nvSpPr>
          <p:cNvPr id="36" name="文本框 39"/>
          <p:cNvSpPr txBox="1"/>
          <p:nvPr/>
        </p:nvSpPr>
        <p:spPr>
          <a:xfrm>
            <a:off x="3960347" y="4495053"/>
            <a:ext cx="120973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prstClr val="white"/>
                </a:solidFill>
                <a:latin typeface="Li Xuke"/>
                <a:ea typeface="Li Xuke"/>
                <a:cs typeface="+mn-ea"/>
                <a:sym typeface="Li Xuke"/>
              </a:rPr>
              <a:t>文本</a:t>
            </a:r>
            <a:endParaRPr lang="zh-CN" altLang="en-US" sz="2800" dirty="0">
              <a:solidFill>
                <a:prstClr val="white"/>
              </a:solidFill>
              <a:latin typeface="Li Xuke"/>
              <a:ea typeface="Li Xuke"/>
              <a:cs typeface="+mn-ea"/>
              <a:sym typeface="Li Xuke"/>
            </a:endParaRPr>
          </a:p>
        </p:txBody>
      </p:sp>
      <p:sp>
        <p:nvSpPr>
          <p:cNvPr id="37" name="文本框 40"/>
          <p:cNvSpPr txBox="1"/>
          <p:nvPr/>
        </p:nvSpPr>
        <p:spPr>
          <a:xfrm>
            <a:off x="6302871" y="2565705"/>
            <a:ext cx="120973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prstClr val="white"/>
                </a:solidFill>
                <a:latin typeface="Li Xuke"/>
                <a:ea typeface="Li Xuke"/>
                <a:cs typeface="+mn-ea"/>
                <a:sym typeface="Li Xuke"/>
              </a:rPr>
              <a:t>文本</a:t>
            </a:r>
            <a:endParaRPr lang="zh-CN" altLang="en-US" sz="2800" dirty="0">
              <a:solidFill>
                <a:prstClr val="white"/>
              </a:solidFill>
              <a:latin typeface="Li Xuke"/>
              <a:ea typeface="Li Xuke"/>
              <a:cs typeface="+mn-ea"/>
              <a:sym typeface="Li Xuke"/>
            </a:endParaRPr>
          </a:p>
        </p:txBody>
      </p:sp>
      <p:sp>
        <p:nvSpPr>
          <p:cNvPr id="38" name="文本框 41"/>
          <p:cNvSpPr txBox="1"/>
          <p:nvPr/>
        </p:nvSpPr>
        <p:spPr>
          <a:xfrm>
            <a:off x="9035219" y="4495053"/>
            <a:ext cx="1209730"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prstClr val="white"/>
                </a:solidFill>
                <a:latin typeface="Li Xuke"/>
                <a:ea typeface="Li Xuke"/>
                <a:cs typeface="+mn-ea"/>
                <a:sym typeface="Li Xuke"/>
              </a:rPr>
              <a:t>文本</a:t>
            </a:r>
            <a:endParaRPr lang="zh-CN" altLang="en-US" sz="2800" dirty="0">
              <a:solidFill>
                <a:prstClr val="white"/>
              </a:solidFill>
              <a:latin typeface="Li Xuke"/>
              <a:ea typeface="Li Xuke"/>
              <a:cs typeface="+mn-ea"/>
              <a:sym typeface="Li Xuke"/>
            </a:endParaRPr>
          </a:p>
        </p:txBody>
      </p:sp>
      <p:sp>
        <p:nvSpPr>
          <p:cNvPr id="39" name="文本框 42"/>
          <p:cNvSpPr txBox="1"/>
          <p:nvPr/>
        </p:nvSpPr>
        <p:spPr>
          <a:xfrm>
            <a:off x="1000937" y="4056063"/>
            <a:ext cx="2323665" cy="115320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50000"/>
              </a:lnSpc>
            </a:pPr>
            <a:r>
              <a:rPr lang="zh-CN" altLang="en-US" sz="1600" dirty="0">
                <a:solidFill>
                  <a:schemeClr val="bg2">
                    <a:lumMod val="50000"/>
                  </a:schemeClr>
                </a:solidFill>
                <a:latin typeface="Li Xuke"/>
                <a:ea typeface="Li Xuke"/>
                <a:cs typeface="+mn-ea"/>
                <a:sym typeface="Li Xuke"/>
              </a:rPr>
              <a:t>请在此处添加您的文本请在此处添加您的文本请在此处添加您的文本</a:t>
            </a:r>
            <a:endParaRPr lang="zh-CN" altLang="en-US" sz="1600" dirty="0">
              <a:solidFill>
                <a:schemeClr val="bg2">
                  <a:lumMod val="50000"/>
                </a:schemeClr>
              </a:solidFill>
              <a:latin typeface="Li Xuke"/>
              <a:ea typeface="Li Xuke"/>
              <a:cs typeface="+mn-ea"/>
              <a:sym typeface="Li Xuke"/>
            </a:endParaRPr>
          </a:p>
        </p:txBody>
      </p:sp>
      <p:sp>
        <p:nvSpPr>
          <p:cNvPr id="40" name="文本框 43"/>
          <p:cNvSpPr txBox="1"/>
          <p:nvPr/>
        </p:nvSpPr>
        <p:spPr>
          <a:xfrm>
            <a:off x="3281345" y="2088950"/>
            <a:ext cx="2323665" cy="115320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50000"/>
              </a:lnSpc>
            </a:pPr>
            <a:r>
              <a:rPr lang="zh-CN" altLang="en-US" sz="1600" dirty="0">
                <a:solidFill>
                  <a:schemeClr val="bg2">
                    <a:lumMod val="50000"/>
                  </a:schemeClr>
                </a:solidFill>
                <a:latin typeface="Li Xuke"/>
                <a:ea typeface="Li Xuke"/>
                <a:cs typeface="+mn-ea"/>
                <a:sym typeface="Li Xuke"/>
              </a:rPr>
              <a:t>请在此处添加您的文本请在此处添加您的文本请在此处添加您的文本</a:t>
            </a:r>
            <a:endParaRPr lang="zh-CN" altLang="en-US" sz="1600" dirty="0">
              <a:solidFill>
                <a:schemeClr val="bg2">
                  <a:lumMod val="50000"/>
                </a:schemeClr>
              </a:solidFill>
              <a:latin typeface="Li Xuke"/>
              <a:ea typeface="Li Xuke"/>
              <a:cs typeface="+mn-ea"/>
              <a:sym typeface="Li Xuke"/>
            </a:endParaRPr>
          </a:p>
        </p:txBody>
      </p:sp>
      <p:sp>
        <p:nvSpPr>
          <p:cNvPr id="41" name="文本框 44"/>
          <p:cNvSpPr txBox="1"/>
          <p:nvPr/>
        </p:nvSpPr>
        <p:spPr>
          <a:xfrm>
            <a:off x="5652843" y="4092834"/>
            <a:ext cx="2323665" cy="115320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50000"/>
              </a:lnSpc>
            </a:pPr>
            <a:r>
              <a:rPr lang="zh-CN" altLang="en-US" sz="1600" dirty="0">
                <a:solidFill>
                  <a:schemeClr val="bg2">
                    <a:lumMod val="50000"/>
                  </a:schemeClr>
                </a:solidFill>
                <a:latin typeface="Li Xuke"/>
                <a:ea typeface="Li Xuke"/>
                <a:cs typeface="+mn-ea"/>
                <a:sym typeface="Li Xuke"/>
              </a:rPr>
              <a:t>请在此处添加您的文本请在此处添加您的文本请在此处添加您的文本</a:t>
            </a:r>
            <a:endParaRPr lang="zh-CN" altLang="en-US" sz="1600" dirty="0">
              <a:solidFill>
                <a:schemeClr val="bg2">
                  <a:lumMod val="50000"/>
                </a:schemeClr>
              </a:solidFill>
              <a:latin typeface="Li Xuke"/>
              <a:ea typeface="Li Xuke"/>
              <a:cs typeface="+mn-ea"/>
              <a:sym typeface="Li Xuke"/>
            </a:endParaRPr>
          </a:p>
        </p:txBody>
      </p:sp>
      <p:sp>
        <p:nvSpPr>
          <p:cNvPr id="42" name="文本框 45"/>
          <p:cNvSpPr txBox="1"/>
          <p:nvPr/>
        </p:nvSpPr>
        <p:spPr>
          <a:xfrm>
            <a:off x="8003503" y="2014935"/>
            <a:ext cx="2323665" cy="115320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lnSpc>
                <a:spcPct val="150000"/>
              </a:lnSpc>
            </a:pPr>
            <a:r>
              <a:rPr lang="zh-CN" altLang="en-US" sz="1600" dirty="0">
                <a:solidFill>
                  <a:schemeClr val="bg2">
                    <a:lumMod val="50000"/>
                  </a:schemeClr>
                </a:solidFill>
                <a:latin typeface="Li Xuke"/>
                <a:ea typeface="Li Xuke"/>
                <a:cs typeface="+mn-ea"/>
                <a:sym typeface="Li Xuke"/>
              </a:rPr>
              <a:t>请在此处添加您的文本请在此处添加您的文本请在此处添加您的文本</a:t>
            </a:r>
            <a:endParaRPr lang="zh-CN" altLang="en-US" sz="1600" dirty="0">
              <a:solidFill>
                <a:schemeClr val="bg2">
                  <a:lumMod val="50000"/>
                </a:schemeClr>
              </a:solidFill>
              <a:latin typeface="Li Xuke"/>
              <a:ea typeface="Li Xuke"/>
              <a:cs typeface="+mn-ea"/>
              <a:sym typeface="Li Xuke"/>
            </a:endParaRPr>
          </a:p>
        </p:txBody>
      </p:sp>
      <p:pic>
        <p:nvPicPr>
          <p:cNvPr id="43" name="图片 42"/>
          <p:cNvPicPr>
            <a:picLocks noChangeAspect="1"/>
          </p:cNvPicPr>
          <p:nvPr/>
        </p:nvPicPr>
        <p:blipFill>
          <a:blip r:embed="rId2" cstate="email">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9113582" y="1736095"/>
            <a:ext cx="2571363" cy="24651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anim calcmode="lin" valueType="num">
                                      <p:cBhvr>
                                        <p:cTn id="48" dur="1000" fill="hold"/>
                                        <p:tgtEl>
                                          <p:spTgt spid="38"/>
                                        </p:tgtEl>
                                        <p:attrNameLst>
                                          <p:attrName>ppt_x</p:attrName>
                                        </p:attrNameLst>
                                      </p:cBhvr>
                                      <p:tavLst>
                                        <p:tav tm="0">
                                          <p:val>
                                            <p:strVal val="#ppt_x"/>
                                          </p:val>
                                        </p:tav>
                                        <p:tav tm="100000">
                                          <p:val>
                                            <p:strVal val="#ppt_x"/>
                                          </p:val>
                                        </p:tav>
                                      </p:tavLst>
                                    </p:anim>
                                    <p:anim calcmode="lin" valueType="num">
                                      <p:cBhvr>
                                        <p:cTn id="49" dur="1000" fill="hold"/>
                                        <p:tgtEl>
                                          <p:spTgt spid="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1000"/>
                                        <p:tgtEl>
                                          <p:spTgt spid="39"/>
                                        </p:tgtEl>
                                      </p:cBhvr>
                                    </p:animEffect>
                                    <p:anim calcmode="lin" valueType="num">
                                      <p:cBhvr>
                                        <p:cTn id="53" dur="1000" fill="hold"/>
                                        <p:tgtEl>
                                          <p:spTgt spid="39"/>
                                        </p:tgtEl>
                                        <p:attrNameLst>
                                          <p:attrName>ppt_x</p:attrName>
                                        </p:attrNameLst>
                                      </p:cBhvr>
                                      <p:tavLst>
                                        <p:tav tm="0">
                                          <p:val>
                                            <p:strVal val="#ppt_x"/>
                                          </p:val>
                                        </p:tav>
                                        <p:tav tm="100000">
                                          <p:val>
                                            <p:strVal val="#ppt_x"/>
                                          </p:val>
                                        </p:tav>
                                      </p:tavLst>
                                    </p:anim>
                                    <p:anim calcmode="lin" valueType="num">
                                      <p:cBhvr>
                                        <p:cTn id="54" dur="1000" fill="hold"/>
                                        <p:tgtEl>
                                          <p:spTgt spid="3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1000"/>
                                        <p:tgtEl>
                                          <p:spTgt spid="40"/>
                                        </p:tgtEl>
                                      </p:cBhvr>
                                    </p:animEffect>
                                    <p:anim calcmode="lin" valueType="num">
                                      <p:cBhvr>
                                        <p:cTn id="58" dur="1000" fill="hold"/>
                                        <p:tgtEl>
                                          <p:spTgt spid="40"/>
                                        </p:tgtEl>
                                        <p:attrNameLst>
                                          <p:attrName>ppt_x</p:attrName>
                                        </p:attrNameLst>
                                      </p:cBhvr>
                                      <p:tavLst>
                                        <p:tav tm="0">
                                          <p:val>
                                            <p:strVal val="#ppt_x"/>
                                          </p:val>
                                        </p:tav>
                                        <p:tav tm="100000">
                                          <p:val>
                                            <p:strVal val="#ppt_x"/>
                                          </p:val>
                                        </p:tav>
                                      </p:tavLst>
                                    </p:anim>
                                    <p:anim calcmode="lin" valueType="num">
                                      <p:cBhvr>
                                        <p:cTn id="59" dur="1000" fill="hold"/>
                                        <p:tgtEl>
                                          <p:spTgt spid="4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anim calcmode="lin" valueType="num">
                                      <p:cBhvr>
                                        <p:cTn id="68" dur="1000" fill="hold"/>
                                        <p:tgtEl>
                                          <p:spTgt spid="42"/>
                                        </p:tgtEl>
                                        <p:attrNameLst>
                                          <p:attrName>ppt_x</p:attrName>
                                        </p:attrNameLst>
                                      </p:cBhvr>
                                      <p:tavLst>
                                        <p:tav tm="0">
                                          <p:val>
                                            <p:strVal val="#ppt_x"/>
                                          </p:val>
                                        </p:tav>
                                        <p:tav tm="100000">
                                          <p:val>
                                            <p:strVal val="#ppt_x"/>
                                          </p:val>
                                        </p:tav>
                                      </p:tavLst>
                                    </p:anim>
                                    <p:anim calcmode="lin" valueType="num">
                                      <p:cBhvr>
                                        <p:cTn id="6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43"/>
                                        </p:tgtEl>
                                        <p:attrNameLst>
                                          <p:attrName>style.visibility</p:attrName>
                                        </p:attrNameLst>
                                      </p:cBhvr>
                                      <p:to>
                                        <p:strVal val="visible"/>
                                      </p:to>
                                    </p:set>
                                    <p:animEffect transition="in" filter="fade">
                                      <p:cBhvr>
                                        <p:cTn id="7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257398" y="1440318"/>
            <a:ext cx="8054759" cy="2477601"/>
            <a:chOff x="212122" y="1107833"/>
            <a:chExt cx="8054759" cy="2477601"/>
          </a:xfrm>
        </p:grpSpPr>
        <p:sp>
          <p:nvSpPr>
            <p:cNvPr id="15" name="文本框 14"/>
            <p:cNvSpPr txBox="1"/>
            <p:nvPr/>
          </p:nvSpPr>
          <p:spPr>
            <a:xfrm>
              <a:off x="212122" y="1288886"/>
              <a:ext cx="7248138" cy="2115496"/>
            </a:xfrm>
            <a:prstGeom prst="rect">
              <a:avLst/>
            </a:prstGeom>
            <a:noFill/>
          </p:spPr>
          <p:txBody>
            <a:bodyPr vert="eaVert" wrap="square" rtlCol="0">
              <a:spAutoFit/>
            </a:bodyPr>
            <a:lstStyle/>
            <a:p>
              <a:pPr>
                <a:lnSpc>
                  <a:spcPct val="150000"/>
                </a:lnSpc>
              </a:pPr>
              <a:r>
                <a:rPr lang="zh-CN" altLang="en-US" dirty="0">
                  <a:solidFill>
                    <a:schemeClr val="bg2">
                      <a:lumMod val="50000"/>
                    </a:schemeClr>
                  </a:solidFill>
                  <a:latin typeface="Li Xuke"/>
                  <a:ea typeface="Li Xuke"/>
                  <a:cs typeface="+mn-ea"/>
                  <a:sym typeface="Li Xuke"/>
                </a:rPr>
                <a:t>为当梦是浮生事，为复浮生是梦中。是谁为尘世灰暗的色调铺上了一层面纱，让我们看不清世间的风雨？那沾满露水的风铃依旧发出响亮的碰撞声，却没有了年少时的清脆，那份炽热，都如秋风般萧瑟的逝去。为当梦是浮生事，为复浮生是梦中。是谁为尘世灰暗的色调铺上了一层面纱，让我们看不清世间的风雨？</a:t>
              </a:r>
              <a:endParaRPr lang="zh-CN" altLang="en-US" dirty="0">
                <a:solidFill>
                  <a:schemeClr val="bg2">
                    <a:lumMod val="50000"/>
                  </a:schemeClr>
                </a:solidFill>
                <a:latin typeface="Li Xuke"/>
                <a:ea typeface="Li Xuke"/>
                <a:cs typeface="+mn-ea"/>
                <a:sym typeface="Li Xuke"/>
              </a:endParaRPr>
            </a:p>
          </p:txBody>
        </p:sp>
        <p:sp>
          <p:nvSpPr>
            <p:cNvPr id="16" name="文本框 15"/>
            <p:cNvSpPr txBox="1"/>
            <p:nvPr/>
          </p:nvSpPr>
          <p:spPr>
            <a:xfrm>
              <a:off x="7651328" y="1107833"/>
              <a:ext cx="615553" cy="2477601"/>
            </a:xfrm>
            <a:prstGeom prst="rect">
              <a:avLst/>
            </a:prstGeom>
            <a:noFill/>
          </p:spPr>
          <p:txBody>
            <a:bodyPr vert="eaVert" wrap="none" rtlCol="0">
              <a:spAutoFit/>
            </a:bodyPr>
            <a:lstStyle/>
            <a:p>
              <a:r>
                <a:rPr lang="zh-CN" altLang="en-US" sz="2800" spc="300" dirty="0">
                  <a:solidFill>
                    <a:schemeClr val="bg2">
                      <a:lumMod val="50000"/>
                    </a:schemeClr>
                  </a:solidFill>
                  <a:latin typeface="Li Xuke"/>
                  <a:ea typeface="Li Xuke"/>
                  <a:cs typeface="+mn-ea"/>
                  <a:sym typeface="Li Xuke"/>
                </a:rPr>
                <a:t>此处添加标题</a:t>
              </a:r>
              <a:endParaRPr lang="zh-CN" altLang="en-US" sz="2800" spc="300" dirty="0">
                <a:solidFill>
                  <a:schemeClr val="bg2">
                    <a:lumMod val="50000"/>
                  </a:schemeClr>
                </a:solidFill>
                <a:latin typeface="Li Xuke"/>
                <a:ea typeface="Li Xuke"/>
                <a:cs typeface="+mn-ea"/>
                <a:sym typeface="Li Xuke"/>
              </a:endParaRPr>
            </a:p>
          </p:txBody>
        </p:sp>
      </p:grpSp>
      <p:pic>
        <p:nvPicPr>
          <p:cNvPr id="17" name="图片 16"/>
          <p:cNvPicPr>
            <a:picLocks noChangeAspect="1"/>
          </p:cNvPicPr>
          <p:nvPr/>
        </p:nvPicPr>
        <p:blipFill>
          <a:blip r:embed="rId1" cstate="email"/>
          <a:stretch>
            <a:fillRect/>
          </a:stretch>
        </p:blipFill>
        <p:spPr>
          <a:xfrm>
            <a:off x="1246082" y="4429895"/>
            <a:ext cx="2640118" cy="944269"/>
          </a:xfrm>
          <a:prstGeom prst="rect">
            <a:avLst/>
          </a:prstGeom>
        </p:spPr>
      </p:pic>
      <p:pic>
        <p:nvPicPr>
          <p:cNvPr id="19" name="图片 18"/>
          <p:cNvPicPr>
            <a:picLocks noChangeAspect="1"/>
          </p:cNvPicPr>
          <p:nvPr/>
        </p:nvPicPr>
        <p:blipFill>
          <a:blip r:embed="rId2" cstate="email"/>
          <a:stretch>
            <a:fillRect/>
          </a:stretch>
        </p:blipFill>
        <p:spPr>
          <a:xfrm>
            <a:off x="7265838" y="3780340"/>
            <a:ext cx="3852755" cy="3517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936827" y="5354135"/>
            <a:ext cx="6081395" cy="778317"/>
          </a:xfrm>
          <a:prstGeom prst="rect">
            <a:avLst/>
          </a:prstGeom>
        </p:spPr>
        <p:txBody>
          <a:bodyPr wrap="square">
            <a:spAutoFit/>
          </a:bodyPr>
          <a:lstStyle/>
          <a:p>
            <a:pPr algn="ctr">
              <a:lnSpc>
                <a:spcPct val="130000"/>
              </a:lnSpc>
            </a:pPr>
            <a:r>
              <a:rPr lang="zh-CN" altLang="en-US" sz="1200" dirty="0">
                <a:solidFill>
                  <a:prstClr val="white">
                    <a:lumMod val="50000"/>
                  </a:prstClr>
                </a:solidFill>
                <a:latin typeface="宋体" panose="02010600030101010101" pitchFamily="2" charset="-122"/>
                <a:ea typeface="宋体" panose="02010600030101010101" pitchFamily="2" charset="-122"/>
              </a:rPr>
              <a:t>水陆草木之花，可爱者甚蕃。晋陶渊明独爱菊。自李唐来，</a:t>
            </a:r>
            <a:endParaRPr lang="zh-CN" altLang="en-US" sz="1200" dirty="0">
              <a:solidFill>
                <a:prstClr val="white">
                  <a:lumMod val="50000"/>
                </a:prstClr>
              </a:solidFill>
              <a:latin typeface="宋体" panose="02010600030101010101" pitchFamily="2" charset="-122"/>
              <a:ea typeface="宋体" panose="02010600030101010101" pitchFamily="2" charset="-122"/>
            </a:endParaRPr>
          </a:p>
          <a:p>
            <a:pPr algn="ctr">
              <a:lnSpc>
                <a:spcPct val="130000"/>
              </a:lnSpc>
            </a:pPr>
            <a:r>
              <a:rPr lang="zh-CN" altLang="en-US" sz="1200" dirty="0">
                <a:solidFill>
                  <a:prstClr val="white">
                    <a:lumMod val="50000"/>
                  </a:prstClr>
                </a:solidFill>
                <a:latin typeface="宋体" panose="02010600030101010101" pitchFamily="2" charset="-122"/>
                <a:ea typeface="宋体" panose="02010600030101010101" pitchFamily="2" charset="-122"/>
              </a:rPr>
              <a:t>世人盛爱牡丹。予独爱莲之出淤泥而不染，濯清涟而不妖，中通外直，不蔓不枝，香远益清，亭亭净植，可远观而不可亵玩焉。</a:t>
            </a:r>
            <a:endParaRPr lang="zh-CN" altLang="en-US" sz="1200" dirty="0">
              <a:solidFill>
                <a:prstClr val="white">
                  <a:lumMod val="50000"/>
                </a:prstClr>
              </a:solidFill>
              <a:latin typeface="宋体" panose="02010600030101010101" pitchFamily="2" charset="-122"/>
              <a:ea typeface="宋体" panose="02010600030101010101" pitchFamily="2" charset="-122"/>
            </a:endParaRPr>
          </a:p>
        </p:txBody>
      </p:sp>
      <p:grpSp>
        <p:nvGrpSpPr>
          <p:cNvPr id="4" name="组合 21"/>
          <p:cNvGrpSpPr/>
          <p:nvPr/>
        </p:nvGrpSpPr>
        <p:grpSpPr>
          <a:xfrm>
            <a:off x="1152455" y="1673189"/>
            <a:ext cx="492443" cy="1745354"/>
            <a:chOff x="8550133" y="2095554"/>
            <a:chExt cx="492595" cy="1712963"/>
          </a:xfrm>
        </p:grpSpPr>
        <p:sp>
          <p:nvSpPr>
            <p:cNvPr id="5"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tx1"/>
            </a:solidFill>
            <a:ln>
              <a:noFill/>
            </a:ln>
          </p:spPr>
          <p:txBody>
            <a:bodyPr vert="horz" wrap="square" lIns="121882" tIns="60941" rIns="121882" bIns="60941" numCol="1" anchor="t" anchorCtr="0" compatLnSpc="1"/>
            <a:lstStyle/>
            <a:p>
              <a:pPr defTabSz="1218565"/>
              <a:endParaRPr lang="zh-CN" altLang="en-US" sz="2400" dirty="0">
                <a:solidFill>
                  <a:prstClr val="black"/>
                </a:solidFill>
                <a:latin typeface="Calibri" panose="020F0502020204030204"/>
                <a:ea typeface="宋体" panose="02010600030101010101" pitchFamily="2" charset="-122"/>
              </a:endParaRPr>
            </a:p>
          </p:txBody>
        </p:sp>
        <p:sp>
          <p:nvSpPr>
            <p:cNvPr id="6" name="文本框 5"/>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565">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endParaRPr lang="zh-CN" altLang="en-US" sz="2000" dirty="0">
                <a:solidFill>
                  <a:prstClr val="white"/>
                </a:solidFill>
                <a:latin typeface="方正清刻本悦宋简体" panose="02000000000000000000" pitchFamily="2" charset="-122"/>
                <a:ea typeface="方正清刻本悦宋简体" panose="02000000000000000000" pitchFamily="2" charset="-122"/>
              </a:endParaRPr>
            </a:p>
          </p:txBody>
        </p:sp>
      </p:grpSp>
      <p:sp>
        <p:nvSpPr>
          <p:cNvPr id="7" name="文本框 6"/>
          <p:cNvSpPr txBox="1"/>
          <p:nvPr/>
        </p:nvSpPr>
        <p:spPr>
          <a:xfrm>
            <a:off x="1848272" y="1673189"/>
            <a:ext cx="1569660" cy="407010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粤若稽古，圣人之在天地间也，</a:t>
            </a:r>
            <a:endParaRPr lang="en-US" altLang="zh-CN"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为众生之先。观阴阳之开阖以命物，</a:t>
            </a:r>
            <a:endParaRPr lang="en-US" altLang="zh-CN"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知存亡之门户，筹策万类之终始，</a:t>
            </a:r>
            <a:endParaRPr lang="en-US" altLang="zh-CN"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达人心之理，见变化之朕焉，而守司其门户。</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grpSp>
        <p:nvGrpSpPr>
          <p:cNvPr id="8" name="组合 21"/>
          <p:cNvGrpSpPr/>
          <p:nvPr/>
        </p:nvGrpSpPr>
        <p:grpSpPr>
          <a:xfrm>
            <a:off x="8624378" y="1661659"/>
            <a:ext cx="492443" cy="1745354"/>
            <a:chOff x="8550133" y="2095554"/>
            <a:chExt cx="492595" cy="1712963"/>
          </a:xfrm>
        </p:grpSpPr>
        <p:sp>
          <p:nvSpPr>
            <p:cNvPr id="9"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tx1"/>
            </a:solidFill>
            <a:ln>
              <a:noFill/>
            </a:ln>
          </p:spPr>
          <p:txBody>
            <a:bodyPr vert="horz" wrap="square" lIns="121882" tIns="60941" rIns="121882" bIns="60941" numCol="1" anchor="t" anchorCtr="0" compatLnSpc="1"/>
            <a:lstStyle/>
            <a:p>
              <a:pPr defTabSz="1218565"/>
              <a:endParaRPr lang="zh-CN" altLang="en-US" sz="2400" dirty="0">
                <a:solidFill>
                  <a:prstClr val="black"/>
                </a:solidFill>
                <a:latin typeface="Calibri" panose="020F0502020204030204"/>
                <a:ea typeface="宋体" panose="02010600030101010101" pitchFamily="2" charset="-122"/>
              </a:endParaRPr>
            </a:p>
          </p:txBody>
        </p:sp>
        <p:sp>
          <p:nvSpPr>
            <p:cNvPr id="10" name="文本框 9"/>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565">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endParaRPr lang="zh-CN" altLang="en-US" sz="2000" dirty="0">
                <a:solidFill>
                  <a:prstClr val="white"/>
                </a:solidFill>
                <a:latin typeface="方正清刻本悦宋简体" panose="02000000000000000000" pitchFamily="2" charset="-122"/>
                <a:ea typeface="方正清刻本悦宋简体" panose="02000000000000000000" pitchFamily="2" charset="-122"/>
              </a:endParaRPr>
            </a:p>
          </p:txBody>
        </p:sp>
      </p:grpSp>
      <p:sp>
        <p:nvSpPr>
          <p:cNvPr id="11" name="文本框 10"/>
          <p:cNvSpPr txBox="1"/>
          <p:nvPr/>
        </p:nvSpPr>
        <p:spPr>
          <a:xfrm>
            <a:off x="9191905" y="1673188"/>
            <a:ext cx="1569660" cy="4070105"/>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粤若稽古，圣人之在天地间也，</a:t>
            </a:r>
            <a:endParaRPr lang="en-US" altLang="zh-CN"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为众生之先。观阴阳之开阖以命物，</a:t>
            </a:r>
            <a:endParaRPr lang="en-US" altLang="zh-CN"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知存亡之门户，筹策万类之终始，</a:t>
            </a:r>
            <a:endParaRPr lang="en-US" altLang="zh-CN"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200" dirty="0">
                <a:solidFill>
                  <a:schemeClr val="tx1">
                    <a:lumMod val="50000"/>
                    <a:lumOff val="50000"/>
                  </a:schemeClr>
                </a:solidFill>
                <a:latin typeface="微软雅黑" panose="020B0503020204020204" charset="-122"/>
                <a:ea typeface="微软雅黑" panose="020B0503020204020204" charset="-122"/>
              </a:rPr>
              <a:t>达人心之理，见变化之朕焉，而守司其门户。</a:t>
            </a:r>
            <a:endParaRPr lang="zh-CN" altLang="en-US" sz="12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endParaRPr lang="zh-CN" altLang="en-US" sz="1200" dirty="0">
              <a:solidFill>
                <a:schemeClr val="tx1">
                  <a:lumMod val="50000"/>
                  <a:lumOff val="50000"/>
                </a:schemeClr>
              </a:solidFill>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1" cstate="email"/>
          <a:stretch>
            <a:fillRect/>
          </a:stretch>
        </p:blipFill>
        <p:spPr>
          <a:xfrm>
            <a:off x="3715858" y="212381"/>
            <a:ext cx="4174785" cy="51417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cstate="email">
            <a:duotone>
              <a:prstClr val="black"/>
              <a:schemeClr val="accent2">
                <a:tint val="45000"/>
                <a:satMod val="400000"/>
              </a:schemeClr>
            </a:duotone>
          </a:blip>
          <a:stretch>
            <a:fillRect/>
          </a:stretch>
        </p:blipFill>
        <p:spPr>
          <a:xfrm rot="5400000">
            <a:off x="4833481" y="3255742"/>
            <a:ext cx="1551566" cy="3051412"/>
          </a:xfrm>
          <a:prstGeom prst="rect">
            <a:avLst/>
          </a:prstGeom>
        </p:spPr>
      </p:pic>
      <p:pic>
        <p:nvPicPr>
          <p:cNvPr id="11" name="图片 10"/>
          <p:cNvPicPr>
            <a:picLocks noChangeAspect="1"/>
          </p:cNvPicPr>
          <p:nvPr/>
        </p:nvPicPr>
        <p:blipFill>
          <a:blip r:embed="rId1" cstate="email">
            <a:duotone>
              <a:prstClr val="black"/>
              <a:schemeClr val="accent2">
                <a:tint val="45000"/>
                <a:satMod val="400000"/>
              </a:schemeClr>
            </a:duotone>
          </a:blip>
          <a:stretch>
            <a:fillRect/>
          </a:stretch>
        </p:blipFill>
        <p:spPr>
          <a:xfrm rot="5400000">
            <a:off x="8085725" y="3225265"/>
            <a:ext cx="1551566" cy="3051412"/>
          </a:xfrm>
          <a:prstGeom prst="rect">
            <a:avLst/>
          </a:prstGeom>
        </p:spPr>
      </p:pic>
      <p:pic>
        <p:nvPicPr>
          <p:cNvPr id="12" name="图片 11"/>
          <p:cNvPicPr>
            <a:picLocks noChangeAspect="1"/>
          </p:cNvPicPr>
          <p:nvPr/>
        </p:nvPicPr>
        <p:blipFill>
          <a:blip r:embed="rId1" cstate="email">
            <a:duotone>
              <a:prstClr val="black"/>
              <a:srgbClr val="D9C3A5">
                <a:tint val="50000"/>
                <a:satMod val="180000"/>
              </a:srgbClr>
            </a:duotone>
          </a:blip>
          <a:stretch>
            <a:fillRect/>
          </a:stretch>
        </p:blipFill>
        <p:spPr>
          <a:xfrm rot="5400000">
            <a:off x="1598923" y="3284835"/>
            <a:ext cx="1551566" cy="3051412"/>
          </a:xfrm>
          <a:prstGeom prst="rect">
            <a:avLst/>
          </a:prstGeom>
        </p:spPr>
      </p:pic>
      <p:grpSp>
        <p:nvGrpSpPr>
          <p:cNvPr id="13" name="组合 12"/>
          <p:cNvGrpSpPr/>
          <p:nvPr/>
        </p:nvGrpSpPr>
        <p:grpSpPr>
          <a:xfrm>
            <a:off x="1383282" y="1630387"/>
            <a:ext cx="2027870" cy="2116113"/>
            <a:chOff x="971600" y="1915953"/>
            <a:chExt cx="3141228" cy="3240360"/>
          </a:xfrm>
        </p:grpSpPr>
        <p:pic>
          <p:nvPicPr>
            <p:cNvPr id="14" name="图片 13"/>
            <p:cNvPicPr>
              <a:picLocks noChangeAspect="1"/>
            </p:cNvPicPr>
            <p:nvPr/>
          </p:nvPicPr>
          <p:blipFill>
            <a:blip r:embed="rId2" cstate="email">
              <a:lum bright="70000" contrast="-70000"/>
            </a:blip>
            <a:stretch>
              <a:fillRect/>
            </a:stretch>
          </p:blipFill>
          <p:spPr>
            <a:xfrm>
              <a:off x="971600" y="1915953"/>
              <a:ext cx="3141228" cy="3240360"/>
            </a:xfrm>
            <a:prstGeom prst="rect">
              <a:avLst/>
            </a:prstGeom>
          </p:spPr>
        </p:pic>
        <p:sp>
          <p:nvSpPr>
            <p:cNvPr id="15" name="TextBox 38"/>
            <p:cNvSpPr txBox="1"/>
            <p:nvPr/>
          </p:nvSpPr>
          <p:spPr>
            <a:xfrm>
              <a:off x="1435811" y="3024153"/>
              <a:ext cx="2193070" cy="6436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latin typeface="Li Xuke"/>
                  <a:ea typeface="Li Xuke"/>
                  <a:cs typeface="+mn-ea"/>
                  <a:sym typeface="Li Xuke"/>
                </a:rPr>
                <a:t>添加文字</a:t>
              </a:r>
              <a:endParaRPr lang="zh-CN" altLang="en-US" sz="2400" dirty="0">
                <a:solidFill>
                  <a:schemeClr val="bg1"/>
                </a:solidFill>
                <a:latin typeface="Li Xuke"/>
                <a:ea typeface="Li Xuke"/>
                <a:cs typeface="+mn-ea"/>
                <a:sym typeface="Li Xuke"/>
              </a:endParaRPr>
            </a:p>
          </p:txBody>
        </p:sp>
      </p:grpSp>
      <p:grpSp>
        <p:nvGrpSpPr>
          <p:cNvPr id="16" name="组合 15"/>
          <p:cNvGrpSpPr/>
          <p:nvPr/>
        </p:nvGrpSpPr>
        <p:grpSpPr>
          <a:xfrm>
            <a:off x="4707297" y="1630386"/>
            <a:ext cx="2027870" cy="2116113"/>
            <a:chOff x="971600" y="1915953"/>
            <a:chExt cx="3141228" cy="3240360"/>
          </a:xfrm>
        </p:grpSpPr>
        <p:pic>
          <p:nvPicPr>
            <p:cNvPr id="17" name="图片 16"/>
            <p:cNvPicPr>
              <a:picLocks noChangeAspect="1"/>
            </p:cNvPicPr>
            <p:nvPr/>
          </p:nvPicPr>
          <p:blipFill>
            <a:blip r:embed="rId2" cstate="email">
              <a:duotone>
                <a:schemeClr val="bg2">
                  <a:shade val="45000"/>
                  <a:satMod val="135000"/>
                </a:schemeClr>
                <a:prstClr val="white"/>
              </a:duotone>
            </a:blip>
            <a:stretch>
              <a:fillRect/>
            </a:stretch>
          </p:blipFill>
          <p:spPr>
            <a:xfrm>
              <a:off x="971600" y="1915953"/>
              <a:ext cx="3141228" cy="3240360"/>
            </a:xfrm>
            <a:prstGeom prst="rect">
              <a:avLst/>
            </a:prstGeom>
          </p:spPr>
        </p:pic>
        <p:sp>
          <p:nvSpPr>
            <p:cNvPr id="18" name="TextBox 41"/>
            <p:cNvSpPr txBox="1"/>
            <p:nvPr/>
          </p:nvSpPr>
          <p:spPr>
            <a:xfrm>
              <a:off x="1435811" y="3024153"/>
              <a:ext cx="2193070" cy="6436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latin typeface="Li Xuke"/>
                  <a:ea typeface="Li Xuke"/>
                  <a:cs typeface="+mn-ea"/>
                  <a:sym typeface="Li Xuke"/>
                </a:rPr>
                <a:t>添加文字</a:t>
              </a:r>
              <a:endParaRPr lang="zh-CN" altLang="en-US" sz="2400" dirty="0">
                <a:solidFill>
                  <a:schemeClr val="bg1"/>
                </a:solidFill>
                <a:latin typeface="Li Xuke"/>
                <a:ea typeface="Li Xuke"/>
                <a:cs typeface="+mn-ea"/>
                <a:sym typeface="Li Xuke"/>
              </a:endParaRPr>
            </a:p>
          </p:txBody>
        </p:sp>
      </p:grpSp>
      <p:grpSp>
        <p:nvGrpSpPr>
          <p:cNvPr id="19" name="组合 18"/>
          <p:cNvGrpSpPr/>
          <p:nvPr/>
        </p:nvGrpSpPr>
        <p:grpSpPr>
          <a:xfrm>
            <a:off x="7904451" y="1608082"/>
            <a:ext cx="2027870" cy="2138418"/>
            <a:chOff x="971600" y="1915953"/>
            <a:chExt cx="3141228" cy="3240360"/>
          </a:xfrm>
        </p:grpSpPr>
        <p:pic>
          <p:nvPicPr>
            <p:cNvPr id="20" name="图片 19"/>
            <p:cNvPicPr>
              <a:picLocks noChangeAspect="1"/>
            </p:cNvPicPr>
            <p:nvPr/>
          </p:nvPicPr>
          <p:blipFill>
            <a:blip r:embed="rId3" cstate="email">
              <a:duotone>
                <a:schemeClr val="accent3">
                  <a:shade val="45000"/>
                  <a:satMod val="135000"/>
                </a:schemeClr>
                <a:prstClr val="white"/>
              </a:duotone>
            </a:blip>
            <a:stretch>
              <a:fillRect/>
            </a:stretch>
          </p:blipFill>
          <p:spPr>
            <a:xfrm>
              <a:off x="971600" y="1915953"/>
              <a:ext cx="3141228" cy="3240360"/>
            </a:xfrm>
            <a:prstGeom prst="rect">
              <a:avLst/>
            </a:prstGeom>
          </p:spPr>
        </p:pic>
        <p:sp>
          <p:nvSpPr>
            <p:cNvPr id="21" name="TextBox 44"/>
            <p:cNvSpPr txBox="1"/>
            <p:nvPr/>
          </p:nvSpPr>
          <p:spPr>
            <a:xfrm>
              <a:off x="1435811" y="3024153"/>
              <a:ext cx="2193070" cy="643619"/>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bg1"/>
                  </a:solidFill>
                  <a:latin typeface="Li Xuke"/>
                  <a:ea typeface="Li Xuke"/>
                  <a:cs typeface="+mn-ea"/>
                  <a:sym typeface="Li Xuke"/>
                </a:rPr>
                <a:t>添加文字</a:t>
              </a:r>
              <a:endParaRPr lang="zh-CN" altLang="en-US" sz="2400" dirty="0">
                <a:solidFill>
                  <a:schemeClr val="bg1"/>
                </a:solidFill>
                <a:latin typeface="Li Xuke"/>
                <a:ea typeface="Li Xuke"/>
                <a:cs typeface="+mn-ea"/>
                <a:sym typeface="Li Xuke"/>
              </a:endParaRPr>
            </a:p>
          </p:txBody>
        </p:sp>
      </p:grpSp>
      <p:pic>
        <p:nvPicPr>
          <p:cNvPr id="22" name="Picture 4" descr="C:\Users\zjd\Desktop\Nipic_9501016_20120419161707519191.png"/>
          <p:cNvPicPr>
            <a:picLocks noChangeAspect="1" noChangeArrowheads="1"/>
          </p:cNvPicPr>
          <p:nvPr/>
        </p:nvPicPr>
        <p:blipFill>
          <a:blip r:embed="rId4" cstate="email">
            <a:duotone>
              <a:prstClr val="black"/>
              <a:srgbClr val="D9C3A5">
                <a:tint val="50000"/>
                <a:satMod val="180000"/>
              </a:srgbClr>
            </a:duotone>
          </a:blip>
          <a:srcRect/>
          <a:stretch>
            <a:fillRect/>
          </a:stretch>
        </p:blipFill>
        <p:spPr bwMode="auto">
          <a:xfrm rot="10800000">
            <a:off x="3066443" y="2425292"/>
            <a:ext cx="1538963" cy="55845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C:\Users\zjd\Desktop\Nipic_9501016_20120419161707519191.png"/>
          <p:cNvPicPr>
            <a:picLocks noChangeAspect="1" noChangeArrowheads="1"/>
          </p:cNvPicPr>
          <p:nvPr/>
        </p:nvPicPr>
        <p:blipFill>
          <a:blip r:embed="rId4" cstate="email">
            <a:duotone>
              <a:prstClr val="black"/>
              <a:srgbClr val="D9C3A5">
                <a:tint val="50000"/>
                <a:satMod val="180000"/>
              </a:srgbClr>
            </a:duotone>
          </a:blip>
          <a:srcRect/>
          <a:stretch>
            <a:fillRect/>
          </a:stretch>
        </p:blipFill>
        <p:spPr bwMode="auto">
          <a:xfrm rot="10800000">
            <a:off x="6365489" y="2402985"/>
            <a:ext cx="1538963" cy="558451"/>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3"/>
          <p:cNvSpPr/>
          <p:nvPr/>
        </p:nvSpPr>
        <p:spPr>
          <a:xfrm>
            <a:off x="1375183" y="4189714"/>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25" name="矩形 24"/>
          <p:cNvSpPr/>
          <p:nvPr/>
        </p:nvSpPr>
        <p:spPr>
          <a:xfrm>
            <a:off x="1375183" y="4689713"/>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26" name="矩形 25"/>
          <p:cNvSpPr/>
          <p:nvPr/>
        </p:nvSpPr>
        <p:spPr>
          <a:xfrm>
            <a:off x="1375183" y="5169766"/>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27" name="矩形 26"/>
          <p:cNvSpPr/>
          <p:nvPr/>
        </p:nvSpPr>
        <p:spPr>
          <a:xfrm>
            <a:off x="4502437" y="4177262"/>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28" name="矩形 27"/>
          <p:cNvSpPr/>
          <p:nvPr/>
        </p:nvSpPr>
        <p:spPr>
          <a:xfrm>
            <a:off x="4502437" y="4637275"/>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29" name="矩形 28"/>
          <p:cNvSpPr/>
          <p:nvPr/>
        </p:nvSpPr>
        <p:spPr>
          <a:xfrm>
            <a:off x="4502437" y="5117329"/>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30" name="矩形 29"/>
          <p:cNvSpPr/>
          <p:nvPr/>
        </p:nvSpPr>
        <p:spPr>
          <a:xfrm>
            <a:off x="7699592" y="4177262"/>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31" name="矩形 30"/>
          <p:cNvSpPr/>
          <p:nvPr/>
        </p:nvSpPr>
        <p:spPr>
          <a:xfrm>
            <a:off x="7699592" y="4637275"/>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
        <p:nvSpPr>
          <p:cNvPr id="32" name="矩形 31"/>
          <p:cNvSpPr/>
          <p:nvPr/>
        </p:nvSpPr>
        <p:spPr>
          <a:xfrm>
            <a:off x="7699592" y="5117329"/>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2">
                    <a:lumMod val="50000"/>
                  </a:schemeClr>
                </a:solidFill>
                <a:latin typeface="Li Xuke"/>
                <a:ea typeface="Li Xuke"/>
                <a:cs typeface="+mn-ea"/>
                <a:sym typeface="Li Xuke"/>
              </a:rPr>
              <a:t>单击此处添加文本</a:t>
            </a:r>
            <a:endParaRPr lang="zh-CN" altLang="en-US" dirty="0">
              <a:solidFill>
                <a:schemeClr val="bg2">
                  <a:lumMod val="50000"/>
                </a:schemeClr>
              </a:solidFill>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1000"/>
                                        <p:tgtEl>
                                          <p:spTgt spid="24"/>
                                        </p:tgtEl>
                                      </p:cBhvr>
                                    </p:animEffect>
                                    <p:anim calcmode="lin" valueType="num">
                                      <p:cBhvr>
                                        <p:cTn id="66" dur="1000" fill="hold"/>
                                        <p:tgtEl>
                                          <p:spTgt spid="24"/>
                                        </p:tgtEl>
                                        <p:attrNameLst>
                                          <p:attrName>ppt_x</p:attrName>
                                        </p:attrNameLst>
                                      </p:cBhvr>
                                      <p:tavLst>
                                        <p:tav tm="0">
                                          <p:val>
                                            <p:strVal val="#ppt_x"/>
                                          </p:val>
                                        </p:tav>
                                        <p:tav tm="100000">
                                          <p:val>
                                            <p:strVal val="#ppt_x"/>
                                          </p:val>
                                        </p:tav>
                                      </p:tavLst>
                                    </p:anim>
                                    <p:anim calcmode="lin" valueType="num">
                                      <p:cBhvr>
                                        <p:cTn id="67" dur="1000" fill="hold"/>
                                        <p:tgtEl>
                                          <p:spTgt spid="2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1000"/>
                                        <p:tgtEl>
                                          <p:spTgt spid="25"/>
                                        </p:tgtEl>
                                      </p:cBhvr>
                                    </p:animEffect>
                                    <p:anim calcmode="lin" valueType="num">
                                      <p:cBhvr>
                                        <p:cTn id="71" dur="1000" fill="hold"/>
                                        <p:tgtEl>
                                          <p:spTgt spid="25"/>
                                        </p:tgtEl>
                                        <p:attrNameLst>
                                          <p:attrName>ppt_x</p:attrName>
                                        </p:attrNameLst>
                                      </p:cBhvr>
                                      <p:tavLst>
                                        <p:tav tm="0">
                                          <p:val>
                                            <p:strVal val="#ppt_x"/>
                                          </p:val>
                                        </p:tav>
                                        <p:tav tm="100000">
                                          <p:val>
                                            <p:strVal val="#ppt_x"/>
                                          </p:val>
                                        </p:tav>
                                      </p:tavLst>
                                    </p:anim>
                                    <p:anim calcmode="lin" valueType="num">
                                      <p:cBhvr>
                                        <p:cTn id="72" dur="1000" fill="hold"/>
                                        <p:tgtEl>
                                          <p:spTgt spid="2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1000"/>
                                        <p:tgtEl>
                                          <p:spTgt spid="26"/>
                                        </p:tgtEl>
                                      </p:cBhvr>
                                    </p:animEffect>
                                    <p:anim calcmode="lin" valueType="num">
                                      <p:cBhvr>
                                        <p:cTn id="76" dur="1000" fill="hold"/>
                                        <p:tgtEl>
                                          <p:spTgt spid="26"/>
                                        </p:tgtEl>
                                        <p:attrNameLst>
                                          <p:attrName>ppt_x</p:attrName>
                                        </p:attrNameLst>
                                      </p:cBhvr>
                                      <p:tavLst>
                                        <p:tav tm="0">
                                          <p:val>
                                            <p:strVal val="#ppt_x"/>
                                          </p:val>
                                        </p:tav>
                                        <p:tav tm="100000">
                                          <p:val>
                                            <p:strVal val="#ppt_x"/>
                                          </p:val>
                                        </p:tav>
                                      </p:tavLst>
                                    </p:anim>
                                    <p:anim calcmode="lin" valueType="num">
                                      <p:cBhvr>
                                        <p:cTn id="7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03180" y="-3009900"/>
            <a:ext cx="9341020"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肆</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email"/>
          <a:stretch>
            <a:fillRect/>
          </a:stretch>
        </p:blipFill>
        <p:spPr>
          <a:xfrm>
            <a:off x="1447800" y="1123950"/>
            <a:ext cx="9296400" cy="5229225"/>
          </a:xfrm>
          <a:prstGeom prst="rect">
            <a:avLst/>
          </a:prstGeom>
        </p:spPr>
      </p:pic>
      <p:pic>
        <p:nvPicPr>
          <p:cNvPr id="5" name="PA_库_图片 8"/>
          <p:cNvPicPr>
            <a:picLocks noChangeAspect="1"/>
          </p:cNvPicPr>
          <p:nvPr>
            <p:custDataLst>
              <p:tags r:id="rId2"/>
            </p:custDataLst>
          </p:nvPr>
        </p:nvPicPr>
        <p:blipFill>
          <a:blip r:embed="rId3" cstate="email">
            <a:extLst>
              <a:ext uri="{BEBA8EAE-BF5A-486C-A8C5-ECC9F3942E4B}">
                <a14:imgProps xmlns:a14="http://schemas.microsoft.com/office/drawing/2010/main">
                  <a14:imgLayer r:embed="rId4">
                    <a14:imgEffect>
                      <a14:backgroundRemoval t="8772" b="92982" l="0" r="91463"/>
                    </a14:imgEffect>
                  </a14:imgLayer>
                </a14:imgProps>
              </a:ext>
            </a:extLst>
          </a:blip>
          <a:stretch>
            <a:fillRect/>
          </a:stretch>
        </p:blipFill>
        <p:spPr>
          <a:xfrm>
            <a:off x="1447800" y="3429000"/>
            <a:ext cx="485726" cy="675278"/>
          </a:xfrm>
          <a:prstGeom prst="rect">
            <a:avLst/>
          </a:prstGeom>
        </p:spPr>
      </p:pic>
      <p:sp>
        <p:nvSpPr>
          <p:cNvPr id="6" name="PA_库_矩形 11"/>
          <p:cNvSpPr/>
          <p:nvPr>
            <p:custDataLst>
              <p:tags r:id="rId5"/>
            </p:custDataLst>
          </p:nvPr>
        </p:nvSpPr>
        <p:spPr>
          <a:xfrm>
            <a:off x="845110" y="3504248"/>
            <a:ext cx="669414" cy="2291407"/>
          </a:xfrm>
          <a:prstGeom prst="rect">
            <a:avLst/>
          </a:prstGeom>
        </p:spPr>
        <p:txBody>
          <a:bodyPr vert="eaVert" wrap="square">
            <a:spAutoFit/>
          </a:bodyPr>
          <a:lstStyle/>
          <a:p>
            <a:r>
              <a:rPr lang="zh-CN" altLang="en-US" sz="1050" b="0" i="0" dirty="0">
                <a:effectLst/>
                <a:latin typeface="+mj-ea"/>
                <a:ea typeface="+mj-ea"/>
              </a:rPr>
              <a:t>映水色不别，向月光还度。倾在荷叶中，有时看是露。时间的演变，承载着记忆的画卷，如冰冻的水晶。</a:t>
            </a:r>
            <a:endParaRPr lang="zh-CN" altLang="en-US" sz="1050" dirty="0">
              <a:latin typeface="+mj-ea"/>
              <a:ea typeface="+mj-ea"/>
            </a:endParaRPr>
          </a:p>
        </p:txBody>
      </p:sp>
      <p:sp>
        <p:nvSpPr>
          <p:cNvPr id="7" name="文本框 6"/>
          <p:cNvSpPr txBox="1"/>
          <p:nvPr/>
        </p:nvSpPr>
        <p:spPr>
          <a:xfrm>
            <a:off x="9249937" y="1201053"/>
            <a:ext cx="1538883" cy="4606389"/>
          </a:xfrm>
          <a:prstGeom prst="rect">
            <a:avLst/>
          </a:prstGeom>
          <a:noFill/>
        </p:spPr>
        <p:txBody>
          <a:bodyPr vert="eaVert" wrap="none" rtlCol="0">
            <a:spAutoFit/>
          </a:bodyPr>
          <a:lstStyle/>
          <a:p>
            <a:pPr algn="ctr"/>
            <a:r>
              <a:rPr lang="zh-CN" altLang="en-US" sz="8800" dirty="0" smtClean="0">
                <a:latin typeface="Li Xuke"/>
                <a:ea typeface="Li Xuke"/>
                <a:cs typeface="+mn-ea"/>
                <a:sym typeface="Li Xuke"/>
              </a:rPr>
              <a:t>标题文字</a:t>
            </a:r>
            <a:endParaRPr lang="zh-CN" altLang="en-US" sz="8800" dirty="0">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19100" y="1387078"/>
            <a:ext cx="11353800" cy="4191000"/>
          </a:xfrm>
          <a:prstGeom prst="rect">
            <a:avLst/>
          </a:prstGeom>
          <a:solidFill>
            <a:srgbClr val="DEDDE3">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033296" y="-2590800"/>
            <a:ext cx="9341019"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水</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sp>
        <p:nvSpPr>
          <p:cNvPr id="31" name="文本框 30"/>
          <p:cNvSpPr txBox="1"/>
          <p:nvPr/>
        </p:nvSpPr>
        <p:spPr>
          <a:xfrm>
            <a:off x="1586970" y="2244521"/>
            <a:ext cx="1015663" cy="1889174"/>
          </a:xfrm>
          <a:prstGeom prst="rect">
            <a:avLst/>
          </a:prstGeom>
          <a:noFill/>
        </p:spPr>
        <p:txBody>
          <a:bodyPr vert="eaVert" wrap="square" rtlCol="0">
            <a:spAutoFit/>
          </a:bodyPr>
          <a:lstStyle/>
          <a:p>
            <a:pPr algn="dist"/>
            <a:r>
              <a:rPr kumimoji="1" lang="zh-CN" altLang="en-US" sz="5400" dirty="0">
                <a:latin typeface="方正清刻本悦宋简体" panose="02000000000000000000" pitchFamily="2" charset="-122"/>
                <a:ea typeface="方正清刻本悦宋简体" panose="02000000000000000000" pitchFamily="2" charset="-122"/>
              </a:rPr>
              <a:t>目录</a:t>
            </a:r>
            <a:endParaRPr kumimoji="1" lang="zh-CN" altLang="en-US" sz="5400" dirty="0">
              <a:latin typeface="方正清刻本悦宋简体" panose="02000000000000000000" pitchFamily="2" charset="-122"/>
              <a:ea typeface="方正清刻本悦宋简体" panose="02000000000000000000" pitchFamily="2" charset="-122"/>
            </a:endParaRPr>
          </a:p>
        </p:txBody>
      </p:sp>
      <p:sp>
        <p:nvSpPr>
          <p:cNvPr id="32" name="文本框 31"/>
          <p:cNvSpPr txBox="1"/>
          <p:nvPr/>
        </p:nvSpPr>
        <p:spPr>
          <a:xfrm>
            <a:off x="2489208" y="1714500"/>
            <a:ext cx="553998" cy="2949216"/>
          </a:xfrm>
          <a:prstGeom prst="rect">
            <a:avLst/>
          </a:prstGeom>
          <a:noFill/>
        </p:spPr>
        <p:txBody>
          <a:bodyPr vert="eaVert" wrap="square" rtlCol="0">
            <a:spAutoFit/>
          </a:bodyPr>
          <a:lstStyle/>
          <a:p>
            <a:pPr algn="dist"/>
            <a:r>
              <a:rPr kumimoji="1" lang="en-US" altLang="zh-CN" sz="2400" dirty="0">
                <a:latin typeface="方正清刻本悦宋简体" panose="02000000000000000000" pitchFamily="2" charset="-122"/>
                <a:ea typeface="方正清刻本悦宋简体" panose="02000000000000000000" pitchFamily="2" charset="-122"/>
              </a:rPr>
              <a:t>CONTENTS</a:t>
            </a:r>
            <a:endParaRPr kumimoji="1" lang="zh-CN" altLang="en-US" sz="2400" dirty="0">
              <a:latin typeface="方正清刻本悦宋简体" panose="02000000000000000000" pitchFamily="2" charset="-122"/>
              <a:ea typeface="方正清刻本悦宋简体" panose="02000000000000000000" pitchFamily="2" charset="-122"/>
            </a:endParaRPr>
          </a:p>
        </p:txBody>
      </p:sp>
      <p:grpSp>
        <p:nvGrpSpPr>
          <p:cNvPr id="29" name="组合 28"/>
          <p:cNvGrpSpPr/>
          <p:nvPr/>
        </p:nvGrpSpPr>
        <p:grpSpPr>
          <a:xfrm>
            <a:off x="3576091" y="1387078"/>
            <a:ext cx="1169883" cy="4176530"/>
            <a:chOff x="1998557" y="1799771"/>
            <a:chExt cx="786596" cy="2808179"/>
          </a:xfrm>
        </p:grpSpPr>
        <p:grpSp>
          <p:nvGrpSpPr>
            <p:cNvPr id="30" name="组合 29"/>
            <p:cNvGrpSpPr/>
            <p:nvPr/>
          </p:nvGrpSpPr>
          <p:grpSpPr>
            <a:xfrm>
              <a:off x="1998557" y="1799771"/>
              <a:ext cx="786596" cy="786596"/>
              <a:chOff x="7261538" y="1909054"/>
              <a:chExt cx="929962" cy="929962"/>
            </a:xfrm>
          </p:grpSpPr>
          <p:sp>
            <p:nvSpPr>
              <p:cNvPr id="40" name="椭圆 39"/>
              <p:cNvSpPr/>
              <p:nvPr/>
            </p:nvSpPr>
            <p:spPr>
              <a:xfrm>
                <a:off x="7261538" y="1909054"/>
                <a:ext cx="929962" cy="929962"/>
              </a:xfrm>
              <a:prstGeom prst="ellipse">
                <a:avLst/>
              </a:prstGeom>
              <a:blipFill>
                <a:blip r:embed="rId1" cstate="email">
                  <a:biLevel thresh="75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srgbClr val="3C5169"/>
                  </a:solidFill>
                  <a:latin typeface="Li Xuke"/>
                  <a:ea typeface="Li Xuke"/>
                  <a:cs typeface="+mn-ea"/>
                  <a:sym typeface="Li Xuke"/>
                </a:endParaRPr>
              </a:p>
            </p:txBody>
          </p:sp>
          <p:sp>
            <p:nvSpPr>
              <p:cNvPr id="41" name="文本框 40"/>
              <p:cNvSpPr txBox="1"/>
              <p:nvPr/>
            </p:nvSpPr>
            <p:spPr>
              <a:xfrm>
                <a:off x="7428855" y="2064744"/>
                <a:ext cx="595333" cy="611643"/>
              </a:xfrm>
              <a:prstGeom prst="rect">
                <a:avLst/>
              </a:prstGeom>
              <a:noFill/>
            </p:spPr>
            <p:txBody>
              <a:bodyPr wrap="none" rtlCol="0">
                <a:spAutoFit/>
              </a:bodyPr>
              <a:lstStyle/>
              <a:p>
                <a:pPr algn="ctr"/>
                <a:r>
                  <a:rPr lang="zh-CN" altLang="en-US" sz="4400" dirty="0">
                    <a:solidFill>
                      <a:schemeClr val="bg1"/>
                    </a:solidFill>
                    <a:latin typeface="Li Xuke"/>
                    <a:ea typeface="Li Xuke"/>
                    <a:cs typeface="+mn-ea"/>
                    <a:sym typeface="Li Xuke"/>
                  </a:rPr>
                  <a:t>肆</a:t>
                </a:r>
                <a:endParaRPr lang="zh-CN" altLang="en-US" sz="4400" dirty="0">
                  <a:solidFill>
                    <a:schemeClr val="bg1"/>
                  </a:solidFill>
                  <a:latin typeface="Li Xuke"/>
                  <a:ea typeface="Li Xuke"/>
                  <a:cs typeface="+mn-ea"/>
                  <a:sym typeface="Li Xuke"/>
                </a:endParaRPr>
              </a:p>
            </p:txBody>
          </p:sp>
        </p:grpSp>
        <p:sp>
          <p:nvSpPr>
            <p:cNvPr id="39" name="文本框 38"/>
            <p:cNvSpPr txBox="1"/>
            <p:nvPr/>
          </p:nvSpPr>
          <p:spPr>
            <a:xfrm>
              <a:off x="2054843" y="2890347"/>
              <a:ext cx="620821" cy="1717603"/>
            </a:xfrm>
            <a:prstGeom prst="rect">
              <a:avLst/>
            </a:prstGeom>
            <a:noFill/>
          </p:spPr>
          <p:txBody>
            <a:bodyPr vert="eaVert" wrap="none" rtlCol="0">
              <a:spAutoFit/>
            </a:bodyPr>
            <a:lstStyle/>
            <a:p>
              <a:pPr algn="ctr"/>
              <a:r>
                <a:rPr lang="zh-CN" altLang="en-US" sz="4800" dirty="0" smtClean="0">
                  <a:latin typeface="Li Xuke"/>
                  <a:ea typeface="Li Xuke"/>
                  <a:cs typeface="+mn-ea"/>
                  <a:sym typeface="Li Xuke"/>
                </a:rPr>
                <a:t>标题文字</a:t>
              </a:r>
              <a:endParaRPr lang="zh-CN" altLang="en-US" sz="4800" dirty="0">
                <a:latin typeface="Li Xuke"/>
                <a:ea typeface="Li Xuke"/>
                <a:cs typeface="+mn-ea"/>
                <a:sym typeface="Li Xuke"/>
              </a:endParaRPr>
            </a:p>
          </p:txBody>
        </p:sp>
      </p:grpSp>
      <p:grpSp>
        <p:nvGrpSpPr>
          <p:cNvPr id="42" name="组合 41"/>
          <p:cNvGrpSpPr/>
          <p:nvPr/>
        </p:nvGrpSpPr>
        <p:grpSpPr>
          <a:xfrm>
            <a:off x="9357864" y="1387078"/>
            <a:ext cx="1169883" cy="4126733"/>
            <a:chOff x="7402366" y="1799771"/>
            <a:chExt cx="786596" cy="2774697"/>
          </a:xfrm>
        </p:grpSpPr>
        <p:grpSp>
          <p:nvGrpSpPr>
            <p:cNvPr id="43" name="组合 42"/>
            <p:cNvGrpSpPr/>
            <p:nvPr/>
          </p:nvGrpSpPr>
          <p:grpSpPr>
            <a:xfrm>
              <a:off x="7402366" y="1799771"/>
              <a:ext cx="786596" cy="786596"/>
              <a:chOff x="7261538" y="1909054"/>
              <a:chExt cx="929962" cy="929962"/>
            </a:xfrm>
          </p:grpSpPr>
          <p:sp>
            <p:nvSpPr>
              <p:cNvPr id="45" name="椭圆 44"/>
              <p:cNvSpPr/>
              <p:nvPr/>
            </p:nvSpPr>
            <p:spPr>
              <a:xfrm>
                <a:off x="7261538" y="1909054"/>
                <a:ext cx="929962" cy="929962"/>
              </a:xfrm>
              <a:prstGeom prst="ellipse">
                <a:avLst/>
              </a:prstGeom>
              <a:blipFill>
                <a:blip r:embed="rId1" cstate="email">
                  <a:biLevel thresh="75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Li Xuke"/>
                  <a:ea typeface="Li Xuke"/>
                  <a:cs typeface="+mn-ea"/>
                  <a:sym typeface="Li Xuke"/>
                </a:endParaRPr>
              </a:p>
            </p:txBody>
          </p:sp>
          <p:sp>
            <p:nvSpPr>
              <p:cNvPr id="46" name="文本框 45"/>
              <p:cNvSpPr txBox="1"/>
              <p:nvPr/>
            </p:nvSpPr>
            <p:spPr>
              <a:xfrm>
                <a:off x="7428855" y="2064744"/>
                <a:ext cx="595333" cy="611643"/>
              </a:xfrm>
              <a:prstGeom prst="rect">
                <a:avLst/>
              </a:prstGeom>
              <a:noFill/>
            </p:spPr>
            <p:txBody>
              <a:bodyPr wrap="none" rtlCol="0">
                <a:spAutoFit/>
              </a:bodyPr>
              <a:lstStyle/>
              <a:p>
                <a:pPr algn="ctr"/>
                <a:r>
                  <a:rPr lang="zh-CN" altLang="en-US" sz="4400" dirty="0">
                    <a:solidFill>
                      <a:schemeClr val="bg1"/>
                    </a:solidFill>
                    <a:latin typeface="Li Xuke"/>
                    <a:ea typeface="Li Xuke"/>
                    <a:cs typeface="+mn-ea"/>
                    <a:sym typeface="Li Xuke"/>
                  </a:rPr>
                  <a:t>壹</a:t>
                </a:r>
                <a:endParaRPr lang="zh-CN" altLang="en-US" sz="4400" dirty="0">
                  <a:solidFill>
                    <a:schemeClr val="bg1"/>
                  </a:solidFill>
                  <a:latin typeface="Li Xuke"/>
                  <a:ea typeface="Li Xuke"/>
                  <a:cs typeface="+mn-ea"/>
                  <a:sym typeface="Li Xuke"/>
                </a:endParaRPr>
              </a:p>
            </p:txBody>
          </p:sp>
        </p:grpSp>
        <p:sp>
          <p:nvSpPr>
            <p:cNvPr id="44" name="文本框 43"/>
            <p:cNvSpPr txBox="1"/>
            <p:nvPr/>
          </p:nvSpPr>
          <p:spPr>
            <a:xfrm>
              <a:off x="7540253" y="2856865"/>
              <a:ext cx="620821" cy="1717603"/>
            </a:xfrm>
            <a:prstGeom prst="rect">
              <a:avLst/>
            </a:prstGeom>
            <a:noFill/>
          </p:spPr>
          <p:txBody>
            <a:bodyPr vert="eaVert" wrap="none" rtlCol="0">
              <a:spAutoFit/>
            </a:bodyPr>
            <a:lstStyle/>
            <a:p>
              <a:pPr algn="ctr"/>
              <a:r>
                <a:rPr lang="zh-CN" altLang="en-US" sz="4800" dirty="0" smtClean="0">
                  <a:latin typeface="Li Xuke"/>
                  <a:ea typeface="Li Xuke"/>
                  <a:cs typeface="+mn-ea"/>
                  <a:sym typeface="Li Xuke"/>
                </a:rPr>
                <a:t>标题文字</a:t>
              </a:r>
              <a:endParaRPr lang="zh-CN" altLang="en-US" sz="4800" dirty="0">
                <a:latin typeface="Li Xuke"/>
                <a:ea typeface="Li Xuke"/>
                <a:cs typeface="+mn-ea"/>
                <a:sym typeface="Li Xuke"/>
              </a:endParaRPr>
            </a:p>
          </p:txBody>
        </p:sp>
      </p:grpSp>
      <p:grpSp>
        <p:nvGrpSpPr>
          <p:cNvPr id="47" name="组合 46"/>
          <p:cNvGrpSpPr/>
          <p:nvPr/>
        </p:nvGrpSpPr>
        <p:grpSpPr>
          <a:xfrm>
            <a:off x="7470534" y="1387077"/>
            <a:ext cx="1169883" cy="4126598"/>
            <a:chOff x="5601097" y="1799771"/>
            <a:chExt cx="786596" cy="2774606"/>
          </a:xfrm>
        </p:grpSpPr>
        <p:grpSp>
          <p:nvGrpSpPr>
            <p:cNvPr id="48" name="组合 47"/>
            <p:cNvGrpSpPr/>
            <p:nvPr/>
          </p:nvGrpSpPr>
          <p:grpSpPr>
            <a:xfrm>
              <a:off x="5601097" y="1799771"/>
              <a:ext cx="786596" cy="786596"/>
              <a:chOff x="7261538" y="1909054"/>
              <a:chExt cx="929962" cy="929962"/>
            </a:xfrm>
          </p:grpSpPr>
          <p:sp>
            <p:nvSpPr>
              <p:cNvPr id="50" name="椭圆 49"/>
              <p:cNvSpPr/>
              <p:nvPr/>
            </p:nvSpPr>
            <p:spPr>
              <a:xfrm>
                <a:off x="7261538" y="1909054"/>
                <a:ext cx="929962" cy="929962"/>
              </a:xfrm>
              <a:prstGeom prst="ellipse">
                <a:avLst/>
              </a:prstGeom>
              <a:blipFill>
                <a:blip r:embed="rId1" cstate="email">
                  <a:biLevel thresh="75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Li Xuke"/>
                  <a:ea typeface="Li Xuke"/>
                  <a:cs typeface="+mn-ea"/>
                  <a:sym typeface="Li Xuke"/>
                </a:endParaRPr>
              </a:p>
            </p:txBody>
          </p:sp>
          <p:sp>
            <p:nvSpPr>
              <p:cNvPr id="51" name="文本框 50"/>
              <p:cNvSpPr txBox="1"/>
              <p:nvPr/>
            </p:nvSpPr>
            <p:spPr>
              <a:xfrm>
                <a:off x="7428855" y="2064744"/>
                <a:ext cx="595333" cy="611643"/>
              </a:xfrm>
              <a:prstGeom prst="rect">
                <a:avLst/>
              </a:prstGeom>
              <a:noFill/>
            </p:spPr>
            <p:txBody>
              <a:bodyPr wrap="none" rtlCol="0">
                <a:spAutoFit/>
              </a:bodyPr>
              <a:lstStyle/>
              <a:p>
                <a:pPr algn="ctr"/>
                <a:r>
                  <a:rPr lang="zh-CN" altLang="en-US" sz="4400" dirty="0">
                    <a:solidFill>
                      <a:schemeClr val="bg1"/>
                    </a:solidFill>
                    <a:latin typeface="Li Xuke"/>
                    <a:ea typeface="Li Xuke"/>
                    <a:cs typeface="+mn-ea"/>
                    <a:sym typeface="Li Xuke"/>
                  </a:rPr>
                  <a:t>贰</a:t>
                </a:r>
                <a:endParaRPr lang="zh-CN" altLang="en-US" sz="4400" dirty="0">
                  <a:solidFill>
                    <a:schemeClr val="bg1"/>
                  </a:solidFill>
                  <a:latin typeface="Li Xuke"/>
                  <a:ea typeface="Li Xuke"/>
                  <a:cs typeface="+mn-ea"/>
                  <a:sym typeface="Li Xuke"/>
                </a:endParaRPr>
              </a:p>
            </p:txBody>
          </p:sp>
        </p:grpSp>
        <p:sp>
          <p:nvSpPr>
            <p:cNvPr id="49" name="文本框 48"/>
            <p:cNvSpPr txBox="1"/>
            <p:nvPr/>
          </p:nvSpPr>
          <p:spPr>
            <a:xfrm>
              <a:off x="5766872" y="2856774"/>
              <a:ext cx="620821" cy="1717603"/>
            </a:xfrm>
            <a:prstGeom prst="rect">
              <a:avLst/>
            </a:prstGeom>
            <a:noFill/>
          </p:spPr>
          <p:txBody>
            <a:bodyPr vert="eaVert" wrap="none" rtlCol="0">
              <a:spAutoFit/>
            </a:bodyPr>
            <a:lstStyle/>
            <a:p>
              <a:pPr algn="ctr"/>
              <a:r>
                <a:rPr lang="zh-CN" altLang="en-US" sz="4800" dirty="0" smtClean="0">
                  <a:latin typeface="Li Xuke"/>
                  <a:ea typeface="Li Xuke"/>
                  <a:cs typeface="+mn-ea"/>
                  <a:sym typeface="Li Xuke"/>
                </a:rPr>
                <a:t>标题文字</a:t>
              </a:r>
              <a:endParaRPr lang="zh-CN" altLang="en-US" sz="4800" dirty="0">
                <a:latin typeface="Li Xuke"/>
                <a:ea typeface="Li Xuke"/>
                <a:cs typeface="+mn-ea"/>
                <a:sym typeface="Li Xuke"/>
              </a:endParaRPr>
            </a:p>
          </p:txBody>
        </p:sp>
      </p:grpSp>
      <p:grpSp>
        <p:nvGrpSpPr>
          <p:cNvPr id="52" name="组合 51"/>
          <p:cNvGrpSpPr/>
          <p:nvPr/>
        </p:nvGrpSpPr>
        <p:grpSpPr>
          <a:xfrm>
            <a:off x="5457257" y="1387078"/>
            <a:ext cx="1187643" cy="4166461"/>
            <a:chOff x="3799827" y="1799771"/>
            <a:chExt cx="798537" cy="2801408"/>
          </a:xfrm>
        </p:grpSpPr>
        <p:grpSp>
          <p:nvGrpSpPr>
            <p:cNvPr id="53" name="组合 52"/>
            <p:cNvGrpSpPr/>
            <p:nvPr/>
          </p:nvGrpSpPr>
          <p:grpSpPr>
            <a:xfrm>
              <a:off x="3799827" y="1799771"/>
              <a:ext cx="786596" cy="786596"/>
              <a:chOff x="7261538" y="1909054"/>
              <a:chExt cx="929962" cy="929962"/>
            </a:xfrm>
          </p:grpSpPr>
          <p:sp>
            <p:nvSpPr>
              <p:cNvPr id="55" name="椭圆 54"/>
              <p:cNvSpPr/>
              <p:nvPr/>
            </p:nvSpPr>
            <p:spPr>
              <a:xfrm>
                <a:off x="7261538" y="1909054"/>
                <a:ext cx="929962" cy="929962"/>
              </a:xfrm>
              <a:prstGeom prst="ellipse">
                <a:avLst/>
              </a:prstGeom>
              <a:blipFill>
                <a:blip r:embed="rId1" cstate="email">
                  <a:biLevel thresh="75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latin typeface="Li Xuke"/>
                  <a:ea typeface="Li Xuke"/>
                  <a:cs typeface="+mn-ea"/>
                  <a:sym typeface="Li Xuke"/>
                </a:endParaRPr>
              </a:p>
            </p:txBody>
          </p:sp>
          <p:sp>
            <p:nvSpPr>
              <p:cNvPr id="56" name="文本框 55"/>
              <p:cNvSpPr txBox="1"/>
              <p:nvPr/>
            </p:nvSpPr>
            <p:spPr>
              <a:xfrm>
                <a:off x="7428855" y="2064744"/>
                <a:ext cx="595333" cy="611643"/>
              </a:xfrm>
              <a:prstGeom prst="rect">
                <a:avLst/>
              </a:prstGeom>
              <a:noFill/>
            </p:spPr>
            <p:txBody>
              <a:bodyPr wrap="none" rtlCol="0">
                <a:spAutoFit/>
              </a:bodyPr>
              <a:lstStyle/>
              <a:p>
                <a:pPr algn="ctr"/>
                <a:r>
                  <a:rPr lang="zh-CN" altLang="en-US" sz="4400" dirty="0">
                    <a:solidFill>
                      <a:schemeClr val="bg1"/>
                    </a:solidFill>
                    <a:latin typeface="Li Xuke"/>
                    <a:ea typeface="Li Xuke"/>
                    <a:cs typeface="+mn-ea"/>
                    <a:sym typeface="Li Xuke"/>
                  </a:rPr>
                  <a:t>叁</a:t>
                </a:r>
                <a:endParaRPr lang="zh-CN" altLang="en-US" sz="4400" dirty="0">
                  <a:solidFill>
                    <a:schemeClr val="bg1"/>
                  </a:solidFill>
                  <a:latin typeface="Li Xuke"/>
                  <a:ea typeface="Li Xuke"/>
                  <a:cs typeface="+mn-ea"/>
                  <a:sym typeface="Li Xuke"/>
                </a:endParaRPr>
              </a:p>
            </p:txBody>
          </p:sp>
        </p:grpSp>
        <p:sp>
          <p:nvSpPr>
            <p:cNvPr id="54" name="文本框 53"/>
            <p:cNvSpPr txBox="1"/>
            <p:nvPr/>
          </p:nvSpPr>
          <p:spPr>
            <a:xfrm>
              <a:off x="3977543" y="2883577"/>
              <a:ext cx="620821" cy="1717602"/>
            </a:xfrm>
            <a:prstGeom prst="rect">
              <a:avLst/>
            </a:prstGeom>
            <a:noFill/>
          </p:spPr>
          <p:txBody>
            <a:bodyPr vert="eaVert" wrap="none" rtlCol="0">
              <a:spAutoFit/>
            </a:bodyPr>
            <a:lstStyle/>
            <a:p>
              <a:pPr algn="ctr"/>
              <a:r>
                <a:rPr lang="zh-CN" altLang="en-US" sz="4800" dirty="0" smtClean="0">
                  <a:latin typeface="Li Xuke"/>
                  <a:ea typeface="Li Xuke"/>
                  <a:cs typeface="+mn-ea"/>
                  <a:sym typeface="Li Xuke"/>
                </a:rPr>
                <a:t>标题文字</a:t>
              </a:r>
              <a:endParaRPr lang="zh-CN" altLang="en-US" sz="4800" dirty="0">
                <a:latin typeface="Li Xuke"/>
                <a:ea typeface="Li Xuke"/>
                <a:cs typeface="+mn-ea"/>
                <a:sym typeface="Li Xuke"/>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linds(horizontal)">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fade">
                                      <p:cBhvr>
                                        <p:cTn id="26" dur="1000"/>
                                        <p:tgtEl>
                                          <p:spTgt spid="52"/>
                                        </p:tgtEl>
                                      </p:cBhvr>
                                    </p:animEffect>
                                    <p:anim calcmode="lin" valueType="num">
                                      <p:cBhvr>
                                        <p:cTn id="27" dur="1000" fill="hold"/>
                                        <p:tgtEl>
                                          <p:spTgt spid="52"/>
                                        </p:tgtEl>
                                        <p:attrNameLst>
                                          <p:attrName>ppt_x</p:attrName>
                                        </p:attrNameLst>
                                      </p:cBhvr>
                                      <p:tavLst>
                                        <p:tav tm="0">
                                          <p:val>
                                            <p:strVal val="#ppt_x"/>
                                          </p:val>
                                        </p:tav>
                                        <p:tav tm="100000">
                                          <p:val>
                                            <p:strVal val="#ppt_x"/>
                                          </p:val>
                                        </p:tav>
                                      </p:tavLst>
                                    </p:anim>
                                    <p:anim calcmode="lin" valueType="num">
                                      <p:cBhvr>
                                        <p:cTn id="28" dur="1000" fill="hold"/>
                                        <p:tgtEl>
                                          <p:spTgt spid="5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1000"/>
                                        <p:tgtEl>
                                          <p:spTgt spid="47"/>
                                        </p:tgtEl>
                                      </p:cBhvr>
                                    </p:animEffect>
                                    <p:anim calcmode="lin" valueType="num">
                                      <p:cBhvr>
                                        <p:cTn id="32" dur="1000" fill="hold"/>
                                        <p:tgtEl>
                                          <p:spTgt spid="47"/>
                                        </p:tgtEl>
                                        <p:attrNameLst>
                                          <p:attrName>ppt_x</p:attrName>
                                        </p:attrNameLst>
                                      </p:cBhvr>
                                      <p:tavLst>
                                        <p:tav tm="0">
                                          <p:val>
                                            <p:strVal val="#ppt_x"/>
                                          </p:val>
                                        </p:tav>
                                        <p:tav tm="100000">
                                          <p:val>
                                            <p:strVal val="#ppt_x"/>
                                          </p:val>
                                        </p:tav>
                                      </p:tavLst>
                                    </p:anim>
                                    <p:anim calcmode="lin" valueType="num">
                                      <p:cBhvr>
                                        <p:cTn id="3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p:cNvPicPr>
            <a:picLocks noChangeAspect="1" noChangeArrowheads="1"/>
          </p:cNvPicPr>
          <p:nvPr/>
        </p:nvPicPr>
        <p:blipFill>
          <a:blip r:embed="rId1" cstate="email"/>
          <a:stretch>
            <a:fillRect/>
          </a:stretch>
        </p:blipFill>
        <p:spPr bwMode="auto">
          <a:xfrm>
            <a:off x="894316" y="0"/>
            <a:ext cx="3674659" cy="5178674"/>
          </a:xfrm>
          <a:prstGeom prst="rect">
            <a:avLst/>
          </a:prstGeom>
          <a:noFill/>
        </p:spPr>
      </p:pic>
      <p:grpSp>
        <p:nvGrpSpPr>
          <p:cNvPr id="4" name="组合 21"/>
          <p:cNvGrpSpPr/>
          <p:nvPr/>
        </p:nvGrpSpPr>
        <p:grpSpPr>
          <a:xfrm>
            <a:off x="5568397" y="1670882"/>
            <a:ext cx="492443" cy="1745354"/>
            <a:chOff x="8550133" y="2095554"/>
            <a:chExt cx="492595" cy="1712963"/>
          </a:xfrm>
        </p:grpSpPr>
        <p:sp>
          <p:nvSpPr>
            <p:cNvPr id="5"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tx1"/>
            </a:solidFill>
            <a:ln>
              <a:noFill/>
            </a:ln>
          </p:spPr>
          <p:txBody>
            <a:bodyPr vert="horz" wrap="square" lIns="121882" tIns="60941" rIns="121882" bIns="60941" numCol="1" anchor="t" anchorCtr="0" compatLnSpc="1"/>
            <a:lstStyle/>
            <a:p>
              <a:pPr defTabSz="1218565"/>
              <a:endParaRPr lang="zh-CN" altLang="en-US" sz="2400" dirty="0">
                <a:solidFill>
                  <a:prstClr val="black"/>
                </a:solidFill>
                <a:latin typeface="Calibri" panose="020F0502020204030204"/>
                <a:ea typeface="宋体" panose="02010600030101010101" pitchFamily="2" charset="-122"/>
              </a:endParaRPr>
            </a:p>
          </p:txBody>
        </p:sp>
        <p:sp>
          <p:nvSpPr>
            <p:cNvPr id="6" name="文本框 8"/>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565">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endParaRPr lang="zh-CN" altLang="en-US" sz="2000" dirty="0">
                <a:solidFill>
                  <a:prstClr val="white"/>
                </a:solidFill>
                <a:latin typeface="方正清刻本悦宋简体" panose="02000000000000000000" pitchFamily="2" charset="-122"/>
                <a:ea typeface="方正清刻本悦宋简体" panose="02000000000000000000" pitchFamily="2" charset="-122"/>
              </a:endParaRPr>
            </a:p>
          </p:txBody>
        </p:sp>
      </p:grpSp>
      <p:sp>
        <p:nvSpPr>
          <p:cNvPr id="7" name="文本框 6"/>
          <p:cNvSpPr txBox="1"/>
          <p:nvPr/>
        </p:nvSpPr>
        <p:spPr>
          <a:xfrm>
            <a:off x="6033381" y="1670882"/>
            <a:ext cx="1800493" cy="4070105"/>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粤若稽古，圣人之在天地间也，</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为众生之先。观阴阳之开阖以命物，</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知存亡之门户，筹策万类之终始，</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达人心之理，见变化之朕焉，而守司其门户。</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grpSp>
        <p:nvGrpSpPr>
          <p:cNvPr id="8" name="组合 21"/>
          <p:cNvGrpSpPr/>
          <p:nvPr/>
        </p:nvGrpSpPr>
        <p:grpSpPr>
          <a:xfrm>
            <a:off x="8162713" y="1670882"/>
            <a:ext cx="492443" cy="1745354"/>
            <a:chOff x="8550133" y="2095554"/>
            <a:chExt cx="492595" cy="1712963"/>
          </a:xfrm>
        </p:grpSpPr>
        <p:sp>
          <p:nvSpPr>
            <p:cNvPr id="9"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tx1"/>
            </a:solidFill>
            <a:ln>
              <a:noFill/>
            </a:ln>
          </p:spPr>
          <p:txBody>
            <a:bodyPr vert="horz" wrap="square" lIns="121882" tIns="60941" rIns="121882" bIns="60941" numCol="1" anchor="t" anchorCtr="0" compatLnSpc="1"/>
            <a:lstStyle/>
            <a:p>
              <a:pPr defTabSz="1218565"/>
              <a:endParaRPr lang="zh-CN" altLang="en-US" sz="2400" dirty="0">
                <a:solidFill>
                  <a:prstClr val="black"/>
                </a:solidFill>
                <a:latin typeface="Calibri" panose="020F0502020204030204"/>
                <a:ea typeface="宋体" panose="02010600030101010101" pitchFamily="2" charset="-122"/>
              </a:endParaRPr>
            </a:p>
          </p:txBody>
        </p:sp>
        <p:sp>
          <p:nvSpPr>
            <p:cNvPr id="10" name="文本框 8"/>
            <p:cNvSpPr txBox="1"/>
            <p:nvPr/>
          </p:nvSpPr>
          <p:spPr>
            <a:xfrm>
              <a:off x="8550133" y="2296929"/>
              <a:ext cx="492595" cy="111825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defTabSz="1218565">
                <a:spcBef>
                  <a:spcPct val="50000"/>
                </a:spcBef>
              </a:pPr>
              <a:r>
                <a:rPr lang="zh-CN" altLang="en-US" sz="2000" dirty="0">
                  <a:solidFill>
                    <a:prstClr val="white"/>
                  </a:solidFill>
                  <a:latin typeface="方正清刻本悦宋简体" panose="02000000000000000000" pitchFamily="2" charset="-122"/>
                  <a:ea typeface="方正清刻本悦宋简体" panose="02000000000000000000" pitchFamily="2" charset="-122"/>
                </a:rPr>
                <a:t>中国风简</a:t>
              </a:r>
              <a:endParaRPr lang="zh-CN" altLang="en-US" sz="2000" dirty="0">
                <a:solidFill>
                  <a:prstClr val="white"/>
                </a:solidFill>
                <a:latin typeface="方正清刻本悦宋简体" panose="02000000000000000000" pitchFamily="2" charset="-122"/>
                <a:ea typeface="方正清刻本悦宋简体" panose="02000000000000000000" pitchFamily="2" charset="-122"/>
              </a:endParaRPr>
            </a:p>
          </p:txBody>
        </p:sp>
      </p:grpSp>
      <p:sp>
        <p:nvSpPr>
          <p:cNvPr id="11" name="文本框 10"/>
          <p:cNvSpPr txBox="1"/>
          <p:nvPr/>
        </p:nvSpPr>
        <p:spPr>
          <a:xfrm>
            <a:off x="8627697" y="1670882"/>
            <a:ext cx="1800493" cy="4070105"/>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粤若稽古，圣人之在天地间也，</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为众生之先。观阴阳之开阖以命物，</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知存亡之门户，筹策万类之终始，</a:t>
            </a:r>
            <a:endParaRPr lang="en-US" altLang="zh-CN"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a:solidFill>
                  <a:schemeClr val="tx1">
                    <a:lumMod val="50000"/>
                    <a:lumOff val="50000"/>
                  </a:schemeClr>
                </a:solidFill>
                <a:latin typeface="微软雅黑" panose="020B0503020204020204" charset="-122"/>
                <a:ea typeface="微软雅黑" panose="020B0503020204020204" charset="-122"/>
              </a:rPr>
              <a:t>达人心之理，见变化之朕焉，而守司其门户。</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a:p>
            <a:pPr>
              <a:lnSpc>
                <a:spcPct val="150000"/>
              </a:lnSpc>
            </a:pP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1481753" y="910109"/>
            <a:ext cx="1602396" cy="4984938"/>
            <a:chOff x="1380481" y="1873063"/>
            <a:chExt cx="1602396" cy="4984938"/>
          </a:xfrm>
        </p:grpSpPr>
        <p:pic>
          <p:nvPicPr>
            <p:cNvPr id="21" name="图片 20"/>
            <p:cNvPicPr>
              <a:picLocks noChangeAspect="1"/>
            </p:cNvPicPr>
            <p:nvPr/>
          </p:nvPicPr>
          <p:blipFill>
            <a:blip r:embed="rId1" cstate="email">
              <a:grayscl/>
            </a:blip>
            <a:srcRect/>
            <a:stretch>
              <a:fillRect/>
            </a:stretch>
          </p:blipFill>
          <p:spPr>
            <a:xfrm>
              <a:off x="1493824" y="5048688"/>
              <a:ext cx="1337430" cy="1809313"/>
            </a:xfrm>
            <a:custGeom>
              <a:avLst/>
              <a:gdLst>
                <a:gd name="connsiteX0" fmla="*/ 0 w 1337430"/>
                <a:gd name="connsiteY0" fmla="*/ 0 h 1809313"/>
                <a:gd name="connsiteX1" fmla="*/ 1337430 w 1337430"/>
                <a:gd name="connsiteY1" fmla="*/ 0 h 1809313"/>
                <a:gd name="connsiteX2" fmla="*/ 1337430 w 1337430"/>
                <a:gd name="connsiteY2" fmla="*/ 1809313 h 1809313"/>
                <a:gd name="connsiteX3" fmla="*/ 0 w 1337430"/>
                <a:gd name="connsiteY3" fmla="*/ 1809313 h 1809313"/>
              </a:gdLst>
              <a:ahLst/>
              <a:cxnLst>
                <a:cxn ang="0">
                  <a:pos x="connsiteX0" y="connsiteY0"/>
                </a:cxn>
                <a:cxn ang="0">
                  <a:pos x="connsiteX1" y="connsiteY1"/>
                </a:cxn>
                <a:cxn ang="0">
                  <a:pos x="connsiteX2" y="connsiteY2"/>
                </a:cxn>
                <a:cxn ang="0">
                  <a:pos x="connsiteX3" y="connsiteY3"/>
                </a:cxn>
              </a:cxnLst>
              <a:rect l="l" t="t" r="r" b="b"/>
              <a:pathLst>
                <a:path w="1337430" h="1809313">
                  <a:moveTo>
                    <a:pt x="0" y="0"/>
                  </a:moveTo>
                  <a:lnTo>
                    <a:pt x="1337430" y="0"/>
                  </a:lnTo>
                  <a:lnTo>
                    <a:pt x="1337430" y="1809313"/>
                  </a:lnTo>
                  <a:lnTo>
                    <a:pt x="0" y="1809313"/>
                  </a:lnTo>
                  <a:close/>
                </a:path>
              </a:pathLst>
            </a:custGeom>
          </p:spPr>
        </p:pic>
        <p:pic>
          <p:nvPicPr>
            <p:cNvPr id="22" name="图片 21"/>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Lst>
            </a:blip>
            <a:srcRect/>
            <a:stretch>
              <a:fillRect/>
            </a:stretch>
          </p:blipFill>
          <p:spPr>
            <a:xfrm>
              <a:off x="1493825" y="1873063"/>
              <a:ext cx="890178" cy="818964"/>
            </a:xfrm>
            <a:custGeom>
              <a:avLst/>
              <a:gdLst>
                <a:gd name="connsiteX0" fmla="*/ 854571 w 890178"/>
                <a:gd name="connsiteY0" fmla="*/ 0 h 818964"/>
                <a:gd name="connsiteX1" fmla="*/ 854571 w 890178"/>
                <a:gd name="connsiteY1" fmla="*/ 154297 h 818964"/>
                <a:gd name="connsiteX2" fmla="*/ 700273 w 890178"/>
                <a:gd name="connsiteY2" fmla="*/ 439154 h 818964"/>
                <a:gd name="connsiteX3" fmla="*/ 890178 w 890178"/>
                <a:gd name="connsiteY3" fmla="*/ 439154 h 818964"/>
                <a:gd name="connsiteX4" fmla="*/ 890178 w 890178"/>
                <a:gd name="connsiteY4" fmla="*/ 818964 h 818964"/>
                <a:gd name="connsiteX5" fmla="*/ 534107 w 890178"/>
                <a:gd name="connsiteY5" fmla="*/ 818964 h 818964"/>
                <a:gd name="connsiteX6" fmla="*/ 534107 w 890178"/>
                <a:gd name="connsiteY6" fmla="*/ 403547 h 818964"/>
                <a:gd name="connsiteX7" fmla="*/ 854571 w 890178"/>
                <a:gd name="connsiteY7" fmla="*/ 0 h 818964"/>
                <a:gd name="connsiteX8" fmla="*/ 320464 w 890178"/>
                <a:gd name="connsiteY8" fmla="*/ 0 h 818964"/>
                <a:gd name="connsiteX9" fmla="*/ 320464 w 890178"/>
                <a:gd name="connsiteY9" fmla="*/ 154297 h 818964"/>
                <a:gd name="connsiteX10" fmla="*/ 154297 w 890178"/>
                <a:gd name="connsiteY10" fmla="*/ 439154 h 818964"/>
                <a:gd name="connsiteX11" fmla="*/ 344202 w 890178"/>
                <a:gd name="connsiteY11" fmla="*/ 439154 h 818964"/>
                <a:gd name="connsiteX12" fmla="*/ 344202 w 890178"/>
                <a:gd name="connsiteY12" fmla="*/ 818964 h 818964"/>
                <a:gd name="connsiteX13" fmla="*/ 0 w 890178"/>
                <a:gd name="connsiteY13" fmla="*/ 818964 h 818964"/>
                <a:gd name="connsiteX14" fmla="*/ 0 w 890178"/>
                <a:gd name="connsiteY14" fmla="*/ 415416 h 818964"/>
                <a:gd name="connsiteX15" fmla="*/ 320464 w 890178"/>
                <a:gd name="connsiteY15" fmla="*/ 0 h 81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0178" h="818964">
                  <a:moveTo>
                    <a:pt x="854571" y="0"/>
                  </a:moveTo>
                  <a:lnTo>
                    <a:pt x="854571" y="154297"/>
                  </a:lnTo>
                  <a:cubicBezTo>
                    <a:pt x="735880" y="209686"/>
                    <a:pt x="684448" y="304638"/>
                    <a:pt x="700273" y="439154"/>
                  </a:cubicBezTo>
                  <a:lnTo>
                    <a:pt x="890178" y="439154"/>
                  </a:lnTo>
                  <a:lnTo>
                    <a:pt x="890178" y="818964"/>
                  </a:lnTo>
                  <a:lnTo>
                    <a:pt x="534107" y="818964"/>
                  </a:lnTo>
                  <a:lnTo>
                    <a:pt x="534107" y="403547"/>
                  </a:lnTo>
                  <a:cubicBezTo>
                    <a:pt x="549932" y="213642"/>
                    <a:pt x="656753" y="79126"/>
                    <a:pt x="854571" y="0"/>
                  </a:cubicBezTo>
                  <a:close/>
                  <a:moveTo>
                    <a:pt x="320464" y="0"/>
                  </a:moveTo>
                  <a:lnTo>
                    <a:pt x="320464" y="154297"/>
                  </a:lnTo>
                  <a:cubicBezTo>
                    <a:pt x="201774" y="241337"/>
                    <a:pt x="146384" y="336289"/>
                    <a:pt x="154297" y="439154"/>
                  </a:cubicBezTo>
                  <a:lnTo>
                    <a:pt x="344202" y="439154"/>
                  </a:lnTo>
                  <a:lnTo>
                    <a:pt x="344202" y="818964"/>
                  </a:lnTo>
                  <a:lnTo>
                    <a:pt x="0" y="818964"/>
                  </a:lnTo>
                  <a:lnTo>
                    <a:pt x="0" y="415416"/>
                  </a:lnTo>
                  <a:cubicBezTo>
                    <a:pt x="7912" y="233424"/>
                    <a:pt x="114734" y="94952"/>
                    <a:pt x="320464" y="0"/>
                  </a:cubicBezTo>
                  <a:close/>
                </a:path>
              </a:pathLst>
            </a:custGeom>
          </p:spPr>
        </p:pic>
        <p:sp>
          <p:nvSpPr>
            <p:cNvPr id="23" name="文本框 22"/>
            <p:cNvSpPr txBox="1"/>
            <p:nvPr/>
          </p:nvSpPr>
          <p:spPr>
            <a:xfrm>
              <a:off x="1952945" y="4477210"/>
              <a:ext cx="878309" cy="818964"/>
            </a:xfrm>
            <a:custGeom>
              <a:avLst/>
              <a:gdLst>
                <a:gd name="connsiteX0" fmla="*/ 534107 w 878309"/>
                <a:gd name="connsiteY0" fmla="*/ 0 h 818964"/>
                <a:gd name="connsiteX1" fmla="*/ 878309 w 878309"/>
                <a:gd name="connsiteY1" fmla="*/ 0 h 818964"/>
                <a:gd name="connsiteX2" fmla="*/ 878309 w 878309"/>
                <a:gd name="connsiteY2" fmla="*/ 403547 h 818964"/>
                <a:gd name="connsiteX3" fmla="*/ 866441 w 878309"/>
                <a:gd name="connsiteY3" fmla="*/ 522237 h 818964"/>
                <a:gd name="connsiteX4" fmla="*/ 771488 w 878309"/>
                <a:gd name="connsiteY4" fmla="*/ 676535 h 818964"/>
                <a:gd name="connsiteX5" fmla="*/ 569714 w 878309"/>
                <a:gd name="connsiteY5" fmla="*/ 818964 h 818964"/>
                <a:gd name="connsiteX6" fmla="*/ 569714 w 878309"/>
                <a:gd name="connsiteY6" fmla="*/ 664666 h 818964"/>
                <a:gd name="connsiteX7" fmla="*/ 724012 w 878309"/>
                <a:gd name="connsiteY7" fmla="*/ 379809 h 818964"/>
                <a:gd name="connsiteX8" fmla="*/ 534107 w 878309"/>
                <a:gd name="connsiteY8" fmla="*/ 379809 h 818964"/>
                <a:gd name="connsiteX9" fmla="*/ 0 w 878309"/>
                <a:gd name="connsiteY9" fmla="*/ 0 h 818964"/>
                <a:gd name="connsiteX10" fmla="*/ 344203 w 878309"/>
                <a:gd name="connsiteY10" fmla="*/ 0 h 818964"/>
                <a:gd name="connsiteX11" fmla="*/ 344203 w 878309"/>
                <a:gd name="connsiteY11" fmla="*/ 415416 h 818964"/>
                <a:gd name="connsiteX12" fmla="*/ 344203 w 878309"/>
                <a:gd name="connsiteY12" fmla="*/ 439154 h 818964"/>
                <a:gd name="connsiteX13" fmla="*/ 237381 w 878309"/>
                <a:gd name="connsiteY13" fmla="*/ 676535 h 818964"/>
                <a:gd name="connsiteX14" fmla="*/ 23738 w 878309"/>
                <a:gd name="connsiteY14" fmla="*/ 818964 h 818964"/>
                <a:gd name="connsiteX15" fmla="*/ 23738 w 878309"/>
                <a:gd name="connsiteY15" fmla="*/ 664666 h 818964"/>
                <a:gd name="connsiteX16" fmla="*/ 189905 w 878309"/>
                <a:gd name="connsiteY16" fmla="*/ 379809 h 818964"/>
                <a:gd name="connsiteX17" fmla="*/ 0 w 878309"/>
                <a:gd name="connsiteY17" fmla="*/ 379809 h 81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8309" h="818964">
                  <a:moveTo>
                    <a:pt x="534107" y="0"/>
                  </a:moveTo>
                  <a:lnTo>
                    <a:pt x="878309" y="0"/>
                  </a:lnTo>
                  <a:lnTo>
                    <a:pt x="878309" y="403547"/>
                  </a:lnTo>
                  <a:cubicBezTo>
                    <a:pt x="878309" y="443110"/>
                    <a:pt x="874353" y="482674"/>
                    <a:pt x="866441" y="522237"/>
                  </a:cubicBezTo>
                  <a:cubicBezTo>
                    <a:pt x="850615" y="577626"/>
                    <a:pt x="818964" y="629059"/>
                    <a:pt x="771488" y="676535"/>
                  </a:cubicBezTo>
                  <a:cubicBezTo>
                    <a:pt x="716099" y="747749"/>
                    <a:pt x="648841" y="795225"/>
                    <a:pt x="569714" y="818964"/>
                  </a:cubicBezTo>
                  <a:lnTo>
                    <a:pt x="569714" y="664666"/>
                  </a:lnTo>
                  <a:cubicBezTo>
                    <a:pt x="680492" y="601364"/>
                    <a:pt x="731925" y="506412"/>
                    <a:pt x="724012" y="379809"/>
                  </a:cubicBezTo>
                  <a:lnTo>
                    <a:pt x="534107" y="379809"/>
                  </a:lnTo>
                  <a:close/>
                  <a:moveTo>
                    <a:pt x="0" y="0"/>
                  </a:moveTo>
                  <a:lnTo>
                    <a:pt x="344203" y="0"/>
                  </a:lnTo>
                  <a:lnTo>
                    <a:pt x="344203" y="415416"/>
                  </a:lnTo>
                  <a:lnTo>
                    <a:pt x="344203" y="439154"/>
                  </a:lnTo>
                  <a:cubicBezTo>
                    <a:pt x="328377" y="542019"/>
                    <a:pt x="292770" y="621146"/>
                    <a:pt x="237381" y="676535"/>
                  </a:cubicBezTo>
                  <a:cubicBezTo>
                    <a:pt x="166167" y="771487"/>
                    <a:pt x="94953" y="818964"/>
                    <a:pt x="23738" y="818964"/>
                  </a:cubicBezTo>
                  <a:lnTo>
                    <a:pt x="23738" y="664666"/>
                  </a:lnTo>
                  <a:cubicBezTo>
                    <a:pt x="134516" y="609277"/>
                    <a:pt x="189905" y="514325"/>
                    <a:pt x="189905" y="379809"/>
                  </a:cubicBezTo>
                  <a:lnTo>
                    <a:pt x="0" y="379809"/>
                  </a:lnTo>
                  <a:close/>
                </a:path>
              </a:pathLst>
            </a:custGeom>
            <a:solidFill>
              <a:schemeClr val="tx1">
                <a:lumMod val="65000"/>
                <a:lumOff val="35000"/>
                <a:alpha val="41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20000"/>
                </a:lnSpc>
                <a:spcBef>
                  <a:spcPts val="600"/>
                </a:spcBef>
              </a:pPr>
              <a:endParaRPr lang="zh-CN" altLang="en-US" sz="23900" dirty="0">
                <a:latin typeface="方正姚体" panose="02010601030101010101" pitchFamily="2" charset="-122"/>
                <a:ea typeface="方正姚体" panose="02010601030101010101" pitchFamily="2" charset="-122"/>
              </a:endParaRPr>
            </a:p>
          </p:txBody>
        </p:sp>
        <p:sp>
          <p:nvSpPr>
            <p:cNvPr id="24" name="文本框 23"/>
            <p:cNvSpPr txBox="1"/>
            <p:nvPr/>
          </p:nvSpPr>
          <p:spPr>
            <a:xfrm>
              <a:off x="1380481" y="2806327"/>
              <a:ext cx="1144929" cy="2092441"/>
            </a:xfrm>
            <a:prstGeom prst="rect">
              <a:avLst/>
            </a:prstGeom>
            <a:noFill/>
          </p:spPr>
          <p:txBody>
            <a:bodyPr vert="eaVert" wrap="square" rtlCol="0">
              <a:spAutoFit/>
            </a:bodyPr>
            <a:lstStyle/>
            <a:p>
              <a:pPr>
                <a:lnSpc>
                  <a:spcPct val="130000"/>
                </a:lnSpc>
                <a:spcBef>
                  <a:spcPts val="600"/>
                </a:spcBef>
              </a:pPr>
              <a:r>
                <a:rPr lang="zh-TW" altLang="en-US" sz="1200" spc="200" dirty="0">
                  <a:solidFill>
                    <a:schemeClr val="bg1">
                      <a:lumMod val="75000"/>
                    </a:schemeClr>
                  </a:solidFill>
                  <a:cs typeface="+mn-ea"/>
                  <a:sym typeface="+mn-lt"/>
                </a:rPr>
                <a:t>烺一炩乇巿，莝丌陔掍裶丌圠毌岝晢姩扜汔壴杌兀抶。婕一柟訹逽屮丮，窔亍洊亍丏</a:t>
              </a:r>
              <a:endParaRPr lang="zh-TW" altLang="en-US" sz="1200" spc="200" dirty="0">
                <a:solidFill>
                  <a:schemeClr val="bg1">
                    <a:lumMod val="75000"/>
                  </a:schemeClr>
                </a:solidFill>
                <a:cs typeface="+mn-ea"/>
                <a:sym typeface="+mn-lt"/>
              </a:endParaRPr>
            </a:p>
          </p:txBody>
        </p:sp>
        <p:sp>
          <p:nvSpPr>
            <p:cNvPr id="25" name="文本框 24"/>
            <p:cNvSpPr txBox="1"/>
            <p:nvPr/>
          </p:nvSpPr>
          <p:spPr>
            <a:xfrm>
              <a:off x="2502746" y="2203841"/>
              <a:ext cx="480131" cy="2092441"/>
            </a:xfrm>
            <a:prstGeom prst="rect">
              <a:avLst/>
            </a:prstGeom>
            <a:noFill/>
          </p:spPr>
          <p:txBody>
            <a:bodyPr vert="eaVert" wrap="square" rtlCol="0">
              <a:spAutoFit/>
            </a:bodyPr>
            <a:lstStyle/>
            <a:p>
              <a:pPr>
                <a:lnSpc>
                  <a:spcPct val="120000"/>
                </a:lnSpc>
                <a:spcBef>
                  <a:spcPts val="600"/>
                </a:spcBef>
              </a:pPr>
              <a:r>
                <a:rPr lang="zh-CN" altLang="en-US" sz="1600" dirty="0">
                  <a:latin typeface="李旭科书法 v1.4" panose="02000603000000000000" pitchFamily="2" charset="-122"/>
                  <a:ea typeface="李旭科书法 v1.4" panose="02000603000000000000" pitchFamily="2" charset="-122"/>
                </a:rPr>
                <a:t>请输入标题</a:t>
              </a:r>
              <a:endParaRPr lang="zh-CN" altLang="en-US" sz="1600" dirty="0">
                <a:latin typeface="李旭科书法 v1.4" panose="02000603000000000000" pitchFamily="2" charset="-122"/>
                <a:ea typeface="李旭科书法 v1.4" panose="02000603000000000000" pitchFamily="2" charset="-122"/>
              </a:endParaRPr>
            </a:p>
          </p:txBody>
        </p:sp>
        <p:cxnSp>
          <p:nvCxnSpPr>
            <p:cNvPr id="26" name="直接连接符 25"/>
            <p:cNvCxnSpPr/>
            <p:nvPr/>
          </p:nvCxnSpPr>
          <p:spPr>
            <a:xfrm>
              <a:off x="2525410" y="2320645"/>
              <a:ext cx="0" cy="15540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4038037" y="1315653"/>
            <a:ext cx="1602396" cy="4984937"/>
            <a:chOff x="4002729" y="1873063"/>
            <a:chExt cx="1602396" cy="4984937"/>
          </a:xfrm>
        </p:grpSpPr>
        <p:pic>
          <p:nvPicPr>
            <p:cNvPr id="28" name="图片 27"/>
            <p:cNvPicPr>
              <a:picLocks noChangeAspect="1"/>
            </p:cNvPicPr>
            <p:nvPr/>
          </p:nvPicPr>
          <p:blipFill>
            <a:blip r:embed="rId4" cstate="email">
              <a:grayscl/>
            </a:blip>
            <a:srcRect/>
            <a:stretch>
              <a:fillRect/>
            </a:stretch>
          </p:blipFill>
          <p:spPr>
            <a:xfrm>
              <a:off x="4116072" y="5048688"/>
              <a:ext cx="1337430" cy="1809312"/>
            </a:xfrm>
            <a:custGeom>
              <a:avLst/>
              <a:gdLst>
                <a:gd name="connsiteX0" fmla="*/ 0 w 1337430"/>
                <a:gd name="connsiteY0" fmla="*/ 0 h 1809312"/>
                <a:gd name="connsiteX1" fmla="*/ 1337430 w 1337430"/>
                <a:gd name="connsiteY1" fmla="*/ 0 h 1809312"/>
                <a:gd name="connsiteX2" fmla="*/ 1337430 w 1337430"/>
                <a:gd name="connsiteY2" fmla="*/ 1809312 h 1809312"/>
                <a:gd name="connsiteX3" fmla="*/ 0 w 1337430"/>
                <a:gd name="connsiteY3" fmla="*/ 1809312 h 1809312"/>
              </a:gdLst>
              <a:ahLst/>
              <a:cxnLst>
                <a:cxn ang="0">
                  <a:pos x="connsiteX0" y="connsiteY0"/>
                </a:cxn>
                <a:cxn ang="0">
                  <a:pos x="connsiteX1" y="connsiteY1"/>
                </a:cxn>
                <a:cxn ang="0">
                  <a:pos x="connsiteX2" y="connsiteY2"/>
                </a:cxn>
                <a:cxn ang="0">
                  <a:pos x="connsiteX3" y="connsiteY3"/>
                </a:cxn>
              </a:cxnLst>
              <a:rect l="l" t="t" r="r" b="b"/>
              <a:pathLst>
                <a:path w="1337430" h="1809312">
                  <a:moveTo>
                    <a:pt x="0" y="0"/>
                  </a:moveTo>
                  <a:lnTo>
                    <a:pt x="1337430" y="0"/>
                  </a:lnTo>
                  <a:lnTo>
                    <a:pt x="1337430" y="1809312"/>
                  </a:lnTo>
                  <a:lnTo>
                    <a:pt x="0" y="1809312"/>
                  </a:lnTo>
                  <a:close/>
                </a:path>
              </a:pathLst>
            </a:custGeom>
          </p:spPr>
        </p:pic>
        <p:pic>
          <p:nvPicPr>
            <p:cNvPr id="29" name="图片 28"/>
            <p:cNvPicPr>
              <a:picLocks noChangeAspect="1"/>
            </p:cNvPicPr>
            <p:nvPr/>
          </p:nvPicPr>
          <p:blipFill>
            <a:blip r:embed="rId5" cstate="email">
              <a:grayscl/>
              <a:extLst>
                <a:ext uri="{BEBA8EAE-BF5A-486C-A8C5-ECC9F3942E4B}">
                  <a14:imgProps xmlns:a14="http://schemas.microsoft.com/office/drawing/2010/main">
                    <a14:imgLayer r:embed="rId6">
                      <a14:imgEffect>
                        <a14:saturation sat="0"/>
                      </a14:imgEffect>
                    </a14:imgLayer>
                  </a14:imgProps>
                </a:ext>
              </a:extLst>
            </a:blip>
            <a:srcRect/>
            <a:stretch>
              <a:fillRect/>
            </a:stretch>
          </p:blipFill>
          <p:spPr>
            <a:xfrm>
              <a:off x="4116073" y="1873063"/>
              <a:ext cx="890178" cy="818964"/>
            </a:xfrm>
            <a:custGeom>
              <a:avLst/>
              <a:gdLst>
                <a:gd name="connsiteX0" fmla="*/ 854571 w 890178"/>
                <a:gd name="connsiteY0" fmla="*/ 0 h 818964"/>
                <a:gd name="connsiteX1" fmla="*/ 854571 w 890178"/>
                <a:gd name="connsiteY1" fmla="*/ 154297 h 818964"/>
                <a:gd name="connsiteX2" fmla="*/ 700273 w 890178"/>
                <a:gd name="connsiteY2" fmla="*/ 439154 h 818964"/>
                <a:gd name="connsiteX3" fmla="*/ 890178 w 890178"/>
                <a:gd name="connsiteY3" fmla="*/ 439154 h 818964"/>
                <a:gd name="connsiteX4" fmla="*/ 890178 w 890178"/>
                <a:gd name="connsiteY4" fmla="*/ 818964 h 818964"/>
                <a:gd name="connsiteX5" fmla="*/ 534107 w 890178"/>
                <a:gd name="connsiteY5" fmla="*/ 818964 h 818964"/>
                <a:gd name="connsiteX6" fmla="*/ 534107 w 890178"/>
                <a:gd name="connsiteY6" fmla="*/ 403547 h 818964"/>
                <a:gd name="connsiteX7" fmla="*/ 854571 w 890178"/>
                <a:gd name="connsiteY7" fmla="*/ 0 h 818964"/>
                <a:gd name="connsiteX8" fmla="*/ 320464 w 890178"/>
                <a:gd name="connsiteY8" fmla="*/ 0 h 818964"/>
                <a:gd name="connsiteX9" fmla="*/ 320464 w 890178"/>
                <a:gd name="connsiteY9" fmla="*/ 154297 h 818964"/>
                <a:gd name="connsiteX10" fmla="*/ 154297 w 890178"/>
                <a:gd name="connsiteY10" fmla="*/ 439154 h 818964"/>
                <a:gd name="connsiteX11" fmla="*/ 344202 w 890178"/>
                <a:gd name="connsiteY11" fmla="*/ 439154 h 818964"/>
                <a:gd name="connsiteX12" fmla="*/ 344202 w 890178"/>
                <a:gd name="connsiteY12" fmla="*/ 818964 h 818964"/>
                <a:gd name="connsiteX13" fmla="*/ 0 w 890178"/>
                <a:gd name="connsiteY13" fmla="*/ 818964 h 818964"/>
                <a:gd name="connsiteX14" fmla="*/ 0 w 890178"/>
                <a:gd name="connsiteY14" fmla="*/ 415416 h 818964"/>
                <a:gd name="connsiteX15" fmla="*/ 320464 w 890178"/>
                <a:gd name="connsiteY15" fmla="*/ 0 h 81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0178" h="818964">
                  <a:moveTo>
                    <a:pt x="854571" y="0"/>
                  </a:moveTo>
                  <a:lnTo>
                    <a:pt x="854571" y="154297"/>
                  </a:lnTo>
                  <a:cubicBezTo>
                    <a:pt x="735880" y="209686"/>
                    <a:pt x="684448" y="304638"/>
                    <a:pt x="700273" y="439154"/>
                  </a:cubicBezTo>
                  <a:lnTo>
                    <a:pt x="890178" y="439154"/>
                  </a:lnTo>
                  <a:lnTo>
                    <a:pt x="890178" y="818964"/>
                  </a:lnTo>
                  <a:lnTo>
                    <a:pt x="534107" y="818964"/>
                  </a:lnTo>
                  <a:lnTo>
                    <a:pt x="534107" y="403547"/>
                  </a:lnTo>
                  <a:cubicBezTo>
                    <a:pt x="549932" y="213642"/>
                    <a:pt x="656753" y="79126"/>
                    <a:pt x="854571" y="0"/>
                  </a:cubicBezTo>
                  <a:close/>
                  <a:moveTo>
                    <a:pt x="320464" y="0"/>
                  </a:moveTo>
                  <a:lnTo>
                    <a:pt x="320464" y="154297"/>
                  </a:lnTo>
                  <a:cubicBezTo>
                    <a:pt x="201774" y="241337"/>
                    <a:pt x="146384" y="336289"/>
                    <a:pt x="154297" y="439154"/>
                  </a:cubicBezTo>
                  <a:lnTo>
                    <a:pt x="344202" y="439154"/>
                  </a:lnTo>
                  <a:lnTo>
                    <a:pt x="344202" y="818964"/>
                  </a:lnTo>
                  <a:lnTo>
                    <a:pt x="0" y="818964"/>
                  </a:lnTo>
                  <a:lnTo>
                    <a:pt x="0" y="415416"/>
                  </a:lnTo>
                  <a:cubicBezTo>
                    <a:pt x="7912" y="233424"/>
                    <a:pt x="114734" y="94952"/>
                    <a:pt x="320464" y="0"/>
                  </a:cubicBezTo>
                  <a:close/>
                </a:path>
              </a:pathLst>
            </a:custGeom>
          </p:spPr>
        </p:pic>
        <p:sp>
          <p:nvSpPr>
            <p:cNvPr id="30" name="文本框 29"/>
            <p:cNvSpPr txBox="1"/>
            <p:nvPr/>
          </p:nvSpPr>
          <p:spPr>
            <a:xfrm>
              <a:off x="4575193" y="4477210"/>
              <a:ext cx="878309" cy="818964"/>
            </a:xfrm>
            <a:custGeom>
              <a:avLst/>
              <a:gdLst>
                <a:gd name="connsiteX0" fmla="*/ 534107 w 878309"/>
                <a:gd name="connsiteY0" fmla="*/ 0 h 818964"/>
                <a:gd name="connsiteX1" fmla="*/ 878309 w 878309"/>
                <a:gd name="connsiteY1" fmla="*/ 0 h 818964"/>
                <a:gd name="connsiteX2" fmla="*/ 878309 w 878309"/>
                <a:gd name="connsiteY2" fmla="*/ 403547 h 818964"/>
                <a:gd name="connsiteX3" fmla="*/ 866441 w 878309"/>
                <a:gd name="connsiteY3" fmla="*/ 522237 h 818964"/>
                <a:gd name="connsiteX4" fmla="*/ 771488 w 878309"/>
                <a:gd name="connsiteY4" fmla="*/ 676535 h 818964"/>
                <a:gd name="connsiteX5" fmla="*/ 569714 w 878309"/>
                <a:gd name="connsiteY5" fmla="*/ 818964 h 818964"/>
                <a:gd name="connsiteX6" fmla="*/ 569714 w 878309"/>
                <a:gd name="connsiteY6" fmla="*/ 664666 h 818964"/>
                <a:gd name="connsiteX7" fmla="*/ 724012 w 878309"/>
                <a:gd name="connsiteY7" fmla="*/ 379809 h 818964"/>
                <a:gd name="connsiteX8" fmla="*/ 534107 w 878309"/>
                <a:gd name="connsiteY8" fmla="*/ 379809 h 818964"/>
                <a:gd name="connsiteX9" fmla="*/ 0 w 878309"/>
                <a:gd name="connsiteY9" fmla="*/ 0 h 818964"/>
                <a:gd name="connsiteX10" fmla="*/ 344203 w 878309"/>
                <a:gd name="connsiteY10" fmla="*/ 0 h 818964"/>
                <a:gd name="connsiteX11" fmla="*/ 344203 w 878309"/>
                <a:gd name="connsiteY11" fmla="*/ 415416 h 818964"/>
                <a:gd name="connsiteX12" fmla="*/ 344203 w 878309"/>
                <a:gd name="connsiteY12" fmla="*/ 439154 h 818964"/>
                <a:gd name="connsiteX13" fmla="*/ 237381 w 878309"/>
                <a:gd name="connsiteY13" fmla="*/ 676535 h 818964"/>
                <a:gd name="connsiteX14" fmla="*/ 23738 w 878309"/>
                <a:gd name="connsiteY14" fmla="*/ 818964 h 818964"/>
                <a:gd name="connsiteX15" fmla="*/ 23738 w 878309"/>
                <a:gd name="connsiteY15" fmla="*/ 664666 h 818964"/>
                <a:gd name="connsiteX16" fmla="*/ 189905 w 878309"/>
                <a:gd name="connsiteY16" fmla="*/ 379809 h 818964"/>
                <a:gd name="connsiteX17" fmla="*/ 0 w 878309"/>
                <a:gd name="connsiteY17" fmla="*/ 379809 h 81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8309" h="818964">
                  <a:moveTo>
                    <a:pt x="534107" y="0"/>
                  </a:moveTo>
                  <a:lnTo>
                    <a:pt x="878309" y="0"/>
                  </a:lnTo>
                  <a:lnTo>
                    <a:pt x="878309" y="403547"/>
                  </a:lnTo>
                  <a:cubicBezTo>
                    <a:pt x="878309" y="443110"/>
                    <a:pt x="874353" y="482674"/>
                    <a:pt x="866441" y="522237"/>
                  </a:cubicBezTo>
                  <a:cubicBezTo>
                    <a:pt x="850615" y="577626"/>
                    <a:pt x="818964" y="629059"/>
                    <a:pt x="771488" y="676535"/>
                  </a:cubicBezTo>
                  <a:cubicBezTo>
                    <a:pt x="716099" y="747749"/>
                    <a:pt x="648841" y="795225"/>
                    <a:pt x="569714" y="818964"/>
                  </a:cubicBezTo>
                  <a:lnTo>
                    <a:pt x="569714" y="664666"/>
                  </a:lnTo>
                  <a:cubicBezTo>
                    <a:pt x="680492" y="601364"/>
                    <a:pt x="731925" y="506412"/>
                    <a:pt x="724012" y="379809"/>
                  </a:cubicBezTo>
                  <a:lnTo>
                    <a:pt x="534107" y="379809"/>
                  </a:lnTo>
                  <a:close/>
                  <a:moveTo>
                    <a:pt x="0" y="0"/>
                  </a:moveTo>
                  <a:lnTo>
                    <a:pt x="344203" y="0"/>
                  </a:lnTo>
                  <a:lnTo>
                    <a:pt x="344203" y="415416"/>
                  </a:lnTo>
                  <a:lnTo>
                    <a:pt x="344203" y="439154"/>
                  </a:lnTo>
                  <a:cubicBezTo>
                    <a:pt x="328377" y="542019"/>
                    <a:pt x="292770" y="621146"/>
                    <a:pt x="237381" y="676535"/>
                  </a:cubicBezTo>
                  <a:cubicBezTo>
                    <a:pt x="166167" y="771487"/>
                    <a:pt x="94953" y="818964"/>
                    <a:pt x="23738" y="818964"/>
                  </a:cubicBezTo>
                  <a:lnTo>
                    <a:pt x="23738" y="664666"/>
                  </a:lnTo>
                  <a:cubicBezTo>
                    <a:pt x="134516" y="609277"/>
                    <a:pt x="189905" y="514325"/>
                    <a:pt x="189905" y="379809"/>
                  </a:cubicBezTo>
                  <a:lnTo>
                    <a:pt x="0" y="379809"/>
                  </a:lnTo>
                  <a:close/>
                </a:path>
              </a:pathLst>
            </a:custGeom>
            <a:solidFill>
              <a:schemeClr val="tx1">
                <a:lumMod val="65000"/>
                <a:lumOff val="35000"/>
                <a:alpha val="41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20000"/>
                </a:lnSpc>
                <a:spcBef>
                  <a:spcPts val="600"/>
                </a:spcBef>
              </a:pPr>
              <a:endParaRPr lang="zh-CN" altLang="en-US" sz="23900" dirty="0">
                <a:solidFill>
                  <a:schemeClr val="bg1"/>
                </a:solidFill>
                <a:latin typeface="方正姚体" panose="02010601030101010101" pitchFamily="2" charset="-122"/>
                <a:ea typeface="方正姚体" panose="02010601030101010101" pitchFamily="2" charset="-122"/>
              </a:endParaRPr>
            </a:p>
          </p:txBody>
        </p:sp>
        <p:sp>
          <p:nvSpPr>
            <p:cNvPr id="31" name="文本框 30"/>
            <p:cNvSpPr txBox="1"/>
            <p:nvPr/>
          </p:nvSpPr>
          <p:spPr>
            <a:xfrm>
              <a:off x="4002729" y="2806327"/>
              <a:ext cx="1144929" cy="2092441"/>
            </a:xfrm>
            <a:prstGeom prst="rect">
              <a:avLst/>
            </a:prstGeom>
            <a:noFill/>
          </p:spPr>
          <p:txBody>
            <a:bodyPr vert="eaVert" wrap="square" rtlCol="0">
              <a:spAutoFit/>
            </a:bodyPr>
            <a:lstStyle/>
            <a:p>
              <a:pPr>
                <a:lnSpc>
                  <a:spcPct val="130000"/>
                </a:lnSpc>
                <a:spcBef>
                  <a:spcPts val="600"/>
                </a:spcBef>
              </a:pPr>
              <a:r>
                <a:rPr lang="zh-TW" altLang="en-US" sz="1200" spc="200" dirty="0">
                  <a:solidFill>
                    <a:schemeClr val="bg1">
                      <a:lumMod val="75000"/>
                    </a:schemeClr>
                  </a:solidFill>
                  <a:cs typeface="+mn-ea"/>
                  <a:sym typeface="+mn-lt"/>
                </a:rPr>
                <a:t>烺一炩乇巿，莝丌陔掍裶丌圠毌岝晢姩扜汔壴杌兀抶。婕一柟訹逽屮丮，窔亍洊亍丏</a:t>
              </a:r>
              <a:endParaRPr lang="zh-TW" altLang="en-US" sz="1200" spc="200" dirty="0">
                <a:solidFill>
                  <a:schemeClr val="bg1">
                    <a:lumMod val="75000"/>
                  </a:schemeClr>
                </a:solidFill>
                <a:cs typeface="+mn-ea"/>
                <a:sym typeface="+mn-lt"/>
              </a:endParaRPr>
            </a:p>
          </p:txBody>
        </p:sp>
        <p:sp>
          <p:nvSpPr>
            <p:cNvPr id="32" name="文本框 31"/>
            <p:cNvSpPr txBox="1"/>
            <p:nvPr/>
          </p:nvSpPr>
          <p:spPr>
            <a:xfrm>
              <a:off x="5124994" y="2203841"/>
              <a:ext cx="480131" cy="2092441"/>
            </a:xfrm>
            <a:prstGeom prst="rect">
              <a:avLst/>
            </a:prstGeom>
            <a:noFill/>
          </p:spPr>
          <p:txBody>
            <a:bodyPr vert="eaVert" wrap="square" rtlCol="0">
              <a:spAutoFit/>
            </a:bodyPr>
            <a:lstStyle/>
            <a:p>
              <a:pPr>
                <a:lnSpc>
                  <a:spcPct val="120000"/>
                </a:lnSpc>
                <a:spcBef>
                  <a:spcPts val="600"/>
                </a:spcBef>
              </a:pPr>
              <a:r>
                <a:rPr lang="zh-CN" altLang="en-US" sz="1600" dirty="0">
                  <a:latin typeface="李旭科书法 v1.4" panose="02000603000000000000" pitchFamily="2" charset="-122"/>
                  <a:ea typeface="李旭科书法 v1.4" panose="02000603000000000000" pitchFamily="2" charset="-122"/>
                </a:rPr>
                <a:t>请输入标题</a:t>
              </a:r>
              <a:endParaRPr lang="zh-CN" altLang="en-US" sz="1600" dirty="0">
                <a:latin typeface="李旭科书法 v1.4" panose="02000603000000000000" pitchFamily="2" charset="-122"/>
                <a:ea typeface="李旭科书法 v1.4" panose="02000603000000000000" pitchFamily="2" charset="-122"/>
              </a:endParaRPr>
            </a:p>
          </p:txBody>
        </p:sp>
        <p:cxnSp>
          <p:nvCxnSpPr>
            <p:cNvPr id="33" name="直接连接符 32"/>
            <p:cNvCxnSpPr/>
            <p:nvPr/>
          </p:nvCxnSpPr>
          <p:spPr>
            <a:xfrm>
              <a:off x="5147658" y="2320645"/>
              <a:ext cx="0" cy="15540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6501002" y="979359"/>
            <a:ext cx="1602396" cy="4984937"/>
            <a:chOff x="6624977" y="1873063"/>
            <a:chExt cx="1602396" cy="4984937"/>
          </a:xfrm>
        </p:grpSpPr>
        <p:pic>
          <p:nvPicPr>
            <p:cNvPr id="35" name="图片 34"/>
            <p:cNvPicPr>
              <a:picLocks noChangeAspect="1"/>
            </p:cNvPicPr>
            <p:nvPr/>
          </p:nvPicPr>
          <p:blipFill>
            <a:blip r:embed="rId7" cstate="email">
              <a:grayscl/>
            </a:blip>
            <a:srcRect/>
            <a:stretch>
              <a:fillRect/>
            </a:stretch>
          </p:blipFill>
          <p:spPr>
            <a:xfrm>
              <a:off x="6738320" y="5048688"/>
              <a:ext cx="1337430" cy="1809312"/>
            </a:xfrm>
            <a:custGeom>
              <a:avLst/>
              <a:gdLst>
                <a:gd name="connsiteX0" fmla="*/ 0 w 1337430"/>
                <a:gd name="connsiteY0" fmla="*/ 0 h 1809312"/>
                <a:gd name="connsiteX1" fmla="*/ 1337430 w 1337430"/>
                <a:gd name="connsiteY1" fmla="*/ 0 h 1809312"/>
                <a:gd name="connsiteX2" fmla="*/ 1337430 w 1337430"/>
                <a:gd name="connsiteY2" fmla="*/ 1809312 h 1809312"/>
                <a:gd name="connsiteX3" fmla="*/ 0 w 1337430"/>
                <a:gd name="connsiteY3" fmla="*/ 1809312 h 1809312"/>
              </a:gdLst>
              <a:ahLst/>
              <a:cxnLst>
                <a:cxn ang="0">
                  <a:pos x="connsiteX0" y="connsiteY0"/>
                </a:cxn>
                <a:cxn ang="0">
                  <a:pos x="connsiteX1" y="connsiteY1"/>
                </a:cxn>
                <a:cxn ang="0">
                  <a:pos x="connsiteX2" y="connsiteY2"/>
                </a:cxn>
                <a:cxn ang="0">
                  <a:pos x="connsiteX3" y="connsiteY3"/>
                </a:cxn>
              </a:cxnLst>
              <a:rect l="l" t="t" r="r" b="b"/>
              <a:pathLst>
                <a:path w="1337430" h="1809312">
                  <a:moveTo>
                    <a:pt x="0" y="0"/>
                  </a:moveTo>
                  <a:lnTo>
                    <a:pt x="1337430" y="0"/>
                  </a:lnTo>
                  <a:lnTo>
                    <a:pt x="1337430" y="1809312"/>
                  </a:lnTo>
                  <a:lnTo>
                    <a:pt x="0" y="1809312"/>
                  </a:lnTo>
                  <a:close/>
                </a:path>
              </a:pathLst>
            </a:custGeom>
          </p:spPr>
        </p:pic>
        <p:pic>
          <p:nvPicPr>
            <p:cNvPr id="36" name="图片 35"/>
            <p:cNvPicPr>
              <a:picLocks noChangeAspect="1"/>
            </p:cNvPicPr>
            <p:nvPr/>
          </p:nvPicPr>
          <p:blipFill>
            <a:blip r:embed="rId8" cstate="email">
              <a:grayscl/>
              <a:extLst>
                <a:ext uri="{BEBA8EAE-BF5A-486C-A8C5-ECC9F3942E4B}">
                  <a14:imgProps xmlns:a14="http://schemas.microsoft.com/office/drawing/2010/main">
                    <a14:imgLayer r:embed="rId9">
                      <a14:imgEffect>
                        <a14:saturation sat="0"/>
                      </a14:imgEffect>
                    </a14:imgLayer>
                  </a14:imgProps>
                </a:ext>
              </a:extLst>
            </a:blip>
            <a:srcRect/>
            <a:stretch>
              <a:fillRect/>
            </a:stretch>
          </p:blipFill>
          <p:spPr>
            <a:xfrm>
              <a:off x="6738321" y="1873063"/>
              <a:ext cx="890178" cy="818964"/>
            </a:xfrm>
            <a:custGeom>
              <a:avLst/>
              <a:gdLst>
                <a:gd name="connsiteX0" fmla="*/ 854571 w 890178"/>
                <a:gd name="connsiteY0" fmla="*/ 0 h 818964"/>
                <a:gd name="connsiteX1" fmla="*/ 854571 w 890178"/>
                <a:gd name="connsiteY1" fmla="*/ 154297 h 818964"/>
                <a:gd name="connsiteX2" fmla="*/ 700273 w 890178"/>
                <a:gd name="connsiteY2" fmla="*/ 439154 h 818964"/>
                <a:gd name="connsiteX3" fmla="*/ 890178 w 890178"/>
                <a:gd name="connsiteY3" fmla="*/ 439154 h 818964"/>
                <a:gd name="connsiteX4" fmla="*/ 890178 w 890178"/>
                <a:gd name="connsiteY4" fmla="*/ 818964 h 818964"/>
                <a:gd name="connsiteX5" fmla="*/ 534107 w 890178"/>
                <a:gd name="connsiteY5" fmla="*/ 818964 h 818964"/>
                <a:gd name="connsiteX6" fmla="*/ 534107 w 890178"/>
                <a:gd name="connsiteY6" fmla="*/ 403547 h 818964"/>
                <a:gd name="connsiteX7" fmla="*/ 854571 w 890178"/>
                <a:gd name="connsiteY7" fmla="*/ 0 h 818964"/>
                <a:gd name="connsiteX8" fmla="*/ 320464 w 890178"/>
                <a:gd name="connsiteY8" fmla="*/ 0 h 818964"/>
                <a:gd name="connsiteX9" fmla="*/ 320464 w 890178"/>
                <a:gd name="connsiteY9" fmla="*/ 154297 h 818964"/>
                <a:gd name="connsiteX10" fmla="*/ 154297 w 890178"/>
                <a:gd name="connsiteY10" fmla="*/ 439154 h 818964"/>
                <a:gd name="connsiteX11" fmla="*/ 344202 w 890178"/>
                <a:gd name="connsiteY11" fmla="*/ 439154 h 818964"/>
                <a:gd name="connsiteX12" fmla="*/ 344202 w 890178"/>
                <a:gd name="connsiteY12" fmla="*/ 818964 h 818964"/>
                <a:gd name="connsiteX13" fmla="*/ 0 w 890178"/>
                <a:gd name="connsiteY13" fmla="*/ 818964 h 818964"/>
                <a:gd name="connsiteX14" fmla="*/ 0 w 890178"/>
                <a:gd name="connsiteY14" fmla="*/ 415416 h 818964"/>
                <a:gd name="connsiteX15" fmla="*/ 320464 w 890178"/>
                <a:gd name="connsiteY15" fmla="*/ 0 h 81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90178" h="818964">
                  <a:moveTo>
                    <a:pt x="854571" y="0"/>
                  </a:moveTo>
                  <a:lnTo>
                    <a:pt x="854571" y="154297"/>
                  </a:lnTo>
                  <a:cubicBezTo>
                    <a:pt x="735880" y="209686"/>
                    <a:pt x="684448" y="304638"/>
                    <a:pt x="700273" y="439154"/>
                  </a:cubicBezTo>
                  <a:lnTo>
                    <a:pt x="890178" y="439154"/>
                  </a:lnTo>
                  <a:lnTo>
                    <a:pt x="890178" y="818964"/>
                  </a:lnTo>
                  <a:lnTo>
                    <a:pt x="534107" y="818964"/>
                  </a:lnTo>
                  <a:lnTo>
                    <a:pt x="534107" y="403547"/>
                  </a:lnTo>
                  <a:cubicBezTo>
                    <a:pt x="549932" y="213642"/>
                    <a:pt x="656753" y="79126"/>
                    <a:pt x="854571" y="0"/>
                  </a:cubicBezTo>
                  <a:close/>
                  <a:moveTo>
                    <a:pt x="320464" y="0"/>
                  </a:moveTo>
                  <a:lnTo>
                    <a:pt x="320464" y="154297"/>
                  </a:lnTo>
                  <a:cubicBezTo>
                    <a:pt x="201774" y="241337"/>
                    <a:pt x="146384" y="336289"/>
                    <a:pt x="154297" y="439154"/>
                  </a:cubicBezTo>
                  <a:lnTo>
                    <a:pt x="344202" y="439154"/>
                  </a:lnTo>
                  <a:lnTo>
                    <a:pt x="344202" y="818964"/>
                  </a:lnTo>
                  <a:lnTo>
                    <a:pt x="0" y="818964"/>
                  </a:lnTo>
                  <a:lnTo>
                    <a:pt x="0" y="415416"/>
                  </a:lnTo>
                  <a:cubicBezTo>
                    <a:pt x="7912" y="233424"/>
                    <a:pt x="114734" y="94952"/>
                    <a:pt x="320464" y="0"/>
                  </a:cubicBezTo>
                  <a:close/>
                </a:path>
              </a:pathLst>
            </a:custGeom>
          </p:spPr>
        </p:pic>
        <p:sp>
          <p:nvSpPr>
            <p:cNvPr id="37" name="文本框 36"/>
            <p:cNvSpPr txBox="1"/>
            <p:nvPr/>
          </p:nvSpPr>
          <p:spPr>
            <a:xfrm>
              <a:off x="7197441" y="4477210"/>
              <a:ext cx="878309" cy="818964"/>
            </a:xfrm>
            <a:custGeom>
              <a:avLst/>
              <a:gdLst>
                <a:gd name="connsiteX0" fmla="*/ 534107 w 878309"/>
                <a:gd name="connsiteY0" fmla="*/ 0 h 818964"/>
                <a:gd name="connsiteX1" fmla="*/ 878309 w 878309"/>
                <a:gd name="connsiteY1" fmla="*/ 0 h 818964"/>
                <a:gd name="connsiteX2" fmla="*/ 878309 w 878309"/>
                <a:gd name="connsiteY2" fmla="*/ 403547 h 818964"/>
                <a:gd name="connsiteX3" fmla="*/ 866441 w 878309"/>
                <a:gd name="connsiteY3" fmla="*/ 522237 h 818964"/>
                <a:gd name="connsiteX4" fmla="*/ 771488 w 878309"/>
                <a:gd name="connsiteY4" fmla="*/ 676535 h 818964"/>
                <a:gd name="connsiteX5" fmla="*/ 569714 w 878309"/>
                <a:gd name="connsiteY5" fmla="*/ 818964 h 818964"/>
                <a:gd name="connsiteX6" fmla="*/ 569714 w 878309"/>
                <a:gd name="connsiteY6" fmla="*/ 664666 h 818964"/>
                <a:gd name="connsiteX7" fmla="*/ 724012 w 878309"/>
                <a:gd name="connsiteY7" fmla="*/ 379809 h 818964"/>
                <a:gd name="connsiteX8" fmla="*/ 534107 w 878309"/>
                <a:gd name="connsiteY8" fmla="*/ 379809 h 818964"/>
                <a:gd name="connsiteX9" fmla="*/ 0 w 878309"/>
                <a:gd name="connsiteY9" fmla="*/ 0 h 818964"/>
                <a:gd name="connsiteX10" fmla="*/ 344203 w 878309"/>
                <a:gd name="connsiteY10" fmla="*/ 0 h 818964"/>
                <a:gd name="connsiteX11" fmla="*/ 344203 w 878309"/>
                <a:gd name="connsiteY11" fmla="*/ 415416 h 818964"/>
                <a:gd name="connsiteX12" fmla="*/ 344203 w 878309"/>
                <a:gd name="connsiteY12" fmla="*/ 439154 h 818964"/>
                <a:gd name="connsiteX13" fmla="*/ 237381 w 878309"/>
                <a:gd name="connsiteY13" fmla="*/ 676535 h 818964"/>
                <a:gd name="connsiteX14" fmla="*/ 23738 w 878309"/>
                <a:gd name="connsiteY14" fmla="*/ 818964 h 818964"/>
                <a:gd name="connsiteX15" fmla="*/ 23738 w 878309"/>
                <a:gd name="connsiteY15" fmla="*/ 664666 h 818964"/>
                <a:gd name="connsiteX16" fmla="*/ 189905 w 878309"/>
                <a:gd name="connsiteY16" fmla="*/ 379809 h 818964"/>
                <a:gd name="connsiteX17" fmla="*/ 0 w 878309"/>
                <a:gd name="connsiteY17" fmla="*/ 379809 h 818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8309" h="818964">
                  <a:moveTo>
                    <a:pt x="534107" y="0"/>
                  </a:moveTo>
                  <a:lnTo>
                    <a:pt x="878309" y="0"/>
                  </a:lnTo>
                  <a:lnTo>
                    <a:pt x="878309" y="403547"/>
                  </a:lnTo>
                  <a:cubicBezTo>
                    <a:pt x="878309" y="443110"/>
                    <a:pt x="874353" y="482674"/>
                    <a:pt x="866441" y="522237"/>
                  </a:cubicBezTo>
                  <a:cubicBezTo>
                    <a:pt x="850615" y="577626"/>
                    <a:pt x="818964" y="629059"/>
                    <a:pt x="771488" y="676535"/>
                  </a:cubicBezTo>
                  <a:cubicBezTo>
                    <a:pt x="716099" y="747749"/>
                    <a:pt x="648841" y="795225"/>
                    <a:pt x="569714" y="818964"/>
                  </a:cubicBezTo>
                  <a:lnTo>
                    <a:pt x="569714" y="664666"/>
                  </a:lnTo>
                  <a:cubicBezTo>
                    <a:pt x="680492" y="601364"/>
                    <a:pt x="731925" y="506412"/>
                    <a:pt x="724012" y="379809"/>
                  </a:cubicBezTo>
                  <a:lnTo>
                    <a:pt x="534107" y="379809"/>
                  </a:lnTo>
                  <a:close/>
                  <a:moveTo>
                    <a:pt x="0" y="0"/>
                  </a:moveTo>
                  <a:lnTo>
                    <a:pt x="344203" y="0"/>
                  </a:lnTo>
                  <a:lnTo>
                    <a:pt x="344203" y="415416"/>
                  </a:lnTo>
                  <a:lnTo>
                    <a:pt x="344203" y="439154"/>
                  </a:lnTo>
                  <a:cubicBezTo>
                    <a:pt x="328377" y="542019"/>
                    <a:pt x="292770" y="621146"/>
                    <a:pt x="237381" y="676535"/>
                  </a:cubicBezTo>
                  <a:cubicBezTo>
                    <a:pt x="166167" y="771487"/>
                    <a:pt x="94953" y="818964"/>
                    <a:pt x="23738" y="818964"/>
                  </a:cubicBezTo>
                  <a:lnTo>
                    <a:pt x="23738" y="664666"/>
                  </a:lnTo>
                  <a:cubicBezTo>
                    <a:pt x="134516" y="609277"/>
                    <a:pt x="189905" y="514325"/>
                    <a:pt x="189905" y="379809"/>
                  </a:cubicBezTo>
                  <a:lnTo>
                    <a:pt x="0" y="379809"/>
                  </a:lnTo>
                  <a:close/>
                </a:path>
              </a:pathLst>
            </a:custGeom>
            <a:solidFill>
              <a:schemeClr val="tx1">
                <a:lumMod val="65000"/>
                <a:lumOff val="35000"/>
                <a:alpha val="41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20000"/>
                </a:lnSpc>
                <a:spcBef>
                  <a:spcPts val="600"/>
                </a:spcBef>
              </a:pPr>
              <a:endParaRPr lang="zh-CN" altLang="en-US" sz="23900" dirty="0">
                <a:solidFill>
                  <a:schemeClr val="bg1"/>
                </a:solidFill>
                <a:latin typeface="方正姚体" panose="02010601030101010101" pitchFamily="2" charset="-122"/>
                <a:ea typeface="方正姚体" panose="02010601030101010101" pitchFamily="2" charset="-122"/>
              </a:endParaRPr>
            </a:p>
          </p:txBody>
        </p:sp>
        <p:sp>
          <p:nvSpPr>
            <p:cNvPr id="38" name="文本框 37"/>
            <p:cNvSpPr txBox="1"/>
            <p:nvPr/>
          </p:nvSpPr>
          <p:spPr>
            <a:xfrm>
              <a:off x="6624977" y="2806327"/>
              <a:ext cx="1144929" cy="2092441"/>
            </a:xfrm>
            <a:prstGeom prst="rect">
              <a:avLst/>
            </a:prstGeom>
            <a:noFill/>
          </p:spPr>
          <p:txBody>
            <a:bodyPr vert="eaVert" wrap="square" rtlCol="0">
              <a:spAutoFit/>
            </a:bodyPr>
            <a:lstStyle/>
            <a:p>
              <a:pPr>
                <a:lnSpc>
                  <a:spcPct val="130000"/>
                </a:lnSpc>
                <a:spcBef>
                  <a:spcPts val="600"/>
                </a:spcBef>
              </a:pPr>
              <a:r>
                <a:rPr lang="zh-TW" altLang="en-US" sz="1200" spc="200" dirty="0">
                  <a:solidFill>
                    <a:schemeClr val="bg1">
                      <a:lumMod val="75000"/>
                    </a:schemeClr>
                  </a:solidFill>
                  <a:cs typeface="+mn-ea"/>
                  <a:sym typeface="+mn-lt"/>
                </a:rPr>
                <a:t>烺一炩乇巿，莝丌陔掍裶丌圠毌岝晢姩扜汔壴杌兀抶。婕一柟訹逽屮丮，窔亍洊亍丏</a:t>
              </a:r>
              <a:endParaRPr lang="zh-TW" altLang="en-US" sz="1200" spc="200" dirty="0">
                <a:solidFill>
                  <a:schemeClr val="bg1">
                    <a:lumMod val="75000"/>
                  </a:schemeClr>
                </a:solidFill>
                <a:cs typeface="+mn-ea"/>
                <a:sym typeface="+mn-lt"/>
              </a:endParaRPr>
            </a:p>
          </p:txBody>
        </p:sp>
        <p:sp>
          <p:nvSpPr>
            <p:cNvPr id="39" name="文本框 38"/>
            <p:cNvSpPr txBox="1"/>
            <p:nvPr/>
          </p:nvSpPr>
          <p:spPr>
            <a:xfrm>
              <a:off x="7747242" y="2203841"/>
              <a:ext cx="480131" cy="2092441"/>
            </a:xfrm>
            <a:prstGeom prst="rect">
              <a:avLst/>
            </a:prstGeom>
            <a:noFill/>
          </p:spPr>
          <p:txBody>
            <a:bodyPr vert="eaVert" wrap="square" rtlCol="0">
              <a:spAutoFit/>
            </a:bodyPr>
            <a:lstStyle/>
            <a:p>
              <a:pPr>
                <a:lnSpc>
                  <a:spcPct val="120000"/>
                </a:lnSpc>
                <a:spcBef>
                  <a:spcPts val="600"/>
                </a:spcBef>
              </a:pPr>
              <a:r>
                <a:rPr lang="zh-CN" altLang="en-US" sz="1600" dirty="0">
                  <a:latin typeface="李旭科书法 v1.4" panose="02000603000000000000" pitchFamily="2" charset="-122"/>
                  <a:ea typeface="李旭科书法 v1.4" panose="02000603000000000000" pitchFamily="2" charset="-122"/>
                </a:rPr>
                <a:t>请输入标题</a:t>
              </a:r>
              <a:endParaRPr lang="zh-CN" altLang="en-US" sz="1600" dirty="0">
                <a:latin typeface="李旭科书法 v1.4" panose="02000603000000000000" pitchFamily="2" charset="-122"/>
                <a:ea typeface="李旭科书法 v1.4" panose="02000603000000000000" pitchFamily="2" charset="-122"/>
              </a:endParaRPr>
            </a:p>
          </p:txBody>
        </p:sp>
        <p:cxnSp>
          <p:nvCxnSpPr>
            <p:cNvPr id="40" name="直接连接符 39"/>
            <p:cNvCxnSpPr/>
            <p:nvPr/>
          </p:nvCxnSpPr>
          <p:spPr>
            <a:xfrm>
              <a:off x="7769906" y="2320645"/>
              <a:ext cx="0" cy="15540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2" name="图片 41"/>
          <p:cNvPicPr>
            <a:picLocks noChangeAspect="1"/>
          </p:cNvPicPr>
          <p:nvPr/>
        </p:nvPicPr>
        <p:blipFill>
          <a:blip r:embed="rId10" cstate="email"/>
          <a:stretch>
            <a:fillRect/>
          </a:stretch>
        </p:blipFill>
        <p:spPr>
          <a:xfrm>
            <a:off x="8050933" y="-26422"/>
            <a:ext cx="771525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689800" y="679773"/>
            <a:ext cx="400110" cy="714375"/>
          </a:xfrm>
          <a:prstGeom prst="rect">
            <a:avLst/>
          </a:prstGeom>
          <a:noFill/>
        </p:spPr>
        <p:txBody>
          <a:bodyPr vert="eaVert" wrap="square" rtlCol="0">
            <a:spAutoFit/>
          </a:bodyPr>
          <a:lstStyle/>
          <a:p>
            <a:pPr algn="dist"/>
            <a:r>
              <a:rPr lang="en-US" altLang="zh-CN" sz="1400" dirty="0">
                <a:solidFill>
                  <a:schemeClr val="bg1"/>
                </a:solidFill>
                <a:latin typeface="Adobe Garamond Pro" panose="02020502060506020403" pitchFamily="18" charset="0"/>
                <a:ea typeface="方正清刻本悦宋简体" panose="02000000000000000000" pitchFamily="2" charset="-122"/>
              </a:rPr>
              <a:t>C</a:t>
            </a:r>
            <a:r>
              <a:rPr lang="en-US" altLang="zh-CN" sz="1200" dirty="0">
                <a:solidFill>
                  <a:schemeClr val="bg1"/>
                </a:solidFill>
                <a:latin typeface="Adobe Garamond Pro" panose="02020502060506020403" pitchFamily="18" charset="0"/>
                <a:ea typeface="方正清刻本悦宋简体" panose="02000000000000000000" pitchFamily="2" charset="-122"/>
              </a:rPr>
              <a:t>HINA</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cxnSp>
        <p:nvCxnSpPr>
          <p:cNvPr id="11" name="直接连接符 10"/>
          <p:cNvCxnSpPr>
            <a:endCxn id="19" idx="6"/>
          </p:cNvCxnSpPr>
          <p:nvPr/>
        </p:nvCxnSpPr>
        <p:spPr>
          <a:xfrm flipH="1">
            <a:off x="3653690" y="3971925"/>
            <a:ext cx="491681" cy="265437"/>
          </a:xfrm>
          <a:prstGeom prst="line">
            <a:avLst/>
          </a:prstGeom>
          <a:ln w="28575">
            <a:gradFill flip="none" rotWithShape="1">
              <a:gsLst>
                <a:gs pos="50000">
                  <a:schemeClr val="accent4"/>
                </a:gs>
                <a:gs pos="1000">
                  <a:schemeClr val="accent4">
                    <a:alpha val="29000"/>
                  </a:schemeClr>
                </a:gs>
                <a:gs pos="100000">
                  <a:schemeClr val="accent4">
                    <a:alpha val="3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bwMode="auto">
          <a:xfrm rot="453828">
            <a:off x="5275820" y="608191"/>
            <a:ext cx="255468" cy="255468"/>
          </a:xfrm>
          <a:prstGeom prst="ellipse">
            <a:avLst/>
          </a:prstGeom>
          <a:solidFill>
            <a:schemeClr val="accent4"/>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13" name="直接连接符 12"/>
          <p:cNvCxnSpPr>
            <a:stCxn id="12" idx="3"/>
            <a:endCxn id="14" idx="7"/>
          </p:cNvCxnSpPr>
          <p:nvPr/>
        </p:nvCxnSpPr>
        <p:spPr>
          <a:xfrm flipH="1">
            <a:off x="2387364" y="813572"/>
            <a:ext cx="2914765" cy="2281837"/>
          </a:xfrm>
          <a:prstGeom prst="line">
            <a:avLst/>
          </a:prstGeom>
          <a:ln w="26670">
            <a:gradFill flip="none" rotWithShape="1">
              <a:gsLst>
                <a:gs pos="50000">
                  <a:schemeClr val="accent4"/>
                </a:gs>
                <a:gs pos="0">
                  <a:schemeClr val="accent4">
                    <a:alpha val="8000"/>
                  </a:schemeClr>
                </a:gs>
                <a:gs pos="100000">
                  <a:schemeClr val="accent4">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rot="21202609">
            <a:off x="1648596" y="2996931"/>
            <a:ext cx="911592" cy="911592"/>
          </a:xfrm>
          <a:prstGeom prst="ellipse">
            <a:avLst/>
          </a:prstGeom>
          <a:solidFill>
            <a:schemeClr val="accent4"/>
          </a:solidFill>
          <a:ln>
            <a:noFill/>
          </a:ln>
        </p:spPr>
        <p:txBody>
          <a:bodyPr vert="horz" wrap="square" lIns="91440" tIns="45720" rIns="91440" bIns="45720" numCol="1" rtlCol="0" anchor="t" anchorCtr="0" compatLnSpc="1"/>
          <a:lstStyle/>
          <a:p>
            <a:pPr algn="ctr"/>
            <a:endParaRPr lang="zh-CN" altLang="en-US">
              <a:solidFill>
                <a:schemeClr val="bg1"/>
              </a:solidFill>
              <a:cs typeface="+mn-ea"/>
              <a:sym typeface="+mn-lt"/>
            </a:endParaRPr>
          </a:p>
        </p:txBody>
      </p:sp>
      <p:sp>
        <p:nvSpPr>
          <p:cNvPr id="15" name="椭圆 14"/>
          <p:cNvSpPr/>
          <p:nvPr/>
        </p:nvSpPr>
        <p:spPr bwMode="auto">
          <a:xfrm rot="677829">
            <a:off x="9829957" y="2997327"/>
            <a:ext cx="910800" cy="910800"/>
          </a:xfrm>
          <a:prstGeom prst="ellipse">
            <a:avLst/>
          </a:prstGeom>
          <a:solidFill>
            <a:schemeClr val="accent4"/>
          </a:solidFill>
          <a:ln>
            <a:noFill/>
          </a:ln>
        </p:spPr>
        <p:txBody>
          <a:bodyPr vert="horz" wrap="square" lIns="91440" tIns="45720" rIns="91440" bIns="45720" numCol="1" rtlCol="0" anchor="t" anchorCtr="0" compatLnSpc="1"/>
          <a:lstStyle/>
          <a:p>
            <a:pPr algn="ctr"/>
            <a:endParaRPr lang="zh-CN" altLang="en-US">
              <a:solidFill>
                <a:schemeClr val="bg1"/>
              </a:solidFill>
              <a:cs typeface="+mn-ea"/>
              <a:sym typeface="+mn-lt"/>
            </a:endParaRPr>
          </a:p>
        </p:txBody>
      </p:sp>
      <p:sp>
        <p:nvSpPr>
          <p:cNvPr id="16" name="椭圆 15"/>
          <p:cNvSpPr/>
          <p:nvPr/>
        </p:nvSpPr>
        <p:spPr bwMode="auto">
          <a:xfrm rot="11962081">
            <a:off x="6342751" y="5585282"/>
            <a:ext cx="192046" cy="192046"/>
          </a:xfrm>
          <a:prstGeom prst="ellipse">
            <a:avLst/>
          </a:prstGeom>
          <a:solidFill>
            <a:schemeClr val="accent4"/>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17" name="直接连接符 16"/>
          <p:cNvCxnSpPr>
            <a:stCxn id="16" idx="3"/>
            <a:endCxn id="15" idx="3"/>
          </p:cNvCxnSpPr>
          <p:nvPr/>
        </p:nvCxnSpPr>
        <p:spPr>
          <a:xfrm flipV="1">
            <a:off x="6525348" y="3705422"/>
            <a:ext cx="3381150" cy="1934344"/>
          </a:xfrm>
          <a:prstGeom prst="line">
            <a:avLst/>
          </a:prstGeom>
          <a:ln w="26670">
            <a:gradFill flip="none" rotWithShape="1">
              <a:gsLst>
                <a:gs pos="50000">
                  <a:schemeClr val="accent4"/>
                </a:gs>
                <a:gs pos="0">
                  <a:schemeClr val="accent4">
                    <a:alpha val="8000"/>
                  </a:schemeClr>
                </a:gs>
                <a:gs pos="100000">
                  <a:schemeClr val="accent4">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9" idx="1"/>
            <a:endCxn id="14" idx="5"/>
          </p:cNvCxnSpPr>
          <p:nvPr/>
        </p:nvCxnSpPr>
        <p:spPr>
          <a:xfrm flipH="1" flipV="1">
            <a:off x="2461710" y="3735699"/>
            <a:ext cx="855263" cy="433218"/>
          </a:xfrm>
          <a:prstGeom prst="line">
            <a:avLst/>
          </a:prstGeom>
          <a:ln w="26670">
            <a:gradFill flip="none" rotWithShape="1">
              <a:gsLst>
                <a:gs pos="50000">
                  <a:schemeClr val="accent4"/>
                </a:gs>
                <a:gs pos="0">
                  <a:schemeClr val="accent4">
                    <a:alpha val="8000"/>
                  </a:schemeClr>
                </a:gs>
                <a:gs pos="100000">
                  <a:schemeClr val="accent4">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bwMode="auto">
          <a:xfrm rot="20939403">
            <a:off x="3285199" y="4086919"/>
            <a:ext cx="371914" cy="371914"/>
          </a:xfrm>
          <a:prstGeom prst="ellipse">
            <a:avLst/>
          </a:prstGeom>
          <a:solidFill>
            <a:schemeClr val="accent4"/>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sp>
        <p:nvSpPr>
          <p:cNvPr id="20" name="椭圆 19"/>
          <p:cNvSpPr/>
          <p:nvPr/>
        </p:nvSpPr>
        <p:spPr bwMode="auto">
          <a:xfrm rot="21330167">
            <a:off x="8805491" y="1835815"/>
            <a:ext cx="371914" cy="371914"/>
          </a:xfrm>
          <a:prstGeom prst="ellipse">
            <a:avLst/>
          </a:prstGeom>
          <a:solidFill>
            <a:schemeClr val="accent4"/>
          </a:solidFill>
          <a:ln>
            <a:no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21" name="直接连接符 20"/>
          <p:cNvCxnSpPr>
            <a:stCxn id="15" idx="1"/>
            <a:endCxn id="20" idx="5"/>
          </p:cNvCxnSpPr>
          <p:nvPr/>
        </p:nvCxnSpPr>
        <p:spPr>
          <a:xfrm flipH="1" flipV="1">
            <a:off x="9132844" y="2142548"/>
            <a:ext cx="899818" cy="931320"/>
          </a:xfrm>
          <a:prstGeom prst="line">
            <a:avLst/>
          </a:prstGeom>
          <a:ln w="26670">
            <a:gradFill flip="none" rotWithShape="1">
              <a:gsLst>
                <a:gs pos="50000">
                  <a:schemeClr val="accent4"/>
                </a:gs>
                <a:gs pos="0">
                  <a:schemeClr val="accent4">
                    <a:alpha val="8000"/>
                  </a:schemeClr>
                </a:gs>
                <a:gs pos="100000">
                  <a:schemeClr val="accent4">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784544" y="1284535"/>
            <a:ext cx="622912" cy="622912"/>
            <a:chOff x="11146633" y="245039"/>
            <a:chExt cx="818635" cy="818635"/>
          </a:xfrm>
        </p:grpSpPr>
        <p:sp>
          <p:nvSpPr>
            <p:cNvPr id="23" name="矩形 22"/>
            <p:cNvSpPr/>
            <p:nvPr/>
          </p:nvSpPr>
          <p:spPr bwMode="auto">
            <a:xfrm>
              <a:off x="11146633" y="245039"/>
              <a:ext cx="818635" cy="818635"/>
            </a:xfrm>
            <a:prstGeom prst="rect">
              <a:avLst/>
            </a:prstGeom>
            <a:noFill/>
            <a:ln>
              <a:solidFill>
                <a:schemeClr val="accent4"/>
              </a:solidFill>
            </a:ln>
          </p:spPr>
          <p:txBody>
            <a:bodyPr vert="horz" wrap="square" lIns="91440" tIns="45720" rIns="91440" bIns="45720" numCol="1" rtlCol="0" anchor="t" anchorCtr="0" compatLnSpc="1"/>
            <a:lstStyle/>
            <a:p>
              <a:pPr algn="ctr"/>
              <a:endParaRPr lang="zh-CN" altLang="en-US" dirty="0"/>
            </a:p>
          </p:txBody>
        </p:sp>
        <p:grpSp>
          <p:nvGrpSpPr>
            <p:cNvPr id="24" name="组合 23"/>
            <p:cNvGrpSpPr/>
            <p:nvPr/>
          </p:nvGrpSpPr>
          <p:grpSpPr>
            <a:xfrm>
              <a:off x="11250126" y="282232"/>
              <a:ext cx="626048" cy="713754"/>
              <a:chOff x="11250126" y="208302"/>
              <a:chExt cx="626048" cy="713754"/>
            </a:xfrm>
          </p:grpSpPr>
          <p:sp>
            <p:nvSpPr>
              <p:cNvPr id="25" name="Freeform 21"/>
              <p:cNvSpPr/>
              <p:nvPr/>
            </p:nvSpPr>
            <p:spPr bwMode="auto">
              <a:xfrm>
                <a:off x="11250126" y="334533"/>
                <a:ext cx="626048" cy="552872"/>
              </a:xfrm>
              <a:custGeom>
                <a:avLst/>
                <a:gdLst>
                  <a:gd name="T0" fmla="*/ 152 w 283"/>
                  <a:gd name="T1" fmla="*/ 69 h 250"/>
                  <a:gd name="T2" fmla="*/ 129 w 283"/>
                  <a:gd name="T3" fmla="*/ 47 h 250"/>
                  <a:gd name="T4" fmla="*/ 164 w 283"/>
                  <a:gd name="T5" fmla="*/ 31 h 250"/>
                  <a:gd name="T6" fmla="*/ 176 w 283"/>
                  <a:gd name="T7" fmla="*/ 22 h 250"/>
                  <a:gd name="T8" fmla="*/ 210 w 283"/>
                  <a:gd name="T9" fmla="*/ 11 h 250"/>
                  <a:gd name="T10" fmla="*/ 237 w 283"/>
                  <a:gd name="T11" fmla="*/ 15 h 250"/>
                  <a:gd name="T12" fmla="*/ 256 w 283"/>
                  <a:gd name="T13" fmla="*/ 19 h 250"/>
                  <a:gd name="T14" fmla="*/ 265 w 283"/>
                  <a:gd name="T15" fmla="*/ 61 h 250"/>
                  <a:gd name="T16" fmla="*/ 193 w 283"/>
                  <a:gd name="T17" fmla="*/ 128 h 250"/>
                  <a:gd name="T18" fmla="*/ 162 w 283"/>
                  <a:gd name="T19" fmla="*/ 142 h 250"/>
                  <a:gd name="T20" fmla="*/ 162 w 283"/>
                  <a:gd name="T21" fmla="*/ 135 h 250"/>
                  <a:gd name="T22" fmla="*/ 57 w 283"/>
                  <a:gd name="T23" fmla="*/ 221 h 250"/>
                  <a:gd name="T24" fmla="*/ 53 w 283"/>
                  <a:gd name="T25" fmla="*/ 216 h 250"/>
                  <a:gd name="T26" fmla="*/ 74 w 283"/>
                  <a:gd name="T27" fmla="*/ 192 h 250"/>
                  <a:gd name="T28" fmla="*/ 72 w 283"/>
                  <a:gd name="T29" fmla="*/ 190 h 250"/>
                  <a:gd name="T30" fmla="*/ 3 w 283"/>
                  <a:gd name="T31" fmla="*/ 250 h 250"/>
                  <a:gd name="T32" fmla="*/ 0 w 283"/>
                  <a:gd name="T33" fmla="*/ 247 h 250"/>
                  <a:gd name="T34" fmla="*/ 152 w 283"/>
                  <a:gd name="T35" fmla="*/ 6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3" h="250">
                    <a:moveTo>
                      <a:pt x="152" y="69"/>
                    </a:moveTo>
                    <a:cubicBezTo>
                      <a:pt x="144" y="61"/>
                      <a:pt x="138" y="55"/>
                      <a:pt x="129" y="47"/>
                    </a:cubicBezTo>
                    <a:cubicBezTo>
                      <a:pt x="143" y="41"/>
                      <a:pt x="153" y="36"/>
                      <a:pt x="164" y="31"/>
                    </a:cubicBezTo>
                    <a:cubicBezTo>
                      <a:pt x="168" y="28"/>
                      <a:pt x="175" y="26"/>
                      <a:pt x="176" y="22"/>
                    </a:cubicBezTo>
                    <a:cubicBezTo>
                      <a:pt x="182" y="0"/>
                      <a:pt x="195" y="5"/>
                      <a:pt x="210" y="11"/>
                    </a:cubicBezTo>
                    <a:cubicBezTo>
                      <a:pt x="218" y="14"/>
                      <a:pt x="228" y="14"/>
                      <a:pt x="237" y="15"/>
                    </a:cubicBezTo>
                    <a:cubicBezTo>
                      <a:pt x="243" y="16"/>
                      <a:pt x="250" y="17"/>
                      <a:pt x="256" y="19"/>
                    </a:cubicBezTo>
                    <a:cubicBezTo>
                      <a:pt x="280" y="28"/>
                      <a:pt x="283" y="43"/>
                      <a:pt x="265" y="61"/>
                    </a:cubicBezTo>
                    <a:cubicBezTo>
                      <a:pt x="241" y="84"/>
                      <a:pt x="218" y="106"/>
                      <a:pt x="193" y="128"/>
                    </a:cubicBezTo>
                    <a:cubicBezTo>
                      <a:pt x="184" y="135"/>
                      <a:pt x="173" y="137"/>
                      <a:pt x="162" y="142"/>
                    </a:cubicBezTo>
                    <a:cubicBezTo>
                      <a:pt x="162" y="140"/>
                      <a:pt x="162" y="137"/>
                      <a:pt x="162" y="135"/>
                    </a:cubicBezTo>
                    <a:cubicBezTo>
                      <a:pt x="127" y="163"/>
                      <a:pt x="92" y="192"/>
                      <a:pt x="57" y="221"/>
                    </a:cubicBezTo>
                    <a:cubicBezTo>
                      <a:pt x="55" y="219"/>
                      <a:pt x="54" y="218"/>
                      <a:pt x="53" y="216"/>
                    </a:cubicBezTo>
                    <a:cubicBezTo>
                      <a:pt x="60" y="208"/>
                      <a:pt x="67" y="200"/>
                      <a:pt x="74" y="192"/>
                    </a:cubicBezTo>
                    <a:cubicBezTo>
                      <a:pt x="73" y="191"/>
                      <a:pt x="73" y="191"/>
                      <a:pt x="72" y="190"/>
                    </a:cubicBezTo>
                    <a:cubicBezTo>
                      <a:pt x="49" y="210"/>
                      <a:pt x="26" y="230"/>
                      <a:pt x="3" y="250"/>
                    </a:cubicBezTo>
                    <a:cubicBezTo>
                      <a:pt x="2" y="249"/>
                      <a:pt x="1" y="248"/>
                      <a:pt x="0" y="247"/>
                    </a:cubicBezTo>
                    <a:cubicBezTo>
                      <a:pt x="50" y="188"/>
                      <a:pt x="101" y="129"/>
                      <a:pt x="152" y="69"/>
                    </a:cubicBezTo>
                    <a:close/>
                  </a:path>
                </a:pathLst>
              </a:custGeom>
              <a:solidFill>
                <a:schemeClr val="accent6"/>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26" name="组合 25"/>
              <p:cNvGrpSpPr/>
              <p:nvPr/>
            </p:nvGrpSpPr>
            <p:grpSpPr>
              <a:xfrm>
                <a:off x="11319308" y="281024"/>
                <a:ext cx="549076" cy="641032"/>
                <a:chOff x="5444035" y="3028361"/>
                <a:chExt cx="549076" cy="641032"/>
              </a:xfrm>
              <a:solidFill>
                <a:schemeClr val="accent2"/>
              </a:solidFill>
            </p:grpSpPr>
            <p:sp>
              <p:nvSpPr>
                <p:cNvPr id="28" name="椭圆 27"/>
                <p:cNvSpPr/>
                <p:nvPr/>
              </p:nvSpPr>
              <p:spPr bwMode="auto">
                <a:xfrm rot="20012882">
                  <a:off x="5947391" y="3028361"/>
                  <a:ext cx="45720" cy="45720"/>
                </a:xfrm>
                <a:prstGeom prst="ellipse">
                  <a:avLst/>
                </a:prstGeom>
                <a:grpFill/>
                <a:ln>
                  <a:solidFill>
                    <a:schemeClr val="accent2"/>
                  </a:solidFill>
                </a:ln>
              </p:spPr>
              <p:txBody>
                <a:bodyPr vert="horz" wrap="square" lIns="91440" tIns="45720" rIns="91440" bIns="45720" numCol="1" rtlCol="0" anchor="t" anchorCtr="0" compatLnSpc="1"/>
                <a:lstStyle/>
                <a:p>
                  <a:pPr algn="ctr"/>
                  <a:endParaRPr lang="zh-CN" altLang="en-US">
                    <a:cs typeface="+mn-ea"/>
                    <a:sym typeface="+mn-lt"/>
                  </a:endParaRPr>
                </a:p>
              </p:txBody>
            </p:sp>
            <p:sp>
              <p:nvSpPr>
                <p:cNvPr id="29" name="椭圆 28"/>
                <p:cNvSpPr/>
                <p:nvPr/>
              </p:nvSpPr>
              <p:spPr bwMode="auto">
                <a:xfrm rot="20388625">
                  <a:off x="5444035" y="3163081"/>
                  <a:ext cx="72392" cy="73310"/>
                </a:xfrm>
                <a:prstGeom prst="ellipse">
                  <a:avLst/>
                </a:prstGeom>
                <a:grpFill/>
                <a:ln>
                  <a:solidFill>
                    <a:schemeClr val="accent2"/>
                  </a:solidFill>
                </a:ln>
              </p:spPr>
              <p:txBody>
                <a:bodyPr vert="horz" wrap="square" lIns="91440" tIns="45720" rIns="91440" bIns="45720" numCol="1" rtlCol="0" anchor="t" anchorCtr="0" compatLnSpc="1"/>
                <a:lstStyle/>
                <a:p>
                  <a:pPr algn="ctr"/>
                  <a:endParaRPr lang="zh-CN" altLang="en-US">
                    <a:cs typeface="+mn-ea"/>
                    <a:sym typeface="+mn-lt"/>
                  </a:endParaRPr>
                </a:p>
              </p:txBody>
            </p:sp>
            <p:sp>
              <p:nvSpPr>
                <p:cNvPr id="30" name="椭圆 29"/>
                <p:cNvSpPr/>
                <p:nvPr/>
              </p:nvSpPr>
              <p:spPr bwMode="auto">
                <a:xfrm rot="21037759">
                  <a:off x="5906071" y="3358306"/>
                  <a:ext cx="81193" cy="81193"/>
                </a:xfrm>
                <a:prstGeom prst="ellipse">
                  <a:avLst/>
                </a:prstGeom>
                <a:grpFill/>
                <a:ln>
                  <a:solidFill>
                    <a:schemeClr val="accent2"/>
                  </a:solidFill>
                </a:ln>
              </p:spPr>
              <p:txBody>
                <a:bodyPr vert="horz" wrap="square" lIns="91440" tIns="45720" rIns="91440" bIns="45720" numCol="1" rtlCol="0" anchor="t" anchorCtr="0" compatLnSpc="1"/>
                <a:lstStyle/>
                <a:p>
                  <a:pPr algn="ctr"/>
                  <a:endParaRPr lang="zh-CN" altLang="en-US">
                    <a:cs typeface="+mn-ea"/>
                    <a:sym typeface="+mn-lt"/>
                  </a:endParaRPr>
                </a:p>
              </p:txBody>
            </p:sp>
            <p:sp>
              <p:nvSpPr>
                <p:cNvPr id="31" name="椭圆 30"/>
                <p:cNvSpPr/>
                <p:nvPr/>
              </p:nvSpPr>
              <p:spPr bwMode="auto">
                <a:xfrm>
                  <a:off x="5648246" y="3575648"/>
                  <a:ext cx="93745" cy="93745"/>
                </a:xfrm>
                <a:prstGeom prst="ellipse">
                  <a:avLst/>
                </a:prstGeom>
                <a:grpFill/>
                <a:ln>
                  <a:solidFill>
                    <a:schemeClr val="accent2"/>
                  </a:solid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32" name="直接连接符 31"/>
                <p:cNvCxnSpPr>
                  <a:stCxn id="28" idx="2"/>
                  <a:endCxn id="29" idx="6"/>
                </p:cNvCxnSpPr>
                <p:nvPr/>
              </p:nvCxnSpPr>
              <p:spPr>
                <a:xfrm flipH="1">
                  <a:off x="5514203" y="3061404"/>
                  <a:ext cx="435581" cy="125840"/>
                </a:xfrm>
                <a:prstGeom prst="line">
                  <a:avLst/>
                </a:prstGeom>
                <a:grpFill/>
                <a:ln w="6350">
                  <a:solidFill>
                    <a:schemeClr val="accent2"/>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30" idx="1"/>
                  <a:endCxn id="29" idx="5"/>
                </p:cNvCxnSpPr>
                <p:nvPr/>
              </p:nvCxnSpPr>
              <p:spPr>
                <a:xfrm flipH="1" flipV="1">
                  <a:off x="5513198" y="3215229"/>
                  <a:ext cx="400472" cy="160024"/>
                </a:xfrm>
                <a:prstGeom prst="line">
                  <a:avLst/>
                </a:prstGeom>
                <a:grpFill/>
                <a:ln w="6350">
                  <a:solidFill>
                    <a:schemeClr val="accent2"/>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 idx="3"/>
                  <a:endCxn id="31" idx="7"/>
                </p:cNvCxnSpPr>
                <p:nvPr/>
              </p:nvCxnSpPr>
              <p:spPr>
                <a:xfrm flipH="1">
                  <a:off x="5728262" y="3431900"/>
                  <a:ext cx="194756" cy="157477"/>
                </a:xfrm>
                <a:prstGeom prst="line">
                  <a:avLst/>
                </a:prstGeom>
                <a:grpFill/>
                <a:ln w="6350">
                  <a:solidFill>
                    <a:schemeClr val="accent2"/>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11277400" y="208302"/>
                <a:ext cx="571501" cy="710625"/>
              </a:xfrm>
              <a:prstGeom prst="rect">
                <a:avLst/>
              </a:prstGeom>
              <a:noFill/>
            </p:spPr>
            <p:txBody>
              <a:bodyPr wrap="square" rtlCol="0">
                <a:spAutoFit/>
              </a:bodyPr>
              <a:lstStyle/>
              <a:p>
                <a:pPr algn="ctr">
                  <a:lnSpc>
                    <a:spcPct val="120000"/>
                  </a:lnSpc>
                  <a:spcBef>
                    <a:spcPts val="600"/>
                  </a:spcBef>
                </a:pPr>
                <a:r>
                  <a:rPr lang="zh-CN" altLang="en-US" sz="2800" dirty="0">
                    <a:effectLst>
                      <a:outerShdw blurRad="63500" sx="102000" sy="102000" algn="ctr" rotWithShape="0">
                        <a:prstClr val="black">
                          <a:alpha val="40000"/>
                        </a:prstClr>
                      </a:outerShdw>
                    </a:effectLst>
                    <a:latin typeface="楷体" panose="02010609060101010101" pitchFamily="49" charset="-122"/>
                    <a:ea typeface="楷体" panose="02010609060101010101" pitchFamily="49" charset="-122"/>
                  </a:rPr>
                  <a:t>贰</a:t>
                </a:r>
                <a:endParaRPr lang="zh-CN" altLang="en-US" sz="2800" dirty="0">
                  <a:effectLst>
                    <a:outerShdw blurRad="63500" sx="102000" sy="102000" algn="ctr" rotWithShape="0">
                      <a:prstClr val="black">
                        <a:alpha val="40000"/>
                      </a:prstClr>
                    </a:outerShdw>
                  </a:effectLst>
                  <a:latin typeface="楷体" panose="02010609060101010101" pitchFamily="49" charset="-122"/>
                  <a:ea typeface="楷体" panose="02010609060101010101" pitchFamily="49" charset="-122"/>
                </a:endParaRPr>
              </a:p>
            </p:txBody>
          </p:sp>
        </p:grpSp>
      </p:grpSp>
      <p:sp>
        <p:nvSpPr>
          <p:cNvPr id="35" name="文本框 34"/>
          <p:cNvSpPr txBox="1"/>
          <p:nvPr/>
        </p:nvSpPr>
        <p:spPr>
          <a:xfrm>
            <a:off x="5104862" y="2329677"/>
            <a:ext cx="1982278" cy="510461"/>
          </a:xfrm>
          <a:prstGeom prst="rect">
            <a:avLst/>
          </a:prstGeom>
          <a:noFill/>
        </p:spPr>
        <p:txBody>
          <a:bodyPr wrap="square" rtlCol="0">
            <a:spAutoFit/>
          </a:bodyPr>
          <a:lstStyle/>
          <a:p>
            <a:pPr lvl="0" algn="ctr">
              <a:lnSpc>
                <a:spcPct val="120000"/>
              </a:lnSpc>
              <a:spcBef>
                <a:spcPts val="600"/>
              </a:spcBef>
            </a:pPr>
            <a:r>
              <a:rPr lang="zh-CN" altLang="en-US" sz="2400" b="1" dirty="0">
                <a:latin typeface="华文仿宋" panose="02010600040101010101" pitchFamily="2" charset="-122"/>
                <a:ea typeface="华文仿宋" panose="02010600040101010101" pitchFamily="2" charset="-122"/>
              </a:rPr>
              <a:t>请输入标题</a:t>
            </a:r>
            <a:endParaRPr lang="zh-CN" altLang="en-US" sz="2400" b="1" dirty="0">
              <a:latin typeface="华文仿宋" panose="02010600040101010101" pitchFamily="2" charset="-122"/>
              <a:ea typeface="华文仿宋" panose="02010600040101010101" pitchFamily="2" charset="-122"/>
            </a:endParaRPr>
          </a:p>
        </p:txBody>
      </p:sp>
      <p:cxnSp>
        <p:nvCxnSpPr>
          <p:cNvPr id="36" name="直接连接符 35"/>
          <p:cNvCxnSpPr/>
          <p:nvPr/>
        </p:nvCxnSpPr>
        <p:spPr>
          <a:xfrm>
            <a:off x="5154235" y="2871658"/>
            <a:ext cx="188353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flipH="1">
            <a:off x="4637053" y="3480231"/>
            <a:ext cx="2917894" cy="1514261"/>
          </a:xfrm>
          <a:prstGeom prst="rect">
            <a:avLst/>
          </a:prstGeom>
          <a:noFill/>
        </p:spPr>
        <p:txBody>
          <a:bodyPr wrap="square" rtlCol="0">
            <a:spAutoFit/>
          </a:bodyPr>
          <a:lstStyle/>
          <a:p>
            <a:pPr algn="ctr">
              <a:lnSpc>
                <a:spcPct val="120000"/>
              </a:lnSpc>
              <a:spcBef>
                <a:spcPts val="600"/>
              </a:spcBef>
            </a:pPr>
            <a:r>
              <a:rPr lang="en-US" altLang="zh-CN" sz="1100" dirty="0"/>
              <a:t>Lorem ipsum dolor sit </a:t>
            </a:r>
            <a:r>
              <a:rPr lang="en-US" altLang="zh-CN" sz="1100" dirty="0" err="1"/>
              <a:t>amet</a:t>
            </a:r>
            <a:r>
              <a:rPr lang="en-US" altLang="zh-CN" sz="1100" dirty="0"/>
              <a:t>, </a:t>
            </a:r>
            <a:r>
              <a:rPr lang="en-US" altLang="zh-CN" sz="1100" dirty="0" err="1"/>
              <a:t>consectetur</a:t>
            </a:r>
            <a:r>
              <a:rPr lang="en-US" altLang="zh-CN" sz="1100" dirty="0"/>
              <a:t> </a:t>
            </a:r>
            <a:r>
              <a:rPr lang="en-US" altLang="zh-CN" sz="1100" dirty="0" err="1"/>
              <a:t>adipisicing</a:t>
            </a:r>
            <a:r>
              <a:rPr lang="en-US" altLang="zh-CN" sz="1100" dirty="0"/>
              <a:t> </a:t>
            </a:r>
            <a:r>
              <a:rPr lang="en-US" altLang="zh-CN" sz="1100" dirty="0" err="1"/>
              <a:t>elit</a:t>
            </a:r>
            <a:r>
              <a:rPr lang="en-US" altLang="zh-CN" sz="1100" dirty="0"/>
              <a:t>, </a:t>
            </a:r>
            <a:r>
              <a:rPr lang="en-US" altLang="zh-CN" sz="1100" dirty="0" err="1"/>
              <a:t>sed</a:t>
            </a:r>
            <a:r>
              <a:rPr lang="en-US" altLang="zh-CN" sz="1100" dirty="0"/>
              <a:t> do </a:t>
            </a:r>
            <a:r>
              <a:rPr lang="en-US" altLang="zh-CN" sz="1100" dirty="0" err="1"/>
              <a:t>eiusmod</a:t>
            </a:r>
            <a:r>
              <a:rPr lang="en-US" altLang="zh-CN" sz="1100" dirty="0"/>
              <a:t> </a:t>
            </a:r>
            <a:r>
              <a:rPr lang="en-US" altLang="zh-CN" sz="1100" dirty="0" err="1"/>
              <a:t>tempor</a:t>
            </a:r>
            <a:r>
              <a:rPr lang="en-US" altLang="zh-CN" sz="1100" dirty="0"/>
              <a:t> </a:t>
            </a:r>
            <a:r>
              <a:rPr lang="en-US" altLang="zh-CN" sz="1100" dirty="0" err="1"/>
              <a:t>incididunt</a:t>
            </a:r>
            <a:r>
              <a:rPr lang="en-US" altLang="zh-CN" sz="1100" dirty="0"/>
              <a:t> </a:t>
            </a:r>
            <a:r>
              <a:rPr lang="en-US" altLang="zh-CN" sz="1100" dirty="0" err="1"/>
              <a:t>ut</a:t>
            </a:r>
            <a:r>
              <a:rPr lang="en-US" altLang="zh-CN" sz="1100" dirty="0"/>
              <a:t> </a:t>
            </a:r>
            <a:r>
              <a:rPr lang="en-US" altLang="zh-CN" sz="1100" dirty="0" err="1"/>
              <a:t>labore</a:t>
            </a:r>
            <a:r>
              <a:rPr lang="en-US" altLang="zh-CN" sz="1100" dirty="0"/>
              <a:t> et </a:t>
            </a:r>
            <a:r>
              <a:rPr lang="en-US" altLang="zh-CN" sz="1100" dirty="0" err="1"/>
              <a:t>dolore</a:t>
            </a:r>
            <a:r>
              <a:rPr lang="en-US" altLang="zh-CN" sz="1100" dirty="0"/>
              <a:t> magna </a:t>
            </a:r>
            <a:r>
              <a:rPr lang="en-US" altLang="zh-CN" sz="1100" dirty="0" err="1"/>
              <a:t>aliqua</a:t>
            </a:r>
            <a:r>
              <a:rPr lang="en-US" altLang="zh-CN" sz="1100" dirty="0"/>
              <a:t>. </a:t>
            </a:r>
            <a:r>
              <a:rPr lang="en-US" altLang="zh-CN" sz="1100" dirty="0" err="1"/>
              <a:t>Ut</a:t>
            </a:r>
            <a:r>
              <a:rPr lang="en-US" altLang="zh-CN" sz="1100" dirty="0"/>
              <a:t> </a:t>
            </a:r>
            <a:r>
              <a:rPr lang="en-US" altLang="zh-CN" sz="1100" dirty="0" err="1"/>
              <a:t>enim</a:t>
            </a:r>
            <a:r>
              <a:rPr lang="en-US" altLang="zh-CN" sz="1100" dirty="0"/>
              <a:t> ad minim </a:t>
            </a:r>
            <a:r>
              <a:rPr lang="en-US" altLang="zh-CN" sz="1100" dirty="0" err="1"/>
              <a:t>veniam</a:t>
            </a:r>
            <a:r>
              <a:rPr lang="en-US" altLang="zh-CN" sz="1100" dirty="0"/>
              <a:t>, </a:t>
            </a:r>
            <a:r>
              <a:rPr lang="en-US" altLang="zh-CN" sz="1100" dirty="0" err="1"/>
              <a:t>quis</a:t>
            </a:r>
            <a:r>
              <a:rPr lang="en-US" altLang="zh-CN" sz="1100" dirty="0"/>
              <a:t> </a:t>
            </a:r>
            <a:r>
              <a:rPr lang="en-US" altLang="zh-CN" sz="1100" dirty="0" err="1"/>
              <a:t>nostrud</a:t>
            </a:r>
            <a:r>
              <a:rPr lang="en-US" altLang="zh-CN" sz="1100" dirty="0"/>
              <a:t> exercitation </a:t>
            </a:r>
            <a:r>
              <a:rPr lang="en-US" altLang="zh-CN" sz="1100" dirty="0" err="1"/>
              <a:t>ullamco</a:t>
            </a:r>
            <a:r>
              <a:rPr lang="en-US" altLang="zh-CN" sz="1100" dirty="0"/>
              <a:t> </a:t>
            </a:r>
            <a:r>
              <a:rPr lang="en-US" altLang="zh-CN" sz="1100" dirty="0" err="1"/>
              <a:t>laboris</a:t>
            </a:r>
            <a:r>
              <a:rPr lang="en-US" altLang="zh-CN" sz="1100" dirty="0"/>
              <a:t> nisi </a:t>
            </a:r>
            <a:r>
              <a:rPr lang="en-US" altLang="zh-CN" sz="1100" dirty="0" err="1"/>
              <a:t>ut</a:t>
            </a:r>
            <a:r>
              <a:rPr lang="en-US" altLang="zh-CN" sz="1100" dirty="0"/>
              <a:t> </a:t>
            </a:r>
            <a:r>
              <a:rPr lang="en-US" altLang="zh-CN" sz="1100" dirty="0" err="1"/>
              <a:t>aliquip</a:t>
            </a:r>
            <a:r>
              <a:rPr lang="en-US" altLang="zh-CN" sz="1100" dirty="0"/>
              <a:t> ex </a:t>
            </a:r>
            <a:r>
              <a:rPr lang="en-US" altLang="zh-CN" sz="1100" dirty="0" err="1"/>
              <a:t>ea</a:t>
            </a:r>
            <a:r>
              <a:rPr lang="en-US" altLang="zh-CN" sz="1100" dirty="0"/>
              <a:t> </a:t>
            </a:r>
            <a:r>
              <a:rPr lang="en-US" altLang="zh-CN" sz="1100" dirty="0" err="1"/>
              <a:t>commodo</a:t>
            </a:r>
            <a:r>
              <a:rPr lang="en-US" altLang="zh-CN" sz="1100" dirty="0"/>
              <a:t> </a:t>
            </a:r>
            <a:r>
              <a:rPr lang="en-US" altLang="zh-CN" sz="1100" dirty="0" err="1"/>
              <a:t>consequat</a:t>
            </a:r>
            <a:r>
              <a:rPr lang="en-US" altLang="zh-CN" sz="1100" dirty="0"/>
              <a:t>. Duis </a:t>
            </a:r>
            <a:r>
              <a:rPr lang="en-US" altLang="zh-CN" sz="1100" dirty="0" err="1"/>
              <a:t>aute</a:t>
            </a:r>
            <a:r>
              <a:rPr lang="en-US" altLang="zh-CN" sz="1100" dirty="0"/>
              <a:t> </a:t>
            </a:r>
            <a:r>
              <a:rPr lang="en-US" altLang="zh-CN" sz="1100" dirty="0" err="1"/>
              <a:t>irure</a:t>
            </a:r>
            <a:r>
              <a:rPr lang="en-US" altLang="zh-CN" sz="1100" dirty="0"/>
              <a:t> dolor in</a:t>
            </a:r>
            <a:endParaRPr lang="en-US" altLang="zh-CN" sz="1100" dirty="0"/>
          </a:p>
        </p:txBody>
      </p:sp>
      <p:sp>
        <p:nvSpPr>
          <p:cNvPr id="38" name="矩形 37"/>
          <p:cNvSpPr/>
          <p:nvPr/>
        </p:nvSpPr>
        <p:spPr>
          <a:xfrm>
            <a:off x="4637053" y="2980639"/>
            <a:ext cx="2917894" cy="550022"/>
          </a:xfrm>
          <a:prstGeom prst="rect">
            <a:avLst/>
          </a:prstGeom>
        </p:spPr>
        <p:txBody>
          <a:bodyPr wrap="square">
            <a:spAutoFit/>
          </a:bodyPr>
          <a:lstStyle/>
          <a:p>
            <a:pPr algn="ctr">
              <a:lnSpc>
                <a:spcPct val="130000"/>
              </a:lnSpc>
              <a:spcBef>
                <a:spcPts val="600"/>
              </a:spcBef>
            </a:pPr>
            <a:r>
              <a:rPr lang="zh-TW" altLang="en-US" sz="1200" spc="200" dirty="0">
                <a:cs typeface="+mn-ea"/>
                <a:sym typeface="+mn-lt"/>
              </a:rPr>
              <a:t>烺一炩乇巿，莝丌陔掍裶丌圠阞毌岝晢姩扜汔壴莋巟囟哃忮玡</a:t>
            </a:r>
            <a:endParaRPr lang="zh-TW" altLang="en-US" sz="1200" spc="200" dirty="0">
              <a:cs typeface="+mn-ea"/>
              <a:sym typeface="+mn-lt"/>
            </a:endParaRPr>
          </a:p>
        </p:txBody>
      </p:sp>
      <p:cxnSp>
        <p:nvCxnSpPr>
          <p:cNvPr id="39" name="直接连接符 38"/>
          <p:cNvCxnSpPr>
            <a:stCxn id="20" idx="2"/>
          </p:cNvCxnSpPr>
          <p:nvPr/>
        </p:nvCxnSpPr>
        <p:spPr>
          <a:xfrm flipH="1">
            <a:off x="8021511" y="2036353"/>
            <a:ext cx="784553" cy="418706"/>
          </a:xfrm>
          <a:prstGeom prst="line">
            <a:avLst/>
          </a:prstGeom>
          <a:ln w="28575">
            <a:gradFill flip="none" rotWithShape="1">
              <a:gsLst>
                <a:gs pos="50000">
                  <a:schemeClr val="accent4"/>
                </a:gs>
                <a:gs pos="1000">
                  <a:schemeClr val="accent4">
                    <a:alpha val="29000"/>
                  </a:schemeClr>
                </a:gs>
                <a:gs pos="100000">
                  <a:schemeClr val="accent4">
                    <a:alpha val="3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0" name="椭圆 39"/>
          <p:cNvSpPr/>
          <p:nvPr/>
        </p:nvSpPr>
        <p:spPr bwMode="auto">
          <a:xfrm rot="21202609">
            <a:off x="1546868" y="2893201"/>
            <a:ext cx="1110922" cy="1110922"/>
          </a:xfrm>
          <a:prstGeom prst="ellipse">
            <a:avLst/>
          </a:prstGeom>
          <a:noFill/>
          <a:ln>
            <a:solidFill>
              <a:schemeClr val="accent4"/>
            </a:solidFill>
          </a:ln>
        </p:spPr>
        <p:txBody>
          <a:bodyPr vert="horz" wrap="square" lIns="91440" tIns="45720" rIns="91440" bIns="45720" numCol="1" rtlCol="0" anchor="t" anchorCtr="0" compatLnSpc="1"/>
          <a:lstStyle/>
          <a:p>
            <a:pPr algn="ctr"/>
            <a:endParaRPr lang="zh-CN" altLang="en-US">
              <a:solidFill>
                <a:schemeClr val="bg1"/>
              </a:solidFill>
              <a:cs typeface="+mn-ea"/>
              <a:sym typeface="+mn-lt"/>
            </a:endParaRPr>
          </a:p>
        </p:txBody>
      </p:sp>
      <p:sp>
        <p:nvSpPr>
          <p:cNvPr id="41" name="文本框 40"/>
          <p:cNvSpPr txBox="1"/>
          <p:nvPr/>
        </p:nvSpPr>
        <p:spPr>
          <a:xfrm>
            <a:off x="1474801" y="3279945"/>
            <a:ext cx="1255056" cy="336246"/>
          </a:xfrm>
          <a:prstGeom prst="rect">
            <a:avLst/>
          </a:prstGeom>
          <a:noFill/>
        </p:spPr>
        <p:txBody>
          <a:bodyPr wrap="square" rtlCol="0">
            <a:spAutoFit/>
          </a:bodyPr>
          <a:lstStyle/>
          <a:p>
            <a:pPr algn="ctr">
              <a:lnSpc>
                <a:spcPct val="120000"/>
              </a:lnSpc>
              <a:spcBef>
                <a:spcPts val="600"/>
              </a:spcBef>
            </a:pPr>
            <a:r>
              <a:rPr lang="zh-CN" altLang="en-US" sz="1400" dirty="0">
                <a:solidFill>
                  <a:schemeClr val="bg1"/>
                </a:solidFill>
                <a:latin typeface="华文仿宋" panose="02010600040101010101" pitchFamily="2" charset="-122"/>
                <a:ea typeface="华文仿宋" panose="02010600040101010101" pitchFamily="2" charset="-122"/>
              </a:rPr>
              <a:t>添加标题</a:t>
            </a:r>
            <a:endParaRPr lang="zh-CN" altLang="en-US" sz="1400" dirty="0">
              <a:solidFill>
                <a:schemeClr val="bg1"/>
              </a:solidFill>
              <a:latin typeface="华文仿宋" panose="02010600040101010101" pitchFamily="2" charset="-122"/>
              <a:ea typeface="华文仿宋" panose="02010600040101010101" pitchFamily="2" charset="-122"/>
            </a:endParaRPr>
          </a:p>
        </p:txBody>
      </p:sp>
      <p:sp>
        <p:nvSpPr>
          <p:cNvPr id="42" name="文本框 41"/>
          <p:cNvSpPr txBox="1"/>
          <p:nvPr/>
        </p:nvSpPr>
        <p:spPr>
          <a:xfrm>
            <a:off x="9657829" y="3280539"/>
            <a:ext cx="1255056" cy="336246"/>
          </a:xfrm>
          <a:prstGeom prst="rect">
            <a:avLst/>
          </a:prstGeom>
          <a:noFill/>
        </p:spPr>
        <p:txBody>
          <a:bodyPr wrap="square" rtlCol="0">
            <a:spAutoFit/>
          </a:bodyPr>
          <a:lstStyle/>
          <a:p>
            <a:pPr algn="ctr">
              <a:lnSpc>
                <a:spcPct val="120000"/>
              </a:lnSpc>
              <a:spcBef>
                <a:spcPts val="600"/>
              </a:spcBef>
            </a:pPr>
            <a:r>
              <a:rPr lang="zh-CN" altLang="en-US" sz="1400" b="1" dirty="0">
                <a:solidFill>
                  <a:schemeClr val="bg1"/>
                </a:solidFill>
                <a:latin typeface="华文仿宋" panose="02010600040101010101" pitchFamily="2" charset="-122"/>
                <a:ea typeface="华文仿宋" panose="02010600040101010101" pitchFamily="2" charset="-122"/>
              </a:rPr>
              <a:t>添加标题</a:t>
            </a:r>
            <a:endParaRPr lang="zh-CN" altLang="en-US" sz="1400" b="1" dirty="0">
              <a:solidFill>
                <a:schemeClr val="bg1"/>
              </a:solidFill>
              <a:latin typeface="华文仿宋" panose="02010600040101010101" pitchFamily="2" charset="-122"/>
              <a:ea typeface="华文仿宋" panose="02010600040101010101" pitchFamily="2" charset="-122"/>
            </a:endParaRPr>
          </a:p>
        </p:txBody>
      </p:sp>
      <p:sp>
        <p:nvSpPr>
          <p:cNvPr id="43" name="椭圆 42"/>
          <p:cNvSpPr/>
          <p:nvPr/>
        </p:nvSpPr>
        <p:spPr bwMode="auto">
          <a:xfrm rot="21202609">
            <a:off x="9729896" y="2893201"/>
            <a:ext cx="1110922" cy="1110922"/>
          </a:xfrm>
          <a:prstGeom prst="ellipse">
            <a:avLst/>
          </a:prstGeom>
          <a:noFill/>
          <a:ln>
            <a:solidFill>
              <a:schemeClr val="accent4"/>
            </a:solidFill>
          </a:ln>
        </p:spPr>
        <p:txBody>
          <a:bodyPr vert="horz" wrap="square" lIns="91440" tIns="45720" rIns="91440" bIns="45720" numCol="1" rtlCol="0" anchor="t" anchorCtr="0" compatLnSpc="1"/>
          <a:lstStyle/>
          <a:p>
            <a:pPr algn="ctr"/>
            <a:endParaRPr lang="zh-CN" altLang="en-US">
              <a:solidFill>
                <a:schemeClr val="bg1"/>
              </a:solidFill>
              <a:cs typeface="+mn-ea"/>
              <a:sym typeface="+mn-lt"/>
            </a:endParaRPr>
          </a:p>
        </p:txBody>
      </p:sp>
      <p:pic>
        <p:nvPicPr>
          <p:cNvPr id="47" name="图片 46"/>
          <p:cNvPicPr>
            <a:picLocks noChangeAspect="1"/>
          </p:cNvPicPr>
          <p:nvPr/>
        </p:nvPicPr>
        <p:blipFill>
          <a:blip r:embed="rId1" cstate="email"/>
          <a:stretch>
            <a:fillRect/>
          </a:stretch>
        </p:blipFill>
        <p:spPr>
          <a:xfrm flipH="1">
            <a:off x="4894451" y="5042131"/>
            <a:ext cx="2353744" cy="1765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6"/>
          <p:cNvSpPr/>
          <p:nvPr/>
        </p:nvSpPr>
        <p:spPr bwMode="auto">
          <a:xfrm>
            <a:off x="1050256" y="1382598"/>
            <a:ext cx="1181744" cy="1324034"/>
          </a:xfrm>
          <a:custGeom>
            <a:avLst/>
            <a:gdLst>
              <a:gd name="T0" fmla="*/ 207 w 257"/>
              <a:gd name="T1" fmla="*/ 107 h 288"/>
              <a:gd name="T2" fmla="*/ 213 w 257"/>
              <a:gd name="T3" fmla="*/ 89 h 288"/>
              <a:gd name="T4" fmla="*/ 161 w 257"/>
              <a:gd name="T5" fmla="*/ 150 h 288"/>
              <a:gd name="T6" fmla="*/ 160 w 257"/>
              <a:gd name="T7" fmla="*/ 148 h 288"/>
              <a:gd name="T8" fmla="*/ 4 w 257"/>
              <a:gd name="T9" fmla="*/ 288 h 288"/>
              <a:gd name="T10" fmla="*/ 0 w 257"/>
              <a:gd name="T11" fmla="*/ 286 h 288"/>
              <a:gd name="T12" fmla="*/ 111 w 257"/>
              <a:gd name="T13" fmla="*/ 109 h 288"/>
              <a:gd name="T14" fmla="*/ 73 w 257"/>
              <a:gd name="T15" fmla="*/ 49 h 288"/>
              <a:gd name="T16" fmla="*/ 94 w 257"/>
              <a:gd name="T17" fmla="*/ 51 h 288"/>
              <a:gd name="T18" fmla="*/ 118 w 257"/>
              <a:gd name="T19" fmla="*/ 55 h 288"/>
              <a:gd name="T20" fmla="*/ 150 w 257"/>
              <a:gd name="T21" fmla="*/ 22 h 288"/>
              <a:gd name="T22" fmla="*/ 180 w 257"/>
              <a:gd name="T23" fmla="*/ 2 h 288"/>
              <a:gd name="T24" fmla="*/ 236 w 257"/>
              <a:gd name="T25" fmla="*/ 14 h 288"/>
              <a:gd name="T26" fmla="*/ 249 w 257"/>
              <a:gd name="T27" fmla="*/ 48 h 288"/>
              <a:gd name="T28" fmla="*/ 212 w 257"/>
              <a:gd name="T29" fmla="*/ 108 h 288"/>
              <a:gd name="T30" fmla="*/ 207 w 257"/>
              <a:gd name="T3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88">
                <a:moveTo>
                  <a:pt x="207" y="107"/>
                </a:moveTo>
                <a:cubicBezTo>
                  <a:pt x="209" y="103"/>
                  <a:pt x="210" y="99"/>
                  <a:pt x="213" y="89"/>
                </a:cubicBezTo>
                <a:cubicBezTo>
                  <a:pt x="193" y="112"/>
                  <a:pt x="177" y="131"/>
                  <a:pt x="161" y="150"/>
                </a:cubicBezTo>
                <a:cubicBezTo>
                  <a:pt x="161" y="149"/>
                  <a:pt x="160" y="148"/>
                  <a:pt x="160" y="148"/>
                </a:cubicBezTo>
                <a:cubicBezTo>
                  <a:pt x="108" y="194"/>
                  <a:pt x="56" y="241"/>
                  <a:pt x="4" y="288"/>
                </a:cubicBezTo>
                <a:cubicBezTo>
                  <a:pt x="2" y="287"/>
                  <a:pt x="1" y="287"/>
                  <a:pt x="0" y="286"/>
                </a:cubicBezTo>
                <a:cubicBezTo>
                  <a:pt x="38" y="226"/>
                  <a:pt x="75" y="167"/>
                  <a:pt x="111" y="109"/>
                </a:cubicBezTo>
                <a:cubicBezTo>
                  <a:pt x="99" y="90"/>
                  <a:pt x="87" y="72"/>
                  <a:pt x="73" y="49"/>
                </a:cubicBezTo>
                <a:cubicBezTo>
                  <a:pt x="84" y="50"/>
                  <a:pt x="89" y="50"/>
                  <a:pt x="94" y="51"/>
                </a:cubicBezTo>
                <a:cubicBezTo>
                  <a:pt x="102" y="52"/>
                  <a:pt x="113" y="58"/>
                  <a:pt x="118" y="55"/>
                </a:cubicBezTo>
                <a:cubicBezTo>
                  <a:pt x="130" y="46"/>
                  <a:pt x="142" y="35"/>
                  <a:pt x="150" y="22"/>
                </a:cubicBezTo>
                <a:cubicBezTo>
                  <a:pt x="157" y="8"/>
                  <a:pt x="165" y="0"/>
                  <a:pt x="180" y="2"/>
                </a:cubicBezTo>
                <a:cubicBezTo>
                  <a:pt x="199" y="5"/>
                  <a:pt x="218" y="9"/>
                  <a:pt x="236" y="14"/>
                </a:cubicBezTo>
                <a:cubicBezTo>
                  <a:pt x="254" y="20"/>
                  <a:pt x="257" y="34"/>
                  <a:pt x="249" y="48"/>
                </a:cubicBezTo>
                <a:cubicBezTo>
                  <a:pt x="238" y="69"/>
                  <a:pt x="224" y="88"/>
                  <a:pt x="212" y="108"/>
                </a:cubicBezTo>
                <a:cubicBezTo>
                  <a:pt x="210" y="108"/>
                  <a:pt x="209" y="107"/>
                  <a:pt x="207" y="107"/>
                </a:cubicBezTo>
                <a:close/>
              </a:path>
            </a:pathLst>
          </a:custGeom>
          <a:solidFill>
            <a:schemeClr val="tx1">
              <a:lumMod val="65000"/>
              <a:lumOff val="35000"/>
              <a:alpha val="30000"/>
            </a:schemeClr>
          </a:solidFill>
          <a:ln>
            <a:noFill/>
          </a:ln>
        </p:spPr>
        <p:txBody>
          <a:bodyPr vert="horz" wrap="square" lIns="91440" tIns="45720" rIns="91440" bIns="45720" numCol="1" anchor="t" anchorCtr="0" compatLnSpc="1"/>
          <a:lstStyle/>
          <a:p>
            <a:endParaRPr lang="zh-CN" altLang="en-US"/>
          </a:p>
        </p:txBody>
      </p:sp>
      <p:sp>
        <p:nvSpPr>
          <p:cNvPr id="13" name="文本框 12"/>
          <p:cNvSpPr txBox="1"/>
          <p:nvPr/>
        </p:nvSpPr>
        <p:spPr>
          <a:xfrm>
            <a:off x="1532815" y="1776850"/>
            <a:ext cx="2583505" cy="510461"/>
          </a:xfrm>
          <a:prstGeom prst="rect">
            <a:avLst/>
          </a:prstGeom>
          <a:noFill/>
        </p:spPr>
        <p:txBody>
          <a:bodyPr wrap="square" rtlCol="0">
            <a:spAutoFit/>
          </a:bodyPr>
          <a:lstStyle/>
          <a:p>
            <a:pPr lvl="0">
              <a:lnSpc>
                <a:spcPct val="120000"/>
              </a:lnSpc>
              <a:spcBef>
                <a:spcPts val="600"/>
              </a:spcBef>
            </a:pPr>
            <a:r>
              <a:rPr lang="zh-CN" altLang="en-US" sz="2400" b="1" dirty="0">
                <a:latin typeface="华文仿宋" panose="02010600040101010101" pitchFamily="2" charset="-122"/>
                <a:ea typeface="华文仿宋" panose="02010600040101010101" pitchFamily="2" charset="-122"/>
              </a:rPr>
              <a:t>请输入标题</a:t>
            </a:r>
            <a:endParaRPr lang="zh-CN" altLang="en-US" sz="2400" b="1" dirty="0">
              <a:latin typeface="华文仿宋" panose="02010600040101010101" pitchFamily="2" charset="-122"/>
              <a:ea typeface="华文仿宋" panose="02010600040101010101" pitchFamily="2" charset="-122"/>
            </a:endParaRPr>
          </a:p>
        </p:txBody>
      </p:sp>
      <p:cxnSp>
        <p:nvCxnSpPr>
          <p:cNvPr id="14" name="直接连接符 13"/>
          <p:cNvCxnSpPr/>
          <p:nvPr/>
        </p:nvCxnSpPr>
        <p:spPr>
          <a:xfrm>
            <a:off x="1641128" y="2318831"/>
            <a:ext cx="303247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575186" y="2392433"/>
            <a:ext cx="3305633" cy="812530"/>
          </a:xfrm>
          <a:prstGeom prst="rect">
            <a:avLst/>
          </a:prstGeom>
        </p:spPr>
        <p:txBody>
          <a:bodyPr wrap="square">
            <a:spAutoFit/>
          </a:bodyPr>
          <a:lstStyle/>
          <a:p>
            <a:pPr>
              <a:lnSpc>
                <a:spcPct val="130000"/>
              </a:lnSpc>
              <a:spcBef>
                <a:spcPts val="600"/>
              </a:spcBef>
            </a:pPr>
            <a:r>
              <a:rPr lang="zh-TW" altLang="en-US" sz="1200" spc="200" dirty="0">
                <a:cs typeface="+mn-ea"/>
                <a:sym typeface="+mn-lt"/>
              </a:rPr>
              <a:t>烺一炩乇巿，莝丌陔掍裶丌圠阞。毌岝晢姩扜汔壴杌兀抶。婕一柟訹逽屮丮窔亍洊亍丏夗</a:t>
            </a:r>
            <a:endParaRPr lang="zh-TW" altLang="en-US" sz="1200" spc="200" dirty="0">
              <a:cs typeface="+mn-ea"/>
              <a:sym typeface="+mn-lt"/>
            </a:endParaRPr>
          </a:p>
        </p:txBody>
      </p:sp>
      <p:sp>
        <p:nvSpPr>
          <p:cNvPr id="16" name="文本框 15"/>
          <p:cNvSpPr txBox="1"/>
          <p:nvPr/>
        </p:nvSpPr>
        <p:spPr>
          <a:xfrm flipH="1">
            <a:off x="1575185" y="3114429"/>
            <a:ext cx="3624117" cy="485454"/>
          </a:xfrm>
          <a:prstGeom prst="rect">
            <a:avLst/>
          </a:prstGeom>
          <a:noFill/>
        </p:spPr>
        <p:txBody>
          <a:bodyPr wrap="square" rtlCol="0">
            <a:spAutoFit/>
          </a:bodyPr>
          <a:lstStyle/>
          <a:p>
            <a:pPr>
              <a:lnSpc>
                <a:spcPct val="120000"/>
              </a:lnSpc>
              <a:spcBef>
                <a:spcPts val="600"/>
              </a:spcBef>
            </a:pPr>
            <a:r>
              <a:rPr lang="en-US" altLang="zh-CN" sz="1100" dirty="0"/>
              <a:t>Lorem ipsum dolor sit </a:t>
            </a:r>
            <a:r>
              <a:rPr lang="en-US" altLang="zh-CN" sz="1100" dirty="0" err="1"/>
              <a:t>amet</a:t>
            </a:r>
            <a:r>
              <a:rPr lang="en-US" altLang="zh-CN" sz="1100" dirty="0"/>
              <a:t>, </a:t>
            </a:r>
            <a:r>
              <a:rPr lang="en-US" altLang="zh-CN" sz="1100" dirty="0" err="1"/>
              <a:t>consectetur</a:t>
            </a:r>
            <a:r>
              <a:rPr lang="en-US" altLang="zh-CN" sz="1100" dirty="0"/>
              <a:t> </a:t>
            </a:r>
            <a:r>
              <a:rPr lang="en-US" altLang="zh-CN" sz="1100" dirty="0" err="1"/>
              <a:t>adipisicing</a:t>
            </a:r>
            <a:r>
              <a:rPr lang="en-US" altLang="zh-CN" sz="1100" dirty="0"/>
              <a:t> </a:t>
            </a:r>
            <a:r>
              <a:rPr lang="en-US" altLang="zh-CN" sz="1100" dirty="0" err="1"/>
              <a:t>elit</a:t>
            </a:r>
            <a:r>
              <a:rPr lang="en-US" altLang="zh-CN" sz="1100" dirty="0"/>
              <a:t>, </a:t>
            </a:r>
            <a:r>
              <a:rPr lang="en-US" altLang="zh-CN" sz="1100" dirty="0" err="1"/>
              <a:t>sed</a:t>
            </a:r>
            <a:r>
              <a:rPr lang="en-US" altLang="zh-CN" sz="1100" dirty="0"/>
              <a:t> do </a:t>
            </a:r>
            <a:r>
              <a:rPr lang="en-US" altLang="zh-CN" sz="1100" dirty="0" err="1"/>
              <a:t>eiusmod</a:t>
            </a:r>
            <a:r>
              <a:rPr lang="en-US" altLang="zh-CN" sz="1100" dirty="0"/>
              <a:t> </a:t>
            </a:r>
            <a:r>
              <a:rPr lang="en-US" altLang="zh-CN" sz="1100" dirty="0" err="1"/>
              <a:t>tempor</a:t>
            </a:r>
            <a:r>
              <a:rPr lang="en-US" altLang="zh-CN" sz="1100" dirty="0"/>
              <a:t> </a:t>
            </a:r>
            <a:r>
              <a:rPr lang="en-US" altLang="zh-CN" sz="1100" dirty="0" err="1"/>
              <a:t>incididunt</a:t>
            </a:r>
            <a:r>
              <a:rPr lang="en-US" altLang="zh-CN" sz="1100" dirty="0"/>
              <a:t> </a:t>
            </a:r>
            <a:r>
              <a:rPr lang="en-US" altLang="zh-CN" sz="1100" dirty="0" err="1"/>
              <a:t>ut</a:t>
            </a:r>
            <a:r>
              <a:rPr lang="en-US" altLang="zh-CN" sz="1100" dirty="0"/>
              <a:t> </a:t>
            </a:r>
            <a:r>
              <a:rPr lang="en-US" altLang="zh-CN" sz="1100" dirty="0" err="1"/>
              <a:t>labore</a:t>
            </a:r>
            <a:r>
              <a:rPr lang="en-US" altLang="zh-CN" sz="1100" dirty="0"/>
              <a:t> et </a:t>
            </a:r>
            <a:r>
              <a:rPr lang="en-US" altLang="zh-CN" sz="1100" dirty="0" err="1"/>
              <a:t>dolore</a:t>
            </a:r>
            <a:endParaRPr lang="zh-CN" altLang="en-US" sz="1100" dirty="0"/>
          </a:p>
        </p:txBody>
      </p:sp>
      <p:sp>
        <p:nvSpPr>
          <p:cNvPr id="17" name="矩形 16"/>
          <p:cNvSpPr/>
          <p:nvPr/>
        </p:nvSpPr>
        <p:spPr>
          <a:xfrm>
            <a:off x="1575186" y="4159069"/>
            <a:ext cx="3305633" cy="2003625"/>
          </a:xfrm>
          <a:prstGeom prst="rect">
            <a:avLst/>
          </a:prstGeom>
        </p:spPr>
        <p:txBody>
          <a:bodyPr wrap="square">
            <a:spAutoFit/>
          </a:bodyPr>
          <a:lstStyle/>
          <a:p>
            <a:pPr marL="171450" indent="-171450">
              <a:lnSpc>
                <a:spcPct val="130000"/>
              </a:lnSpc>
              <a:spcBef>
                <a:spcPts val="600"/>
              </a:spcBef>
              <a:buFont typeface="Wingdings" panose="05000000000000000000" pitchFamily="2" charset="2"/>
              <a:buChar char="l"/>
            </a:pPr>
            <a:r>
              <a:rPr lang="zh-TW" altLang="en-US" sz="1200" spc="200" dirty="0">
                <a:cs typeface="+mn-ea"/>
                <a:sym typeface="+mn-lt"/>
              </a:rPr>
              <a:t>烺一炩乇巿，莝丌陔掍裶丌圠阞。毌岝晢姩扜</a:t>
            </a:r>
            <a:endParaRPr lang="en-US" altLang="zh-TW" sz="1200" spc="200" dirty="0">
              <a:cs typeface="+mn-ea"/>
              <a:sym typeface="+mn-lt"/>
            </a:endParaRPr>
          </a:p>
          <a:p>
            <a:pPr marL="171450" indent="-171450">
              <a:lnSpc>
                <a:spcPct val="130000"/>
              </a:lnSpc>
              <a:spcBef>
                <a:spcPts val="600"/>
              </a:spcBef>
              <a:buFont typeface="Wingdings" panose="05000000000000000000" pitchFamily="2" charset="2"/>
              <a:buChar char="l"/>
            </a:pPr>
            <a:r>
              <a:rPr lang="zh-TW" altLang="en-US" sz="1200" spc="200" dirty="0">
                <a:cs typeface="+mn-ea"/>
                <a:sym typeface="+mn-lt"/>
              </a:rPr>
              <a:t>汔壴杌兀抶。婕一柟訹逽屮丮窔亍洊亍丏夗</a:t>
            </a:r>
            <a:endParaRPr lang="en-US" altLang="zh-TW" sz="1200" spc="200" dirty="0">
              <a:cs typeface="+mn-ea"/>
              <a:sym typeface="+mn-lt"/>
            </a:endParaRPr>
          </a:p>
          <a:p>
            <a:pPr marL="171450" indent="-171450">
              <a:lnSpc>
                <a:spcPct val="130000"/>
              </a:lnSpc>
              <a:spcBef>
                <a:spcPts val="600"/>
              </a:spcBef>
              <a:buFont typeface="Wingdings" panose="05000000000000000000" pitchFamily="2" charset="2"/>
              <a:buChar char="l"/>
            </a:pPr>
            <a:r>
              <a:rPr lang="zh-TW" altLang="en-US" sz="1200" spc="200" dirty="0">
                <a:cs typeface="+mn-ea"/>
                <a:sym typeface="+mn-lt"/>
              </a:rPr>
              <a:t>笎竻莥盻伂伅洴呅怴皯吘兀匼詡。夃珙扥洳</a:t>
            </a:r>
            <a:endParaRPr lang="en-US" altLang="zh-TW" sz="1200" spc="200" dirty="0">
              <a:cs typeface="+mn-ea"/>
              <a:sym typeface="+mn-lt"/>
            </a:endParaRPr>
          </a:p>
          <a:p>
            <a:pPr marL="171450" indent="-171450">
              <a:lnSpc>
                <a:spcPct val="130000"/>
              </a:lnSpc>
              <a:spcBef>
                <a:spcPts val="600"/>
              </a:spcBef>
              <a:buFont typeface="Wingdings" panose="05000000000000000000" pitchFamily="2" charset="2"/>
              <a:buChar char="l"/>
            </a:pPr>
            <a:endParaRPr lang="zh-TW" altLang="en-US" sz="1200" spc="200" dirty="0">
              <a:cs typeface="+mn-ea"/>
              <a:sym typeface="+mn-lt"/>
            </a:endParaRPr>
          </a:p>
        </p:txBody>
      </p:sp>
      <p:pic>
        <p:nvPicPr>
          <p:cNvPr id="19" name="图片 18"/>
          <p:cNvPicPr>
            <a:picLocks noChangeAspect="1"/>
          </p:cNvPicPr>
          <p:nvPr/>
        </p:nvPicPr>
        <p:blipFill>
          <a:blip r:embed="rId1" cstate="email"/>
          <a:stretch>
            <a:fillRect/>
          </a:stretch>
        </p:blipFill>
        <p:spPr>
          <a:xfrm>
            <a:off x="7090344" y="-71844"/>
            <a:ext cx="5092975"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428190" y="140024"/>
            <a:ext cx="666750" cy="14050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428190" y="325760"/>
            <a:ext cx="461665" cy="1104900"/>
          </a:xfrm>
          <a:prstGeom prst="rect">
            <a:avLst/>
          </a:prstGeom>
          <a:noFill/>
        </p:spPr>
        <p:txBody>
          <a:bodyPr vert="eaVert" wrap="square" rtlCol="0">
            <a:spAutoFit/>
          </a:bodyPr>
          <a:lstStyle/>
          <a:p>
            <a:pPr algn="dist"/>
            <a:r>
              <a:rPr lang="zh-CN" altLang="en-US" dirty="0">
                <a:solidFill>
                  <a:schemeClr val="bg1"/>
                </a:solidFill>
                <a:latin typeface="方正清刻本悦宋简体" panose="02000000000000000000" pitchFamily="2" charset="-122"/>
                <a:ea typeface="方正清刻本悦宋简体" panose="02000000000000000000" pitchFamily="2" charset="-122"/>
              </a:rPr>
              <a:t>中国风简</a:t>
            </a:r>
            <a:endParaRPr lang="zh-CN" altLang="en-US"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10689800" y="679773"/>
            <a:ext cx="400110" cy="714375"/>
          </a:xfrm>
          <a:prstGeom prst="rect">
            <a:avLst/>
          </a:prstGeom>
          <a:noFill/>
        </p:spPr>
        <p:txBody>
          <a:bodyPr vert="eaVert" wrap="square" rtlCol="0">
            <a:spAutoFit/>
          </a:bodyPr>
          <a:lstStyle/>
          <a:p>
            <a:pPr algn="dist"/>
            <a:r>
              <a:rPr lang="en-US" altLang="zh-CN" sz="1400" dirty="0">
                <a:solidFill>
                  <a:schemeClr val="bg1"/>
                </a:solidFill>
                <a:latin typeface="Adobe Garamond Pro" panose="02020502060506020403" pitchFamily="18" charset="0"/>
                <a:ea typeface="方正清刻本悦宋简体" panose="02000000000000000000" pitchFamily="2" charset="-122"/>
              </a:rPr>
              <a:t>C</a:t>
            </a:r>
            <a:r>
              <a:rPr lang="en-US" altLang="zh-CN" sz="1200" dirty="0">
                <a:solidFill>
                  <a:schemeClr val="bg1"/>
                </a:solidFill>
                <a:latin typeface="Adobe Garamond Pro" panose="02020502060506020403" pitchFamily="18" charset="0"/>
                <a:ea typeface="方正清刻本悦宋简体" panose="02000000000000000000" pitchFamily="2" charset="-122"/>
              </a:rPr>
              <a:t>HINA</a:t>
            </a:r>
            <a:endParaRPr lang="zh-CN" altLang="en-US" sz="1200" dirty="0">
              <a:solidFill>
                <a:schemeClr val="bg1"/>
              </a:solidFill>
              <a:latin typeface="Adobe Garamond Pro" panose="02020502060506020403" pitchFamily="18" charset="0"/>
              <a:ea typeface="方正清刻本悦宋简体" panose="02000000000000000000" pitchFamily="2" charset="-122"/>
            </a:endParaRPr>
          </a:p>
        </p:txBody>
      </p:sp>
      <p:sp>
        <p:nvSpPr>
          <p:cNvPr id="6" name="TextBox 10"/>
          <p:cNvSpPr txBox="1"/>
          <p:nvPr/>
        </p:nvSpPr>
        <p:spPr>
          <a:xfrm>
            <a:off x="7257745" y="5321374"/>
            <a:ext cx="3118920" cy="584362"/>
          </a:xfrm>
          <a:prstGeom prst="rect">
            <a:avLst/>
          </a:prstGeom>
          <a:noFill/>
        </p:spPr>
        <p:txBody>
          <a:bodyPr vert="horz" wrap="square" lIns="91412" tIns="45706" rIns="91412" bIns="45706" rtlCol="0">
            <a:spAutoFit/>
          </a:bodyPr>
          <a:lstStyle/>
          <a:p>
            <a:pPr algn="just" defTabSz="1218565">
              <a:lnSpc>
                <a:spcPct val="150000"/>
              </a:lnSpc>
            </a:pPr>
            <a:r>
              <a:rPr lang="zh-CN" altLang="en-US" sz="1065" dirty="0">
                <a:solidFill>
                  <a:schemeClr val="tx1">
                    <a:lumMod val="65000"/>
                    <a:lumOff val="35000"/>
                  </a:schemeClr>
                </a:solidFill>
                <a:latin typeface="微软雅黑" panose="020B0503020204020204" charset="-122"/>
                <a:ea typeface="微软雅黑" panose="020B0503020204020204" charset="-122"/>
              </a:rPr>
              <a:t>一池柔情，一抹芳菲，桥外的荻花，是老去的故事。嫣红的脸颊，寂寞绯红于三月花雨的传奇。</a:t>
            </a:r>
            <a:endParaRPr lang="zh-CN" altLang="en-US" sz="1065" dirty="0">
              <a:solidFill>
                <a:schemeClr val="tx1">
                  <a:lumMod val="65000"/>
                  <a:lumOff val="35000"/>
                </a:schemeClr>
              </a:solidFill>
              <a:latin typeface="微软雅黑" panose="020B0503020204020204" charset="-122"/>
              <a:ea typeface="微软雅黑" panose="020B0503020204020204" charset="-122"/>
            </a:endParaRPr>
          </a:p>
        </p:txBody>
      </p:sp>
      <p:sp>
        <p:nvSpPr>
          <p:cNvPr id="7" name="TextBox 11"/>
          <p:cNvSpPr txBox="1"/>
          <p:nvPr/>
        </p:nvSpPr>
        <p:spPr>
          <a:xfrm>
            <a:off x="7256815" y="4941671"/>
            <a:ext cx="3119849" cy="338398"/>
          </a:xfrm>
          <a:prstGeom prst="rect">
            <a:avLst/>
          </a:prstGeom>
          <a:noFill/>
        </p:spPr>
        <p:txBody>
          <a:bodyPr wrap="square" lIns="91412" tIns="45706" rIns="91412" bIns="45706" rtlCol="0">
            <a:spAutoFit/>
          </a:bodyPr>
          <a:lstStyle/>
          <a:p>
            <a:pPr defTabSz="1218565"/>
            <a:r>
              <a:rPr lang="zh-CN" altLang="en-US" sz="1600" dirty="0">
                <a:latin typeface="方正清刻本悦宋简体" panose="02000000000000000000" pitchFamily="2" charset="-122"/>
                <a:ea typeface="方正清刻本悦宋简体" panose="02000000000000000000" pitchFamily="2" charset="-122"/>
              </a:rPr>
              <a:t>这里输入文字标题</a:t>
            </a:r>
            <a:endParaRPr lang="zh-CN" altLang="en-US" sz="1600" dirty="0">
              <a:latin typeface="方正清刻本悦宋简体" panose="02000000000000000000" pitchFamily="2" charset="-122"/>
              <a:ea typeface="方正清刻本悦宋简体" panose="02000000000000000000" pitchFamily="2" charset="-122"/>
            </a:endParaRPr>
          </a:p>
        </p:txBody>
      </p:sp>
      <p:sp>
        <p:nvSpPr>
          <p:cNvPr id="8" name="TextBox 12"/>
          <p:cNvSpPr txBox="1"/>
          <p:nvPr/>
        </p:nvSpPr>
        <p:spPr>
          <a:xfrm>
            <a:off x="7282771" y="3635321"/>
            <a:ext cx="3145419" cy="584362"/>
          </a:xfrm>
          <a:prstGeom prst="rect">
            <a:avLst/>
          </a:prstGeom>
          <a:noFill/>
        </p:spPr>
        <p:txBody>
          <a:bodyPr vert="horz" wrap="square" lIns="91412" tIns="45706" rIns="91412" bIns="45706" rtlCol="0">
            <a:spAutoFit/>
          </a:bodyPr>
          <a:lstStyle/>
          <a:p>
            <a:pPr algn="just" defTabSz="1218565">
              <a:lnSpc>
                <a:spcPct val="150000"/>
              </a:lnSpc>
            </a:pPr>
            <a:r>
              <a:rPr lang="zh-CN" altLang="en-US" sz="1065" dirty="0">
                <a:solidFill>
                  <a:schemeClr val="tx1">
                    <a:lumMod val="65000"/>
                    <a:lumOff val="35000"/>
                  </a:schemeClr>
                </a:solidFill>
                <a:latin typeface="微软雅黑" panose="020B0503020204020204" charset="-122"/>
                <a:ea typeface="微软雅黑" panose="020B0503020204020204" charset="-122"/>
              </a:rPr>
              <a:t>一池柔情，一抹芳菲，桥外的荻花，是老去的故事。嫣红的脸颊，寂寞绯红于三月花雨的传奇。</a:t>
            </a:r>
            <a:endParaRPr lang="zh-CN" altLang="en-US" sz="1065" dirty="0">
              <a:solidFill>
                <a:schemeClr val="tx1">
                  <a:lumMod val="65000"/>
                  <a:lumOff val="35000"/>
                </a:schemeClr>
              </a:solidFill>
              <a:latin typeface="微软雅黑" panose="020B0503020204020204" charset="-122"/>
              <a:ea typeface="微软雅黑" panose="020B0503020204020204" charset="-122"/>
            </a:endParaRPr>
          </a:p>
        </p:txBody>
      </p:sp>
      <p:sp>
        <p:nvSpPr>
          <p:cNvPr id="9" name="TextBox 13"/>
          <p:cNvSpPr txBox="1"/>
          <p:nvPr/>
        </p:nvSpPr>
        <p:spPr>
          <a:xfrm>
            <a:off x="7281842" y="3255618"/>
            <a:ext cx="3119849" cy="338398"/>
          </a:xfrm>
          <a:prstGeom prst="rect">
            <a:avLst/>
          </a:prstGeom>
          <a:noFill/>
        </p:spPr>
        <p:txBody>
          <a:bodyPr wrap="square" lIns="91412" tIns="45706" rIns="91412" bIns="45706" rtlCol="0">
            <a:spAutoFit/>
          </a:bodyPr>
          <a:lstStyle/>
          <a:p>
            <a:pPr defTabSz="1218565"/>
            <a:r>
              <a:rPr lang="zh-CN" altLang="en-US" sz="1600" dirty="0">
                <a:latin typeface="方正清刻本悦宋简体" panose="02000000000000000000" pitchFamily="2" charset="-122"/>
                <a:ea typeface="方正清刻本悦宋简体" panose="02000000000000000000" pitchFamily="2" charset="-122"/>
              </a:rPr>
              <a:t>这里输入文字标题</a:t>
            </a:r>
            <a:endParaRPr lang="zh-CN" altLang="en-US" sz="1600" dirty="0">
              <a:latin typeface="方正清刻本悦宋简体" panose="02000000000000000000" pitchFamily="2" charset="-122"/>
              <a:ea typeface="方正清刻本悦宋简体" panose="02000000000000000000" pitchFamily="2" charset="-122"/>
            </a:endParaRPr>
          </a:p>
        </p:txBody>
      </p:sp>
      <p:sp>
        <p:nvSpPr>
          <p:cNvPr id="10" name="TextBox 20"/>
          <p:cNvSpPr txBox="1"/>
          <p:nvPr/>
        </p:nvSpPr>
        <p:spPr>
          <a:xfrm>
            <a:off x="7281841" y="1970518"/>
            <a:ext cx="3092422" cy="584362"/>
          </a:xfrm>
          <a:prstGeom prst="rect">
            <a:avLst/>
          </a:prstGeom>
          <a:noFill/>
        </p:spPr>
        <p:txBody>
          <a:bodyPr vert="horz" wrap="square" lIns="91412" tIns="45706" rIns="91412" bIns="45706" rtlCol="0">
            <a:spAutoFit/>
          </a:bodyPr>
          <a:lstStyle/>
          <a:p>
            <a:pPr algn="just" defTabSz="1218565">
              <a:lnSpc>
                <a:spcPct val="150000"/>
              </a:lnSpc>
            </a:pPr>
            <a:r>
              <a:rPr lang="zh-CN" altLang="en-US" sz="1065" dirty="0">
                <a:solidFill>
                  <a:schemeClr val="tx1">
                    <a:lumMod val="65000"/>
                    <a:lumOff val="35000"/>
                  </a:schemeClr>
                </a:solidFill>
                <a:latin typeface="微软雅黑" panose="020B0503020204020204" charset="-122"/>
                <a:ea typeface="微软雅黑" panose="020B0503020204020204" charset="-122"/>
              </a:rPr>
              <a:t>一池柔情，一抹芳菲，桥外的荻花，是老去的故事。嫣红的脸颊，寂寞绯红于三月花雨的传奇。</a:t>
            </a:r>
            <a:endParaRPr lang="zh-CN" altLang="en-US" sz="1065" dirty="0">
              <a:solidFill>
                <a:schemeClr val="tx1">
                  <a:lumMod val="65000"/>
                  <a:lumOff val="35000"/>
                </a:schemeClr>
              </a:solidFill>
              <a:latin typeface="微软雅黑" panose="020B0503020204020204" charset="-122"/>
              <a:ea typeface="微软雅黑" panose="020B0503020204020204" charset="-122"/>
            </a:endParaRPr>
          </a:p>
        </p:txBody>
      </p:sp>
      <p:sp>
        <p:nvSpPr>
          <p:cNvPr id="11" name="TextBox 21"/>
          <p:cNvSpPr txBox="1"/>
          <p:nvPr/>
        </p:nvSpPr>
        <p:spPr>
          <a:xfrm>
            <a:off x="7280912" y="1590815"/>
            <a:ext cx="3119849" cy="338398"/>
          </a:xfrm>
          <a:prstGeom prst="rect">
            <a:avLst/>
          </a:prstGeom>
          <a:noFill/>
        </p:spPr>
        <p:txBody>
          <a:bodyPr wrap="square" lIns="91412" tIns="45706" rIns="91412" bIns="45706" rtlCol="0">
            <a:spAutoFit/>
          </a:bodyPr>
          <a:lstStyle/>
          <a:p>
            <a:pPr defTabSz="1218565"/>
            <a:r>
              <a:rPr lang="zh-CN" altLang="en-US" sz="1600" dirty="0">
                <a:latin typeface="方正清刻本悦宋简体" panose="02000000000000000000" pitchFamily="2" charset="-122"/>
                <a:ea typeface="方正清刻本悦宋简体" panose="02000000000000000000" pitchFamily="2" charset="-122"/>
              </a:rPr>
              <a:t>这里输入文字标题</a:t>
            </a:r>
            <a:endParaRPr lang="zh-CN" altLang="en-US" sz="1600" dirty="0">
              <a:latin typeface="方正清刻本悦宋简体" panose="02000000000000000000" pitchFamily="2" charset="-122"/>
              <a:ea typeface="方正清刻本悦宋简体" panose="02000000000000000000" pitchFamily="2" charset="-122"/>
            </a:endParaRPr>
          </a:p>
        </p:txBody>
      </p:sp>
      <p:pic>
        <p:nvPicPr>
          <p:cNvPr id="18" name="图片 17"/>
          <p:cNvPicPr>
            <a:picLocks noChangeAspect="1"/>
          </p:cNvPicPr>
          <p:nvPr/>
        </p:nvPicPr>
        <p:blipFill>
          <a:blip r:embed="rId1" cstate="email"/>
          <a:stretch>
            <a:fillRect/>
          </a:stretch>
        </p:blipFill>
        <p:spPr>
          <a:xfrm>
            <a:off x="5263287" y="1034990"/>
            <a:ext cx="2993692" cy="1871056"/>
          </a:xfrm>
          <a:prstGeom prst="rect">
            <a:avLst/>
          </a:prstGeom>
        </p:spPr>
      </p:pic>
      <p:pic>
        <p:nvPicPr>
          <p:cNvPr id="20" name="图片 19"/>
          <p:cNvPicPr>
            <a:picLocks noChangeAspect="1"/>
          </p:cNvPicPr>
          <p:nvPr/>
        </p:nvPicPr>
        <p:blipFill>
          <a:blip r:embed="rId1" cstate="email"/>
          <a:stretch>
            <a:fillRect/>
          </a:stretch>
        </p:blipFill>
        <p:spPr>
          <a:xfrm>
            <a:off x="5263287" y="2699810"/>
            <a:ext cx="2993692" cy="1871056"/>
          </a:xfrm>
          <a:prstGeom prst="rect">
            <a:avLst/>
          </a:prstGeom>
        </p:spPr>
      </p:pic>
      <p:pic>
        <p:nvPicPr>
          <p:cNvPr id="22" name="图片 21"/>
          <p:cNvPicPr>
            <a:picLocks noChangeAspect="1"/>
          </p:cNvPicPr>
          <p:nvPr/>
        </p:nvPicPr>
        <p:blipFill>
          <a:blip r:embed="rId1" cstate="email"/>
          <a:stretch>
            <a:fillRect/>
          </a:stretch>
        </p:blipFill>
        <p:spPr>
          <a:xfrm>
            <a:off x="5263287" y="4364630"/>
            <a:ext cx="2993692" cy="1871056"/>
          </a:xfrm>
          <a:prstGeom prst="rect">
            <a:avLst/>
          </a:prstGeom>
        </p:spPr>
      </p:pic>
      <p:pic>
        <p:nvPicPr>
          <p:cNvPr id="23" name="图片 22"/>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0" y="183143"/>
            <a:ext cx="5735928" cy="66748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p:cTn id="12" dur="1250" fill="hold"/>
                                        <p:tgtEl>
                                          <p:spTgt spid="7">
                                            <p:txEl>
                                              <p:pRg st="0" end="0"/>
                                            </p:txEl>
                                          </p:spTgt>
                                        </p:tgtEl>
                                        <p:attrNameLst>
                                          <p:attrName>ppt_w</p:attrName>
                                        </p:attrNameLst>
                                      </p:cBhvr>
                                      <p:tavLst>
                                        <p:tav tm="0">
                                          <p:val>
                                            <p:fltVal val="0"/>
                                          </p:val>
                                        </p:tav>
                                        <p:tav tm="100000">
                                          <p:val>
                                            <p:strVal val="#ppt_w"/>
                                          </p:val>
                                        </p:tav>
                                      </p:tavLst>
                                    </p:anim>
                                    <p:anim calcmode="lin" valueType="num">
                                      <p:cBhvr>
                                        <p:cTn id="13" dur="125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4" dur="1250"/>
                                        <p:tgtEl>
                                          <p:spTgt spid="7">
                                            <p:txEl>
                                              <p:pRg st="0" end="0"/>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Effect transition="in" filter="fade">
                                      <p:cBhvr>
                                        <p:cTn id="19" dur="10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p:cTn id="22" dur="1250" fill="hold"/>
                                        <p:tgtEl>
                                          <p:spTgt spid="9">
                                            <p:txEl>
                                              <p:pRg st="0" end="0"/>
                                            </p:txEl>
                                          </p:spTgt>
                                        </p:tgtEl>
                                        <p:attrNameLst>
                                          <p:attrName>ppt_w</p:attrName>
                                        </p:attrNameLst>
                                      </p:cBhvr>
                                      <p:tavLst>
                                        <p:tav tm="0">
                                          <p:val>
                                            <p:fltVal val="0"/>
                                          </p:val>
                                        </p:tav>
                                        <p:tav tm="100000">
                                          <p:val>
                                            <p:strVal val="#ppt_w"/>
                                          </p:val>
                                        </p:tav>
                                      </p:tavLst>
                                    </p:anim>
                                    <p:anim calcmode="lin" valueType="num">
                                      <p:cBhvr>
                                        <p:cTn id="23" dur="125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4" dur="1250"/>
                                        <p:tgtEl>
                                          <p:spTgt spid="9">
                                            <p:txEl>
                                              <p:pRg st="0" end="0"/>
                                            </p:tx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Effect transition="in" filter="fade">
                                      <p:cBhvr>
                                        <p:cTn id="29" dur="10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 calcmode="lin" valueType="num">
                                      <p:cBhvr>
                                        <p:cTn id="32" dur="1250" fill="hold"/>
                                        <p:tgtEl>
                                          <p:spTgt spid="11">
                                            <p:txEl>
                                              <p:pRg st="0" end="0"/>
                                            </p:txEl>
                                          </p:spTgt>
                                        </p:tgtEl>
                                        <p:attrNameLst>
                                          <p:attrName>ppt_w</p:attrName>
                                        </p:attrNameLst>
                                      </p:cBhvr>
                                      <p:tavLst>
                                        <p:tav tm="0">
                                          <p:val>
                                            <p:fltVal val="0"/>
                                          </p:val>
                                        </p:tav>
                                        <p:tav tm="100000">
                                          <p:val>
                                            <p:strVal val="#ppt_w"/>
                                          </p:val>
                                        </p:tav>
                                      </p:tavLst>
                                    </p:anim>
                                    <p:anim calcmode="lin" valueType="num">
                                      <p:cBhvr>
                                        <p:cTn id="33" dur="125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34" dur="125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P spid="8" grpId="0"/>
      <p:bldP spid="9" grpId="0" build="p"/>
      <p:bldP spid="10" grpId="0"/>
      <p:bldP spid="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2772068" y="2779224"/>
            <a:ext cx="6647865" cy="0"/>
          </a:xfrm>
          <a:prstGeom prst="line">
            <a:avLst/>
          </a:prstGeom>
          <a:ln w="6350">
            <a:gradFill flip="none" rotWithShape="1">
              <a:gsLst>
                <a:gs pos="50000">
                  <a:schemeClr val="accent4">
                    <a:alpha val="0"/>
                  </a:schemeClr>
                </a:gs>
                <a:gs pos="0">
                  <a:schemeClr val="accent4">
                    <a:alpha val="8000"/>
                  </a:schemeClr>
                </a:gs>
                <a:gs pos="89350">
                  <a:srgbClr val="AA976B"/>
                </a:gs>
                <a:gs pos="78686">
                  <a:srgbClr val="AA976B">
                    <a:alpha val="0"/>
                  </a:srgbClr>
                </a:gs>
                <a:gs pos="21895">
                  <a:srgbClr val="AA976B">
                    <a:alpha val="0"/>
                  </a:srgbClr>
                </a:gs>
                <a:gs pos="15000">
                  <a:srgbClr val="AA976B"/>
                </a:gs>
                <a:gs pos="100000">
                  <a:schemeClr val="accent4">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1" cstate="email">
            <a:extLst>
              <a:ext uri="{BEBA8EAE-BF5A-486C-A8C5-ECC9F3942E4B}">
                <a14:imgProps xmlns:a14="http://schemas.microsoft.com/office/drawing/2010/main">
                  <a14:imgLayer r:embed="rId2">
                    <a14:imgEffect>
                      <a14:brightnessContrast bright="-20000"/>
                    </a14:imgEffect>
                    <a14:imgEffect>
                      <a14:saturation sat="0"/>
                    </a14:imgEffect>
                  </a14:imgLayer>
                </a14:imgProps>
              </a:ext>
            </a:extLst>
          </a:blip>
          <a:srcRect/>
          <a:stretch>
            <a:fillRect/>
          </a:stretch>
        </p:blipFill>
        <p:spPr>
          <a:xfrm>
            <a:off x="5502248" y="748057"/>
            <a:ext cx="557135" cy="4062333"/>
          </a:xfrm>
          <a:custGeom>
            <a:avLst/>
            <a:gdLst>
              <a:gd name="connsiteX0" fmla="*/ 0 w 557135"/>
              <a:gd name="connsiteY0" fmla="*/ 0 h 4062333"/>
              <a:gd name="connsiteX1" fmla="*/ 557135 w 557135"/>
              <a:gd name="connsiteY1" fmla="*/ 0 h 4062333"/>
              <a:gd name="connsiteX2" fmla="*/ 557135 w 557135"/>
              <a:gd name="connsiteY2" fmla="*/ 4062333 h 4062333"/>
              <a:gd name="connsiteX3" fmla="*/ 0 w 557135"/>
              <a:gd name="connsiteY3" fmla="*/ 4062333 h 4062333"/>
              <a:gd name="connsiteX4" fmla="*/ 0 w 557135"/>
              <a:gd name="connsiteY4" fmla="*/ 0 h 4062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35" h="4062333">
                <a:moveTo>
                  <a:pt x="0" y="0"/>
                </a:moveTo>
                <a:lnTo>
                  <a:pt x="557135" y="0"/>
                </a:lnTo>
                <a:lnTo>
                  <a:pt x="557135" y="4062333"/>
                </a:lnTo>
                <a:lnTo>
                  <a:pt x="0" y="4062333"/>
                </a:lnTo>
                <a:lnTo>
                  <a:pt x="0" y="0"/>
                </a:lnTo>
                <a:close/>
              </a:path>
            </a:pathLst>
          </a:custGeom>
        </p:spPr>
      </p:pic>
      <p:pic>
        <p:nvPicPr>
          <p:cNvPr id="26" name="图片 25"/>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0000"/>
                    </a14:imgEffect>
                    <a14:imgEffect>
                      <a14:saturation sat="0"/>
                    </a14:imgEffect>
                  </a14:imgLayer>
                </a14:imgProps>
              </a:ext>
            </a:extLst>
          </a:blip>
          <a:srcRect/>
          <a:stretch>
            <a:fillRect/>
          </a:stretch>
        </p:blipFill>
        <p:spPr>
          <a:xfrm>
            <a:off x="4683099" y="893271"/>
            <a:ext cx="602105" cy="3771900"/>
          </a:xfrm>
          <a:custGeom>
            <a:avLst/>
            <a:gdLst>
              <a:gd name="connsiteX0" fmla="*/ 0 w 602105"/>
              <a:gd name="connsiteY0" fmla="*/ 0 h 3771900"/>
              <a:gd name="connsiteX1" fmla="*/ 602105 w 602105"/>
              <a:gd name="connsiteY1" fmla="*/ 0 h 3771900"/>
              <a:gd name="connsiteX2" fmla="*/ 602105 w 602105"/>
              <a:gd name="connsiteY2" fmla="*/ 3771900 h 3771900"/>
              <a:gd name="connsiteX3" fmla="*/ 0 w 602105"/>
              <a:gd name="connsiteY3" fmla="*/ 3771900 h 3771900"/>
              <a:gd name="connsiteX4" fmla="*/ 0 w 602105"/>
              <a:gd name="connsiteY4" fmla="*/ 0 h 377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2105" h="3771900">
                <a:moveTo>
                  <a:pt x="0" y="0"/>
                </a:moveTo>
                <a:lnTo>
                  <a:pt x="602105" y="0"/>
                </a:lnTo>
                <a:lnTo>
                  <a:pt x="602105" y="3771900"/>
                </a:lnTo>
                <a:lnTo>
                  <a:pt x="0" y="3771900"/>
                </a:lnTo>
                <a:lnTo>
                  <a:pt x="0" y="0"/>
                </a:lnTo>
                <a:close/>
              </a:path>
            </a:pathLst>
          </a:custGeom>
        </p:spPr>
      </p:pic>
      <p:pic>
        <p:nvPicPr>
          <p:cNvPr id="27" name="图片 26"/>
          <p:cNvPicPr>
            <a:picLocks noChangeAspect="1"/>
          </p:cNvPicPr>
          <p:nvPr/>
        </p:nvPicPr>
        <p:blipFill>
          <a:blip r:embed="rId5" cstate="email">
            <a:extLst>
              <a:ext uri="{BEBA8EAE-BF5A-486C-A8C5-ECC9F3942E4B}">
                <a14:imgProps xmlns:a14="http://schemas.microsoft.com/office/drawing/2010/main">
                  <a14:imgLayer r:embed="rId6">
                    <a14:imgEffect>
                      <a14:brightnessContrast bright="-20000"/>
                    </a14:imgEffect>
                    <a14:imgEffect>
                      <a14:saturation sat="0"/>
                    </a14:imgEffect>
                  </a14:imgLayer>
                </a14:imgProps>
              </a:ext>
            </a:extLst>
          </a:blip>
          <a:srcRect/>
          <a:stretch>
            <a:fillRect/>
          </a:stretch>
        </p:blipFill>
        <p:spPr>
          <a:xfrm>
            <a:off x="7050606" y="893271"/>
            <a:ext cx="557135" cy="3771900"/>
          </a:xfrm>
          <a:custGeom>
            <a:avLst/>
            <a:gdLst>
              <a:gd name="connsiteX0" fmla="*/ 0 w 557135"/>
              <a:gd name="connsiteY0" fmla="*/ 0 h 3771900"/>
              <a:gd name="connsiteX1" fmla="*/ 557135 w 557135"/>
              <a:gd name="connsiteY1" fmla="*/ 0 h 3771900"/>
              <a:gd name="connsiteX2" fmla="*/ 557135 w 557135"/>
              <a:gd name="connsiteY2" fmla="*/ 3771900 h 3771900"/>
              <a:gd name="connsiteX3" fmla="*/ 0 w 557135"/>
              <a:gd name="connsiteY3" fmla="*/ 3771900 h 3771900"/>
              <a:gd name="connsiteX4" fmla="*/ 0 w 557135"/>
              <a:gd name="connsiteY4" fmla="*/ 0 h 3771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35" h="3771900">
                <a:moveTo>
                  <a:pt x="0" y="0"/>
                </a:moveTo>
                <a:lnTo>
                  <a:pt x="557135" y="0"/>
                </a:lnTo>
                <a:lnTo>
                  <a:pt x="557135" y="3771900"/>
                </a:lnTo>
                <a:lnTo>
                  <a:pt x="0" y="3771900"/>
                </a:lnTo>
                <a:lnTo>
                  <a:pt x="0" y="0"/>
                </a:lnTo>
                <a:close/>
              </a:path>
            </a:pathLst>
          </a:custGeom>
        </p:spPr>
      </p:pic>
      <p:pic>
        <p:nvPicPr>
          <p:cNvPr id="28" name="图片 27"/>
          <p:cNvPicPr>
            <a:picLocks noChangeAspect="1"/>
          </p:cNvPicPr>
          <p:nvPr/>
        </p:nvPicPr>
        <p:blipFill>
          <a:blip r:embed="rId7" cstate="email">
            <a:extLst>
              <a:ext uri="{BEBA8EAE-BF5A-486C-A8C5-ECC9F3942E4B}">
                <a14:imgProps xmlns:a14="http://schemas.microsoft.com/office/drawing/2010/main">
                  <a14:imgLayer r:embed="rId8">
                    <a14:imgEffect>
                      <a14:brightnessContrast bright="-20000"/>
                    </a14:imgEffect>
                    <a14:imgEffect>
                      <a14:saturation sat="0"/>
                    </a14:imgEffect>
                  </a14:imgLayer>
                </a14:imgProps>
              </a:ext>
            </a:extLst>
          </a:blip>
          <a:srcRect/>
          <a:stretch>
            <a:fillRect/>
          </a:stretch>
        </p:blipFill>
        <p:spPr>
          <a:xfrm>
            <a:off x="6276427" y="1047857"/>
            <a:ext cx="557135" cy="3462728"/>
          </a:xfrm>
          <a:custGeom>
            <a:avLst/>
            <a:gdLst>
              <a:gd name="connsiteX0" fmla="*/ 0 w 557135"/>
              <a:gd name="connsiteY0" fmla="*/ 0 h 3462728"/>
              <a:gd name="connsiteX1" fmla="*/ 557135 w 557135"/>
              <a:gd name="connsiteY1" fmla="*/ 0 h 3462728"/>
              <a:gd name="connsiteX2" fmla="*/ 557135 w 557135"/>
              <a:gd name="connsiteY2" fmla="*/ 3462728 h 3462728"/>
              <a:gd name="connsiteX3" fmla="*/ 0 w 557135"/>
              <a:gd name="connsiteY3" fmla="*/ 3462728 h 3462728"/>
              <a:gd name="connsiteX4" fmla="*/ 0 w 557135"/>
              <a:gd name="connsiteY4" fmla="*/ 0 h 3462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35" h="3462728">
                <a:moveTo>
                  <a:pt x="0" y="0"/>
                </a:moveTo>
                <a:lnTo>
                  <a:pt x="557135" y="0"/>
                </a:lnTo>
                <a:lnTo>
                  <a:pt x="557135" y="3462728"/>
                </a:lnTo>
                <a:lnTo>
                  <a:pt x="0" y="3462728"/>
                </a:lnTo>
                <a:lnTo>
                  <a:pt x="0" y="0"/>
                </a:lnTo>
                <a:close/>
              </a:path>
            </a:pathLst>
          </a:custGeom>
        </p:spPr>
      </p:pic>
      <p:pic>
        <p:nvPicPr>
          <p:cNvPr id="29" name="图片 28"/>
          <p:cNvPicPr>
            <a:picLocks noChangeAspect="1"/>
          </p:cNvPicPr>
          <p:nvPr/>
        </p:nvPicPr>
        <p:blipFill>
          <a:blip r:embed="rId9" cstate="email">
            <a:extLst>
              <a:ext uri="{BEBA8EAE-BF5A-486C-A8C5-ECC9F3942E4B}">
                <a14:imgProps xmlns:a14="http://schemas.microsoft.com/office/drawing/2010/main">
                  <a14:imgLayer r:embed="rId10">
                    <a14:imgEffect>
                      <a14:brightnessContrast bright="-20000"/>
                    </a14:imgEffect>
                    <a14:imgEffect>
                      <a14:saturation sat="0"/>
                    </a14:imgEffect>
                  </a14:imgLayer>
                </a14:imgProps>
              </a:ext>
            </a:extLst>
          </a:blip>
          <a:srcRect/>
          <a:stretch>
            <a:fillRect/>
          </a:stretch>
        </p:blipFill>
        <p:spPr>
          <a:xfrm>
            <a:off x="3780253" y="1350471"/>
            <a:ext cx="685800" cy="2857500"/>
          </a:xfrm>
          <a:custGeom>
            <a:avLst/>
            <a:gdLst>
              <a:gd name="connsiteX0" fmla="*/ 0 w 685800"/>
              <a:gd name="connsiteY0" fmla="*/ 0 h 2857500"/>
              <a:gd name="connsiteX1" fmla="*/ 685800 w 685800"/>
              <a:gd name="connsiteY1" fmla="*/ 0 h 2857500"/>
              <a:gd name="connsiteX2" fmla="*/ 685800 w 685800"/>
              <a:gd name="connsiteY2" fmla="*/ 2857500 h 2857500"/>
              <a:gd name="connsiteX3" fmla="*/ 0 w 685800"/>
              <a:gd name="connsiteY3" fmla="*/ 2857500 h 2857500"/>
              <a:gd name="connsiteX4" fmla="*/ 0 w 685800"/>
              <a:gd name="connsiteY4" fmla="*/ 0 h 285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 h="2857500">
                <a:moveTo>
                  <a:pt x="0" y="0"/>
                </a:moveTo>
                <a:lnTo>
                  <a:pt x="685800" y="0"/>
                </a:lnTo>
                <a:lnTo>
                  <a:pt x="685800" y="2857500"/>
                </a:lnTo>
                <a:lnTo>
                  <a:pt x="0" y="2857500"/>
                </a:lnTo>
                <a:lnTo>
                  <a:pt x="0" y="0"/>
                </a:lnTo>
                <a:close/>
              </a:path>
            </a:pathLst>
          </a:custGeom>
        </p:spPr>
      </p:pic>
      <p:pic>
        <p:nvPicPr>
          <p:cNvPr id="30" name="图片 29"/>
          <p:cNvPicPr>
            <a:picLocks noChangeAspect="1"/>
          </p:cNvPicPr>
          <p:nvPr/>
        </p:nvPicPr>
        <p:blipFill>
          <a:blip r:embed="rId11" cstate="email">
            <a:extLst>
              <a:ext uri="{BEBA8EAE-BF5A-486C-A8C5-ECC9F3942E4B}">
                <a14:imgProps xmlns:a14="http://schemas.microsoft.com/office/drawing/2010/main">
                  <a14:imgLayer r:embed="rId12">
                    <a14:imgEffect>
                      <a14:brightnessContrast bright="-20000"/>
                    </a14:imgEffect>
                    <a14:imgEffect>
                      <a14:saturation sat="0"/>
                    </a14:imgEffect>
                  </a14:imgLayer>
                </a14:imgProps>
              </a:ext>
            </a:extLst>
          </a:blip>
          <a:srcRect/>
          <a:stretch>
            <a:fillRect/>
          </a:stretch>
        </p:blipFill>
        <p:spPr>
          <a:xfrm>
            <a:off x="7854612" y="1350471"/>
            <a:ext cx="557135" cy="2857500"/>
          </a:xfrm>
          <a:custGeom>
            <a:avLst/>
            <a:gdLst>
              <a:gd name="connsiteX0" fmla="*/ 0 w 557135"/>
              <a:gd name="connsiteY0" fmla="*/ 0 h 2857500"/>
              <a:gd name="connsiteX1" fmla="*/ 557135 w 557135"/>
              <a:gd name="connsiteY1" fmla="*/ 0 h 2857500"/>
              <a:gd name="connsiteX2" fmla="*/ 557135 w 557135"/>
              <a:gd name="connsiteY2" fmla="*/ 2857500 h 2857500"/>
              <a:gd name="connsiteX3" fmla="*/ 0 w 557135"/>
              <a:gd name="connsiteY3" fmla="*/ 2857500 h 2857500"/>
              <a:gd name="connsiteX4" fmla="*/ 0 w 557135"/>
              <a:gd name="connsiteY4" fmla="*/ 0 h 285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35" h="2857500">
                <a:moveTo>
                  <a:pt x="0" y="0"/>
                </a:moveTo>
                <a:lnTo>
                  <a:pt x="557135" y="0"/>
                </a:lnTo>
                <a:lnTo>
                  <a:pt x="557135" y="2857500"/>
                </a:lnTo>
                <a:lnTo>
                  <a:pt x="0" y="2857500"/>
                </a:lnTo>
                <a:lnTo>
                  <a:pt x="0" y="0"/>
                </a:lnTo>
                <a:close/>
              </a:path>
            </a:pathLst>
          </a:custGeom>
        </p:spPr>
      </p:pic>
      <p:sp>
        <p:nvSpPr>
          <p:cNvPr id="31" name="文本框 30"/>
          <p:cNvSpPr txBox="1"/>
          <p:nvPr/>
        </p:nvSpPr>
        <p:spPr>
          <a:xfrm>
            <a:off x="4354682" y="5065022"/>
            <a:ext cx="3575624" cy="440762"/>
          </a:xfrm>
          <a:prstGeom prst="rect">
            <a:avLst/>
          </a:prstGeom>
          <a:noFill/>
        </p:spPr>
        <p:txBody>
          <a:bodyPr wrap="square" rtlCol="0">
            <a:spAutoFit/>
          </a:bodyPr>
          <a:lstStyle/>
          <a:p>
            <a:pPr algn="ctr">
              <a:lnSpc>
                <a:spcPct val="120000"/>
              </a:lnSpc>
              <a:spcBef>
                <a:spcPts val="600"/>
              </a:spcBef>
            </a:pPr>
            <a:r>
              <a:rPr lang="zh-CN" altLang="en-US" sz="2000" spc="600" dirty="0">
                <a:solidFill>
                  <a:schemeClr val="accent4"/>
                </a:solidFill>
                <a:latin typeface="华文仿宋" panose="02010600040101010101" pitchFamily="2" charset="-122"/>
                <a:ea typeface="华文仿宋" panose="02010600040101010101" pitchFamily="2" charset="-122"/>
              </a:rPr>
              <a:t>枝</a:t>
            </a:r>
            <a:r>
              <a:rPr lang="en-US" altLang="zh-CN" sz="2000" spc="600" dirty="0">
                <a:solidFill>
                  <a:schemeClr val="accent4"/>
                </a:solidFill>
                <a:latin typeface="华文仿宋" panose="02010600040101010101" pitchFamily="2" charset="-122"/>
                <a:ea typeface="华文仿宋" panose="02010600040101010101" pitchFamily="2" charset="-122"/>
              </a:rPr>
              <a:t>|</a:t>
            </a:r>
            <a:r>
              <a:rPr lang="zh-CN" altLang="en-US" sz="2000" spc="600" dirty="0">
                <a:solidFill>
                  <a:schemeClr val="accent4"/>
                </a:solidFill>
                <a:latin typeface="华文仿宋" panose="02010600040101010101" pitchFamily="2" charset="-122"/>
                <a:ea typeface="华文仿宋" panose="02010600040101010101" pitchFamily="2" charset="-122"/>
              </a:rPr>
              <a:t>上</a:t>
            </a:r>
            <a:r>
              <a:rPr lang="en-US" altLang="zh-CN" sz="2000" spc="600" dirty="0">
                <a:solidFill>
                  <a:schemeClr val="accent4"/>
                </a:solidFill>
                <a:latin typeface="华文仿宋" panose="02010600040101010101" pitchFamily="2" charset="-122"/>
                <a:ea typeface="华文仿宋" panose="02010600040101010101" pitchFamily="2" charset="-122"/>
              </a:rPr>
              <a:t>|</a:t>
            </a:r>
            <a:r>
              <a:rPr lang="zh-CN" altLang="en-US" sz="2000" spc="600" dirty="0">
                <a:solidFill>
                  <a:schemeClr val="accent4"/>
                </a:solidFill>
                <a:latin typeface="华文仿宋" panose="02010600040101010101" pitchFamily="2" charset="-122"/>
                <a:ea typeface="华文仿宋" panose="02010600040101010101" pitchFamily="2" charset="-122"/>
              </a:rPr>
              <a:t>俏</a:t>
            </a:r>
            <a:endParaRPr lang="zh-CN" altLang="en-US" sz="2000" spc="600" dirty="0">
              <a:solidFill>
                <a:schemeClr val="accent4"/>
              </a:solidFill>
              <a:latin typeface="华文仿宋" panose="02010600040101010101" pitchFamily="2" charset="-122"/>
              <a:ea typeface="华文仿宋" panose="02010600040101010101" pitchFamily="2" charset="-122"/>
            </a:endParaRPr>
          </a:p>
        </p:txBody>
      </p:sp>
      <p:sp>
        <p:nvSpPr>
          <p:cNvPr id="32" name="矩形 31"/>
          <p:cNvSpPr/>
          <p:nvPr/>
        </p:nvSpPr>
        <p:spPr>
          <a:xfrm>
            <a:off x="1295400" y="5576193"/>
            <a:ext cx="9601200" cy="572464"/>
          </a:xfrm>
          <a:prstGeom prst="rect">
            <a:avLst/>
          </a:prstGeom>
        </p:spPr>
        <p:txBody>
          <a:bodyPr wrap="square">
            <a:spAutoFit/>
          </a:bodyPr>
          <a:lstStyle/>
          <a:p>
            <a:pPr algn="ctr">
              <a:lnSpc>
                <a:spcPct val="130000"/>
              </a:lnSpc>
              <a:spcBef>
                <a:spcPts val="600"/>
              </a:spcBef>
            </a:pPr>
            <a:r>
              <a:rPr lang="zh-TW" altLang="en-US" sz="1200" spc="200" dirty="0">
                <a:solidFill>
                  <a:schemeClr val="bg1">
                    <a:lumMod val="75000"/>
                  </a:schemeClr>
                </a:solidFill>
                <a:cs typeface="+mn-ea"/>
                <a:sym typeface="+mn-lt"/>
              </a:rPr>
              <a:t>烺一炩乇巿，莝丌陔掍裶丌圠阞。毌岝晢姩扜汔壴杌兀抶。婕一柟訹逽屮丮，窔亍洊亍丏夗。尐浶彔莋巟囟哃忮玡玡汫摁。迗囡一焯偍豇穻尕迮亍，竦兀芮苲榃抪玊丌衪丱。唲殄妅艽</a:t>
            </a:r>
            <a:endParaRPr lang="zh-CN" altLang="en-US" sz="1200" spc="200" dirty="0">
              <a:solidFill>
                <a:schemeClr val="bg1">
                  <a:lumMod val="75000"/>
                </a:schemeClr>
              </a:solidFill>
              <a:cs typeface="+mn-ea"/>
              <a:sym typeface="+mn-lt"/>
            </a:endParaRPr>
          </a:p>
        </p:txBody>
      </p:sp>
      <p:sp>
        <p:nvSpPr>
          <p:cNvPr id="33" name="文本框 32"/>
          <p:cNvSpPr txBox="1"/>
          <p:nvPr/>
        </p:nvSpPr>
        <p:spPr>
          <a:xfrm flipH="1">
            <a:off x="2152650" y="6049910"/>
            <a:ext cx="7886700" cy="498598"/>
          </a:xfrm>
          <a:prstGeom prst="rect">
            <a:avLst/>
          </a:prstGeom>
          <a:noFill/>
        </p:spPr>
        <p:txBody>
          <a:bodyPr wrap="square" rtlCol="0">
            <a:spAutoFit/>
          </a:bodyPr>
          <a:lstStyle/>
          <a:p>
            <a:pPr algn="ctr">
              <a:lnSpc>
                <a:spcPct val="120000"/>
              </a:lnSpc>
              <a:spcBef>
                <a:spcPts val="600"/>
              </a:spcBef>
            </a:pPr>
            <a:r>
              <a:rPr lang="en-US" altLang="zh-CN" sz="1100" dirty="0">
                <a:solidFill>
                  <a:schemeClr val="bg1">
                    <a:lumMod val="75000"/>
                  </a:schemeClr>
                </a:solidFill>
              </a:rPr>
              <a:t>Lorem ipsum dolor sit </a:t>
            </a:r>
            <a:r>
              <a:rPr lang="en-US" altLang="zh-CN" sz="1100" dirty="0" err="1">
                <a:solidFill>
                  <a:schemeClr val="bg1">
                    <a:lumMod val="75000"/>
                  </a:schemeClr>
                </a:solidFill>
              </a:rPr>
              <a:t>amet</a:t>
            </a:r>
            <a:r>
              <a:rPr lang="en-US" altLang="zh-CN" sz="1100" dirty="0">
                <a:solidFill>
                  <a:schemeClr val="bg1">
                    <a:lumMod val="75000"/>
                  </a:schemeClr>
                </a:solidFill>
              </a:rPr>
              <a:t>, </a:t>
            </a:r>
            <a:r>
              <a:rPr lang="en-US" altLang="zh-CN" sz="1100" dirty="0" err="1">
                <a:solidFill>
                  <a:schemeClr val="bg1">
                    <a:lumMod val="75000"/>
                  </a:schemeClr>
                </a:solidFill>
              </a:rPr>
              <a:t>consectetur</a:t>
            </a:r>
            <a:r>
              <a:rPr lang="en-US" altLang="zh-CN" sz="1100" dirty="0">
                <a:solidFill>
                  <a:schemeClr val="bg1">
                    <a:lumMod val="75000"/>
                  </a:schemeClr>
                </a:solidFill>
              </a:rPr>
              <a:t> </a:t>
            </a:r>
            <a:r>
              <a:rPr lang="en-US" altLang="zh-CN" sz="1100" dirty="0" err="1">
                <a:solidFill>
                  <a:schemeClr val="bg1">
                    <a:lumMod val="75000"/>
                  </a:schemeClr>
                </a:solidFill>
              </a:rPr>
              <a:t>adipisicing</a:t>
            </a:r>
            <a:r>
              <a:rPr lang="en-US" altLang="zh-CN" sz="1100" dirty="0">
                <a:solidFill>
                  <a:schemeClr val="bg1">
                    <a:lumMod val="75000"/>
                  </a:schemeClr>
                </a:solidFill>
              </a:rPr>
              <a:t> </a:t>
            </a:r>
            <a:r>
              <a:rPr lang="en-US" altLang="zh-CN" sz="1100" dirty="0" err="1">
                <a:solidFill>
                  <a:schemeClr val="bg1">
                    <a:lumMod val="75000"/>
                  </a:schemeClr>
                </a:solidFill>
              </a:rPr>
              <a:t>elit</a:t>
            </a:r>
            <a:r>
              <a:rPr lang="en-US" altLang="zh-CN" sz="1100" dirty="0">
                <a:solidFill>
                  <a:schemeClr val="bg1">
                    <a:lumMod val="75000"/>
                  </a:schemeClr>
                </a:solidFill>
              </a:rPr>
              <a:t>, </a:t>
            </a:r>
            <a:r>
              <a:rPr lang="en-US" altLang="zh-CN" sz="1100" dirty="0" err="1">
                <a:solidFill>
                  <a:schemeClr val="bg1">
                    <a:lumMod val="75000"/>
                  </a:schemeClr>
                </a:solidFill>
              </a:rPr>
              <a:t>sed</a:t>
            </a:r>
            <a:r>
              <a:rPr lang="en-US" altLang="zh-CN" sz="1100" dirty="0">
                <a:solidFill>
                  <a:schemeClr val="bg1">
                    <a:lumMod val="75000"/>
                  </a:schemeClr>
                </a:solidFill>
              </a:rPr>
              <a:t> do </a:t>
            </a:r>
            <a:r>
              <a:rPr lang="en-US" altLang="zh-CN" sz="1100" dirty="0" err="1">
                <a:solidFill>
                  <a:schemeClr val="bg1">
                    <a:lumMod val="75000"/>
                  </a:schemeClr>
                </a:solidFill>
              </a:rPr>
              <a:t>eiusmod</a:t>
            </a:r>
            <a:r>
              <a:rPr lang="en-US" altLang="zh-CN" sz="1100" dirty="0">
                <a:solidFill>
                  <a:schemeClr val="bg1">
                    <a:lumMod val="75000"/>
                  </a:schemeClr>
                </a:solidFill>
              </a:rPr>
              <a:t> </a:t>
            </a:r>
            <a:r>
              <a:rPr lang="en-US" altLang="zh-CN" sz="1100" dirty="0" err="1">
                <a:solidFill>
                  <a:schemeClr val="bg1">
                    <a:lumMod val="75000"/>
                  </a:schemeClr>
                </a:solidFill>
              </a:rPr>
              <a:t>tempor</a:t>
            </a:r>
            <a:r>
              <a:rPr lang="en-US" altLang="zh-CN" sz="1100" dirty="0">
                <a:solidFill>
                  <a:schemeClr val="bg1">
                    <a:lumMod val="75000"/>
                  </a:schemeClr>
                </a:solidFill>
              </a:rPr>
              <a:t> </a:t>
            </a:r>
            <a:r>
              <a:rPr lang="en-US" altLang="zh-CN" sz="1100" dirty="0" err="1">
                <a:solidFill>
                  <a:schemeClr val="bg1">
                    <a:lumMod val="75000"/>
                  </a:schemeClr>
                </a:solidFill>
              </a:rPr>
              <a:t>incididunt</a:t>
            </a:r>
            <a:r>
              <a:rPr lang="en-US" altLang="zh-CN" sz="1100" dirty="0">
                <a:solidFill>
                  <a:schemeClr val="bg1">
                    <a:lumMod val="75000"/>
                  </a:schemeClr>
                </a:solidFill>
              </a:rPr>
              <a:t> </a:t>
            </a:r>
            <a:r>
              <a:rPr lang="en-US" altLang="zh-CN" sz="1100" dirty="0" err="1">
                <a:solidFill>
                  <a:schemeClr val="bg1">
                    <a:lumMod val="75000"/>
                  </a:schemeClr>
                </a:solidFill>
              </a:rPr>
              <a:t>ut</a:t>
            </a:r>
            <a:r>
              <a:rPr lang="en-US" altLang="zh-CN" sz="1100" dirty="0">
                <a:solidFill>
                  <a:schemeClr val="bg1">
                    <a:lumMod val="75000"/>
                  </a:schemeClr>
                </a:solidFill>
              </a:rPr>
              <a:t> </a:t>
            </a:r>
            <a:r>
              <a:rPr lang="en-US" altLang="zh-CN" sz="1100" dirty="0" err="1">
                <a:solidFill>
                  <a:schemeClr val="bg1">
                    <a:lumMod val="75000"/>
                  </a:schemeClr>
                </a:solidFill>
              </a:rPr>
              <a:t>labore</a:t>
            </a:r>
            <a:r>
              <a:rPr lang="en-US" altLang="zh-CN" sz="1100" dirty="0">
                <a:solidFill>
                  <a:schemeClr val="bg1">
                    <a:lumMod val="75000"/>
                  </a:schemeClr>
                </a:solidFill>
              </a:rPr>
              <a:t> et </a:t>
            </a:r>
            <a:r>
              <a:rPr lang="en-US" altLang="zh-CN" sz="1100" dirty="0" err="1">
                <a:solidFill>
                  <a:schemeClr val="bg1">
                    <a:lumMod val="75000"/>
                  </a:schemeClr>
                </a:solidFill>
              </a:rPr>
              <a:t>dolore</a:t>
            </a:r>
            <a:r>
              <a:rPr lang="en-US" altLang="zh-CN" sz="1100" dirty="0">
                <a:solidFill>
                  <a:schemeClr val="bg1">
                    <a:lumMod val="75000"/>
                  </a:schemeClr>
                </a:solidFill>
              </a:rPr>
              <a:t> magna </a:t>
            </a:r>
            <a:r>
              <a:rPr lang="en-US" altLang="zh-CN" sz="1100" dirty="0" err="1">
                <a:solidFill>
                  <a:schemeClr val="bg1">
                    <a:lumMod val="75000"/>
                  </a:schemeClr>
                </a:solidFill>
              </a:rPr>
              <a:t>aliqua</a:t>
            </a:r>
            <a:r>
              <a:rPr lang="en-US" altLang="zh-CN" sz="1100" dirty="0">
                <a:solidFill>
                  <a:schemeClr val="bg1">
                    <a:lumMod val="75000"/>
                  </a:schemeClr>
                </a:solidFill>
              </a:rPr>
              <a:t>. </a:t>
            </a:r>
            <a:r>
              <a:rPr lang="en-US" altLang="zh-CN" sz="1100" dirty="0" err="1">
                <a:solidFill>
                  <a:schemeClr val="bg1">
                    <a:lumMod val="75000"/>
                  </a:schemeClr>
                </a:solidFill>
              </a:rPr>
              <a:t>Ut</a:t>
            </a:r>
            <a:endParaRPr lang="zh-CN" altLang="en-US" sz="1100" dirty="0">
              <a:solidFill>
                <a:schemeClr val="bg1">
                  <a:lumMod val="7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矩形 36"/>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705749" y="-3109415"/>
            <a:ext cx="9341020"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完</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pic>
        <p:nvPicPr>
          <p:cNvPr id="38" name="图片 37"/>
          <p:cNvPicPr>
            <a:picLocks noChangeAspect="1"/>
          </p:cNvPicPr>
          <p:nvPr/>
        </p:nvPicPr>
        <p:blipFill>
          <a:blip r:embed="rId1" cstate="email"/>
          <a:stretch>
            <a:fillRect/>
          </a:stretch>
        </p:blipFill>
        <p:spPr>
          <a:xfrm>
            <a:off x="1447800" y="1123950"/>
            <a:ext cx="9296400" cy="52292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3196" y="-3009900"/>
            <a:ext cx="9341020"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壹</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email"/>
          <a:stretch>
            <a:fillRect/>
          </a:stretch>
        </p:blipFill>
        <p:spPr>
          <a:xfrm>
            <a:off x="1447800" y="1123950"/>
            <a:ext cx="9296400" cy="5229225"/>
          </a:xfrm>
          <a:prstGeom prst="rect">
            <a:avLst/>
          </a:prstGeom>
        </p:spPr>
      </p:pic>
      <p:pic>
        <p:nvPicPr>
          <p:cNvPr id="5" name="PA_库_图片 8"/>
          <p:cNvPicPr>
            <a:picLocks noChangeAspect="1"/>
          </p:cNvPicPr>
          <p:nvPr>
            <p:custDataLst>
              <p:tags r:id="rId2"/>
            </p:custDataLst>
          </p:nvPr>
        </p:nvPicPr>
        <p:blipFill>
          <a:blip r:embed="rId3" cstate="email">
            <a:extLst>
              <a:ext uri="{BEBA8EAE-BF5A-486C-A8C5-ECC9F3942E4B}">
                <a14:imgProps xmlns:a14="http://schemas.microsoft.com/office/drawing/2010/main">
                  <a14:imgLayer r:embed="rId4">
                    <a14:imgEffect>
                      <a14:backgroundRemoval t="8772" b="92982" l="0" r="91463"/>
                    </a14:imgEffect>
                  </a14:imgLayer>
                </a14:imgProps>
              </a:ext>
            </a:extLst>
          </a:blip>
          <a:stretch>
            <a:fillRect/>
          </a:stretch>
        </p:blipFill>
        <p:spPr>
          <a:xfrm>
            <a:off x="10178396" y="3429000"/>
            <a:ext cx="485726" cy="675278"/>
          </a:xfrm>
          <a:prstGeom prst="rect">
            <a:avLst/>
          </a:prstGeom>
        </p:spPr>
      </p:pic>
      <p:sp>
        <p:nvSpPr>
          <p:cNvPr id="6" name="PA_库_矩形 11"/>
          <p:cNvSpPr/>
          <p:nvPr>
            <p:custDataLst>
              <p:tags r:id="rId5"/>
            </p:custDataLst>
          </p:nvPr>
        </p:nvSpPr>
        <p:spPr>
          <a:xfrm>
            <a:off x="9575706" y="3504248"/>
            <a:ext cx="669414" cy="2291407"/>
          </a:xfrm>
          <a:prstGeom prst="rect">
            <a:avLst/>
          </a:prstGeom>
        </p:spPr>
        <p:txBody>
          <a:bodyPr vert="eaVert" wrap="square">
            <a:spAutoFit/>
          </a:bodyPr>
          <a:lstStyle/>
          <a:p>
            <a:r>
              <a:rPr lang="zh-CN" altLang="en-US" sz="1050" b="0" i="0" dirty="0">
                <a:effectLst/>
                <a:latin typeface="+mj-ea"/>
                <a:ea typeface="+mj-ea"/>
              </a:rPr>
              <a:t>映水色不别，向月光还度。倾在荷叶中，有时看是露。时间的演变，承载着记忆的画卷，如冰冻的水晶。</a:t>
            </a:r>
            <a:endParaRPr lang="zh-CN" altLang="en-US" sz="1050" dirty="0">
              <a:latin typeface="+mj-ea"/>
              <a:ea typeface="+mj-ea"/>
            </a:endParaRPr>
          </a:p>
        </p:txBody>
      </p:sp>
      <p:sp>
        <p:nvSpPr>
          <p:cNvPr id="7" name="文本框 6"/>
          <p:cNvSpPr txBox="1"/>
          <p:nvPr/>
        </p:nvSpPr>
        <p:spPr>
          <a:xfrm>
            <a:off x="1509117" y="1201053"/>
            <a:ext cx="1538883" cy="4606389"/>
          </a:xfrm>
          <a:prstGeom prst="rect">
            <a:avLst/>
          </a:prstGeom>
          <a:noFill/>
        </p:spPr>
        <p:txBody>
          <a:bodyPr vert="eaVert" wrap="none" rtlCol="0">
            <a:spAutoFit/>
          </a:bodyPr>
          <a:lstStyle/>
          <a:p>
            <a:pPr algn="ctr"/>
            <a:r>
              <a:rPr lang="zh-CN" altLang="en-US" sz="8800" dirty="0" smtClean="0">
                <a:latin typeface="Li Xuke"/>
                <a:ea typeface="Li Xuke"/>
                <a:cs typeface="+mn-ea"/>
                <a:sym typeface="Li Xuke"/>
              </a:rPr>
              <a:t>标题文字</a:t>
            </a:r>
            <a:endParaRPr lang="zh-CN" altLang="en-US" sz="8800" dirty="0">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cstate="email"/>
          <a:stretch>
            <a:fillRect/>
          </a:stretch>
        </p:blipFill>
        <p:spPr>
          <a:xfrm>
            <a:off x="2624587" y="1730791"/>
            <a:ext cx="7163363" cy="4029391"/>
          </a:xfrm>
          <a:prstGeom prst="rect">
            <a:avLst/>
          </a:prstGeom>
        </p:spPr>
      </p:pic>
      <p:cxnSp>
        <p:nvCxnSpPr>
          <p:cNvPr id="14" name="直接连接符 13"/>
          <p:cNvCxnSpPr/>
          <p:nvPr/>
        </p:nvCxnSpPr>
        <p:spPr>
          <a:xfrm flipH="1">
            <a:off x="1957623" y="1920764"/>
            <a:ext cx="13063" cy="1289426"/>
          </a:xfrm>
          <a:prstGeom prst="line">
            <a:avLst/>
          </a:prstGeom>
          <a:noFill/>
          <a:ln w="19050" cap="flat" cmpd="sng" algn="ctr">
            <a:solidFill>
              <a:schemeClr val="accent5">
                <a:lumMod val="75000"/>
              </a:schemeClr>
            </a:solidFill>
            <a:prstDash val="solid"/>
            <a:miter lim="800000"/>
          </a:ln>
          <a:effectLst/>
        </p:spPr>
      </p:cxnSp>
      <p:sp>
        <p:nvSpPr>
          <p:cNvPr id="15" name="文本框 16"/>
          <p:cNvSpPr txBox="1"/>
          <p:nvPr/>
        </p:nvSpPr>
        <p:spPr>
          <a:xfrm>
            <a:off x="1246082" y="1923189"/>
            <a:ext cx="615553" cy="1287001"/>
          </a:xfrm>
          <a:prstGeom prst="rect">
            <a:avLst/>
          </a:prstGeom>
          <a:noFill/>
        </p:spPr>
        <p:txBody>
          <a:bodyPr vert="eaVert"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schemeClr val="bg2">
                    <a:lumMod val="50000"/>
                  </a:schemeClr>
                </a:solidFill>
                <a:latin typeface="Li Xuke"/>
                <a:ea typeface="Li Xuke"/>
                <a:cs typeface="+mn-ea"/>
                <a:sym typeface="Li Xuke"/>
              </a:rPr>
              <a:t>小标题</a:t>
            </a:r>
            <a:endParaRPr lang="zh-CN" altLang="en-US" sz="2800" dirty="0">
              <a:solidFill>
                <a:schemeClr val="bg2">
                  <a:lumMod val="50000"/>
                </a:schemeClr>
              </a:solidFill>
              <a:latin typeface="Li Xuke"/>
              <a:ea typeface="Li Xuke"/>
              <a:cs typeface="+mn-ea"/>
              <a:sym typeface="Li Xuke"/>
            </a:endParaRPr>
          </a:p>
        </p:txBody>
      </p:sp>
      <p:sp>
        <p:nvSpPr>
          <p:cNvPr id="16" name="文本框 17"/>
          <p:cNvSpPr txBox="1"/>
          <p:nvPr/>
        </p:nvSpPr>
        <p:spPr>
          <a:xfrm>
            <a:off x="2141431" y="2103812"/>
            <a:ext cx="2402975" cy="92333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dirty="0">
                <a:solidFill>
                  <a:schemeClr val="bg2">
                    <a:lumMod val="50000"/>
                  </a:schemeClr>
                </a:solidFill>
                <a:latin typeface="Li Xuke"/>
                <a:ea typeface="Li Xuke"/>
                <a:cs typeface="+mn-ea"/>
                <a:sym typeface="Li Xuke"/>
              </a:rPr>
              <a:t>请输入你的文本请输入你的文本请输入你的文本</a:t>
            </a:r>
            <a:endParaRPr lang="zh-CN" altLang="en-US" dirty="0">
              <a:solidFill>
                <a:schemeClr val="bg2">
                  <a:lumMod val="50000"/>
                </a:schemeClr>
              </a:solidFill>
              <a:latin typeface="Li Xuke"/>
              <a:ea typeface="Li Xuke"/>
              <a:cs typeface="+mn-ea"/>
              <a:sym typeface="Li Xuke"/>
            </a:endParaRPr>
          </a:p>
        </p:txBody>
      </p:sp>
      <p:cxnSp>
        <p:nvCxnSpPr>
          <p:cNvPr id="17" name="直接连接符 16"/>
          <p:cNvCxnSpPr/>
          <p:nvPr/>
        </p:nvCxnSpPr>
        <p:spPr>
          <a:xfrm flipH="1">
            <a:off x="1957623" y="4030227"/>
            <a:ext cx="13063" cy="1289426"/>
          </a:xfrm>
          <a:prstGeom prst="line">
            <a:avLst/>
          </a:prstGeom>
          <a:noFill/>
          <a:ln w="19050" cap="flat" cmpd="sng" algn="ctr">
            <a:solidFill>
              <a:schemeClr val="accent5">
                <a:lumMod val="75000"/>
              </a:schemeClr>
            </a:solidFill>
            <a:prstDash val="solid"/>
            <a:miter lim="800000"/>
          </a:ln>
          <a:effectLst/>
        </p:spPr>
      </p:cxnSp>
      <p:sp>
        <p:nvSpPr>
          <p:cNvPr id="18" name="文本框 19"/>
          <p:cNvSpPr txBox="1"/>
          <p:nvPr/>
        </p:nvSpPr>
        <p:spPr>
          <a:xfrm>
            <a:off x="1246082" y="4032652"/>
            <a:ext cx="615553" cy="1287001"/>
          </a:xfrm>
          <a:prstGeom prst="rect">
            <a:avLst/>
          </a:prstGeom>
          <a:noFill/>
        </p:spPr>
        <p:txBody>
          <a:bodyPr vert="eaVert"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schemeClr val="bg2">
                    <a:lumMod val="50000"/>
                  </a:schemeClr>
                </a:solidFill>
                <a:latin typeface="Li Xuke"/>
                <a:ea typeface="Li Xuke"/>
                <a:cs typeface="+mn-ea"/>
                <a:sym typeface="Li Xuke"/>
              </a:rPr>
              <a:t>小标题</a:t>
            </a:r>
            <a:endParaRPr lang="zh-CN" altLang="en-US" sz="2800" dirty="0">
              <a:solidFill>
                <a:schemeClr val="bg2">
                  <a:lumMod val="50000"/>
                </a:schemeClr>
              </a:solidFill>
              <a:latin typeface="Li Xuke"/>
              <a:ea typeface="Li Xuke"/>
              <a:cs typeface="+mn-ea"/>
              <a:sym typeface="Li Xuke"/>
            </a:endParaRPr>
          </a:p>
        </p:txBody>
      </p:sp>
      <p:sp>
        <p:nvSpPr>
          <p:cNvPr id="19" name="文本框 20"/>
          <p:cNvSpPr txBox="1"/>
          <p:nvPr/>
        </p:nvSpPr>
        <p:spPr>
          <a:xfrm>
            <a:off x="2141431" y="4213275"/>
            <a:ext cx="2402975" cy="92333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dirty="0">
                <a:solidFill>
                  <a:schemeClr val="bg2">
                    <a:lumMod val="50000"/>
                  </a:schemeClr>
                </a:solidFill>
                <a:latin typeface="Li Xuke"/>
                <a:ea typeface="Li Xuke"/>
                <a:cs typeface="+mn-ea"/>
                <a:sym typeface="Li Xuke"/>
              </a:rPr>
              <a:t>请输入你的文本请输入你的文本请输入你的文本</a:t>
            </a:r>
            <a:endParaRPr lang="zh-CN" altLang="en-US" dirty="0">
              <a:solidFill>
                <a:schemeClr val="bg2">
                  <a:lumMod val="50000"/>
                </a:schemeClr>
              </a:solidFill>
              <a:latin typeface="Li Xuke"/>
              <a:ea typeface="Li Xuke"/>
              <a:cs typeface="+mn-ea"/>
              <a:sym typeface="Li Xuke"/>
            </a:endParaRPr>
          </a:p>
        </p:txBody>
      </p:sp>
      <p:cxnSp>
        <p:nvCxnSpPr>
          <p:cNvPr id="20" name="直接连接符 19"/>
          <p:cNvCxnSpPr/>
          <p:nvPr/>
        </p:nvCxnSpPr>
        <p:spPr>
          <a:xfrm flipH="1">
            <a:off x="10308168" y="2530720"/>
            <a:ext cx="5420" cy="1289426"/>
          </a:xfrm>
          <a:prstGeom prst="line">
            <a:avLst/>
          </a:prstGeom>
          <a:noFill/>
          <a:ln w="19050" cap="flat" cmpd="sng" algn="ctr">
            <a:solidFill>
              <a:schemeClr val="accent5">
                <a:lumMod val="75000"/>
              </a:schemeClr>
            </a:solidFill>
            <a:prstDash val="solid"/>
            <a:miter lim="800000"/>
          </a:ln>
          <a:effectLst/>
        </p:spPr>
      </p:cxnSp>
      <p:sp>
        <p:nvSpPr>
          <p:cNvPr id="21" name="文本框 22"/>
          <p:cNvSpPr txBox="1"/>
          <p:nvPr/>
        </p:nvSpPr>
        <p:spPr>
          <a:xfrm>
            <a:off x="10404156" y="2533145"/>
            <a:ext cx="615553" cy="1287001"/>
          </a:xfrm>
          <a:prstGeom prst="rect">
            <a:avLst/>
          </a:prstGeom>
          <a:noFill/>
        </p:spPr>
        <p:txBody>
          <a:bodyPr vert="eaVert"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schemeClr val="bg2">
                    <a:lumMod val="50000"/>
                  </a:schemeClr>
                </a:solidFill>
                <a:latin typeface="Li Xuke"/>
                <a:ea typeface="Li Xuke"/>
                <a:cs typeface="+mn-ea"/>
                <a:sym typeface="Li Xuke"/>
              </a:rPr>
              <a:t>小标题</a:t>
            </a:r>
            <a:endParaRPr lang="zh-CN" altLang="en-US" sz="2800" dirty="0">
              <a:solidFill>
                <a:schemeClr val="bg2">
                  <a:lumMod val="50000"/>
                </a:schemeClr>
              </a:solidFill>
              <a:latin typeface="Li Xuke"/>
              <a:ea typeface="Li Xuke"/>
              <a:cs typeface="+mn-ea"/>
              <a:sym typeface="Li Xuke"/>
            </a:endParaRPr>
          </a:p>
        </p:txBody>
      </p:sp>
      <p:sp>
        <p:nvSpPr>
          <p:cNvPr id="22" name="文本框 23"/>
          <p:cNvSpPr txBox="1"/>
          <p:nvPr/>
        </p:nvSpPr>
        <p:spPr>
          <a:xfrm>
            <a:off x="8017649" y="2748525"/>
            <a:ext cx="2402975" cy="92333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dirty="0">
                <a:solidFill>
                  <a:schemeClr val="bg2">
                    <a:lumMod val="50000"/>
                  </a:schemeClr>
                </a:solidFill>
                <a:latin typeface="Li Xuke"/>
                <a:ea typeface="Li Xuke"/>
                <a:cs typeface="+mn-ea"/>
                <a:sym typeface="Li Xuke"/>
              </a:rPr>
              <a:t>请输入你的文本请输入你的文本请输入你的文本</a:t>
            </a:r>
            <a:endParaRPr lang="zh-CN" altLang="en-US" dirty="0">
              <a:solidFill>
                <a:schemeClr val="bg2">
                  <a:lumMod val="50000"/>
                </a:schemeClr>
              </a:solidFill>
              <a:latin typeface="Li Xuke"/>
              <a:ea typeface="Li Xuke"/>
              <a:cs typeface="+mn-ea"/>
              <a:sym typeface="Li Xuke"/>
            </a:endParaRPr>
          </a:p>
        </p:txBody>
      </p:sp>
      <p:cxnSp>
        <p:nvCxnSpPr>
          <p:cNvPr id="23" name="直接连接符 22"/>
          <p:cNvCxnSpPr/>
          <p:nvPr/>
        </p:nvCxnSpPr>
        <p:spPr>
          <a:xfrm flipH="1">
            <a:off x="10308168" y="4640183"/>
            <a:ext cx="5421" cy="1289426"/>
          </a:xfrm>
          <a:prstGeom prst="line">
            <a:avLst/>
          </a:prstGeom>
          <a:noFill/>
          <a:ln w="19050" cap="flat" cmpd="sng" algn="ctr">
            <a:solidFill>
              <a:schemeClr val="accent5">
                <a:lumMod val="75000"/>
              </a:schemeClr>
            </a:solidFill>
            <a:prstDash val="solid"/>
            <a:miter lim="800000"/>
          </a:ln>
          <a:effectLst/>
        </p:spPr>
      </p:cxnSp>
      <p:sp>
        <p:nvSpPr>
          <p:cNvPr id="24" name="文本框 25"/>
          <p:cNvSpPr txBox="1"/>
          <p:nvPr/>
        </p:nvSpPr>
        <p:spPr>
          <a:xfrm>
            <a:off x="10420624" y="4640183"/>
            <a:ext cx="615553" cy="1287001"/>
          </a:xfrm>
          <a:prstGeom prst="rect">
            <a:avLst/>
          </a:prstGeom>
          <a:noFill/>
        </p:spPr>
        <p:txBody>
          <a:bodyPr vert="eaVert"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sz="2800" dirty="0">
                <a:solidFill>
                  <a:schemeClr val="bg2">
                    <a:lumMod val="50000"/>
                  </a:schemeClr>
                </a:solidFill>
                <a:latin typeface="Li Xuke"/>
                <a:ea typeface="Li Xuke"/>
                <a:cs typeface="+mn-ea"/>
                <a:sym typeface="Li Xuke"/>
              </a:rPr>
              <a:t>小标题</a:t>
            </a:r>
            <a:endParaRPr lang="zh-CN" altLang="en-US" sz="2800" dirty="0">
              <a:solidFill>
                <a:schemeClr val="bg2">
                  <a:lumMod val="50000"/>
                </a:schemeClr>
              </a:solidFill>
              <a:latin typeface="Li Xuke"/>
              <a:ea typeface="Li Xuke"/>
              <a:cs typeface="+mn-ea"/>
              <a:sym typeface="Li Xuke"/>
            </a:endParaRPr>
          </a:p>
        </p:txBody>
      </p:sp>
      <p:sp>
        <p:nvSpPr>
          <p:cNvPr id="25" name="文本框 26"/>
          <p:cNvSpPr txBox="1"/>
          <p:nvPr/>
        </p:nvSpPr>
        <p:spPr>
          <a:xfrm>
            <a:off x="8017649" y="4857988"/>
            <a:ext cx="2402975" cy="923330"/>
          </a:xfrm>
          <a:prstGeom prst="rect">
            <a:avLst/>
          </a:prstGeom>
          <a:noFill/>
        </p:spPr>
        <p:txBody>
          <a:bodyPr vert="horz"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zh-CN" altLang="en-US" dirty="0">
                <a:solidFill>
                  <a:schemeClr val="bg2">
                    <a:lumMod val="50000"/>
                  </a:schemeClr>
                </a:solidFill>
                <a:latin typeface="Li Xuke"/>
                <a:ea typeface="Li Xuke"/>
                <a:cs typeface="+mn-ea"/>
                <a:sym typeface="Li Xuke"/>
              </a:rPr>
              <a:t>请输入你的文本请输入你的文本请输入你的文本</a:t>
            </a:r>
            <a:endParaRPr lang="zh-CN" altLang="en-US" dirty="0">
              <a:solidFill>
                <a:schemeClr val="bg2">
                  <a:lumMod val="50000"/>
                </a:schemeClr>
              </a:solidFill>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P spid="21" grpId="0"/>
      <p:bldP spid="22"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38968" y="2173411"/>
            <a:ext cx="5755571" cy="1384995"/>
          </a:xfrm>
          <a:prstGeom prst="rect">
            <a:avLst/>
          </a:prstGeom>
          <a:noFill/>
        </p:spPr>
        <p:txBody>
          <a:bodyPr vert="horz" wrap="square" rtlCol="0">
            <a:spAutoFit/>
          </a:bodyPr>
          <a:lstStyle/>
          <a:p>
            <a:pPr>
              <a:defRPr/>
            </a:pPr>
            <a:r>
              <a:rPr lang="zh-CN" altLang="en-US" sz="1400" kern="0" dirty="0">
                <a:solidFill>
                  <a:schemeClr val="bg2">
                    <a:lumMod val="50000"/>
                  </a:schemeClr>
                </a:solidFill>
                <a:latin typeface="Li Xuke"/>
                <a:ea typeface="Li Xuke"/>
                <a:cs typeface="+mn-ea"/>
                <a:sym typeface="Li Xuke"/>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400" kern="0" dirty="0">
              <a:solidFill>
                <a:schemeClr val="bg2">
                  <a:lumMod val="50000"/>
                </a:schemeClr>
              </a:solidFill>
              <a:latin typeface="Li Xuke"/>
              <a:ea typeface="Li Xuke"/>
              <a:cs typeface="+mn-ea"/>
              <a:sym typeface="Li Xuke"/>
            </a:endParaRPr>
          </a:p>
          <a:p>
            <a:pPr>
              <a:defRPr/>
            </a:pPr>
            <a:r>
              <a:rPr lang="zh-CN" altLang="en-US" sz="1400" kern="0" dirty="0">
                <a:solidFill>
                  <a:schemeClr val="bg2">
                    <a:lumMod val="50000"/>
                  </a:schemeClr>
                </a:solidFill>
                <a:latin typeface="Li Xuke"/>
                <a:ea typeface="Li Xuke"/>
                <a:cs typeface="+mn-ea"/>
                <a:sym typeface="Li Xuke"/>
              </a:rPr>
              <a:t>点击输入本栏的具体文字，简明扼要的说明分项内容，此为概念图解，请根据您的具体内容酌情修改。</a:t>
            </a:r>
            <a:endParaRPr lang="en-US" altLang="zh-CN" sz="1400" kern="0" dirty="0">
              <a:solidFill>
                <a:schemeClr val="bg2">
                  <a:lumMod val="50000"/>
                </a:schemeClr>
              </a:solidFill>
              <a:latin typeface="Li Xuke"/>
              <a:ea typeface="Li Xuke"/>
              <a:cs typeface="+mn-ea"/>
              <a:sym typeface="Li Xuke"/>
            </a:endParaRPr>
          </a:p>
          <a:p>
            <a:pPr>
              <a:defRPr/>
            </a:pPr>
            <a:endParaRPr lang="en-US" altLang="zh-CN" sz="1400" kern="0" dirty="0">
              <a:solidFill>
                <a:schemeClr val="bg2">
                  <a:lumMod val="50000"/>
                </a:schemeClr>
              </a:solidFill>
              <a:latin typeface="Li Xuke"/>
              <a:ea typeface="Li Xuke"/>
              <a:cs typeface="+mn-ea"/>
              <a:sym typeface="Li Xuke"/>
            </a:endParaRPr>
          </a:p>
        </p:txBody>
      </p:sp>
      <p:sp>
        <p:nvSpPr>
          <p:cNvPr id="19" name="文本框 18"/>
          <p:cNvSpPr txBox="1"/>
          <p:nvPr/>
        </p:nvSpPr>
        <p:spPr>
          <a:xfrm>
            <a:off x="1216815" y="1471903"/>
            <a:ext cx="1646605" cy="656142"/>
          </a:xfrm>
          <a:prstGeom prst="rect">
            <a:avLst/>
          </a:prstGeom>
          <a:noFill/>
        </p:spPr>
        <p:txBody>
          <a:bodyPr vert="horz" wrap="none" rtlCol="0">
            <a:spAutoFit/>
          </a:bodyPr>
          <a:lstStyle/>
          <a:p>
            <a:pPr algn="ctr">
              <a:lnSpc>
                <a:spcPct val="150000"/>
              </a:lnSpc>
              <a:defRPr/>
            </a:pPr>
            <a:r>
              <a:rPr lang="zh-CN" altLang="en-US" sz="2800" kern="0" spc="50" dirty="0">
                <a:latin typeface="Li Xuke"/>
                <a:ea typeface="Li Xuke"/>
                <a:cs typeface="+mn-ea"/>
                <a:sym typeface="Li Xuke"/>
              </a:rPr>
              <a:t>添加标题</a:t>
            </a:r>
            <a:endParaRPr lang="zh-CN" altLang="en-US" sz="2800" kern="0" spc="50" dirty="0">
              <a:latin typeface="Li Xuke"/>
              <a:ea typeface="Li Xuke"/>
              <a:cs typeface="+mn-ea"/>
              <a:sym typeface="Li Xuke"/>
            </a:endParaRPr>
          </a:p>
        </p:txBody>
      </p:sp>
      <p:sp>
        <p:nvSpPr>
          <p:cNvPr id="20" name="文本框 19"/>
          <p:cNvSpPr txBox="1"/>
          <p:nvPr/>
        </p:nvSpPr>
        <p:spPr>
          <a:xfrm>
            <a:off x="8702432" y="1799974"/>
            <a:ext cx="2056973" cy="817211"/>
          </a:xfrm>
          <a:prstGeom prst="rect">
            <a:avLst/>
          </a:prstGeom>
          <a:noFill/>
        </p:spPr>
        <p:txBody>
          <a:bodyPr vert="horz" wrap="none" rtlCol="0">
            <a:spAutoFit/>
          </a:bodyPr>
          <a:lstStyle/>
          <a:p>
            <a:pPr algn="ctr">
              <a:lnSpc>
                <a:spcPct val="150000"/>
              </a:lnSpc>
              <a:defRPr/>
            </a:pPr>
            <a:r>
              <a:rPr lang="zh-CN" altLang="en-US" sz="3600" kern="0" spc="50" dirty="0">
                <a:latin typeface="Li Xuke"/>
                <a:ea typeface="Li Xuke"/>
                <a:cs typeface="+mn-ea"/>
                <a:sym typeface="Li Xuke"/>
              </a:rPr>
              <a:t>添加标题</a:t>
            </a:r>
            <a:endParaRPr lang="zh-CN" altLang="en-US" sz="3600" kern="0" spc="50" dirty="0">
              <a:latin typeface="Li Xuke"/>
              <a:ea typeface="Li Xuke"/>
              <a:cs typeface="+mn-ea"/>
              <a:sym typeface="Li Xuke"/>
            </a:endParaRPr>
          </a:p>
        </p:txBody>
      </p:sp>
      <p:pic>
        <p:nvPicPr>
          <p:cNvPr id="21" name="图片 20"/>
          <p:cNvPicPr>
            <a:picLocks noChangeAspect="1"/>
          </p:cNvPicPr>
          <p:nvPr/>
        </p:nvPicPr>
        <p:blipFill>
          <a:blip r:embed="rId1" cstate="email"/>
          <a:stretch>
            <a:fillRect/>
          </a:stretch>
        </p:blipFill>
        <p:spPr>
          <a:xfrm>
            <a:off x="1334493" y="860569"/>
            <a:ext cx="1411251" cy="401183"/>
          </a:xfrm>
          <a:prstGeom prst="rect">
            <a:avLst/>
          </a:prstGeom>
        </p:spPr>
      </p:pic>
      <p:pic>
        <p:nvPicPr>
          <p:cNvPr id="22" name="图片 21"/>
          <p:cNvPicPr>
            <a:picLocks noChangeAspect="1"/>
          </p:cNvPicPr>
          <p:nvPr/>
        </p:nvPicPr>
        <p:blipFill>
          <a:blip r:embed="rId2" cstate="email"/>
          <a:stretch>
            <a:fillRect/>
          </a:stretch>
        </p:blipFill>
        <p:spPr>
          <a:xfrm>
            <a:off x="7968405" y="2636687"/>
            <a:ext cx="2773147" cy="3416712"/>
          </a:xfrm>
          <a:prstGeom prst="rect">
            <a:avLst/>
          </a:prstGeom>
        </p:spPr>
      </p:pic>
      <p:sp>
        <p:nvSpPr>
          <p:cNvPr id="23" name="文本框 22"/>
          <p:cNvSpPr txBox="1"/>
          <p:nvPr/>
        </p:nvSpPr>
        <p:spPr>
          <a:xfrm>
            <a:off x="1173866" y="4717284"/>
            <a:ext cx="5755571" cy="1384995"/>
          </a:xfrm>
          <a:prstGeom prst="rect">
            <a:avLst/>
          </a:prstGeom>
          <a:noFill/>
        </p:spPr>
        <p:txBody>
          <a:bodyPr vert="horz" wrap="square" rtlCol="0">
            <a:spAutoFit/>
          </a:bodyPr>
          <a:lstStyle/>
          <a:p>
            <a:pPr>
              <a:defRPr/>
            </a:pPr>
            <a:r>
              <a:rPr lang="zh-CN" altLang="en-US" sz="1400" kern="0" dirty="0">
                <a:solidFill>
                  <a:schemeClr val="bg2">
                    <a:lumMod val="50000"/>
                  </a:schemeClr>
                </a:solidFill>
                <a:latin typeface="Li Xuke"/>
                <a:ea typeface="Li Xuke"/>
                <a:cs typeface="+mn-ea"/>
                <a:sym typeface="Li Xuke"/>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400" kern="0" dirty="0">
              <a:solidFill>
                <a:schemeClr val="bg2">
                  <a:lumMod val="50000"/>
                </a:schemeClr>
              </a:solidFill>
              <a:latin typeface="Li Xuke"/>
              <a:ea typeface="Li Xuke"/>
              <a:cs typeface="+mn-ea"/>
              <a:sym typeface="Li Xuke"/>
            </a:endParaRPr>
          </a:p>
          <a:p>
            <a:pPr>
              <a:defRPr/>
            </a:pPr>
            <a:r>
              <a:rPr lang="zh-CN" altLang="en-US" sz="1400" kern="0" dirty="0">
                <a:solidFill>
                  <a:schemeClr val="bg2">
                    <a:lumMod val="50000"/>
                  </a:schemeClr>
                </a:solidFill>
                <a:latin typeface="Li Xuke"/>
                <a:ea typeface="Li Xuke"/>
                <a:cs typeface="+mn-ea"/>
                <a:sym typeface="Li Xuke"/>
              </a:rPr>
              <a:t>点击输入本栏的具体文字，简明扼要的说明分项内容，此为概念图解，请根据您的具体内容酌情修改。</a:t>
            </a:r>
            <a:endParaRPr lang="en-US" altLang="zh-CN" sz="1400" kern="0" dirty="0">
              <a:solidFill>
                <a:schemeClr val="bg2">
                  <a:lumMod val="50000"/>
                </a:schemeClr>
              </a:solidFill>
              <a:latin typeface="Li Xuke"/>
              <a:ea typeface="Li Xuke"/>
              <a:cs typeface="+mn-ea"/>
              <a:sym typeface="Li Xuke"/>
            </a:endParaRPr>
          </a:p>
          <a:p>
            <a:pPr>
              <a:defRPr/>
            </a:pPr>
            <a:endParaRPr lang="en-US" altLang="zh-CN" sz="1400" kern="0" dirty="0">
              <a:solidFill>
                <a:schemeClr val="bg2">
                  <a:lumMod val="50000"/>
                </a:schemeClr>
              </a:solidFill>
              <a:latin typeface="Li Xuke"/>
              <a:ea typeface="Li Xuke"/>
              <a:cs typeface="+mn-ea"/>
              <a:sym typeface="Li Xuke"/>
            </a:endParaRPr>
          </a:p>
        </p:txBody>
      </p:sp>
      <p:sp>
        <p:nvSpPr>
          <p:cNvPr id="24" name="文本框 23"/>
          <p:cNvSpPr txBox="1"/>
          <p:nvPr/>
        </p:nvSpPr>
        <p:spPr>
          <a:xfrm>
            <a:off x="1377639" y="3938391"/>
            <a:ext cx="1646605" cy="656142"/>
          </a:xfrm>
          <a:prstGeom prst="rect">
            <a:avLst/>
          </a:prstGeom>
          <a:noFill/>
        </p:spPr>
        <p:txBody>
          <a:bodyPr vert="horz" wrap="none" rtlCol="0">
            <a:spAutoFit/>
          </a:bodyPr>
          <a:lstStyle/>
          <a:p>
            <a:pPr algn="ctr">
              <a:lnSpc>
                <a:spcPct val="150000"/>
              </a:lnSpc>
              <a:defRPr/>
            </a:pPr>
            <a:r>
              <a:rPr lang="zh-CN" altLang="en-US" sz="2800" kern="0" spc="50" dirty="0">
                <a:latin typeface="Li Xuke"/>
                <a:ea typeface="Li Xuke"/>
                <a:cs typeface="+mn-ea"/>
                <a:sym typeface="Li Xuke"/>
              </a:rPr>
              <a:t>添加标题</a:t>
            </a:r>
            <a:endParaRPr lang="zh-CN" altLang="en-US" sz="2800" kern="0" spc="50" dirty="0">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1"/>
          <a:stretch>
            <a:fillRect/>
          </a:stretch>
        </p:blipFill>
        <p:spPr>
          <a:xfrm>
            <a:off x="-1708510" y="0"/>
            <a:ext cx="9704935" cy="6858000"/>
          </a:xfrm>
          <a:prstGeom prst="rect">
            <a:avLst/>
          </a:prstGeom>
        </p:spPr>
      </p:pic>
      <p:pic>
        <p:nvPicPr>
          <p:cNvPr id="22" name="图片 21"/>
          <p:cNvPicPr>
            <a:picLocks noChangeAspect="1"/>
          </p:cNvPicPr>
          <p:nvPr/>
        </p:nvPicPr>
        <p:blipFill>
          <a:blip r:embed="rId2" cstate="email">
            <a:duotone>
              <a:schemeClr val="accent5">
                <a:shade val="45000"/>
                <a:satMod val="135000"/>
              </a:schemeClr>
              <a:prstClr val="white"/>
            </a:duotone>
          </a:blip>
          <a:stretch>
            <a:fillRect/>
          </a:stretch>
        </p:blipFill>
        <p:spPr>
          <a:xfrm>
            <a:off x="10286288" y="4952688"/>
            <a:ext cx="1905712" cy="849323"/>
          </a:xfrm>
          <a:prstGeom prst="rect">
            <a:avLst/>
          </a:prstGeom>
        </p:spPr>
      </p:pic>
      <p:sp>
        <p:nvSpPr>
          <p:cNvPr id="23" name="Rectangle 25"/>
          <p:cNvSpPr>
            <a:spLocks noChangeArrowheads="1"/>
          </p:cNvSpPr>
          <p:nvPr/>
        </p:nvSpPr>
        <p:spPr bwMode="auto">
          <a:xfrm>
            <a:off x="6993800" y="1361799"/>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5975">
              <a:lnSpc>
                <a:spcPct val="80000"/>
              </a:lnSpc>
            </a:pPr>
            <a:r>
              <a:rPr lang="zh-CN" altLang="en-US" sz="2000" spc="-150" dirty="0">
                <a:solidFill>
                  <a:schemeClr val="bg2">
                    <a:lumMod val="50000"/>
                  </a:schemeClr>
                </a:solidFill>
                <a:latin typeface="Li Xuke"/>
                <a:ea typeface="Li Xuke"/>
                <a:cs typeface="+mn-ea"/>
                <a:sym typeface="Li Xuke"/>
              </a:rPr>
              <a:t>请在这里添加您的文字</a:t>
            </a:r>
            <a:endParaRPr lang="zh-CN" altLang="en-US" sz="2000" spc="-150" dirty="0">
              <a:solidFill>
                <a:schemeClr val="bg2">
                  <a:lumMod val="50000"/>
                </a:schemeClr>
              </a:solidFill>
              <a:latin typeface="Li Xuke"/>
              <a:ea typeface="Li Xuke"/>
              <a:cs typeface="+mn-ea"/>
              <a:sym typeface="Li Xuke"/>
            </a:endParaRPr>
          </a:p>
        </p:txBody>
      </p:sp>
      <p:grpSp>
        <p:nvGrpSpPr>
          <p:cNvPr id="24" name="组合 23"/>
          <p:cNvGrpSpPr/>
          <p:nvPr/>
        </p:nvGrpSpPr>
        <p:grpSpPr>
          <a:xfrm>
            <a:off x="5948274" y="1272993"/>
            <a:ext cx="725495" cy="654084"/>
            <a:chOff x="2854652" y="992964"/>
            <a:chExt cx="540761" cy="487533"/>
          </a:xfrm>
        </p:grpSpPr>
        <p:pic>
          <p:nvPicPr>
            <p:cNvPr id="25" name="Picture 2" descr="C:\Users\Thinkpad\Desktop\PNG\1_0004_图层-10.png"/>
            <p:cNvPicPr>
              <a:picLocks noChangeAspect="1" noChangeArrowheads="1"/>
            </p:cNvPicPr>
            <p:nvPr/>
          </p:nvPicPr>
          <p:blipFill>
            <a:blip r:embed="rId3" cstate="email">
              <a:biLevel thresh="75000"/>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a:spLocks noChangeArrowheads="1"/>
            </p:cNvSpPr>
            <p:nvPr/>
          </p:nvSpPr>
          <p:spPr bwMode="auto">
            <a:xfrm>
              <a:off x="2895736" y="1082621"/>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5975">
                <a:lnSpc>
                  <a:spcPct val="80000"/>
                </a:lnSpc>
              </a:pPr>
              <a:r>
                <a:rPr lang="zh-CN" altLang="en-US" sz="2000" b="1" spc="-150" dirty="0">
                  <a:latin typeface="Li Xuke"/>
                  <a:ea typeface="Li Xuke"/>
                  <a:cs typeface="+mn-ea"/>
                  <a:sym typeface="Li Xuke"/>
                </a:rPr>
                <a:t>一</a:t>
              </a:r>
              <a:endParaRPr lang="zh-CN" altLang="en-US" sz="2000" b="1" spc="-150" dirty="0">
                <a:latin typeface="Li Xuke"/>
                <a:ea typeface="Li Xuke"/>
                <a:cs typeface="+mn-ea"/>
                <a:sym typeface="Li Xuke"/>
              </a:endParaRPr>
            </a:p>
          </p:txBody>
        </p:sp>
      </p:grpSp>
      <p:grpSp>
        <p:nvGrpSpPr>
          <p:cNvPr id="27" name="组合 26"/>
          <p:cNvGrpSpPr/>
          <p:nvPr/>
        </p:nvGrpSpPr>
        <p:grpSpPr>
          <a:xfrm>
            <a:off x="5342571" y="2193316"/>
            <a:ext cx="725495" cy="654084"/>
            <a:chOff x="2854652" y="992964"/>
            <a:chExt cx="540761" cy="487533"/>
          </a:xfrm>
        </p:grpSpPr>
        <p:pic>
          <p:nvPicPr>
            <p:cNvPr id="28" name="Picture 2" descr="C:\Users\Thinkpad\Desktop\PNG\1_0004_图层-10.png"/>
            <p:cNvPicPr>
              <a:picLocks noChangeAspect="1" noChangeArrowheads="1"/>
            </p:cNvPicPr>
            <p:nvPr/>
          </p:nvPicPr>
          <p:blipFill>
            <a:blip r:embed="rId3" cstate="email">
              <a:biLevel thresh="75000"/>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5975">
                <a:lnSpc>
                  <a:spcPct val="80000"/>
                </a:lnSpc>
              </a:pPr>
              <a:r>
                <a:rPr lang="zh-CN" altLang="en-US" sz="2000" b="1" spc="-150" dirty="0">
                  <a:latin typeface="Li Xuke"/>
                  <a:ea typeface="Li Xuke"/>
                  <a:cs typeface="+mn-ea"/>
                  <a:sym typeface="Li Xuke"/>
                </a:rPr>
                <a:t>二</a:t>
              </a:r>
              <a:endParaRPr lang="zh-CN" altLang="en-US" sz="2000" b="1" spc="-150" dirty="0">
                <a:latin typeface="Li Xuke"/>
                <a:ea typeface="Li Xuke"/>
                <a:cs typeface="+mn-ea"/>
                <a:sym typeface="Li Xuke"/>
              </a:endParaRPr>
            </a:p>
          </p:txBody>
        </p:sp>
      </p:grpSp>
      <p:grpSp>
        <p:nvGrpSpPr>
          <p:cNvPr id="30" name="组合 29"/>
          <p:cNvGrpSpPr/>
          <p:nvPr/>
        </p:nvGrpSpPr>
        <p:grpSpPr>
          <a:xfrm>
            <a:off x="6284828" y="3097756"/>
            <a:ext cx="725495" cy="654084"/>
            <a:chOff x="2854652" y="992964"/>
            <a:chExt cx="540761" cy="487533"/>
          </a:xfrm>
        </p:grpSpPr>
        <p:pic>
          <p:nvPicPr>
            <p:cNvPr id="31" name="Picture 2" descr="C:\Users\Thinkpad\Desktop\PNG\1_0004_图层-10.png"/>
            <p:cNvPicPr>
              <a:picLocks noChangeAspect="1" noChangeArrowheads="1"/>
            </p:cNvPicPr>
            <p:nvPr/>
          </p:nvPicPr>
          <p:blipFill>
            <a:blip r:embed="rId3" cstate="email">
              <a:biLevel thresh="75000"/>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5975">
                <a:lnSpc>
                  <a:spcPct val="80000"/>
                </a:lnSpc>
              </a:pPr>
              <a:r>
                <a:rPr lang="zh-CN" altLang="en-US" sz="2000" b="1" spc="-150" dirty="0">
                  <a:latin typeface="Li Xuke"/>
                  <a:ea typeface="Li Xuke"/>
                  <a:cs typeface="+mn-ea"/>
                  <a:sym typeface="Li Xuke"/>
                </a:rPr>
                <a:t>三</a:t>
              </a:r>
              <a:endParaRPr lang="zh-CN" altLang="en-US" sz="2000" b="1" spc="-150" dirty="0">
                <a:latin typeface="Li Xuke"/>
                <a:ea typeface="Li Xuke"/>
                <a:cs typeface="+mn-ea"/>
                <a:sym typeface="Li Xuke"/>
              </a:endParaRPr>
            </a:p>
          </p:txBody>
        </p:sp>
      </p:grpSp>
      <p:grpSp>
        <p:nvGrpSpPr>
          <p:cNvPr id="33" name="组合 32"/>
          <p:cNvGrpSpPr/>
          <p:nvPr/>
        </p:nvGrpSpPr>
        <p:grpSpPr>
          <a:xfrm>
            <a:off x="6756546" y="4140185"/>
            <a:ext cx="725495" cy="654084"/>
            <a:chOff x="2854652" y="992964"/>
            <a:chExt cx="540761" cy="487533"/>
          </a:xfrm>
        </p:grpSpPr>
        <p:pic>
          <p:nvPicPr>
            <p:cNvPr id="34" name="Picture 2" descr="C:\Users\Thinkpad\Desktop\PNG\1_0004_图层-10.png"/>
            <p:cNvPicPr>
              <a:picLocks noChangeAspect="1" noChangeArrowheads="1"/>
            </p:cNvPicPr>
            <p:nvPr/>
          </p:nvPicPr>
          <p:blipFill>
            <a:blip r:embed="rId3" cstate="email">
              <a:biLevel thresh="75000"/>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5975">
                <a:lnSpc>
                  <a:spcPct val="80000"/>
                </a:lnSpc>
              </a:pPr>
              <a:r>
                <a:rPr lang="zh-CN" altLang="en-US" sz="2000" b="1" spc="-150" dirty="0">
                  <a:latin typeface="Li Xuke"/>
                  <a:ea typeface="Li Xuke"/>
                  <a:cs typeface="+mn-ea"/>
                  <a:sym typeface="Li Xuke"/>
                </a:rPr>
                <a:t>四</a:t>
              </a:r>
              <a:endParaRPr lang="zh-CN" altLang="en-US" sz="2000" b="1" spc="-150" dirty="0">
                <a:latin typeface="Li Xuke"/>
                <a:ea typeface="Li Xuke"/>
                <a:cs typeface="+mn-ea"/>
                <a:sym typeface="Li Xuke"/>
              </a:endParaRPr>
            </a:p>
          </p:txBody>
        </p:sp>
      </p:grpSp>
      <p:grpSp>
        <p:nvGrpSpPr>
          <p:cNvPr id="36" name="组合 35"/>
          <p:cNvGrpSpPr/>
          <p:nvPr/>
        </p:nvGrpSpPr>
        <p:grpSpPr>
          <a:xfrm>
            <a:off x="5764077" y="4981010"/>
            <a:ext cx="725495" cy="654084"/>
            <a:chOff x="2854652" y="992964"/>
            <a:chExt cx="540761" cy="487533"/>
          </a:xfrm>
        </p:grpSpPr>
        <p:pic>
          <p:nvPicPr>
            <p:cNvPr id="37" name="Picture 2" descr="C:\Users\Thinkpad\Desktop\PNG\1_0004_图层-10.png"/>
            <p:cNvPicPr>
              <a:picLocks noChangeAspect="1" noChangeArrowheads="1"/>
            </p:cNvPicPr>
            <p:nvPr/>
          </p:nvPicPr>
          <p:blipFill>
            <a:blip r:embed="rId3" cstate="email">
              <a:biLevel thresh="75000"/>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25"/>
            <p:cNvSpPr>
              <a:spLocks noChangeArrowheads="1"/>
            </p:cNvSpPr>
            <p:nvPr/>
          </p:nvSpPr>
          <p:spPr bwMode="auto">
            <a:xfrm>
              <a:off x="2895736" y="1082622"/>
              <a:ext cx="419544" cy="24495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5975">
                <a:lnSpc>
                  <a:spcPct val="80000"/>
                </a:lnSpc>
              </a:pPr>
              <a:r>
                <a:rPr lang="zh-CN" altLang="en-US" sz="2000" b="1" spc="-150" dirty="0">
                  <a:latin typeface="Li Xuke"/>
                  <a:ea typeface="Li Xuke"/>
                  <a:cs typeface="+mn-ea"/>
                  <a:sym typeface="Li Xuke"/>
                </a:rPr>
                <a:t>五</a:t>
              </a:r>
              <a:endParaRPr lang="zh-CN" altLang="en-US" sz="2000" b="1" spc="-150" dirty="0">
                <a:latin typeface="Li Xuke"/>
                <a:ea typeface="Li Xuke"/>
                <a:cs typeface="+mn-ea"/>
                <a:sym typeface="Li Xuke"/>
              </a:endParaRPr>
            </a:p>
          </p:txBody>
        </p:sp>
      </p:grpSp>
      <p:sp>
        <p:nvSpPr>
          <p:cNvPr id="39" name="Rectangle 25"/>
          <p:cNvSpPr>
            <a:spLocks noChangeArrowheads="1"/>
          </p:cNvSpPr>
          <p:nvPr/>
        </p:nvSpPr>
        <p:spPr bwMode="auto">
          <a:xfrm>
            <a:off x="6462655" y="2299120"/>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5975">
              <a:lnSpc>
                <a:spcPct val="80000"/>
              </a:lnSpc>
            </a:pPr>
            <a:r>
              <a:rPr lang="zh-CN" altLang="en-US" sz="2000" spc="-150" dirty="0">
                <a:solidFill>
                  <a:schemeClr val="bg2">
                    <a:lumMod val="50000"/>
                  </a:schemeClr>
                </a:solidFill>
                <a:latin typeface="Li Xuke"/>
                <a:ea typeface="Li Xuke"/>
                <a:cs typeface="+mn-ea"/>
                <a:sym typeface="Li Xuke"/>
              </a:rPr>
              <a:t>请在这里添加您的文字</a:t>
            </a:r>
            <a:endParaRPr lang="zh-CN" altLang="en-US" sz="2000" spc="-150" dirty="0">
              <a:solidFill>
                <a:schemeClr val="bg2">
                  <a:lumMod val="50000"/>
                </a:schemeClr>
              </a:solidFill>
              <a:latin typeface="Li Xuke"/>
              <a:ea typeface="Li Xuke"/>
              <a:cs typeface="+mn-ea"/>
              <a:sym typeface="Li Xuke"/>
            </a:endParaRPr>
          </a:p>
        </p:txBody>
      </p:sp>
      <p:sp>
        <p:nvSpPr>
          <p:cNvPr id="40" name="Rectangle 25"/>
          <p:cNvSpPr>
            <a:spLocks noChangeArrowheads="1"/>
          </p:cNvSpPr>
          <p:nvPr/>
        </p:nvSpPr>
        <p:spPr bwMode="auto">
          <a:xfrm>
            <a:off x="7500427" y="3198503"/>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5975">
              <a:lnSpc>
                <a:spcPct val="80000"/>
              </a:lnSpc>
            </a:pPr>
            <a:r>
              <a:rPr lang="zh-CN" altLang="en-US" sz="2000" spc="-150" dirty="0">
                <a:solidFill>
                  <a:schemeClr val="bg2">
                    <a:lumMod val="50000"/>
                  </a:schemeClr>
                </a:solidFill>
                <a:latin typeface="Li Xuke"/>
                <a:ea typeface="Li Xuke"/>
                <a:cs typeface="+mn-ea"/>
                <a:sym typeface="Li Xuke"/>
              </a:rPr>
              <a:t>请在这里添加您的文字</a:t>
            </a:r>
            <a:endParaRPr lang="zh-CN" altLang="en-US" sz="2000" spc="-150" dirty="0">
              <a:solidFill>
                <a:schemeClr val="bg2">
                  <a:lumMod val="50000"/>
                </a:schemeClr>
              </a:solidFill>
              <a:latin typeface="Li Xuke"/>
              <a:ea typeface="Li Xuke"/>
              <a:cs typeface="+mn-ea"/>
              <a:sym typeface="Li Xuke"/>
            </a:endParaRPr>
          </a:p>
        </p:txBody>
      </p:sp>
      <p:sp>
        <p:nvSpPr>
          <p:cNvPr id="41" name="Rectangle 25"/>
          <p:cNvSpPr>
            <a:spLocks noChangeArrowheads="1"/>
          </p:cNvSpPr>
          <p:nvPr/>
        </p:nvSpPr>
        <p:spPr bwMode="auto">
          <a:xfrm>
            <a:off x="7943113" y="4218669"/>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5975">
              <a:lnSpc>
                <a:spcPct val="80000"/>
              </a:lnSpc>
            </a:pPr>
            <a:r>
              <a:rPr lang="zh-CN" altLang="en-US" sz="2000" spc="-150" dirty="0">
                <a:solidFill>
                  <a:schemeClr val="bg2">
                    <a:lumMod val="50000"/>
                  </a:schemeClr>
                </a:solidFill>
                <a:latin typeface="Li Xuke"/>
                <a:ea typeface="Li Xuke"/>
                <a:cs typeface="+mn-ea"/>
                <a:sym typeface="Li Xuke"/>
              </a:rPr>
              <a:t>请在这里添加您的文字</a:t>
            </a:r>
            <a:endParaRPr lang="zh-CN" altLang="en-US" sz="2000" spc="-150" dirty="0">
              <a:solidFill>
                <a:schemeClr val="bg2">
                  <a:lumMod val="50000"/>
                </a:schemeClr>
              </a:solidFill>
              <a:latin typeface="Li Xuke"/>
              <a:ea typeface="Li Xuke"/>
              <a:cs typeface="+mn-ea"/>
              <a:sym typeface="Li Xuke"/>
            </a:endParaRPr>
          </a:p>
        </p:txBody>
      </p:sp>
      <p:sp>
        <p:nvSpPr>
          <p:cNvPr id="42" name="Rectangle 25"/>
          <p:cNvSpPr>
            <a:spLocks noChangeArrowheads="1"/>
          </p:cNvSpPr>
          <p:nvPr/>
        </p:nvSpPr>
        <p:spPr bwMode="auto">
          <a:xfrm>
            <a:off x="6978262" y="5125628"/>
            <a:ext cx="4088545"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5975">
              <a:lnSpc>
                <a:spcPct val="80000"/>
              </a:lnSpc>
            </a:pPr>
            <a:r>
              <a:rPr lang="zh-CN" altLang="en-US" sz="2000" spc="-150" dirty="0">
                <a:solidFill>
                  <a:schemeClr val="bg2">
                    <a:lumMod val="50000"/>
                  </a:schemeClr>
                </a:solidFill>
                <a:latin typeface="Li Xuke"/>
                <a:ea typeface="Li Xuke"/>
                <a:cs typeface="+mn-ea"/>
                <a:sym typeface="Li Xuke"/>
              </a:rPr>
              <a:t>请在这里添加您的文字</a:t>
            </a:r>
            <a:endParaRPr lang="zh-CN" altLang="en-US" sz="2000" spc="-150" dirty="0">
              <a:solidFill>
                <a:schemeClr val="bg2">
                  <a:lumMod val="50000"/>
                </a:schemeClr>
              </a:solidFill>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1000" fill="hold"/>
                                        <p:tgtEl>
                                          <p:spTgt spid="24"/>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1000"/>
                                        <p:tgtEl>
                                          <p:spTgt spid="41"/>
                                        </p:tgtEl>
                                      </p:cBhvr>
                                    </p:animEffect>
                                    <p:anim calcmode="lin" valueType="num">
                                      <p:cBhvr>
                                        <p:cTn id="50" dur="1000" fill="hold"/>
                                        <p:tgtEl>
                                          <p:spTgt spid="41"/>
                                        </p:tgtEl>
                                        <p:attrNameLst>
                                          <p:attrName>ppt_x</p:attrName>
                                        </p:attrNameLst>
                                      </p:cBhvr>
                                      <p:tavLst>
                                        <p:tav tm="0">
                                          <p:val>
                                            <p:strVal val="#ppt_x"/>
                                          </p:val>
                                        </p:tav>
                                        <p:tav tm="100000">
                                          <p:val>
                                            <p:strVal val="#ppt_x"/>
                                          </p:val>
                                        </p:tav>
                                      </p:tavLst>
                                    </p:anim>
                                    <p:anim calcmode="lin" valueType="num">
                                      <p:cBhvr>
                                        <p:cTn id="51" dur="1000" fill="hold"/>
                                        <p:tgtEl>
                                          <p:spTgt spid="41"/>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1000"/>
                                        <p:tgtEl>
                                          <p:spTgt spid="36"/>
                                        </p:tgtEl>
                                      </p:cBhvr>
                                    </p:animEffect>
                                    <p:anim calcmode="lin" valueType="num">
                                      <p:cBhvr>
                                        <p:cTn id="55" dur="1000" fill="hold"/>
                                        <p:tgtEl>
                                          <p:spTgt spid="36"/>
                                        </p:tgtEl>
                                        <p:attrNameLst>
                                          <p:attrName>ppt_x</p:attrName>
                                        </p:attrNameLst>
                                      </p:cBhvr>
                                      <p:tavLst>
                                        <p:tav tm="0">
                                          <p:val>
                                            <p:strVal val="#ppt_x"/>
                                          </p:val>
                                        </p:tav>
                                        <p:tav tm="100000">
                                          <p:val>
                                            <p:strVal val="#ppt_x"/>
                                          </p:val>
                                        </p:tav>
                                      </p:tavLst>
                                    </p:anim>
                                    <p:anim calcmode="lin" valueType="num">
                                      <p:cBhvr>
                                        <p:cTn id="56" dur="1000" fill="hold"/>
                                        <p:tgtEl>
                                          <p:spTgt spid="3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1000"/>
                                        <p:tgtEl>
                                          <p:spTgt spid="42"/>
                                        </p:tgtEl>
                                      </p:cBhvr>
                                    </p:animEffect>
                                    <p:anim calcmode="lin" valueType="num">
                                      <p:cBhvr>
                                        <p:cTn id="60" dur="1000" fill="hold"/>
                                        <p:tgtEl>
                                          <p:spTgt spid="42"/>
                                        </p:tgtEl>
                                        <p:attrNameLst>
                                          <p:attrName>ppt_x</p:attrName>
                                        </p:attrNameLst>
                                      </p:cBhvr>
                                      <p:tavLst>
                                        <p:tav tm="0">
                                          <p:val>
                                            <p:strVal val="#ppt_x"/>
                                          </p:val>
                                        </p:tav>
                                        <p:tav tm="100000">
                                          <p:val>
                                            <p:strVal val="#ppt_x"/>
                                          </p:val>
                                        </p:tav>
                                      </p:tavLst>
                                    </p:anim>
                                    <p:anim calcmode="lin" valueType="num">
                                      <p:cBhvr>
                                        <p:cTn id="61"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41"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74614" y="1182127"/>
            <a:ext cx="2206170" cy="2206170"/>
          </a:xfrm>
          <a:prstGeom prst="ellipse">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14" name="文本框 13"/>
          <p:cNvSpPr txBox="1"/>
          <p:nvPr/>
        </p:nvSpPr>
        <p:spPr>
          <a:xfrm>
            <a:off x="715895" y="3531340"/>
            <a:ext cx="2213104" cy="2031325"/>
          </a:xfrm>
          <a:prstGeom prst="rect">
            <a:avLst/>
          </a:prstGeom>
          <a:noFill/>
        </p:spPr>
        <p:txBody>
          <a:bodyPr wrap="square" rtlCol="0">
            <a:spAutoFit/>
          </a:bodyPr>
          <a:lstStyle/>
          <a:p>
            <a:pPr algn="ctr">
              <a:lnSpc>
                <a:spcPct val="150000"/>
              </a:lnSpc>
            </a:pPr>
            <a:r>
              <a:rPr lang="zh-CN" altLang="en-US" sz="1400" dirty="0">
                <a:solidFill>
                  <a:schemeClr val="bg2">
                    <a:lumMod val="50000"/>
                  </a:schemeClr>
                </a:solidFill>
                <a:latin typeface="Li Xuke"/>
                <a:ea typeface="Li Xuke"/>
                <a:cs typeface="+mn-ea"/>
                <a:sym typeface="Li Xuke"/>
              </a:rPr>
              <a:t>为当梦是浮生事，为复浮生是梦中。是谁为尘世灰暗的色调铺上了一层面纱，让我们看不清世间的风雨？那沾满露水的风铃依旧发出响亮的碰撞声</a:t>
            </a:r>
            <a:endParaRPr lang="zh-CN" altLang="en-US" sz="1400" dirty="0">
              <a:solidFill>
                <a:schemeClr val="bg2">
                  <a:lumMod val="50000"/>
                </a:schemeClr>
              </a:solidFill>
              <a:latin typeface="Li Xuke"/>
              <a:ea typeface="Li Xuke"/>
              <a:cs typeface="+mn-ea"/>
              <a:sym typeface="Li Xuke"/>
            </a:endParaRPr>
          </a:p>
        </p:txBody>
      </p:sp>
      <p:sp>
        <p:nvSpPr>
          <p:cNvPr id="15" name="椭圆 14"/>
          <p:cNvSpPr/>
          <p:nvPr/>
        </p:nvSpPr>
        <p:spPr>
          <a:xfrm>
            <a:off x="3547730" y="1182127"/>
            <a:ext cx="2206170" cy="2206170"/>
          </a:xfrm>
          <a:prstGeom prst="ellipse">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16" name="文本框 15"/>
          <p:cNvSpPr txBox="1"/>
          <p:nvPr/>
        </p:nvSpPr>
        <p:spPr>
          <a:xfrm>
            <a:off x="3608617" y="3531340"/>
            <a:ext cx="2213104" cy="2031325"/>
          </a:xfrm>
          <a:prstGeom prst="rect">
            <a:avLst/>
          </a:prstGeom>
          <a:noFill/>
        </p:spPr>
        <p:txBody>
          <a:bodyPr wrap="square" rtlCol="0">
            <a:spAutoFit/>
          </a:bodyPr>
          <a:lstStyle/>
          <a:p>
            <a:pPr algn="ctr">
              <a:lnSpc>
                <a:spcPct val="150000"/>
              </a:lnSpc>
            </a:pPr>
            <a:r>
              <a:rPr lang="zh-CN" altLang="en-US" sz="1400" dirty="0">
                <a:solidFill>
                  <a:schemeClr val="bg2">
                    <a:lumMod val="50000"/>
                  </a:schemeClr>
                </a:solidFill>
                <a:latin typeface="Li Xuke"/>
                <a:ea typeface="Li Xuke"/>
                <a:cs typeface="+mn-ea"/>
                <a:sym typeface="Li Xuke"/>
              </a:rPr>
              <a:t>为当梦是浮生事，为复浮生是梦中。是谁为尘世灰暗的色调铺上了一层面纱，让我们看不清世间的风雨？那沾满露水的风铃依旧发出响亮的碰撞声</a:t>
            </a:r>
            <a:endParaRPr lang="zh-CN" altLang="en-US" sz="1400" dirty="0">
              <a:solidFill>
                <a:schemeClr val="bg2">
                  <a:lumMod val="50000"/>
                </a:schemeClr>
              </a:solidFill>
              <a:latin typeface="Li Xuke"/>
              <a:ea typeface="Li Xuke"/>
              <a:cs typeface="+mn-ea"/>
              <a:sym typeface="Li Xuke"/>
            </a:endParaRPr>
          </a:p>
        </p:txBody>
      </p:sp>
      <p:sp>
        <p:nvSpPr>
          <p:cNvPr id="17" name="椭圆 16"/>
          <p:cNvSpPr/>
          <p:nvPr/>
        </p:nvSpPr>
        <p:spPr>
          <a:xfrm>
            <a:off x="6440452" y="1182127"/>
            <a:ext cx="2206170" cy="2206170"/>
          </a:xfrm>
          <a:prstGeom prst="ellipse">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18" name="文本框 17"/>
          <p:cNvSpPr txBox="1"/>
          <p:nvPr/>
        </p:nvSpPr>
        <p:spPr>
          <a:xfrm>
            <a:off x="6520945" y="3531340"/>
            <a:ext cx="2213104" cy="2031325"/>
          </a:xfrm>
          <a:prstGeom prst="rect">
            <a:avLst/>
          </a:prstGeom>
          <a:noFill/>
        </p:spPr>
        <p:txBody>
          <a:bodyPr wrap="square" rtlCol="0">
            <a:spAutoFit/>
          </a:bodyPr>
          <a:lstStyle/>
          <a:p>
            <a:pPr algn="ctr">
              <a:lnSpc>
                <a:spcPct val="150000"/>
              </a:lnSpc>
            </a:pPr>
            <a:r>
              <a:rPr lang="zh-CN" altLang="en-US" sz="1400" dirty="0">
                <a:solidFill>
                  <a:schemeClr val="bg2">
                    <a:lumMod val="50000"/>
                  </a:schemeClr>
                </a:solidFill>
                <a:latin typeface="Li Xuke"/>
                <a:ea typeface="Li Xuke"/>
                <a:cs typeface="+mn-ea"/>
                <a:sym typeface="Li Xuke"/>
              </a:rPr>
              <a:t>为当梦是浮生事，为复浮生是梦中。是谁为尘世灰暗的色调铺上了一层面纱，让我们看不清世间的风雨？那沾满露水的风铃依旧发出响亮的碰撞声</a:t>
            </a:r>
            <a:endParaRPr lang="zh-CN" altLang="en-US" sz="1400" dirty="0">
              <a:solidFill>
                <a:schemeClr val="bg2">
                  <a:lumMod val="50000"/>
                </a:schemeClr>
              </a:solidFill>
              <a:latin typeface="Li Xuke"/>
              <a:ea typeface="Li Xuke"/>
              <a:cs typeface="+mn-ea"/>
              <a:sym typeface="Li Xuke"/>
            </a:endParaRPr>
          </a:p>
        </p:txBody>
      </p:sp>
      <p:sp>
        <p:nvSpPr>
          <p:cNvPr id="19" name="椭圆 18"/>
          <p:cNvSpPr/>
          <p:nvPr/>
        </p:nvSpPr>
        <p:spPr>
          <a:xfrm>
            <a:off x="9352780" y="1182127"/>
            <a:ext cx="2206170" cy="2206170"/>
          </a:xfrm>
          <a:prstGeom prst="ellipse">
            <a:avLst/>
          </a:prstGeom>
          <a:noFill/>
          <a:ln>
            <a:solidFill>
              <a:schemeClr val="tx1"/>
            </a:solidFill>
          </a:ln>
          <a:effectLst>
            <a:outerShdw blurRad="101600" dist="762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Li Xuke"/>
              <a:ea typeface="Li Xuke"/>
              <a:cs typeface="+mn-ea"/>
              <a:sym typeface="Li Xuke"/>
            </a:endParaRPr>
          </a:p>
        </p:txBody>
      </p:sp>
      <p:sp>
        <p:nvSpPr>
          <p:cNvPr id="20" name="文本框 19"/>
          <p:cNvSpPr txBox="1"/>
          <p:nvPr/>
        </p:nvSpPr>
        <p:spPr>
          <a:xfrm>
            <a:off x="9452879" y="3531340"/>
            <a:ext cx="2213104" cy="2031325"/>
          </a:xfrm>
          <a:prstGeom prst="rect">
            <a:avLst/>
          </a:prstGeom>
          <a:noFill/>
        </p:spPr>
        <p:txBody>
          <a:bodyPr wrap="square" rtlCol="0">
            <a:spAutoFit/>
          </a:bodyPr>
          <a:lstStyle/>
          <a:p>
            <a:pPr algn="ctr">
              <a:lnSpc>
                <a:spcPct val="150000"/>
              </a:lnSpc>
            </a:pPr>
            <a:r>
              <a:rPr lang="zh-CN" altLang="en-US" sz="1400" dirty="0">
                <a:solidFill>
                  <a:schemeClr val="bg2">
                    <a:lumMod val="50000"/>
                  </a:schemeClr>
                </a:solidFill>
                <a:latin typeface="Li Xuke"/>
                <a:ea typeface="Li Xuke"/>
                <a:cs typeface="+mn-ea"/>
                <a:sym typeface="Li Xuke"/>
              </a:rPr>
              <a:t>为当梦是浮生事，为复浮生是梦中。是谁为尘世灰暗的色调铺上了一层面纱，让我们看不清世间的风雨？那沾满露水的风铃依旧发出响亮的碰撞声</a:t>
            </a:r>
            <a:endParaRPr lang="zh-CN" altLang="en-US" sz="1400" dirty="0">
              <a:solidFill>
                <a:schemeClr val="bg2">
                  <a:lumMod val="50000"/>
                </a:schemeClr>
              </a:solidFill>
              <a:latin typeface="Li Xuke"/>
              <a:ea typeface="Li Xuke"/>
              <a:cs typeface="+mn-ea"/>
              <a:sym typeface="Li Xuke"/>
            </a:endParaRPr>
          </a:p>
        </p:txBody>
      </p:sp>
      <p:pic>
        <p:nvPicPr>
          <p:cNvPr id="21" name="图片 20"/>
          <p:cNvPicPr>
            <a:picLocks noChangeAspect="1"/>
          </p:cNvPicPr>
          <p:nvPr/>
        </p:nvPicPr>
        <p:blipFill>
          <a:blip r:embed="rId1" cstate="email">
            <a:grayscl/>
          </a:blip>
          <a:stretch>
            <a:fillRect/>
          </a:stretch>
        </p:blipFill>
        <p:spPr>
          <a:xfrm>
            <a:off x="715895" y="1078285"/>
            <a:ext cx="2280345" cy="2381534"/>
          </a:xfrm>
          <a:prstGeom prst="rect">
            <a:avLst/>
          </a:prstGeom>
          <a:ln>
            <a:noFill/>
          </a:ln>
        </p:spPr>
      </p:pic>
      <p:pic>
        <p:nvPicPr>
          <p:cNvPr id="22" name="图片 21"/>
          <p:cNvPicPr>
            <a:picLocks noChangeAspect="1"/>
          </p:cNvPicPr>
          <p:nvPr/>
        </p:nvPicPr>
        <p:blipFill>
          <a:blip r:embed="rId2" cstate="email">
            <a:grayscl/>
          </a:blip>
          <a:stretch>
            <a:fillRect/>
          </a:stretch>
        </p:blipFill>
        <p:spPr>
          <a:xfrm>
            <a:off x="3468142" y="1033898"/>
            <a:ext cx="2365346" cy="2470307"/>
          </a:xfrm>
          <a:prstGeom prst="rect">
            <a:avLst/>
          </a:prstGeom>
          <a:ln>
            <a:noFill/>
          </a:ln>
        </p:spPr>
      </p:pic>
      <p:pic>
        <p:nvPicPr>
          <p:cNvPr id="23" name="图片 22"/>
          <p:cNvPicPr>
            <a:picLocks noChangeAspect="1"/>
          </p:cNvPicPr>
          <p:nvPr/>
        </p:nvPicPr>
        <p:blipFill>
          <a:blip r:embed="rId1" cstate="email">
            <a:grayscl/>
          </a:blip>
          <a:stretch>
            <a:fillRect/>
          </a:stretch>
        </p:blipFill>
        <p:spPr>
          <a:xfrm>
            <a:off x="6520945" y="1047466"/>
            <a:ext cx="2280345" cy="2381534"/>
          </a:xfrm>
          <a:prstGeom prst="rect">
            <a:avLst/>
          </a:prstGeom>
          <a:ln>
            <a:noFill/>
          </a:ln>
        </p:spPr>
      </p:pic>
      <p:pic>
        <p:nvPicPr>
          <p:cNvPr id="24" name="图片 23"/>
          <p:cNvPicPr>
            <a:picLocks noChangeAspect="1"/>
          </p:cNvPicPr>
          <p:nvPr/>
        </p:nvPicPr>
        <p:blipFill>
          <a:blip r:embed="rId2" cstate="email">
            <a:grayscl/>
          </a:blip>
          <a:stretch>
            <a:fillRect/>
          </a:stretch>
        </p:blipFill>
        <p:spPr>
          <a:xfrm>
            <a:off x="9273192" y="1003079"/>
            <a:ext cx="2365346" cy="2470307"/>
          </a:xfrm>
          <a:prstGeom prst="rect">
            <a:avLst/>
          </a:prstGeom>
          <a:ln>
            <a:noFill/>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0-#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animBg="1"/>
      <p:bldP spid="16" grpId="0"/>
      <p:bldP spid="17" grpId="0" animBg="1"/>
      <p:bldP spid="18" grpId="0"/>
      <p:bldP spid="19" grpId="0" animBg="1"/>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33196" y="-3009900"/>
            <a:ext cx="9341020" cy="11079956"/>
          </a:xfrm>
          <a:prstGeom prst="rect">
            <a:avLst/>
          </a:prstGeom>
          <a:noFill/>
        </p:spPr>
        <p:txBody>
          <a:bodyPr wrap="none" rtlCol="0">
            <a:spAutoFit/>
          </a:bodyPr>
          <a:lstStyle/>
          <a:p>
            <a:pPr algn="ctr"/>
            <a:r>
              <a:rPr lang="zh-CN" altLang="en-US" sz="71400" dirty="0">
                <a:solidFill>
                  <a:srgbClr val="DEDDE3"/>
                </a:solidFill>
                <a:latin typeface="李旭科书法 v1.4" panose="02000603000000000000" pitchFamily="2" charset="-122"/>
                <a:ea typeface="李旭科书法 v1.4" panose="02000603000000000000" pitchFamily="2" charset="-122"/>
              </a:rPr>
              <a:t>贰</a:t>
            </a:r>
            <a:endParaRPr lang="zh-CN" altLang="en-US" sz="71400" dirty="0">
              <a:solidFill>
                <a:srgbClr val="DEDDE3"/>
              </a:solidFill>
              <a:latin typeface="李旭科书法 v1.4" panose="02000603000000000000" pitchFamily="2" charset="-122"/>
              <a:ea typeface="李旭科书法 v1.4" panose="02000603000000000000" pitchFamily="2" charset="-122"/>
            </a:endParaRPr>
          </a:p>
        </p:txBody>
      </p:sp>
      <p:sp>
        <p:nvSpPr>
          <p:cNvPr id="2" name="矩形 1"/>
          <p:cNvSpPr/>
          <p:nvPr/>
        </p:nvSpPr>
        <p:spPr>
          <a:xfrm flipH="1">
            <a:off x="609600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email"/>
          <a:stretch>
            <a:fillRect/>
          </a:stretch>
        </p:blipFill>
        <p:spPr>
          <a:xfrm>
            <a:off x="1447800" y="1123950"/>
            <a:ext cx="9296400" cy="5229225"/>
          </a:xfrm>
          <a:prstGeom prst="rect">
            <a:avLst/>
          </a:prstGeom>
        </p:spPr>
      </p:pic>
      <p:pic>
        <p:nvPicPr>
          <p:cNvPr id="5" name="PA_库_图片 8"/>
          <p:cNvPicPr>
            <a:picLocks noChangeAspect="1"/>
          </p:cNvPicPr>
          <p:nvPr>
            <p:custDataLst>
              <p:tags r:id="rId2"/>
            </p:custDataLst>
          </p:nvPr>
        </p:nvPicPr>
        <p:blipFill>
          <a:blip r:embed="rId3" cstate="email">
            <a:extLst>
              <a:ext uri="{BEBA8EAE-BF5A-486C-A8C5-ECC9F3942E4B}">
                <a14:imgProps xmlns:a14="http://schemas.microsoft.com/office/drawing/2010/main">
                  <a14:imgLayer r:embed="rId4">
                    <a14:imgEffect>
                      <a14:backgroundRemoval t="8772" b="92982" l="0" r="91463"/>
                    </a14:imgEffect>
                  </a14:imgLayer>
                </a14:imgProps>
              </a:ext>
            </a:extLst>
          </a:blip>
          <a:stretch>
            <a:fillRect/>
          </a:stretch>
        </p:blipFill>
        <p:spPr>
          <a:xfrm>
            <a:off x="1447800" y="3429000"/>
            <a:ext cx="485726" cy="675278"/>
          </a:xfrm>
          <a:prstGeom prst="rect">
            <a:avLst/>
          </a:prstGeom>
        </p:spPr>
      </p:pic>
      <p:sp>
        <p:nvSpPr>
          <p:cNvPr id="6" name="PA_库_矩形 11"/>
          <p:cNvSpPr/>
          <p:nvPr>
            <p:custDataLst>
              <p:tags r:id="rId5"/>
            </p:custDataLst>
          </p:nvPr>
        </p:nvSpPr>
        <p:spPr>
          <a:xfrm>
            <a:off x="845110" y="3504248"/>
            <a:ext cx="669414" cy="2291407"/>
          </a:xfrm>
          <a:prstGeom prst="rect">
            <a:avLst/>
          </a:prstGeom>
        </p:spPr>
        <p:txBody>
          <a:bodyPr vert="eaVert" wrap="square">
            <a:spAutoFit/>
          </a:bodyPr>
          <a:lstStyle/>
          <a:p>
            <a:r>
              <a:rPr lang="zh-CN" altLang="en-US" sz="1050" b="0" i="0" dirty="0">
                <a:effectLst/>
                <a:latin typeface="+mj-ea"/>
                <a:ea typeface="+mj-ea"/>
              </a:rPr>
              <a:t>映水色不别，向月光还度。倾在荷叶中，有时看是露。时间的演变，承载着记忆的画卷，如冰冻的水晶。</a:t>
            </a:r>
            <a:endParaRPr lang="zh-CN" altLang="en-US" sz="1050" dirty="0">
              <a:latin typeface="+mj-ea"/>
              <a:ea typeface="+mj-ea"/>
            </a:endParaRPr>
          </a:p>
        </p:txBody>
      </p:sp>
      <p:sp>
        <p:nvSpPr>
          <p:cNvPr id="7" name="文本框 6"/>
          <p:cNvSpPr txBox="1"/>
          <p:nvPr/>
        </p:nvSpPr>
        <p:spPr>
          <a:xfrm>
            <a:off x="9600588" y="1189265"/>
            <a:ext cx="1538883" cy="4606389"/>
          </a:xfrm>
          <a:prstGeom prst="rect">
            <a:avLst/>
          </a:prstGeom>
          <a:noFill/>
        </p:spPr>
        <p:txBody>
          <a:bodyPr vert="eaVert" wrap="none" rtlCol="0">
            <a:spAutoFit/>
          </a:bodyPr>
          <a:lstStyle/>
          <a:p>
            <a:pPr algn="ctr"/>
            <a:r>
              <a:rPr lang="zh-CN" altLang="en-US" sz="8800" dirty="0" smtClean="0">
                <a:latin typeface="Li Xuke"/>
                <a:ea typeface="Li Xuke"/>
                <a:cs typeface="+mn-ea"/>
                <a:sym typeface="Li Xuke"/>
              </a:rPr>
              <a:t>标题文字</a:t>
            </a:r>
            <a:endParaRPr lang="zh-CN" altLang="en-US" sz="8800" dirty="0">
              <a:latin typeface="Li Xuke"/>
              <a:ea typeface="Li Xuke"/>
              <a:cs typeface="+mn-ea"/>
              <a:sym typeface="Li Xuke"/>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1+#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6096000" cy="6858000"/>
          </a:xfrm>
          <a:prstGeom prst="rect">
            <a:avLst/>
          </a:prstGeom>
          <a:gradFill flip="none" rotWithShape="1">
            <a:gsLst>
              <a:gs pos="0">
                <a:schemeClr val="accent1">
                  <a:lumMod val="5000"/>
                  <a:lumOff val="95000"/>
                </a:schemeClr>
              </a:gs>
              <a:gs pos="64000">
                <a:srgbClr val="DEDDE3"/>
              </a:gs>
              <a:gs pos="100000">
                <a:srgbClr val="DBD8DF"/>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3" name="图片 92"/>
          <p:cNvPicPr>
            <a:picLocks noChangeAspect="1"/>
          </p:cNvPicPr>
          <p:nvPr/>
        </p:nvPicPr>
        <p:blipFill>
          <a:blip r:embed="rId1" cstate="email"/>
          <a:stretch>
            <a:fillRect/>
          </a:stretch>
        </p:blipFill>
        <p:spPr>
          <a:xfrm>
            <a:off x="3440964" y="0"/>
            <a:ext cx="5310071" cy="6858000"/>
          </a:xfrm>
          <a:prstGeom prst="rect">
            <a:avLst/>
          </a:prstGeom>
        </p:spPr>
      </p:pic>
      <p:sp>
        <p:nvSpPr>
          <p:cNvPr id="3" name="Freeform 253"/>
          <p:cNvSpPr>
            <a:spLocks noEditPoints="1"/>
          </p:cNvSpPr>
          <p:nvPr/>
        </p:nvSpPr>
        <p:spPr bwMode="auto">
          <a:xfrm rot="16528532">
            <a:off x="-8908692" y="-8250686"/>
            <a:ext cx="21414028" cy="10109467"/>
          </a:xfrm>
          <a:custGeom>
            <a:avLst/>
            <a:gdLst>
              <a:gd name="T0" fmla="*/ 46 w 1370"/>
              <a:gd name="T1" fmla="*/ 608 h 648"/>
              <a:gd name="T2" fmla="*/ 24 w 1370"/>
              <a:gd name="T3" fmla="*/ 591 h 648"/>
              <a:gd name="T4" fmla="*/ 106 w 1370"/>
              <a:gd name="T5" fmla="*/ 564 h 648"/>
              <a:gd name="T6" fmla="*/ 141 w 1370"/>
              <a:gd name="T7" fmla="*/ 549 h 648"/>
              <a:gd name="T8" fmla="*/ 138 w 1370"/>
              <a:gd name="T9" fmla="*/ 541 h 648"/>
              <a:gd name="T10" fmla="*/ 101 w 1370"/>
              <a:gd name="T11" fmla="*/ 532 h 648"/>
              <a:gd name="T12" fmla="*/ 183 w 1370"/>
              <a:gd name="T13" fmla="*/ 500 h 648"/>
              <a:gd name="T14" fmla="*/ 288 w 1370"/>
              <a:gd name="T15" fmla="*/ 450 h 648"/>
              <a:gd name="T16" fmla="*/ 391 w 1370"/>
              <a:gd name="T17" fmla="*/ 402 h 648"/>
              <a:gd name="T18" fmla="*/ 350 w 1370"/>
              <a:gd name="T19" fmla="*/ 387 h 648"/>
              <a:gd name="T20" fmla="*/ 218 w 1370"/>
              <a:gd name="T21" fmla="*/ 438 h 648"/>
              <a:gd name="T22" fmla="*/ 119 w 1370"/>
              <a:gd name="T23" fmla="*/ 472 h 648"/>
              <a:gd name="T24" fmla="*/ 170 w 1370"/>
              <a:gd name="T25" fmla="*/ 433 h 648"/>
              <a:gd name="T26" fmla="*/ 153 w 1370"/>
              <a:gd name="T27" fmla="*/ 435 h 648"/>
              <a:gd name="T28" fmla="*/ 201 w 1370"/>
              <a:gd name="T29" fmla="*/ 392 h 648"/>
              <a:gd name="T30" fmla="*/ 178 w 1370"/>
              <a:gd name="T31" fmla="*/ 376 h 648"/>
              <a:gd name="T32" fmla="*/ 306 w 1370"/>
              <a:gd name="T33" fmla="*/ 315 h 648"/>
              <a:gd name="T34" fmla="*/ 228 w 1370"/>
              <a:gd name="T35" fmla="*/ 317 h 648"/>
              <a:gd name="T36" fmla="*/ 496 w 1370"/>
              <a:gd name="T37" fmla="*/ 197 h 648"/>
              <a:gd name="T38" fmla="*/ 872 w 1370"/>
              <a:gd name="T39" fmla="*/ 60 h 648"/>
              <a:gd name="T40" fmla="*/ 799 w 1370"/>
              <a:gd name="T41" fmla="*/ 69 h 648"/>
              <a:gd name="T42" fmla="*/ 1015 w 1370"/>
              <a:gd name="T43" fmla="*/ 5 h 648"/>
              <a:gd name="T44" fmla="*/ 1006 w 1370"/>
              <a:gd name="T45" fmla="*/ 56 h 648"/>
              <a:gd name="T46" fmla="*/ 1082 w 1370"/>
              <a:gd name="T47" fmla="*/ 27 h 648"/>
              <a:gd name="T48" fmla="*/ 1154 w 1370"/>
              <a:gd name="T49" fmla="*/ 50 h 648"/>
              <a:gd name="T50" fmla="*/ 1216 w 1370"/>
              <a:gd name="T51" fmla="*/ 45 h 648"/>
              <a:gd name="T52" fmla="*/ 1218 w 1370"/>
              <a:gd name="T53" fmla="*/ 63 h 648"/>
              <a:gd name="T54" fmla="*/ 1258 w 1370"/>
              <a:gd name="T55" fmla="*/ 97 h 648"/>
              <a:gd name="T56" fmla="*/ 1316 w 1370"/>
              <a:gd name="T57" fmla="*/ 119 h 648"/>
              <a:gd name="T58" fmla="*/ 1264 w 1370"/>
              <a:gd name="T59" fmla="*/ 170 h 648"/>
              <a:gd name="T60" fmla="*/ 1204 w 1370"/>
              <a:gd name="T61" fmla="*/ 212 h 648"/>
              <a:gd name="T62" fmla="*/ 1179 w 1370"/>
              <a:gd name="T63" fmla="*/ 240 h 648"/>
              <a:gd name="T64" fmla="*/ 1131 w 1370"/>
              <a:gd name="T65" fmla="*/ 243 h 648"/>
              <a:gd name="T66" fmla="*/ 1052 w 1370"/>
              <a:gd name="T67" fmla="*/ 258 h 648"/>
              <a:gd name="T68" fmla="*/ 1014 w 1370"/>
              <a:gd name="T69" fmla="*/ 291 h 648"/>
              <a:gd name="T70" fmla="*/ 980 w 1370"/>
              <a:gd name="T71" fmla="*/ 320 h 648"/>
              <a:gd name="T72" fmla="*/ 888 w 1370"/>
              <a:gd name="T73" fmla="*/ 360 h 648"/>
              <a:gd name="T74" fmla="*/ 957 w 1370"/>
              <a:gd name="T75" fmla="*/ 358 h 648"/>
              <a:gd name="T76" fmla="*/ 874 w 1370"/>
              <a:gd name="T77" fmla="*/ 367 h 648"/>
              <a:gd name="T78" fmla="*/ 681 w 1370"/>
              <a:gd name="T79" fmla="*/ 464 h 648"/>
              <a:gd name="T80" fmla="*/ 751 w 1370"/>
              <a:gd name="T81" fmla="*/ 407 h 648"/>
              <a:gd name="T82" fmla="*/ 574 w 1370"/>
              <a:gd name="T83" fmla="*/ 444 h 648"/>
              <a:gd name="T84" fmla="*/ 403 w 1370"/>
              <a:gd name="T85" fmla="*/ 484 h 648"/>
              <a:gd name="T86" fmla="*/ 230 w 1370"/>
              <a:gd name="T87" fmla="*/ 555 h 648"/>
              <a:gd name="T88" fmla="*/ 129 w 1370"/>
              <a:gd name="T89" fmla="*/ 600 h 648"/>
              <a:gd name="T90" fmla="*/ 177 w 1370"/>
              <a:gd name="T91" fmla="*/ 516 h 648"/>
              <a:gd name="T92" fmla="*/ 971 w 1370"/>
              <a:gd name="T93" fmla="*/ 24 h 648"/>
              <a:gd name="T94" fmla="*/ 220 w 1370"/>
              <a:gd name="T95" fmla="*/ 400 h 648"/>
              <a:gd name="T96" fmla="*/ 1102 w 1370"/>
              <a:gd name="T97" fmla="*/ 76 h 648"/>
              <a:gd name="T98" fmla="*/ 223 w 1370"/>
              <a:gd name="T99" fmla="*/ 513 h 648"/>
              <a:gd name="T100" fmla="*/ 323 w 1370"/>
              <a:gd name="T101" fmla="*/ 473 h 648"/>
              <a:gd name="T102" fmla="*/ 936 w 1370"/>
              <a:gd name="T103" fmla="*/ 327 h 648"/>
              <a:gd name="T104" fmla="*/ 377 w 1370"/>
              <a:gd name="T105" fmla="*/ 379 h 648"/>
              <a:gd name="T106" fmla="*/ 208 w 1370"/>
              <a:gd name="T107" fmla="*/ 560 h 648"/>
              <a:gd name="T108" fmla="*/ 1013 w 1370"/>
              <a:gd name="T109" fmla="*/ 12 h 648"/>
              <a:gd name="T110" fmla="*/ 172 w 1370"/>
              <a:gd name="T111" fmla="*/ 546 h 648"/>
              <a:gd name="T112" fmla="*/ 232 w 1370"/>
              <a:gd name="T113" fmla="*/ 411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70" h="648">
                <a:moveTo>
                  <a:pt x="24" y="639"/>
                </a:moveTo>
                <a:cubicBezTo>
                  <a:pt x="24" y="637"/>
                  <a:pt x="25" y="635"/>
                  <a:pt x="25" y="633"/>
                </a:cubicBezTo>
                <a:cubicBezTo>
                  <a:pt x="22" y="634"/>
                  <a:pt x="19" y="635"/>
                  <a:pt x="15" y="636"/>
                </a:cubicBezTo>
                <a:cubicBezTo>
                  <a:pt x="15" y="635"/>
                  <a:pt x="15" y="635"/>
                  <a:pt x="15" y="634"/>
                </a:cubicBezTo>
                <a:cubicBezTo>
                  <a:pt x="19" y="632"/>
                  <a:pt x="23" y="627"/>
                  <a:pt x="28" y="627"/>
                </a:cubicBezTo>
                <a:cubicBezTo>
                  <a:pt x="35" y="626"/>
                  <a:pt x="35" y="620"/>
                  <a:pt x="38" y="616"/>
                </a:cubicBezTo>
                <a:cubicBezTo>
                  <a:pt x="45" y="614"/>
                  <a:pt x="53" y="611"/>
                  <a:pt x="59" y="607"/>
                </a:cubicBezTo>
                <a:cubicBezTo>
                  <a:pt x="59" y="606"/>
                  <a:pt x="59" y="605"/>
                  <a:pt x="58" y="605"/>
                </a:cubicBezTo>
                <a:cubicBezTo>
                  <a:pt x="53" y="607"/>
                  <a:pt x="47" y="609"/>
                  <a:pt x="41" y="612"/>
                </a:cubicBezTo>
                <a:cubicBezTo>
                  <a:pt x="42" y="611"/>
                  <a:pt x="45" y="610"/>
                  <a:pt x="46" y="608"/>
                </a:cubicBezTo>
                <a:cubicBezTo>
                  <a:pt x="47" y="606"/>
                  <a:pt x="48" y="603"/>
                  <a:pt x="49" y="600"/>
                </a:cubicBezTo>
                <a:cubicBezTo>
                  <a:pt x="46" y="600"/>
                  <a:pt x="43" y="599"/>
                  <a:pt x="40" y="599"/>
                </a:cubicBezTo>
                <a:cubicBezTo>
                  <a:pt x="37" y="599"/>
                  <a:pt x="35" y="600"/>
                  <a:pt x="33" y="601"/>
                </a:cubicBezTo>
                <a:cubicBezTo>
                  <a:pt x="30" y="602"/>
                  <a:pt x="28" y="605"/>
                  <a:pt x="25" y="605"/>
                </a:cubicBezTo>
                <a:cubicBezTo>
                  <a:pt x="16" y="608"/>
                  <a:pt x="9" y="614"/>
                  <a:pt x="0" y="618"/>
                </a:cubicBezTo>
                <a:cubicBezTo>
                  <a:pt x="1" y="614"/>
                  <a:pt x="2" y="611"/>
                  <a:pt x="3" y="608"/>
                </a:cubicBezTo>
                <a:cubicBezTo>
                  <a:pt x="3" y="608"/>
                  <a:pt x="2" y="607"/>
                  <a:pt x="2" y="607"/>
                </a:cubicBezTo>
                <a:cubicBezTo>
                  <a:pt x="5" y="605"/>
                  <a:pt x="9" y="603"/>
                  <a:pt x="12" y="601"/>
                </a:cubicBezTo>
                <a:cubicBezTo>
                  <a:pt x="14" y="600"/>
                  <a:pt x="16" y="599"/>
                  <a:pt x="16" y="597"/>
                </a:cubicBezTo>
                <a:cubicBezTo>
                  <a:pt x="17" y="592"/>
                  <a:pt x="21" y="591"/>
                  <a:pt x="24" y="591"/>
                </a:cubicBezTo>
                <a:cubicBezTo>
                  <a:pt x="37" y="589"/>
                  <a:pt x="44" y="581"/>
                  <a:pt x="51" y="572"/>
                </a:cubicBezTo>
                <a:cubicBezTo>
                  <a:pt x="52" y="571"/>
                  <a:pt x="53" y="569"/>
                  <a:pt x="54" y="569"/>
                </a:cubicBezTo>
                <a:cubicBezTo>
                  <a:pt x="66" y="569"/>
                  <a:pt x="75" y="560"/>
                  <a:pt x="87" y="557"/>
                </a:cubicBezTo>
                <a:cubicBezTo>
                  <a:pt x="86" y="560"/>
                  <a:pt x="85" y="564"/>
                  <a:pt x="84" y="567"/>
                </a:cubicBezTo>
                <a:cubicBezTo>
                  <a:pt x="83" y="565"/>
                  <a:pt x="82" y="563"/>
                  <a:pt x="82" y="563"/>
                </a:cubicBezTo>
                <a:cubicBezTo>
                  <a:pt x="78" y="564"/>
                  <a:pt x="75" y="566"/>
                  <a:pt x="71" y="568"/>
                </a:cubicBezTo>
                <a:cubicBezTo>
                  <a:pt x="69" y="569"/>
                  <a:pt x="68" y="571"/>
                  <a:pt x="66" y="574"/>
                </a:cubicBezTo>
                <a:cubicBezTo>
                  <a:pt x="74" y="574"/>
                  <a:pt x="79" y="570"/>
                  <a:pt x="84" y="568"/>
                </a:cubicBezTo>
                <a:cubicBezTo>
                  <a:pt x="88" y="568"/>
                  <a:pt x="93" y="567"/>
                  <a:pt x="97" y="566"/>
                </a:cubicBezTo>
                <a:cubicBezTo>
                  <a:pt x="100" y="566"/>
                  <a:pt x="103" y="564"/>
                  <a:pt x="106" y="564"/>
                </a:cubicBezTo>
                <a:cubicBezTo>
                  <a:pt x="114" y="563"/>
                  <a:pt x="117" y="565"/>
                  <a:pt x="120" y="572"/>
                </a:cubicBezTo>
                <a:cubicBezTo>
                  <a:pt x="123" y="573"/>
                  <a:pt x="125" y="573"/>
                  <a:pt x="128" y="574"/>
                </a:cubicBezTo>
                <a:cubicBezTo>
                  <a:pt x="138" y="572"/>
                  <a:pt x="143" y="564"/>
                  <a:pt x="149" y="557"/>
                </a:cubicBezTo>
                <a:cubicBezTo>
                  <a:pt x="149" y="557"/>
                  <a:pt x="149" y="557"/>
                  <a:pt x="149" y="557"/>
                </a:cubicBezTo>
                <a:cubicBezTo>
                  <a:pt x="153" y="555"/>
                  <a:pt x="159" y="556"/>
                  <a:pt x="160" y="549"/>
                </a:cubicBezTo>
                <a:cubicBezTo>
                  <a:pt x="156" y="551"/>
                  <a:pt x="153" y="553"/>
                  <a:pt x="149" y="555"/>
                </a:cubicBezTo>
                <a:cubicBezTo>
                  <a:pt x="149" y="555"/>
                  <a:pt x="149" y="555"/>
                  <a:pt x="149" y="555"/>
                </a:cubicBezTo>
                <a:cubicBezTo>
                  <a:pt x="149" y="553"/>
                  <a:pt x="149" y="551"/>
                  <a:pt x="149" y="550"/>
                </a:cubicBezTo>
                <a:cubicBezTo>
                  <a:pt x="151" y="548"/>
                  <a:pt x="154" y="547"/>
                  <a:pt x="157" y="544"/>
                </a:cubicBezTo>
                <a:cubicBezTo>
                  <a:pt x="150" y="544"/>
                  <a:pt x="145" y="547"/>
                  <a:pt x="141" y="549"/>
                </a:cubicBezTo>
                <a:cubicBezTo>
                  <a:pt x="133" y="553"/>
                  <a:pt x="117" y="554"/>
                  <a:pt x="109" y="551"/>
                </a:cubicBezTo>
                <a:cubicBezTo>
                  <a:pt x="108" y="550"/>
                  <a:pt x="106" y="551"/>
                  <a:pt x="104" y="551"/>
                </a:cubicBezTo>
                <a:cubicBezTo>
                  <a:pt x="103" y="551"/>
                  <a:pt x="102" y="552"/>
                  <a:pt x="100" y="552"/>
                </a:cubicBezTo>
                <a:cubicBezTo>
                  <a:pt x="99" y="552"/>
                  <a:pt x="98" y="551"/>
                  <a:pt x="98" y="550"/>
                </a:cubicBezTo>
                <a:cubicBezTo>
                  <a:pt x="106" y="547"/>
                  <a:pt x="113" y="543"/>
                  <a:pt x="120" y="539"/>
                </a:cubicBezTo>
                <a:cubicBezTo>
                  <a:pt x="125" y="538"/>
                  <a:pt x="130" y="538"/>
                  <a:pt x="130" y="531"/>
                </a:cubicBezTo>
                <a:cubicBezTo>
                  <a:pt x="130" y="531"/>
                  <a:pt x="133" y="530"/>
                  <a:pt x="136" y="530"/>
                </a:cubicBezTo>
                <a:cubicBezTo>
                  <a:pt x="134" y="532"/>
                  <a:pt x="133" y="534"/>
                  <a:pt x="131" y="537"/>
                </a:cubicBezTo>
                <a:cubicBezTo>
                  <a:pt x="139" y="531"/>
                  <a:pt x="139" y="531"/>
                  <a:pt x="144" y="536"/>
                </a:cubicBezTo>
                <a:cubicBezTo>
                  <a:pt x="142" y="537"/>
                  <a:pt x="140" y="539"/>
                  <a:pt x="138" y="541"/>
                </a:cubicBezTo>
                <a:cubicBezTo>
                  <a:pt x="145" y="543"/>
                  <a:pt x="146" y="543"/>
                  <a:pt x="148" y="538"/>
                </a:cubicBezTo>
                <a:cubicBezTo>
                  <a:pt x="150" y="532"/>
                  <a:pt x="154" y="529"/>
                  <a:pt x="158" y="526"/>
                </a:cubicBezTo>
                <a:cubicBezTo>
                  <a:pt x="161" y="525"/>
                  <a:pt x="164" y="524"/>
                  <a:pt x="166" y="523"/>
                </a:cubicBezTo>
                <a:cubicBezTo>
                  <a:pt x="160" y="519"/>
                  <a:pt x="156" y="524"/>
                  <a:pt x="151" y="527"/>
                </a:cubicBezTo>
                <a:cubicBezTo>
                  <a:pt x="152" y="519"/>
                  <a:pt x="161" y="521"/>
                  <a:pt x="163" y="514"/>
                </a:cubicBezTo>
                <a:cubicBezTo>
                  <a:pt x="153" y="518"/>
                  <a:pt x="144" y="523"/>
                  <a:pt x="136" y="526"/>
                </a:cubicBezTo>
                <a:cubicBezTo>
                  <a:pt x="129" y="528"/>
                  <a:pt x="127" y="534"/>
                  <a:pt x="121" y="536"/>
                </a:cubicBezTo>
                <a:cubicBezTo>
                  <a:pt x="121" y="536"/>
                  <a:pt x="121" y="538"/>
                  <a:pt x="121" y="540"/>
                </a:cubicBezTo>
                <a:cubicBezTo>
                  <a:pt x="118" y="537"/>
                  <a:pt x="116" y="534"/>
                  <a:pt x="112" y="535"/>
                </a:cubicBezTo>
                <a:cubicBezTo>
                  <a:pt x="109" y="536"/>
                  <a:pt x="105" y="534"/>
                  <a:pt x="101" y="532"/>
                </a:cubicBezTo>
                <a:cubicBezTo>
                  <a:pt x="104" y="531"/>
                  <a:pt x="108" y="530"/>
                  <a:pt x="111" y="528"/>
                </a:cubicBezTo>
                <a:cubicBezTo>
                  <a:pt x="114" y="526"/>
                  <a:pt x="117" y="523"/>
                  <a:pt x="120" y="522"/>
                </a:cubicBezTo>
                <a:cubicBezTo>
                  <a:pt x="127" y="519"/>
                  <a:pt x="133" y="518"/>
                  <a:pt x="140" y="516"/>
                </a:cubicBezTo>
                <a:cubicBezTo>
                  <a:pt x="144" y="514"/>
                  <a:pt x="147" y="509"/>
                  <a:pt x="152" y="509"/>
                </a:cubicBezTo>
                <a:cubicBezTo>
                  <a:pt x="153" y="509"/>
                  <a:pt x="154" y="508"/>
                  <a:pt x="155" y="507"/>
                </a:cubicBezTo>
                <a:cubicBezTo>
                  <a:pt x="162" y="507"/>
                  <a:pt x="166" y="504"/>
                  <a:pt x="164" y="496"/>
                </a:cubicBezTo>
                <a:cubicBezTo>
                  <a:pt x="163" y="495"/>
                  <a:pt x="165" y="493"/>
                  <a:pt x="168" y="491"/>
                </a:cubicBezTo>
                <a:cubicBezTo>
                  <a:pt x="167" y="495"/>
                  <a:pt x="167" y="498"/>
                  <a:pt x="166" y="503"/>
                </a:cubicBezTo>
                <a:cubicBezTo>
                  <a:pt x="170" y="502"/>
                  <a:pt x="173" y="500"/>
                  <a:pt x="176" y="500"/>
                </a:cubicBezTo>
                <a:cubicBezTo>
                  <a:pt x="178" y="500"/>
                  <a:pt x="181" y="494"/>
                  <a:pt x="183" y="500"/>
                </a:cubicBezTo>
                <a:cubicBezTo>
                  <a:pt x="186" y="499"/>
                  <a:pt x="189" y="497"/>
                  <a:pt x="192" y="496"/>
                </a:cubicBezTo>
                <a:cubicBezTo>
                  <a:pt x="194" y="494"/>
                  <a:pt x="196" y="492"/>
                  <a:pt x="197" y="491"/>
                </a:cubicBezTo>
                <a:cubicBezTo>
                  <a:pt x="201" y="491"/>
                  <a:pt x="201" y="491"/>
                  <a:pt x="205" y="487"/>
                </a:cubicBezTo>
                <a:cubicBezTo>
                  <a:pt x="202" y="488"/>
                  <a:pt x="199" y="489"/>
                  <a:pt x="197" y="490"/>
                </a:cubicBezTo>
                <a:cubicBezTo>
                  <a:pt x="197" y="489"/>
                  <a:pt x="197" y="487"/>
                  <a:pt x="197" y="486"/>
                </a:cubicBezTo>
                <a:cubicBezTo>
                  <a:pt x="207" y="485"/>
                  <a:pt x="216" y="480"/>
                  <a:pt x="224" y="474"/>
                </a:cubicBezTo>
                <a:cubicBezTo>
                  <a:pt x="229" y="472"/>
                  <a:pt x="233" y="468"/>
                  <a:pt x="237" y="466"/>
                </a:cubicBezTo>
                <a:cubicBezTo>
                  <a:pt x="239" y="464"/>
                  <a:pt x="239" y="464"/>
                  <a:pt x="242" y="467"/>
                </a:cubicBezTo>
                <a:cubicBezTo>
                  <a:pt x="246" y="465"/>
                  <a:pt x="250" y="464"/>
                  <a:pt x="254" y="462"/>
                </a:cubicBezTo>
                <a:cubicBezTo>
                  <a:pt x="266" y="458"/>
                  <a:pt x="277" y="453"/>
                  <a:pt x="288" y="450"/>
                </a:cubicBezTo>
                <a:cubicBezTo>
                  <a:pt x="293" y="448"/>
                  <a:pt x="292" y="445"/>
                  <a:pt x="291" y="441"/>
                </a:cubicBezTo>
                <a:cubicBezTo>
                  <a:pt x="293" y="443"/>
                  <a:pt x="295" y="445"/>
                  <a:pt x="297" y="445"/>
                </a:cubicBezTo>
                <a:cubicBezTo>
                  <a:pt x="298" y="445"/>
                  <a:pt x="299" y="443"/>
                  <a:pt x="301" y="442"/>
                </a:cubicBezTo>
                <a:cubicBezTo>
                  <a:pt x="304" y="442"/>
                  <a:pt x="307" y="442"/>
                  <a:pt x="310" y="441"/>
                </a:cubicBezTo>
                <a:cubicBezTo>
                  <a:pt x="314" y="441"/>
                  <a:pt x="319" y="442"/>
                  <a:pt x="320" y="436"/>
                </a:cubicBezTo>
                <a:cubicBezTo>
                  <a:pt x="320" y="436"/>
                  <a:pt x="321" y="435"/>
                  <a:pt x="321" y="435"/>
                </a:cubicBezTo>
                <a:cubicBezTo>
                  <a:pt x="330" y="431"/>
                  <a:pt x="339" y="427"/>
                  <a:pt x="347" y="422"/>
                </a:cubicBezTo>
                <a:cubicBezTo>
                  <a:pt x="356" y="417"/>
                  <a:pt x="366" y="414"/>
                  <a:pt x="376" y="410"/>
                </a:cubicBezTo>
                <a:cubicBezTo>
                  <a:pt x="378" y="405"/>
                  <a:pt x="382" y="406"/>
                  <a:pt x="386" y="407"/>
                </a:cubicBezTo>
                <a:cubicBezTo>
                  <a:pt x="386" y="403"/>
                  <a:pt x="387" y="402"/>
                  <a:pt x="391" y="402"/>
                </a:cubicBezTo>
                <a:cubicBezTo>
                  <a:pt x="393" y="402"/>
                  <a:pt x="395" y="398"/>
                  <a:pt x="396" y="396"/>
                </a:cubicBezTo>
                <a:cubicBezTo>
                  <a:pt x="400" y="395"/>
                  <a:pt x="404" y="399"/>
                  <a:pt x="407" y="394"/>
                </a:cubicBezTo>
                <a:cubicBezTo>
                  <a:pt x="410" y="390"/>
                  <a:pt x="416" y="390"/>
                  <a:pt x="418" y="385"/>
                </a:cubicBezTo>
                <a:cubicBezTo>
                  <a:pt x="408" y="383"/>
                  <a:pt x="407" y="385"/>
                  <a:pt x="407" y="394"/>
                </a:cubicBezTo>
                <a:cubicBezTo>
                  <a:pt x="402" y="388"/>
                  <a:pt x="395" y="393"/>
                  <a:pt x="388" y="392"/>
                </a:cubicBezTo>
                <a:cubicBezTo>
                  <a:pt x="390" y="391"/>
                  <a:pt x="392" y="390"/>
                  <a:pt x="393" y="389"/>
                </a:cubicBezTo>
                <a:cubicBezTo>
                  <a:pt x="390" y="385"/>
                  <a:pt x="386" y="388"/>
                  <a:pt x="383" y="389"/>
                </a:cubicBezTo>
                <a:cubicBezTo>
                  <a:pt x="377" y="390"/>
                  <a:pt x="372" y="393"/>
                  <a:pt x="366" y="390"/>
                </a:cubicBezTo>
                <a:cubicBezTo>
                  <a:pt x="366" y="390"/>
                  <a:pt x="365" y="390"/>
                  <a:pt x="365" y="390"/>
                </a:cubicBezTo>
                <a:cubicBezTo>
                  <a:pt x="361" y="385"/>
                  <a:pt x="356" y="384"/>
                  <a:pt x="350" y="387"/>
                </a:cubicBezTo>
                <a:cubicBezTo>
                  <a:pt x="342" y="391"/>
                  <a:pt x="333" y="394"/>
                  <a:pt x="324" y="394"/>
                </a:cubicBezTo>
                <a:cubicBezTo>
                  <a:pt x="323" y="394"/>
                  <a:pt x="321" y="393"/>
                  <a:pt x="320" y="394"/>
                </a:cubicBezTo>
                <a:cubicBezTo>
                  <a:pt x="316" y="402"/>
                  <a:pt x="306" y="399"/>
                  <a:pt x="300" y="403"/>
                </a:cubicBezTo>
                <a:cubicBezTo>
                  <a:pt x="293" y="396"/>
                  <a:pt x="288" y="401"/>
                  <a:pt x="282" y="404"/>
                </a:cubicBezTo>
                <a:cubicBezTo>
                  <a:pt x="283" y="408"/>
                  <a:pt x="284" y="412"/>
                  <a:pt x="285" y="418"/>
                </a:cubicBezTo>
                <a:cubicBezTo>
                  <a:pt x="282" y="415"/>
                  <a:pt x="281" y="413"/>
                  <a:pt x="281" y="413"/>
                </a:cubicBezTo>
                <a:cubicBezTo>
                  <a:pt x="272" y="412"/>
                  <a:pt x="265" y="418"/>
                  <a:pt x="256" y="420"/>
                </a:cubicBezTo>
                <a:cubicBezTo>
                  <a:pt x="251" y="421"/>
                  <a:pt x="247" y="425"/>
                  <a:pt x="242" y="429"/>
                </a:cubicBezTo>
                <a:cubicBezTo>
                  <a:pt x="239" y="432"/>
                  <a:pt x="237" y="433"/>
                  <a:pt x="232" y="434"/>
                </a:cubicBezTo>
                <a:cubicBezTo>
                  <a:pt x="228" y="434"/>
                  <a:pt x="223" y="436"/>
                  <a:pt x="218" y="438"/>
                </a:cubicBezTo>
                <a:cubicBezTo>
                  <a:pt x="215" y="438"/>
                  <a:pt x="211" y="439"/>
                  <a:pt x="208" y="440"/>
                </a:cubicBezTo>
                <a:cubicBezTo>
                  <a:pt x="204" y="442"/>
                  <a:pt x="199" y="444"/>
                  <a:pt x="194" y="447"/>
                </a:cubicBezTo>
                <a:cubicBezTo>
                  <a:pt x="183" y="454"/>
                  <a:pt x="171" y="459"/>
                  <a:pt x="157" y="463"/>
                </a:cubicBezTo>
                <a:cubicBezTo>
                  <a:pt x="155" y="463"/>
                  <a:pt x="152" y="466"/>
                  <a:pt x="150" y="468"/>
                </a:cubicBezTo>
                <a:cubicBezTo>
                  <a:pt x="150" y="466"/>
                  <a:pt x="149" y="464"/>
                  <a:pt x="149" y="460"/>
                </a:cubicBezTo>
                <a:cubicBezTo>
                  <a:pt x="146" y="463"/>
                  <a:pt x="145" y="465"/>
                  <a:pt x="144" y="466"/>
                </a:cubicBezTo>
                <a:cubicBezTo>
                  <a:pt x="142" y="466"/>
                  <a:pt x="139" y="466"/>
                  <a:pt x="137" y="466"/>
                </a:cubicBezTo>
                <a:cubicBezTo>
                  <a:pt x="137" y="467"/>
                  <a:pt x="138" y="468"/>
                  <a:pt x="138" y="468"/>
                </a:cubicBezTo>
                <a:cubicBezTo>
                  <a:pt x="138" y="469"/>
                  <a:pt x="139" y="469"/>
                  <a:pt x="140" y="471"/>
                </a:cubicBezTo>
                <a:cubicBezTo>
                  <a:pt x="132" y="471"/>
                  <a:pt x="125" y="471"/>
                  <a:pt x="119" y="472"/>
                </a:cubicBezTo>
                <a:cubicBezTo>
                  <a:pt x="119" y="471"/>
                  <a:pt x="119" y="471"/>
                  <a:pt x="119" y="470"/>
                </a:cubicBezTo>
                <a:cubicBezTo>
                  <a:pt x="119" y="469"/>
                  <a:pt x="119" y="467"/>
                  <a:pt x="119" y="467"/>
                </a:cubicBezTo>
                <a:cubicBezTo>
                  <a:pt x="126" y="463"/>
                  <a:pt x="132" y="457"/>
                  <a:pt x="140" y="455"/>
                </a:cubicBezTo>
                <a:cubicBezTo>
                  <a:pt x="148" y="453"/>
                  <a:pt x="155" y="448"/>
                  <a:pt x="163" y="445"/>
                </a:cubicBezTo>
                <a:cubicBezTo>
                  <a:pt x="171" y="441"/>
                  <a:pt x="178" y="438"/>
                  <a:pt x="186" y="435"/>
                </a:cubicBezTo>
                <a:cubicBezTo>
                  <a:pt x="192" y="432"/>
                  <a:pt x="198" y="430"/>
                  <a:pt x="204" y="427"/>
                </a:cubicBezTo>
                <a:cubicBezTo>
                  <a:pt x="209" y="425"/>
                  <a:pt x="213" y="422"/>
                  <a:pt x="217" y="418"/>
                </a:cubicBezTo>
                <a:cubicBezTo>
                  <a:pt x="216" y="418"/>
                  <a:pt x="216" y="417"/>
                  <a:pt x="216" y="416"/>
                </a:cubicBezTo>
                <a:cubicBezTo>
                  <a:pt x="211" y="417"/>
                  <a:pt x="207" y="417"/>
                  <a:pt x="202" y="418"/>
                </a:cubicBezTo>
                <a:cubicBezTo>
                  <a:pt x="191" y="422"/>
                  <a:pt x="180" y="427"/>
                  <a:pt x="170" y="433"/>
                </a:cubicBezTo>
                <a:cubicBezTo>
                  <a:pt x="163" y="436"/>
                  <a:pt x="156" y="438"/>
                  <a:pt x="149" y="441"/>
                </a:cubicBezTo>
                <a:cubicBezTo>
                  <a:pt x="146" y="441"/>
                  <a:pt x="144" y="443"/>
                  <a:pt x="142" y="444"/>
                </a:cubicBezTo>
                <a:cubicBezTo>
                  <a:pt x="129" y="450"/>
                  <a:pt x="116" y="456"/>
                  <a:pt x="102" y="462"/>
                </a:cubicBezTo>
                <a:cubicBezTo>
                  <a:pt x="102" y="462"/>
                  <a:pt x="101" y="462"/>
                  <a:pt x="100" y="462"/>
                </a:cubicBezTo>
                <a:cubicBezTo>
                  <a:pt x="101" y="460"/>
                  <a:pt x="102" y="459"/>
                  <a:pt x="103" y="459"/>
                </a:cubicBezTo>
                <a:cubicBezTo>
                  <a:pt x="112" y="454"/>
                  <a:pt x="122" y="450"/>
                  <a:pt x="131" y="445"/>
                </a:cubicBezTo>
                <a:cubicBezTo>
                  <a:pt x="132" y="444"/>
                  <a:pt x="133" y="443"/>
                  <a:pt x="134" y="442"/>
                </a:cubicBezTo>
                <a:cubicBezTo>
                  <a:pt x="135" y="439"/>
                  <a:pt x="137" y="438"/>
                  <a:pt x="140" y="438"/>
                </a:cubicBezTo>
                <a:cubicBezTo>
                  <a:pt x="143" y="438"/>
                  <a:pt x="145" y="435"/>
                  <a:pt x="147" y="434"/>
                </a:cubicBezTo>
                <a:cubicBezTo>
                  <a:pt x="148" y="437"/>
                  <a:pt x="151" y="436"/>
                  <a:pt x="153" y="435"/>
                </a:cubicBezTo>
                <a:cubicBezTo>
                  <a:pt x="156" y="433"/>
                  <a:pt x="160" y="432"/>
                  <a:pt x="164" y="430"/>
                </a:cubicBezTo>
                <a:cubicBezTo>
                  <a:pt x="174" y="424"/>
                  <a:pt x="184" y="418"/>
                  <a:pt x="195" y="412"/>
                </a:cubicBezTo>
                <a:cubicBezTo>
                  <a:pt x="194" y="411"/>
                  <a:pt x="193" y="410"/>
                  <a:pt x="191" y="409"/>
                </a:cubicBezTo>
                <a:cubicBezTo>
                  <a:pt x="192" y="409"/>
                  <a:pt x="192" y="409"/>
                  <a:pt x="192" y="409"/>
                </a:cubicBezTo>
                <a:cubicBezTo>
                  <a:pt x="191" y="408"/>
                  <a:pt x="191" y="407"/>
                  <a:pt x="191" y="406"/>
                </a:cubicBezTo>
                <a:cubicBezTo>
                  <a:pt x="193" y="406"/>
                  <a:pt x="195" y="407"/>
                  <a:pt x="198" y="408"/>
                </a:cubicBezTo>
                <a:cubicBezTo>
                  <a:pt x="198" y="405"/>
                  <a:pt x="198" y="403"/>
                  <a:pt x="198" y="400"/>
                </a:cubicBezTo>
                <a:cubicBezTo>
                  <a:pt x="195" y="400"/>
                  <a:pt x="193" y="401"/>
                  <a:pt x="190" y="401"/>
                </a:cubicBezTo>
                <a:cubicBezTo>
                  <a:pt x="190" y="401"/>
                  <a:pt x="190" y="400"/>
                  <a:pt x="190" y="400"/>
                </a:cubicBezTo>
                <a:cubicBezTo>
                  <a:pt x="193" y="397"/>
                  <a:pt x="197" y="395"/>
                  <a:pt x="201" y="392"/>
                </a:cubicBezTo>
                <a:cubicBezTo>
                  <a:pt x="192" y="390"/>
                  <a:pt x="186" y="395"/>
                  <a:pt x="177" y="396"/>
                </a:cubicBezTo>
                <a:cubicBezTo>
                  <a:pt x="181" y="393"/>
                  <a:pt x="183" y="392"/>
                  <a:pt x="187" y="389"/>
                </a:cubicBezTo>
                <a:cubicBezTo>
                  <a:pt x="178" y="388"/>
                  <a:pt x="172" y="390"/>
                  <a:pt x="167" y="394"/>
                </a:cubicBezTo>
                <a:cubicBezTo>
                  <a:pt x="160" y="399"/>
                  <a:pt x="153" y="398"/>
                  <a:pt x="146" y="396"/>
                </a:cubicBezTo>
                <a:cubicBezTo>
                  <a:pt x="142" y="402"/>
                  <a:pt x="137" y="405"/>
                  <a:pt x="130" y="405"/>
                </a:cubicBezTo>
                <a:cubicBezTo>
                  <a:pt x="124" y="405"/>
                  <a:pt x="119" y="407"/>
                  <a:pt x="115" y="413"/>
                </a:cubicBezTo>
                <a:cubicBezTo>
                  <a:pt x="113" y="412"/>
                  <a:pt x="110" y="411"/>
                  <a:pt x="107" y="410"/>
                </a:cubicBezTo>
                <a:cubicBezTo>
                  <a:pt x="111" y="407"/>
                  <a:pt x="113" y="405"/>
                  <a:pt x="116" y="404"/>
                </a:cubicBezTo>
                <a:cubicBezTo>
                  <a:pt x="125" y="400"/>
                  <a:pt x="133" y="397"/>
                  <a:pt x="141" y="394"/>
                </a:cubicBezTo>
                <a:cubicBezTo>
                  <a:pt x="155" y="390"/>
                  <a:pt x="165" y="381"/>
                  <a:pt x="178" y="376"/>
                </a:cubicBezTo>
                <a:cubicBezTo>
                  <a:pt x="181" y="374"/>
                  <a:pt x="184" y="371"/>
                  <a:pt x="188" y="371"/>
                </a:cubicBezTo>
                <a:cubicBezTo>
                  <a:pt x="191" y="372"/>
                  <a:pt x="194" y="368"/>
                  <a:pt x="197" y="366"/>
                </a:cubicBezTo>
                <a:cubicBezTo>
                  <a:pt x="200" y="364"/>
                  <a:pt x="204" y="360"/>
                  <a:pt x="209" y="365"/>
                </a:cubicBezTo>
                <a:cubicBezTo>
                  <a:pt x="211" y="363"/>
                  <a:pt x="212" y="361"/>
                  <a:pt x="214" y="360"/>
                </a:cubicBezTo>
                <a:cubicBezTo>
                  <a:pt x="223" y="356"/>
                  <a:pt x="231" y="351"/>
                  <a:pt x="240" y="347"/>
                </a:cubicBezTo>
                <a:cubicBezTo>
                  <a:pt x="249" y="343"/>
                  <a:pt x="259" y="339"/>
                  <a:pt x="268" y="335"/>
                </a:cubicBezTo>
                <a:cubicBezTo>
                  <a:pt x="271" y="333"/>
                  <a:pt x="274" y="331"/>
                  <a:pt x="278" y="329"/>
                </a:cubicBezTo>
                <a:cubicBezTo>
                  <a:pt x="279" y="328"/>
                  <a:pt x="281" y="327"/>
                  <a:pt x="283" y="326"/>
                </a:cubicBezTo>
                <a:cubicBezTo>
                  <a:pt x="287" y="325"/>
                  <a:pt x="291" y="324"/>
                  <a:pt x="294" y="320"/>
                </a:cubicBezTo>
                <a:cubicBezTo>
                  <a:pt x="296" y="317"/>
                  <a:pt x="302" y="316"/>
                  <a:pt x="306" y="315"/>
                </a:cubicBezTo>
                <a:cubicBezTo>
                  <a:pt x="306" y="314"/>
                  <a:pt x="306" y="313"/>
                  <a:pt x="306" y="313"/>
                </a:cubicBezTo>
                <a:cubicBezTo>
                  <a:pt x="300" y="314"/>
                  <a:pt x="294" y="316"/>
                  <a:pt x="288" y="317"/>
                </a:cubicBezTo>
                <a:cubicBezTo>
                  <a:pt x="289" y="316"/>
                  <a:pt x="291" y="314"/>
                  <a:pt x="294" y="312"/>
                </a:cubicBezTo>
                <a:cubicBezTo>
                  <a:pt x="292" y="311"/>
                  <a:pt x="290" y="309"/>
                  <a:pt x="289" y="310"/>
                </a:cubicBezTo>
                <a:cubicBezTo>
                  <a:pt x="278" y="313"/>
                  <a:pt x="266" y="315"/>
                  <a:pt x="255" y="319"/>
                </a:cubicBezTo>
                <a:cubicBezTo>
                  <a:pt x="245" y="322"/>
                  <a:pt x="235" y="329"/>
                  <a:pt x="225" y="331"/>
                </a:cubicBezTo>
                <a:cubicBezTo>
                  <a:pt x="216" y="333"/>
                  <a:pt x="209" y="341"/>
                  <a:pt x="199" y="338"/>
                </a:cubicBezTo>
                <a:cubicBezTo>
                  <a:pt x="197" y="338"/>
                  <a:pt x="195" y="339"/>
                  <a:pt x="193" y="339"/>
                </a:cubicBezTo>
                <a:cubicBezTo>
                  <a:pt x="199" y="335"/>
                  <a:pt x="206" y="331"/>
                  <a:pt x="212" y="327"/>
                </a:cubicBezTo>
                <a:cubicBezTo>
                  <a:pt x="218" y="324"/>
                  <a:pt x="222" y="319"/>
                  <a:pt x="228" y="317"/>
                </a:cubicBezTo>
                <a:cubicBezTo>
                  <a:pt x="240" y="311"/>
                  <a:pt x="252" y="306"/>
                  <a:pt x="264" y="301"/>
                </a:cubicBezTo>
                <a:cubicBezTo>
                  <a:pt x="271" y="299"/>
                  <a:pt x="277" y="297"/>
                  <a:pt x="283" y="294"/>
                </a:cubicBezTo>
                <a:cubicBezTo>
                  <a:pt x="288" y="292"/>
                  <a:pt x="293" y="290"/>
                  <a:pt x="298" y="288"/>
                </a:cubicBezTo>
                <a:cubicBezTo>
                  <a:pt x="300" y="287"/>
                  <a:pt x="302" y="287"/>
                  <a:pt x="303" y="286"/>
                </a:cubicBezTo>
                <a:cubicBezTo>
                  <a:pt x="307" y="283"/>
                  <a:pt x="311" y="280"/>
                  <a:pt x="315" y="278"/>
                </a:cubicBezTo>
                <a:cubicBezTo>
                  <a:pt x="317" y="276"/>
                  <a:pt x="320" y="276"/>
                  <a:pt x="321" y="274"/>
                </a:cubicBezTo>
                <a:cubicBezTo>
                  <a:pt x="326" y="267"/>
                  <a:pt x="333" y="265"/>
                  <a:pt x="340" y="262"/>
                </a:cubicBezTo>
                <a:cubicBezTo>
                  <a:pt x="353" y="257"/>
                  <a:pt x="366" y="251"/>
                  <a:pt x="379" y="245"/>
                </a:cubicBezTo>
                <a:cubicBezTo>
                  <a:pt x="409" y="233"/>
                  <a:pt x="440" y="221"/>
                  <a:pt x="470" y="208"/>
                </a:cubicBezTo>
                <a:cubicBezTo>
                  <a:pt x="479" y="205"/>
                  <a:pt x="487" y="201"/>
                  <a:pt x="496" y="197"/>
                </a:cubicBezTo>
                <a:cubicBezTo>
                  <a:pt x="503" y="195"/>
                  <a:pt x="511" y="193"/>
                  <a:pt x="518" y="190"/>
                </a:cubicBezTo>
                <a:cubicBezTo>
                  <a:pt x="528" y="186"/>
                  <a:pt x="537" y="182"/>
                  <a:pt x="547" y="178"/>
                </a:cubicBezTo>
                <a:cubicBezTo>
                  <a:pt x="552" y="176"/>
                  <a:pt x="557" y="175"/>
                  <a:pt x="561" y="173"/>
                </a:cubicBezTo>
                <a:cubicBezTo>
                  <a:pt x="573" y="169"/>
                  <a:pt x="584" y="163"/>
                  <a:pt x="595" y="160"/>
                </a:cubicBezTo>
                <a:cubicBezTo>
                  <a:pt x="608" y="158"/>
                  <a:pt x="621" y="153"/>
                  <a:pt x="633" y="148"/>
                </a:cubicBezTo>
                <a:cubicBezTo>
                  <a:pt x="650" y="141"/>
                  <a:pt x="667" y="134"/>
                  <a:pt x="684" y="127"/>
                </a:cubicBezTo>
                <a:cubicBezTo>
                  <a:pt x="694" y="123"/>
                  <a:pt x="704" y="119"/>
                  <a:pt x="714" y="115"/>
                </a:cubicBezTo>
                <a:cubicBezTo>
                  <a:pt x="736" y="107"/>
                  <a:pt x="758" y="99"/>
                  <a:pt x="778" y="89"/>
                </a:cubicBezTo>
                <a:cubicBezTo>
                  <a:pt x="784" y="86"/>
                  <a:pt x="791" y="84"/>
                  <a:pt x="797" y="83"/>
                </a:cubicBezTo>
                <a:cubicBezTo>
                  <a:pt x="822" y="75"/>
                  <a:pt x="847" y="68"/>
                  <a:pt x="872" y="60"/>
                </a:cubicBezTo>
                <a:cubicBezTo>
                  <a:pt x="876" y="59"/>
                  <a:pt x="880" y="58"/>
                  <a:pt x="883" y="56"/>
                </a:cubicBezTo>
                <a:cubicBezTo>
                  <a:pt x="885" y="54"/>
                  <a:pt x="884" y="51"/>
                  <a:pt x="888" y="50"/>
                </a:cubicBezTo>
                <a:cubicBezTo>
                  <a:pt x="891" y="49"/>
                  <a:pt x="894" y="47"/>
                  <a:pt x="897" y="46"/>
                </a:cubicBezTo>
                <a:cubicBezTo>
                  <a:pt x="900" y="45"/>
                  <a:pt x="903" y="43"/>
                  <a:pt x="906" y="40"/>
                </a:cubicBezTo>
                <a:cubicBezTo>
                  <a:pt x="899" y="42"/>
                  <a:pt x="893" y="44"/>
                  <a:pt x="887" y="46"/>
                </a:cubicBezTo>
                <a:cubicBezTo>
                  <a:pt x="873" y="48"/>
                  <a:pt x="862" y="57"/>
                  <a:pt x="848" y="58"/>
                </a:cubicBezTo>
                <a:cubicBezTo>
                  <a:pt x="846" y="58"/>
                  <a:pt x="843" y="60"/>
                  <a:pt x="841" y="61"/>
                </a:cubicBezTo>
                <a:cubicBezTo>
                  <a:pt x="827" y="66"/>
                  <a:pt x="814" y="71"/>
                  <a:pt x="801" y="76"/>
                </a:cubicBezTo>
                <a:cubicBezTo>
                  <a:pt x="797" y="78"/>
                  <a:pt x="792" y="79"/>
                  <a:pt x="787" y="80"/>
                </a:cubicBezTo>
                <a:cubicBezTo>
                  <a:pt x="795" y="70"/>
                  <a:pt x="794" y="70"/>
                  <a:pt x="799" y="69"/>
                </a:cubicBezTo>
                <a:cubicBezTo>
                  <a:pt x="805" y="68"/>
                  <a:pt x="811" y="66"/>
                  <a:pt x="817" y="65"/>
                </a:cubicBezTo>
                <a:cubicBezTo>
                  <a:pt x="819" y="64"/>
                  <a:pt x="822" y="64"/>
                  <a:pt x="823" y="63"/>
                </a:cubicBezTo>
                <a:cubicBezTo>
                  <a:pt x="826" y="58"/>
                  <a:pt x="832" y="57"/>
                  <a:pt x="837" y="55"/>
                </a:cubicBezTo>
                <a:cubicBezTo>
                  <a:pt x="855" y="48"/>
                  <a:pt x="874" y="43"/>
                  <a:pt x="891" y="35"/>
                </a:cubicBezTo>
                <a:cubicBezTo>
                  <a:pt x="902" y="30"/>
                  <a:pt x="914" y="26"/>
                  <a:pt x="926" y="22"/>
                </a:cubicBezTo>
                <a:cubicBezTo>
                  <a:pt x="932" y="20"/>
                  <a:pt x="938" y="18"/>
                  <a:pt x="945" y="17"/>
                </a:cubicBezTo>
                <a:cubicBezTo>
                  <a:pt x="954" y="16"/>
                  <a:pt x="961" y="12"/>
                  <a:pt x="969" y="9"/>
                </a:cubicBezTo>
                <a:cubicBezTo>
                  <a:pt x="979" y="4"/>
                  <a:pt x="989" y="1"/>
                  <a:pt x="1000" y="2"/>
                </a:cubicBezTo>
                <a:cubicBezTo>
                  <a:pt x="1005" y="2"/>
                  <a:pt x="1009" y="1"/>
                  <a:pt x="1015" y="0"/>
                </a:cubicBezTo>
                <a:cubicBezTo>
                  <a:pt x="1015" y="2"/>
                  <a:pt x="1015" y="3"/>
                  <a:pt x="1015" y="5"/>
                </a:cubicBezTo>
                <a:cubicBezTo>
                  <a:pt x="1016" y="6"/>
                  <a:pt x="1018" y="6"/>
                  <a:pt x="1020" y="7"/>
                </a:cubicBezTo>
                <a:cubicBezTo>
                  <a:pt x="1021" y="10"/>
                  <a:pt x="1022" y="13"/>
                  <a:pt x="1023" y="17"/>
                </a:cubicBezTo>
                <a:cubicBezTo>
                  <a:pt x="1018" y="20"/>
                  <a:pt x="1012" y="23"/>
                  <a:pt x="1006" y="27"/>
                </a:cubicBezTo>
                <a:cubicBezTo>
                  <a:pt x="1010" y="32"/>
                  <a:pt x="1015" y="26"/>
                  <a:pt x="1019" y="26"/>
                </a:cubicBezTo>
                <a:cubicBezTo>
                  <a:pt x="1023" y="26"/>
                  <a:pt x="1030" y="26"/>
                  <a:pt x="1030" y="18"/>
                </a:cubicBezTo>
                <a:cubicBezTo>
                  <a:pt x="1034" y="21"/>
                  <a:pt x="1036" y="23"/>
                  <a:pt x="1040" y="25"/>
                </a:cubicBezTo>
                <a:cubicBezTo>
                  <a:pt x="1034" y="27"/>
                  <a:pt x="1031" y="31"/>
                  <a:pt x="1028" y="34"/>
                </a:cubicBezTo>
                <a:cubicBezTo>
                  <a:pt x="1025" y="38"/>
                  <a:pt x="1019" y="39"/>
                  <a:pt x="1015" y="42"/>
                </a:cubicBezTo>
                <a:cubicBezTo>
                  <a:pt x="1011" y="45"/>
                  <a:pt x="1008" y="49"/>
                  <a:pt x="1004" y="52"/>
                </a:cubicBezTo>
                <a:cubicBezTo>
                  <a:pt x="1004" y="53"/>
                  <a:pt x="1005" y="55"/>
                  <a:pt x="1006" y="56"/>
                </a:cubicBezTo>
                <a:cubicBezTo>
                  <a:pt x="1003" y="58"/>
                  <a:pt x="999" y="51"/>
                  <a:pt x="996" y="58"/>
                </a:cubicBezTo>
                <a:cubicBezTo>
                  <a:pt x="1000" y="57"/>
                  <a:pt x="1003" y="56"/>
                  <a:pt x="1006" y="56"/>
                </a:cubicBezTo>
                <a:cubicBezTo>
                  <a:pt x="1011" y="62"/>
                  <a:pt x="1011" y="61"/>
                  <a:pt x="1018" y="59"/>
                </a:cubicBezTo>
                <a:cubicBezTo>
                  <a:pt x="1032" y="54"/>
                  <a:pt x="1044" y="44"/>
                  <a:pt x="1059" y="42"/>
                </a:cubicBezTo>
                <a:cubicBezTo>
                  <a:pt x="1062" y="41"/>
                  <a:pt x="1065" y="39"/>
                  <a:pt x="1068" y="37"/>
                </a:cubicBezTo>
                <a:cubicBezTo>
                  <a:pt x="1066" y="36"/>
                  <a:pt x="1065" y="35"/>
                  <a:pt x="1063" y="34"/>
                </a:cubicBezTo>
                <a:cubicBezTo>
                  <a:pt x="1064" y="34"/>
                  <a:pt x="1064" y="33"/>
                  <a:pt x="1065" y="33"/>
                </a:cubicBezTo>
                <a:cubicBezTo>
                  <a:pt x="1067" y="33"/>
                  <a:pt x="1069" y="32"/>
                  <a:pt x="1071" y="33"/>
                </a:cubicBezTo>
                <a:cubicBezTo>
                  <a:pt x="1077" y="36"/>
                  <a:pt x="1082" y="34"/>
                  <a:pt x="1087" y="30"/>
                </a:cubicBezTo>
                <a:cubicBezTo>
                  <a:pt x="1085" y="29"/>
                  <a:pt x="1084" y="29"/>
                  <a:pt x="1082" y="27"/>
                </a:cubicBezTo>
                <a:cubicBezTo>
                  <a:pt x="1092" y="23"/>
                  <a:pt x="1102" y="19"/>
                  <a:pt x="1112" y="23"/>
                </a:cubicBezTo>
                <a:cubicBezTo>
                  <a:pt x="1111" y="26"/>
                  <a:pt x="1110" y="29"/>
                  <a:pt x="1108" y="32"/>
                </a:cubicBezTo>
                <a:cubicBezTo>
                  <a:pt x="1107" y="32"/>
                  <a:pt x="1105" y="33"/>
                  <a:pt x="1101" y="34"/>
                </a:cubicBezTo>
                <a:cubicBezTo>
                  <a:pt x="1104" y="37"/>
                  <a:pt x="1106" y="40"/>
                  <a:pt x="1108" y="41"/>
                </a:cubicBezTo>
                <a:cubicBezTo>
                  <a:pt x="1110" y="42"/>
                  <a:pt x="1113" y="40"/>
                  <a:pt x="1115" y="40"/>
                </a:cubicBezTo>
                <a:cubicBezTo>
                  <a:pt x="1124" y="37"/>
                  <a:pt x="1132" y="35"/>
                  <a:pt x="1141" y="32"/>
                </a:cubicBezTo>
                <a:cubicBezTo>
                  <a:pt x="1144" y="40"/>
                  <a:pt x="1138" y="44"/>
                  <a:pt x="1135" y="49"/>
                </a:cubicBezTo>
                <a:cubicBezTo>
                  <a:pt x="1137" y="50"/>
                  <a:pt x="1139" y="50"/>
                  <a:pt x="1141" y="51"/>
                </a:cubicBezTo>
                <a:cubicBezTo>
                  <a:pt x="1144" y="54"/>
                  <a:pt x="1147" y="55"/>
                  <a:pt x="1149" y="51"/>
                </a:cubicBezTo>
                <a:cubicBezTo>
                  <a:pt x="1150" y="50"/>
                  <a:pt x="1153" y="50"/>
                  <a:pt x="1154" y="50"/>
                </a:cubicBezTo>
                <a:cubicBezTo>
                  <a:pt x="1155" y="51"/>
                  <a:pt x="1156" y="52"/>
                  <a:pt x="1155" y="53"/>
                </a:cubicBezTo>
                <a:cubicBezTo>
                  <a:pt x="1154" y="54"/>
                  <a:pt x="1153" y="56"/>
                  <a:pt x="1152" y="56"/>
                </a:cubicBezTo>
                <a:cubicBezTo>
                  <a:pt x="1147" y="58"/>
                  <a:pt x="1142" y="59"/>
                  <a:pt x="1138" y="61"/>
                </a:cubicBezTo>
                <a:cubicBezTo>
                  <a:pt x="1137" y="62"/>
                  <a:pt x="1136" y="66"/>
                  <a:pt x="1135" y="68"/>
                </a:cubicBezTo>
                <a:cubicBezTo>
                  <a:pt x="1143" y="66"/>
                  <a:pt x="1151" y="65"/>
                  <a:pt x="1158" y="62"/>
                </a:cubicBezTo>
                <a:cubicBezTo>
                  <a:pt x="1164" y="60"/>
                  <a:pt x="1169" y="56"/>
                  <a:pt x="1175" y="52"/>
                </a:cubicBezTo>
                <a:cubicBezTo>
                  <a:pt x="1176" y="52"/>
                  <a:pt x="1178" y="52"/>
                  <a:pt x="1180" y="52"/>
                </a:cubicBezTo>
                <a:cubicBezTo>
                  <a:pt x="1179" y="53"/>
                  <a:pt x="1179" y="55"/>
                  <a:pt x="1179" y="57"/>
                </a:cubicBezTo>
                <a:cubicBezTo>
                  <a:pt x="1190" y="53"/>
                  <a:pt x="1200" y="49"/>
                  <a:pt x="1210" y="45"/>
                </a:cubicBezTo>
                <a:cubicBezTo>
                  <a:pt x="1212" y="44"/>
                  <a:pt x="1215" y="44"/>
                  <a:pt x="1216" y="45"/>
                </a:cubicBezTo>
                <a:cubicBezTo>
                  <a:pt x="1217" y="48"/>
                  <a:pt x="1219" y="49"/>
                  <a:pt x="1221" y="47"/>
                </a:cubicBezTo>
                <a:cubicBezTo>
                  <a:pt x="1223" y="45"/>
                  <a:pt x="1224" y="42"/>
                  <a:pt x="1225" y="38"/>
                </a:cubicBezTo>
                <a:cubicBezTo>
                  <a:pt x="1231" y="37"/>
                  <a:pt x="1239" y="35"/>
                  <a:pt x="1246" y="33"/>
                </a:cubicBezTo>
                <a:cubicBezTo>
                  <a:pt x="1255" y="39"/>
                  <a:pt x="1268" y="34"/>
                  <a:pt x="1275" y="46"/>
                </a:cubicBezTo>
                <a:cubicBezTo>
                  <a:pt x="1267" y="48"/>
                  <a:pt x="1260" y="55"/>
                  <a:pt x="1251" y="51"/>
                </a:cubicBezTo>
                <a:cubicBezTo>
                  <a:pt x="1248" y="50"/>
                  <a:pt x="1245" y="49"/>
                  <a:pt x="1241" y="52"/>
                </a:cubicBezTo>
                <a:cubicBezTo>
                  <a:pt x="1239" y="54"/>
                  <a:pt x="1235" y="54"/>
                  <a:pt x="1232" y="54"/>
                </a:cubicBezTo>
                <a:cubicBezTo>
                  <a:pt x="1226" y="51"/>
                  <a:pt x="1226" y="51"/>
                  <a:pt x="1222" y="53"/>
                </a:cubicBezTo>
                <a:cubicBezTo>
                  <a:pt x="1225" y="56"/>
                  <a:pt x="1225" y="56"/>
                  <a:pt x="1232" y="56"/>
                </a:cubicBezTo>
                <a:cubicBezTo>
                  <a:pt x="1227" y="58"/>
                  <a:pt x="1223" y="60"/>
                  <a:pt x="1218" y="63"/>
                </a:cubicBezTo>
                <a:cubicBezTo>
                  <a:pt x="1218" y="65"/>
                  <a:pt x="1219" y="67"/>
                  <a:pt x="1220" y="70"/>
                </a:cubicBezTo>
                <a:cubicBezTo>
                  <a:pt x="1228" y="68"/>
                  <a:pt x="1235" y="67"/>
                  <a:pt x="1243" y="65"/>
                </a:cubicBezTo>
                <a:cubicBezTo>
                  <a:pt x="1246" y="64"/>
                  <a:pt x="1248" y="63"/>
                  <a:pt x="1251" y="61"/>
                </a:cubicBezTo>
                <a:cubicBezTo>
                  <a:pt x="1252" y="62"/>
                  <a:pt x="1255" y="63"/>
                  <a:pt x="1257" y="64"/>
                </a:cubicBezTo>
                <a:cubicBezTo>
                  <a:pt x="1257" y="68"/>
                  <a:pt x="1256" y="71"/>
                  <a:pt x="1256" y="74"/>
                </a:cubicBezTo>
                <a:cubicBezTo>
                  <a:pt x="1248" y="79"/>
                  <a:pt x="1238" y="77"/>
                  <a:pt x="1230" y="83"/>
                </a:cubicBezTo>
                <a:cubicBezTo>
                  <a:pt x="1235" y="85"/>
                  <a:pt x="1238" y="86"/>
                  <a:pt x="1243" y="87"/>
                </a:cubicBezTo>
                <a:cubicBezTo>
                  <a:pt x="1239" y="89"/>
                  <a:pt x="1236" y="91"/>
                  <a:pt x="1231" y="94"/>
                </a:cubicBezTo>
                <a:cubicBezTo>
                  <a:pt x="1235" y="95"/>
                  <a:pt x="1237" y="96"/>
                  <a:pt x="1239" y="96"/>
                </a:cubicBezTo>
                <a:cubicBezTo>
                  <a:pt x="1245" y="96"/>
                  <a:pt x="1252" y="94"/>
                  <a:pt x="1258" y="97"/>
                </a:cubicBezTo>
                <a:cubicBezTo>
                  <a:pt x="1260" y="98"/>
                  <a:pt x="1263" y="97"/>
                  <a:pt x="1265" y="96"/>
                </a:cubicBezTo>
                <a:cubicBezTo>
                  <a:pt x="1272" y="94"/>
                  <a:pt x="1278" y="94"/>
                  <a:pt x="1286" y="97"/>
                </a:cubicBezTo>
                <a:cubicBezTo>
                  <a:pt x="1284" y="100"/>
                  <a:pt x="1283" y="103"/>
                  <a:pt x="1281" y="107"/>
                </a:cubicBezTo>
                <a:cubicBezTo>
                  <a:pt x="1287" y="108"/>
                  <a:pt x="1294" y="105"/>
                  <a:pt x="1296" y="100"/>
                </a:cubicBezTo>
                <a:cubicBezTo>
                  <a:pt x="1299" y="97"/>
                  <a:pt x="1301" y="97"/>
                  <a:pt x="1303" y="97"/>
                </a:cubicBezTo>
                <a:cubicBezTo>
                  <a:pt x="1319" y="98"/>
                  <a:pt x="1334" y="92"/>
                  <a:pt x="1349" y="93"/>
                </a:cubicBezTo>
                <a:cubicBezTo>
                  <a:pt x="1354" y="93"/>
                  <a:pt x="1358" y="92"/>
                  <a:pt x="1362" y="93"/>
                </a:cubicBezTo>
                <a:cubicBezTo>
                  <a:pt x="1369" y="95"/>
                  <a:pt x="1370" y="99"/>
                  <a:pt x="1366" y="107"/>
                </a:cubicBezTo>
                <a:cubicBezTo>
                  <a:pt x="1359" y="106"/>
                  <a:pt x="1352" y="108"/>
                  <a:pt x="1345" y="111"/>
                </a:cubicBezTo>
                <a:cubicBezTo>
                  <a:pt x="1336" y="115"/>
                  <a:pt x="1326" y="116"/>
                  <a:pt x="1316" y="119"/>
                </a:cubicBezTo>
                <a:cubicBezTo>
                  <a:pt x="1305" y="123"/>
                  <a:pt x="1294" y="126"/>
                  <a:pt x="1283" y="130"/>
                </a:cubicBezTo>
                <a:cubicBezTo>
                  <a:pt x="1285" y="127"/>
                  <a:pt x="1288" y="125"/>
                  <a:pt x="1290" y="122"/>
                </a:cubicBezTo>
                <a:cubicBezTo>
                  <a:pt x="1285" y="115"/>
                  <a:pt x="1280" y="114"/>
                  <a:pt x="1273" y="116"/>
                </a:cubicBezTo>
                <a:cubicBezTo>
                  <a:pt x="1275" y="117"/>
                  <a:pt x="1277" y="119"/>
                  <a:pt x="1279" y="121"/>
                </a:cubicBezTo>
                <a:cubicBezTo>
                  <a:pt x="1277" y="122"/>
                  <a:pt x="1275" y="124"/>
                  <a:pt x="1273" y="125"/>
                </a:cubicBezTo>
                <a:cubicBezTo>
                  <a:pt x="1274" y="127"/>
                  <a:pt x="1275" y="129"/>
                  <a:pt x="1276" y="132"/>
                </a:cubicBezTo>
                <a:cubicBezTo>
                  <a:pt x="1273" y="137"/>
                  <a:pt x="1270" y="143"/>
                  <a:pt x="1266" y="148"/>
                </a:cubicBezTo>
                <a:cubicBezTo>
                  <a:pt x="1280" y="153"/>
                  <a:pt x="1272" y="161"/>
                  <a:pt x="1271" y="169"/>
                </a:cubicBezTo>
                <a:cubicBezTo>
                  <a:pt x="1269" y="168"/>
                  <a:pt x="1268" y="167"/>
                  <a:pt x="1267" y="167"/>
                </a:cubicBezTo>
                <a:cubicBezTo>
                  <a:pt x="1266" y="167"/>
                  <a:pt x="1265" y="169"/>
                  <a:pt x="1264" y="170"/>
                </a:cubicBezTo>
                <a:cubicBezTo>
                  <a:pt x="1268" y="171"/>
                  <a:pt x="1263" y="178"/>
                  <a:pt x="1269" y="177"/>
                </a:cubicBezTo>
                <a:cubicBezTo>
                  <a:pt x="1269" y="181"/>
                  <a:pt x="1270" y="185"/>
                  <a:pt x="1269" y="189"/>
                </a:cubicBezTo>
                <a:cubicBezTo>
                  <a:pt x="1269" y="192"/>
                  <a:pt x="1267" y="195"/>
                  <a:pt x="1266" y="199"/>
                </a:cubicBezTo>
                <a:cubicBezTo>
                  <a:pt x="1261" y="198"/>
                  <a:pt x="1260" y="191"/>
                  <a:pt x="1254" y="188"/>
                </a:cubicBezTo>
                <a:cubicBezTo>
                  <a:pt x="1252" y="191"/>
                  <a:pt x="1249" y="193"/>
                  <a:pt x="1247" y="196"/>
                </a:cubicBezTo>
                <a:cubicBezTo>
                  <a:pt x="1239" y="203"/>
                  <a:pt x="1229" y="205"/>
                  <a:pt x="1220" y="199"/>
                </a:cubicBezTo>
                <a:cubicBezTo>
                  <a:pt x="1217" y="203"/>
                  <a:pt x="1217" y="208"/>
                  <a:pt x="1220" y="210"/>
                </a:cubicBezTo>
                <a:cubicBezTo>
                  <a:pt x="1214" y="219"/>
                  <a:pt x="1206" y="224"/>
                  <a:pt x="1196" y="225"/>
                </a:cubicBezTo>
                <a:cubicBezTo>
                  <a:pt x="1190" y="223"/>
                  <a:pt x="1192" y="218"/>
                  <a:pt x="1191" y="213"/>
                </a:cubicBezTo>
                <a:cubicBezTo>
                  <a:pt x="1195" y="213"/>
                  <a:pt x="1200" y="212"/>
                  <a:pt x="1204" y="212"/>
                </a:cubicBezTo>
                <a:cubicBezTo>
                  <a:pt x="1204" y="211"/>
                  <a:pt x="1204" y="210"/>
                  <a:pt x="1204" y="209"/>
                </a:cubicBezTo>
                <a:cubicBezTo>
                  <a:pt x="1195" y="208"/>
                  <a:pt x="1185" y="207"/>
                  <a:pt x="1175" y="206"/>
                </a:cubicBezTo>
                <a:cubicBezTo>
                  <a:pt x="1174" y="207"/>
                  <a:pt x="1173" y="209"/>
                  <a:pt x="1172" y="212"/>
                </a:cubicBezTo>
                <a:cubicBezTo>
                  <a:pt x="1173" y="212"/>
                  <a:pt x="1172" y="212"/>
                  <a:pt x="1171" y="212"/>
                </a:cubicBezTo>
                <a:cubicBezTo>
                  <a:pt x="1169" y="212"/>
                  <a:pt x="1166" y="212"/>
                  <a:pt x="1164" y="213"/>
                </a:cubicBezTo>
                <a:cubicBezTo>
                  <a:pt x="1159" y="218"/>
                  <a:pt x="1154" y="223"/>
                  <a:pt x="1149" y="227"/>
                </a:cubicBezTo>
                <a:cubicBezTo>
                  <a:pt x="1148" y="228"/>
                  <a:pt x="1147" y="229"/>
                  <a:pt x="1146" y="229"/>
                </a:cubicBezTo>
                <a:cubicBezTo>
                  <a:pt x="1148" y="233"/>
                  <a:pt x="1154" y="229"/>
                  <a:pt x="1155" y="235"/>
                </a:cubicBezTo>
                <a:cubicBezTo>
                  <a:pt x="1155" y="236"/>
                  <a:pt x="1168" y="236"/>
                  <a:pt x="1170" y="235"/>
                </a:cubicBezTo>
                <a:cubicBezTo>
                  <a:pt x="1174" y="233"/>
                  <a:pt x="1176" y="234"/>
                  <a:pt x="1179" y="240"/>
                </a:cubicBezTo>
                <a:cubicBezTo>
                  <a:pt x="1173" y="241"/>
                  <a:pt x="1169" y="242"/>
                  <a:pt x="1162" y="243"/>
                </a:cubicBezTo>
                <a:cubicBezTo>
                  <a:pt x="1167" y="245"/>
                  <a:pt x="1170" y="246"/>
                  <a:pt x="1173" y="247"/>
                </a:cubicBezTo>
                <a:cubicBezTo>
                  <a:pt x="1175" y="246"/>
                  <a:pt x="1176" y="244"/>
                  <a:pt x="1179" y="242"/>
                </a:cubicBezTo>
                <a:cubicBezTo>
                  <a:pt x="1179" y="245"/>
                  <a:pt x="1180" y="248"/>
                  <a:pt x="1180" y="250"/>
                </a:cubicBezTo>
                <a:cubicBezTo>
                  <a:pt x="1177" y="254"/>
                  <a:pt x="1173" y="257"/>
                  <a:pt x="1167" y="254"/>
                </a:cubicBezTo>
                <a:cubicBezTo>
                  <a:pt x="1163" y="253"/>
                  <a:pt x="1159" y="253"/>
                  <a:pt x="1154" y="253"/>
                </a:cubicBezTo>
                <a:cubicBezTo>
                  <a:pt x="1154" y="251"/>
                  <a:pt x="1149" y="246"/>
                  <a:pt x="1145" y="244"/>
                </a:cubicBezTo>
                <a:cubicBezTo>
                  <a:pt x="1145" y="242"/>
                  <a:pt x="1146" y="241"/>
                  <a:pt x="1147" y="239"/>
                </a:cubicBezTo>
                <a:cubicBezTo>
                  <a:pt x="1146" y="239"/>
                  <a:pt x="1146" y="239"/>
                  <a:pt x="1145" y="239"/>
                </a:cubicBezTo>
                <a:cubicBezTo>
                  <a:pt x="1140" y="240"/>
                  <a:pt x="1136" y="242"/>
                  <a:pt x="1131" y="243"/>
                </a:cubicBezTo>
                <a:cubicBezTo>
                  <a:pt x="1129" y="243"/>
                  <a:pt x="1128" y="243"/>
                  <a:pt x="1126" y="243"/>
                </a:cubicBezTo>
                <a:cubicBezTo>
                  <a:pt x="1126" y="243"/>
                  <a:pt x="1126" y="243"/>
                  <a:pt x="1126" y="243"/>
                </a:cubicBezTo>
                <a:cubicBezTo>
                  <a:pt x="1123" y="238"/>
                  <a:pt x="1129" y="238"/>
                  <a:pt x="1131" y="236"/>
                </a:cubicBezTo>
                <a:cubicBezTo>
                  <a:pt x="1126" y="235"/>
                  <a:pt x="1122" y="235"/>
                  <a:pt x="1117" y="234"/>
                </a:cubicBezTo>
                <a:cubicBezTo>
                  <a:pt x="1116" y="234"/>
                  <a:pt x="1115" y="234"/>
                  <a:pt x="1114" y="234"/>
                </a:cubicBezTo>
                <a:cubicBezTo>
                  <a:pt x="1108" y="241"/>
                  <a:pt x="1095" y="242"/>
                  <a:pt x="1095" y="256"/>
                </a:cubicBezTo>
                <a:cubicBezTo>
                  <a:pt x="1093" y="253"/>
                  <a:pt x="1092" y="252"/>
                  <a:pt x="1091" y="250"/>
                </a:cubicBezTo>
                <a:cubicBezTo>
                  <a:pt x="1088" y="245"/>
                  <a:pt x="1084" y="243"/>
                  <a:pt x="1079" y="244"/>
                </a:cubicBezTo>
                <a:cubicBezTo>
                  <a:pt x="1072" y="246"/>
                  <a:pt x="1065" y="248"/>
                  <a:pt x="1059" y="251"/>
                </a:cubicBezTo>
                <a:cubicBezTo>
                  <a:pt x="1056" y="252"/>
                  <a:pt x="1053" y="255"/>
                  <a:pt x="1052" y="258"/>
                </a:cubicBezTo>
                <a:cubicBezTo>
                  <a:pt x="1050" y="265"/>
                  <a:pt x="1046" y="267"/>
                  <a:pt x="1041" y="269"/>
                </a:cubicBezTo>
                <a:cubicBezTo>
                  <a:pt x="1038" y="269"/>
                  <a:pt x="1036" y="271"/>
                  <a:pt x="1032" y="272"/>
                </a:cubicBezTo>
                <a:cubicBezTo>
                  <a:pt x="1037" y="277"/>
                  <a:pt x="1041" y="274"/>
                  <a:pt x="1045" y="273"/>
                </a:cubicBezTo>
                <a:cubicBezTo>
                  <a:pt x="1049" y="271"/>
                  <a:pt x="1052" y="270"/>
                  <a:pt x="1057" y="268"/>
                </a:cubicBezTo>
                <a:cubicBezTo>
                  <a:pt x="1056" y="282"/>
                  <a:pt x="1056" y="282"/>
                  <a:pt x="1049" y="286"/>
                </a:cubicBezTo>
                <a:cubicBezTo>
                  <a:pt x="1050" y="289"/>
                  <a:pt x="1052" y="292"/>
                  <a:pt x="1047" y="293"/>
                </a:cubicBezTo>
                <a:cubicBezTo>
                  <a:pt x="1044" y="293"/>
                  <a:pt x="1041" y="293"/>
                  <a:pt x="1040" y="292"/>
                </a:cubicBezTo>
                <a:cubicBezTo>
                  <a:pt x="1037" y="289"/>
                  <a:pt x="1035" y="290"/>
                  <a:pt x="1033" y="290"/>
                </a:cubicBezTo>
                <a:cubicBezTo>
                  <a:pt x="1029" y="290"/>
                  <a:pt x="1025" y="290"/>
                  <a:pt x="1022" y="290"/>
                </a:cubicBezTo>
                <a:cubicBezTo>
                  <a:pt x="1019" y="291"/>
                  <a:pt x="1017" y="291"/>
                  <a:pt x="1014" y="291"/>
                </a:cubicBezTo>
                <a:cubicBezTo>
                  <a:pt x="1008" y="292"/>
                  <a:pt x="1002" y="292"/>
                  <a:pt x="995" y="293"/>
                </a:cubicBezTo>
                <a:cubicBezTo>
                  <a:pt x="986" y="294"/>
                  <a:pt x="976" y="296"/>
                  <a:pt x="967" y="297"/>
                </a:cubicBezTo>
                <a:cubicBezTo>
                  <a:pt x="965" y="298"/>
                  <a:pt x="963" y="299"/>
                  <a:pt x="960" y="301"/>
                </a:cubicBezTo>
                <a:cubicBezTo>
                  <a:pt x="962" y="302"/>
                  <a:pt x="964" y="304"/>
                  <a:pt x="965" y="305"/>
                </a:cubicBezTo>
                <a:cubicBezTo>
                  <a:pt x="962" y="311"/>
                  <a:pt x="962" y="311"/>
                  <a:pt x="968" y="312"/>
                </a:cubicBezTo>
                <a:cubicBezTo>
                  <a:pt x="967" y="310"/>
                  <a:pt x="965" y="306"/>
                  <a:pt x="970" y="307"/>
                </a:cubicBezTo>
                <a:cubicBezTo>
                  <a:pt x="975" y="308"/>
                  <a:pt x="980" y="310"/>
                  <a:pt x="985" y="313"/>
                </a:cubicBezTo>
                <a:cubicBezTo>
                  <a:pt x="990" y="311"/>
                  <a:pt x="994" y="309"/>
                  <a:pt x="999" y="308"/>
                </a:cubicBezTo>
                <a:cubicBezTo>
                  <a:pt x="996" y="312"/>
                  <a:pt x="993" y="315"/>
                  <a:pt x="988" y="316"/>
                </a:cubicBezTo>
                <a:cubicBezTo>
                  <a:pt x="985" y="316"/>
                  <a:pt x="983" y="319"/>
                  <a:pt x="980" y="320"/>
                </a:cubicBezTo>
                <a:cubicBezTo>
                  <a:pt x="975" y="320"/>
                  <a:pt x="970" y="326"/>
                  <a:pt x="965" y="321"/>
                </a:cubicBezTo>
                <a:cubicBezTo>
                  <a:pt x="962" y="323"/>
                  <a:pt x="960" y="324"/>
                  <a:pt x="957" y="326"/>
                </a:cubicBezTo>
                <a:cubicBezTo>
                  <a:pt x="955" y="328"/>
                  <a:pt x="952" y="329"/>
                  <a:pt x="950" y="332"/>
                </a:cubicBezTo>
                <a:cubicBezTo>
                  <a:pt x="944" y="338"/>
                  <a:pt x="937" y="340"/>
                  <a:pt x="929" y="340"/>
                </a:cubicBezTo>
                <a:cubicBezTo>
                  <a:pt x="930" y="340"/>
                  <a:pt x="930" y="339"/>
                  <a:pt x="932" y="336"/>
                </a:cubicBezTo>
                <a:cubicBezTo>
                  <a:pt x="921" y="340"/>
                  <a:pt x="913" y="343"/>
                  <a:pt x="903" y="347"/>
                </a:cubicBezTo>
                <a:cubicBezTo>
                  <a:pt x="905" y="349"/>
                  <a:pt x="906" y="350"/>
                  <a:pt x="908" y="351"/>
                </a:cubicBezTo>
                <a:cubicBezTo>
                  <a:pt x="901" y="351"/>
                  <a:pt x="894" y="355"/>
                  <a:pt x="888" y="356"/>
                </a:cubicBezTo>
                <a:cubicBezTo>
                  <a:pt x="886" y="357"/>
                  <a:pt x="885" y="359"/>
                  <a:pt x="884" y="360"/>
                </a:cubicBezTo>
                <a:cubicBezTo>
                  <a:pt x="886" y="361"/>
                  <a:pt x="888" y="361"/>
                  <a:pt x="888" y="360"/>
                </a:cubicBezTo>
                <a:cubicBezTo>
                  <a:pt x="888" y="359"/>
                  <a:pt x="888" y="357"/>
                  <a:pt x="887" y="356"/>
                </a:cubicBezTo>
                <a:cubicBezTo>
                  <a:pt x="895" y="361"/>
                  <a:pt x="901" y="355"/>
                  <a:pt x="908" y="354"/>
                </a:cubicBezTo>
                <a:cubicBezTo>
                  <a:pt x="908" y="354"/>
                  <a:pt x="908" y="352"/>
                  <a:pt x="907" y="351"/>
                </a:cubicBezTo>
                <a:cubicBezTo>
                  <a:pt x="910" y="350"/>
                  <a:pt x="913" y="349"/>
                  <a:pt x="916" y="349"/>
                </a:cubicBezTo>
                <a:cubicBezTo>
                  <a:pt x="917" y="348"/>
                  <a:pt x="920" y="347"/>
                  <a:pt x="921" y="348"/>
                </a:cubicBezTo>
                <a:cubicBezTo>
                  <a:pt x="929" y="352"/>
                  <a:pt x="936" y="348"/>
                  <a:pt x="943" y="346"/>
                </a:cubicBezTo>
                <a:cubicBezTo>
                  <a:pt x="945" y="345"/>
                  <a:pt x="947" y="344"/>
                  <a:pt x="949" y="344"/>
                </a:cubicBezTo>
                <a:cubicBezTo>
                  <a:pt x="951" y="344"/>
                  <a:pt x="953" y="346"/>
                  <a:pt x="956" y="347"/>
                </a:cubicBezTo>
                <a:cubicBezTo>
                  <a:pt x="958" y="345"/>
                  <a:pt x="961" y="344"/>
                  <a:pt x="964" y="342"/>
                </a:cubicBezTo>
                <a:cubicBezTo>
                  <a:pt x="966" y="348"/>
                  <a:pt x="962" y="357"/>
                  <a:pt x="957" y="358"/>
                </a:cubicBezTo>
                <a:cubicBezTo>
                  <a:pt x="945" y="361"/>
                  <a:pt x="933" y="364"/>
                  <a:pt x="920" y="367"/>
                </a:cubicBezTo>
                <a:cubicBezTo>
                  <a:pt x="918" y="368"/>
                  <a:pt x="916" y="369"/>
                  <a:pt x="914" y="369"/>
                </a:cubicBezTo>
                <a:cubicBezTo>
                  <a:pt x="913" y="370"/>
                  <a:pt x="911" y="372"/>
                  <a:pt x="910" y="371"/>
                </a:cubicBezTo>
                <a:cubicBezTo>
                  <a:pt x="903" y="369"/>
                  <a:pt x="897" y="371"/>
                  <a:pt x="892" y="375"/>
                </a:cubicBezTo>
                <a:cubicBezTo>
                  <a:pt x="889" y="377"/>
                  <a:pt x="884" y="378"/>
                  <a:pt x="882" y="376"/>
                </a:cubicBezTo>
                <a:cubicBezTo>
                  <a:pt x="876" y="372"/>
                  <a:pt x="871" y="375"/>
                  <a:pt x="866" y="377"/>
                </a:cubicBezTo>
                <a:cubicBezTo>
                  <a:pt x="862" y="378"/>
                  <a:pt x="859" y="379"/>
                  <a:pt x="856" y="380"/>
                </a:cubicBezTo>
                <a:cubicBezTo>
                  <a:pt x="856" y="379"/>
                  <a:pt x="856" y="379"/>
                  <a:pt x="855" y="378"/>
                </a:cubicBezTo>
                <a:cubicBezTo>
                  <a:pt x="861" y="376"/>
                  <a:pt x="866" y="373"/>
                  <a:pt x="872" y="371"/>
                </a:cubicBezTo>
                <a:cubicBezTo>
                  <a:pt x="874" y="370"/>
                  <a:pt x="875" y="369"/>
                  <a:pt x="874" y="367"/>
                </a:cubicBezTo>
                <a:cubicBezTo>
                  <a:pt x="877" y="368"/>
                  <a:pt x="879" y="371"/>
                  <a:pt x="884" y="367"/>
                </a:cubicBezTo>
                <a:cubicBezTo>
                  <a:pt x="880" y="367"/>
                  <a:pt x="877" y="367"/>
                  <a:pt x="874" y="367"/>
                </a:cubicBezTo>
                <a:cubicBezTo>
                  <a:pt x="869" y="371"/>
                  <a:pt x="862" y="371"/>
                  <a:pt x="856" y="374"/>
                </a:cubicBezTo>
                <a:cubicBezTo>
                  <a:pt x="850" y="377"/>
                  <a:pt x="846" y="381"/>
                  <a:pt x="843" y="386"/>
                </a:cubicBezTo>
                <a:cubicBezTo>
                  <a:pt x="838" y="393"/>
                  <a:pt x="833" y="399"/>
                  <a:pt x="825" y="403"/>
                </a:cubicBezTo>
                <a:cubicBezTo>
                  <a:pt x="822" y="404"/>
                  <a:pt x="820" y="406"/>
                  <a:pt x="817" y="408"/>
                </a:cubicBezTo>
                <a:cubicBezTo>
                  <a:pt x="808" y="415"/>
                  <a:pt x="800" y="422"/>
                  <a:pt x="791" y="428"/>
                </a:cubicBezTo>
                <a:cubicBezTo>
                  <a:pt x="786" y="432"/>
                  <a:pt x="780" y="433"/>
                  <a:pt x="774" y="436"/>
                </a:cubicBezTo>
                <a:cubicBezTo>
                  <a:pt x="754" y="444"/>
                  <a:pt x="733" y="452"/>
                  <a:pt x="711" y="456"/>
                </a:cubicBezTo>
                <a:cubicBezTo>
                  <a:pt x="701" y="458"/>
                  <a:pt x="691" y="461"/>
                  <a:pt x="681" y="464"/>
                </a:cubicBezTo>
                <a:cubicBezTo>
                  <a:pt x="673" y="466"/>
                  <a:pt x="664" y="467"/>
                  <a:pt x="656" y="469"/>
                </a:cubicBezTo>
                <a:cubicBezTo>
                  <a:pt x="651" y="470"/>
                  <a:pt x="646" y="471"/>
                  <a:pt x="642" y="472"/>
                </a:cubicBezTo>
                <a:cubicBezTo>
                  <a:pt x="633" y="475"/>
                  <a:pt x="624" y="475"/>
                  <a:pt x="616" y="471"/>
                </a:cubicBezTo>
                <a:cubicBezTo>
                  <a:pt x="616" y="471"/>
                  <a:pt x="616" y="471"/>
                  <a:pt x="616" y="470"/>
                </a:cubicBezTo>
                <a:cubicBezTo>
                  <a:pt x="634" y="463"/>
                  <a:pt x="649" y="452"/>
                  <a:pt x="667" y="446"/>
                </a:cubicBezTo>
                <a:cubicBezTo>
                  <a:pt x="679" y="443"/>
                  <a:pt x="691" y="439"/>
                  <a:pt x="703" y="434"/>
                </a:cubicBezTo>
                <a:cubicBezTo>
                  <a:pt x="715" y="430"/>
                  <a:pt x="727" y="424"/>
                  <a:pt x="740" y="419"/>
                </a:cubicBezTo>
                <a:cubicBezTo>
                  <a:pt x="739" y="416"/>
                  <a:pt x="739" y="415"/>
                  <a:pt x="739" y="413"/>
                </a:cubicBezTo>
                <a:cubicBezTo>
                  <a:pt x="743" y="412"/>
                  <a:pt x="747" y="410"/>
                  <a:pt x="751" y="408"/>
                </a:cubicBezTo>
                <a:cubicBezTo>
                  <a:pt x="751" y="408"/>
                  <a:pt x="751" y="407"/>
                  <a:pt x="751" y="407"/>
                </a:cubicBezTo>
                <a:cubicBezTo>
                  <a:pt x="748" y="407"/>
                  <a:pt x="746" y="408"/>
                  <a:pt x="743" y="409"/>
                </a:cubicBezTo>
                <a:cubicBezTo>
                  <a:pt x="719" y="417"/>
                  <a:pt x="694" y="422"/>
                  <a:pt x="670" y="428"/>
                </a:cubicBezTo>
                <a:cubicBezTo>
                  <a:pt x="662" y="430"/>
                  <a:pt x="653" y="431"/>
                  <a:pt x="645" y="434"/>
                </a:cubicBezTo>
                <a:cubicBezTo>
                  <a:pt x="644" y="434"/>
                  <a:pt x="641" y="435"/>
                  <a:pt x="641" y="434"/>
                </a:cubicBezTo>
                <a:cubicBezTo>
                  <a:pt x="637" y="431"/>
                  <a:pt x="634" y="431"/>
                  <a:pt x="630" y="433"/>
                </a:cubicBezTo>
                <a:cubicBezTo>
                  <a:pt x="627" y="434"/>
                  <a:pt x="624" y="430"/>
                  <a:pt x="620" y="431"/>
                </a:cubicBezTo>
                <a:cubicBezTo>
                  <a:pt x="615" y="433"/>
                  <a:pt x="609" y="432"/>
                  <a:pt x="604" y="432"/>
                </a:cubicBezTo>
                <a:cubicBezTo>
                  <a:pt x="603" y="432"/>
                  <a:pt x="601" y="433"/>
                  <a:pt x="600" y="433"/>
                </a:cubicBezTo>
                <a:cubicBezTo>
                  <a:pt x="596" y="439"/>
                  <a:pt x="589" y="440"/>
                  <a:pt x="582" y="441"/>
                </a:cubicBezTo>
                <a:cubicBezTo>
                  <a:pt x="579" y="442"/>
                  <a:pt x="577" y="443"/>
                  <a:pt x="574" y="444"/>
                </a:cubicBezTo>
                <a:cubicBezTo>
                  <a:pt x="574" y="444"/>
                  <a:pt x="573" y="445"/>
                  <a:pt x="573" y="445"/>
                </a:cubicBezTo>
                <a:cubicBezTo>
                  <a:pt x="561" y="442"/>
                  <a:pt x="551" y="449"/>
                  <a:pt x="540" y="452"/>
                </a:cubicBezTo>
                <a:cubicBezTo>
                  <a:pt x="520" y="457"/>
                  <a:pt x="501" y="463"/>
                  <a:pt x="482" y="469"/>
                </a:cubicBezTo>
                <a:cubicBezTo>
                  <a:pt x="480" y="469"/>
                  <a:pt x="479" y="469"/>
                  <a:pt x="477" y="469"/>
                </a:cubicBezTo>
                <a:cubicBezTo>
                  <a:pt x="476" y="468"/>
                  <a:pt x="473" y="468"/>
                  <a:pt x="473" y="468"/>
                </a:cubicBezTo>
                <a:cubicBezTo>
                  <a:pt x="470" y="475"/>
                  <a:pt x="465" y="469"/>
                  <a:pt x="460" y="472"/>
                </a:cubicBezTo>
                <a:cubicBezTo>
                  <a:pt x="456" y="474"/>
                  <a:pt x="451" y="474"/>
                  <a:pt x="446" y="475"/>
                </a:cubicBezTo>
                <a:cubicBezTo>
                  <a:pt x="439" y="478"/>
                  <a:pt x="433" y="480"/>
                  <a:pt x="426" y="483"/>
                </a:cubicBezTo>
                <a:cubicBezTo>
                  <a:pt x="425" y="483"/>
                  <a:pt x="424" y="483"/>
                  <a:pt x="423" y="483"/>
                </a:cubicBezTo>
                <a:cubicBezTo>
                  <a:pt x="416" y="477"/>
                  <a:pt x="409" y="482"/>
                  <a:pt x="403" y="484"/>
                </a:cubicBezTo>
                <a:cubicBezTo>
                  <a:pt x="396" y="486"/>
                  <a:pt x="389" y="490"/>
                  <a:pt x="382" y="494"/>
                </a:cubicBezTo>
                <a:cubicBezTo>
                  <a:pt x="384" y="494"/>
                  <a:pt x="385" y="495"/>
                  <a:pt x="387" y="495"/>
                </a:cubicBezTo>
                <a:cubicBezTo>
                  <a:pt x="387" y="495"/>
                  <a:pt x="387" y="496"/>
                  <a:pt x="387" y="496"/>
                </a:cubicBezTo>
                <a:cubicBezTo>
                  <a:pt x="382" y="498"/>
                  <a:pt x="377" y="500"/>
                  <a:pt x="370" y="503"/>
                </a:cubicBezTo>
                <a:cubicBezTo>
                  <a:pt x="371" y="500"/>
                  <a:pt x="372" y="499"/>
                  <a:pt x="373" y="497"/>
                </a:cubicBezTo>
                <a:cubicBezTo>
                  <a:pt x="368" y="498"/>
                  <a:pt x="364" y="499"/>
                  <a:pt x="360" y="501"/>
                </a:cubicBezTo>
                <a:cubicBezTo>
                  <a:pt x="349" y="504"/>
                  <a:pt x="338" y="508"/>
                  <a:pt x="328" y="512"/>
                </a:cubicBezTo>
                <a:cubicBezTo>
                  <a:pt x="313" y="518"/>
                  <a:pt x="298" y="524"/>
                  <a:pt x="284" y="530"/>
                </a:cubicBezTo>
                <a:cubicBezTo>
                  <a:pt x="270" y="535"/>
                  <a:pt x="256" y="540"/>
                  <a:pt x="242" y="546"/>
                </a:cubicBezTo>
                <a:cubicBezTo>
                  <a:pt x="237" y="548"/>
                  <a:pt x="234" y="551"/>
                  <a:pt x="230" y="555"/>
                </a:cubicBezTo>
                <a:cubicBezTo>
                  <a:pt x="236" y="554"/>
                  <a:pt x="241" y="553"/>
                  <a:pt x="248" y="552"/>
                </a:cubicBezTo>
                <a:cubicBezTo>
                  <a:pt x="240" y="556"/>
                  <a:pt x="233" y="560"/>
                  <a:pt x="225" y="564"/>
                </a:cubicBezTo>
                <a:cubicBezTo>
                  <a:pt x="222" y="566"/>
                  <a:pt x="217" y="563"/>
                  <a:pt x="213" y="566"/>
                </a:cubicBezTo>
                <a:cubicBezTo>
                  <a:pt x="211" y="567"/>
                  <a:pt x="209" y="568"/>
                  <a:pt x="207" y="570"/>
                </a:cubicBezTo>
                <a:cubicBezTo>
                  <a:pt x="205" y="571"/>
                  <a:pt x="204" y="573"/>
                  <a:pt x="203" y="573"/>
                </a:cubicBezTo>
                <a:cubicBezTo>
                  <a:pt x="197" y="575"/>
                  <a:pt x="191" y="574"/>
                  <a:pt x="187" y="577"/>
                </a:cubicBezTo>
                <a:cubicBezTo>
                  <a:pt x="183" y="581"/>
                  <a:pt x="178" y="582"/>
                  <a:pt x="173" y="584"/>
                </a:cubicBezTo>
                <a:cubicBezTo>
                  <a:pt x="166" y="587"/>
                  <a:pt x="158" y="589"/>
                  <a:pt x="150" y="591"/>
                </a:cubicBezTo>
                <a:cubicBezTo>
                  <a:pt x="145" y="592"/>
                  <a:pt x="141" y="593"/>
                  <a:pt x="137" y="597"/>
                </a:cubicBezTo>
                <a:cubicBezTo>
                  <a:pt x="136" y="599"/>
                  <a:pt x="132" y="600"/>
                  <a:pt x="129" y="600"/>
                </a:cubicBezTo>
                <a:cubicBezTo>
                  <a:pt x="121" y="600"/>
                  <a:pt x="115" y="604"/>
                  <a:pt x="110" y="609"/>
                </a:cubicBezTo>
                <a:cubicBezTo>
                  <a:pt x="108" y="610"/>
                  <a:pt x="107" y="612"/>
                  <a:pt x="105" y="612"/>
                </a:cubicBezTo>
                <a:cubicBezTo>
                  <a:pt x="93" y="613"/>
                  <a:pt x="85" y="625"/>
                  <a:pt x="72" y="623"/>
                </a:cubicBezTo>
                <a:cubicBezTo>
                  <a:pt x="71" y="623"/>
                  <a:pt x="70" y="623"/>
                  <a:pt x="70" y="624"/>
                </a:cubicBezTo>
                <a:cubicBezTo>
                  <a:pt x="61" y="634"/>
                  <a:pt x="47" y="636"/>
                  <a:pt x="36" y="643"/>
                </a:cubicBezTo>
                <a:cubicBezTo>
                  <a:pt x="31" y="646"/>
                  <a:pt x="26" y="648"/>
                  <a:pt x="21" y="645"/>
                </a:cubicBezTo>
                <a:cubicBezTo>
                  <a:pt x="21" y="645"/>
                  <a:pt x="21" y="645"/>
                  <a:pt x="21" y="645"/>
                </a:cubicBezTo>
                <a:cubicBezTo>
                  <a:pt x="24" y="643"/>
                  <a:pt x="27" y="641"/>
                  <a:pt x="32" y="637"/>
                </a:cubicBezTo>
                <a:cubicBezTo>
                  <a:pt x="28" y="638"/>
                  <a:pt x="26" y="638"/>
                  <a:pt x="24" y="639"/>
                </a:cubicBezTo>
                <a:close/>
                <a:moveTo>
                  <a:pt x="177" y="516"/>
                </a:moveTo>
                <a:cubicBezTo>
                  <a:pt x="175" y="518"/>
                  <a:pt x="173" y="521"/>
                  <a:pt x="171" y="524"/>
                </a:cubicBezTo>
                <a:cubicBezTo>
                  <a:pt x="176" y="521"/>
                  <a:pt x="179" y="519"/>
                  <a:pt x="184" y="517"/>
                </a:cubicBezTo>
                <a:cubicBezTo>
                  <a:pt x="181" y="516"/>
                  <a:pt x="180" y="515"/>
                  <a:pt x="178" y="514"/>
                </a:cubicBezTo>
                <a:cubicBezTo>
                  <a:pt x="178" y="509"/>
                  <a:pt x="175" y="511"/>
                  <a:pt x="172" y="513"/>
                </a:cubicBezTo>
                <a:cubicBezTo>
                  <a:pt x="173" y="514"/>
                  <a:pt x="175" y="515"/>
                  <a:pt x="177" y="516"/>
                </a:cubicBezTo>
                <a:close/>
                <a:moveTo>
                  <a:pt x="982" y="26"/>
                </a:moveTo>
                <a:cubicBezTo>
                  <a:pt x="984" y="23"/>
                  <a:pt x="991" y="24"/>
                  <a:pt x="988" y="17"/>
                </a:cubicBezTo>
                <a:cubicBezTo>
                  <a:pt x="985" y="19"/>
                  <a:pt x="983" y="20"/>
                  <a:pt x="980" y="22"/>
                </a:cubicBezTo>
                <a:cubicBezTo>
                  <a:pt x="981" y="24"/>
                  <a:pt x="981" y="25"/>
                  <a:pt x="982" y="26"/>
                </a:cubicBezTo>
                <a:cubicBezTo>
                  <a:pt x="979" y="25"/>
                  <a:pt x="975" y="25"/>
                  <a:pt x="971" y="24"/>
                </a:cubicBezTo>
                <a:cubicBezTo>
                  <a:pt x="975" y="33"/>
                  <a:pt x="979" y="26"/>
                  <a:pt x="982" y="26"/>
                </a:cubicBezTo>
                <a:close/>
                <a:moveTo>
                  <a:pt x="245" y="406"/>
                </a:moveTo>
                <a:cubicBezTo>
                  <a:pt x="252" y="405"/>
                  <a:pt x="260" y="407"/>
                  <a:pt x="267" y="399"/>
                </a:cubicBezTo>
                <a:cubicBezTo>
                  <a:pt x="258" y="397"/>
                  <a:pt x="251" y="400"/>
                  <a:pt x="245" y="405"/>
                </a:cubicBezTo>
                <a:cubicBezTo>
                  <a:pt x="243" y="405"/>
                  <a:pt x="241" y="406"/>
                  <a:pt x="239" y="406"/>
                </a:cubicBezTo>
                <a:cubicBezTo>
                  <a:pt x="240" y="408"/>
                  <a:pt x="241" y="409"/>
                  <a:pt x="242" y="411"/>
                </a:cubicBezTo>
                <a:cubicBezTo>
                  <a:pt x="243" y="409"/>
                  <a:pt x="244" y="408"/>
                  <a:pt x="245" y="406"/>
                </a:cubicBezTo>
                <a:close/>
                <a:moveTo>
                  <a:pt x="217" y="394"/>
                </a:moveTo>
                <a:cubicBezTo>
                  <a:pt x="215" y="395"/>
                  <a:pt x="213" y="396"/>
                  <a:pt x="210" y="398"/>
                </a:cubicBezTo>
                <a:cubicBezTo>
                  <a:pt x="214" y="399"/>
                  <a:pt x="217" y="400"/>
                  <a:pt x="220" y="400"/>
                </a:cubicBezTo>
                <a:cubicBezTo>
                  <a:pt x="219" y="401"/>
                  <a:pt x="218" y="402"/>
                  <a:pt x="217" y="403"/>
                </a:cubicBezTo>
                <a:cubicBezTo>
                  <a:pt x="217" y="403"/>
                  <a:pt x="217" y="403"/>
                  <a:pt x="217" y="404"/>
                </a:cubicBezTo>
                <a:cubicBezTo>
                  <a:pt x="222" y="402"/>
                  <a:pt x="226" y="400"/>
                  <a:pt x="232" y="398"/>
                </a:cubicBezTo>
                <a:cubicBezTo>
                  <a:pt x="230" y="396"/>
                  <a:pt x="229" y="396"/>
                  <a:pt x="228" y="395"/>
                </a:cubicBezTo>
                <a:cubicBezTo>
                  <a:pt x="229" y="394"/>
                  <a:pt x="230" y="391"/>
                  <a:pt x="227" y="391"/>
                </a:cubicBezTo>
                <a:cubicBezTo>
                  <a:pt x="223" y="392"/>
                  <a:pt x="220" y="393"/>
                  <a:pt x="217" y="394"/>
                </a:cubicBezTo>
                <a:close/>
                <a:moveTo>
                  <a:pt x="1102" y="62"/>
                </a:moveTo>
                <a:cubicBezTo>
                  <a:pt x="1098" y="65"/>
                  <a:pt x="1092" y="66"/>
                  <a:pt x="1090" y="72"/>
                </a:cubicBezTo>
                <a:cubicBezTo>
                  <a:pt x="1093" y="74"/>
                  <a:pt x="1094" y="76"/>
                  <a:pt x="1097" y="78"/>
                </a:cubicBezTo>
                <a:cubicBezTo>
                  <a:pt x="1099" y="80"/>
                  <a:pt x="1102" y="78"/>
                  <a:pt x="1102" y="76"/>
                </a:cubicBezTo>
                <a:cubicBezTo>
                  <a:pt x="1103" y="72"/>
                  <a:pt x="1103" y="72"/>
                  <a:pt x="1105" y="72"/>
                </a:cubicBezTo>
                <a:cubicBezTo>
                  <a:pt x="1110" y="72"/>
                  <a:pt x="1112" y="70"/>
                  <a:pt x="1110" y="66"/>
                </a:cubicBezTo>
                <a:cubicBezTo>
                  <a:pt x="1107" y="65"/>
                  <a:pt x="1105" y="63"/>
                  <a:pt x="1102" y="62"/>
                </a:cubicBezTo>
                <a:cubicBezTo>
                  <a:pt x="1106" y="64"/>
                  <a:pt x="1110" y="64"/>
                  <a:pt x="1114" y="61"/>
                </a:cubicBezTo>
                <a:cubicBezTo>
                  <a:pt x="1110" y="61"/>
                  <a:pt x="1106" y="62"/>
                  <a:pt x="1102" y="62"/>
                </a:cubicBezTo>
                <a:close/>
                <a:moveTo>
                  <a:pt x="270" y="493"/>
                </a:moveTo>
                <a:cubicBezTo>
                  <a:pt x="263" y="496"/>
                  <a:pt x="255" y="497"/>
                  <a:pt x="248" y="501"/>
                </a:cubicBezTo>
                <a:cubicBezTo>
                  <a:pt x="245" y="502"/>
                  <a:pt x="240" y="501"/>
                  <a:pt x="239" y="502"/>
                </a:cubicBezTo>
                <a:cubicBezTo>
                  <a:pt x="237" y="507"/>
                  <a:pt x="232" y="507"/>
                  <a:pt x="228" y="509"/>
                </a:cubicBezTo>
                <a:cubicBezTo>
                  <a:pt x="226" y="510"/>
                  <a:pt x="225" y="512"/>
                  <a:pt x="223" y="513"/>
                </a:cubicBezTo>
                <a:cubicBezTo>
                  <a:pt x="224" y="513"/>
                  <a:pt x="224" y="514"/>
                  <a:pt x="224" y="515"/>
                </a:cubicBezTo>
                <a:cubicBezTo>
                  <a:pt x="226" y="514"/>
                  <a:pt x="228" y="512"/>
                  <a:pt x="230" y="512"/>
                </a:cubicBezTo>
                <a:cubicBezTo>
                  <a:pt x="232" y="512"/>
                  <a:pt x="234" y="512"/>
                  <a:pt x="236" y="512"/>
                </a:cubicBezTo>
                <a:cubicBezTo>
                  <a:pt x="236" y="514"/>
                  <a:pt x="236" y="515"/>
                  <a:pt x="236" y="516"/>
                </a:cubicBezTo>
                <a:cubicBezTo>
                  <a:pt x="252" y="511"/>
                  <a:pt x="268" y="505"/>
                  <a:pt x="284" y="499"/>
                </a:cubicBezTo>
                <a:cubicBezTo>
                  <a:pt x="298" y="494"/>
                  <a:pt x="312" y="489"/>
                  <a:pt x="325" y="482"/>
                </a:cubicBezTo>
                <a:cubicBezTo>
                  <a:pt x="336" y="477"/>
                  <a:pt x="345" y="469"/>
                  <a:pt x="355" y="462"/>
                </a:cubicBezTo>
                <a:cubicBezTo>
                  <a:pt x="365" y="462"/>
                  <a:pt x="367" y="461"/>
                  <a:pt x="371" y="455"/>
                </a:cubicBezTo>
                <a:cubicBezTo>
                  <a:pt x="365" y="458"/>
                  <a:pt x="360" y="460"/>
                  <a:pt x="355" y="463"/>
                </a:cubicBezTo>
                <a:cubicBezTo>
                  <a:pt x="344" y="466"/>
                  <a:pt x="333" y="470"/>
                  <a:pt x="323" y="473"/>
                </a:cubicBezTo>
                <a:cubicBezTo>
                  <a:pt x="322" y="474"/>
                  <a:pt x="322" y="476"/>
                  <a:pt x="322" y="477"/>
                </a:cubicBezTo>
                <a:cubicBezTo>
                  <a:pt x="318" y="477"/>
                  <a:pt x="315" y="477"/>
                  <a:pt x="312" y="478"/>
                </a:cubicBezTo>
                <a:cubicBezTo>
                  <a:pt x="304" y="481"/>
                  <a:pt x="296" y="484"/>
                  <a:pt x="289" y="487"/>
                </a:cubicBezTo>
                <a:cubicBezTo>
                  <a:pt x="280" y="490"/>
                  <a:pt x="280" y="490"/>
                  <a:pt x="274" y="495"/>
                </a:cubicBezTo>
                <a:cubicBezTo>
                  <a:pt x="273" y="495"/>
                  <a:pt x="271" y="494"/>
                  <a:pt x="270" y="493"/>
                </a:cubicBezTo>
                <a:close/>
                <a:moveTo>
                  <a:pt x="961" y="320"/>
                </a:moveTo>
                <a:cubicBezTo>
                  <a:pt x="951" y="314"/>
                  <a:pt x="951" y="314"/>
                  <a:pt x="941" y="317"/>
                </a:cubicBezTo>
                <a:cubicBezTo>
                  <a:pt x="939" y="318"/>
                  <a:pt x="937" y="318"/>
                  <a:pt x="935" y="319"/>
                </a:cubicBezTo>
                <a:cubicBezTo>
                  <a:pt x="931" y="321"/>
                  <a:pt x="928" y="323"/>
                  <a:pt x="927" y="327"/>
                </a:cubicBezTo>
                <a:cubicBezTo>
                  <a:pt x="930" y="327"/>
                  <a:pt x="934" y="329"/>
                  <a:pt x="936" y="327"/>
                </a:cubicBezTo>
                <a:cubicBezTo>
                  <a:pt x="942" y="322"/>
                  <a:pt x="950" y="321"/>
                  <a:pt x="961" y="320"/>
                </a:cubicBezTo>
                <a:close/>
                <a:moveTo>
                  <a:pt x="1223" y="129"/>
                </a:moveTo>
                <a:cubicBezTo>
                  <a:pt x="1213" y="124"/>
                  <a:pt x="1206" y="130"/>
                  <a:pt x="1197" y="132"/>
                </a:cubicBezTo>
                <a:cubicBezTo>
                  <a:pt x="1203" y="138"/>
                  <a:pt x="1207" y="137"/>
                  <a:pt x="1223" y="129"/>
                </a:cubicBezTo>
                <a:close/>
                <a:moveTo>
                  <a:pt x="1246" y="121"/>
                </a:moveTo>
                <a:cubicBezTo>
                  <a:pt x="1237" y="116"/>
                  <a:pt x="1228" y="118"/>
                  <a:pt x="1222" y="125"/>
                </a:cubicBezTo>
                <a:cubicBezTo>
                  <a:pt x="1230" y="128"/>
                  <a:pt x="1237" y="123"/>
                  <a:pt x="1246" y="121"/>
                </a:cubicBezTo>
                <a:close/>
                <a:moveTo>
                  <a:pt x="386" y="385"/>
                </a:moveTo>
                <a:cubicBezTo>
                  <a:pt x="386" y="385"/>
                  <a:pt x="386" y="384"/>
                  <a:pt x="387" y="383"/>
                </a:cubicBezTo>
                <a:cubicBezTo>
                  <a:pt x="384" y="382"/>
                  <a:pt x="380" y="381"/>
                  <a:pt x="377" y="379"/>
                </a:cubicBezTo>
                <a:cubicBezTo>
                  <a:pt x="376" y="381"/>
                  <a:pt x="374" y="384"/>
                  <a:pt x="371" y="388"/>
                </a:cubicBezTo>
                <a:cubicBezTo>
                  <a:pt x="378" y="387"/>
                  <a:pt x="382" y="386"/>
                  <a:pt x="386" y="385"/>
                </a:cubicBezTo>
                <a:close/>
                <a:moveTo>
                  <a:pt x="251" y="397"/>
                </a:moveTo>
                <a:cubicBezTo>
                  <a:pt x="247" y="394"/>
                  <a:pt x="243" y="391"/>
                  <a:pt x="241" y="397"/>
                </a:cubicBezTo>
                <a:cubicBezTo>
                  <a:pt x="240" y="401"/>
                  <a:pt x="233" y="398"/>
                  <a:pt x="235" y="405"/>
                </a:cubicBezTo>
                <a:cubicBezTo>
                  <a:pt x="240" y="402"/>
                  <a:pt x="245" y="400"/>
                  <a:pt x="251" y="397"/>
                </a:cubicBezTo>
                <a:close/>
                <a:moveTo>
                  <a:pt x="121" y="581"/>
                </a:moveTo>
                <a:cubicBezTo>
                  <a:pt x="113" y="582"/>
                  <a:pt x="107" y="584"/>
                  <a:pt x="102" y="589"/>
                </a:cubicBezTo>
                <a:cubicBezTo>
                  <a:pt x="108" y="586"/>
                  <a:pt x="116" y="590"/>
                  <a:pt x="121" y="581"/>
                </a:cubicBezTo>
                <a:close/>
                <a:moveTo>
                  <a:pt x="208" y="560"/>
                </a:moveTo>
                <a:cubicBezTo>
                  <a:pt x="214" y="564"/>
                  <a:pt x="218" y="559"/>
                  <a:pt x="223" y="559"/>
                </a:cubicBezTo>
                <a:cubicBezTo>
                  <a:pt x="222" y="558"/>
                  <a:pt x="222" y="557"/>
                  <a:pt x="222" y="556"/>
                </a:cubicBezTo>
                <a:cubicBezTo>
                  <a:pt x="217" y="558"/>
                  <a:pt x="213" y="559"/>
                  <a:pt x="208" y="560"/>
                </a:cubicBezTo>
                <a:close/>
                <a:moveTo>
                  <a:pt x="1258" y="125"/>
                </a:moveTo>
                <a:cubicBezTo>
                  <a:pt x="1255" y="119"/>
                  <a:pt x="1255" y="119"/>
                  <a:pt x="1250" y="122"/>
                </a:cubicBezTo>
                <a:cubicBezTo>
                  <a:pt x="1253" y="123"/>
                  <a:pt x="1256" y="124"/>
                  <a:pt x="1258" y="125"/>
                </a:cubicBezTo>
                <a:close/>
                <a:moveTo>
                  <a:pt x="215" y="414"/>
                </a:moveTo>
                <a:cubicBezTo>
                  <a:pt x="218" y="415"/>
                  <a:pt x="222" y="416"/>
                  <a:pt x="227" y="417"/>
                </a:cubicBezTo>
                <a:cubicBezTo>
                  <a:pt x="223" y="411"/>
                  <a:pt x="218" y="414"/>
                  <a:pt x="215" y="414"/>
                </a:cubicBezTo>
                <a:close/>
                <a:moveTo>
                  <a:pt x="1013" y="12"/>
                </a:moveTo>
                <a:cubicBezTo>
                  <a:pt x="1009" y="11"/>
                  <a:pt x="1007" y="13"/>
                  <a:pt x="1004" y="15"/>
                </a:cubicBezTo>
                <a:cubicBezTo>
                  <a:pt x="1008" y="17"/>
                  <a:pt x="1012" y="19"/>
                  <a:pt x="1013" y="12"/>
                </a:cubicBezTo>
                <a:close/>
                <a:moveTo>
                  <a:pt x="53" y="578"/>
                </a:moveTo>
                <a:cubicBezTo>
                  <a:pt x="53" y="579"/>
                  <a:pt x="54" y="579"/>
                  <a:pt x="54" y="580"/>
                </a:cubicBezTo>
                <a:cubicBezTo>
                  <a:pt x="57" y="578"/>
                  <a:pt x="60" y="577"/>
                  <a:pt x="63" y="576"/>
                </a:cubicBezTo>
                <a:cubicBezTo>
                  <a:pt x="58" y="572"/>
                  <a:pt x="56" y="575"/>
                  <a:pt x="53" y="578"/>
                </a:cubicBezTo>
                <a:close/>
                <a:moveTo>
                  <a:pt x="163" y="551"/>
                </a:moveTo>
                <a:cubicBezTo>
                  <a:pt x="163" y="552"/>
                  <a:pt x="164" y="552"/>
                  <a:pt x="164" y="553"/>
                </a:cubicBezTo>
                <a:cubicBezTo>
                  <a:pt x="167" y="552"/>
                  <a:pt x="170" y="550"/>
                  <a:pt x="173" y="549"/>
                </a:cubicBezTo>
                <a:cubicBezTo>
                  <a:pt x="173" y="548"/>
                  <a:pt x="173" y="547"/>
                  <a:pt x="172" y="546"/>
                </a:cubicBezTo>
                <a:cubicBezTo>
                  <a:pt x="169" y="548"/>
                  <a:pt x="166" y="549"/>
                  <a:pt x="163" y="551"/>
                </a:cubicBezTo>
                <a:close/>
                <a:moveTo>
                  <a:pt x="193" y="569"/>
                </a:moveTo>
                <a:cubicBezTo>
                  <a:pt x="193" y="570"/>
                  <a:pt x="193" y="570"/>
                  <a:pt x="194" y="571"/>
                </a:cubicBezTo>
                <a:cubicBezTo>
                  <a:pt x="196" y="573"/>
                  <a:pt x="198" y="573"/>
                  <a:pt x="201" y="569"/>
                </a:cubicBezTo>
                <a:cubicBezTo>
                  <a:pt x="198" y="569"/>
                  <a:pt x="196" y="569"/>
                  <a:pt x="193" y="569"/>
                </a:cubicBezTo>
                <a:close/>
                <a:moveTo>
                  <a:pt x="949" y="307"/>
                </a:moveTo>
                <a:cubicBezTo>
                  <a:pt x="951" y="313"/>
                  <a:pt x="951" y="313"/>
                  <a:pt x="955" y="310"/>
                </a:cubicBezTo>
                <a:cubicBezTo>
                  <a:pt x="953" y="309"/>
                  <a:pt x="951" y="308"/>
                  <a:pt x="949" y="307"/>
                </a:cubicBezTo>
                <a:close/>
                <a:moveTo>
                  <a:pt x="233" y="413"/>
                </a:moveTo>
                <a:cubicBezTo>
                  <a:pt x="232" y="412"/>
                  <a:pt x="232" y="411"/>
                  <a:pt x="232" y="411"/>
                </a:cubicBezTo>
                <a:cubicBezTo>
                  <a:pt x="231" y="411"/>
                  <a:pt x="229" y="412"/>
                  <a:pt x="228" y="413"/>
                </a:cubicBezTo>
                <a:cubicBezTo>
                  <a:pt x="228" y="413"/>
                  <a:pt x="229" y="414"/>
                  <a:pt x="229" y="415"/>
                </a:cubicBezTo>
                <a:cubicBezTo>
                  <a:pt x="230" y="414"/>
                  <a:pt x="231" y="413"/>
                  <a:pt x="233" y="413"/>
                </a:cubicBezTo>
                <a:close/>
                <a:moveTo>
                  <a:pt x="319" y="390"/>
                </a:moveTo>
                <a:cubicBezTo>
                  <a:pt x="319" y="391"/>
                  <a:pt x="319" y="391"/>
                  <a:pt x="319" y="392"/>
                </a:cubicBezTo>
                <a:cubicBezTo>
                  <a:pt x="321" y="391"/>
                  <a:pt x="323" y="390"/>
                  <a:pt x="326" y="390"/>
                </a:cubicBezTo>
                <a:cubicBezTo>
                  <a:pt x="325" y="389"/>
                  <a:pt x="325" y="388"/>
                  <a:pt x="325" y="388"/>
                </a:cubicBezTo>
                <a:cubicBezTo>
                  <a:pt x="323" y="389"/>
                  <a:pt x="321" y="389"/>
                  <a:pt x="319" y="390"/>
                </a:cubicBezTo>
                <a:close/>
              </a:path>
            </a:pathLst>
          </a:custGeom>
          <a:solidFill>
            <a:schemeClr val="accent4">
              <a:alpha val="11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 name="椭圆 3"/>
          <p:cNvSpPr/>
          <p:nvPr/>
        </p:nvSpPr>
        <p:spPr>
          <a:xfrm>
            <a:off x="4635478" y="1104595"/>
            <a:ext cx="2921044" cy="2921044"/>
          </a:xfrm>
          <a:prstGeom prst="ellipse">
            <a:avLst/>
          </a:prstGeom>
          <a:no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4354682" y="4843816"/>
            <a:ext cx="3575624" cy="440762"/>
          </a:xfrm>
          <a:prstGeom prst="rect">
            <a:avLst/>
          </a:prstGeom>
          <a:noFill/>
        </p:spPr>
        <p:txBody>
          <a:bodyPr wrap="square" rtlCol="0">
            <a:spAutoFit/>
          </a:bodyPr>
          <a:lstStyle/>
          <a:p>
            <a:pPr algn="ctr">
              <a:lnSpc>
                <a:spcPct val="120000"/>
              </a:lnSpc>
              <a:spcBef>
                <a:spcPts val="600"/>
              </a:spcBef>
            </a:pPr>
            <a:r>
              <a:rPr lang="zh-CN" altLang="en-US" sz="2000" spc="600" dirty="0">
                <a:solidFill>
                  <a:schemeClr val="accent4"/>
                </a:solidFill>
                <a:latin typeface="华文仿宋" panose="02010600040101010101" pitchFamily="2" charset="-122"/>
                <a:ea typeface="华文仿宋" panose="02010600040101010101" pitchFamily="2" charset="-122"/>
              </a:rPr>
              <a:t>有</a:t>
            </a:r>
            <a:r>
              <a:rPr lang="en-US" altLang="zh-CN" sz="2000" spc="600" dirty="0">
                <a:solidFill>
                  <a:schemeClr val="accent4"/>
                </a:solidFill>
                <a:latin typeface="华文仿宋" panose="02010600040101010101" pitchFamily="2" charset="-122"/>
                <a:ea typeface="华文仿宋" panose="02010600040101010101" pitchFamily="2" charset="-122"/>
              </a:rPr>
              <a:t>|</a:t>
            </a:r>
            <a:r>
              <a:rPr lang="zh-CN" altLang="en-US" sz="2000" spc="600" dirty="0">
                <a:solidFill>
                  <a:schemeClr val="accent4"/>
                </a:solidFill>
                <a:latin typeface="华文仿宋" panose="02010600040101010101" pitchFamily="2" charset="-122"/>
                <a:ea typeface="华文仿宋" panose="02010600040101010101" pitchFamily="2" charset="-122"/>
              </a:rPr>
              <a:t>香</a:t>
            </a:r>
            <a:r>
              <a:rPr lang="en-US" altLang="zh-CN" sz="2000" spc="600" dirty="0">
                <a:solidFill>
                  <a:schemeClr val="accent4"/>
                </a:solidFill>
                <a:latin typeface="华文仿宋" panose="02010600040101010101" pitchFamily="2" charset="-122"/>
                <a:ea typeface="华文仿宋" panose="02010600040101010101" pitchFamily="2" charset="-122"/>
              </a:rPr>
              <a:t>|</a:t>
            </a:r>
            <a:r>
              <a:rPr lang="zh-CN" altLang="en-US" sz="2000" spc="600" dirty="0">
                <a:solidFill>
                  <a:schemeClr val="accent4"/>
                </a:solidFill>
                <a:latin typeface="华文仿宋" panose="02010600040101010101" pitchFamily="2" charset="-122"/>
                <a:ea typeface="华文仿宋" panose="02010600040101010101" pitchFamily="2" charset="-122"/>
              </a:rPr>
              <a:t>如</a:t>
            </a:r>
            <a:r>
              <a:rPr lang="en-US" altLang="zh-CN" sz="2000" spc="600" dirty="0">
                <a:solidFill>
                  <a:schemeClr val="accent4"/>
                </a:solidFill>
                <a:latin typeface="华文仿宋" panose="02010600040101010101" pitchFamily="2" charset="-122"/>
                <a:ea typeface="华文仿宋" panose="02010600040101010101" pitchFamily="2" charset="-122"/>
              </a:rPr>
              <a:t>|</a:t>
            </a:r>
            <a:r>
              <a:rPr lang="zh-CN" altLang="en-US" sz="2000" spc="600" dirty="0">
                <a:solidFill>
                  <a:schemeClr val="accent4"/>
                </a:solidFill>
                <a:latin typeface="华文仿宋" panose="02010600040101010101" pitchFamily="2" charset="-122"/>
                <a:ea typeface="华文仿宋" panose="02010600040101010101" pitchFamily="2" charset="-122"/>
              </a:rPr>
              <a:t>故</a:t>
            </a:r>
            <a:endParaRPr lang="zh-CN" altLang="en-US" sz="2000" spc="600" dirty="0">
              <a:solidFill>
                <a:schemeClr val="accent4"/>
              </a:solidFill>
              <a:latin typeface="华文仿宋" panose="02010600040101010101" pitchFamily="2" charset="-122"/>
              <a:ea typeface="华文仿宋" panose="02010600040101010101" pitchFamily="2" charset="-122"/>
            </a:endParaRPr>
          </a:p>
        </p:txBody>
      </p:sp>
      <p:sp>
        <p:nvSpPr>
          <p:cNvPr id="6" name="矩形 5"/>
          <p:cNvSpPr/>
          <p:nvPr/>
        </p:nvSpPr>
        <p:spPr>
          <a:xfrm>
            <a:off x="1963119" y="5354987"/>
            <a:ext cx="8265762" cy="572464"/>
          </a:xfrm>
          <a:prstGeom prst="rect">
            <a:avLst/>
          </a:prstGeom>
        </p:spPr>
        <p:txBody>
          <a:bodyPr wrap="square">
            <a:spAutoFit/>
          </a:bodyPr>
          <a:lstStyle/>
          <a:p>
            <a:pPr algn="ctr">
              <a:lnSpc>
                <a:spcPct val="130000"/>
              </a:lnSpc>
              <a:spcBef>
                <a:spcPts val="600"/>
              </a:spcBef>
            </a:pPr>
            <a:r>
              <a:rPr lang="zh-TW" altLang="en-US" sz="1200" spc="200" dirty="0">
                <a:cs typeface="+mn-ea"/>
                <a:sym typeface="+mn-lt"/>
              </a:rPr>
              <a:t>烺一炩乇巿，莝丌陔掍裶丌圠阞。毌岝晢姩扜汔壴杌兀抶。婕一柟訹逽屮丮，窔亍洊亍丏夗。尐浶彔莋巟囟哃忮玡玡汫摁。迗囡一焯偍豇穻尕迮亍，竦兀芮苲榃抪玊丌衪丱。唲殄妅艽</a:t>
            </a:r>
            <a:endParaRPr lang="zh-CN" altLang="en-US" sz="1200" spc="200" dirty="0">
              <a:cs typeface="+mn-ea"/>
              <a:sym typeface="+mn-lt"/>
            </a:endParaRPr>
          </a:p>
        </p:txBody>
      </p:sp>
      <p:sp>
        <p:nvSpPr>
          <p:cNvPr id="7" name="文本框 6"/>
          <p:cNvSpPr txBox="1"/>
          <p:nvPr/>
        </p:nvSpPr>
        <p:spPr>
          <a:xfrm flipH="1">
            <a:off x="2893017" y="5828704"/>
            <a:ext cx="6405966" cy="498598"/>
          </a:xfrm>
          <a:prstGeom prst="rect">
            <a:avLst/>
          </a:prstGeom>
          <a:noFill/>
        </p:spPr>
        <p:txBody>
          <a:bodyPr wrap="square" rtlCol="0">
            <a:spAutoFit/>
          </a:bodyPr>
          <a:lstStyle/>
          <a:p>
            <a:pPr algn="ctr">
              <a:lnSpc>
                <a:spcPct val="120000"/>
              </a:lnSpc>
              <a:spcBef>
                <a:spcPts val="600"/>
              </a:spcBef>
            </a:pPr>
            <a:r>
              <a:rPr lang="en-US" altLang="zh-CN" sz="1100" dirty="0">
                <a:solidFill>
                  <a:schemeClr val="bg1">
                    <a:lumMod val="75000"/>
                  </a:schemeClr>
                </a:solidFill>
              </a:rPr>
              <a:t>Lorem ipsum dolor sit </a:t>
            </a:r>
            <a:r>
              <a:rPr lang="en-US" altLang="zh-CN" sz="1100" dirty="0" err="1">
                <a:solidFill>
                  <a:schemeClr val="bg1">
                    <a:lumMod val="75000"/>
                  </a:schemeClr>
                </a:solidFill>
              </a:rPr>
              <a:t>amet</a:t>
            </a:r>
            <a:r>
              <a:rPr lang="en-US" altLang="zh-CN" sz="1100" dirty="0">
                <a:solidFill>
                  <a:schemeClr val="bg1">
                    <a:lumMod val="75000"/>
                  </a:schemeClr>
                </a:solidFill>
              </a:rPr>
              <a:t>, </a:t>
            </a:r>
            <a:r>
              <a:rPr lang="en-US" altLang="zh-CN" sz="1100" dirty="0" err="1">
                <a:solidFill>
                  <a:schemeClr val="bg1">
                    <a:lumMod val="75000"/>
                  </a:schemeClr>
                </a:solidFill>
              </a:rPr>
              <a:t>consectetur</a:t>
            </a:r>
            <a:r>
              <a:rPr lang="en-US" altLang="zh-CN" sz="1100" dirty="0">
                <a:solidFill>
                  <a:schemeClr val="bg1">
                    <a:lumMod val="75000"/>
                  </a:schemeClr>
                </a:solidFill>
              </a:rPr>
              <a:t> </a:t>
            </a:r>
            <a:r>
              <a:rPr lang="en-US" altLang="zh-CN" sz="1100" dirty="0" err="1">
                <a:solidFill>
                  <a:schemeClr val="bg1">
                    <a:lumMod val="75000"/>
                  </a:schemeClr>
                </a:solidFill>
              </a:rPr>
              <a:t>adipisicing</a:t>
            </a:r>
            <a:r>
              <a:rPr lang="en-US" altLang="zh-CN" sz="1100" dirty="0">
                <a:solidFill>
                  <a:schemeClr val="bg1">
                    <a:lumMod val="75000"/>
                  </a:schemeClr>
                </a:solidFill>
              </a:rPr>
              <a:t> </a:t>
            </a:r>
            <a:r>
              <a:rPr lang="en-US" altLang="zh-CN" sz="1100" dirty="0" err="1">
                <a:solidFill>
                  <a:schemeClr val="bg1">
                    <a:lumMod val="75000"/>
                  </a:schemeClr>
                </a:solidFill>
              </a:rPr>
              <a:t>elit</a:t>
            </a:r>
            <a:r>
              <a:rPr lang="en-US" altLang="zh-CN" sz="1100" dirty="0">
                <a:solidFill>
                  <a:schemeClr val="bg1">
                    <a:lumMod val="75000"/>
                  </a:schemeClr>
                </a:solidFill>
              </a:rPr>
              <a:t>, </a:t>
            </a:r>
            <a:r>
              <a:rPr lang="en-US" altLang="zh-CN" sz="1100" dirty="0" err="1">
                <a:solidFill>
                  <a:schemeClr val="bg1">
                    <a:lumMod val="75000"/>
                  </a:schemeClr>
                </a:solidFill>
              </a:rPr>
              <a:t>sed</a:t>
            </a:r>
            <a:r>
              <a:rPr lang="en-US" altLang="zh-CN" sz="1100" dirty="0">
                <a:solidFill>
                  <a:schemeClr val="bg1">
                    <a:lumMod val="75000"/>
                  </a:schemeClr>
                </a:solidFill>
              </a:rPr>
              <a:t> do </a:t>
            </a:r>
            <a:r>
              <a:rPr lang="en-US" altLang="zh-CN" sz="1100" dirty="0" err="1">
                <a:solidFill>
                  <a:schemeClr val="bg1">
                    <a:lumMod val="75000"/>
                  </a:schemeClr>
                </a:solidFill>
              </a:rPr>
              <a:t>eiusmod</a:t>
            </a:r>
            <a:r>
              <a:rPr lang="en-US" altLang="zh-CN" sz="1100" dirty="0">
                <a:solidFill>
                  <a:schemeClr val="bg1">
                    <a:lumMod val="75000"/>
                  </a:schemeClr>
                </a:solidFill>
              </a:rPr>
              <a:t> </a:t>
            </a:r>
            <a:r>
              <a:rPr lang="en-US" altLang="zh-CN" sz="1100" dirty="0" err="1">
                <a:solidFill>
                  <a:schemeClr val="bg1">
                    <a:lumMod val="75000"/>
                  </a:schemeClr>
                </a:solidFill>
              </a:rPr>
              <a:t>tempor</a:t>
            </a:r>
            <a:r>
              <a:rPr lang="en-US" altLang="zh-CN" sz="1100" dirty="0">
                <a:solidFill>
                  <a:schemeClr val="bg1">
                    <a:lumMod val="75000"/>
                  </a:schemeClr>
                </a:solidFill>
              </a:rPr>
              <a:t> </a:t>
            </a:r>
            <a:r>
              <a:rPr lang="en-US" altLang="zh-CN" sz="1100" dirty="0" err="1">
                <a:solidFill>
                  <a:schemeClr val="bg1">
                    <a:lumMod val="75000"/>
                  </a:schemeClr>
                </a:solidFill>
              </a:rPr>
              <a:t>incididunt</a:t>
            </a:r>
            <a:r>
              <a:rPr lang="en-US" altLang="zh-CN" sz="1100" dirty="0">
                <a:solidFill>
                  <a:schemeClr val="bg1">
                    <a:lumMod val="75000"/>
                  </a:schemeClr>
                </a:solidFill>
              </a:rPr>
              <a:t> </a:t>
            </a:r>
            <a:r>
              <a:rPr lang="en-US" altLang="zh-CN" sz="1100" dirty="0" err="1">
                <a:solidFill>
                  <a:schemeClr val="bg1">
                    <a:lumMod val="75000"/>
                  </a:schemeClr>
                </a:solidFill>
              </a:rPr>
              <a:t>ut</a:t>
            </a:r>
            <a:r>
              <a:rPr lang="en-US" altLang="zh-CN" sz="1100" dirty="0">
                <a:solidFill>
                  <a:schemeClr val="bg1">
                    <a:lumMod val="75000"/>
                  </a:schemeClr>
                </a:solidFill>
              </a:rPr>
              <a:t> </a:t>
            </a:r>
            <a:r>
              <a:rPr lang="en-US" altLang="zh-CN" sz="1100" dirty="0" err="1">
                <a:solidFill>
                  <a:schemeClr val="bg1">
                    <a:lumMod val="75000"/>
                  </a:schemeClr>
                </a:solidFill>
              </a:rPr>
              <a:t>labore</a:t>
            </a:r>
            <a:r>
              <a:rPr lang="en-US" altLang="zh-CN" sz="1100" dirty="0">
                <a:solidFill>
                  <a:schemeClr val="bg1">
                    <a:lumMod val="75000"/>
                  </a:schemeClr>
                </a:solidFill>
              </a:rPr>
              <a:t> et </a:t>
            </a:r>
            <a:r>
              <a:rPr lang="en-US" altLang="zh-CN" sz="1100" dirty="0" err="1">
                <a:solidFill>
                  <a:schemeClr val="bg1">
                    <a:lumMod val="75000"/>
                  </a:schemeClr>
                </a:solidFill>
              </a:rPr>
              <a:t>dolore</a:t>
            </a:r>
            <a:r>
              <a:rPr lang="en-US" altLang="zh-CN" sz="1100" dirty="0">
                <a:solidFill>
                  <a:schemeClr val="bg1">
                    <a:lumMod val="75000"/>
                  </a:schemeClr>
                </a:solidFill>
              </a:rPr>
              <a:t> magna </a:t>
            </a:r>
            <a:r>
              <a:rPr lang="en-US" altLang="zh-CN" sz="1100" dirty="0" err="1">
                <a:solidFill>
                  <a:schemeClr val="bg1">
                    <a:lumMod val="75000"/>
                  </a:schemeClr>
                </a:solidFill>
              </a:rPr>
              <a:t>aliqua</a:t>
            </a:r>
            <a:r>
              <a:rPr lang="en-US" altLang="zh-CN" sz="1100" dirty="0">
                <a:solidFill>
                  <a:schemeClr val="bg1">
                    <a:lumMod val="75000"/>
                  </a:schemeClr>
                </a:solidFill>
              </a:rPr>
              <a:t>. </a:t>
            </a:r>
            <a:r>
              <a:rPr lang="en-US" altLang="zh-CN" sz="1100" dirty="0" err="1">
                <a:solidFill>
                  <a:schemeClr val="bg1">
                    <a:lumMod val="75000"/>
                  </a:schemeClr>
                </a:solidFill>
              </a:rPr>
              <a:t>Ut</a:t>
            </a:r>
            <a:endParaRPr lang="zh-CN" altLang="en-US" sz="1100" dirty="0">
              <a:solidFill>
                <a:schemeClr val="bg1">
                  <a:lumMod val="75000"/>
                </a:schemeClr>
              </a:solidFill>
            </a:endParaRPr>
          </a:p>
        </p:txBody>
      </p:sp>
      <p:grpSp>
        <p:nvGrpSpPr>
          <p:cNvPr id="8" name="组合 7"/>
          <p:cNvGrpSpPr/>
          <p:nvPr/>
        </p:nvGrpSpPr>
        <p:grpSpPr>
          <a:xfrm>
            <a:off x="4840606" y="1293312"/>
            <a:ext cx="2510788" cy="2510790"/>
            <a:chOff x="4840606" y="1293312"/>
            <a:chExt cx="2510788" cy="2510790"/>
          </a:xfrm>
        </p:grpSpPr>
        <p:pic>
          <p:nvPicPr>
            <p:cNvPr id="9" name="图片 8"/>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Lst>
            </a:blip>
            <a:srcRect/>
            <a:stretch>
              <a:fillRect/>
            </a:stretch>
          </p:blipFill>
          <p:spPr>
            <a:xfrm>
              <a:off x="5193120" y="1638546"/>
              <a:ext cx="1805760" cy="1805760"/>
            </a:xfrm>
            <a:custGeom>
              <a:avLst/>
              <a:gdLst>
                <a:gd name="connsiteX0" fmla="*/ 902880 w 1805760"/>
                <a:gd name="connsiteY0" fmla="*/ 0 h 1805760"/>
                <a:gd name="connsiteX1" fmla="*/ 1805760 w 1805760"/>
                <a:gd name="connsiteY1" fmla="*/ 902880 h 1805760"/>
                <a:gd name="connsiteX2" fmla="*/ 902880 w 1805760"/>
                <a:gd name="connsiteY2" fmla="*/ 1805760 h 1805760"/>
                <a:gd name="connsiteX3" fmla="*/ 0 w 1805760"/>
                <a:gd name="connsiteY3" fmla="*/ 902880 h 1805760"/>
                <a:gd name="connsiteX4" fmla="*/ 902880 w 1805760"/>
                <a:gd name="connsiteY4" fmla="*/ 0 h 1805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760" h="1805760">
                  <a:moveTo>
                    <a:pt x="902880" y="0"/>
                  </a:moveTo>
                  <a:cubicBezTo>
                    <a:pt x="1401527" y="0"/>
                    <a:pt x="1805760" y="404233"/>
                    <a:pt x="1805760" y="902880"/>
                  </a:cubicBezTo>
                  <a:cubicBezTo>
                    <a:pt x="1805760" y="1401527"/>
                    <a:pt x="1401527" y="1805760"/>
                    <a:pt x="902880" y="1805760"/>
                  </a:cubicBezTo>
                  <a:cubicBezTo>
                    <a:pt x="404233" y="1805760"/>
                    <a:pt x="0" y="1401527"/>
                    <a:pt x="0" y="902880"/>
                  </a:cubicBezTo>
                  <a:cubicBezTo>
                    <a:pt x="0" y="404233"/>
                    <a:pt x="404233" y="0"/>
                    <a:pt x="902880" y="0"/>
                  </a:cubicBezTo>
                  <a:close/>
                </a:path>
              </a:pathLst>
            </a:custGeom>
          </p:spPr>
        </p:pic>
        <p:sp>
          <p:nvSpPr>
            <p:cNvPr id="10" name="椭圆 9"/>
            <p:cNvSpPr/>
            <p:nvPr/>
          </p:nvSpPr>
          <p:spPr>
            <a:xfrm>
              <a:off x="5121272" y="1573979"/>
              <a:ext cx="1949456" cy="194945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rot="18000000">
              <a:off x="4840605" y="1293313"/>
              <a:ext cx="2510790" cy="2510788"/>
              <a:chOff x="3010857" y="3961138"/>
              <a:chExt cx="3259632" cy="3259628"/>
            </a:xfrm>
          </p:grpSpPr>
          <p:sp>
            <p:nvSpPr>
              <p:cNvPr id="22" name="任意多边形 158"/>
              <p:cNvSpPr/>
              <p:nvPr/>
            </p:nvSpPr>
            <p:spPr>
              <a:xfrm>
                <a:off x="3010857" y="3961138"/>
                <a:ext cx="3259632" cy="3259628"/>
              </a:xfrm>
              <a:custGeom>
                <a:avLst/>
                <a:gdLst>
                  <a:gd name="connsiteX0" fmla="*/ 1815915 w 3631830"/>
                  <a:gd name="connsiteY0" fmla="*/ 593992 h 3631826"/>
                  <a:gd name="connsiteX1" fmla="*/ 593994 w 3631830"/>
                  <a:gd name="connsiteY1" fmla="*/ 1815913 h 3631826"/>
                  <a:gd name="connsiteX2" fmla="*/ 1815915 w 3631830"/>
                  <a:gd name="connsiteY2" fmla="*/ 3037834 h 3631826"/>
                  <a:gd name="connsiteX3" fmla="*/ 3037836 w 3631830"/>
                  <a:gd name="connsiteY3" fmla="*/ 1815913 h 3631826"/>
                  <a:gd name="connsiteX4" fmla="*/ 1815915 w 3631830"/>
                  <a:gd name="connsiteY4" fmla="*/ 593992 h 3631826"/>
                  <a:gd name="connsiteX5" fmla="*/ 1815915 w 3631830"/>
                  <a:gd name="connsiteY5" fmla="*/ 0 h 3631826"/>
                  <a:gd name="connsiteX6" fmla="*/ 3631830 w 3631830"/>
                  <a:gd name="connsiteY6" fmla="*/ 1815913 h 3631826"/>
                  <a:gd name="connsiteX7" fmla="*/ 1815915 w 3631830"/>
                  <a:gd name="connsiteY7" fmla="*/ 3631826 h 3631826"/>
                  <a:gd name="connsiteX8" fmla="*/ 0 w 3631830"/>
                  <a:gd name="connsiteY8" fmla="*/ 1815913 h 3631826"/>
                  <a:gd name="connsiteX9" fmla="*/ 1815915 w 3631830"/>
                  <a:gd name="connsiteY9" fmla="*/ 0 h 3631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31830" h="3631826">
                    <a:moveTo>
                      <a:pt x="1815915" y="593992"/>
                    </a:moveTo>
                    <a:cubicBezTo>
                      <a:pt x="1141067" y="593992"/>
                      <a:pt x="593994" y="1141065"/>
                      <a:pt x="593994" y="1815913"/>
                    </a:cubicBezTo>
                    <a:cubicBezTo>
                      <a:pt x="593994" y="2490761"/>
                      <a:pt x="1141067" y="3037834"/>
                      <a:pt x="1815915" y="3037834"/>
                    </a:cubicBezTo>
                    <a:cubicBezTo>
                      <a:pt x="2490763" y="3037834"/>
                      <a:pt x="3037836" y="2490761"/>
                      <a:pt x="3037836" y="1815913"/>
                    </a:cubicBezTo>
                    <a:cubicBezTo>
                      <a:pt x="3037836" y="1141065"/>
                      <a:pt x="2490763" y="593992"/>
                      <a:pt x="1815915" y="593992"/>
                    </a:cubicBezTo>
                    <a:close/>
                    <a:moveTo>
                      <a:pt x="1815915" y="0"/>
                    </a:moveTo>
                    <a:cubicBezTo>
                      <a:pt x="2818817" y="0"/>
                      <a:pt x="3631830" y="813012"/>
                      <a:pt x="3631830" y="1815913"/>
                    </a:cubicBezTo>
                    <a:cubicBezTo>
                      <a:pt x="3631830" y="2818814"/>
                      <a:pt x="2818817" y="3631826"/>
                      <a:pt x="1815915" y="3631826"/>
                    </a:cubicBezTo>
                    <a:cubicBezTo>
                      <a:pt x="813013" y="3631826"/>
                      <a:pt x="0" y="2818814"/>
                      <a:pt x="0" y="1815913"/>
                    </a:cubicBezTo>
                    <a:cubicBezTo>
                      <a:pt x="0" y="813012"/>
                      <a:pt x="813013" y="0"/>
                      <a:pt x="1815915"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3" name="组合 22"/>
              <p:cNvGrpSpPr/>
              <p:nvPr/>
            </p:nvGrpSpPr>
            <p:grpSpPr>
              <a:xfrm rot="6300000">
                <a:off x="3010860" y="3961140"/>
                <a:ext cx="3259626" cy="3259624"/>
                <a:chOff x="2656144" y="5422640"/>
                <a:chExt cx="3631823" cy="3631822"/>
              </a:xfrm>
            </p:grpSpPr>
            <p:sp>
              <p:nvSpPr>
                <p:cNvPr id="52" name="椭圆 51"/>
                <p:cNvSpPr/>
                <p:nvPr/>
              </p:nvSpPr>
              <p:spPr>
                <a:xfrm rot="18000000">
                  <a:off x="2656145" y="5422639"/>
                  <a:ext cx="3631822" cy="3631823"/>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18000000">
                  <a:off x="2676326" y="5442819"/>
                  <a:ext cx="3591461" cy="3591462"/>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rot="18000000">
                  <a:off x="2696506" y="5462999"/>
                  <a:ext cx="3551101" cy="3551102"/>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rot="18000000">
                  <a:off x="2716686" y="5483180"/>
                  <a:ext cx="3510740" cy="3510741"/>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18000000">
                  <a:off x="2736866" y="5503360"/>
                  <a:ext cx="3470380" cy="3470380"/>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18000000">
                  <a:off x="2757047" y="5523540"/>
                  <a:ext cx="3430019" cy="3430020"/>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18000000">
                  <a:off x="2777227" y="5543721"/>
                  <a:ext cx="3389658" cy="3389659"/>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18000000">
                  <a:off x="2797407" y="5563901"/>
                  <a:ext cx="3349298" cy="3349299"/>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18000000">
                  <a:off x="2817588" y="5584081"/>
                  <a:ext cx="3308937" cy="3308938"/>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18000000">
                  <a:off x="2837768" y="5604261"/>
                  <a:ext cx="3268576" cy="3268578"/>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18000000">
                  <a:off x="2857948" y="5624442"/>
                  <a:ext cx="3228216" cy="3228217"/>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18000000">
                  <a:off x="2878129" y="5644622"/>
                  <a:ext cx="3187855" cy="3187857"/>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18000000">
                  <a:off x="2898309" y="5664802"/>
                  <a:ext cx="3147495" cy="3147496"/>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18000000">
                  <a:off x="2918489" y="5684982"/>
                  <a:ext cx="3107134" cy="3107136"/>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18000000">
                  <a:off x="2938670" y="5705163"/>
                  <a:ext cx="3066773" cy="3066775"/>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18000000">
                  <a:off x="2958850" y="5725343"/>
                  <a:ext cx="3026413" cy="3026414"/>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椭圆 67"/>
                <p:cNvSpPr/>
                <p:nvPr/>
              </p:nvSpPr>
              <p:spPr>
                <a:xfrm rot="18000000">
                  <a:off x="2979030" y="5745523"/>
                  <a:ext cx="2986052" cy="2986054"/>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18000000">
                  <a:off x="2999210" y="5765704"/>
                  <a:ext cx="2945692" cy="2945693"/>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18000000">
                  <a:off x="3019391" y="5785884"/>
                  <a:ext cx="2905331" cy="2905333"/>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椭圆 70"/>
                <p:cNvSpPr/>
                <p:nvPr/>
              </p:nvSpPr>
              <p:spPr>
                <a:xfrm rot="18000000">
                  <a:off x="3039571" y="5806064"/>
                  <a:ext cx="2864970" cy="2864972"/>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18000000">
                  <a:off x="3059751" y="5826244"/>
                  <a:ext cx="2824610" cy="2824612"/>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18000000">
                  <a:off x="3079932" y="5846425"/>
                  <a:ext cx="2784249" cy="2784251"/>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18000000">
                  <a:off x="3100112" y="5866605"/>
                  <a:ext cx="2743889" cy="2743890"/>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18000000">
                  <a:off x="3120292" y="5886785"/>
                  <a:ext cx="2703528" cy="2703530"/>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18000000">
                  <a:off x="3140473" y="5906966"/>
                  <a:ext cx="2663167" cy="2663169"/>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18000000">
                  <a:off x="3160653" y="5927146"/>
                  <a:ext cx="2622807" cy="2622809"/>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18000000">
                  <a:off x="3180833" y="5947326"/>
                  <a:ext cx="2582446" cy="2582448"/>
                </a:xfrm>
                <a:prstGeom prst="ellipse">
                  <a:avLst/>
                </a:prstGeom>
                <a:noFill/>
                <a:ln>
                  <a:gradFill flip="none" rotWithShape="1">
                    <a:gsLst>
                      <a:gs pos="0">
                        <a:schemeClr val="accent1">
                          <a:lumMod val="5000"/>
                          <a:lumOff val="95000"/>
                          <a:alpha val="61000"/>
                        </a:schemeClr>
                      </a:gs>
                      <a:gs pos="82000">
                        <a:srgbClr val="FDFEFF">
                          <a:alpha val="0"/>
                        </a:srgbClr>
                      </a:gs>
                      <a:gs pos="100000">
                        <a:srgbClr val="FEFEFF">
                          <a:alpha val="61000"/>
                        </a:srgbClr>
                      </a:gs>
                      <a:gs pos="18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4" name="组合 23"/>
              <p:cNvGrpSpPr/>
              <p:nvPr/>
            </p:nvGrpSpPr>
            <p:grpSpPr>
              <a:xfrm rot="11700000">
                <a:off x="3010860" y="3961140"/>
                <a:ext cx="3259626" cy="3259624"/>
                <a:chOff x="2656144" y="5422640"/>
                <a:chExt cx="3631823" cy="3631822"/>
              </a:xfrm>
            </p:grpSpPr>
            <p:sp>
              <p:nvSpPr>
                <p:cNvPr id="25" name="椭圆 24"/>
                <p:cNvSpPr/>
                <p:nvPr/>
              </p:nvSpPr>
              <p:spPr>
                <a:xfrm rot="18000000">
                  <a:off x="2656145" y="5422639"/>
                  <a:ext cx="3631822" cy="3631823"/>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rot="18000000">
                  <a:off x="2676326" y="5442819"/>
                  <a:ext cx="3591461" cy="3591462"/>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rot="18000000">
                  <a:off x="2696506" y="5462999"/>
                  <a:ext cx="3551101" cy="3551102"/>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rot="18000000">
                  <a:off x="2716686" y="5483180"/>
                  <a:ext cx="3510740" cy="3510741"/>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rot="18000000">
                  <a:off x="2736866" y="5503360"/>
                  <a:ext cx="3470380" cy="3470380"/>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rot="18000000">
                  <a:off x="2757047" y="5523540"/>
                  <a:ext cx="3430019" cy="3430020"/>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rot="18000000">
                  <a:off x="2777227" y="5543721"/>
                  <a:ext cx="3389658" cy="3389659"/>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rot="18000000">
                  <a:off x="2797407" y="5563901"/>
                  <a:ext cx="3349298" cy="3349299"/>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rot="18000000">
                  <a:off x="2817588" y="5584081"/>
                  <a:ext cx="3308937" cy="3308938"/>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rot="18000000">
                  <a:off x="2837768" y="5604261"/>
                  <a:ext cx="3268576" cy="3268578"/>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18000000">
                  <a:off x="2857948" y="5624442"/>
                  <a:ext cx="3228216" cy="3228217"/>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rot="18000000">
                  <a:off x="2878129" y="5644622"/>
                  <a:ext cx="3187855" cy="3187857"/>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rot="18000000">
                  <a:off x="2898309" y="5664802"/>
                  <a:ext cx="3147495" cy="3147496"/>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rot="18000000">
                  <a:off x="2918489" y="5684982"/>
                  <a:ext cx="3107134" cy="3107136"/>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rot="18000000">
                  <a:off x="2938670" y="5705163"/>
                  <a:ext cx="3066773" cy="3066775"/>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18000000">
                  <a:off x="2958850" y="5725343"/>
                  <a:ext cx="3026413" cy="3026414"/>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rot="18000000">
                  <a:off x="2979030" y="5745523"/>
                  <a:ext cx="2986052" cy="2986054"/>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rot="18000000">
                  <a:off x="2999210" y="5765704"/>
                  <a:ext cx="2945692" cy="2945693"/>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rot="18000000">
                  <a:off x="3019391" y="5785884"/>
                  <a:ext cx="2905331" cy="2905333"/>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p:cNvSpPr/>
                <p:nvPr/>
              </p:nvSpPr>
              <p:spPr>
                <a:xfrm rot="18000000">
                  <a:off x="3039571" y="5806064"/>
                  <a:ext cx="2864970" cy="2864972"/>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rot="18000000">
                  <a:off x="3059751" y="5826244"/>
                  <a:ext cx="2824610" cy="2824612"/>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rot="18000000">
                  <a:off x="3079932" y="5846425"/>
                  <a:ext cx="2784249" cy="2784251"/>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rot="18000000">
                  <a:off x="3100112" y="5866605"/>
                  <a:ext cx="2743889" cy="2743890"/>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rot="18000000">
                  <a:off x="3120292" y="5886785"/>
                  <a:ext cx="2703528" cy="2703530"/>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rot="18000000">
                  <a:off x="3140473" y="5906966"/>
                  <a:ext cx="2663167" cy="2663169"/>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rot="18000000">
                  <a:off x="3160653" y="5927146"/>
                  <a:ext cx="2622807" cy="2622809"/>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18000000">
                  <a:off x="3180833" y="5947326"/>
                  <a:ext cx="2582446" cy="2582448"/>
                </a:xfrm>
                <a:prstGeom prst="ellipse">
                  <a:avLst/>
                </a:prstGeom>
                <a:noFill/>
                <a:ln>
                  <a:gradFill flip="none" rotWithShape="1">
                    <a:gsLst>
                      <a:gs pos="0">
                        <a:schemeClr val="accent1">
                          <a:lumMod val="5000"/>
                          <a:lumOff val="95000"/>
                          <a:alpha val="10000"/>
                        </a:schemeClr>
                      </a:gs>
                      <a:gs pos="80000">
                        <a:srgbClr val="FDFEFF">
                          <a:alpha val="0"/>
                        </a:srgbClr>
                      </a:gs>
                      <a:gs pos="100000">
                        <a:srgbClr val="FEFEFF">
                          <a:alpha val="10000"/>
                        </a:srgbClr>
                      </a:gs>
                      <a:gs pos="20000">
                        <a:srgbClr val="FCFDFE">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12" name="Freeform 21"/>
            <p:cNvSpPr/>
            <p:nvPr/>
          </p:nvSpPr>
          <p:spPr bwMode="auto">
            <a:xfrm>
              <a:off x="5671796" y="2193491"/>
              <a:ext cx="848408" cy="749241"/>
            </a:xfrm>
            <a:custGeom>
              <a:avLst/>
              <a:gdLst>
                <a:gd name="T0" fmla="*/ 152 w 283"/>
                <a:gd name="T1" fmla="*/ 69 h 250"/>
                <a:gd name="T2" fmla="*/ 129 w 283"/>
                <a:gd name="T3" fmla="*/ 47 h 250"/>
                <a:gd name="T4" fmla="*/ 164 w 283"/>
                <a:gd name="T5" fmla="*/ 31 h 250"/>
                <a:gd name="T6" fmla="*/ 176 w 283"/>
                <a:gd name="T7" fmla="*/ 22 h 250"/>
                <a:gd name="T8" fmla="*/ 210 w 283"/>
                <a:gd name="T9" fmla="*/ 11 h 250"/>
                <a:gd name="T10" fmla="*/ 237 w 283"/>
                <a:gd name="T11" fmla="*/ 15 h 250"/>
                <a:gd name="T12" fmla="*/ 256 w 283"/>
                <a:gd name="T13" fmla="*/ 19 h 250"/>
                <a:gd name="T14" fmla="*/ 265 w 283"/>
                <a:gd name="T15" fmla="*/ 61 h 250"/>
                <a:gd name="T16" fmla="*/ 193 w 283"/>
                <a:gd name="T17" fmla="*/ 128 h 250"/>
                <a:gd name="T18" fmla="*/ 162 w 283"/>
                <a:gd name="T19" fmla="*/ 142 h 250"/>
                <a:gd name="T20" fmla="*/ 162 w 283"/>
                <a:gd name="T21" fmla="*/ 135 h 250"/>
                <a:gd name="T22" fmla="*/ 57 w 283"/>
                <a:gd name="T23" fmla="*/ 221 h 250"/>
                <a:gd name="T24" fmla="*/ 53 w 283"/>
                <a:gd name="T25" fmla="*/ 216 h 250"/>
                <a:gd name="T26" fmla="*/ 74 w 283"/>
                <a:gd name="T27" fmla="*/ 192 h 250"/>
                <a:gd name="T28" fmla="*/ 72 w 283"/>
                <a:gd name="T29" fmla="*/ 190 h 250"/>
                <a:gd name="T30" fmla="*/ 3 w 283"/>
                <a:gd name="T31" fmla="*/ 250 h 250"/>
                <a:gd name="T32" fmla="*/ 0 w 283"/>
                <a:gd name="T33" fmla="*/ 247 h 250"/>
                <a:gd name="T34" fmla="*/ 152 w 283"/>
                <a:gd name="T35" fmla="*/ 6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3" h="250">
                  <a:moveTo>
                    <a:pt x="152" y="69"/>
                  </a:moveTo>
                  <a:cubicBezTo>
                    <a:pt x="144" y="61"/>
                    <a:pt x="138" y="55"/>
                    <a:pt x="129" y="47"/>
                  </a:cubicBezTo>
                  <a:cubicBezTo>
                    <a:pt x="143" y="41"/>
                    <a:pt x="153" y="36"/>
                    <a:pt x="164" y="31"/>
                  </a:cubicBezTo>
                  <a:cubicBezTo>
                    <a:pt x="168" y="28"/>
                    <a:pt x="175" y="26"/>
                    <a:pt x="176" y="22"/>
                  </a:cubicBezTo>
                  <a:cubicBezTo>
                    <a:pt x="182" y="0"/>
                    <a:pt x="195" y="5"/>
                    <a:pt x="210" y="11"/>
                  </a:cubicBezTo>
                  <a:cubicBezTo>
                    <a:pt x="218" y="14"/>
                    <a:pt x="228" y="14"/>
                    <a:pt x="237" y="15"/>
                  </a:cubicBezTo>
                  <a:cubicBezTo>
                    <a:pt x="243" y="16"/>
                    <a:pt x="250" y="17"/>
                    <a:pt x="256" y="19"/>
                  </a:cubicBezTo>
                  <a:cubicBezTo>
                    <a:pt x="280" y="28"/>
                    <a:pt x="283" y="43"/>
                    <a:pt x="265" y="61"/>
                  </a:cubicBezTo>
                  <a:cubicBezTo>
                    <a:pt x="241" y="84"/>
                    <a:pt x="218" y="106"/>
                    <a:pt x="193" y="128"/>
                  </a:cubicBezTo>
                  <a:cubicBezTo>
                    <a:pt x="184" y="135"/>
                    <a:pt x="173" y="137"/>
                    <a:pt x="162" y="142"/>
                  </a:cubicBezTo>
                  <a:cubicBezTo>
                    <a:pt x="162" y="140"/>
                    <a:pt x="162" y="137"/>
                    <a:pt x="162" y="135"/>
                  </a:cubicBezTo>
                  <a:cubicBezTo>
                    <a:pt x="127" y="163"/>
                    <a:pt x="92" y="192"/>
                    <a:pt x="57" y="221"/>
                  </a:cubicBezTo>
                  <a:cubicBezTo>
                    <a:pt x="55" y="219"/>
                    <a:pt x="54" y="218"/>
                    <a:pt x="53" y="216"/>
                  </a:cubicBezTo>
                  <a:cubicBezTo>
                    <a:pt x="60" y="208"/>
                    <a:pt x="67" y="200"/>
                    <a:pt x="74" y="192"/>
                  </a:cubicBezTo>
                  <a:cubicBezTo>
                    <a:pt x="73" y="191"/>
                    <a:pt x="73" y="191"/>
                    <a:pt x="72" y="190"/>
                  </a:cubicBezTo>
                  <a:cubicBezTo>
                    <a:pt x="49" y="210"/>
                    <a:pt x="26" y="230"/>
                    <a:pt x="3" y="250"/>
                  </a:cubicBezTo>
                  <a:cubicBezTo>
                    <a:pt x="2" y="249"/>
                    <a:pt x="1" y="248"/>
                    <a:pt x="0" y="247"/>
                  </a:cubicBezTo>
                  <a:cubicBezTo>
                    <a:pt x="50" y="188"/>
                    <a:pt x="101" y="129"/>
                    <a:pt x="152" y="69"/>
                  </a:cubicBezTo>
                  <a:close/>
                </a:path>
              </a:pathLst>
            </a:custGeom>
            <a:solidFill>
              <a:schemeClr val="accent6"/>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13" name="组合 12"/>
            <p:cNvGrpSpPr/>
            <p:nvPr/>
          </p:nvGrpSpPr>
          <p:grpSpPr>
            <a:xfrm>
              <a:off x="5763879" y="2115785"/>
              <a:ext cx="711140" cy="917879"/>
              <a:chOff x="5444035" y="3022624"/>
              <a:chExt cx="524757" cy="677312"/>
            </a:xfrm>
            <a:solidFill>
              <a:schemeClr val="accent4"/>
            </a:solidFill>
          </p:grpSpPr>
          <p:sp>
            <p:nvSpPr>
              <p:cNvPr id="15" name="椭圆 14"/>
              <p:cNvSpPr/>
              <p:nvPr/>
            </p:nvSpPr>
            <p:spPr bwMode="auto">
              <a:xfrm rot="20012882">
                <a:off x="5635599" y="3022624"/>
                <a:ext cx="45720" cy="45720"/>
              </a:xfrm>
              <a:prstGeom prst="ellipse">
                <a:avLst/>
              </a:prstGeom>
              <a:grpFill/>
              <a:ln>
                <a:solidFill>
                  <a:schemeClr val="accent4"/>
                </a:solidFill>
              </a:ln>
            </p:spPr>
            <p:txBody>
              <a:bodyPr vert="horz" wrap="square" lIns="91440" tIns="45720" rIns="91440" bIns="45720" numCol="1" rtlCol="0" anchor="t" anchorCtr="0" compatLnSpc="1"/>
              <a:lstStyle/>
              <a:p>
                <a:pPr algn="ctr"/>
                <a:endParaRPr lang="zh-CN" altLang="en-US">
                  <a:cs typeface="+mn-ea"/>
                  <a:sym typeface="+mn-lt"/>
                </a:endParaRPr>
              </a:p>
            </p:txBody>
          </p:sp>
          <p:sp>
            <p:nvSpPr>
              <p:cNvPr id="16" name="椭圆 15"/>
              <p:cNvSpPr/>
              <p:nvPr/>
            </p:nvSpPr>
            <p:spPr bwMode="auto">
              <a:xfrm rot="20388625">
                <a:off x="5444035" y="3163081"/>
                <a:ext cx="72392" cy="73310"/>
              </a:xfrm>
              <a:prstGeom prst="ellipse">
                <a:avLst/>
              </a:prstGeom>
              <a:grpFill/>
              <a:ln>
                <a:solidFill>
                  <a:schemeClr val="accent4"/>
                </a:solidFill>
              </a:ln>
            </p:spPr>
            <p:txBody>
              <a:bodyPr vert="horz" wrap="square" lIns="91440" tIns="45720" rIns="91440" bIns="45720" numCol="1" rtlCol="0" anchor="t" anchorCtr="0" compatLnSpc="1"/>
              <a:lstStyle/>
              <a:p>
                <a:pPr algn="ctr"/>
                <a:endParaRPr lang="zh-CN" altLang="en-US">
                  <a:cs typeface="+mn-ea"/>
                  <a:sym typeface="+mn-lt"/>
                </a:endParaRPr>
              </a:p>
            </p:txBody>
          </p:sp>
          <p:sp>
            <p:nvSpPr>
              <p:cNvPr id="17" name="椭圆 16"/>
              <p:cNvSpPr/>
              <p:nvPr/>
            </p:nvSpPr>
            <p:spPr bwMode="auto">
              <a:xfrm rot="21037759">
                <a:off x="5887599" y="3250794"/>
                <a:ext cx="81193" cy="81193"/>
              </a:xfrm>
              <a:prstGeom prst="ellipse">
                <a:avLst/>
              </a:prstGeom>
              <a:grpFill/>
              <a:ln>
                <a:solidFill>
                  <a:schemeClr val="accent4"/>
                </a:solidFill>
              </a:ln>
            </p:spPr>
            <p:txBody>
              <a:bodyPr vert="horz" wrap="square" lIns="91440" tIns="45720" rIns="91440" bIns="45720" numCol="1" rtlCol="0" anchor="t" anchorCtr="0" compatLnSpc="1"/>
              <a:lstStyle/>
              <a:p>
                <a:pPr algn="ctr"/>
                <a:endParaRPr lang="zh-CN" altLang="en-US" dirty="0">
                  <a:cs typeface="+mn-ea"/>
                  <a:sym typeface="+mn-lt"/>
                </a:endParaRPr>
              </a:p>
            </p:txBody>
          </p:sp>
          <p:sp>
            <p:nvSpPr>
              <p:cNvPr id="18" name="椭圆 17"/>
              <p:cNvSpPr/>
              <p:nvPr/>
            </p:nvSpPr>
            <p:spPr bwMode="auto">
              <a:xfrm>
                <a:off x="5742209" y="3606191"/>
                <a:ext cx="93745" cy="93745"/>
              </a:xfrm>
              <a:prstGeom prst="ellipse">
                <a:avLst/>
              </a:prstGeom>
              <a:grpFill/>
              <a:ln>
                <a:solidFill>
                  <a:schemeClr val="accent4"/>
                </a:solidFill>
              </a:ln>
            </p:spPr>
            <p:txBody>
              <a:bodyPr vert="horz" wrap="square" lIns="91440" tIns="45720" rIns="91440" bIns="45720" numCol="1" rtlCol="0" anchor="t" anchorCtr="0" compatLnSpc="1"/>
              <a:lstStyle/>
              <a:p>
                <a:pPr algn="ctr"/>
                <a:endParaRPr lang="zh-CN" altLang="en-US">
                  <a:cs typeface="+mn-ea"/>
                  <a:sym typeface="+mn-lt"/>
                </a:endParaRPr>
              </a:p>
            </p:txBody>
          </p:sp>
          <p:cxnSp>
            <p:nvCxnSpPr>
              <p:cNvPr id="19" name="直接连接符 18"/>
              <p:cNvCxnSpPr>
                <a:stCxn id="15" idx="2"/>
                <a:endCxn id="16" idx="6"/>
              </p:cNvCxnSpPr>
              <p:nvPr/>
            </p:nvCxnSpPr>
            <p:spPr>
              <a:xfrm flipH="1">
                <a:off x="5514203" y="3055667"/>
                <a:ext cx="123789" cy="131577"/>
              </a:xfrm>
              <a:prstGeom prst="line">
                <a:avLst/>
              </a:prstGeom>
              <a:grpFill/>
              <a:ln w="6350">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1"/>
                <a:endCxn id="16" idx="5"/>
              </p:cNvCxnSpPr>
              <p:nvPr/>
            </p:nvCxnSpPr>
            <p:spPr>
              <a:xfrm flipH="1" flipV="1">
                <a:off x="5513198" y="3215229"/>
                <a:ext cx="382000" cy="52512"/>
              </a:xfrm>
              <a:prstGeom prst="line">
                <a:avLst/>
              </a:prstGeom>
              <a:grpFill/>
              <a:ln w="6350">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7" idx="3"/>
                <a:endCxn id="18" idx="7"/>
              </p:cNvCxnSpPr>
              <p:nvPr/>
            </p:nvCxnSpPr>
            <p:spPr>
              <a:xfrm flipH="1">
                <a:off x="5822225" y="3324388"/>
                <a:ext cx="82321" cy="295532"/>
              </a:xfrm>
              <a:prstGeom prst="line">
                <a:avLst/>
              </a:prstGeom>
              <a:grpFill/>
              <a:ln w="6350">
                <a:solidFill>
                  <a:schemeClr val="accent4"/>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5708757" y="2108200"/>
              <a:ext cx="774486" cy="796948"/>
            </a:xfrm>
            <a:prstGeom prst="rect">
              <a:avLst/>
            </a:prstGeom>
            <a:noFill/>
          </p:spPr>
          <p:txBody>
            <a:bodyPr wrap="square" rtlCol="0">
              <a:spAutoFit/>
            </a:bodyPr>
            <a:lstStyle/>
            <a:p>
              <a:pPr algn="ctr">
                <a:lnSpc>
                  <a:spcPct val="120000"/>
                </a:lnSpc>
                <a:spcBef>
                  <a:spcPts val="600"/>
                </a:spcBef>
              </a:pPr>
              <a:r>
                <a:rPr lang="zh-CN" altLang="en-US" sz="4400" dirty="0">
                  <a:solidFill>
                    <a:schemeClr val="bg1"/>
                  </a:solidFill>
                  <a:effectLst>
                    <a:outerShdw blurRad="63500" sx="102000" sy="102000" algn="ctr" rotWithShape="0">
                      <a:prstClr val="black">
                        <a:alpha val="40000"/>
                      </a:prstClr>
                    </a:outerShdw>
                  </a:effectLst>
                  <a:latin typeface="楷体" panose="02010609060101010101" pitchFamily="49" charset="-122"/>
                  <a:ea typeface="楷体" panose="02010609060101010101" pitchFamily="49" charset="-122"/>
                </a:rPr>
                <a:t>贰</a:t>
              </a:r>
              <a:endParaRPr lang="zh-CN" altLang="en-US" sz="4400" dirty="0">
                <a:solidFill>
                  <a:schemeClr val="bg1"/>
                </a:solidFill>
                <a:effectLst>
                  <a:outerShdw blurRad="63500" sx="102000" sy="102000" algn="ctr" rotWithShape="0">
                    <a:prstClr val="black">
                      <a:alpha val="40000"/>
                    </a:prstClr>
                  </a:outerShdw>
                </a:effectLst>
                <a:latin typeface="楷体" panose="02010609060101010101" pitchFamily="49" charset="-122"/>
                <a:ea typeface="楷体" panose="02010609060101010101" pitchFamily="49" charset="-122"/>
              </a:endParaRPr>
            </a:p>
          </p:txBody>
        </p:sp>
      </p:grpSp>
      <p:sp>
        <p:nvSpPr>
          <p:cNvPr id="79" name="Freeform 6"/>
          <p:cNvSpPr>
            <a:spLocks noEditPoints="1"/>
          </p:cNvSpPr>
          <p:nvPr/>
        </p:nvSpPr>
        <p:spPr bwMode="auto">
          <a:xfrm rot="7604020">
            <a:off x="5021828" y="684005"/>
            <a:ext cx="9887592" cy="4127972"/>
          </a:xfrm>
          <a:custGeom>
            <a:avLst/>
            <a:gdLst>
              <a:gd name="T0" fmla="*/ 245 w 1434"/>
              <a:gd name="T1" fmla="*/ 440 h 599"/>
              <a:gd name="T2" fmla="*/ 215 w 1434"/>
              <a:gd name="T3" fmla="*/ 433 h 599"/>
              <a:gd name="T4" fmla="*/ 280 w 1434"/>
              <a:gd name="T5" fmla="*/ 409 h 599"/>
              <a:gd name="T6" fmla="*/ 328 w 1434"/>
              <a:gd name="T7" fmla="*/ 386 h 599"/>
              <a:gd name="T8" fmla="*/ 428 w 1434"/>
              <a:gd name="T9" fmla="*/ 350 h 599"/>
              <a:gd name="T10" fmla="*/ 452 w 1434"/>
              <a:gd name="T11" fmla="*/ 330 h 599"/>
              <a:gd name="T12" fmla="*/ 438 w 1434"/>
              <a:gd name="T13" fmla="*/ 324 h 599"/>
              <a:gd name="T14" fmla="*/ 378 w 1434"/>
              <a:gd name="T15" fmla="*/ 329 h 599"/>
              <a:gd name="T16" fmla="*/ 294 w 1434"/>
              <a:gd name="T17" fmla="*/ 359 h 599"/>
              <a:gd name="T18" fmla="*/ 228 w 1434"/>
              <a:gd name="T19" fmla="*/ 379 h 599"/>
              <a:gd name="T20" fmla="*/ 179 w 1434"/>
              <a:gd name="T21" fmla="*/ 389 h 599"/>
              <a:gd name="T22" fmla="*/ 223 w 1434"/>
              <a:gd name="T23" fmla="*/ 358 h 599"/>
              <a:gd name="T24" fmla="*/ 227 w 1434"/>
              <a:gd name="T25" fmla="*/ 350 h 599"/>
              <a:gd name="T26" fmla="*/ 254 w 1434"/>
              <a:gd name="T27" fmla="*/ 326 h 599"/>
              <a:gd name="T28" fmla="*/ 307 w 1434"/>
              <a:gd name="T29" fmla="*/ 316 h 599"/>
              <a:gd name="T30" fmla="*/ 197 w 1434"/>
              <a:gd name="T31" fmla="*/ 325 h 599"/>
              <a:gd name="T32" fmla="*/ 316 w 1434"/>
              <a:gd name="T33" fmla="*/ 271 h 599"/>
              <a:gd name="T34" fmla="*/ 304 w 1434"/>
              <a:gd name="T35" fmla="*/ 254 h 599"/>
              <a:gd name="T36" fmla="*/ 590 w 1434"/>
              <a:gd name="T37" fmla="*/ 138 h 599"/>
              <a:gd name="T38" fmla="*/ 980 w 1434"/>
              <a:gd name="T39" fmla="*/ 39 h 599"/>
              <a:gd name="T40" fmla="*/ 846 w 1434"/>
              <a:gd name="T41" fmla="*/ 59 h 599"/>
              <a:gd name="T42" fmla="*/ 1105 w 1434"/>
              <a:gd name="T43" fmla="*/ 4 h 599"/>
              <a:gd name="T44" fmla="*/ 1091 w 1434"/>
              <a:gd name="T45" fmla="*/ 58 h 599"/>
              <a:gd name="T46" fmla="*/ 1171 w 1434"/>
              <a:gd name="T47" fmla="*/ 43 h 599"/>
              <a:gd name="T48" fmla="*/ 1225 w 1434"/>
              <a:gd name="T49" fmla="*/ 60 h 599"/>
              <a:gd name="T50" fmla="*/ 1228 w 1434"/>
              <a:gd name="T51" fmla="*/ 84 h 599"/>
              <a:gd name="T52" fmla="*/ 1348 w 1434"/>
              <a:gd name="T53" fmla="*/ 82 h 599"/>
              <a:gd name="T54" fmla="*/ 1301 w 1434"/>
              <a:gd name="T55" fmla="*/ 125 h 599"/>
              <a:gd name="T56" fmla="*/ 1412 w 1434"/>
              <a:gd name="T57" fmla="*/ 157 h 599"/>
              <a:gd name="T58" fmla="*/ 1334 w 1434"/>
              <a:gd name="T59" fmla="*/ 197 h 599"/>
              <a:gd name="T60" fmla="*/ 1273 w 1434"/>
              <a:gd name="T61" fmla="*/ 230 h 599"/>
              <a:gd name="T62" fmla="*/ 1255 w 1434"/>
              <a:gd name="T63" fmla="*/ 239 h 599"/>
              <a:gd name="T64" fmla="*/ 1216 w 1434"/>
              <a:gd name="T65" fmla="*/ 255 h 599"/>
              <a:gd name="T66" fmla="*/ 1185 w 1434"/>
              <a:gd name="T67" fmla="*/ 262 h 599"/>
              <a:gd name="T68" fmla="*/ 1147 w 1434"/>
              <a:gd name="T69" fmla="*/ 260 h 599"/>
              <a:gd name="T70" fmla="*/ 1075 w 1434"/>
              <a:gd name="T71" fmla="*/ 294 h 599"/>
              <a:gd name="T72" fmla="*/ 1041 w 1434"/>
              <a:gd name="T73" fmla="*/ 310 h 599"/>
              <a:gd name="T74" fmla="*/ 995 w 1434"/>
              <a:gd name="T75" fmla="*/ 324 h 599"/>
              <a:gd name="T76" fmla="*/ 973 w 1434"/>
              <a:gd name="T77" fmla="*/ 333 h 599"/>
              <a:gd name="T78" fmla="*/ 946 w 1434"/>
              <a:gd name="T79" fmla="*/ 358 h 599"/>
              <a:gd name="T80" fmla="*/ 891 w 1434"/>
              <a:gd name="T81" fmla="*/ 371 h 599"/>
              <a:gd name="T82" fmla="*/ 694 w 1434"/>
              <a:gd name="T83" fmla="*/ 389 h 599"/>
              <a:gd name="T84" fmla="*/ 584 w 1434"/>
              <a:gd name="T85" fmla="*/ 402 h 599"/>
              <a:gd name="T86" fmla="*/ 456 w 1434"/>
              <a:gd name="T87" fmla="*/ 427 h 599"/>
              <a:gd name="T88" fmla="*/ 289 w 1434"/>
              <a:gd name="T89" fmla="*/ 485 h 599"/>
              <a:gd name="T90" fmla="*/ 199 w 1434"/>
              <a:gd name="T91" fmla="*/ 516 h 599"/>
              <a:gd name="T92" fmla="*/ 0 w 1434"/>
              <a:gd name="T93" fmla="*/ 594 h 599"/>
              <a:gd name="T94" fmla="*/ 108 w 1434"/>
              <a:gd name="T95" fmla="*/ 533 h 599"/>
              <a:gd name="T96" fmla="*/ 89 w 1434"/>
              <a:gd name="T97" fmla="*/ 510 h 599"/>
              <a:gd name="T98" fmla="*/ 194 w 1434"/>
              <a:gd name="T99" fmla="*/ 485 h 599"/>
              <a:gd name="T100" fmla="*/ 231 w 1434"/>
              <a:gd name="T101" fmla="*/ 460 h 599"/>
              <a:gd name="T102" fmla="*/ 330 w 1434"/>
              <a:gd name="T103" fmla="*/ 331 h 599"/>
              <a:gd name="T104" fmla="*/ 442 w 1434"/>
              <a:gd name="T105" fmla="*/ 386 h 599"/>
              <a:gd name="T106" fmla="*/ 307 w 1434"/>
              <a:gd name="T107" fmla="*/ 434 h 599"/>
              <a:gd name="T108" fmla="*/ 1168 w 1434"/>
              <a:gd name="T109" fmla="*/ 85 h 599"/>
              <a:gd name="T110" fmla="*/ 1276 w 1434"/>
              <a:gd name="T111" fmla="*/ 156 h 599"/>
              <a:gd name="T112" fmla="*/ 303 w 1434"/>
              <a:gd name="T113" fmla="*/ 330 h 599"/>
              <a:gd name="T114" fmla="*/ 461 w 1434"/>
              <a:gd name="T115" fmla="*/ 317 h 599"/>
              <a:gd name="T116" fmla="*/ 1006 w 1434"/>
              <a:gd name="T117" fmla="*/ 303 h 599"/>
              <a:gd name="T118" fmla="*/ 1311 w 1434"/>
              <a:gd name="T119" fmla="*/ 85 h 599"/>
              <a:gd name="T120" fmla="*/ 266 w 1434"/>
              <a:gd name="T121" fmla="*/ 421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4" h="599">
                <a:moveTo>
                  <a:pt x="163" y="477"/>
                </a:moveTo>
                <a:cubicBezTo>
                  <a:pt x="167" y="475"/>
                  <a:pt x="171" y="473"/>
                  <a:pt x="175" y="471"/>
                </a:cubicBezTo>
                <a:cubicBezTo>
                  <a:pt x="180" y="468"/>
                  <a:pt x="184" y="466"/>
                  <a:pt x="190" y="463"/>
                </a:cubicBezTo>
                <a:cubicBezTo>
                  <a:pt x="183" y="462"/>
                  <a:pt x="179" y="470"/>
                  <a:pt x="173" y="464"/>
                </a:cubicBezTo>
                <a:cubicBezTo>
                  <a:pt x="179" y="462"/>
                  <a:pt x="186" y="460"/>
                  <a:pt x="192" y="458"/>
                </a:cubicBezTo>
                <a:cubicBezTo>
                  <a:pt x="196" y="456"/>
                  <a:pt x="199" y="454"/>
                  <a:pt x="203" y="453"/>
                </a:cubicBezTo>
                <a:cubicBezTo>
                  <a:pt x="206" y="452"/>
                  <a:pt x="209" y="452"/>
                  <a:pt x="212" y="450"/>
                </a:cubicBezTo>
                <a:cubicBezTo>
                  <a:pt x="215" y="447"/>
                  <a:pt x="218" y="451"/>
                  <a:pt x="221" y="452"/>
                </a:cubicBezTo>
                <a:cubicBezTo>
                  <a:pt x="218" y="454"/>
                  <a:pt x="214" y="455"/>
                  <a:pt x="211" y="457"/>
                </a:cubicBezTo>
                <a:cubicBezTo>
                  <a:pt x="210" y="458"/>
                  <a:pt x="209" y="460"/>
                  <a:pt x="208" y="462"/>
                </a:cubicBezTo>
                <a:cubicBezTo>
                  <a:pt x="218" y="461"/>
                  <a:pt x="222" y="459"/>
                  <a:pt x="223" y="452"/>
                </a:cubicBezTo>
                <a:cubicBezTo>
                  <a:pt x="223" y="452"/>
                  <a:pt x="222" y="452"/>
                  <a:pt x="221" y="452"/>
                </a:cubicBezTo>
                <a:cubicBezTo>
                  <a:pt x="227" y="449"/>
                  <a:pt x="231" y="443"/>
                  <a:pt x="239" y="442"/>
                </a:cubicBezTo>
                <a:cubicBezTo>
                  <a:pt x="241" y="442"/>
                  <a:pt x="243" y="441"/>
                  <a:pt x="245" y="441"/>
                </a:cubicBezTo>
                <a:cubicBezTo>
                  <a:pt x="245" y="442"/>
                  <a:pt x="245" y="442"/>
                  <a:pt x="244" y="443"/>
                </a:cubicBezTo>
                <a:cubicBezTo>
                  <a:pt x="249" y="441"/>
                  <a:pt x="254" y="438"/>
                  <a:pt x="259" y="436"/>
                </a:cubicBezTo>
                <a:cubicBezTo>
                  <a:pt x="253" y="434"/>
                  <a:pt x="250" y="437"/>
                  <a:pt x="246" y="440"/>
                </a:cubicBezTo>
                <a:cubicBezTo>
                  <a:pt x="246" y="441"/>
                  <a:pt x="245" y="441"/>
                  <a:pt x="245" y="441"/>
                </a:cubicBezTo>
                <a:cubicBezTo>
                  <a:pt x="245" y="441"/>
                  <a:pt x="245" y="440"/>
                  <a:pt x="245" y="440"/>
                </a:cubicBezTo>
                <a:cubicBezTo>
                  <a:pt x="238" y="440"/>
                  <a:pt x="231" y="437"/>
                  <a:pt x="227" y="445"/>
                </a:cubicBezTo>
                <a:cubicBezTo>
                  <a:pt x="226" y="444"/>
                  <a:pt x="225" y="443"/>
                  <a:pt x="225" y="442"/>
                </a:cubicBezTo>
                <a:cubicBezTo>
                  <a:pt x="230" y="438"/>
                  <a:pt x="236" y="435"/>
                  <a:pt x="242" y="431"/>
                </a:cubicBezTo>
                <a:cubicBezTo>
                  <a:pt x="242" y="431"/>
                  <a:pt x="242" y="431"/>
                  <a:pt x="242" y="430"/>
                </a:cubicBezTo>
                <a:cubicBezTo>
                  <a:pt x="241" y="431"/>
                  <a:pt x="240" y="431"/>
                  <a:pt x="239" y="431"/>
                </a:cubicBezTo>
                <a:cubicBezTo>
                  <a:pt x="228" y="435"/>
                  <a:pt x="217" y="440"/>
                  <a:pt x="205" y="444"/>
                </a:cubicBezTo>
                <a:cubicBezTo>
                  <a:pt x="203" y="445"/>
                  <a:pt x="202" y="447"/>
                  <a:pt x="204" y="449"/>
                </a:cubicBezTo>
                <a:cubicBezTo>
                  <a:pt x="204" y="448"/>
                  <a:pt x="204" y="448"/>
                  <a:pt x="204" y="448"/>
                </a:cubicBezTo>
                <a:cubicBezTo>
                  <a:pt x="203" y="449"/>
                  <a:pt x="202" y="450"/>
                  <a:pt x="201" y="451"/>
                </a:cubicBezTo>
                <a:cubicBezTo>
                  <a:pt x="200" y="450"/>
                  <a:pt x="199" y="449"/>
                  <a:pt x="198" y="448"/>
                </a:cubicBezTo>
                <a:cubicBezTo>
                  <a:pt x="197" y="451"/>
                  <a:pt x="197" y="455"/>
                  <a:pt x="192" y="454"/>
                </a:cubicBezTo>
                <a:cubicBezTo>
                  <a:pt x="193" y="453"/>
                  <a:pt x="194" y="452"/>
                  <a:pt x="195" y="451"/>
                </a:cubicBezTo>
                <a:cubicBezTo>
                  <a:pt x="194" y="451"/>
                  <a:pt x="194" y="450"/>
                  <a:pt x="194" y="450"/>
                </a:cubicBezTo>
                <a:cubicBezTo>
                  <a:pt x="189" y="451"/>
                  <a:pt x="183" y="449"/>
                  <a:pt x="178" y="453"/>
                </a:cubicBezTo>
                <a:cubicBezTo>
                  <a:pt x="175" y="454"/>
                  <a:pt x="172" y="451"/>
                  <a:pt x="172" y="448"/>
                </a:cubicBezTo>
                <a:cubicBezTo>
                  <a:pt x="175" y="447"/>
                  <a:pt x="176" y="446"/>
                  <a:pt x="178" y="446"/>
                </a:cubicBezTo>
                <a:cubicBezTo>
                  <a:pt x="181" y="445"/>
                  <a:pt x="185" y="444"/>
                  <a:pt x="187" y="443"/>
                </a:cubicBezTo>
                <a:cubicBezTo>
                  <a:pt x="194" y="437"/>
                  <a:pt x="202" y="436"/>
                  <a:pt x="210" y="433"/>
                </a:cubicBezTo>
                <a:cubicBezTo>
                  <a:pt x="212" y="432"/>
                  <a:pt x="214" y="433"/>
                  <a:pt x="215" y="433"/>
                </a:cubicBezTo>
                <a:cubicBezTo>
                  <a:pt x="217" y="432"/>
                  <a:pt x="219" y="432"/>
                  <a:pt x="221" y="430"/>
                </a:cubicBezTo>
                <a:cubicBezTo>
                  <a:pt x="219" y="430"/>
                  <a:pt x="217" y="431"/>
                  <a:pt x="216" y="431"/>
                </a:cubicBezTo>
                <a:cubicBezTo>
                  <a:pt x="215" y="429"/>
                  <a:pt x="214" y="428"/>
                  <a:pt x="213" y="426"/>
                </a:cubicBezTo>
                <a:cubicBezTo>
                  <a:pt x="213" y="425"/>
                  <a:pt x="214" y="425"/>
                  <a:pt x="214" y="425"/>
                </a:cubicBezTo>
                <a:cubicBezTo>
                  <a:pt x="215" y="426"/>
                  <a:pt x="216" y="428"/>
                  <a:pt x="217" y="429"/>
                </a:cubicBezTo>
                <a:cubicBezTo>
                  <a:pt x="223" y="427"/>
                  <a:pt x="230" y="426"/>
                  <a:pt x="236" y="424"/>
                </a:cubicBezTo>
                <a:cubicBezTo>
                  <a:pt x="237" y="424"/>
                  <a:pt x="238" y="421"/>
                  <a:pt x="239" y="419"/>
                </a:cubicBezTo>
                <a:cubicBezTo>
                  <a:pt x="239" y="418"/>
                  <a:pt x="238" y="417"/>
                  <a:pt x="238" y="415"/>
                </a:cubicBezTo>
                <a:cubicBezTo>
                  <a:pt x="238" y="415"/>
                  <a:pt x="240" y="414"/>
                  <a:pt x="242" y="413"/>
                </a:cubicBezTo>
                <a:cubicBezTo>
                  <a:pt x="240" y="413"/>
                  <a:pt x="239" y="413"/>
                  <a:pt x="237" y="413"/>
                </a:cubicBezTo>
                <a:cubicBezTo>
                  <a:pt x="241" y="411"/>
                  <a:pt x="244" y="409"/>
                  <a:pt x="247" y="408"/>
                </a:cubicBezTo>
                <a:cubicBezTo>
                  <a:pt x="246" y="410"/>
                  <a:pt x="244" y="412"/>
                  <a:pt x="243" y="414"/>
                </a:cubicBezTo>
                <a:cubicBezTo>
                  <a:pt x="241" y="417"/>
                  <a:pt x="240" y="419"/>
                  <a:pt x="243" y="422"/>
                </a:cubicBezTo>
                <a:cubicBezTo>
                  <a:pt x="245" y="421"/>
                  <a:pt x="247" y="419"/>
                  <a:pt x="249" y="418"/>
                </a:cubicBezTo>
                <a:cubicBezTo>
                  <a:pt x="252" y="417"/>
                  <a:pt x="256" y="417"/>
                  <a:pt x="259" y="416"/>
                </a:cubicBezTo>
                <a:cubicBezTo>
                  <a:pt x="259" y="416"/>
                  <a:pt x="260" y="416"/>
                  <a:pt x="260" y="416"/>
                </a:cubicBezTo>
                <a:cubicBezTo>
                  <a:pt x="257" y="418"/>
                  <a:pt x="254" y="420"/>
                  <a:pt x="252" y="422"/>
                </a:cubicBezTo>
                <a:cubicBezTo>
                  <a:pt x="252" y="422"/>
                  <a:pt x="252" y="423"/>
                  <a:pt x="252" y="423"/>
                </a:cubicBezTo>
                <a:cubicBezTo>
                  <a:pt x="262" y="419"/>
                  <a:pt x="271" y="414"/>
                  <a:pt x="280" y="409"/>
                </a:cubicBezTo>
                <a:cubicBezTo>
                  <a:pt x="280" y="409"/>
                  <a:pt x="280" y="408"/>
                  <a:pt x="280" y="408"/>
                </a:cubicBezTo>
                <a:cubicBezTo>
                  <a:pt x="274" y="410"/>
                  <a:pt x="268" y="413"/>
                  <a:pt x="262" y="415"/>
                </a:cubicBezTo>
                <a:cubicBezTo>
                  <a:pt x="261" y="415"/>
                  <a:pt x="261" y="414"/>
                  <a:pt x="261" y="414"/>
                </a:cubicBezTo>
                <a:cubicBezTo>
                  <a:pt x="263" y="413"/>
                  <a:pt x="265" y="412"/>
                  <a:pt x="268" y="411"/>
                </a:cubicBezTo>
                <a:cubicBezTo>
                  <a:pt x="265" y="411"/>
                  <a:pt x="264" y="411"/>
                  <a:pt x="262" y="411"/>
                </a:cubicBezTo>
                <a:cubicBezTo>
                  <a:pt x="262" y="411"/>
                  <a:pt x="262" y="411"/>
                  <a:pt x="262" y="410"/>
                </a:cubicBezTo>
                <a:cubicBezTo>
                  <a:pt x="266" y="410"/>
                  <a:pt x="269" y="410"/>
                  <a:pt x="273" y="410"/>
                </a:cubicBezTo>
                <a:cubicBezTo>
                  <a:pt x="273" y="409"/>
                  <a:pt x="273" y="409"/>
                  <a:pt x="273" y="408"/>
                </a:cubicBezTo>
                <a:cubicBezTo>
                  <a:pt x="272" y="408"/>
                  <a:pt x="271" y="408"/>
                  <a:pt x="270" y="408"/>
                </a:cubicBezTo>
                <a:cubicBezTo>
                  <a:pt x="270" y="408"/>
                  <a:pt x="270" y="407"/>
                  <a:pt x="270" y="407"/>
                </a:cubicBezTo>
                <a:cubicBezTo>
                  <a:pt x="272" y="407"/>
                  <a:pt x="273" y="407"/>
                  <a:pt x="275" y="407"/>
                </a:cubicBezTo>
                <a:cubicBezTo>
                  <a:pt x="278" y="406"/>
                  <a:pt x="282" y="404"/>
                  <a:pt x="285" y="403"/>
                </a:cubicBezTo>
                <a:cubicBezTo>
                  <a:pt x="285" y="403"/>
                  <a:pt x="286" y="402"/>
                  <a:pt x="286" y="402"/>
                </a:cubicBezTo>
                <a:cubicBezTo>
                  <a:pt x="294" y="402"/>
                  <a:pt x="299" y="395"/>
                  <a:pt x="306" y="392"/>
                </a:cubicBezTo>
                <a:cubicBezTo>
                  <a:pt x="309" y="390"/>
                  <a:pt x="312" y="388"/>
                  <a:pt x="315" y="386"/>
                </a:cubicBezTo>
                <a:cubicBezTo>
                  <a:pt x="316" y="387"/>
                  <a:pt x="316" y="387"/>
                  <a:pt x="317" y="388"/>
                </a:cubicBezTo>
                <a:cubicBezTo>
                  <a:pt x="315" y="389"/>
                  <a:pt x="314" y="391"/>
                  <a:pt x="313" y="393"/>
                </a:cubicBezTo>
                <a:cubicBezTo>
                  <a:pt x="315" y="392"/>
                  <a:pt x="316" y="392"/>
                  <a:pt x="317" y="391"/>
                </a:cubicBezTo>
                <a:cubicBezTo>
                  <a:pt x="320" y="388"/>
                  <a:pt x="323" y="385"/>
                  <a:pt x="328" y="386"/>
                </a:cubicBezTo>
                <a:cubicBezTo>
                  <a:pt x="332" y="387"/>
                  <a:pt x="336" y="383"/>
                  <a:pt x="340" y="382"/>
                </a:cubicBezTo>
                <a:cubicBezTo>
                  <a:pt x="347" y="380"/>
                  <a:pt x="353" y="379"/>
                  <a:pt x="359" y="377"/>
                </a:cubicBezTo>
                <a:cubicBezTo>
                  <a:pt x="361" y="376"/>
                  <a:pt x="364" y="374"/>
                  <a:pt x="367" y="372"/>
                </a:cubicBezTo>
                <a:cubicBezTo>
                  <a:pt x="365" y="372"/>
                  <a:pt x="364" y="372"/>
                  <a:pt x="363" y="372"/>
                </a:cubicBezTo>
                <a:cubicBezTo>
                  <a:pt x="364" y="371"/>
                  <a:pt x="365" y="371"/>
                  <a:pt x="366" y="370"/>
                </a:cubicBezTo>
                <a:cubicBezTo>
                  <a:pt x="365" y="370"/>
                  <a:pt x="364" y="370"/>
                  <a:pt x="362" y="369"/>
                </a:cubicBezTo>
                <a:cubicBezTo>
                  <a:pt x="363" y="369"/>
                  <a:pt x="363" y="369"/>
                  <a:pt x="363" y="368"/>
                </a:cubicBezTo>
                <a:cubicBezTo>
                  <a:pt x="365" y="369"/>
                  <a:pt x="367" y="369"/>
                  <a:pt x="368" y="370"/>
                </a:cubicBezTo>
                <a:cubicBezTo>
                  <a:pt x="369" y="371"/>
                  <a:pt x="370" y="371"/>
                  <a:pt x="371" y="372"/>
                </a:cubicBezTo>
                <a:cubicBezTo>
                  <a:pt x="371" y="371"/>
                  <a:pt x="371" y="370"/>
                  <a:pt x="371" y="370"/>
                </a:cubicBezTo>
                <a:cubicBezTo>
                  <a:pt x="374" y="369"/>
                  <a:pt x="377" y="368"/>
                  <a:pt x="380" y="368"/>
                </a:cubicBezTo>
                <a:cubicBezTo>
                  <a:pt x="382" y="367"/>
                  <a:pt x="383" y="368"/>
                  <a:pt x="385" y="368"/>
                </a:cubicBezTo>
                <a:cubicBezTo>
                  <a:pt x="387" y="369"/>
                  <a:pt x="391" y="369"/>
                  <a:pt x="392" y="367"/>
                </a:cubicBezTo>
                <a:cubicBezTo>
                  <a:pt x="392" y="366"/>
                  <a:pt x="392" y="365"/>
                  <a:pt x="392" y="364"/>
                </a:cubicBezTo>
                <a:cubicBezTo>
                  <a:pt x="398" y="361"/>
                  <a:pt x="407" y="362"/>
                  <a:pt x="412" y="353"/>
                </a:cubicBezTo>
                <a:cubicBezTo>
                  <a:pt x="412" y="354"/>
                  <a:pt x="412" y="355"/>
                  <a:pt x="412" y="355"/>
                </a:cubicBezTo>
                <a:cubicBezTo>
                  <a:pt x="417" y="354"/>
                  <a:pt x="421" y="352"/>
                  <a:pt x="425" y="351"/>
                </a:cubicBezTo>
                <a:cubicBezTo>
                  <a:pt x="425" y="350"/>
                  <a:pt x="425" y="349"/>
                  <a:pt x="424" y="348"/>
                </a:cubicBezTo>
                <a:cubicBezTo>
                  <a:pt x="425" y="349"/>
                  <a:pt x="426" y="349"/>
                  <a:pt x="428" y="350"/>
                </a:cubicBezTo>
                <a:cubicBezTo>
                  <a:pt x="428" y="348"/>
                  <a:pt x="427" y="347"/>
                  <a:pt x="427" y="347"/>
                </a:cubicBezTo>
                <a:cubicBezTo>
                  <a:pt x="429" y="347"/>
                  <a:pt x="431" y="347"/>
                  <a:pt x="433" y="347"/>
                </a:cubicBezTo>
                <a:cubicBezTo>
                  <a:pt x="435" y="346"/>
                  <a:pt x="437" y="347"/>
                  <a:pt x="439" y="346"/>
                </a:cubicBezTo>
                <a:cubicBezTo>
                  <a:pt x="442" y="344"/>
                  <a:pt x="445" y="342"/>
                  <a:pt x="449" y="343"/>
                </a:cubicBezTo>
                <a:cubicBezTo>
                  <a:pt x="449" y="343"/>
                  <a:pt x="449" y="342"/>
                  <a:pt x="450" y="341"/>
                </a:cubicBezTo>
                <a:cubicBezTo>
                  <a:pt x="452" y="341"/>
                  <a:pt x="454" y="340"/>
                  <a:pt x="456" y="339"/>
                </a:cubicBezTo>
                <a:cubicBezTo>
                  <a:pt x="457" y="339"/>
                  <a:pt x="458" y="339"/>
                  <a:pt x="460" y="340"/>
                </a:cubicBezTo>
                <a:cubicBezTo>
                  <a:pt x="458" y="338"/>
                  <a:pt x="458" y="338"/>
                  <a:pt x="457" y="337"/>
                </a:cubicBezTo>
                <a:cubicBezTo>
                  <a:pt x="457" y="337"/>
                  <a:pt x="457" y="336"/>
                  <a:pt x="458" y="336"/>
                </a:cubicBezTo>
                <a:cubicBezTo>
                  <a:pt x="459" y="336"/>
                  <a:pt x="461" y="336"/>
                  <a:pt x="463" y="336"/>
                </a:cubicBezTo>
                <a:cubicBezTo>
                  <a:pt x="464" y="335"/>
                  <a:pt x="465" y="334"/>
                  <a:pt x="466" y="332"/>
                </a:cubicBezTo>
                <a:cubicBezTo>
                  <a:pt x="467" y="331"/>
                  <a:pt x="469" y="330"/>
                  <a:pt x="470" y="330"/>
                </a:cubicBezTo>
                <a:cubicBezTo>
                  <a:pt x="474" y="329"/>
                  <a:pt x="477" y="329"/>
                  <a:pt x="480" y="328"/>
                </a:cubicBezTo>
                <a:cubicBezTo>
                  <a:pt x="481" y="328"/>
                  <a:pt x="482" y="325"/>
                  <a:pt x="482" y="324"/>
                </a:cubicBezTo>
                <a:cubicBezTo>
                  <a:pt x="482" y="323"/>
                  <a:pt x="480" y="322"/>
                  <a:pt x="479" y="321"/>
                </a:cubicBezTo>
                <a:cubicBezTo>
                  <a:pt x="479" y="321"/>
                  <a:pt x="478" y="322"/>
                  <a:pt x="478" y="322"/>
                </a:cubicBezTo>
                <a:cubicBezTo>
                  <a:pt x="479" y="323"/>
                  <a:pt x="479" y="324"/>
                  <a:pt x="480" y="325"/>
                </a:cubicBezTo>
                <a:cubicBezTo>
                  <a:pt x="476" y="325"/>
                  <a:pt x="472" y="325"/>
                  <a:pt x="468" y="326"/>
                </a:cubicBezTo>
                <a:cubicBezTo>
                  <a:pt x="463" y="327"/>
                  <a:pt x="455" y="327"/>
                  <a:pt x="452" y="330"/>
                </a:cubicBezTo>
                <a:cubicBezTo>
                  <a:pt x="448" y="333"/>
                  <a:pt x="445" y="332"/>
                  <a:pt x="441" y="332"/>
                </a:cubicBezTo>
                <a:cubicBezTo>
                  <a:pt x="440" y="337"/>
                  <a:pt x="435" y="336"/>
                  <a:pt x="432" y="337"/>
                </a:cubicBezTo>
                <a:cubicBezTo>
                  <a:pt x="428" y="338"/>
                  <a:pt x="424" y="338"/>
                  <a:pt x="421" y="340"/>
                </a:cubicBezTo>
                <a:cubicBezTo>
                  <a:pt x="420" y="341"/>
                  <a:pt x="419" y="342"/>
                  <a:pt x="419" y="342"/>
                </a:cubicBezTo>
                <a:cubicBezTo>
                  <a:pt x="415" y="341"/>
                  <a:pt x="412" y="341"/>
                  <a:pt x="409" y="343"/>
                </a:cubicBezTo>
                <a:cubicBezTo>
                  <a:pt x="409" y="344"/>
                  <a:pt x="408" y="343"/>
                  <a:pt x="407" y="342"/>
                </a:cubicBezTo>
                <a:cubicBezTo>
                  <a:pt x="412" y="340"/>
                  <a:pt x="417" y="339"/>
                  <a:pt x="422" y="337"/>
                </a:cubicBezTo>
                <a:cubicBezTo>
                  <a:pt x="424" y="336"/>
                  <a:pt x="426" y="334"/>
                  <a:pt x="428" y="333"/>
                </a:cubicBezTo>
                <a:cubicBezTo>
                  <a:pt x="432" y="329"/>
                  <a:pt x="435" y="335"/>
                  <a:pt x="437" y="334"/>
                </a:cubicBezTo>
                <a:cubicBezTo>
                  <a:pt x="437" y="332"/>
                  <a:pt x="438" y="331"/>
                  <a:pt x="438" y="330"/>
                </a:cubicBezTo>
                <a:cubicBezTo>
                  <a:pt x="443" y="329"/>
                  <a:pt x="449" y="328"/>
                  <a:pt x="454" y="327"/>
                </a:cubicBezTo>
                <a:cubicBezTo>
                  <a:pt x="460" y="325"/>
                  <a:pt x="465" y="323"/>
                  <a:pt x="470" y="321"/>
                </a:cubicBezTo>
                <a:cubicBezTo>
                  <a:pt x="470" y="321"/>
                  <a:pt x="470" y="320"/>
                  <a:pt x="470" y="320"/>
                </a:cubicBezTo>
                <a:cubicBezTo>
                  <a:pt x="468" y="320"/>
                  <a:pt x="466" y="321"/>
                  <a:pt x="465" y="321"/>
                </a:cubicBezTo>
                <a:cubicBezTo>
                  <a:pt x="461" y="321"/>
                  <a:pt x="457" y="320"/>
                  <a:pt x="454" y="323"/>
                </a:cubicBezTo>
                <a:cubicBezTo>
                  <a:pt x="454" y="324"/>
                  <a:pt x="452" y="323"/>
                  <a:pt x="452" y="323"/>
                </a:cubicBezTo>
                <a:cubicBezTo>
                  <a:pt x="451" y="323"/>
                  <a:pt x="449" y="322"/>
                  <a:pt x="449" y="322"/>
                </a:cubicBezTo>
                <a:cubicBezTo>
                  <a:pt x="446" y="325"/>
                  <a:pt x="443" y="323"/>
                  <a:pt x="440" y="324"/>
                </a:cubicBezTo>
                <a:cubicBezTo>
                  <a:pt x="439" y="324"/>
                  <a:pt x="439" y="324"/>
                  <a:pt x="438" y="324"/>
                </a:cubicBezTo>
                <a:cubicBezTo>
                  <a:pt x="440" y="324"/>
                  <a:pt x="441" y="325"/>
                  <a:pt x="442" y="325"/>
                </a:cubicBezTo>
                <a:cubicBezTo>
                  <a:pt x="440" y="327"/>
                  <a:pt x="439" y="329"/>
                  <a:pt x="438" y="330"/>
                </a:cubicBezTo>
                <a:cubicBezTo>
                  <a:pt x="434" y="330"/>
                  <a:pt x="430" y="330"/>
                  <a:pt x="426" y="330"/>
                </a:cubicBezTo>
                <a:cubicBezTo>
                  <a:pt x="427" y="332"/>
                  <a:pt x="428" y="332"/>
                  <a:pt x="428" y="333"/>
                </a:cubicBezTo>
                <a:cubicBezTo>
                  <a:pt x="427" y="333"/>
                  <a:pt x="425" y="333"/>
                  <a:pt x="424" y="333"/>
                </a:cubicBezTo>
                <a:cubicBezTo>
                  <a:pt x="424" y="331"/>
                  <a:pt x="425" y="330"/>
                  <a:pt x="425" y="328"/>
                </a:cubicBezTo>
                <a:cubicBezTo>
                  <a:pt x="427" y="328"/>
                  <a:pt x="429" y="328"/>
                  <a:pt x="432" y="328"/>
                </a:cubicBezTo>
                <a:cubicBezTo>
                  <a:pt x="432" y="327"/>
                  <a:pt x="432" y="327"/>
                  <a:pt x="432" y="327"/>
                </a:cubicBezTo>
                <a:cubicBezTo>
                  <a:pt x="431" y="327"/>
                  <a:pt x="430" y="326"/>
                  <a:pt x="429" y="326"/>
                </a:cubicBezTo>
                <a:cubicBezTo>
                  <a:pt x="430" y="325"/>
                  <a:pt x="430" y="324"/>
                  <a:pt x="431" y="323"/>
                </a:cubicBezTo>
                <a:cubicBezTo>
                  <a:pt x="429" y="323"/>
                  <a:pt x="428" y="322"/>
                  <a:pt x="427" y="322"/>
                </a:cubicBezTo>
                <a:cubicBezTo>
                  <a:pt x="431" y="320"/>
                  <a:pt x="435" y="318"/>
                  <a:pt x="439" y="316"/>
                </a:cubicBezTo>
                <a:cubicBezTo>
                  <a:pt x="439" y="316"/>
                  <a:pt x="439" y="315"/>
                  <a:pt x="438" y="315"/>
                </a:cubicBezTo>
                <a:cubicBezTo>
                  <a:pt x="431" y="319"/>
                  <a:pt x="422" y="316"/>
                  <a:pt x="415" y="322"/>
                </a:cubicBezTo>
                <a:cubicBezTo>
                  <a:pt x="413" y="324"/>
                  <a:pt x="408" y="323"/>
                  <a:pt x="405" y="323"/>
                </a:cubicBezTo>
                <a:cubicBezTo>
                  <a:pt x="402" y="323"/>
                  <a:pt x="399" y="322"/>
                  <a:pt x="396" y="322"/>
                </a:cubicBezTo>
                <a:cubicBezTo>
                  <a:pt x="393" y="322"/>
                  <a:pt x="391" y="325"/>
                  <a:pt x="391" y="328"/>
                </a:cubicBezTo>
                <a:cubicBezTo>
                  <a:pt x="389" y="328"/>
                  <a:pt x="387" y="329"/>
                  <a:pt x="385" y="329"/>
                </a:cubicBezTo>
                <a:cubicBezTo>
                  <a:pt x="384" y="325"/>
                  <a:pt x="380" y="328"/>
                  <a:pt x="378" y="329"/>
                </a:cubicBezTo>
                <a:cubicBezTo>
                  <a:pt x="376" y="329"/>
                  <a:pt x="375" y="332"/>
                  <a:pt x="373" y="333"/>
                </a:cubicBezTo>
                <a:cubicBezTo>
                  <a:pt x="373" y="332"/>
                  <a:pt x="373" y="330"/>
                  <a:pt x="373" y="328"/>
                </a:cubicBezTo>
                <a:cubicBezTo>
                  <a:pt x="371" y="328"/>
                  <a:pt x="370" y="328"/>
                  <a:pt x="369" y="328"/>
                </a:cubicBezTo>
                <a:cubicBezTo>
                  <a:pt x="369" y="328"/>
                  <a:pt x="369" y="328"/>
                  <a:pt x="369" y="328"/>
                </a:cubicBezTo>
                <a:cubicBezTo>
                  <a:pt x="371" y="327"/>
                  <a:pt x="373" y="326"/>
                  <a:pt x="375" y="325"/>
                </a:cubicBezTo>
                <a:cubicBezTo>
                  <a:pt x="375" y="325"/>
                  <a:pt x="375" y="325"/>
                  <a:pt x="375" y="324"/>
                </a:cubicBezTo>
                <a:cubicBezTo>
                  <a:pt x="370" y="326"/>
                  <a:pt x="364" y="327"/>
                  <a:pt x="359" y="329"/>
                </a:cubicBezTo>
                <a:cubicBezTo>
                  <a:pt x="359" y="329"/>
                  <a:pt x="356" y="331"/>
                  <a:pt x="358" y="334"/>
                </a:cubicBezTo>
                <a:cubicBezTo>
                  <a:pt x="360" y="336"/>
                  <a:pt x="359" y="339"/>
                  <a:pt x="360" y="342"/>
                </a:cubicBezTo>
                <a:cubicBezTo>
                  <a:pt x="360" y="342"/>
                  <a:pt x="359" y="342"/>
                  <a:pt x="357" y="342"/>
                </a:cubicBezTo>
                <a:cubicBezTo>
                  <a:pt x="357" y="342"/>
                  <a:pt x="357" y="341"/>
                  <a:pt x="356" y="340"/>
                </a:cubicBezTo>
                <a:cubicBezTo>
                  <a:pt x="356" y="339"/>
                  <a:pt x="356" y="335"/>
                  <a:pt x="353" y="339"/>
                </a:cubicBezTo>
                <a:cubicBezTo>
                  <a:pt x="352" y="340"/>
                  <a:pt x="349" y="339"/>
                  <a:pt x="347" y="339"/>
                </a:cubicBezTo>
                <a:cubicBezTo>
                  <a:pt x="344" y="340"/>
                  <a:pt x="341" y="342"/>
                  <a:pt x="337" y="343"/>
                </a:cubicBezTo>
                <a:cubicBezTo>
                  <a:pt x="336" y="344"/>
                  <a:pt x="334" y="345"/>
                  <a:pt x="333" y="346"/>
                </a:cubicBezTo>
                <a:cubicBezTo>
                  <a:pt x="333" y="345"/>
                  <a:pt x="333" y="344"/>
                  <a:pt x="333" y="342"/>
                </a:cubicBezTo>
                <a:cubicBezTo>
                  <a:pt x="328" y="346"/>
                  <a:pt x="322" y="348"/>
                  <a:pt x="318" y="352"/>
                </a:cubicBezTo>
                <a:cubicBezTo>
                  <a:pt x="315" y="356"/>
                  <a:pt x="311" y="356"/>
                  <a:pt x="308" y="357"/>
                </a:cubicBezTo>
                <a:cubicBezTo>
                  <a:pt x="303" y="358"/>
                  <a:pt x="299" y="358"/>
                  <a:pt x="294" y="359"/>
                </a:cubicBezTo>
                <a:cubicBezTo>
                  <a:pt x="294" y="359"/>
                  <a:pt x="293" y="359"/>
                  <a:pt x="293" y="359"/>
                </a:cubicBezTo>
                <a:cubicBezTo>
                  <a:pt x="291" y="360"/>
                  <a:pt x="289" y="363"/>
                  <a:pt x="285" y="362"/>
                </a:cubicBezTo>
                <a:cubicBezTo>
                  <a:pt x="282" y="361"/>
                  <a:pt x="277" y="364"/>
                  <a:pt x="273" y="366"/>
                </a:cubicBezTo>
                <a:cubicBezTo>
                  <a:pt x="267" y="369"/>
                  <a:pt x="261" y="372"/>
                  <a:pt x="255" y="375"/>
                </a:cubicBezTo>
                <a:cubicBezTo>
                  <a:pt x="252" y="377"/>
                  <a:pt x="248" y="377"/>
                  <a:pt x="244" y="377"/>
                </a:cubicBezTo>
                <a:cubicBezTo>
                  <a:pt x="245" y="376"/>
                  <a:pt x="245" y="374"/>
                  <a:pt x="246" y="372"/>
                </a:cubicBezTo>
                <a:cubicBezTo>
                  <a:pt x="241" y="374"/>
                  <a:pt x="237" y="375"/>
                  <a:pt x="232" y="376"/>
                </a:cubicBezTo>
                <a:cubicBezTo>
                  <a:pt x="232" y="377"/>
                  <a:pt x="232" y="378"/>
                  <a:pt x="233" y="379"/>
                </a:cubicBezTo>
                <a:cubicBezTo>
                  <a:pt x="236" y="376"/>
                  <a:pt x="240" y="375"/>
                  <a:pt x="244" y="377"/>
                </a:cubicBezTo>
                <a:cubicBezTo>
                  <a:pt x="242" y="378"/>
                  <a:pt x="241" y="380"/>
                  <a:pt x="239" y="381"/>
                </a:cubicBezTo>
                <a:cubicBezTo>
                  <a:pt x="237" y="381"/>
                  <a:pt x="236" y="384"/>
                  <a:pt x="235" y="380"/>
                </a:cubicBezTo>
                <a:cubicBezTo>
                  <a:pt x="233" y="381"/>
                  <a:pt x="230" y="383"/>
                  <a:pt x="229" y="384"/>
                </a:cubicBezTo>
                <a:cubicBezTo>
                  <a:pt x="227" y="385"/>
                  <a:pt x="226" y="386"/>
                  <a:pt x="225" y="387"/>
                </a:cubicBezTo>
                <a:cubicBezTo>
                  <a:pt x="225" y="386"/>
                  <a:pt x="225" y="386"/>
                  <a:pt x="224" y="386"/>
                </a:cubicBezTo>
                <a:cubicBezTo>
                  <a:pt x="225" y="385"/>
                  <a:pt x="226" y="384"/>
                  <a:pt x="227" y="384"/>
                </a:cubicBezTo>
                <a:cubicBezTo>
                  <a:pt x="227" y="383"/>
                  <a:pt x="227" y="383"/>
                  <a:pt x="227" y="383"/>
                </a:cubicBezTo>
                <a:cubicBezTo>
                  <a:pt x="226" y="383"/>
                  <a:pt x="225" y="383"/>
                  <a:pt x="224" y="383"/>
                </a:cubicBezTo>
                <a:cubicBezTo>
                  <a:pt x="226" y="382"/>
                  <a:pt x="227" y="381"/>
                  <a:pt x="229" y="380"/>
                </a:cubicBezTo>
                <a:cubicBezTo>
                  <a:pt x="229" y="380"/>
                  <a:pt x="228" y="379"/>
                  <a:pt x="228" y="379"/>
                </a:cubicBezTo>
                <a:cubicBezTo>
                  <a:pt x="226" y="380"/>
                  <a:pt x="223" y="380"/>
                  <a:pt x="220" y="381"/>
                </a:cubicBezTo>
                <a:cubicBezTo>
                  <a:pt x="218" y="382"/>
                  <a:pt x="215" y="383"/>
                  <a:pt x="213" y="384"/>
                </a:cubicBezTo>
                <a:cubicBezTo>
                  <a:pt x="213" y="384"/>
                  <a:pt x="213" y="385"/>
                  <a:pt x="214" y="385"/>
                </a:cubicBezTo>
                <a:cubicBezTo>
                  <a:pt x="216" y="385"/>
                  <a:pt x="217" y="384"/>
                  <a:pt x="219" y="383"/>
                </a:cubicBezTo>
                <a:cubicBezTo>
                  <a:pt x="221" y="383"/>
                  <a:pt x="222" y="379"/>
                  <a:pt x="224" y="383"/>
                </a:cubicBezTo>
                <a:cubicBezTo>
                  <a:pt x="218" y="385"/>
                  <a:pt x="212" y="388"/>
                  <a:pt x="205" y="390"/>
                </a:cubicBezTo>
                <a:cubicBezTo>
                  <a:pt x="204" y="390"/>
                  <a:pt x="202" y="388"/>
                  <a:pt x="201" y="388"/>
                </a:cubicBezTo>
                <a:cubicBezTo>
                  <a:pt x="197" y="389"/>
                  <a:pt x="194" y="390"/>
                  <a:pt x="191" y="392"/>
                </a:cubicBezTo>
                <a:cubicBezTo>
                  <a:pt x="188" y="393"/>
                  <a:pt x="186" y="394"/>
                  <a:pt x="183" y="395"/>
                </a:cubicBezTo>
                <a:cubicBezTo>
                  <a:pt x="182" y="395"/>
                  <a:pt x="183" y="395"/>
                  <a:pt x="183" y="396"/>
                </a:cubicBezTo>
                <a:cubicBezTo>
                  <a:pt x="172" y="399"/>
                  <a:pt x="162" y="403"/>
                  <a:pt x="152" y="407"/>
                </a:cubicBezTo>
                <a:cubicBezTo>
                  <a:pt x="152" y="406"/>
                  <a:pt x="152" y="405"/>
                  <a:pt x="152" y="405"/>
                </a:cubicBezTo>
                <a:cubicBezTo>
                  <a:pt x="150" y="404"/>
                  <a:pt x="149" y="402"/>
                  <a:pt x="147" y="401"/>
                </a:cubicBezTo>
                <a:cubicBezTo>
                  <a:pt x="155" y="398"/>
                  <a:pt x="162" y="395"/>
                  <a:pt x="170" y="392"/>
                </a:cubicBezTo>
                <a:cubicBezTo>
                  <a:pt x="170" y="392"/>
                  <a:pt x="170" y="392"/>
                  <a:pt x="170" y="392"/>
                </a:cubicBezTo>
                <a:cubicBezTo>
                  <a:pt x="168" y="394"/>
                  <a:pt x="166" y="395"/>
                  <a:pt x="164" y="397"/>
                </a:cubicBezTo>
                <a:cubicBezTo>
                  <a:pt x="165" y="397"/>
                  <a:pt x="165" y="397"/>
                  <a:pt x="165" y="398"/>
                </a:cubicBezTo>
                <a:cubicBezTo>
                  <a:pt x="167" y="397"/>
                  <a:pt x="171" y="396"/>
                  <a:pt x="172" y="394"/>
                </a:cubicBezTo>
                <a:cubicBezTo>
                  <a:pt x="174" y="391"/>
                  <a:pt x="176" y="390"/>
                  <a:pt x="179" y="389"/>
                </a:cubicBezTo>
                <a:cubicBezTo>
                  <a:pt x="183" y="389"/>
                  <a:pt x="187" y="388"/>
                  <a:pt x="190" y="387"/>
                </a:cubicBezTo>
                <a:cubicBezTo>
                  <a:pt x="197" y="383"/>
                  <a:pt x="203" y="379"/>
                  <a:pt x="209" y="375"/>
                </a:cubicBezTo>
                <a:cubicBezTo>
                  <a:pt x="210" y="374"/>
                  <a:pt x="211" y="373"/>
                  <a:pt x="212" y="373"/>
                </a:cubicBezTo>
                <a:cubicBezTo>
                  <a:pt x="219" y="372"/>
                  <a:pt x="226" y="371"/>
                  <a:pt x="233" y="367"/>
                </a:cubicBezTo>
                <a:cubicBezTo>
                  <a:pt x="234" y="366"/>
                  <a:pt x="235" y="366"/>
                  <a:pt x="237" y="366"/>
                </a:cubicBezTo>
                <a:cubicBezTo>
                  <a:pt x="238" y="365"/>
                  <a:pt x="239" y="364"/>
                  <a:pt x="241" y="363"/>
                </a:cubicBezTo>
                <a:cubicBezTo>
                  <a:pt x="247" y="361"/>
                  <a:pt x="253" y="359"/>
                  <a:pt x="259" y="357"/>
                </a:cubicBezTo>
                <a:cubicBezTo>
                  <a:pt x="261" y="356"/>
                  <a:pt x="263" y="355"/>
                  <a:pt x="265" y="355"/>
                </a:cubicBezTo>
                <a:cubicBezTo>
                  <a:pt x="271" y="352"/>
                  <a:pt x="277" y="350"/>
                  <a:pt x="283" y="348"/>
                </a:cubicBezTo>
                <a:cubicBezTo>
                  <a:pt x="286" y="347"/>
                  <a:pt x="287" y="344"/>
                  <a:pt x="290" y="343"/>
                </a:cubicBezTo>
                <a:cubicBezTo>
                  <a:pt x="290" y="343"/>
                  <a:pt x="291" y="343"/>
                  <a:pt x="292" y="345"/>
                </a:cubicBezTo>
                <a:cubicBezTo>
                  <a:pt x="292" y="342"/>
                  <a:pt x="293" y="340"/>
                  <a:pt x="293" y="338"/>
                </a:cubicBezTo>
                <a:cubicBezTo>
                  <a:pt x="288" y="339"/>
                  <a:pt x="283" y="336"/>
                  <a:pt x="278" y="340"/>
                </a:cubicBezTo>
                <a:cubicBezTo>
                  <a:pt x="275" y="342"/>
                  <a:pt x="271" y="342"/>
                  <a:pt x="267" y="343"/>
                </a:cubicBezTo>
                <a:cubicBezTo>
                  <a:pt x="261" y="345"/>
                  <a:pt x="255" y="348"/>
                  <a:pt x="249" y="350"/>
                </a:cubicBezTo>
                <a:cubicBezTo>
                  <a:pt x="246" y="352"/>
                  <a:pt x="243" y="353"/>
                  <a:pt x="240" y="355"/>
                </a:cubicBezTo>
                <a:cubicBezTo>
                  <a:pt x="239" y="355"/>
                  <a:pt x="237" y="355"/>
                  <a:pt x="235" y="355"/>
                </a:cubicBezTo>
                <a:cubicBezTo>
                  <a:pt x="233" y="357"/>
                  <a:pt x="230" y="360"/>
                  <a:pt x="226" y="357"/>
                </a:cubicBezTo>
                <a:cubicBezTo>
                  <a:pt x="225" y="357"/>
                  <a:pt x="224" y="358"/>
                  <a:pt x="223" y="358"/>
                </a:cubicBezTo>
                <a:cubicBezTo>
                  <a:pt x="209" y="368"/>
                  <a:pt x="192" y="372"/>
                  <a:pt x="176" y="379"/>
                </a:cubicBezTo>
                <a:cubicBezTo>
                  <a:pt x="176" y="379"/>
                  <a:pt x="176" y="379"/>
                  <a:pt x="176" y="379"/>
                </a:cubicBezTo>
                <a:cubicBezTo>
                  <a:pt x="178" y="375"/>
                  <a:pt x="180" y="373"/>
                  <a:pt x="185" y="373"/>
                </a:cubicBezTo>
                <a:cubicBezTo>
                  <a:pt x="187" y="373"/>
                  <a:pt x="189" y="373"/>
                  <a:pt x="190" y="370"/>
                </a:cubicBezTo>
                <a:cubicBezTo>
                  <a:pt x="191" y="369"/>
                  <a:pt x="193" y="368"/>
                  <a:pt x="195" y="368"/>
                </a:cubicBezTo>
                <a:cubicBezTo>
                  <a:pt x="199" y="366"/>
                  <a:pt x="204" y="364"/>
                  <a:pt x="208" y="362"/>
                </a:cubicBezTo>
                <a:cubicBezTo>
                  <a:pt x="210" y="361"/>
                  <a:pt x="211" y="361"/>
                  <a:pt x="212" y="361"/>
                </a:cubicBezTo>
                <a:cubicBezTo>
                  <a:pt x="212" y="359"/>
                  <a:pt x="212" y="357"/>
                  <a:pt x="213" y="355"/>
                </a:cubicBezTo>
                <a:cubicBezTo>
                  <a:pt x="215" y="357"/>
                  <a:pt x="218" y="352"/>
                  <a:pt x="220" y="356"/>
                </a:cubicBezTo>
                <a:cubicBezTo>
                  <a:pt x="221" y="356"/>
                  <a:pt x="222" y="355"/>
                  <a:pt x="223" y="354"/>
                </a:cubicBezTo>
                <a:cubicBezTo>
                  <a:pt x="224" y="353"/>
                  <a:pt x="225" y="352"/>
                  <a:pt x="226" y="351"/>
                </a:cubicBezTo>
                <a:cubicBezTo>
                  <a:pt x="224" y="354"/>
                  <a:pt x="225" y="355"/>
                  <a:pt x="228" y="354"/>
                </a:cubicBezTo>
                <a:cubicBezTo>
                  <a:pt x="230" y="353"/>
                  <a:pt x="233" y="351"/>
                  <a:pt x="235" y="350"/>
                </a:cubicBezTo>
                <a:cubicBezTo>
                  <a:pt x="236" y="350"/>
                  <a:pt x="237" y="349"/>
                  <a:pt x="238" y="349"/>
                </a:cubicBezTo>
                <a:cubicBezTo>
                  <a:pt x="240" y="348"/>
                  <a:pt x="242" y="348"/>
                  <a:pt x="244" y="347"/>
                </a:cubicBezTo>
                <a:cubicBezTo>
                  <a:pt x="249" y="344"/>
                  <a:pt x="254" y="340"/>
                  <a:pt x="259" y="339"/>
                </a:cubicBezTo>
                <a:cubicBezTo>
                  <a:pt x="263" y="338"/>
                  <a:pt x="264" y="336"/>
                  <a:pt x="267" y="333"/>
                </a:cubicBezTo>
                <a:cubicBezTo>
                  <a:pt x="263" y="334"/>
                  <a:pt x="260" y="334"/>
                  <a:pt x="258" y="336"/>
                </a:cubicBezTo>
                <a:cubicBezTo>
                  <a:pt x="247" y="340"/>
                  <a:pt x="237" y="345"/>
                  <a:pt x="227" y="350"/>
                </a:cubicBezTo>
                <a:cubicBezTo>
                  <a:pt x="226" y="349"/>
                  <a:pt x="225" y="349"/>
                  <a:pt x="223" y="349"/>
                </a:cubicBezTo>
                <a:cubicBezTo>
                  <a:pt x="228" y="347"/>
                  <a:pt x="232" y="345"/>
                  <a:pt x="236" y="342"/>
                </a:cubicBezTo>
                <a:cubicBezTo>
                  <a:pt x="236" y="342"/>
                  <a:pt x="236" y="342"/>
                  <a:pt x="236" y="341"/>
                </a:cubicBezTo>
                <a:cubicBezTo>
                  <a:pt x="233" y="343"/>
                  <a:pt x="229" y="344"/>
                  <a:pt x="226" y="345"/>
                </a:cubicBezTo>
                <a:cubicBezTo>
                  <a:pt x="226" y="345"/>
                  <a:pt x="226" y="345"/>
                  <a:pt x="226" y="345"/>
                </a:cubicBezTo>
                <a:cubicBezTo>
                  <a:pt x="227" y="344"/>
                  <a:pt x="229" y="343"/>
                  <a:pt x="232" y="341"/>
                </a:cubicBezTo>
                <a:cubicBezTo>
                  <a:pt x="229" y="341"/>
                  <a:pt x="228" y="341"/>
                  <a:pt x="227" y="341"/>
                </a:cubicBezTo>
                <a:cubicBezTo>
                  <a:pt x="228" y="340"/>
                  <a:pt x="229" y="338"/>
                  <a:pt x="230" y="337"/>
                </a:cubicBezTo>
                <a:cubicBezTo>
                  <a:pt x="230" y="337"/>
                  <a:pt x="230" y="336"/>
                  <a:pt x="230" y="336"/>
                </a:cubicBezTo>
                <a:cubicBezTo>
                  <a:pt x="225" y="338"/>
                  <a:pt x="221" y="341"/>
                  <a:pt x="216" y="341"/>
                </a:cubicBezTo>
                <a:cubicBezTo>
                  <a:pt x="216" y="341"/>
                  <a:pt x="215" y="340"/>
                  <a:pt x="215" y="339"/>
                </a:cubicBezTo>
                <a:cubicBezTo>
                  <a:pt x="217" y="339"/>
                  <a:pt x="218" y="339"/>
                  <a:pt x="220" y="339"/>
                </a:cubicBezTo>
                <a:cubicBezTo>
                  <a:pt x="219" y="338"/>
                  <a:pt x="218" y="337"/>
                  <a:pt x="217" y="337"/>
                </a:cubicBezTo>
                <a:cubicBezTo>
                  <a:pt x="218" y="335"/>
                  <a:pt x="219" y="334"/>
                  <a:pt x="221" y="333"/>
                </a:cubicBezTo>
                <a:cubicBezTo>
                  <a:pt x="222" y="332"/>
                  <a:pt x="225" y="332"/>
                  <a:pt x="227" y="331"/>
                </a:cubicBezTo>
                <a:cubicBezTo>
                  <a:pt x="231" y="330"/>
                  <a:pt x="235" y="327"/>
                  <a:pt x="239" y="327"/>
                </a:cubicBezTo>
                <a:cubicBezTo>
                  <a:pt x="243" y="327"/>
                  <a:pt x="245" y="324"/>
                  <a:pt x="248" y="323"/>
                </a:cubicBezTo>
                <a:cubicBezTo>
                  <a:pt x="249" y="322"/>
                  <a:pt x="250" y="320"/>
                  <a:pt x="252" y="319"/>
                </a:cubicBezTo>
                <a:cubicBezTo>
                  <a:pt x="251" y="322"/>
                  <a:pt x="249" y="325"/>
                  <a:pt x="254" y="326"/>
                </a:cubicBezTo>
                <a:cubicBezTo>
                  <a:pt x="255" y="324"/>
                  <a:pt x="257" y="323"/>
                  <a:pt x="259" y="321"/>
                </a:cubicBezTo>
                <a:cubicBezTo>
                  <a:pt x="260" y="325"/>
                  <a:pt x="263" y="322"/>
                  <a:pt x="265" y="322"/>
                </a:cubicBezTo>
                <a:cubicBezTo>
                  <a:pt x="260" y="326"/>
                  <a:pt x="256" y="331"/>
                  <a:pt x="248" y="329"/>
                </a:cubicBezTo>
                <a:cubicBezTo>
                  <a:pt x="252" y="331"/>
                  <a:pt x="254" y="332"/>
                  <a:pt x="256" y="333"/>
                </a:cubicBezTo>
                <a:cubicBezTo>
                  <a:pt x="261" y="331"/>
                  <a:pt x="266" y="329"/>
                  <a:pt x="272" y="327"/>
                </a:cubicBezTo>
                <a:cubicBezTo>
                  <a:pt x="272" y="327"/>
                  <a:pt x="273" y="328"/>
                  <a:pt x="273" y="329"/>
                </a:cubicBezTo>
                <a:cubicBezTo>
                  <a:pt x="279" y="329"/>
                  <a:pt x="275" y="325"/>
                  <a:pt x="276" y="323"/>
                </a:cubicBezTo>
                <a:cubicBezTo>
                  <a:pt x="280" y="323"/>
                  <a:pt x="285" y="322"/>
                  <a:pt x="290" y="321"/>
                </a:cubicBezTo>
                <a:cubicBezTo>
                  <a:pt x="292" y="321"/>
                  <a:pt x="295" y="322"/>
                  <a:pt x="298" y="322"/>
                </a:cubicBezTo>
                <a:cubicBezTo>
                  <a:pt x="298" y="322"/>
                  <a:pt x="298" y="323"/>
                  <a:pt x="298" y="323"/>
                </a:cubicBezTo>
                <a:cubicBezTo>
                  <a:pt x="291" y="325"/>
                  <a:pt x="284" y="328"/>
                  <a:pt x="277" y="330"/>
                </a:cubicBezTo>
                <a:cubicBezTo>
                  <a:pt x="278" y="332"/>
                  <a:pt x="279" y="333"/>
                  <a:pt x="281" y="334"/>
                </a:cubicBezTo>
                <a:cubicBezTo>
                  <a:pt x="282" y="333"/>
                  <a:pt x="285" y="333"/>
                  <a:pt x="286" y="332"/>
                </a:cubicBezTo>
                <a:cubicBezTo>
                  <a:pt x="292" y="326"/>
                  <a:pt x="299" y="324"/>
                  <a:pt x="306" y="322"/>
                </a:cubicBezTo>
                <a:cubicBezTo>
                  <a:pt x="310" y="321"/>
                  <a:pt x="313" y="319"/>
                  <a:pt x="316" y="318"/>
                </a:cubicBezTo>
                <a:cubicBezTo>
                  <a:pt x="312" y="314"/>
                  <a:pt x="310" y="317"/>
                  <a:pt x="309" y="320"/>
                </a:cubicBezTo>
                <a:cubicBezTo>
                  <a:pt x="308" y="319"/>
                  <a:pt x="307" y="318"/>
                  <a:pt x="306" y="317"/>
                </a:cubicBezTo>
                <a:cubicBezTo>
                  <a:pt x="304" y="325"/>
                  <a:pt x="299" y="316"/>
                  <a:pt x="298" y="318"/>
                </a:cubicBezTo>
                <a:cubicBezTo>
                  <a:pt x="300" y="318"/>
                  <a:pt x="303" y="317"/>
                  <a:pt x="307" y="316"/>
                </a:cubicBezTo>
                <a:cubicBezTo>
                  <a:pt x="306" y="316"/>
                  <a:pt x="306" y="315"/>
                  <a:pt x="306" y="314"/>
                </a:cubicBezTo>
                <a:cubicBezTo>
                  <a:pt x="304" y="315"/>
                  <a:pt x="302" y="315"/>
                  <a:pt x="299" y="315"/>
                </a:cubicBezTo>
                <a:cubicBezTo>
                  <a:pt x="300" y="315"/>
                  <a:pt x="300" y="314"/>
                  <a:pt x="301" y="312"/>
                </a:cubicBezTo>
                <a:cubicBezTo>
                  <a:pt x="297" y="314"/>
                  <a:pt x="294" y="314"/>
                  <a:pt x="292" y="316"/>
                </a:cubicBezTo>
                <a:cubicBezTo>
                  <a:pt x="287" y="320"/>
                  <a:pt x="281" y="321"/>
                  <a:pt x="276" y="323"/>
                </a:cubicBezTo>
                <a:cubicBezTo>
                  <a:pt x="276" y="321"/>
                  <a:pt x="277" y="320"/>
                  <a:pt x="277" y="317"/>
                </a:cubicBezTo>
                <a:cubicBezTo>
                  <a:pt x="273" y="321"/>
                  <a:pt x="269" y="323"/>
                  <a:pt x="265" y="322"/>
                </a:cubicBezTo>
                <a:cubicBezTo>
                  <a:pt x="266" y="321"/>
                  <a:pt x="268" y="319"/>
                  <a:pt x="269" y="317"/>
                </a:cubicBezTo>
                <a:cubicBezTo>
                  <a:pt x="271" y="318"/>
                  <a:pt x="273" y="320"/>
                  <a:pt x="274" y="315"/>
                </a:cubicBezTo>
                <a:cubicBezTo>
                  <a:pt x="274" y="315"/>
                  <a:pt x="275" y="315"/>
                  <a:pt x="276" y="315"/>
                </a:cubicBezTo>
                <a:cubicBezTo>
                  <a:pt x="277" y="314"/>
                  <a:pt x="278" y="313"/>
                  <a:pt x="279" y="312"/>
                </a:cubicBezTo>
                <a:cubicBezTo>
                  <a:pt x="278" y="312"/>
                  <a:pt x="278" y="311"/>
                  <a:pt x="277" y="311"/>
                </a:cubicBezTo>
                <a:cubicBezTo>
                  <a:pt x="271" y="313"/>
                  <a:pt x="264" y="314"/>
                  <a:pt x="257" y="316"/>
                </a:cubicBezTo>
                <a:cubicBezTo>
                  <a:pt x="257" y="315"/>
                  <a:pt x="256" y="315"/>
                  <a:pt x="256" y="315"/>
                </a:cubicBezTo>
                <a:cubicBezTo>
                  <a:pt x="259" y="313"/>
                  <a:pt x="262" y="311"/>
                  <a:pt x="265" y="310"/>
                </a:cubicBezTo>
                <a:cubicBezTo>
                  <a:pt x="259" y="307"/>
                  <a:pt x="245" y="311"/>
                  <a:pt x="243" y="316"/>
                </a:cubicBezTo>
                <a:cubicBezTo>
                  <a:pt x="235" y="315"/>
                  <a:pt x="227" y="316"/>
                  <a:pt x="219" y="320"/>
                </a:cubicBezTo>
                <a:cubicBezTo>
                  <a:pt x="216" y="321"/>
                  <a:pt x="212" y="323"/>
                  <a:pt x="207" y="322"/>
                </a:cubicBezTo>
                <a:cubicBezTo>
                  <a:pt x="204" y="322"/>
                  <a:pt x="201" y="322"/>
                  <a:pt x="197" y="325"/>
                </a:cubicBezTo>
                <a:cubicBezTo>
                  <a:pt x="195" y="327"/>
                  <a:pt x="191" y="329"/>
                  <a:pt x="187" y="325"/>
                </a:cubicBezTo>
                <a:cubicBezTo>
                  <a:pt x="188" y="325"/>
                  <a:pt x="188" y="324"/>
                  <a:pt x="189" y="323"/>
                </a:cubicBezTo>
                <a:cubicBezTo>
                  <a:pt x="206" y="317"/>
                  <a:pt x="223" y="311"/>
                  <a:pt x="240" y="304"/>
                </a:cubicBezTo>
                <a:cubicBezTo>
                  <a:pt x="240" y="304"/>
                  <a:pt x="240" y="303"/>
                  <a:pt x="239" y="301"/>
                </a:cubicBezTo>
                <a:cubicBezTo>
                  <a:pt x="241" y="302"/>
                  <a:pt x="243" y="302"/>
                  <a:pt x="244" y="303"/>
                </a:cubicBezTo>
                <a:cubicBezTo>
                  <a:pt x="247" y="298"/>
                  <a:pt x="252" y="299"/>
                  <a:pt x="256" y="297"/>
                </a:cubicBezTo>
                <a:cubicBezTo>
                  <a:pt x="255" y="297"/>
                  <a:pt x="253" y="297"/>
                  <a:pt x="252" y="296"/>
                </a:cubicBezTo>
                <a:cubicBezTo>
                  <a:pt x="252" y="296"/>
                  <a:pt x="252" y="296"/>
                  <a:pt x="252" y="296"/>
                </a:cubicBezTo>
                <a:cubicBezTo>
                  <a:pt x="254" y="296"/>
                  <a:pt x="256" y="295"/>
                  <a:pt x="258" y="295"/>
                </a:cubicBezTo>
                <a:cubicBezTo>
                  <a:pt x="260" y="293"/>
                  <a:pt x="262" y="291"/>
                  <a:pt x="264" y="289"/>
                </a:cubicBezTo>
                <a:cubicBezTo>
                  <a:pt x="265" y="290"/>
                  <a:pt x="265" y="290"/>
                  <a:pt x="265" y="290"/>
                </a:cubicBezTo>
                <a:cubicBezTo>
                  <a:pt x="265" y="291"/>
                  <a:pt x="265" y="292"/>
                  <a:pt x="264" y="292"/>
                </a:cubicBezTo>
                <a:cubicBezTo>
                  <a:pt x="264" y="293"/>
                  <a:pt x="265" y="293"/>
                  <a:pt x="265" y="294"/>
                </a:cubicBezTo>
                <a:cubicBezTo>
                  <a:pt x="272" y="290"/>
                  <a:pt x="278" y="286"/>
                  <a:pt x="285" y="282"/>
                </a:cubicBezTo>
                <a:cubicBezTo>
                  <a:pt x="284" y="285"/>
                  <a:pt x="286" y="286"/>
                  <a:pt x="290" y="286"/>
                </a:cubicBezTo>
                <a:cubicBezTo>
                  <a:pt x="290" y="285"/>
                  <a:pt x="290" y="284"/>
                  <a:pt x="290" y="283"/>
                </a:cubicBezTo>
                <a:cubicBezTo>
                  <a:pt x="299" y="280"/>
                  <a:pt x="307" y="277"/>
                  <a:pt x="315" y="274"/>
                </a:cubicBezTo>
                <a:cubicBezTo>
                  <a:pt x="315" y="274"/>
                  <a:pt x="315" y="273"/>
                  <a:pt x="314" y="273"/>
                </a:cubicBezTo>
                <a:cubicBezTo>
                  <a:pt x="315" y="272"/>
                  <a:pt x="315" y="271"/>
                  <a:pt x="316" y="271"/>
                </a:cubicBezTo>
                <a:cubicBezTo>
                  <a:pt x="328" y="267"/>
                  <a:pt x="341" y="262"/>
                  <a:pt x="354" y="258"/>
                </a:cubicBezTo>
                <a:cubicBezTo>
                  <a:pt x="358" y="251"/>
                  <a:pt x="366" y="253"/>
                  <a:pt x="372" y="249"/>
                </a:cubicBezTo>
                <a:cubicBezTo>
                  <a:pt x="372" y="249"/>
                  <a:pt x="371" y="248"/>
                  <a:pt x="371" y="247"/>
                </a:cubicBezTo>
                <a:cubicBezTo>
                  <a:pt x="377" y="245"/>
                  <a:pt x="382" y="243"/>
                  <a:pt x="388" y="242"/>
                </a:cubicBezTo>
                <a:cubicBezTo>
                  <a:pt x="388" y="241"/>
                  <a:pt x="388" y="241"/>
                  <a:pt x="387" y="240"/>
                </a:cubicBezTo>
                <a:cubicBezTo>
                  <a:pt x="384" y="241"/>
                  <a:pt x="380" y="241"/>
                  <a:pt x="377" y="242"/>
                </a:cubicBezTo>
                <a:cubicBezTo>
                  <a:pt x="377" y="241"/>
                  <a:pt x="377" y="241"/>
                  <a:pt x="376" y="240"/>
                </a:cubicBezTo>
                <a:cubicBezTo>
                  <a:pt x="377" y="239"/>
                  <a:pt x="378" y="238"/>
                  <a:pt x="379" y="237"/>
                </a:cubicBezTo>
                <a:cubicBezTo>
                  <a:pt x="379" y="237"/>
                  <a:pt x="379" y="237"/>
                  <a:pt x="379" y="236"/>
                </a:cubicBezTo>
                <a:cubicBezTo>
                  <a:pt x="377" y="237"/>
                  <a:pt x="376" y="237"/>
                  <a:pt x="374" y="237"/>
                </a:cubicBezTo>
                <a:cubicBezTo>
                  <a:pt x="374" y="237"/>
                  <a:pt x="374" y="238"/>
                  <a:pt x="374" y="238"/>
                </a:cubicBezTo>
                <a:cubicBezTo>
                  <a:pt x="375" y="238"/>
                  <a:pt x="375" y="238"/>
                  <a:pt x="375" y="238"/>
                </a:cubicBezTo>
                <a:cubicBezTo>
                  <a:pt x="375" y="238"/>
                  <a:pt x="375" y="238"/>
                  <a:pt x="375" y="238"/>
                </a:cubicBezTo>
                <a:cubicBezTo>
                  <a:pt x="370" y="236"/>
                  <a:pt x="364" y="236"/>
                  <a:pt x="359" y="239"/>
                </a:cubicBezTo>
                <a:cubicBezTo>
                  <a:pt x="357" y="240"/>
                  <a:pt x="355" y="239"/>
                  <a:pt x="354" y="239"/>
                </a:cubicBezTo>
                <a:cubicBezTo>
                  <a:pt x="351" y="240"/>
                  <a:pt x="348" y="240"/>
                  <a:pt x="345" y="241"/>
                </a:cubicBezTo>
                <a:cubicBezTo>
                  <a:pt x="343" y="242"/>
                  <a:pt x="341" y="241"/>
                  <a:pt x="338" y="243"/>
                </a:cubicBezTo>
                <a:cubicBezTo>
                  <a:pt x="332" y="246"/>
                  <a:pt x="325" y="247"/>
                  <a:pt x="318" y="249"/>
                </a:cubicBezTo>
                <a:cubicBezTo>
                  <a:pt x="313" y="251"/>
                  <a:pt x="308" y="254"/>
                  <a:pt x="304" y="254"/>
                </a:cubicBezTo>
                <a:cubicBezTo>
                  <a:pt x="296" y="255"/>
                  <a:pt x="291" y="259"/>
                  <a:pt x="284" y="261"/>
                </a:cubicBezTo>
                <a:cubicBezTo>
                  <a:pt x="280" y="255"/>
                  <a:pt x="276" y="263"/>
                  <a:pt x="272" y="260"/>
                </a:cubicBezTo>
                <a:cubicBezTo>
                  <a:pt x="277" y="256"/>
                  <a:pt x="285" y="257"/>
                  <a:pt x="288" y="250"/>
                </a:cubicBezTo>
                <a:cubicBezTo>
                  <a:pt x="292" y="249"/>
                  <a:pt x="297" y="250"/>
                  <a:pt x="298" y="244"/>
                </a:cubicBezTo>
                <a:cubicBezTo>
                  <a:pt x="298" y="244"/>
                  <a:pt x="299" y="243"/>
                  <a:pt x="300" y="243"/>
                </a:cubicBezTo>
                <a:cubicBezTo>
                  <a:pt x="308" y="240"/>
                  <a:pt x="316" y="234"/>
                  <a:pt x="326" y="233"/>
                </a:cubicBezTo>
                <a:cubicBezTo>
                  <a:pt x="328" y="233"/>
                  <a:pt x="331" y="230"/>
                  <a:pt x="334" y="229"/>
                </a:cubicBezTo>
                <a:cubicBezTo>
                  <a:pt x="342" y="227"/>
                  <a:pt x="350" y="225"/>
                  <a:pt x="358" y="223"/>
                </a:cubicBezTo>
                <a:cubicBezTo>
                  <a:pt x="366" y="220"/>
                  <a:pt x="373" y="218"/>
                  <a:pt x="380" y="215"/>
                </a:cubicBezTo>
                <a:cubicBezTo>
                  <a:pt x="382" y="215"/>
                  <a:pt x="383" y="213"/>
                  <a:pt x="385" y="212"/>
                </a:cubicBezTo>
                <a:cubicBezTo>
                  <a:pt x="387" y="210"/>
                  <a:pt x="390" y="208"/>
                  <a:pt x="393" y="207"/>
                </a:cubicBezTo>
                <a:cubicBezTo>
                  <a:pt x="398" y="205"/>
                  <a:pt x="403" y="204"/>
                  <a:pt x="406" y="199"/>
                </a:cubicBezTo>
                <a:cubicBezTo>
                  <a:pt x="406" y="198"/>
                  <a:pt x="408" y="197"/>
                  <a:pt x="410" y="196"/>
                </a:cubicBezTo>
                <a:cubicBezTo>
                  <a:pt x="419" y="193"/>
                  <a:pt x="429" y="190"/>
                  <a:pt x="439" y="186"/>
                </a:cubicBezTo>
                <a:cubicBezTo>
                  <a:pt x="443" y="185"/>
                  <a:pt x="447" y="183"/>
                  <a:pt x="451" y="181"/>
                </a:cubicBezTo>
                <a:cubicBezTo>
                  <a:pt x="462" y="178"/>
                  <a:pt x="472" y="174"/>
                  <a:pt x="483" y="171"/>
                </a:cubicBezTo>
                <a:cubicBezTo>
                  <a:pt x="504" y="164"/>
                  <a:pt x="525" y="157"/>
                  <a:pt x="547" y="150"/>
                </a:cubicBezTo>
                <a:cubicBezTo>
                  <a:pt x="554" y="148"/>
                  <a:pt x="561" y="144"/>
                  <a:pt x="568" y="143"/>
                </a:cubicBezTo>
                <a:cubicBezTo>
                  <a:pt x="576" y="143"/>
                  <a:pt x="581" y="136"/>
                  <a:pt x="590" y="138"/>
                </a:cubicBezTo>
                <a:cubicBezTo>
                  <a:pt x="592" y="139"/>
                  <a:pt x="595" y="136"/>
                  <a:pt x="598" y="135"/>
                </a:cubicBezTo>
                <a:cubicBezTo>
                  <a:pt x="604" y="134"/>
                  <a:pt x="611" y="133"/>
                  <a:pt x="617" y="131"/>
                </a:cubicBezTo>
                <a:cubicBezTo>
                  <a:pt x="622" y="130"/>
                  <a:pt x="626" y="127"/>
                  <a:pt x="631" y="125"/>
                </a:cubicBezTo>
                <a:cubicBezTo>
                  <a:pt x="633" y="124"/>
                  <a:pt x="635" y="125"/>
                  <a:pt x="637" y="124"/>
                </a:cubicBezTo>
                <a:cubicBezTo>
                  <a:pt x="650" y="121"/>
                  <a:pt x="662" y="117"/>
                  <a:pt x="674" y="114"/>
                </a:cubicBezTo>
                <a:cubicBezTo>
                  <a:pt x="678" y="113"/>
                  <a:pt x="681" y="113"/>
                  <a:pt x="685" y="113"/>
                </a:cubicBezTo>
                <a:cubicBezTo>
                  <a:pt x="686" y="112"/>
                  <a:pt x="688" y="113"/>
                  <a:pt x="689" y="112"/>
                </a:cubicBezTo>
                <a:cubicBezTo>
                  <a:pt x="702" y="109"/>
                  <a:pt x="714" y="105"/>
                  <a:pt x="727" y="102"/>
                </a:cubicBezTo>
                <a:cubicBezTo>
                  <a:pt x="735" y="100"/>
                  <a:pt x="743" y="99"/>
                  <a:pt x="750" y="95"/>
                </a:cubicBezTo>
                <a:cubicBezTo>
                  <a:pt x="753" y="94"/>
                  <a:pt x="756" y="93"/>
                  <a:pt x="759" y="93"/>
                </a:cubicBezTo>
                <a:cubicBezTo>
                  <a:pt x="769" y="90"/>
                  <a:pt x="779" y="87"/>
                  <a:pt x="789" y="84"/>
                </a:cubicBezTo>
                <a:cubicBezTo>
                  <a:pt x="797" y="82"/>
                  <a:pt x="806" y="79"/>
                  <a:pt x="814" y="76"/>
                </a:cubicBezTo>
                <a:cubicBezTo>
                  <a:pt x="819" y="75"/>
                  <a:pt x="825" y="75"/>
                  <a:pt x="830" y="73"/>
                </a:cubicBezTo>
                <a:cubicBezTo>
                  <a:pt x="835" y="72"/>
                  <a:pt x="839" y="70"/>
                  <a:pt x="843" y="69"/>
                </a:cubicBezTo>
                <a:cubicBezTo>
                  <a:pt x="852" y="66"/>
                  <a:pt x="861" y="61"/>
                  <a:pt x="869" y="60"/>
                </a:cubicBezTo>
                <a:cubicBezTo>
                  <a:pt x="883" y="59"/>
                  <a:pt x="895" y="54"/>
                  <a:pt x="908" y="53"/>
                </a:cubicBezTo>
                <a:cubicBezTo>
                  <a:pt x="920" y="53"/>
                  <a:pt x="932" y="49"/>
                  <a:pt x="944" y="47"/>
                </a:cubicBezTo>
                <a:cubicBezTo>
                  <a:pt x="948" y="46"/>
                  <a:pt x="952" y="46"/>
                  <a:pt x="956" y="45"/>
                </a:cubicBezTo>
                <a:cubicBezTo>
                  <a:pt x="964" y="43"/>
                  <a:pt x="972" y="41"/>
                  <a:pt x="980" y="39"/>
                </a:cubicBezTo>
                <a:cubicBezTo>
                  <a:pt x="980" y="39"/>
                  <a:pt x="980" y="38"/>
                  <a:pt x="980" y="38"/>
                </a:cubicBezTo>
                <a:cubicBezTo>
                  <a:pt x="976" y="39"/>
                  <a:pt x="971" y="39"/>
                  <a:pt x="967" y="40"/>
                </a:cubicBezTo>
                <a:cubicBezTo>
                  <a:pt x="967" y="40"/>
                  <a:pt x="967" y="39"/>
                  <a:pt x="967" y="39"/>
                </a:cubicBezTo>
                <a:cubicBezTo>
                  <a:pt x="979" y="35"/>
                  <a:pt x="992" y="31"/>
                  <a:pt x="1004" y="28"/>
                </a:cubicBezTo>
                <a:cubicBezTo>
                  <a:pt x="1004" y="27"/>
                  <a:pt x="1004" y="27"/>
                  <a:pt x="1004" y="27"/>
                </a:cubicBezTo>
                <a:cubicBezTo>
                  <a:pt x="1002" y="27"/>
                  <a:pt x="1000" y="27"/>
                  <a:pt x="998" y="28"/>
                </a:cubicBezTo>
                <a:cubicBezTo>
                  <a:pt x="992" y="28"/>
                  <a:pt x="986" y="29"/>
                  <a:pt x="980" y="30"/>
                </a:cubicBezTo>
                <a:cubicBezTo>
                  <a:pt x="978" y="30"/>
                  <a:pt x="976" y="32"/>
                  <a:pt x="974" y="32"/>
                </a:cubicBezTo>
                <a:cubicBezTo>
                  <a:pt x="972" y="33"/>
                  <a:pt x="971" y="32"/>
                  <a:pt x="969" y="32"/>
                </a:cubicBezTo>
                <a:cubicBezTo>
                  <a:pt x="968" y="32"/>
                  <a:pt x="967" y="32"/>
                  <a:pt x="967" y="32"/>
                </a:cubicBezTo>
                <a:cubicBezTo>
                  <a:pt x="959" y="35"/>
                  <a:pt x="951" y="39"/>
                  <a:pt x="942" y="39"/>
                </a:cubicBezTo>
                <a:cubicBezTo>
                  <a:pt x="936" y="39"/>
                  <a:pt x="931" y="42"/>
                  <a:pt x="925" y="42"/>
                </a:cubicBezTo>
                <a:cubicBezTo>
                  <a:pt x="925" y="42"/>
                  <a:pt x="924" y="42"/>
                  <a:pt x="923" y="43"/>
                </a:cubicBezTo>
                <a:cubicBezTo>
                  <a:pt x="915" y="47"/>
                  <a:pt x="906" y="46"/>
                  <a:pt x="898" y="49"/>
                </a:cubicBezTo>
                <a:cubicBezTo>
                  <a:pt x="890" y="51"/>
                  <a:pt x="883" y="52"/>
                  <a:pt x="875" y="54"/>
                </a:cubicBezTo>
                <a:cubicBezTo>
                  <a:pt x="871" y="55"/>
                  <a:pt x="866" y="56"/>
                  <a:pt x="862" y="56"/>
                </a:cubicBezTo>
                <a:cubicBezTo>
                  <a:pt x="867" y="54"/>
                  <a:pt x="873" y="53"/>
                  <a:pt x="879" y="51"/>
                </a:cubicBezTo>
                <a:cubicBezTo>
                  <a:pt x="878" y="51"/>
                  <a:pt x="878" y="50"/>
                  <a:pt x="878" y="50"/>
                </a:cubicBezTo>
                <a:cubicBezTo>
                  <a:pt x="867" y="50"/>
                  <a:pt x="857" y="57"/>
                  <a:pt x="846" y="59"/>
                </a:cubicBezTo>
                <a:cubicBezTo>
                  <a:pt x="846" y="58"/>
                  <a:pt x="846" y="58"/>
                  <a:pt x="846" y="57"/>
                </a:cubicBezTo>
                <a:cubicBezTo>
                  <a:pt x="852" y="55"/>
                  <a:pt x="859" y="53"/>
                  <a:pt x="865" y="51"/>
                </a:cubicBezTo>
                <a:cubicBezTo>
                  <a:pt x="874" y="48"/>
                  <a:pt x="883" y="46"/>
                  <a:pt x="893" y="44"/>
                </a:cubicBezTo>
                <a:cubicBezTo>
                  <a:pt x="896" y="43"/>
                  <a:pt x="900" y="43"/>
                  <a:pt x="904" y="42"/>
                </a:cubicBezTo>
                <a:cubicBezTo>
                  <a:pt x="907" y="42"/>
                  <a:pt x="909" y="40"/>
                  <a:pt x="912" y="39"/>
                </a:cubicBezTo>
                <a:cubicBezTo>
                  <a:pt x="922" y="36"/>
                  <a:pt x="932" y="34"/>
                  <a:pt x="943" y="31"/>
                </a:cubicBezTo>
                <a:cubicBezTo>
                  <a:pt x="952" y="29"/>
                  <a:pt x="962" y="27"/>
                  <a:pt x="972" y="24"/>
                </a:cubicBezTo>
                <a:cubicBezTo>
                  <a:pt x="989" y="19"/>
                  <a:pt x="1006" y="15"/>
                  <a:pt x="1024" y="12"/>
                </a:cubicBezTo>
                <a:cubicBezTo>
                  <a:pt x="1025" y="12"/>
                  <a:pt x="1026" y="13"/>
                  <a:pt x="1028" y="13"/>
                </a:cubicBezTo>
                <a:cubicBezTo>
                  <a:pt x="1030" y="13"/>
                  <a:pt x="1033" y="12"/>
                  <a:pt x="1036" y="11"/>
                </a:cubicBezTo>
                <a:cubicBezTo>
                  <a:pt x="1043" y="11"/>
                  <a:pt x="1049" y="9"/>
                  <a:pt x="1055" y="7"/>
                </a:cubicBezTo>
                <a:cubicBezTo>
                  <a:pt x="1061" y="5"/>
                  <a:pt x="1067" y="4"/>
                  <a:pt x="1073" y="3"/>
                </a:cubicBezTo>
                <a:cubicBezTo>
                  <a:pt x="1076" y="3"/>
                  <a:pt x="1080" y="2"/>
                  <a:pt x="1083" y="2"/>
                </a:cubicBezTo>
                <a:cubicBezTo>
                  <a:pt x="1085" y="2"/>
                  <a:pt x="1088" y="2"/>
                  <a:pt x="1090" y="4"/>
                </a:cubicBezTo>
                <a:cubicBezTo>
                  <a:pt x="1093" y="2"/>
                  <a:pt x="1096" y="1"/>
                  <a:pt x="1098" y="0"/>
                </a:cubicBezTo>
                <a:cubicBezTo>
                  <a:pt x="1099" y="0"/>
                  <a:pt x="1099" y="0"/>
                  <a:pt x="1099" y="1"/>
                </a:cubicBezTo>
                <a:cubicBezTo>
                  <a:pt x="1098" y="1"/>
                  <a:pt x="1097" y="2"/>
                  <a:pt x="1096" y="3"/>
                </a:cubicBezTo>
                <a:cubicBezTo>
                  <a:pt x="1096" y="3"/>
                  <a:pt x="1096" y="4"/>
                  <a:pt x="1096" y="4"/>
                </a:cubicBezTo>
                <a:cubicBezTo>
                  <a:pt x="1099" y="4"/>
                  <a:pt x="1101" y="4"/>
                  <a:pt x="1105" y="4"/>
                </a:cubicBezTo>
                <a:cubicBezTo>
                  <a:pt x="1104" y="6"/>
                  <a:pt x="1103" y="8"/>
                  <a:pt x="1102" y="10"/>
                </a:cubicBezTo>
                <a:cubicBezTo>
                  <a:pt x="1103" y="10"/>
                  <a:pt x="1104" y="10"/>
                  <a:pt x="1104" y="10"/>
                </a:cubicBezTo>
                <a:cubicBezTo>
                  <a:pt x="1107" y="10"/>
                  <a:pt x="1111" y="10"/>
                  <a:pt x="1108" y="15"/>
                </a:cubicBezTo>
                <a:cubicBezTo>
                  <a:pt x="1108" y="16"/>
                  <a:pt x="1110" y="18"/>
                  <a:pt x="1111" y="21"/>
                </a:cubicBezTo>
                <a:cubicBezTo>
                  <a:pt x="1104" y="23"/>
                  <a:pt x="1097" y="26"/>
                  <a:pt x="1091" y="29"/>
                </a:cubicBezTo>
                <a:cubicBezTo>
                  <a:pt x="1093" y="31"/>
                  <a:pt x="1095" y="32"/>
                  <a:pt x="1100" y="30"/>
                </a:cubicBezTo>
                <a:cubicBezTo>
                  <a:pt x="1103" y="28"/>
                  <a:pt x="1107" y="30"/>
                  <a:pt x="1111" y="30"/>
                </a:cubicBezTo>
                <a:cubicBezTo>
                  <a:pt x="1115" y="30"/>
                  <a:pt x="1116" y="28"/>
                  <a:pt x="1115" y="24"/>
                </a:cubicBezTo>
                <a:cubicBezTo>
                  <a:pt x="1117" y="24"/>
                  <a:pt x="1118" y="24"/>
                  <a:pt x="1121" y="24"/>
                </a:cubicBezTo>
                <a:cubicBezTo>
                  <a:pt x="1120" y="25"/>
                  <a:pt x="1119" y="26"/>
                  <a:pt x="1119" y="26"/>
                </a:cubicBezTo>
                <a:cubicBezTo>
                  <a:pt x="1121" y="28"/>
                  <a:pt x="1124" y="30"/>
                  <a:pt x="1126" y="32"/>
                </a:cubicBezTo>
                <a:cubicBezTo>
                  <a:pt x="1122" y="33"/>
                  <a:pt x="1118" y="34"/>
                  <a:pt x="1113" y="35"/>
                </a:cubicBezTo>
                <a:cubicBezTo>
                  <a:pt x="1114" y="36"/>
                  <a:pt x="1115" y="37"/>
                  <a:pt x="1117" y="38"/>
                </a:cubicBezTo>
                <a:cubicBezTo>
                  <a:pt x="1110" y="41"/>
                  <a:pt x="1103" y="43"/>
                  <a:pt x="1096" y="46"/>
                </a:cubicBezTo>
                <a:cubicBezTo>
                  <a:pt x="1096" y="46"/>
                  <a:pt x="1096" y="46"/>
                  <a:pt x="1096" y="47"/>
                </a:cubicBezTo>
                <a:cubicBezTo>
                  <a:pt x="1096" y="47"/>
                  <a:pt x="1097" y="47"/>
                  <a:pt x="1099" y="47"/>
                </a:cubicBezTo>
                <a:cubicBezTo>
                  <a:pt x="1092" y="51"/>
                  <a:pt x="1085" y="54"/>
                  <a:pt x="1079" y="56"/>
                </a:cubicBezTo>
                <a:cubicBezTo>
                  <a:pt x="1079" y="57"/>
                  <a:pt x="1079" y="57"/>
                  <a:pt x="1079" y="58"/>
                </a:cubicBezTo>
                <a:cubicBezTo>
                  <a:pt x="1083" y="58"/>
                  <a:pt x="1087" y="58"/>
                  <a:pt x="1091" y="58"/>
                </a:cubicBezTo>
                <a:cubicBezTo>
                  <a:pt x="1091" y="59"/>
                  <a:pt x="1090" y="60"/>
                  <a:pt x="1090" y="61"/>
                </a:cubicBezTo>
                <a:cubicBezTo>
                  <a:pt x="1093" y="64"/>
                  <a:pt x="1097" y="64"/>
                  <a:pt x="1100" y="61"/>
                </a:cubicBezTo>
                <a:cubicBezTo>
                  <a:pt x="1101" y="61"/>
                  <a:pt x="1101" y="60"/>
                  <a:pt x="1102" y="60"/>
                </a:cubicBezTo>
                <a:cubicBezTo>
                  <a:pt x="1111" y="60"/>
                  <a:pt x="1119" y="56"/>
                  <a:pt x="1127" y="53"/>
                </a:cubicBezTo>
                <a:cubicBezTo>
                  <a:pt x="1130" y="52"/>
                  <a:pt x="1134" y="52"/>
                  <a:pt x="1137" y="51"/>
                </a:cubicBezTo>
                <a:cubicBezTo>
                  <a:pt x="1142" y="50"/>
                  <a:pt x="1148" y="49"/>
                  <a:pt x="1153" y="47"/>
                </a:cubicBezTo>
                <a:cubicBezTo>
                  <a:pt x="1148" y="48"/>
                  <a:pt x="1146" y="44"/>
                  <a:pt x="1142" y="44"/>
                </a:cubicBezTo>
                <a:cubicBezTo>
                  <a:pt x="1140" y="44"/>
                  <a:pt x="1139" y="45"/>
                  <a:pt x="1137" y="45"/>
                </a:cubicBezTo>
                <a:cubicBezTo>
                  <a:pt x="1139" y="43"/>
                  <a:pt x="1140" y="42"/>
                  <a:pt x="1142" y="41"/>
                </a:cubicBezTo>
                <a:cubicBezTo>
                  <a:pt x="1142" y="40"/>
                  <a:pt x="1142" y="40"/>
                  <a:pt x="1142" y="40"/>
                </a:cubicBezTo>
                <a:cubicBezTo>
                  <a:pt x="1140" y="41"/>
                  <a:pt x="1137" y="41"/>
                  <a:pt x="1134" y="42"/>
                </a:cubicBezTo>
                <a:cubicBezTo>
                  <a:pt x="1134" y="41"/>
                  <a:pt x="1133" y="40"/>
                  <a:pt x="1133" y="39"/>
                </a:cubicBezTo>
                <a:cubicBezTo>
                  <a:pt x="1137" y="38"/>
                  <a:pt x="1141" y="38"/>
                  <a:pt x="1145" y="37"/>
                </a:cubicBezTo>
                <a:cubicBezTo>
                  <a:pt x="1146" y="37"/>
                  <a:pt x="1148" y="39"/>
                  <a:pt x="1149" y="39"/>
                </a:cubicBezTo>
                <a:cubicBezTo>
                  <a:pt x="1149" y="40"/>
                  <a:pt x="1148" y="42"/>
                  <a:pt x="1147" y="43"/>
                </a:cubicBezTo>
                <a:cubicBezTo>
                  <a:pt x="1149" y="43"/>
                  <a:pt x="1151" y="43"/>
                  <a:pt x="1153" y="43"/>
                </a:cubicBezTo>
                <a:cubicBezTo>
                  <a:pt x="1154" y="43"/>
                  <a:pt x="1155" y="43"/>
                  <a:pt x="1155" y="44"/>
                </a:cubicBezTo>
                <a:cubicBezTo>
                  <a:pt x="1158" y="48"/>
                  <a:pt x="1162" y="46"/>
                  <a:pt x="1165" y="45"/>
                </a:cubicBezTo>
                <a:cubicBezTo>
                  <a:pt x="1167" y="44"/>
                  <a:pt x="1169" y="44"/>
                  <a:pt x="1171" y="43"/>
                </a:cubicBezTo>
                <a:cubicBezTo>
                  <a:pt x="1169" y="42"/>
                  <a:pt x="1166" y="41"/>
                  <a:pt x="1165" y="40"/>
                </a:cubicBezTo>
                <a:cubicBezTo>
                  <a:pt x="1170" y="37"/>
                  <a:pt x="1172" y="34"/>
                  <a:pt x="1198" y="40"/>
                </a:cubicBezTo>
                <a:cubicBezTo>
                  <a:pt x="1194" y="41"/>
                  <a:pt x="1191" y="41"/>
                  <a:pt x="1187" y="42"/>
                </a:cubicBezTo>
                <a:cubicBezTo>
                  <a:pt x="1187" y="42"/>
                  <a:pt x="1187" y="42"/>
                  <a:pt x="1187" y="42"/>
                </a:cubicBezTo>
                <a:cubicBezTo>
                  <a:pt x="1189" y="42"/>
                  <a:pt x="1191" y="43"/>
                  <a:pt x="1194" y="43"/>
                </a:cubicBezTo>
                <a:cubicBezTo>
                  <a:pt x="1192" y="44"/>
                  <a:pt x="1190" y="45"/>
                  <a:pt x="1188" y="46"/>
                </a:cubicBezTo>
                <a:cubicBezTo>
                  <a:pt x="1190" y="46"/>
                  <a:pt x="1192" y="46"/>
                  <a:pt x="1194" y="46"/>
                </a:cubicBezTo>
                <a:cubicBezTo>
                  <a:pt x="1194" y="46"/>
                  <a:pt x="1194" y="46"/>
                  <a:pt x="1194" y="47"/>
                </a:cubicBezTo>
                <a:cubicBezTo>
                  <a:pt x="1190" y="48"/>
                  <a:pt x="1186" y="48"/>
                  <a:pt x="1183" y="49"/>
                </a:cubicBezTo>
                <a:cubicBezTo>
                  <a:pt x="1183" y="50"/>
                  <a:pt x="1183" y="50"/>
                  <a:pt x="1183" y="51"/>
                </a:cubicBezTo>
                <a:cubicBezTo>
                  <a:pt x="1184" y="51"/>
                  <a:pt x="1186" y="51"/>
                  <a:pt x="1188" y="52"/>
                </a:cubicBezTo>
                <a:cubicBezTo>
                  <a:pt x="1187" y="53"/>
                  <a:pt x="1186" y="54"/>
                  <a:pt x="1184" y="56"/>
                </a:cubicBezTo>
                <a:cubicBezTo>
                  <a:pt x="1188" y="56"/>
                  <a:pt x="1191" y="56"/>
                  <a:pt x="1194" y="56"/>
                </a:cubicBezTo>
                <a:cubicBezTo>
                  <a:pt x="1201" y="56"/>
                  <a:pt x="1207" y="55"/>
                  <a:pt x="1213" y="54"/>
                </a:cubicBezTo>
                <a:cubicBezTo>
                  <a:pt x="1216" y="54"/>
                  <a:pt x="1219" y="53"/>
                  <a:pt x="1223" y="52"/>
                </a:cubicBezTo>
                <a:cubicBezTo>
                  <a:pt x="1222" y="54"/>
                  <a:pt x="1222" y="55"/>
                  <a:pt x="1221" y="56"/>
                </a:cubicBezTo>
                <a:cubicBezTo>
                  <a:pt x="1222" y="57"/>
                  <a:pt x="1223" y="57"/>
                  <a:pt x="1224" y="57"/>
                </a:cubicBezTo>
                <a:cubicBezTo>
                  <a:pt x="1223" y="60"/>
                  <a:pt x="1217" y="57"/>
                  <a:pt x="1220" y="62"/>
                </a:cubicBezTo>
                <a:cubicBezTo>
                  <a:pt x="1221" y="62"/>
                  <a:pt x="1223" y="61"/>
                  <a:pt x="1225" y="60"/>
                </a:cubicBezTo>
                <a:cubicBezTo>
                  <a:pt x="1225" y="61"/>
                  <a:pt x="1225" y="62"/>
                  <a:pt x="1225" y="62"/>
                </a:cubicBezTo>
                <a:cubicBezTo>
                  <a:pt x="1222" y="63"/>
                  <a:pt x="1218" y="63"/>
                  <a:pt x="1215" y="63"/>
                </a:cubicBezTo>
                <a:cubicBezTo>
                  <a:pt x="1215" y="64"/>
                  <a:pt x="1216" y="64"/>
                  <a:pt x="1217" y="65"/>
                </a:cubicBezTo>
                <a:cubicBezTo>
                  <a:pt x="1216" y="66"/>
                  <a:pt x="1214" y="67"/>
                  <a:pt x="1213" y="67"/>
                </a:cubicBezTo>
                <a:cubicBezTo>
                  <a:pt x="1218" y="67"/>
                  <a:pt x="1220" y="77"/>
                  <a:pt x="1228" y="73"/>
                </a:cubicBezTo>
                <a:cubicBezTo>
                  <a:pt x="1227" y="72"/>
                  <a:pt x="1227" y="72"/>
                  <a:pt x="1226" y="72"/>
                </a:cubicBezTo>
                <a:cubicBezTo>
                  <a:pt x="1226" y="72"/>
                  <a:pt x="1226" y="72"/>
                  <a:pt x="1225" y="71"/>
                </a:cubicBezTo>
                <a:cubicBezTo>
                  <a:pt x="1228" y="71"/>
                  <a:pt x="1230" y="71"/>
                  <a:pt x="1232" y="71"/>
                </a:cubicBezTo>
                <a:cubicBezTo>
                  <a:pt x="1233" y="72"/>
                  <a:pt x="1233" y="74"/>
                  <a:pt x="1234" y="76"/>
                </a:cubicBezTo>
                <a:cubicBezTo>
                  <a:pt x="1230" y="76"/>
                  <a:pt x="1227" y="76"/>
                  <a:pt x="1224" y="77"/>
                </a:cubicBezTo>
                <a:cubicBezTo>
                  <a:pt x="1224" y="77"/>
                  <a:pt x="1224" y="78"/>
                  <a:pt x="1224" y="78"/>
                </a:cubicBezTo>
                <a:cubicBezTo>
                  <a:pt x="1227" y="78"/>
                  <a:pt x="1229" y="78"/>
                  <a:pt x="1231" y="77"/>
                </a:cubicBezTo>
                <a:cubicBezTo>
                  <a:pt x="1231" y="78"/>
                  <a:pt x="1231" y="78"/>
                  <a:pt x="1231" y="78"/>
                </a:cubicBezTo>
                <a:cubicBezTo>
                  <a:pt x="1227" y="79"/>
                  <a:pt x="1222" y="79"/>
                  <a:pt x="1218" y="80"/>
                </a:cubicBezTo>
                <a:cubicBezTo>
                  <a:pt x="1216" y="80"/>
                  <a:pt x="1215" y="81"/>
                  <a:pt x="1214" y="82"/>
                </a:cubicBezTo>
                <a:cubicBezTo>
                  <a:pt x="1213" y="82"/>
                  <a:pt x="1214" y="84"/>
                  <a:pt x="1214" y="85"/>
                </a:cubicBezTo>
                <a:cubicBezTo>
                  <a:pt x="1213" y="86"/>
                  <a:pt x="1212" y="87"/>
                  <a:pt x="1210" y="88"/>
                </a:cubicBezTo>
                <a:cubicBezTo>
                  <a:pt x="1211" y="88"/>
                  <a:pt x="1211" y="88"/>
                  <a:pt x="1211" y="89"/>
                </a:cubicBezTo>
                <a:cubicBezTo>
                  <a:pt x="1217" y="87"/>
                  <a:pt x="1222" y="85"/>
                  <a:pt x="1228" y="84"/>
                </a:cubicBezTo>
                <a:cubicBezTo>
                  <a:pt x="1229" y="84"/>
                  <a:pt x="1231" y="84"/>
                  <a:pt x="1232" y="84"/>
                </a:cubicBezTo>
                <a:cubicBezTo>
                  <a:pt x="1233" y="84"/>
                  <a:pt x="1234" y="85"/>
                  <a:pt x="1235" y="84"/>
                </a:cubicBezTo>
                <a:cubicBezTo>
                  <a:pt x="1238" y="83"/>
                  <a:pt x="1241" y="81"/>
                  <a:pt x="1244" y="79"/>
                </a:cubicBezTo>
                <a:cubicBezTo>
                  <a:pt x="1244" y="78"/>
                  <a:pt x="1245" y="79"/>
                  <a:pt x="1246" y="79"/>
                </a:cubicBezTo>
                <a:cubicBezTo>
                  <a:pt x="1247" y="78"/>
                  <a:pt x="1249" y="79"/>
                  <a:pt x="1250" y="78"/>
                </a:cubicBezTo>
                <a:cubicBezTo>
                  <a:pt x="1252" y="74"/>
                  <a:pt x="1255" y="75"/>
                  <a:pt x="1258" y="78"/>
                </a:cubicBezTo>
                <a:cubicBezTo>
                  <a:pt x="1256" y="79"/>
                  <a:pt x="1255" y="80"/>
                  <a:pt x="1253" y="80"/>
                </a:cubicBezTo>
                <a:cubicBezTo>
                  <a:pt x="1254" y="81"/>
                  <a:pt x="1254" y="81"/>
                  <a:pt x="1254" y="82"/>
                </a:cubicBezTo>
                <a:cubicBezTo>
                  <a:pt x="1267" y="79"/>
                  <a:pt x="1280" y="76"/>
                  <a:pt x="1293" y="74"/>
                </a:cubicBezTo>
                <a:cubicBezTo>
                  <a:pt x="1292" y="76"/>
                  <a:pt x="1292" y="77"/>
                  <a:pt x="1291" y="80"/>
                </a:cubicBezTo>
                <a:cubicBezTo>
                  <a:pt x="1294" y="78"/>
                  <a:pt x="1297" y="78"/>
                  <a:pt x="1300" y="76"/>
                </a:cubicBezTo>
                <a:cubicBezTo>
                  <a:pt x="1300" y="76"/>
                  <a:pt x="1300" y="73"/>
                  <a:pt x="1299" y="70"/>
                </a:cubicBezTo>
                <a:cubicBezTo>
                  <a:pt x="1302" y="70"/>
                  <a:pt x="1306" y="70"/>
                  <a:pt x="1309" y="69"/>
                </a:cubicBezTo>
                <a:cubicBezTo>
                  <a:pt x="1311" y="69"/>
                  <a:pt x="1313" y="69"/>
                  <a:pt x="1314" y="68"/>
                </a:cubicBezTo>
                <a:cubicBezTo>
                  <a:pt x="1318" y="65"/>
                  <a:pt x="1324" y="66"/>
                  <a:pt x="1326" y="70"/>
                </a:cubicBezTo>
                <a:cubicBezTo>
                  <a:pt x="1327" y="71"/>
                  <a:pt x="1328" y="71"/>
                  <a:pt x="1329" y="71"/>
                </a:cubicBezTo>
                <a:cubicBezTo>
                  <a:pt x="1333" y="72"/>
                  <a:pt x="1336" y="74"/>
                  <a:pt x="1339" y="75"/>
                </a:cubicBezTo>
                <a:cubicBezTo>
                  <a:pt x="1340" y="75"/>
                  <a:pt x="1340" y="76"/>
                  <a:pt x="1341" y="76"/>
                </a:cubicBezTo>
                <a:cubicBezTo>
                  <a:pt x="1345" y="75"/>
                  <a:pt x="1347" y="79"/>
                  <a:pt x="1348" y="82"/>
                </a:cubicBezTo>
                <a:cubicBezTo>
                  <a:pt x="1348" y="82"/>
                  <a:pt x="1349" y="82"/>
                  <a:pt x="1351" y="82"/>
                </a:cubicBezTo>
                <a:cubicBezTo>
                  <a:pt x="1346" y="85"/>
                  <a:pt x="1341" y="87"/>
                  <a:pt x="1336" y="87"/>
                </a:cubicBezTo>
                <a:cubicBezTo>
                  <a:pt x="1334" y="87"/>
                  <a:pt x="1333" y="89"/>
                  <a:pt x="1331" y="88"/>
                </a:cubicBezTo>
                <a:cubicBezTo>
                  <a:pt x="1329" y="88"/>
                  <a:pt x="1327" y="88"/>
                  <a:pt x="1326" y="86"/>
                </a:cubicBezTo>
                <a:cubicBezTo>
                  <a:pt x="1323" y="83"/>
                  <a:pt x="1322" y="86"/>
                  <a:pt x="1320" y="88"/>
                </a:cubicBezTo>
                <a:cubicBezTo>
                  <a:pt x="1320" y="86"/>
                  <a:pt x="1320" y="85"/>
                  <a:pt x="1320" y="84"/>
                </a:cubicBezTo>
                <a:cubicBezTo>
                  <a:pt x="1310" y="87"/>
                  <a:pt x="1300" y="90"/>
                  <a:pt x="1290" y="93"/>
                </a:cubicBezTo>
                <a:cubicBezTo>
                  <a:pt x="1291" y="95"/>
                  <a:pt x="1293" y="97"/>
                  <a:pt x="1294" y="98"/>
                </a:cubicBezTo>
                <a:cubicBezTo>
                  <a:pt x="1293" y="99"/>
                  <a:pt x="1292" y="100"/>
                  <a:pt x="1290" y="100"/>
                </a:cubicBezTo>
                <a:cubicBezTo>
                  <a:pt x="1296" y="100"/>
                  <a:pt x="1301" y="101"/>
                  <a:pt x="1306" y="100"/>
                </a:cubicBezTo>
                <a:cubicBezTo>
                  <a:pt x="1310" y="99"/>
                  <a:pt x="1314" y="97"/>
                  <a:pt x="1318" y="99"/>
                </a:cubicBezTo>
                <a:cubicBezTo>
                  <a:pt x="1319" y="99"/>
                  <a:pt x="1321" y="96"/>
                  <a:pt x="1323" y="93"/>
                </a:cubicBezTo>
                <a:cubicBezTo>
                  <a:pt x="1323" y="94"/>
                  <a:pt x="1324" y="96"/>
                  <a:pt x="1325" y="98"/>
                </a:cubicBezTo>
                <a:cubicBezTo>
                  <a:pt x="1325" y="97"/>
                  <a:pt x="1327" y="97"/>
                  <a:pt x="1329" y="97"/>
                </a:cubicBezTo>
                <a:cubicBezTo>
                  <a:pt x="1328" y="101"/>
                  <a:pt x="1328" y="105"/>
                  <a:pt x="1327" y="109"/>
                </a:cubicBezTo>
                <a:cubicBezTo>
                  <a:pt x="1319" y="113"/>
                  <a:pt x="1309" y="110"/>
                  <a:pt x="1301" y="116"/>
                </a:cubicBezTo>
                <a:cubicBezTo>
                  <a:pt x="1303" y="116"/>
                  <a:pt x="1305" y="116"/>
                  <a:pt x="1307" y="117"/>
                </a:cubicBezTo>
                <a:cubicBezTo>
                  <a:pt x="1310" y="124"/>
                  <a:pt x="1316" y="117"/>
                  <a:pt x="1320" y="119"/>
                </a:cubicBezTo>
                <a:cubicBezTo>
                  <a:pt x="1314" y="121"/>
                  <a:pt x="1308" y="123"/>
                  <a:pt x="1301" y="125"/>
                </a:cubicBezTo>
                <a:cubicBezTo>
                  <a:pt x="1302" y="126"/>
                  <a:pt x="1302" y="126"/>
                  <a:pt x="1302" y="127"/>
                </a:cubicBezTo>
                <a:cubicBezTo>
                  <a:pt x="1304" y="127"/>
                  <a:pt x="1306" y="128"/>
                  <a:pt x="1308" y="128"/>
                </a:cubicBezTo>
                <a:cubicBezTo>
                  <a:pt x="1313" y="129"/>
                  <a:pt x="1317" y="129"/>
                  <a:pt x="1322" y="130"/>
                </a:cubicBezTo>
                <a:cubicBezTo>
                  <a:pt x="1323" y="130"/>
                  <a:pt x="1324" y="130"/>
                  <a:pt x="1324" y="130"/>
                </a:cubicBezTo>
                <a:cubicBezTo>
                  <a:pt x="1325" y="136"/>
                  <a:pt x="1329" y="132"/>
                  <a:pt x="1332" y="132"/>
                </a:cubicBezTo>
                <a:cubicBezTo>
                  <a:pt x="1338" y="133"/>
                  <a:pt x="1344" y="133"/>
                  <a:pt x="1350" y="134"/>
                </a:cubicBezTo>
                <a:cubicBezTo>
                  <a:pt x="1353" y="134"/>
                  <a:pt x="1352" y="137"/>
                  <a:pt x="1351" y="139"/>
                </a:cubicBezTo>
                <a:cubicBezTo>
                  <a:pt x="1349" y="141"/>
                  <a:pt x="1347" y="143"/>
                  <a:pt x="1345" y="146"/>
                </a:cubicBezTo>
                <a:cubicBezTo>
                  <a:pt x="1346" y="146"/>
                  <a:pt x="1346" y="147"/>
                  <a:pt x="1346" y="147"/>
                </a:cubicBezTo>
                <a:cubicBezTo>
                  <a:pt x="1352" y="145"/>
                  <a:pt x="1358" y="144"/>
                  <a:pt x="1364" y="142"/>
                </a:cubicBezTo>
                <a:cubicBezTo>
                  <a:pt x="1362" y="140"/>
                  <a:pt x="1360" y="138"/>
                  <a:pt x="1359" y="137"/>
                </a:cubicBezTo>
                <a:cubicBezTo>
                  <a:pt x="1360" y="136"/>
                  <a:pt x="1361" y="136"/>
                  <a:pt x="1363" y="136"/>
                </a:cubicBezTo>
                <a:cubicBezTo>
                  <a:pt x="1363" y="137"/>
                  <a:pt x="1362" y="138"/>
                  <a:pt x="1361" y="139"/>
                </a:cubicBezTo>
                <a:cubicBezTo>
                  <a:pt x="1366" y="139"/>
                  <a:pt x="1370" y="139"/>
                  <a:pt x="1373" y="139"/>
                </a:cubicBezTo>
                <a:cubicBezTo>
                  <a:pt x="1385" y="142"/>
                  <a:pt x="1397" y="137"/>
                  <a:pt x="1408" y="140"/>
                </a:cubicBezTo>
                <a:cubicBezTo>
                  <a:pt x="1411" y="141"/>
                  <a:pt x="1413" y="140"/>
                  <a:pt x="1416" y="141"/>
                </a:cubicBezTo>
                <a:cubicBezTo>
                  <a:pt x="1420" y="141"/>
                  <a:pt x="1423" y="142"/>
                  <a:pt x="1427" y="143"/>
                </a:cubicBezTo>
                <a:cubicBezTo>
                  <a:pt x="1434" y="147"/>
                  <a:pt x="1434" y="153"/>
                  <a:pt x="1427" y="158"/>
                </a:cubicBezTo>
                <a:cubicBezTo>
                  <a:pt x="1422" y="155"/>
                  <a:pt x="1418" y="155"/>
                  <a:pt x="1412" y="157"/>
                </a:cubicBezTo>
                <a:cubicBezTo>
                  <a:pt x="1404" y="159"/>
                  <a:pt x="1396" y="159"/>
                  <a:pt x="1388" y="161"/>
                </a:cubicBezTo>
                <a:cubicBezTo>
                  <a:pt x="1382" y="162"/>
                  <a:pt x="1376" y="163"/>
                  <a:pt x="1370" y="164"/>
                </a:cubicBezTo>
                <a:cubicBezTo>
                  <a:pt x="1367" y="165"/>
                  <a:pt x="1364" y="164"/>
                  <a:pt x="1362" y="165"/>
                </a:cubicBezTo>
                <a:cubicBezTo>
                  <a:pt x="1356" y="166"/>
                  <a:pt x="1349" y="168"/>
                  <a:pt x="1343" y="169"/>
                </a:cubicBezTo>
                <a:cubicBezTo>
                  <a:pt x="1344" y="168"/>
                  <a:pt x="1344" y="167"/>
                  <a:pt x="1345" y="167"/>
                </a:cubicBezTo>
                <a:cubicBezTo>
                  <a:pt x="1349" y="166"/>
                  <a:pt x="1353" y="164"/>
                  <a:pt x="1352" y="160"/>
                </a:cubicBezTo>
                <a:cubicBezTo>
                  <a:pt x="1352" y="157"/>
                  <a:pt x="1348" y="154"/>
                  <a:pt x="1344" y="153"/>
                </a:cubicBezTo>
                <a:cubicBezTo>
                  <a:pt x="1340" y="152"/>
                  <a:pt x="1336" y="153"/>
                  <a:pt x="1331" y="154"/>
                </a:cubicBezTo>
                <a:cubicBezTo>
                  <a:pt x="1335" y="154"/>
                  <a:pt x="1340" y="152"/>
                  <a:pt x="1342" y="157"/>
                </a:cubicBezTo>
                <a:cubicBezTo>
                  <a:pt x="1344" y="163"/>
                  <a:pt x="1338" y="159"/>
                  <a:pt x="1336" y="162"/>
                </a:cubicBezTo>
                <a:cubicBezTo>
                  <a:pt x="1337" y="164"/>
                  <a:pt x="1338" y="166"/>
                  <a:pt x="1339" y="168"/>
                </a:cubicBezTo>
                <a:cubicBezTo>
                  <a:pt x="1339" y="170"/>
                  <a:pt x="1337" y="171"/>
                  <a:pt x="1336" y="172"/>
                </a:cubicBezTo>
                <a:cubicBezTo>
                  <a:pt x="1335" y="174"/>
                  <a:pt x="1334" y="175"/>
                  <a:pt x="1334" y="177"/>
                </a:cubicBezTo>
                <a:cubicBezTo>
                  <a:pt x="1334" y="177"/>
                  <a:pt x="1334" y="178"/>
                  <a:pt x="1334" y="178"/>
                </a:cubicBezTo>
                <a:cubicBezTo>
                  <a:pt x="1333" y="178"/>
                  <a:pt x="1331" y="179"/>
                  <a:pt x="1330" y="179"/>
                </a:cubicBezTo>
                <a:cubicBezTo>
                  <a:pt x="1329" y="182"/>
                  <a:pt x="1328" y="184"/>
                  <a:pt x="1328" y="186"/>
                </a:cubicBezTo>
                <a:cubicBezTo>
                  <a:pt x="1329" y="186"/>
                  <a:pt x="1331" y="187"/>
                  <a:pt x="1333" y="187"/>
                </a:cubicBezTo>
                <a:cubicBezTo>
                  <a:pt x="1332" y="190"/>
                  <a:pt x="1337" y="193"/>
                  <a:pt x="1332" y="196"/>
                </a:cubicBezTo>
                <a:cubicBezTo>
                  <a:pt x="1333" y="197"/>
                  <a:pt x="1333" y="197"/>
                  <a:pt x="1334" y="197"/>
                </a:cubicBezTo>
                <a:cubicBezTo>
                  <a:pt x="1333" y="198"/>
                  <a:pt x="1331" y="199"/>
                  <a:pt x="1330" y="200"/>
                </a:cubicBezTo>
                <a:cubicBezTo>
                  <a:pt x="1331" y="203"/>
                  <a:pt x="1332" y="205"/>
                  <a:pt x="1327" y="206"/>
                </a:cubicBezTo>
                <a:cubicBezTo>
                  <a:pt x="1327" y="204"/>
                  <a:pt x="1327" y="203"/>
                  <a:pt x="1326" y="201"/>
                </a:cubicBezTo>
                <a:cubicBezTo>
                  <a:pt x="1324" y="203"/>
                  <a:pt x="1323" y="204"/>
                  <a:pt x="1321" y="205"/>
                </a:cubicBezTo>
                <a:cubicBezTo>
                  <a:pt x="1323" y="206"/>
                  <a:pt x="1324" y="207"/>
                  <a:pt x="1327" y="208"/>
                </a:cubicBezTo>
                <a:cubicBezTo>
                  <a:pt x="1325" y="210"/>
                  <a:pt x="1324" y="210"/>
                  <a:pt x="1322" y="211"/>
                </a:cubicBezTo>
                <a:cubicBezTo>
                  <a:pt x="1324" y="212"/>
                  <a:pt x="1326" y="213"/>
                  <a:pt x="1328" y="213"/>
                </a:cubicBezTo>
                <a:cubicBezTo>
                  <a:pt x="1328" y="214"/>
                  <a:pt x="1327" y="214"/>
                  <a:pt x="1326" y="215"/>
                </a:cubicBezTo>
                <a:cubicBezTo>
                  <a:pt x="1329" y="218"/>
                  <a:pt x="1326" y="225"/>
                  <a:pt x="1322" y="227"/>
                </a:cubicBezTo>
                <a:cubicBezTo>
                  <a:pt x="1322" y="230"/>
                  <a:pt x="1323" y="232"/>
                  <a:pt x="1323" y="233"/>
                </a:cubicBezTo>
                <a:cubicBezTo>
                  <a:pt x="1322" y="234"/>
                  <a:pt x="1321" y="235"/>
                  <a:pt x="1320" y="235"/>
                </a:cubicBezTo>
                <a:cubicBezTo>
                  <a:pt x="1318" y="235"/>
                  <a:pt x="1317" y="234"/>
                  <a:pt x="1316" y="233"/>
                </a:cubicBezTo>
                <a:cubicBezTo>
                  <a:pt x="1316" y="232"/>
                  <a:pt x="1318" y="231"/>
                  <a:pt x="1318" y="230"/>
                </a:cubicBezTo>
                <a:cubicBezTo>
                  <a:pt x="1317" y="228"/>
                  <a:pt x="1315" y="226"/>
                  <a:pt x="1312" y="223"/>
                </a:cubicBezTo>
                <a:cubicBezTo>
                  <a:pt x="1307" y="220"/>
                  <a:pt x="1306" y="227"/>
                  <a:pt x="1302" y="229"/>
                </a:cubicBezTo>
                <a:cubicBezTo>
                  <a:pt x="1301" y="229"/>
                  <a:pt x="1300" y="232"/>
                  <a:pt x="1298" y="232"/>
                </a:cubicBezTo>
                <a:cubicBezTo>
                  <a:pt x="1293" y="233"/>
                  <a:pt x="1287" y="234"/>
                  <a:pt x="1281" y="232"/>
                </a:cubicBezTo>
                <a:cubicBezTo>
                  <a:pt x="1280" y="232"/>
                  <a:pt x="1280" y="232"/>
                  <a:pt x="1280" y="231"/>
                </a:cubicBezTo>
                <a:cubicBezTo>
                  <a:pt x="1277" y="228"/>
                  <a:pt x="1277" y="228"/>
                  <a:pt x="1273" y="230"/>
                </a:cubicBezTo>
                <a:cubicBezTo>
                  <a:pt x="1274" y="231"/>
                  <a:pt x="1275" y="232"/>
                  <a:pt x="1276" y="233"/>
                </a:cubicBezTo>
                <a:cubicBezTo>
                  <a:pt x="1272" y="233"/>
                  <a:pt x="1274" y="235"/>
                  <a:pt x="1275" y="237"/>
                </a:cubicBezTo>
                <a:cubicBezTo>
                  <a:pt x="1274" y="236"/>
                  <a:pt x="1273" y="236"/>
                  <a:pt x="1272" y="235"/>
                </a:cubicBezTo>
                <a:cubicBezTo>
                  <a:pt x="1272" y="236"/>
                  <a:pt x="1271" y="236"/>
                  <a:pt x="1271" y="236"/>
                </a:cubicBezTo>
                <a:cubicBezTo>
                  <a:pt x="1273" y="237"/>
                  <a:pt x="1274" y="238"/>
                  <a:pt x="1276" y="239"/>
                </a:cubicBezTo>
                <a:cubicBezTo>
                  <a:pt x="1275" y="240"/>
                  <a:pt x="1273" y="242"/>
                  <a:pt x="1271" y="243"/>
                </a:cubicBezTo>
                <a:cubicBezTo>
                  <a:pt x="1273" y="243"/>
                  <a:pt x="1274" y="243"/>
                  <a:pt x="1275" y="243"/>
                </a:cubicBezTo>
                <a:cubicBezTo>
                  <a:pt x="1275" y="244"/>
                  <a:pt x="1275" y="244"/>
                  <a:pt x="1275" y="244"/>
                </a:cubicBezTo>
                <a:cubicBezTo>
                  <a:pt x="1273" y="244"/>
                  <a:pt x="1270" y="244"/>
                  <a:pt x="1267" y="244"/>
                </a:cubicBezTo>
                <a:cubicBezTo>
                  <a:pt x="1267" y="244"/>
                  <a:pt x="1267" y="244"/>
                  <a:pt x="1267" y="245"/>
                </a:cubicBezTo>
                <a:cubicBezTo>
                  <a:pt x="1268" y="245"/>
                  <a:pt x="1269" y="246"/>
                  <a:pt x="1271" y="246"/>
                </a:cubicBezTo>
                <a:cubicBezTo>
                  <a:pt x="1267" y="247"/>
                  <a:pt x="1264" y="248"/>
                  <a:pt x="1260" y="249"/>
                </a:cubicBezTo>
                <a:cubicBezTo>
                  <a:pt x="1262" y="251"/>
                  <a:pt x="1263" y="253"/>
                  <a:pt x="1265" y="256"/>
                </a:cubicBezTo>
                <a:cubicBezTo>
                  <a:pt x="1262" y="256"/>
                  <a:pt x="1261" y="256"/>
                  <a:pt x="1259" y="256"/>
                </a:cubicBezTo>
                <a:cubicBezTo>
                  <a:pt x="1260" y="252"/>
                  <a:pt x="1259" y="251"/>
                  <a:pt x="1250" y="251"/>
                </a:cubicBezTo>
                <a:cubicBezTo>
                  <a:pt x="1248" y="248"/>
                  <a:pt x="1247" y="246"/>
                  <a:pt x="1245" y="244"/>
                </a:cubicBezTo>
                <a:cubicBezTo>
                  <a:pt x="1246" y="244"/>
                  <a:pt x="1247" y="243"/>
                  <a:pt x="1249" y="242"/>
                </a:cubicBezTo>
                <a:cubicBezTo>
                  <a:pt x="1248" y="241"/>
                  <a:pt x="1247" y="240"/>
                  <a:pt x="1245" y="239"/>
                </a:cubicBezTo>
                <a:cubicBezTo>
                  <a:pt x="1249" y="239"/>
                  <a:pt x="1252" y="235"/>
                  <a:pt x="1255" y="239"/>
                </a:cubicBezTo>
                <a:cubicBezTo>
                  <a:pt x="1255" y="240"/>
                  <a:pt x="1260" y="238"/>
                  <a:pt x="1262" y="237"/>
                </a:cubicBezTo>
                <a:cubicBezTo>
                  <a:pt x="1262" y="237"/>
                  <a:pt x="1262" y="236"/>
                  <a:pt x="1262" y="236"/>
                </a:cubicBezTo>
                <a:cubicBezTo>
                  <a:pt x="1260" y="235"/>
                  <a:pt x="1257" y="235"/>
                  <a:pt x="1255" y="235"/>
                </a:cubicBezTo>
                <a:cubicBezTo>
                  <a:pt x="1255" y="234"/>
                  <a:pt x="1256" y="234"/>
                  <a:pt x="1256" y="234"/>
                </a:cubicBezTo>
                <a:cubicBezTo>
                  <a:pt x="1256" y="234"/>
                  <a:pt x="1256" y="234"/>
                  <a:pt x="1256" y="233"/>
                </a:cubicBezTo>
                <a:cubicBezTo>
                  <a:pt x="1255" y="233"/>
                  <a:pt x="1254" y="233"/>
                  <a:pt x="1253" y="233"/>
                </a:cubicBezTo>
                <a:cubicBezTo>
                  <a:pt x="1251" y="233"/>
                  <a:pt x="1249" y="234"/>
                  <a:pt x="1247" y="233"/>
                </a:cubicBezTo>
                <a:cubicBezTo>
                  <a:pt x="1244" y="233"/>
                  <a:pt x="1241" y="232"/>
                  <a:pt x="1238" y="232"/>
                </a:cubicBezTo>
                <a:cubicBezTo>
                  <a:pt x="1237" y="230"/>
                  <a:pt x="1236" y="229"/>
                  <a:pt x="1235" y="227"/>
                </a:cubicBezTo>
                <a:cubicBezTo>
                  <a:pt x="1232" y="229"/>
                  <a:pt x="1230" y="231"/>
                  <a:pt x="1232" y="236"/>
                </a:cubicBezTo>
                <a:cubicBezTo>
                  <a:pt x="1228" y="232"/>
                  <a:pt x="1224" y="233"/>
                  <a:pt x="1220" y="235"/>
                </a:cubicBezTo>
                <a:cubicBezTo>
                  <a:pt x="1222" y="238"/>
                  <a:pt x="1220" y="239"/>
                  <a:pt x="1214" y="239"/>
                </a:cubicBezTo>
                <a:cubicBezTo>
                  <a:pt x="1210" y="244"/>
                  <a:pt x="1207" y="247"/>
                  <a:pt x="1201" y="248"/>
                </a:cubicBezTo>
                <a:cubicBezTo>
                  <a:pt x="1201" y="248"/>
                  <a:pt x="1201" y="249"/>
                  <a:pt x="1201" y="249"/>
                </a:cubicBezTo>
                <a:cubicBezTo>
                  <a:pt x="1204" y="250"/>
                  <a:pt x="1207" y="250"/>
                  <a:pt x="1210" y="251"/>
                </a:cubicBezTo>
                <a:cubicBezTo>
                  <a:pt x="1210" y="251"/>
                  <a:pt x="1209" y="253"/>
                  <a:pt x="1209" y="254"/>
                </a:cubicBezTo>
                <a:cubicBezTo>
                  <a:pt x="1210" y="255"/>
                  <a:pt x="1211" y="256"/>
                  <a:pt x="1213" y="257"/>
                </a:cubicBezTo>
                <a:cubicBezTo>
                  <a:pt x="1213" y="256"/>
                  <a:pt x="1214" y="256"/>
                  <a:pt x="1215" y="255"/>
                </a:cubicBezTo>
                <a:cubicBezTo>
                  <a:pt x="1216" y="255"/>
                  <a:pt x="1216" y="255"/>
                  <a:pt x="1216" y="255"/>
                </a:cubicBezTo>
                <a:cubicBezTo>
                  <a:pt x="1218" y="259"/>
                  <a:pt x="1221" y="257"/>
                  <a:pt x="1224" y="256"/>
                </a:cubicBezTo>
                <a:cubicBezTo>
                  <a:pt x="1229" y="255"/>
                  <a:pt x="1231" y="256"/>
                  <a:pt x="1233" y="263"/>
                </a:cubicBezTo>
                <a:cubicBezTo>
                  <a:pt x="1227" y="263"/>
                  <a:pt x="1222" y="263"/>
                  <a:pt x="1217" y="263"/>
                </a:cubicBezTo>
                <a:cubicBezTo>
                  <a:pt x="1217" y="264"/>
                  <a:pt x="1217" y="264"/>
                  <a:pt x="1217" y="265"/>
                </a:cubicBezTo>
                <a:cubicBezTo>
                  <a:pt x="1220" y="266"/>
                  <a:pt x="1223" y="269"/>
                  <a:pt x="1226" y="269"/>
                </a:cubicBezTo>
                <a:cubicBezTo>
                  <a:pt x="1228" y="269"/>
                  <a:pt x="1231" y="266"/>
                  <a:pt x="1233" y="264"/>
                </a:cubicBezTo>
                <a:cubicBezTo>
                  <a:pt x="1234" y="265"/>
                  <a:pt x="1234" y="265"/>
                  <a:pt x="1234" y="265"/>
                </a:cubicBezTo>
                <a:cubicBezTo>
                  <a:pt x="1234" y="266"/>
                  <a:pt x="1233" y="266"/>
                  <a:pt x="1232" y="267"/>
                </a:cubicBezTo>
                <a:cubicBezTo>
                  <a:pt x="1233" y="270"/>
                  <a:pt x="1233" y="272"/>
                  <a:pt x="1234" y="275"/>
                </a:cubicBezTo>
                <a:cubicBezTo>
                  <a:pt x="1233" y="275"/>
                  <a:pt x="1231" y="275"/>
                  <a:pt x="1229" y="274"/>
                </a:cubicBezTo>
                <a:cubicBezTo>
                  <a:pt x="1229" y="276"/>
                  <a:pt x="1229" y="276"/>
                  <a:pt x="1229" y="277"/>
                </a:cubicBezTo>
                <a:cubicBezTo>
                  <a:pt x="1226" y="277"/>
                  <a:pt x="1222" y="279"/>
                  <a:pt x="1221" y="274"/>
                </a:cubicBezTo>
                <a:cubicBezTo>
                  <a:pt x="1216" y="277"/>
                  <a:pt x="1211" y="269"/>
                  <a:pt x="1206" y="274"/>
                </a:cubicBezTo>
                <a:cubicBezTo>
                  <a:pt x="1207" y="272"/>
                  <a:pt x="1208" y="271"/>
                  <a:pt x="1210" y="269"/>
                </a:cubicBezTo>
                <a:cubicBezTo>
                  <a:pt x="1207" y="269"/>
                  <a:pt x="1205" y="268"/>
                  <a:pt x="1202" y="267"/>
                </a:cubicBezTo>
                <a:cubicBezTo>
                  <a:pt x="1204" y="267"/>
                  <a:pt x="1205" y="266"/>
                  <a:pt x="1206" y="266"/>
                </a:cubicBezTo>
                <a:cubicBezTo>
                  <a:pt x="1204" y="264"/>
                  <a:pt x="1201" y="263"/>
                  <a:pt x="1198" y="262"/>
                </a:cubicBezTo>
                <a:cubicBezTo>
                  <a:pt x="1200" y="260"/>
                  <a:pt x="1202" y="259"/>
                  <a:pt x="1204" y="258"/>
                </a:cubicBezTo>
                <a:cubicBezTo>
                  <a:pt x="1196" y="256"/>
                  <a:pt x="1188" y="257"/>
                  <a:pt x="1185" y="262"/>
                </a:cubicBezTo>
                <a:cubicBezTo>
                  <a:pt x="1188" y="262"/>
                  <a:pt x="1190" y="262"/>
                  <a:pt x="1192" y="262"/>
                </a:cubicBezTo>
                <a:cubicBezTo>
                  <a:pt x="1192" y="262"/>
                  <a:pt x="1192" y="262"/>
                  <a:pt x="1192" y="263"/>
                </a:cubicBezTo>
                <a:cubicBezTo>
                  <a:pt x="1189" y="263"/>
                  <a:pt x="1185" y="264"/>
                  <a:pt x="1181" y="265"/>
                </a:cubicBezTo>
                <a:cubicBezTo>
                  <a:pt x="1181" y="264"/>
                  <a:pt x="1182" y="264"/>
                  <a:pt x="1182" y="263"/>
                </a:cubicBezTo>
                <a:cubicBezTo>
                  <a:pt x="1182" y="262"/>
                  <a:pt x="1183" y="260"/>
                  <a:pt x="1183" y="259"/>
                </a:cubicBezTo>
                <a:cubicBezTo>
                  <a:pt x="1182" y="259"/>
                  <a:pt x="1180" y="258"/>
                  <a:pt x="1179" y="259"/>
                </a:cubicBezTo>
                <a:cubicBezTo>
                  <a:pt x="1176" y="259"/>
                  <a:pt x="1174" y="261"/>
                  <a:pt x="1171" y="262"/>
                </a:cubicBezTo>
                <a:cubicBezTo>
                  <a:pt x="1171" y="261"/>
                  <a:pt x="1171" y="261"/>
                  <a:pt x="1171" y="261"/>
                </a:cubicBezTo>
                <a:cubicBezTo>
                  <a:pt x="1171" y="260"/>
                  <a:pt x="1172" y="259"/>
                  <a:pt x="1172" y="258"/>
                </a:cubicBezTo>
                <a:cubicBezTo>
                  <a:pt x="1172" y="259"/>
                  <a:pt x="1172" y="259"/>
                  <a:pt x="1172" y="259"/>
                </a:cubicBezTo>
                <a:cubicBezTo>
                  <a:pt x="1178" y="256"/>
                  <a:pt x="1183" y="254"/>
                  <a:pt x="1189" y="252"/>
                </a:cubicBezTo>
                <a:cubicBezTo>
                  <a:pt x="1189" y="252"/>
                  <a:pt x="1189" y="251"/>
                  <a:pt x="1189" y="251"/>
                </a:cubicBezTo>
                <a:cubicBezTo>
                  <a:pt x="1187" y="251"/>
                  <a:pt x="1185" y="250"/>
                  <a:pt x="1185" y="251"/>
                </a:cubicBezTo>
                <a:cubicBezTo>
                  <a:pt x="1181" y="254"/>
                  <a:pt x="1178" y="251"/>
                  <a:pt x="1176" y="250"/>
                </a:cubicBezTo>
                <a:cubicBezTo>
                  <a:pt x="1172" y="246"/>
                  <a:pt x="1170" y="249"/>
                  <a:pt x="1167" y="251"/>
                </a:cubicBezTo>
                <a:cubicBezTo>
                  <a:pt x="1166" y="253"/>
                  <a:pt x="1165" y="254"/>
                  <a:pt x="1161" y="254"/>
                </a:cubicBezTo>
                <a:cubicBezTo>
                  <a:pt x="1158" y="253"/>
                  <a:pt x="1153" y="260"/>
                  <a:pt x="1151" y="265"/>
                </a:cubicBezTo>
                <a:cubicBezTo>
                  <a:pt x="1151" y="265"/>
                  <a:pt x="1151" y="266"/>
                  <a:pt x="1150" y="268"/>
                </a:cubicBezTo>
                <a:cubicBezTo>
                  <a:pt x="1149" y="264"/>
                  <a:pt x="1146" y="262"/>
                  <a:pt x="1147" y="260"/>
                </a:cubicBezTo>
                <a:cubicBezTo>
                  <a:pt x="1148" y="254"/>
                  <a:pt x="1142" y="256"/>
                  <a:pt x="1140" y="254"/>
                </a:cubicBezTo>
                <a:cubicBezTo>
                  <a:pt x="1139" y="252"/>
                  <a:pt x="1129" y="255"/>
                  <a:pt x="1128" y="258"/>
                </a:cubicBezTo>
                <a:cubicBezTo>
                  <a:pt x="1127" y="256"/>
                  <a:pt x="1126" y="255"/>
                  <a:pt x="1125" y="255"/>
                </a:cubicBezTo>
                <a:cubicBezTo>
                  <a:pt x="1122" y="256"/>
                  <a:pt x="1119" y="257"/>
                  <a:pt x="1117" y="258"/>
                </a:cubicBezTo>
                <a:cubicBezTo>
                  <a:pt x="1112" y="258"/>
                  <a:pt x="1110" y="261"/>
                  <a:pt x="1109" y="265"/>
                </a:cubicBezTo>
                <a:cubicBezTo>
                  <a:pt x="1107" y="269"/>
                  <a:pt x="1102" y="274"/>
                  <a:pt x="1098" y="273"/>
                </a:cubicBezTo>
                <a:cubicBezTo>
                  <a:pt x="1094" y="272"/>
                  <a:pt x="1092" y="275"/>
                  <a:pt x="1089" y="275"/>
                </a:cubicBezTo>
                <a:cubicBezTo>
                  <a:pt x="1093" y="279"/>
                  <a:pt x="1098" y="279"/>
                  <a:pt x="1102" y="277"/>
                </a:cubicBezTo>
                <a:cubicBezTo>
                  <a:pt x="1105" y="276"/>
                  <a:pt x="1109" y="276"/>
                  <a:pt x="1112" y="276"/>
                </a:cubicBezTo>
                <a:cubicBezTo>
                  <a:pt x="1112" y="276"/>
                  <a:pt x="1113" y="278"/>
                  <a:pt x="1113" y="279"/>
                </a:cubicBezTo>
                <a:cubicBezTo>
                  <a:pt x="1113" y="281"/>
                  <a:pt x="1113" y="283"/>
                  <a:pt x="1112" y="285"/>
                </a:cubicBezTo>
                <a:cubicBezTo>
                  <a:pt x="1110" y="287"/>
                  <a:pt x="1110" y="290"/>
                  <a:pt x="1106" y="290"/>
                </a:cubicBezTo>
                <a:cubicBezTo>
                  <a:pt x="1104" y="290"/>
                  <a:pt x="1102" y="291"/>
                  <a:pt x="1100" y="293"/>
                </a:cubicBezTo>
                <a:cubicBezTo>
                  <a:pt x="1102" y="293"/>
                  <a:pt x="1103" y="292"/>
                  <a:pt x="1105" y="292"/>
                </a:cubicBezTo>
                <a:cubicBezTo>
                  <a:pt x="1104" y="297"/>
                  <a:pt x="1103" y="299"/>
                  <a:pt x="1098" y="297"/>
                </a:cubicBezTo>
                <a:cubicBezTo>
                  <a:pt x="1097" y="297"/>
                  <a:pt x="1097" y="297"/>
                  <a:pt x="1096" y="297"/>
                </a:cubicBezTo>
                <a:cubicBezTo>
                  <a:pt x="1096" y="297"/>
                  <a:pt x="1094" y="296"/>
                  <a:pt x="1094" y="296"/>
                </a:cubicBezTo>
                <a:cubicBezTo>
                  <a:pt x="1094" y="295"/>
                  <a:pt x="1094" y="294"/>
                  <a:pt x="1094" y="292"/>
                </a:cubicBezTo>
                <a:cubicBezTo>
                  <a:pt x="1088" y="293"/>
                  <a:pt x="1082" y="294"/>
                  <a:pt x="1075" y="294"/>
                </a:cubicBezTo>
                <a:cubicBezTo>
                  <a:pt x="1074" y="295"/>
                  <a:pt x="1073" y="295"/>
                  <a:pt x="1072" y="295"/>
                </a:cubicBezTo>
                <a:cubicBezTo>
                  <a:pt x="1067" y="290"/>
                  <a:pt x="1061" y="293"/>
                  <a:pt x="1055" y="292"/>
                </a:cubicBezTo>
                <a:cubicBezTo>
                  <a:pt x="1054" y="291"/>
                  <a:pt x="1052" y="291"/>
                  <a:pt x="1051" y="290"/>
                </a:cubicBezTo>
                <a:cubicBezTo>
                  <a:pt x="1050" y="290"/>
                  <a:pt x="1048" y="290"/>
                  <a:pt x="1047" y="291"/>
                </a:cubicBezTo>
                <a:cubicBezTo>
                  <a:pt x="1045" y="295"/>
                  <a:pt x="1043" y="293"/>
                  <a:pt x="1041" y="292"/>
                </a:cubicBezTo>
                <a:cubicBezTo>
                  <a:pt x="1039" y="291"/>
                  <a:pt x="1037" y="290"/>
                  <a:pt x="1035" y="290"/>
                </a:cubicBezTo>
                <a:cubicBezTo>
                  <a:pt x="1032" y="290"/>
                  <a:pt x="1029" y="290"/>
                  <a:pt x="1026" y="290"/>
                </a:cubicBezTo>
                <a:cubicBezTo>
                  <a:pt x="1022" y="291"/>
                  <a:pt x="1019" y="293"/>
                  <a:pt x="1014" y="295"/>
                </a:cubicBezTo>
                <a:cubicBezTo>
                  <a:pt x="1018" y="296"/>
                  <a:pt x="1020" y="298"/>
                  <a:pt x="1023" y="298"/>
                </a:cubicBezTo>
                <a:cubicBezTo>
                  <a:pt x="1027" y="297"/>
                  <a:pt x="1030" y="295"/>
                  <a:pt x="1034" y="294"/>
                </a:cubicBezTo>
                <a:cubicBezTo>
                  <a:pt x="1031" y="296"/>
                  <a:pt x="1029" y="298"/>
                  <a:pt x="1027" y="299"/>
                </a:cubicBezTo>
                <a:cubicBezTo>
                  <a:pt x="1027" y="300"/>
                  <a:pt x="1028" y="300"/>
                  <a:pt x="1028" y="300"/>
                </a:cubicBezTo>
                <a:cubicBezTo>
                  <a:pt x="1025" y="300"/>
                  <a:pt x="1022" y="300"/>
                  <a:pt x="1019" y="300"/>
                </a:cubicBezTo>
                <a:cubicBezTo>
                  <a:pt x="1019" y="301"/>
                  <a:pt x="1019" y="301"/>
                  <a:pt x="1018" y="302"/>
                </a:cubicBezTo>
                <a:cubicBezTo>
                  <a:pt x="1020" y="303"/>
                  <a:pt x="1022" y="304"/>
                  <a:pt x="1023" y="305"/>
                </a:cubicBezTo>
                <a:cubicBezTo>
                  <a:pt x="1024" y="304"/>
                  <a:pt x="1024" y="304"/>
                  <a:pt x="1024" y="304"/>
                </a:cubicBezTo>
                <a:cubicBezTo>
                  <a:pt x="1023" y="303"/>
                  <a:pt x="1023" y="303"/>
                  <a:pt x="1022" y="301"/>
                </a:cubicBezTo>
                <a:cubicBezTo>
                  <a:pt x="1026" y="302"/>
                  <a:pt x="1029" y="302"/>
                  <a:pt x="1032" y="304"/>
                </a:cubicBezTo>
                <a:cubicBezTo>
                  <a:pt x="1035" y="305"/>
                  <a:pt x="1037" y="307"/>
                  <a:pt x="1041" y="310"/>
                </a:cubicBezTo>
                <a:cubicBezTo>
                  <a:pt x="1044" y="308"/>
                  <a:pt x="1049" y="307"/>
                  <a:pt x="1054" y="305"/>
                </a:cubicBezTo>
                <a:cubicBezTo>
                  <a:pt x="1054" y="306"/>
                  <a:pt x="1054" y="307"/>
                  <a:pt x="1054" y="307"/>
                </a:cubicBezTo>
                <a:cubicBezTo>
                  <a:pt x="1050" y="308"/>
                  <a:pt x="1047" y="315"/>
                  <a:pt x="1041" y="312"/>
                </a:cubicBezTo>
                <a:cubicBezTo>
                  <a:pt x="1041" y="312"/>
                  <a:pt x="1040" y="312"/>
                  <a:pt x="1040" y="312"/>
                </a:cubicBezTo>
                <a:cubicBezTo>
                  <a:pt x="1036" y="315"/>
                  <a:pt x="1032" y="317"/>
                  <a:pt x="1026" y="315"/>
                </a:cubicBezTo>
                <a:cubicBezTo>
                  <a:pt x="1026" y="316"/>
                  <a:pt x="1026" y="316"/>
                  <a:pt x="1026" y="317"/>
                </a:cubicBezTo>
                <a:cubicBezTo>
                  <a:pt x="1027" y="317"/>
                  <a:pt x="1028" y="318"/>
                  <a:pt x="1028" y="318"/>
                </a:cubicBezTo>
                <a:cubicBezTo>
                  <a:pt x="1028" y="319"/>
                  <a:pt x="1028" y="319"/>
                  <a:pt x="1028" y="319"/>
                </a:cubicBezTo>
                <a:cubicBezTo>
                  <a:pt x="1026" y="319"/>
                  <a:pt x="1024" y="318"/>
                  <a:pt x="1021" y="317"/>
                </a:cubicBezTo>
                <a:cubicBezTo>
                  <a:pt x="1022" y="316"/>
                  <a:pt x="1023" y="316"/>
                  <a:pt x="1024" y="315"/>
                </a:cubicBezTo>
                <a:cubicBezTo>
                  <a:pt x="1021" y="315"/>
                  <a:pt x="1018" y="315"/>
                  <a:pt x="1016" y="315"/>
                </a:cubicBezTo>
                <a:cubicBezTo>
                  <a:pt x="1016" y="316"/>
                  <a:pt x="1016" y="317"/>
                  <a:pt x="1016" y="318"/>
                </a:cubicBezTo>
                <a:cubicBezTo>
                  <a:pt x="1015" y="319"/>
                  <a:pt x="1013" y="319"/>
                  <a:pt x="1011" y="320"/>
                </a:cubicBezTo>
                <a:cubicBezTo>
                  <a:pt x="1007" y="320"/>
                  <a:pt x="1004" y="323"/>
                  <a:pt x="1000" y="327"/>
                </a:cubicBezTo>
                <a:cubicBezTo>
                  <a:pt x="999" y="329"/>
                  <a:pt x="995" y="329"/>
                  <a:pt x="992" y="331"/>
                </a:cubicBezTo>
                <a:cubicBezTo>
                  <a:pt x="990" y="328"/>
                  <a:pt x="989" y="328"/>
                  <a:pt x="986" y="330"/>
                </a:cubicBezTo>
                <a:cubicBezTo>
                  <a:pt x="985" y="331"/>
                  <a:pt x="982" y="330"/>
                  <a:pt x="979" y="329"/>
                </a:cubicBezTo>
                <a:cubicBezTo>
                  <a:pt x="985" y="328"/>
                  <a:pt x="990" y="327"/>
                  <a:pt x="995" y="326"/>
                </a:cubicBezTo>
                <a:cubicBezTo>
                  <a:pt x="995" y="325"/>
                  <a:pt x="995" y="325"/>
                  <a:pt x="995" y="324"/>
                </a:cubicBezTo>
                <a:cubicBezTo>
                  <a:pt x="982" y="327"/>
                  <a:pt x="969" y="330"/>
                  <a:pt x="956" y="332"/>
                </a:cubicBezTo>
                <a:cubicBezTo>
                  <a:pt x="956" y="333"/>
                  <a:pt x="956" y="333"/>
                  <a:pt x="956" y="334"/>
                </a:cubicBezTo>
                <a:cubicBezTo>
                  <a:pt x="958" y="335"/>
                  <a:pt x="960" y="336"/>
                  <a:pt x="962" y="337"/>
                </a:cubicBezTo>
                <a:cubicBezTo>
                  <a:pt x="960" y="337"/>
                  <a:pt x="959" y="338"/>
                  <a:pt x="958" y="339"/>
                </a:cubicBezTo>
                <a:cubicBezTo>
                  <a:pt x="957" y="339"/>
                  <a:pt x="957" y="332"/>
                  <a:pt x="954" y="338"/>
                </a:cubicBezTo>
                <a:cubicBezTo>
                  <a:pt x="953" y="339"/>
                  <a:pt x="951" y="338"/>
                  <a:pt x="949" y="339"/>
                </a:cubicBezTo>
                <a:cubicBezTo>
                  <a:pt x="945" y="340"/>
                  <a:pt x="941" y="341"/>
                  <a:pt x="938" y="342"/>
                </a:cubicBezTo>
                <a:cubicBezTo>
                  <a:pt x="938" y="343"/>
                  <a:pt x="938" y="344"/>
                  <a:pt x="938" y="345"/>
                </a:cubicBezTo>
                <a:cubicBezTo>
                  <a:pt x="940" y="345"/>
                  <a:pt x="942" y="344"/>
                  <a:pt x="944" y="344"/>
                </a:cubicBezTo>
                <a:cubicBezTo>
                  <a:pt x="944" y="344"/>
                  <a:pt x="944" y="343"/>
                  <a:pt x="944" y="343"/>
                </a:cubicBezTo>
                <a:cubicBezTo>
                  <a:pt x="943" y="343"/>
                  <a:pt x="942" y="343"/>
                  <a:pt x="942" y="342"/>
                </a:cubicBezTo>
                <a:cubicBezTo>
                  <a:pt x="942" y="342"/>
                  <a:pt x="942" y="342"/>
                  <a:pt x="942" y="342"/>
                </a:cubicBezTo>
                <a:cubicBezTo>
                  <a:pt x="943" y="342"/>
                  <a:pt x="945" y="342"/>
                  <a:pt x="947" y="342"/>
                </a:cubicBezTo>
                <a:cubicBezTo>
                  <a:pt x="946" y="342"/>
                  <a:pt x="946" y="343"/>
                  <a:pt x="946" y="344"/>
                </a:cubicBezTo>
                <a:cubicBezTo>
                  <a:pt x="949" y="343"/>
                  <a:pt x="952" y="342"/>
                  <a:pt x="955" y="341"/>
                </a:cubicBezTo>
                <a:cubicBezTo>
                  <a:pt x="956" y="341"/>
                  <a:pt x="957" y="341"/>
                  <a:pt x="958" y="341"/>
                </a:cubicBezTo>
                <a:cubicBezTo>
                  <a:pt x="960" y="341"/>
                  <a:pt x="963" y="342"/>
                  <a:pt x="962" y="338"/>
                </a:cubicBezTo>
                <a:cubicBezTo>
                  <a:pt x="962" y="338"/>
                  <a:pt x="964" y="338"/>
                  <a:pt x="964" y="337"/>
                </a:cubicBezTo>
                <a:cubicBezTo>
                  <a:pt x="967" y="336"/>
                  <a:pt x="970" y="334"/>
                  <a:pt x="973" y="333"/>
                </a:cubicBezTo>
                <a:cubicBezTo>
                  <a:pt x="975" y="333"/>
                  <a:pt x="977" y="333"/>
                  <a:pt x="978" y="334"/>
                </a:cubicBezTo>
                <a:cubicBezTo>
                  <a:pt x="978" y="334"/>
                  <a:pt x="978" y="335"/>
                  <a:pt x="977" y="335"/>
                </a:cubicBezTo>
                <a:cubicBezTo>
                  <a:pt x="978" y="335"/>
                  <a:pt x="978" y="335"/>
                  <a:pt x="978" y="335"/>
                </a:cubicBezTo>
                <a:cubicBezTo>
                  <a:pt x="976" y="335"/>
                  <a:pt x="975" y="335"/>
                  <a:pt x="973" y="335"/>
                </a:cubicBezTo>
                <a:cubicBezTo>
                  <a:pt x="973" y="335"/>
                  <a:pt x="973" y="336"/>
                  <a:pt x="973" y="336"/>
                </a:cubicBezTo>
                <a:cubicBezTo>
                  <a:pt x="975" y="337"/>
                  <a:pt x="978" y="339"/>
                  <a:pt x="981" y="339"/>
                </a:cubicBezTo>
                <a:cubicBezTo>
                  <a:pt x="986" y="339"/>
                  <a:pt x="992" y="337"/>
                  <a:pt x="997" y="336"/>
                </a:cubicBezTo>
                <a:cubicBezTo>
                  <a:pt x="1002" y="336"/>
                  <a:pt x="1007" y="335"/>
                  <a:pt x="1012" y="335"/>
                </a:cubicBezTo>
                <a:cubicBezTo>
                  <a:pt x="1009" y="336"/>
                  <a:pt x="1007" y="337"/>
                  <a:pt x="1004" y="338"/>
                </a:cubicBezTo>
                <a:cubicBezTo>
                  <a:pt x="1006" y="339"/>
                  <a:pt x="1007" y="339"/>
                  <a:pt x="1008" y="340"/>
                </a:cubicBezTo>
                <a:cubicBezTo>
                  <a:pt x="1011" y="338"/>
                  <a:pt x="1013" y="337"/>
                  <a:pt x="1017" y="335"/>
                </a:cubicBezTo>
                <a:cubicBezTo>
                  <a:pt x="1018" y="337"/>
                  <a:pt x="1019" y="338"/>
                  <a:pt x="1019" y="339"/>
                </a:cubicBezTo>
                <a:cubicBezTo>
                  <a:pt x="1017" y="343"/>
                  <a:pt x="1015" y="346"/>
                  <a:pt x="1012" y="349"/>
                </a:cubicBezTo>
                <a:cubicBezTo>
                  <a:pt x="1011" y="350"/>
                  <a:pt x="1009" y="350"/>
                  <a:pt x="1008" y="350"/>
                </a:cubicBezTo>
                <a:cubicBezTo>
                  <a:pt x="1007" y="350"/>
                  <a:pt x="1006" y="350"/>
                  <a:pt x="1005" y="350"/>
                </a:cubicBezTo>
                <a:cubicBezTo>
                  <a:pt x="994" y="352"/>
                  <a:pt x="982" y="353"/>
                  <a:pt x="971" y="355"/>
                </a:cubicBezTo>
                <a:cubicBezTo>
                  <a:pt x="969" y="355"/>
                  <a:pt x="968" y="356"/>
                  <a:pt x="966" y="356"/>
                </a:cubicBezTo>
                <a:cubicBezTo>
                  <a:pt x="964" y="357"/>
                  <a:pt x="962" y="359"/>
                  <a:pt x="958" y="356"/>
                </a:cubicBezTo>
                <a:cubicBezTo>
                  <a:pt x="956" y="354"/>
                  <a:pt x="950" y="357"/>
                  <a:pt x="946" y="358"/>
                </a:cubicBezTo>
                <a:cubicBezTo>
                  <a:pt x="945" y="358"/>
                  <a:pt x="943" y="359"/>
                  <a:pt x="941" y="359"/>
                </a:cubicBezTo>
                <a:cubicBezTo>
                  <a:pt x="939" y="360"/>
                  <a:pt x="936" y="360"/>
                  <a:pt x="934" y="359"/>
                </a:cubicBezTo>
                <a:cubicBezTo>
                  <a:pt x="932" y="358"/>
                  <a:pt x="931" y="355"/>
                  <a:pt x="929" y="356"/>
                </a:cubicBezTo>
                <a:cubicBezTo>
                  <a:pt x="925" y="356"/>
                  <a:pt x="922" y="357"/>
                  <a:pt x="918" y="358"/>
                </a:cubicBezTo>
                <a:cubicBezTo>
                  <a:pt x="918" y="359"/>
                  <a:pt x="918" y="359"/>
                  <a:pt x="918" y="360"/>
                </a:cubicBezTo>
                <a:cubicBezTo>
                  <a:pt x="915" y="359"/>
                  <a:pt x="911" y="359"/>
                  <a:pt x="907" y="359"/>
                </a:cubicBezTo>
                <a:cubicBezTo>
                  <a:pt x="907" y="359"/>
                  <a:pt x="907" y="358"/>
                  <a:pt x="907" y="358"/>
                </a:cubicBezTo>
                <a:cubicBezTo>
                  <a:pt x="916" y="356"/>
                  <a:pt x="925" y="353"/>
                  <a:pt x="934" y="351"/>
                </a:cubicBezTo>
                <a:cubicBezTo>
                  <a:pt x="933" y="352"/>
                  <a:pt x="932" y="352"/>
                  <a:pt x="931" y="354"/>
                </a:cubicBezTo>
                <a:cubicBezTo>
                  <a:pt x="934" y="353"/>
                  <a:pt x="936" y="352"/>
                  <a:pt x="939" y="351"/>
                </a:cubicBezTo>
                <a:cubicBezTo>
                  <a:pt x="938" y="351"/>
                  <a:pt x="938" y="350"/>
                  <a:pt x="938" y="350"/>
                </a:cubicBezTo>
                <a:cubicBezTo>
                  <a:pt x="932" y="350"/>
                  <a:pt x="926" y="351"/>
                  <a:pt x="920" y="351"/>
                </a:cubicBezTo>
                <a:cubicBezTo>
                  <a:pt x="920" y="351"/>
                  <a:pt x="920" y="352"/>
                  <a:pt x="920" y="352"/>
                </a:cubicBezTo>
                <a:cubicBezTo>
                  <a:pt x="919" y="351"/>
                  <a:pt x="918" y="350"/>
                  <a:pt x="918" y="350"/>
                </a:cubicBezTo>
                <a:cubicBezTo>
                  <a:pt x="914" y="352"/>
                  <a:pt x="912" y="353"/>
                  <a:pt x="910" y="354"/>
                </a:cubicBezTo>
                <a:cubicBezTo>
                  <a:pt x="906" y="355"/>
                  <a:pt x="904" y="356"/>
                  <a:pt x="902" y="359"/>
                </a:cubicBezTo>
                <a:cubicBezTo>
                  <a:pt x="900" y="361"/>
                  <a:pt x="898" y="362"/>
                  <a:pt x="895" y="363"/>
                </a:cubicBezTo>
                <a:cubicBezTo>
                  <a:pt x="896" y="364"/>
                  <a:pt x="897" y="365"/>
                  <a:pt x="897" y="365"/>
                </a:cubicBezTo>
                <a:cubicBezTo>
                  <a:pt x="895" y="367"/>
                  <a:pt x="893" y="369"/>
                  <a:pt x="891" y="371"/>
                </a:cubicBezTo>
                <a:cubicBezTo>
                  <a:pt x="888" y="373"/>
                  <a:pt x="885" y="376"/>
                  <a:pt x="881" y="377"/>
                </a:cubicBezTo>
                <a:cubicBezTo>
                  <a:pt x="873" y="380"/>
                  <a:pt x="866" y="386"/>
                  <a:pt x="858" y="390"/>
                </a:cubicBezTo>
                <a:cubicBezTo>
                  <a:pt x="850" y="394"/>
                  <a:pt x="843" y="401"/>
                  <a:pt x="833" y="403"/>
                </a:cubicBezTo>
                <a:cubicBezTo>
                  <a:pt x="815" y="407"/>
                  <a:pt x="797" y="413"/>
                  <a:pt x="778" y="417"/>
                </a:cubicBezTo>
                <a:cubicBezTo>
                  <a:pt x="766" y="420"/>
                  <a:pt x="753" y="420"/>
                  <a:pt x="740" y="422"/>
                </a:cubicBezTo>
                <a:cubicBezTo>
                  <a:pt x="736" y="422"/>
                  <a:pt x="733" y="424"/>
                  <a:pt x="729" y="424"/>
                </a:cubicBezTo>
                <a:cubicBezTo>
                  <a:pt x="720" y="425"/>
                  <a:pt x="711" y="426"/>
                  <a:pt x="701" y="426"/>
                </a:cubicBezTo>
                <a:cubicBezTo>
                  <a:pt x="694" y="427"/>
                  <a:pt x="686" y="427"/>
                  <a:pt x="678" y="428"/>
                </a:cubicBezTo>
                <a:cubicBezTo>
                  <a:pt x="678" y="423"/>
                  <a:pt x="675" y="423"/>
                  <a:pt x="672" y="424"/>
                </a:cubicBezTo>
                <a:cubicBezTo>
                  <a:pt x="668" y="426"/>
                  <a:pt x="663" y="427"/>
                  <a:pt x="659" y="428"/>
                </a:cubicBezTo>
                <a:cubicBezTo>
                  <a:pt x="657" y="429"/>
                  <a:pt x="655" y="429"/>
                  <a:pt x="653" y="428"/>
                </a:cubicBezTo>
                <a:cubicBezTo>
                  <a:pt x="662" y="426"/>
                  <a:pt x="670" y="424"/>
                  <a:pt x="678" y="421"/>
                </a:cubicBezTo>
                <a:cubicBezTo>
                  <a:pt x="691" y="417"/>
                  <a:pt x="703" y="411"/>
                  <a:pt x="716" y="407"/>
                </a:cubicBezTo>
                <a:cubicBezTo>
                  <a:pt x="730" y="403"/>
                  <a:pt x="744" y="400"/>
                  <a:pt x="759" y="396"/>
                </a:cubicBezTo>
                <a:cubicBezTo>
                  <a:pt x="772" y="393"/>
                  <a:pt x="785" y="389"/>
                  <a:pt x="799" y="382"/>
                </a:cubicBezTo>
                <a:cubicBezTo>
                  <a:pt x="796" y="381"/>
                  <a:pt x="795" y="381"/>
                  <a:pt x="792" y="380"/>
                </a:cubicBezTo>
                <a:cubicBezTo>
                  <a:pt x="800" y="378"/>
                  <a:pt x="807" y="376"/>
                  <a:pt x="814" y="374"/>
                </a:cubicBezTo>
                <a:cubicBezTo>
                  <a:pt x="814" y="373"/>
                  <a:pt x="814" y="372"/>
                  <a:pt x="814" y="372"/>
                </a:cubicBezTo>
                <a:cubicBezTo>
                  <a:pt x="775" y="382"/>
                  <a:pt x="734" y="385"/>
                  <a:pt x="694" y="389"/>
                </a:cubicBezTo>
                <a:cubicBezTo>
                  <a:pt x="696" y="389"/>
                  <a:pt x="697" y="388"/>
                  <a:pt x="700" y="387"/>
                </a:cubicBezTo>
                <a:cubicBezTo>
                  <a:pt x="698" y="387"/>
                  <a:pt x="697" y="386"/>
                  <a:pt x="694" y="385"/>
                </a:cubicBezTo>
                <a:cubicBezTo>
                  <a:pt x="697" y="385"/>
                  <a:pt x="699" y="385"/>
                  <a:pt x="700" y="385"/>
                </a:cubicBezTo>
                <a:cubicBezTo>
                  <a:pt x="700" y="384"/>
                  <a:pt x="700" y="384"/>
                  <a:pt x="700" y="384"/>
                </a:cubicBezTo>
                <a:cubicBezTo>
                  <a:pt x="698" y="384"/>
                  <a:pt x="696" y="385"/>
                  <a:pt x="694" y="385"/>
                </a:cubicBezTo>
                <a:cubicBezTo>
                  <a:pt x="691" y="386"/>
                  <a:pt x="689" y="387"/>
                  <a:pt x="687" y="387"/>
                </a:cubicBezTo>
                <a:cubicBezTo>
                  <a:pt x="687" y="387"/>
                  <a:pt x="686" y="386"/>
                  <a:pt x="686" y="386"/>
                </a:cubicBezTo>
                <a:cubicBezTo>
                  <a:pt x="686" y="385"/>
                  <a:pt x="687" y="384"/>
                  <a:pt x="687" y="384"/>
                </a:cubicBezTo>
                <a:cubicBezTo>
                  <a:pt x="684" y="384"/>
                  <a:pt x="681" y="384"/>
                  <a:pt x="677" y="383"/>
                </a:cubicBezTo>
                <a:cubicBezTo>
                  <a:pt x="676" y="383"/>
                  <a:pt x="674" y="384"/>
                  <a:pt x="672" y="384"/>
                </a:cubicBezTo>
                <a:cubicBezTo>
                  <a:pt x="670" y="384"/>
                  <a:pt x="668" y="383"/>
                  <a:pt x="666" y="383"/>
                </a:cubicBezTo>
                <a:cubicBezTo>
                  <a:pt x="665" y="383"/>
                  <a:pt x="663" y="383"/>
                  <a:pt x="663" y="384"/>
                </a:cubicBezTo>
                <a:cubicBezTo>
                  <a:pt x="660" y="387"/>
                  <a:pt x="657" y="389"/>
                  <a:pt x="652" y="389"/>
                </a:cubicBezTo>
                <a:cubicBezTo>
                  <a:pt x="651" y="389"/>
                  <a:pt x="644" y="390"/>
                  <a:pt x="643" y="390"/>
                </a:cubicBezTo>
                <a:cubicBezTo>
                  <a:pt x="643" y="390"/>
                  <a:pt x="642" y="390"/>
                  <a:pt x="642" y="390"/>
                </a:cubicBezTo>
                <a:cubicBezTo>
                  <a:pt x="637" y="393"/>
                  <a:pt x="632" y="391"/>
                  <a:pt x="628" y="392"/>
                </a:cubicBezTo>
                <a:cubicBezTo>
                  <a:pt x="622" y="392"/>
                  <a:pt x="616" y="394"/>
                  <a:pt x="610" y="395"/>
                </a:cubicBezTo>
                <a:cubicBezTo>
                  <a:pt x="602" y="397"/>
                  <a:pt x="594" y="399"/>
                  <a:pt x="587" y="401"/>
                </a:cubicBezTo>
                <a:cubicBezTo>
                  <a:pt x="586" y="402"/>
                  <a:pt x="585" y="402"/>
                  <a:pt x="584" y="402"/>
                </a:cubicBezTo>
                <a:cubicBezTo>
                  <a:pt x="579" y="400"/>
                  <a:pt x="575" y="403"/>
                  <a:pt x="570" y="404"/>
                </a:cubicBezTo>
                <a:cubicBezTo>
                  <a:pt x="567" y="405"/>
                  <a:pt x="563" y="405"/>
                  <a:pt x="559" y="405"/>
                </a:cubicBezTo>
                <a:cubicBezTo>
                  <a:pt x="555" y="406"/>
                  <a:pt x="550" y="408"/>
                  <a:pt x="545" y="409"/>
                </a:cubicBezTo>
                <a:cubicBezTo>
                  <a:pt x="543" y="408"/>
                  <a:pt x="540" y="408"/>
                  <a:pt x="536" y="407"/>
                </a:cubicBezTo>
                <a:cubicBezTo>
                  <a:pt x="537" y="410"/>
                  <a:pt x="538" y="412"/>
                  <a:pt x="538" y="414"/>
                </a:cubicBezTo>
                <a:cubicBezTo>
                  <a:pt x="538" y="414"/>
                  <a:pt x="538" y="415"/>
                  <a:pt x="537" y="415"/>
                </a:cubicBezTo>
                <a:cubicBezTo>
                  <a:pt x="537" y="414"/>
                  <a:pt x="536" y="412"/>
                  <a:pt x="536" y="411"/>
                </a:cubicBezTo>
                <a:cubicBezTo>
                  <a:pt x="535" y="411"/>
                  <a:pt x="533" y="412"/>
                  <a:pt x="534" y="412"/>
                </a:cubicBezTo>
                <a:cubicBezTo>
                  <a:pt x="533" y="410"/>
                  <a:pt x="532" y="409"/>
                  <a:pt x="531" y="409"/>
                </a:cubicBezTo>
                <a:cubicBezTo>
                  <a:pt x="523" y="410"/>
                  <a:pt x="514" y="411"/>
                  <a:pt x="505" y="415"/>
                </a:cubicBezTo>
                <a:cubicBezTo>
                  <a:pt x="500" y="417"/>
                  <a:pt x="494" y="418"/>
                  <a:pt x="489" y="420"/>
                </a:cubicBezTo>
                <a:cubicBezTo>
                  <a:pt x="488" y="419"/>
                  <a:pt x="488" y="419"/>
                  <a:pt x="488" y="418"/>
                </a:cubicBezTo>
                <a:cubicBezTo>
                  <a:pt x="489" y="418"/>
                  <a:pt x="490" y="417"/>
                  <a:pt x="491" y="417"/>
                </a:cubicBezTo>
                <a:cubicBezTo>
                  <a:pt x="491" y="417"/>
                  <a:pt x="491" y="417"/>
                  <a:pt x="491" y="417"/>
                </a:cubicBezTo>
                <a:cubicBezTo>
                  <a:pt x="489" y="417"/>
                  <a:pt x="486" y="417"/>
                  <a:pt x="484" y="417"/>
                </a:cubicBezTo>
                <a:cubicBezTo>
                  <a:pt x="484" y="417"/>
                  <a:pt x="484" y="416"/>
                  <a:pt x="484" y="414"/>
                </a:cubicBezTo>
                <a:cubicBezTo>
                  <a:pt x="472" y="418"/>
                  <a:pt x="460" y="422"/>
                  <a:pt x="448" y="425"/>
                </a:cubicBezTo>
                <a:cubicBezTo>
                  <a:pt x="448" y="426"/>
                  <a:pt x="448" y="426"/>
                  <a:pt x="448" y="427"/>
                </a:cubicBezTo>
                <a:cubicBezTo>
                  <a:pt x="450" y="427"/>
                  <a:pt x="453" y="427"/>
                  <a:pt x="456" y="427"/>
                </a:cubicBezTo>
                <a:cubicBezTo>
                  <a:pt x="456" y="428"/>
                  <a:pt x="456" y="428"/>
                  <a:pt x="456" y="429"/>
                </a:cubicBezTo>
                <a:cubicBezTo>
                  <a:pt x="450" y="431"/>
                  <a:pt x="444" y="433"/>
                  <a:pt x="437" y="435"/>
                </a:cubicBezTo>
                <a:cubicBezTo>
                  <a:pt x="439" y="432"/>
                  <a:pt x="441" y="430"/>
                  <a:pt x="442" y="429"/>
                </a:cubicBezTo>
                <a:cubicBezTo>
                  <a:pt x="442" y="428"/>
                  <a:pt x="442" y="428"/>
                  <a:pt x="441" y="428"/>
                </a:cubicBezTo>
                <a:cubicBezTo>
                  <a:pt x="435" y="430"/>
                  <a:pt x="428" y="432"/>
                  <a:pt x="421" y="433"/>
                </a:cubicBezTo>
                <a:cubicBezTo>
                  <a:pt x="418" y="434"/>
                  <a:pt x="415" y="434"/>
                  <a:pt x="412" y="435"/>
                </a:cubicBezTo>
                <a:cubicBezTo>
                  <a:pt x="409" y="435"/>
                  <a:pt x="407" y="436"/>
                  <a:pt x="405" y="437"/>
                </a:cubicBezTo>
                <a:cubicBezTo>
                  <a:pt x="393" y="442"/>
                  <a:pt x="382" y="447"/>
                  <a:pt x="370" y="451"/>
                </a:cubicBezTo>
                <a:cubicBezTo>
                  <a:pt x="363" y="453"/>
                  <a:pt x="355" y="455"/>
                  <a:pt x="347" y="457"/>
                </a:cubicBezTo>
                <a:cubicBezTo>
                  <a:pt x="340" y="459"/>
                  <a:pt x="334" y="462"/>
                  <a:pt x="327" y="464"/>
                </a:cubicBezTo>
                <a:cubicBezTo>
                  <a:pt x="323" y="466"/>
                  <a:pt x="319" y="466"/>
                  <a:pt x="315" y="468"/>
                </a:cubicBezTo>
                <a:cubicBezTo>
                  <a:pt x="313" y="468"/>
                  <a:pt x="312" y="470"/>
                  <a:pt x="310" y="470"/>
                </a:cubicBezTo>
                <a:cubicBezTo>
                  <a:pt x="303" y="474"/>
                  <a:pt x="295" y="478"/>
                  <a:pt x="286" y="479"/>
                </a:cubicBezTo>
                <a:cubicBezTo>
                  <a:pt x="283" y="480"/>
                  <a:pt x="279" y="482"/>
                  <a:pt x="276" y="484"/>
                </a:cubicBezTo>
                <a:cubicBezTo>
                  <a:pt x="290" y="483"/>
                  <a:pt x="302" y="475"/>
                  <a:pt x="318" y="475"/>
                </a:cubicBezTo>
                <a:cubicBezTo>
                  <a:pt x="313" y="478"/>
                  <a:pt x="309" y="480"/>
                  <a:pt x="304" y="482"/>
                </a:cubicBezTo>
                <a:cubicBezTo>
                  <a:pt x="300" y="483"/>
                  <a:pt x="296" y="485"/>
                  <a:pt x="291" y="487"/>
                </a:cubicBezTo>
                <a:cubicBezTo>
                  <a:pt x="292" y="486"/>
                  <a:pt x="292" y="485"/>
                  <a:pt x="292" y="484"/>
                </a:cubicBezTo>
                <a:cubicBezTo>
                  <a:pt x="291" y="484"/>
                  <a:pt x="290" y="484"/>
                  <a:pt x="289" y="485"/>
                </a:cubicBezTo>
                <a:cubicBezTo>
                  <a:pt x="287" y="485"/>
                  <a:pt x="285" y="486"/>
                  <a:pt x="284" y="487"/>
                </a:cubicBezTo>
                <a:cubicBezTo>
                  <a:pt x="282" y="487"/>
                  <a:pt x="280" y="488"/>
                  <a:pt x="279" y="489"/>
                </a:cubicBezTo>
                <a:cubicBezTo>
                  <a:pt x="277" y="494"/>
                  <a:pt x="271" y="493"/>
                  <a:pt x="268" y="495"/>
                </a:cubicBezTo>
                <a:cubicBezTo>
                  <a:pt x="266" y="496"/>
                  <a:pt x="263" y="495"/>
                  <a:pt x="261" y="494"/>
                </a:cubicBezTo>
                <a:cubicBezTo>
                  <a:pt x="265" y="493"/>
                  <a:pt x="269" y="491"/>
                  <a:pt x="274" y="490"/>
                </a:cubicBezTo>
                <a:cubicBezTo>
                  <a:pt x="274" y="490"/>
                  <a:pt x="274" y="489"/>
                  <a:pt x="273" y="489"/>
                </a:cubicBezTo>
                <a:cubicBezTo>
                  <a:pt x="270" y="489"/>
                  <a:pt x="266" y="484"/>
                  <a:pt x="265" y="489"/>
                </a:cubicBezTo>
                <a:cubicBezTo>
                  <a:pt x="260" y="492"/>
                  <a:pt x="256" y="493"/>
                  <a:pt x="252" y="495"/>
                </a:cubicBezTo>
                <a:cubicBezTo>
                  <a:pt x="252" y="495"/>
                  <a:pt x="252" y="496"/>
                  <a:pt x="252" y="496"/>
                </a:cubicBezTo>
                <a:cubicBezTo>
                  <a:pt x="253" y="496"/>
                  <a:pt x="254" y="495"/>
                  <a:pt x="255" y="495"/>
                </a:cubicBezTo>
                <a:cubicBezTo>
                  <a:pt x="256" y="495"/>
                  <a:pt x="258" y="495"/>
                  <a:pt x="259" y="497"/>
                </a:cubicBezTo>
                <a:cubicBezTo>
                  <a:pt x="258" y="498"/>
                  <a:pt x="257" y="499"/>
                  <a:pt x="256" y="500"/>
                </a:cubicBezTo>
                <a:cubicBezTo>
                  <a:pt x="247" y="502"/>
                  <a:pt x="238" y="505"/>
                  <a:pt x="229" y="507"/>
                </a:cubicBezTo>
                <a:cubicBezTo>
                  <a:pt x="231" y="506"/>
                  <a:pt x="233" y="505"/>
                  <a:pt x="235" y="503"/>
                </a:cubicBezTo>
                <a:cubicBezTo>
                  <a:pt x="234" y="503"/>
                  <a:pt x="234" y="503"/>
                  <a:pt x="234" y="503"/>
                </a:cubicBezTo>
                <a:cubicBezTo>
                  <a:pt x="228" y="505"/>
                  <a:pt x="221" y="508"/>
                  <a:pt x="214" y="510"/>
                </a:cubicBezTo>
                <a:cubicBezTo>
                  <a:pt x="213" y="511"/>
                  <a:pt x="212" y="512"/>
                  <a:pt x="210" y="514"/>
                </a:cubicBezTo>
                <a:cubicBezTo>
                  <a:pt x="209" y="514"/>
                  <a:pt x="207" y="515"/>
                  <a:pt x="205" y="515"/>
                </a:cubicBezTo>
                <a:cubicBezTo>
                  <a:pt x="203" y="515"/>
                  <a:pt x="201" y="515"/>
                  <a:pt x="199" y="516"/>
                </a:cubicBezTo>
                <a:cubicBezTo>
                  <a:pt x="194" y="517"/>
                  <a:pt x="189" y="518"/>
                  <a:pt x="186" y="521"/>
                </a:cubicBezTo>
                <a:cubicBezTo>
                  <a:pt x="182" y="525"/>
                  <a:pt x="178" y="528"/>
                  <a:pt x="172" y="527"/>
                </a:cubicBezTo>
                <a:cubicBezTo>
                  <a:pt x="170" y="527"/>
                  <a:pt x="167" y="530"/>
                  <a:pt x="164" y="532"/>
                </a:cubicBezTo>
                <a:cubicBezTo>
                  <a:pt x="163" y="532"/>
                  <a:pt x="162" y="533"/>
                  <a:pt x="161" y="534"/>
                </a:cubicBezTo>
                <a:cubicBezTo>
                  <a:pt x="155" y="535"/>
                  <a:pt x="149" y="536"/>
                  <a:pt x="143" y="538"/>
                </a:cubicBezTo>
                <a:cubicBezTo>
                  <a:pt x="129" y="545"/>
                  <a:pt x="114" y="551"/>
                  <a:pt x="100" y="558"/>
                </a:cubicBezTo>
                <a:cubicBezTo>
                  <a:pt x="99" y="556"/>
                  <a:pt x="99" y="555"/>
                  <a:pt x="98" y="554"/>
                </a:cubicBezTo>
                <a:cubicBezTo>
                  <a:pt x="95" y="556"/>
                  <a:pt x="91" y="558"/>
                  <a:pt x="88" y="560"/>
                </a:cubicBezTo>
                <a:cubicBezTo>
                  <a:pt x="88" y="561"/>
                  <a:pt x="89" y="561"/>
                  <a:pt x="89" y="562"/>
                </a:cubicBezTo>
                <a:cubicBezTo>
                  <a:pt x="87" y="563"/>
                  <a:pt x="84" y="564"/>
                  <a:pt x="81" y="565"/>
                </a:cubicBezTo>
                <a:cubicBezTo>
                  <a:pt x="74" y="566"/>
                  <a:pt x="66" y="568"/>
                  <a:pt x="59" y="570"/>
                </a:cubicBezTo>
                <a:cubicBezTo>
                  <a:pt x="56" y="571"/>
                  <a:pt x="54" y="574"/>
                  <a:pt x="51" y="576"/>
                </a:cubicBezTo>
                <a:cubicBezTo>
                  <a:pt x="47" y="578"/>
                  <a:pt x="43" y="578"/>
                  <a:pt x="40" y="581"/>
                </a:cubicBezTo>
                <a:cubicBezTo>
                  <a:pt x="36" y="584"/>
                  <a:pt x="31" y="584"/>
                  <a:pt x="27" y="587"/>
                </a:cubicBezTo>
                <a:cubicBezTo>
                  <a:pt x="26" y="588"/>
                  <a:pt x="21" y="586"/>
                  <a:pt x="20" y="589"/>
                </a:cubicBezTo>
                <a:cubicBezTo>
                  <a:pt x="17" y="592"/>
                  <a:pt x="16" y="593"/>
                  <a:pt x="12" y="592"/>
                </a:cubicBezTo>
                <a:cubicBezTo>
                  <a:pt x="11" y="591"/>
                  <a:pt x="9" y="593"/>
                  <a:pt x="7" y="594"/>
                </a:cubicBezTo>
                <a:cubicBezTo>
                  <a:pt x="5" y="596"/>
                  <a:pt x="3" y="597"/>
                  <a:pt x="0" y="599"/>
                </a:cubicBezTo>
                <a:cubicBezTo>
                  <a:pt x="0" y="597"/>
                  <a:pt x="0" y="596"/>
                  <a:pt x="0" y="594"/>
                </a:cubicBezTo>
                <a:cubicBezTo>
                  <a:pt x="8" y="591"/>
                  <a:pt x="17" y="587"/>
                  <a:pt x="26" y="583"/>
                </a:cubicBezTo>
                <a:cubicBezTo>
                  <a:pt x="39" y="577"/>
                  <a:pt x="52" y="571"/>
                  <a:pt x="65" y="565"/>
                </a:cubicBezTo>
                <a:cubicBezTo>
                  <a:pt x="72" y="562"/>
                  <a:pt x="79" y="559"/>
                  <a:pt x="87" y="557"/>
                </a:cubicBezTo>
                <a:cubicBezTo>
                  <a:pt x="96" y="555"/>
                  <a:pt x="104" y="549"/>
                  <a:pt x="112" y="544"/>
                </a:cubicBezTo>
                <a:cubicBezTo>
                  <a:pt x="113" y="544"/>
                  <a:pt x="113" y="544"/>
                  <a:pt x="113" y="543"/>
                </a:cubicBezTo>
                <a:cubicBezTo>
                  <a:pt x="110" y="544"/>
                  <a:pt x="108" y="546"/>
                  <a:pt x="106" y="546"/>
                </a:cubicBezTo>
                <a:cubicBezTo>
                  <a:pt x="99" y="547"/>
                  <a:pt x="93" y="550"/>
                  <a:pt x="87" y="551"/>
                </a:cubicBezTo>
                <a:cubicBezTo>
                  <a:pt x="86" y="551"/>
                  <a:pt x="85" y="551"/>
                  <a:pt x="84" y="550"/>
                </a:cubicBezTo>
                <a:cubicBezTo>
                  <a:pt x="90" y="548"/>
                  <a:pt x="96" y="546"/>
                  <a:pt x="102" y="544"/>
                </a:cubicBezTo>
                <a:cubicBezTo>
                  <a:pt x="101" y="543"/>
                  <a:pt x="101" y="543"/>
                  <a:pt x="101" y="542"/>
                </a:cubicBezTo>
                <a:cubicBezTo>
                  <a:pt x="97" y="543"/>
                  <a:pt x="93" y="544"/>
                  <a:pt x="89" y="545"/>
                </a:cubicBezTo>
                <a:cubicBezTo>
                  <a:pt x="89" y="544"/>
                  <a:pt x="89" y="544"/>
                  <a:pt x="89" y="543"/>
                </a:cubicBezTo>
                <a:cubicBezTo>
                  <a:pt x="91" y="542"/>
                  <a:pt x="93" y="542"/>
                  <a:pt x="95" y="540"/>
                </a:cubicBezTo>
                <a:cubicBezTo>
                  <a:pt x="94" y="540"/>
                  <a:pt x="93" y="539"/>
                  <a:pt x="92" y="539"/>
                </a:cubicBezTo>
                <a:cubicBezTo>
                  <a:pt x="99" y="542"/>
                  <a:pt x="103" y="537"/>
                  <a:pt x="108" y="535"/>
                </a:cubicBezTo>
                <a:cubicBezTo>
                  <a:pt x="112" y="533"/>
                  <a:pt x="116" y="532"/>
                  <a:pt x="120" y="530"/>
                </a:cubicBezTo>
                <a:cubicBezTo>
                  <a:pt x="120" y="530"/>
                  <a:pt x="120" y="529"/>
                  <a:pt x="120" y="528"/>
                </a:cubicBezTo>
                <a:cubicBezTo>
                  <a:pt x="115" y="529"/>
                  <a:pt x="111" y="531"/>
                  <a:pt x="108" y="535"/>
                </a:cubicBezTo>
                <a:cubicBezTo>
                  <a:pt x="108" y="534"/>
                  <a:pt x="107" y="533"/>
                  <a:pt x="108" y="533"/>
                </a:cubicBezTo>
                <a:cubicBezTo>
                  <a:pt x="111" y="530"/>
                  <a:pt x="114" y="528"/>
                  <a:pt x="117" y="526"/>
                </a:cubicBezTo>
                <a:cubicBezTo>
                  <a:pt x="120" y="524"/>
                  <a:pt x="124" y="522"/>
                  <a:pt x="128" y="521"/>
                </a:cubicBezTo>
                <a:cubicBezTo>
                  <a:pt x="129" y="520"/>
                  <a:pt x="131" y="517"/>
                  <a:pt x="132" y="521"/>
                </a:cubicBezTo>
                <a:cubicBezTo>
                  <a:pt x="133" y="521"/>
                  <a:pt x="133" y="520"/>
                  <a:pt x="134" y="519"/>
                </a:cubicBezTo>
                <a:cubicBezTo>
                  <a:pt x="134" y="518"/>
                  <a:pt x="135" y="517"/>
                  <a:pt x="135" y="515"/>
                </a:cubicBezTo>
                <a:cubicBezTo>
                  <a:pt x="127" y="518"/>
                  <a:pt x="119" y="522"/>
                  <a:pt x="112" y="525"/>
                </a:cubicBezTo>
                <a:cubicBezTo>
                  <a:pt x="112" y="519"/>
                  <a:pt x="119" y="521"/>
                  <a:pt x="122" y="518"/>
                </a:cubicBezTo>
                <a:cubicBezTo>
                  <a:pt x="119" y="513"/>
                  <a:pt x="125" y="514"/>
                  <a:pt x="126" y="511"/>
                </a:cubicBezTo>
                <a:cubicBezTo>
                  <a:pt x="122" y="507"/>
                  <a:pt x="119" y="513"/>
                  <a:pt x="114" y="513"/>
                </a:cubicBezTo>
                <a:cubicBezTo>
                  <a:pt x="118" y="511"/>
                  <a:pt x="121" y="509"/>
                  <a:pt x="123" y="508"/>
                </a:cubicBezTo>
                <a:cubicBezTo>
                  <a:pt x="120" y="508"/>
                  <a:pt x="116" y="508"/>
                  <a:pt x="112" y="509"/>
                </a:cubicBezTo>
                <a:cubicBezTo>
                  <a:pt x="111" y="509"/>
                  <a:pt x="109" y="509"/>
                  <a:pt x="109" y="510"/>
                </a:cubicBezTo>
                <a:cubicBezTo>
                  <a:pt x="106" y="516"/>
                  <a:pt x="99" y="514"/>
                  <a:pt x="94" y="518"/>
                </a:cubicBezTo>
                <a:cubicBezTo>
                  <a:pt x="95" y="517"/>
                  <a:pt x="96" y="516"/>
                  <a:pt x="97" y="515"/>
                </a:cubicBezTo>
                <a:cubicBezTo>
                  <a:pt x="90" y="518"/>
                  <a:pt x="83" y="525"/>
                  <a:pt x="75" y="526"/>
                </a:cubicBezTo>
                <a:cubicBezTo>
                  <a:pt x="75" y="521"/>
                  <a:pt x="82" y="522"/>
                  <a:pt x="80" y="516"/>
                </a:cubicBezTo>
                <a:cubicBezTo>
                  <a:pt x="78" y="517"/>
                  <a:pt x="77" y="517"/>
                  <a:pt x="76" y="517"/>
                </a:cubicBezTo>
                <a:cubicBezTo>
                  <a:pt x="75" y="517"/>
                  <a:pt x="75" y="517"/>
                  <a:pt x="75" y="516"/>
                </a:cubicBezTo>
                <a:cubicBezTo>
                  <a:pt x="80" y="514"/>
                  <a:pt x="84" y="512"/>
                  <a:pt x="89" y="510"/>
                </a:cubicBezTo>
                <a:cubicBezTo>
                  <a:pt x="93" y="509"/>
                  <a:pt x="94" y="507"/>
                  <a:pt x="93" y="503"/>
                </a:cubicBezTo>
                <a:cubicBezTo>
                  <a:pt x="101" y="500"/>
                  <a:pt x="109" y="498"/>
                  <a:pt x="117" y="494"/>
                </a:cubicBezTo>
                <a:cubicBezTo>
                  <a:pt x="118" y="494"/>
                  <a:pt x="119" y="493"/>
                  <a:pt x="120" y="491"/>
                </a:cubicBezTo>
                <a:cubicBezTo>
                  <a:pt x="124" y="486"/>
                  <a:pt x="129" y="482"/>
                  <a:pt x="133" y="478"/>
                </a:cubicBezTo>
                <a:cubicBezTo>
                  <a:pt x="134" y="478"/>
                  <a:pt x="134" y="479"/>
                  <a:pt x="134" y="479"/>
                </a:cubicBezTo>
                <a:cubicBezTo>
                  <a:pt x="133" y="480"/>
                  <a:pt x="133" y="480"/>
                  <a:pt x="131" y="482"/>
                </a:cubicBezTo>
                <a:cubicBezTo>
                  <a:pt x="138" y="480"/>
                  <a:pt x="143" y="478"/>
                  <a:pt x="148" y="476"/>
                </a:cubicBezTo>
                <a:cubicBezTo>
                  <a:pt x="148" y="476"/>
                  <a:pt x="148" y="476"/>
                  <a:pt x="148" y="476"/>
                </a:cubicBezTo>
                <a:cubicBezTo>
                  <a:pt x="147" y="476"/>
                  <a:pt x="146" y="476"/>
                  <a:pt x="146" y="476"/>
                </a:cubicBezTo>
                <a:cubicBezTo>
                  <a:pt x="151" y="474"/>
                  <a:pt x="157" y="472"/>
                  <a:pt x="163" y="470"/>
                </a:cubicBezTo>
                <a:cubicBezTo>
                  <a:pt x="162" y="472"/>
                  <a:pt x="162" y="475"/>
                  <a:pt x="161" y="477"/>
                </a:cubicBezTo>
                <a:cubicBezTo>
                  <a:pt x="160" y="476"/>
                  <a:pt x="160" y="476"/>
                  <a:pt x="158" y="475"/>
                </a:cubicBezTo>
                <a:cubicBezTo>
                  <a:pt x="156" y="476"/>
                  <a:pt x="153" y="478"/>
                  <a:pt x="150" y="479"/>
                </a:cubicBezTo>
                <a:cubicBezTo>
                  <a:pt x="146" y="480"/>
                  <a:pt x="143" y="482"/>
                  <a:pt x="142" y="488"/>
                </a:cubicBezTo>
                <a:cubicBezTo>
                  <a:pt x="146" y="486"/>
                  <a:pt x="148" y="486"/>
                  <a:pt x="151" y="485"/>
                </a:cubicBezTo>
                <a:cubicBezTo>
                  <a:pt x="154" y="484"/>
                  <a:pt x="157" y="483"/>
                  <a:pt x="160" y="482"/>
                </a:cubicBezTo>
                <a:cubicBezTo>
                  <a:pt x="167" y="481"/>
                  <a:pt x="173" y="480"/>
                  <a:pt x="180" y="478"/>
                </a:cubicBezTo>
                <a:cubicBezTo>
                  <a:pt x="184" y="478"/>
                  <a:pt x="188" y="478"/>
                  <a:pt x="191" y="481"/>
                </a:cubicBezTo>
                <a:cubicBezTo>
                  <a:pt x="193" y="482"/>
                  <a:pt x="193" y="483"/>
                  <a:pt x="194" y="485"/>
                </a:cubicBezTo>
                <a:cubicBezTo>
                  <a:pt x="194" y="486"/>
                  <a:pt x="194" y="488"/>
                  <a:pt x="194" y="489"/>
                </a:cubicBezTo>
                <a:cubicBezTo>
                  <a:pt x="197" y="489"/>
                  <a:pt x="199" y="488"/>
                  <a:pt x="201" y="488"/>
                </a:cubicBezTo>
                <a:cubicBezTo>
                  <a:pt x="201" y="488"/>
                  <a:pt x="202" y="488"/>
                  <a:pt x="202" y="489"/>
                </a:cubicBezTo>
                <a:cubicBezTo>
                  <a:pt x="199" y="490"/>
                  <a:pt x="196" y="491"/>
                  <a:pt x="194" y="493"/>
                </a:cubicBezTo>
                <a:cubicBezTo>
                  <a:pt x="197" y="493"/>
                  <a:pt x="200" y="492"/>
                  <a:pt x="202" y="491"/>
                </a:cubicBezTo>
                <a:cubicBezTo>
                  <a:pt x="207" y="489"/>
                  <a:pt x="212" y="487"/>
                  <a:pt x="215" y="483"/>
                </a:cubicBezTo>
                <a:cubicBezTo>
                  <a:pt x="219" y="478"/>
                  <a:pt x="223" y="474"/>
                  <a:pt x="229" y="472"/>
                </a:cubicBezTo>
                <a:cubicBezTo>
                  <a:pt x="231" y="471"/>
                  <a:pt x="233" y="470"/>
                  <a:pt x="235" y="469"/>
                </a:cubicBezTo>
                <a:cubicBezTo>
                  <a:pt x="236" y="470"/>
                  <a:pt x="236" y="471"/>
                  <a:pt x="236" y="471"/>
                </a:cubicBezTo>
                <a:cubicBezTo>
                  <a:pt x="240" y="470"/>
                  <a:pt x="245" y="470"/>
                  <a:pt x="247" y="464"/>
                </a:cubicBezTo>
                <a:cubicBezTo>
                  <a:pt x="243" y="466"/>
                  <a:pt x="239" y="468"/>
                  <a:pt x="235" y="470"/>
                </a:cubicBezTo>
                <a:cubicBezTo>
                  <a:pt x="237" y="468"/>
                  <a:pt x="238" y="466"/>
                  <a:pt x="240" y="464"/>
                </a:cubicBezTo>
                <a:cubicBezTo>
                  <a:pt x="235" y="466"/>
                  <a:pt x="229" y="468"/>
                  <a:pt x="224" y="472"/>
                </a:cubicBezTo>
                <a:cubicBezTo>
                  <a:pt x="221" y="474"/>
                  <a:pt x="219" y="474"/>
                  <a:pt x="215" y="472"/>
                </a:cubicBezTo>
                <a:cubicBezTo>
                  <a:pt x="217" y="472"/>
                  <a:pt x="218" y="472"/>
                  <a:pt x="220" y="472"/>
                </a:cubicBezTo>
                <a:cubicBezTo>
                  <a:pt x="220" y="472"/>
                  <a:pt x="221" y="472"/>
                  <a:pt x="222" y="471"/>
                </a:cubicBezTo>
                <a:cubicBezTo>
                  <a:pt x="222" y="470"/>
                  <a:pt x="222" y="469"/>
                  <a:pt x="221" y="468"/>
                </a:cubicBezTo>
                <a:cubicBezTo>
                  <a:pt x="225" y="466"/>
                  <a:pt x="228" y="464"/>
                  <a:pt x="232" y="462"/>
                </a:cubicBezTo>
                <a:cubicBezTo>
                  <a:pt x="231" y="461"/>
                  <a:pt x="231" y="461"/>
                  <a:pt x="231" y="460"/>
                </a:cubicBezTo>
                <a:cubicBezTo>
                  <a:pt x="225" y="462"/>
                  <a:pt x="219" y="465"/>
                  <a:pt x="213" y="467"/>
                </a:cubicBezTo>
                <a:cubicBezTo>
                  <a:pt x="209" y="468"/>
                  <a:pt x="206" y="468"/>
                  <a:pt x="203" y="469"/>
                </a:cubicBezTo>
                <a:cubicBezTo>
                  <a:pt x="202" y="469"/>
                  <a:pt x="202" y="467"/>
                  <a:pt x="202" y="467"/>
                </a:cubicBezTo>
                <a:cubicBezTo>
                  <a:pt x="199" y="467"/>
                  <a:pt x="197" y="468"/>
                  <a:pt x="195" y="468"/>
                </a:cubicBezTo>
                <a:cubicBezTo>
                  <a:pt x="189" y="467"/>
                  <a:pt x="183" y="468"/>
                  <a:pt x="178" y="471"/>
                </a:cubicBezTo>
                <a:cubicBezTo>
                  <a:pt x="174" y="474"/>
                  <a:pt x="169" y="477"/>
                  <a:pt x="163" y="477"/>
                </a:cubicBezTo>
                <a:close/>
                <a:moveTo>
                  <a:pt x="340" y="322"/>
                </a:moveTo>
                <a:cubicBezTo>
                  <a:pt x="333" y="324"/>
                  <a:pt x="327" y="326"/>
                  <a:pt x="320" y="328"/>
                </a:cubicBezTo>
                <a:cubicBezTo>
                  <a:pt x="318" y="329"/>
                  <a:pt x="317" y="330"/>
                  <a:pt x="315" y="330"/>
                </a:cubicBezTo>
                <a:cubicBezTo>
                  <a:pt x="316" y="332"/>
                  <a:pt x="317" y="333"/>
                  <a:pt x="318" y="334"/>
                </a:cubicBezTo>
                <a:cubicBezTo>
                  <a:pt x="318" y="334"/>
                  <a:pt x="318" y="333"/>
                  <a:pt x="318" y="333"/>
                </a:cubicBezTo>
                <a:cubicBezTo>
                  <a:pt x="320" y="331"/>
                  <a:pt x="323" y="329"/>
                  <a:pt x="325" y="327"/>
                </a:cubicBezTo>
                <a:cubicBezTo>
                  <a:pt x="325" y="328"/>
                  <a:pt x="326" y="328"/>
                  <a:pt x="326" y="328"/>
                </a:cubicBezTo>
                <a:cubicBezTo>
                  <a:pt x="325" y="329"/>
                  <a:pt x="323" y="331"/>
                  <a:pt x="322" y="332"/>
                </a:cubicBezTo>
                <a:cubicBezTo>
                  <a:pt x="322" y="332"/>
                  <a:pt x="322" y="332"/>
                  <a:pt x="323" y="333"/>
                </a:cubicBezTo>
                <a:cubicBezTo>
                  <a:pt x="327" y="329"/>
                  <a:pt x="332" y="326"/>
                  <a:pt x="337" y="323"/>
                </a:cubicBezTo>
                <a:cubicBezTo>
                  <a:pt x="337" y="323"/>
                  <a:pt x="337" y="324"/>
                  <a:pt x="337" y="324"/>
                </a:cubicBezTo>
                <a:cubicBezTo>
                  <a:pt x="334" y="326"/>
                  <a:pt x="332" y="328"/>
                  <a:pt x="329" y="329"/>
                </a:cubicBezTo>
                <a:cubicBezTo>
                  <a:pt x="329" y="330"/>
                  <a:pt x="329" y="330"/>
                  <a:pt x="330" y="331"/>
                </a:cubicBezTo>
                <a:cubicBezTo>
                  <a:pt x="334" y="329"/>
                  <a:pt x="339" y="327"/>
                  <a:pt x="343" y="325"/>
                </a:cubicBezTo>
                <a:cubicBezTo>
                  <a:pt x="342" y="324"/>
                  <a:pt x="341" y="323"/>
                  <a:pt x="340" y="323"/>
                </a:cubicBezTo>
                <a:cubicBezTo>
                  <a:pt x="344" y="321"/>
                  <a:pt x="348" y="320"/>
                  <a:pt x="352" y="318"/>
                </a:cubicBezTo>
                <a:cubicBezTo>
                  <a:pt x="351" y="318"/>
                  <a:pt x="351" y="317"/>
                  <a:pt x="351" y="317"/>
                </a:cubicBezTo>
                <a:cubicBezTo>
                  <a:pt x="349" y="318"/>
                  <a:pt x="347" y="318"/>
                  <a:pt x="344" y="319"/>
                </a:cubicBezTo>
                <a:cubicBezTo>
                  <a:pt x="343" y="320"/>
                  <a:pt x="341" y="321"/>
                  <a:pt x="340" y="322"/>
                </a:cubicBezTo>
                <a:close/>
                <a:moveTo>
                  <a:pt x="347" y="419"/>
                </a:moveTo>
                <a:cubicBezTo>
                  <a:pt x="348" y="419"/>
                  <a:pt x="349" y="419"/>
                  <a:pt x="350" y="418"/>
                </a:cubicBezTo>
                <a:cubicBezTo>
                  <a:pt x="350" y="419"/>
                  <a:pt x="350" y="419"/>
                  <a:pt x="350" y="419"/>
                </a:cubicBezTo>
                <a:cubicBezTo>
                  <a:pt x="334" y="426"/>
                  <a:pt x="319" y="432"/>
                  <a:pt x="303" y="438"/>
                </a:cubicBezTo>
                <a:cubicBezTo>
                  <a:pt x="303" y="439"/>
                  <a:pt x="303" y="439"/>
                  <a:pt x="304" y="440"/>
                </a:cubicBezTo>
                <a:cubicBezTo>
                  <a:pt x="309" y="438"/>
                  <a:pt x="315" y="437"/>
                  <a:pt x="321" y="436"/>
                </a:cubicBezTo>
                <a:cubicBezTo>
                  <a:pt x="326" y="434"/>
                  <a:pt x="331" y="432"/>
                  <a:pt x="336" y="430"/>
                </a:cubicBezTo>
                <a:cubicBezTo>
                  <a:pt x="344" y="428"/>
                  <a:pt x="353" y="426"/>
                  <a:pt x="361" y="424"/>
                </a:cubicBezTo>
                <a:cubicBezTo>
                  <a:pt x="367" y="422"/>
                  <a:pt x="372" y="419"/>
                  <a:pt x="378" y="417"/>
                </a:cubicBezTo>
                <a:cubicBezTo>
                  <a:pt x="385" y="414"/>
                  <a:pt x="392" y="412"/>
                  <a:pt x="399" y="409"/>
                </a:cubicBezTo>
                <a:cubicBezTo>
                  <a:pt x="404" y="407"/>
                  <a:pt x="408" y="403"/>
                  <a:pt x="412" y="401"/>
                </a:cubicBezTo>
                <a:cubicBezTo>
                  <a:pt x="418" y="397"/>
                  <a:pt x="426" y="396"/>
                  <a:pt x="433" y="393"/>
                </a:cubicBezTo>
                <a:cubicBezTo>
                  <a:pt x="436" y="392"/>
                  <a:pt x="441" y="392"/>
                  <a:pt x="442" y="386"/>
                </a:cubicBezTo>
                <a:cubicBezTo>
                  <a:pt x="440" y="387"/>
                  <a:pt x="438" y="388"/>
                  <a:pt x="436" y="388"/>
                </a:cubicBezTo>
                <a:cubicBezTo>
                  <a:pt x="432" y="390"/>
                  <a:pt x="427" y="392"/>
                  <a:pt x="422" y="394"/>
                </a:cubicBezTo>
                <a:cubicBezTo>
                  <a:pt x="413" y="396"/>
                  <a:pt x="404" y="398"/>
                  <a:pt x="395" y="401"/>
                </a:cubicBezTo>
                <a:cubicBezTo>
                  <a:pt x="386" y="403"/>
                  <a:pt x="378" y="407"/>
                  <a:pt x="370" y="410"/>
                </a:cubicBezTo>
                <a:cubicBezTo>
                  <a:pt x="364" y="412"/>
                  <a:pt x="358" y="414"/>
                  <a:pt x="352" y="415"/>
                </a:cubicBezTo>
                <a:cubicBezTo>
                  <a:pt x="349" y="415"/>
                  <a:pt x="348" y="417"/>
                  <a:pt x="347" y="420"/>
                </a:cubicBezTo>
                <a:cubicBezTo>
                  <a:pt x="346" y="418"/>
                  <a:pt x="344" y="415"/>
                  <a:pt x="341" y="418"/>
                </a:cubicBezTo>
                <a:cubicBezTo>
                  <a:pt x="341" y="419"/>
                  <a:pt x="339" y="419"/>
                  <a:pt x="337" y="420"/>
                </a:cubicBezTo>
                <a:cubicBezTo>
                  <a:pt x="335" y="420"/>
                  <a:pt x="332" y="420"/>
                  <a:pt x="330" y="421"/>
                </a:cubicBezTo>
                <a:cubicBezTo>
                  <a:pt x="325" y="425"/>
                  <a:pt x="319" y="422"/>
                  <a:pt x="315" y="427"/>
                </a:cubicBezTo>
                <a:cubicBezTo>
                  <a:pt x="314" y="426"/>
                  <a:pt x="314" y="426"/>
                  <a:pt x="314" y="425"/>
                </a:cubicBezTo>
                <a:cubicBezTo>
                  <a:pt x="315" y="425"/>
                  <a:pt x="315" y="424"/>
                  <a:pt x="317" y="423"/>
                </a:cubicBezTo>
                <a:cubicBezTo>
                  <a:pt x="314" y="423"/>
                  <a:pt x="313" y="423"/>
                  <a:pt x="311" y="423"/>
                </a:cubicBezTo>
                <a:cubicBezTo>
                  <a:pt x="312" y="424"/>
                  <a:pt x="312" y="425"/>
                  <a:pt x="312" y="426"/>
                </a:cubicBezTo>
                <a:cubicBezTo>
                  <a:pt x="306" y="429"/>
                  <a:pt x="301" y="432"/>
                  <a:pt x="295" y="434"/>
                </a:cubicBezTo>
                <a:cubicBezTo>
                  <a:pt x="295" y="435"/>
                  <a:pt x="296" y="436"/>
                  <a:pt x="296" y="437"/>
                </a:cubicBezTo>
                <a:cubicBezTo>
                  <a:pt x="300" y="435"/>
                  <a:pt x="304" y="433"/>
                  <a:pt x="308" y="432"/>
                </a:cubicBezTo>
                <a:cubicBezTo>
                  <a:pt x="308" y="432"/>
                  <a:pt x="308" y="432"/>
                  <a:pt x="308" y="432"/>
                </a:cubicBezTo>
                <a:cubicBezTo>
                  <a:pt x="308" y="433"/>
                  <a:pt x="307" y="433"/>
                  <a:pt x="307" y="434"/>
                </a:cubicBezTo>
                <a:cubicBezTo>
                  <a:pt x="307" y="434"/>
                  <a:pt x="307" y="435"/>
                  <a:pt x="307" y="435"/>
                </a:cubicBezTo>
                <a:cubicBezTo>
                  <a:pt x="309" y="434"/>
                  <a:pt x="311" y="432"/>
                  <a:pt x="313" y="431"/>
                </a:cubicBezTo>
                <a:cubicBezTo>
                  <a:pt x="316" y="430"/>
                  <a:pt x="318" y="428"/>
                  <a:pt x="320" y="428"/>
                </a:cubicBezTo>
                <a:cubicBezTo>
                  <a:pt x="325" y="426"/>
                  <a:pt x="329" y="425"/>
                  <a:pt x="334" y="423"/>
                </a:cubicBezTo>
                <a:cubicBezTo>
                  <a:pt x="339" y="422"/>
                  <a:pt x="343" y="421"/>
                  <a:pt x="347" y="419"/>
                </a:cubicBezTo>
                <a:close/>
                <a:moveTo>
                  <a:pt x="1179" y="90"/>
                </a:moveTo>
                <a:cubicBezTo>
                  <a:pt x="1179" y="90"/>
                  <a:pt x="1179" y="89"/>
                  <a:pt x="1179" y="89"/>
                </a:cubicBezTo>
                <a:cubicBezTo>
                  <a:pt x="1184" y="87"/>
                  <a:pt x="1188" y="85"/>
                  <a:pt x="1192" y="84"/>
                </a:cubicBezTo>
                <a:cubicBezTo>
                  <a:pt x="1192" y="84"/>
                  <a:pt x="1192" y="83"/>
                  <a:pt x="1192" y="83"/>
                </a:cubicBezTo>
                <a:cubicBezTo>
                  <a:pt x="1188" y="84"/>
                  <a:pt x="1185" y="84"/>
                  <a:pt x="1181" y="85"/>
                </a:cubicBezTo>
                <a:cubicBezTo>
                  <a:pt x="1181" y="85"/>
                  <a:pt x="1181" y="84"/>
                  <a:pt x="1181" y="84"/>
                </a:cubicBezTo>
                <a:cubicBezTo>
                  <a:pt x="1184" y="83"/>
                  <a:pt x="1186" y="82"/>
                  <a:pt x="1189" y="82"/>
                </a:cubicBezTo>
                <a:cubicBezTo>
                  <a:pt x="1189" y="81"/>
                  <a:pt x="1189" y="81"/>
                  <a:pt x="1189" y="81"/>
                </a:cubicBezTo>
                <a:cubicBezTo>
                  <a:pt x="1186" y="80"/>
                  <a:pt x="1183" y="80"/>
                  <a:pt x="1180" y="79"/>
                </a:cubicBezTo>
                <a:cubicBezTo>
                  <a:pt x="1180" y="79"/>
                  <a:pt x="1180" y="79"/>
                  <a:pt x="1180" y="79"/>
                </a:cubicBezTo>
                <a:cubicBezTo>
                  <a:pt x="1185" y="79"/>
                  <a:pt x="1189" y="79"/>
                  <a:pt x="1194" y="79"/>
                </a:cubicBezTo>
                <a:cubicBezTo>
                  <a:pt x="1190" y="75"/>
                  <a:pt x="1176" y="77"/>
                  <a:pt x="1170" y="81"/>
                </a:cubicBezTo>
                <a:cubicBezTo>
                  <a:pt x="1171" y="82"/>
                  <a:pt x="1172" y="82"/>
                  <a:pt x="1172" y="82"/>
                </a:cubicBezTo>
                <a:cubicBezTo>
                  <a:pt x="1171" y="83"/>
                  <a:pt x="1169" y="84"/>
                  <a:pt x="1168" y="85"/>
                </a:cubicBezTo>
                <a:cubicBezTo>
                  <a:pt x="1167" y="85"/>
                  <a:pt x="1168" y="87"/>
                  <a:pt x="1169" y="88"/>
                </a:cubicBezTo>
                <a:cubicBezTo>
                  <a:pt x="1170" y="88"/>
                  <a:pt x="1171" y="88"/>
                  <a:pt x="1171" y="88"/>
                </a:cubicBezTo>
                <a:cubicBezTo>
                  <a:pt x="1172" y="90"/>
                  <a:pt x="1174" y="93"/>
                  <a:pt x="1175" y="93"/>
                </a:cubicBezTo>
                <a:cubicBezTo>
                  <a:pt x="1180" y="92"/>
                  <a:pt x="1186" y="91"/>
                  <a:pt x="1192" y="89"/>
                </a:cubicBezTo>
                <a:cubicBezTo>
                  <a:pt x="1192" y="89"/>
                  <a:pt x="1192" y="88"/>
                  <a:pt x="1192" y="88"/>
                </a:cubicBezTo>
                <a:cubicBezTo>
                  <a:pt x="1188" y="88"/>
                  <a:pt x="1184" y="89"/>
                  <a:pt x="1179" y="90"/>
                </a:cubicBezTo>
                <a:close/>
                <a:moveTo>
                  <a:pt x="1011" y="311"/>
                </a:moveTo>
                <a:cubicBezTo>
                  <a:pt x="1010" y="307"/>
                  <a:pt x="1007" y="306"/>
                  <a:pt x="1004" y="306"/>
                </a:cubicBezTo>
                <a:cubicBezTo>
                  <a:pt x="999" y="307"/>
                  <a:pt x="993" y="308"/>
                  <a:pt x="988" y="310"/>
                </a:cubicBezTo>
                <a:cubicBezTo>
                  <a:pt x="986" y="311"/>
                  <a:pt x="984" y="314"/>
                  <a:pt x="981" y="316"/>
                </a:cubicBezTo>
                <a:cubicBezTo>
                  <a:pt x="985" y="317"/>
                  <a:pt x="988" y="318"/>
                  <a:pt x="991" y="318"/>
                </a:cubicBezTo>
                <a:cubicBezTo>
                  <a:pt x="994" y="317"/>
                  <a:pt x="997" y="314"/>
                  <a:pt x="1000" y="314"/>
                </a:cubicBezTo>
                <a:cubicBezTo>
                  <a:pt x="1002" y="313"/>
                  <a:pt x="1005" y="314"/>
                  <a:pt x="1007" y="314"/>
                </a:cubicBezTo>
                <a:cubicBezTo>
                  <a:pt x="1010" y="313"/>
                  <a:pt x="1013" y="312"/>
                  <a:pt x="1016" y="312"/>
                </a:cubicBezTo>
                <a:cubicBezTo>
                  <a:pt x="1016" y="311"/>
                  <a:pt x="1016" y="311"/>
                  <a:pt x="1016" y="310"/>
                </a:cubicBezTo>
                <a:cubicBezTo>
                  <a:pt x="1014" y="310"/>
                  <a:pt x="1013" y="311"/>
                  <a:pt x="1011" y="311"/>
                </a:cubicBezTo>
                <a:close/>
                <a:moveTo>
                  <a:pt x="1265" y="165"/>
                </a:moveTo>
                <a:cubicBezTo>
                  <a:pt x="1274" y="163"/>
                  <a:pt x="1282" y="162"/>
                  <a:pt x="1290" y="160"/>
                </a:cubicBezTo>
                <a:cubicBezTo>
                  <a:pt x="1286" y="157"/>
                  <a:pt x="1282" y="154"/>
                  <a:pt x="1276" y="156"/>
                </a:cubicBezTo>
                <a:cubicBezTo>
                  <a:pt x="1267" y="159"/>
                  <a:pt x="1259" y="161"/>
                  <a:pt x="1251" y="163"/>
                </a:cubicBezTo>
                <a:cubicBezTo>
                  <a:pt x="1250" y="163"/>
                  <a:pt x="1249" y="164"/>
                  <a:pt x="1248" y="164"/>
                </a:cubicBezTo>
                <a:cubicBezTo>
                  <a:pt x="1248" y="165"/>
                  <a:pt x="1248" y="165"/>
                  <a:pt x="1248" y="165"/>
                </a:cubicBezTo>
                <a:cubicBezTo>
                  <a:pt x="1254" y="164"/>
                  <a:pt x="1260" y="163"/>
                  <a:pt x="1265" y="162"/>
                </a:cubicBezTo>
                <a:cubicBezTo>
                  <a:pt x="1265" y="162"/>
                  <a:pt x="1265" y="163"/>
                  <a:pt x="1265" y="165"/>
                </a:cubicBezTo>
                <a:close/>
                <a:moveTo>
                  <a:pt x="1287" y="157"/>
                </a:moveTo>
                <a:cubicBezTo>
                  <a:pt x="1295" y="156"/>
                  <a:pt x="1303" y="156"/>
                  <a:pt x="1311" y="155"/>
                </a:cubicBezTo>
                <a:cubicBezTo>
                  <a:pt x="1309" y="149"/>
                  <a:pt x="1301" y="148"/>
                  <a:pt x="1288" y="153"/>
                </a:cubicBezTo>
                <a:cubicBezTo>
                  <a:pt x="1288" y="155"/>
                  <a:pt x="1287" y="155"/>
                  <a:pt x="1287" y="157"/>
                </a:cubicBezTo>
                <a:close/>
                <a:moveTo>
                  <a:pt x="188" y="497"/>
                </a:moveTo>
                <a:cubicBezTo>
                  <a:pt x="186" y="498"/>
                  <a:pt x="183" y="499"/>
                  <a:pt x="180" y="500"/>
                </a:cubicBezTo>
                <a:cubicBezTo>
                  <a:pt x="176" y="501"/>
                  <a:pt x="172" y="503"/>
                  <a:pt x="168" y="505"/>
                </a:cubicBezTo>
                <a:cubicBezTo>
                  <a:pt x="165" y="507"/>
                  <a:pt x="162" y="508"/>
                  <a:pt x="160" y="510"/>
                </a:cubicBezTo>
                <a:cubicBezTo>
                  <a:pt x="165" y="509"/>
                  <a:pt x="170" y="506"/>
                  <a:pt x="175" y="504"/>
                </a:cubicBezTo>
                <a:cubicBezTo>
                  <a:pt x="178" y="503"/>
                  <a:pt x="182" y="501"/>
                  <a:pt x="185" y="502"/>
                </a:cubicBezTo>
                <a:cubicBezTo>
                  <a:pt x="190" y="502"/>
                  <a:pt x="192" y="500"/>
                  <a:pt x="194" y="497"/>
                </a:cubicBezTo>
                <a:cubicBezTo>
                  <a:pt x="193" y="496"/>
                  <a:pt x="192" y="495"/>
                  <a:pt x="191" y="495"/>
                </a:cubicBezTo>
                <a:cubicBezTo>
                  <a:pt x="187" y="494"/>
                  <a:pt x="188" y="496"/>
                  <a:pt x="188" y="497"/>
                </a:cubicBezTo>
                <a:close/>
                <a:moveTo>
                  <a:pt x="303" y="330"/>
                </a:moveTo>
                <a:cubicBezTo>
                  <a:pt x="303" y="330"/>
                  <a:pt x="303" y="330"/>
                  <a:pt x="303" y="331"/>
                </a:cubicBezTo>
                <a:cubicBezTo>
                  <a:pt x="308" y="329"/>
                  <a:pt x="313" y="328"/>
                  <a:pt x="318" y="326"/>
                </a:cubicBezTo>
                <a:cubicBezTo>
                  <a:pt x="322" y="324"/>
                  <a:pt x="326" y="321"/>
                  <a:pt x="330" y="319"/>
                </a:cubicBezTo>
                <a:cubicBezTo>
                  <a:pt x="328" y="319"/>
                  <a:pt x="326" y="319"/>
                  <a:pt x="323" y="320"/>
                </a:cubicBezTo>
                <a:cubicBezTo>
                  <a:pt x="323" y="319"/>
                  <a:pt x="323" y="318"/>
                  <a:pt x="324" y="316"/>
                </a:cubicBezTo>
                <a:cubicBezTo>
                  <a:pt x="321" y="318"/>
                  <a:pt x="319" y="319"/>
                  <a:pt x="316" y="320"/>
                </a:cubicBezTo>
                <a:cubicBezTo>
                  <a:pt x="318" y="321"/>
                  <a:pt x="319" y="321"/>
                  <a:pt x="319" y="321"/>
                </a:cubicBezTo>
                <a:cubicBezTo>
                  <a:pt x="314" y="324"/>
                  <a:pt x="309" y="327"/>
                  <a:pt x="303" y="330"/>
                </a:cubicBezTo>
                <a:close/>
                <a:moveTo>
                  <a:pt x="1054" y="24"/>
                </a:moveTo>
                <a:cubicBezTo>
                  <a:pt x="1054" y="24"/>
                  <a:pt x="1054" y="24"/>
                  <a:pt x="1054" y="25"/>
                </a:cubicBezTo>
                <a:cubicBezTo>
                  <a:pt x="1056" y="25"/>
                  <a:pt x="1058" y="24"/>
                  <a:pt x="1059" y="24"/>
                </a:cubicBezTo>
                <a:cubicBezTo>
                  <a:pt x="1064" y="24"/>
                  <a:pt x="1070" y="24"/>
                  <a:pt x="1074" y="23"/>
                </a:cubicBezTo>
                <a:cubicBezTo>
                  <a:pt x="1076" y="22"/>
                  <a:pt x="1076" y="19"/>
                  <a:pt x="1077" y="18"/>
                </a:cubicBezTo>
                <a:cubicBezTo>
                  <a:pt x="1076" y="18"/>
                  <a:pt x="1074" y="18"/>
                  <a:pt x="1073" y="18"/>
                </a:cubicBezTo>
                <a:cubicBezTo>
                  <a:pt x="1070" y="19"/>
                  <a:pt x="1068" y="20"/>
                  <a:pt x="1066" y="21"/>
                </a:cubicBezTo>
                <a:cubicBezTo>
                  <a:pt x="1062" y="22"/>
                  <a:pt x="1058" y="23"/>
                  <a:pt x="1054" y="24"/>
                </a:cubicBezTo>
                <a:close/>
                <a:moveTo>
                  <a:pt x="446" y="320"/>
                </a:moveTo>
                <a:cubicBezTo>
                  <a:pt x="451" y="319"/>
                  <a:pt x="456" y="319"/>
                  <a:pt x="460" y="318"/>
                </a:cubicBezTo>
                <a:cubicBezTo>
                  <a:pt x="460" y="318"/>
                  <a:pt x="461" y="317"/>
                  <a:pt x="461" y="317"/>
                </a:cubicBezTo>
                <a:cubicBezTo>
                  <a:pt x="459" y="316"/>
                  <a:pt x="458" y="315"/>
                  <a:pt x="456" y="314"/>
                </a:cubicBezTo>
                <a:cubicBezTo>
                  <a:pt x="455" y="313"/>
                  <a:pt x="453" y="312"/>
                  <a:pt x="450" y="312"/>
                </a:cubicBezTo>
                <a:cubicBezTo>
                  <a:pt x="449" y="314"/>
                  <a:pt x="448" y="317"/>
                  <a:pt x="446" y="320"/>
                </a:cubicBezTo>
                <a:close/>
                <a:moveTo>
                  <a:pt x="498" y="316"/>
                </a:moveTo>
                <a:cubicBezTo>
                  <a:pt x="497" y="316"/>
                  <a:pt x="497" y="316"/>
                  <a:pt x="497" y="316"/>
                </a:cubicBezTo>
                <a:cubicBezTo>
                  <a:pt x="496" y="316"/>
                  <a:pt x="496" y="315"/>
                  <a:pt x="495" y="315"/>
                </a:cubicBezTo>
                <a:cubicBezTo>
                  <a:pt x="492" y="321"/>
                  <a:pt x="486" y="318"/>
                  <a:pt x="482" y="320"/>
                </a:cubicBezTo>
                <a:cubicBezTo>
                  <a:pt x="483" y="321"/>
                  <a:pt x="486" y="322"/>
                  <a:pt x="487" y="322"/>
                </a:cubicBezTo>
                <a:cubicBezTo>
                  <a:pt x="492" y="320"/>
                  <a:pt x="496" y="318"/>
                  <a:pt x="500" y="317"/>
                </a:cubicBezTo>
                <a:cubicBezTo>
                  <a:pt x="502" y="316"/>
                  <a:pt x="503" y="315"/>
                  <a:pt x="505" y="314"/>
                </a:cubicBezTo>
                <a:cubicBezTo>
                  <a:pt x="505" y="314"/>
                  <a:pt x="504" y="314"/>
                  <a:pt x="504" y="313"/>
                </a:cubicBezTo>
                <a:cubicBezTo>
                  <a:pt x="503" y="314"/>
                  <a:pt x="502" y="314"/>
                  <a:pt x="499" y="315"/>
                </a:cubicBezTo>
                <a:cubicBezTo>
                  <a:pt x="500" y="313"/>
                  <a:pt x="501" y="313"/>
                  <a:pt x="502" y="312"/>
                </a:cubicBezTo>
                <a:cubicBezTo>
                  <a:pt x="499" y="312"/>
                  <a:pt x="498" y="312"/>
                  <a:pt x="496" y="313"/>
                </a:cubicBezTo>
                <a:cubicBezTo>
                  <a:pt x="497" y="314"/>
                  <a:pt x="497" y="315"/>
                  <a:pt x="498" y="316"/>
                </a:cubicBezTo>
                <a:close/>
                <a:moveTo>
                  <a:pt x="997" y="302"/>
                </a:moveTo>
                <a:cubicBezTo>
                  <a:pt x="997" y="302"/>
                  <a:pt x="997" y="303"/>
                  <a:pt x="997" y="303"/>
                </a:cubicBezTo>
                <a:cubicBezTo>
                  <a:pt x="1000" y="302"/>
                  <a:pt x="1003" y="302"/>
                  <a:pt x="1006" y="301"/>
                </a:cubicBezTo>
                <a:cubicBezTo>
                  <a:pt x="1006" y="302"/>
                  <a:pt x="1006" y="302"/>
                  <a:pt x="1006" y="303"/>
                </a:cubicBezTo>
                <a:cubicBezTo>
                  <a:pt x="1007" y="304"/>
                  <a:pt x="1008" y="305"/>
                  <a:pt x="1009" y="305"/>
                </a:cubicBezTo>
                <a:cubicBezTo>
                  <a:pt x="1010" y="306"/>
                  <a:pt x="1010" y="305"/>
                  <a:pt x="1011" y="305"/>
                </a:cubicBezTo>
                <a:cubicBezTo>
                  <a:pt x="1010" y="304"/>
                  <a:pt x="1010" y="304"/>
                  <a:pt x="1009" y="304"/>
                </a:cubicBezTo>
                <a:cubicBezTo>
                  <a:pt x="1011" y="303"/>
                  <a:pt x="1012" y="303"/>
                  <a:pt x="1013" y="302"/>
                </a:cubicBezTo>
                <a:cubicBezTo>
                  <a:pt x="1011" y="301"/>
                  <a:pt x="1010" y="301"/>
                  <a:pt x="1008" y="300"/>
                </a:cubicBezTo>
                <a:cubicBezTo>
                  <a:pt x="1007" y="300"/>
                  <a:pt x="1005" y="300"/>
                  <a:pt x="1004" y="300"/>
                </a:cubicBezTo>
                <a:cubicBezTo>
                  <a:pt x="1002" y="300"/>
                  <a:pt x="1000" y="300"/>
                  <a:pt x="997" y="300"/>
                </a:cubicBezTo>
                <a:cubicBezTo>
                  <a:pt x="998" y="300"/>
                  <a:pt x="997" y="301"/>
                  <a:pt x="997" y="302"/>
                </a:cubicBezTo>
                <a:close/>
                <a:moveTo>
                  <a:pt x="1325" y="159"/>
                </a:moveTo>
                <a:cubicBezTo>
                  <a:pt x="1319" y="151"/>
                  <a:pt x="1319" y="151"/>
                  <a:pt x="1315" y="155"/>
                </a:cubicBezTo>
                <a:cubicBezTo>
                  <a:pt x="1316" y="156"/>
                  <a:pt x="1317" y="156"/>
                  <a:pt x="1318" y="157"/>
                </a:cubicBezTo>
                <a:cubicBezTo>
                  <a:pt x="1317" y="158"/>
                  <a:pt x="1315" y="158"/>
                  <a:pt x="1313" y="159"/>
                </a:cubicBezTo>
                <a:cubicBezTo>
                  <a:pt x="1317" y="160"/>
                  <a:pt x="1321" y="155"/>
                  <a:pt x="1322" y="162"/>
                </a:cubicBezTo>
                <a:cubicBezTo>
                  <a:pt x="1323" y="161"/>
                  <a:pt x="1324" y="160"/>
                  <a:pt x="1325" y="159"/>
                </a:cubicBezTo>
                <a:close/>
                <a:moveTo>
                  <a:pt x="1298" y="84"/>
                </a:moveTo>
                <a:cubicBezTo>
                  <a:pt x="1297" y="85"/>
                  <a:pt x="1296" y="86"/>
                  <a:pt x="1296" y="87"/>
                </a:cubicBezTo>
                <a:cubicBezTo>
                  <a:pt x="1296" y="87"/>
                  <a:pt x="1296" y="88"/>
                  <a:pt x="1296" y="88"/>
                </a:cubicBezTo>
                <a:cubicBezTo>
                  <a:pt x="1301" y="87"/>
                  <a:pt x="1306" y="87"/>
                  <a:pt x="1311" y="86"/>
                </a:cubicBezTo>
                <a:cubicBezTo>
                  <a:pt x="1311" y="86"/>
                  <a:pt x="1311" y="85"/>
                  <a:pt x="1311" y="85"/>
                </a:cubicBezTo>
                <a:cubicBezTo>
                  <a:pt x="1304" y="84"/>
                  <a:pt x="1297" y="84"/>
                  <a:pt x="1291" y="83"/>
                </a:cubicBezTo>
                <a:cubicBezTo>
                  <a:pt x="1290" y="84"/>
                  <a:pt x="1290" y="84"/>
                  <a:pt x="1290" y="84"/>
                </a:cubicBezTo>
                <a:cubicBezTo>
                  <a:pt x="1293" y="84"/>
                  <a:pt x="1295" y="84"/>
                  <a:pt x="1298" y="84"/>
                </a:cubicBezTo>
                <a:close/>
                <a:moveTo>
                  <a:pt x="141" y="487"/>
                </a:moveTo>
                <a:cubicBezTo>
                  <a:pt x="136" y="482"/>
                  <a:pt x="133" y="488"/>
                  <a:pt x="129" y="488"/>
                </a:cubicBezTo>
                <a:cubicBezTo>
                  <a:pt x="129" y="488"/>
                  <a:pt x="129" y="490"/>
                  <a:pt x="129" y="492"/>
                </a:cubicBezTo>
                <a:cubicBezTo>
                  <a:pt x="133" y="490"/>
                  <a:pt x="137" y="489"/>
                  <a:pt x="141" y="487"/>
                </a:cubicBezTo>
                <a:close/>
                <a:moveTo>
                  <a:pt x="1101" y="13"/>
                </a:moveTo>
                <a:cubicBezTo>
                  <a:pt x="1097" y="14"/>
                  <a:pt x="1093" y="15"/>
                  <a:pt x="1090" y="16"/>
                </a:cubicBezTo>
                <a:cubicBezTo>
                  <a:pt x="1093" y="18"/>
                  <a:pt x="1096" y="20"/>
                  <a:pt x="1098" y="20"/>
                </a:cubicBezTo>
                <a:cubicBezTo>
                  <a:pt x="1099" y="20"/>
                  <a:pt x="1100" y="16"/>
                  <a:pt x="1101" y="13"/>
                </a:cubicBezTo>
                <a:close/>
                <a:moveTo>
                  <a:pt x="161" y="500"/>
                </a:moveTo>
                <a:cubicBezTo>
                  <a:pt x="161" y="501"/>
                  <a:pt x="162" y="501"/>
                  <a:pt x="162" y="502"/>
                </a:cubicBezTo>
                <a:cubicBezTo>
                  <a:pt x="168" y="499"/>
                  <a:pt x="174" y="496"/>
                  <a:pt x="180" y="493"/>
                </a:cubicBezTo>
                <a:cubicBezTo>
                  <a:pt x="180" y="493"/>
                  <a:pt x="180" y="492"/>
                  <a:pt x="179" y="492"/>
                </a:cubicBezTo>
                <a:cubicBezTo>
                  <a:pt x="173" y="495"/>
                  <a:pt x="167" y="498"/>
                  <a:pt x="161" y="500"/>
                </a:cubicBezTo>
                <a:close/>
                <a:moveTo>
                  <a:pt x="266" y="421"/>
                </a:moveTo>
                <a:cubicBezTo>
                  <a:pt x="271" y="422"/>
                  <a:pt x="276" y="420"/>
                  <a:pt x="277" y="416"/>
                </a:cubicBezTo>
                <a:cubicBezTo>
                  <a:pt x="273" y="418"/>
                  <a:pt x="270" y="419"/>
                  <a:pt x="266" y="421"/>
                </a:cubicBezTo>
                <a:close/>
                <a:moveTo>
                  <a:pt x="243" y="449"/>
                </a:moveTo>
                <a:cubicBezTo>
                  <a:pt x="243" y="448"/>
                  <a:pt x="243" y="448"/>
                  <a:pt x="243" y="447"/>
                </a:cubicBezTo>
                <a:cubicBezTo>
                  <a:pt x="238" y="448"/>
                  <a:pt x="233" y="449"/>
                  <a:pt x="228" y="450"/>
                </a:cubicBezTo>
                <a:cubicBezTo>
                  <a:pt x="229" y="450"/>
                  <a:pt x="229" y="451"/>
                  <a:pt x="229" y="451"/>
                </a:cubicBezTo>
                <a:cubicBezTo>
                  <a:pt x="233" y="450"/>
                  <a:pt x="238" y="450"/>
                  <a:pt x="243" y="449"/>
                </a:cubicBezTo>
                <a:close/>
                <a:moveTo>
                  <a:pt x="392" y="319"/>
                </a:moveTo>
                <a:cubicBezTo>
                  <a:pt x="392" y="320"/>
                  <a:pt x="393" y="320"/>
                  <a:pt x="393" y="321"/>
                </a:cubicBezTo>
                <a:cubicBezTo>
                  <a:pt x="400" y="320"/>
                  <a:pt x="400" y="320"/>
                  <a:pt x="400" y="316"/>
                </a:cubicBezTo>
                <a:cubicBezTo>
                  <a:pt x="399" y="316"/>
                  <a:pt x="397" y="317"/>
                  <a:pt x="396" y="318"/>
                </a:cubicBezTo>
                <a:cubicBezTo>
                  <a:pt x="395" y="318"/>
                  <a:pt x="393" y="319"/>
                  <a:pt x="392" y="319"/>
                </a:cubicBezTo>
                <a:close/>
                <a:moveTo>
                  <a:pt x="1305" y="191"/>
                </a:moveTo>
                <a:cubicBezTo>
                  <a:pt x="1308" y="190"/>
                  <a:pt x="1310" y="189"/>
                  <a:pt x="1313" y="188"/>
                </a:cubicBezTo>
                <a:cubicBezTo>
                  <a:pt x="1309" y="184"/>
                  <a:pt x="1307" y="187"/>
                  <a:pt x="1305" y="191"/>
                </a:cubicBezTo>
                <a:close/>
                <a:moveTo>
                  <a:pt x="233" y="313"/>
                </a:moveTo>
                <a:cubicBezTo>
                  <a:pt x="229" y="311"/>
                  <a:pt x="225" y="313"/>
                  <a:pt x="222" y="317"/>
                </a:cubicBezTo>
                <a:cubicBezTo>
                  <a:pt x="225" y="315"/>
                  <a:pt x="229" y="314"/>
                  <a:pt x="233" y="313"/>
                </a:cubicBezTo>
                <a:close/>
              </a:path>
            </a:pathLst>
          </a:custGeom>
          <a:solidFill>
            <a:schemeClr val="accent4">
              <a:alpha val="11000"/>
            </a:schemeClr>
          </a:solidFill>
          <a:ln>
            <a:noFill/>
          </a:ln>
        </p:spPr>
        <p:txBody>
          <a:bodyPr vert="horz" wrap="square" lIns="91440" tIns="45720" rIns="91440" bIns="45720" numCol="1" anchor="t" anchorCtr="0" compatLnSpc="1"/>
          <a:lstStyle/>
          <a:p>
            <a:endParaRPr lang="zh-CN" altLang="en-US">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1000"/>
                                  </p:stCondLst>
                                  <p:childTnLst>
                                    <p:animRot by="21600000">
                                      <p:cBhvr>
                                        <p:cTn id="6" dur="5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ISPRING_ULTRA_SCORM_COURSE_ID" val="A8A0328D-242F-4D7A-A159-41A7D8062FF8"/>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中国风"/>
  <p:tag name="ISPRING_SCORM_ENDPOINT" val="&lt;endpoint&gt;&lt;enable&gt;0&lt;/enable&gt;&lt;lrs&gt;http://&lt;/lrs&gt;&lt;auth&gt;0&lt;/auth&gt;&lt;login&gt;&lt;/login&gt;&lt;password&gt;&lt;/password&gt;&lt;key&gt;&lt;/key&gt;&lt;name&gt;&lt;/name&gt;&lt;email&gt;&lt;/email&gt;&lt;/endpoint&gt;&#1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水墨">
  <a:themeElements>
    <a:clrScheme name="自定义 5">
      <a:dk1>
        <a:sysClr val="windowText" lastClr="000000"/>
      </a:dk1>
      <a:lt1>
        <a:sysClr val="window" lastClr="FFFFFF"/>
      </a:lt1>
      <a:dk2>
        <a:srgbClr val="373545"/>
      </a:dk2>
      <a:lt2>
        <a:srgbClr val="DCD8DC"/>
      </a:lt2>
      <a:accent1>
        <a:srgbClr val="8FCEF9"/>
      </a:accent1>
      <a:accent2>
        <a:srgbClr val="E0ECFC"/>
      </a:accent2>
      <a:accent3>
        <a:srgbClr val="EDE5D3"/>
      </a:accent3>
      <a:accent4>
        <a:srgbClr val="3E3C42"/>
      </a:accent4>
      <a:accent5>
        <a:srgbClr val="84ACB6"/>
      </a:accent5>
      <a:accent6>
        <a:srgbClr val="6F8183"/>
      </a:accent6>
      <a:hlink>
        <a:srgbClr val="FFFFFF"/>
      </a:hlink>
      <a:folHlink>
        <a:srgbClr val="8C8C8C"/>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3891</Words>
  <Application>WPS 演示</Application>
  <PresentationFormat>自定义</PresentationFormat>
  <Paragraphs>339</Paragraphs>
  <Slides>26</Slides>
  <Notes>26</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26</vt:i4>
      </vt:variant>
    </vt:vector>
  </HeadingPairs>
  <TitlesOfParts>
    <vt:vector size="48" baseType="lpstr">
      <vt:lpstr>Arial</vt:lpstr>
      <vt:lpstr>宋体</vt:lpstr>
      <vt:lpstr>Wingdings</vt:lpstr>
      <vt:lpstr>Calibri</vt:lpstr>
      <vt:lpstr>李旭科书法 v1.4</vt:lpstr>
      <vt:lpstr>方正清刻本悦宋简体</vt:lpstr>
      <vt:lpstr>Li Xuke</vt:lpstr>
      <vt:lpstr>★日文毛笔</vt:lpstr>
      <vt:lpstr>华文仿宋</vt:lpstr>
      <vt:lpstr>楷体</vt:lpstr>
      <vt:lpstr>等线</vt:lpstr>
      <vt:lpstr>微软雅黑</vt:lpstr>
      <vt:lpstr>Arial Unicode MS</vt:lpstr>
      <vt:lpstr>等线 Light</vt:lpstr>
      <vt:lpstr>造字工房悦圆（非商用）常规体</vt:lpstr>
      <vt:lpstr>李旭科书法</vt:lpstr>
      <vt:lpstr>方正姚体</vt:lpstr>
      <vt:lpstr>Adobe Garamond Pro</vt:lpstr>
      <vt:lpstr>PMingLiU-ExtB</vt:lpstr>
      <vt:lpstr>Arial</vt:lpstr>
      <vt:lpstr>PMingLiU</vt:lpstr>
      <vt:lpstr>水墨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水墨中国风</dc:title>
  <dc:creator>第一PPT</dc:creator>
  <cp:keywords>www.1ppt.com</cp:keywords>
  <dc:description>www.1ppt.com</dc:description>
  <cp:lastModifiedBy>铭</cp:lastModifiedBy>
  <cp:revision>4</cp:revision>
  <dcterms:created xsi:type="dcterms:W3CDTF">2018-05-15T02:21:00Z</dcterms:created>
  <dcterms:modified xsi:type="dcterms:W3CDTF">2022-02-23T02:47:45Z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C83C14FD93A442239309C86002EA6CCB</vt:lpwstr>
  </property>
  <property fmtid="{D5CDD505-2E9C-101B-9397-08002B2CF9AE}" pid="3" name="KSOProductBuildVer">
    <vt:lpwstr>2052-11.1.0.11045</vt:lpwstr>
  </property>
</Properties>
</file>